
<file path=[Content_Types].xml><?xml version="1.0" encoding="utf-8"?>
<Types xmlns="http://schemas.openxmlformats.org/package/2006/content-types">
  <Default Extension="gif" ContentType="image/gif"/>
  <Default Extension="jpeg" ContentType="image/jpeg"/>
  <Default Extension="JPG" ContentType="image/jpeg"/>
  <Default Extension="m4a" ContentType="audio/mp4"/>
  <Default Extension="mp4" ContentType="video/mp4"/>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ags/tag1.xml" ContentType="application/vnd.openxmlformats-officedocument.presentationml.tags+xml"/>
  <Override PartName="/ppt/notesSlides/notesSlide1.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autoCompressPictures="0">
  <p:sldMasterIdLst>
    <p:sldMasterId id="2147483672" r:id="rId3"/>
    <p:sldMasterId id="2147483684" r:id="rId4"/>
  </p:sldMasterIdLst>
  <p:notesMasterIdLst>
    <p:notesMasterId r:id="rId81"/>
  </p:notesMasterIdLst>
  <p:sldIdLst>
    <p:sldId id="285" r:id="rId5"/>
    <p:sldId id="257" r:id="rId6"/>
    <p:sldId id="258" r:id="rId7"/>
    <p:sldId id="269" r:id="rId8"/>
    <p:sldId id="293" r:id="rId9"/>
    <p:sldId id="296" r:id="rId10"/>
    <p:sldId id="294" r:id="rId11"/>
    <p:sldId id="338" r:id="rId12"/>
    <p:sldId id="339" r:id="rId13"/>
    <p:sldId id="340" r:id="rId14"/>
    <p:sldId id="341" r:id="rId15"/>
    <p:sldId id="342" r:id="rId16"/>
    <p:sldId id="356" r:id="rId17"/>
    <p:sldId id="355" r:id="rId18"/>
    <p:sldId id="364" r:id="rId19"/>
    <p:sldId id="343" r:id="rId20"/>
    <p:sldId id="357" r:id="rId21"/>
    <p:sldId id="344" r:id="rId22"/>
    <p:sldId id="275" r:id="rId23"/>
    <p:sldId id="325" r:id="rId24"/>
    <p:sldId id="326" r:id="rId25"/>
    <p:sldId id="337" r:id="rId26"/>
    <p:sldId id="277" r:id="rId27"/>
    <p:sldId id="276" r:id="rId28"/>
    <p:sldId id="280" r:id="rId29"/>
    <p:sldId id="281" r:id="rId30"/>
    <p:sldId id="282" r:id="rId31"/>
    <p:sldId id="361" r:id="rId32"/>
    <p:sldId id="283" r:id="rId33"/>
    <p:sldId id="363" r:id="rId34"/>
    <p:sldId id="308" r:id="rId35"/>
    <p:sldId id="310" r:id="rId36"/>
    <p:sldId id="312" r:id="rId37"/>
    <p:sldId id="311" r:id="rId38"/>
    <p:sldId id="284" r:id="rId39"/>
    <p:sldId id="345" r:id="rId40"/>
    <p:sldId id="347" r:id="rId41"/>
    <p:sldId id="288" r:id="rId42"/>
    <p:sldId id="289" r:id="rId43"/>
    <p:sldId id="290" r:id="rId44"/>
    <p:sldId id="291" r:id="rId45"/>
    <p:sldId id="313" r:id="rId46"/>
    <p:sldId id="314" r:id="rId47"/>
    <p:sldId id="315" r:id="rId48"/>
    <p:sldId id="333" r:id="rId49"/>
    <p:sldId id="351" r:id="rId50"/>
    <p:sldId id="352" r:id="rId51"/>
    <p:sldId id="353" r:id="rId52"/>
    <p:sldId id="329" r:id="rId53"/>
    <p:sldId id="330" r:id="rId54"/>
    <p:sldId id="331" r:id="rId55"/>
    <p:sldId id="332" r:id="rId56"/>
    <p:sldId id="316" r:id="rId57"/>
    <p:sldId id="349" r:id="rId58"/>
    <p:sldId id="317" r:id="rId59"/>
    <p:sldId id="319" r:id="rId60"/>
    <p:sldId id="320" r:id="rId61"/>
    <p:sldId id="321" r:id="rId62"/>
    <p:sldId id="322" r:id="rId63"/>
    <p:sldId id="323" r:id="rId64"/>
    <p:sldId id="318" r:id="rId65"/>
    <p:sldId id="287" r:id="rId66"/>
    <p:sldId id="324" r:id="rId67"/>
    <p:sldId id="292" r:id="rId68"/>
    <p:sldId id="348" r:id="rId69"/>
    <p:sldId id="299" r:id="rId70"/>
    <p:sldId id="297" r:id="rId71"/>
    <p:sldId id="354" r:id="rId72"/>
    <p:sldId id="358" r:id="rId73"/>
    <p:sldId id="336" r:id="rId74"/>
    <p:sldId id="335" r:id="rId75"/>
    <p:sldId id="350" r:id="rId76"/>
    <p:sldId id="300" r:id="rId77"/>
    <p:sldId id="307" r:id="rId78"/>
    <p:sldId id="362" r:id="rId79"/>
    <p:sldId id="360" r:id="rId80"/>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DFDFE3"/>
    <a:srgbClr val="E9E9EC"/>
    <a:srgbClr val="339933"/>
    <a:srgbClr val="FF4343"/>
    <a:srgbClr val="6EC087"/>
    <a:srgbClr val="48A665"/>
    <a:srgbClr val="D9A46F"/>
    <a:srgbClr val="E2B78C"/>
    <a:srgbClr val="FFD54F"/>
    <a:srgbClr val="FFF1C5"/>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0B8BC4F9-C8C9-460F-8F76-216430240F60}" v="50" dt="2024-09-09T18:07:45.365"/>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660B408-B3CF-4A94-85FC-2B1E0A45F4A2}" styleName="Dark Style 2 - Accent 1/Accent 2">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accent1">
              <a:tint val="20000"/>
            </a:schemeClr>
          </a:solidFill>
        </a:fill>
      </a:tcStyle>
    </a:wholeTbl>
    <a:band1H>
      <a:tcStyle>
        <a:tcBdr/>
        <a:fill>
          <a:solidFill>
            <a:schemeClr val="accent1">
              <a:tint val="40000"/>
            </a:schemeClr>
          </a:solidFill>
        </a:fill>
      </a:tcStyle>
    </a:band1H>
    <a:band1V>
      <a:tcStyle>
        <a:tcBdr/>
        <a:fill>
          <a:solidFill>
            <a:schemeClr val="accent1">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accent1">
              <a:tint val="20000"/>
            </a:schemeClr>
          </a:solidFill>
        </a:fill>
      </a:tcStyle>
    </a:lastRow>
    <a:firstRow>
      <a:tcTxStyle b="on">
        <a:fontRef idx="minor">
          <a:scrgbClr r="0" g="0" b="0"/>
        </a:fontRef>
        <a:schemeClr val="lt1"/>
      </a:tcTxStyle>
      <a:tcStyle>
        <a:tcBdr/>
        <a:fill>
          <a:solidFill>
            <a:schemeClr val="accent2"/>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7492" autoAdjust="0"/>
    <p:restoredTop sz="94660"/>
  </p:normalViewPr>
  <p:slideViewPr>
    <p:cSldViewPr snapToGrid="0">
      <p:cViewPr varScale="1">
        <p:scale>
          <a:sx n="107" d="100"/>
          <a:sy n="107" d="100"/>
        </p:scale>
        <p:origin x="1548" y="102"/>
      </p:cViewPr>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2.xml"/><Relationship Id="rId21" Type="http://schemas.openxmlformats.org/officeDocument/2006/relationships/slide" Target="slides/slide17.xml"/><Relationship Id="rId42" Type="http://schemas.openxmlformats.org/officeDocument/2006/relationships/slide" Target="slides/slide38.xml"/><Relationship Id="rId47" Type="http://schemas.openxmlformats.org/officeDocument/2006/relationships/slide" Target="slides/slide43.xml"/><Relationship Id="rId63" Type="http://schemas.openxmlformats.org/officeDocument/2006/relationships/slide" Target="slides/slide59.xml"/><Relationship Id="rId68" Type="http://schemas.openxmlformats.org/officeDocument/2006/relationships/slide" Target="slides/slide64.xml"/><Relationship Id="rId84" Type="http://schemas.openxmlformats.org/officeDocument/2006/relationships/theme" Target="theme/theme1.xml"/><Relationship Id="rId16" Type="http://schemas.openxmlformats.org/officeDocument/2006/relationships/slide" Target="slides/slide12.xml"/><Relationship Id="rId11" Type="http://schemas.openxmlformats.org/officeDocument/2006/relationships/slide" Target="slides/slide7.xml"/><Relationship Id="rId32" Type="http://schemas.openxmlformats.org/officeDocument/2006/relationships/slide" Target="slides/slide28.xml"/><Relationship Id="rId37" Type="http://schemas.openxmlformats.org/officeDocument/2006/relationships/slide" Target="slides/slide33.xml"/><Relationship Id="rId53" Type="http://schemas.openxmlformats.org/officeDocument/2006/relationships/slide" Target="slides/slide49.xml"/><Relationship Id="rId58" Type="http://schemas.openxmlformats.org/officeDocument/2006/relationships/slide" Target="slides/slide54.xml"/><Relationship Id="rId74" Type="http://schemas.openxmlformats.org/officeDocument/2006/relationships/slide" Target="slides/slide70.xml"/><Relationship Id="rId79" Type="http://schemas.openxmlformats.org/officeDocument/2006/relationships/slide" Target="slides/slide75.xml"/><Relationship Id="rId5" Type="http://schemas.openxmlformats.org/officeDocument/2006/relationships/slide" Target="slides/slide1.xml"/><Relationship Id="rId19" Type="http://schemas.openxmlformats.org/officeDocument/2006/relationships/slide" Target="slides/slide1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slide" Target="slides/slide44.xml"/><Relationship Id="rId56" Type="http://schemas.openxmlformats.org/officeDocument/2006/relationships/slide" Target="slides/slide52.xml"/><Relationship Id="rId64" Type="http://schemas.openxmlformats.org/officeDocument/2006/relationships/slide" Target="slides/slide60.xml"/><Relationship Id="rId69" Type="http://schemas.openxmlformats.org/officeDocument/2006/relationships/slide" Target="slides/slide65.xml"/><Relationship Id="rId77" Type="http://schemas.openxmlformats.org/officeDocument/2006/relationships/slide" Target="slides/slide73.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80" Type="http://schemas.openxmlformats.org/officeDocument/2006/relationships/slide" Target="slides/slide76.xml"/><Relationship Id="rId85" Type="http://schemas.openxmlformats.org/officeDocument/2006/relationships/tableStyles" Target="tableStyles.xml"/><Relationship Id="rId3" Type="http://schemas.openxmlformats.org/officeDocument/2006/relationships/slideMaster" Target="slideMasters/slideMaster1.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59" Type="http://schemas.openxmlformats.org/officeDocument/2006/relationships/slide" Target="slides/slide55.xml"/><Relationship Id="rId67" Type="http://schemas.openxmlformats.org/officeDocument/2006/relationships/slide" Target="slides/slide63.xml"/><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slide" Target="slides/slide50.xml"/><Relationship Id="rId62" Type="http://schemas.openxmlformats.org/officeDocument/2006/relationships/slide" Target="slides/slide58.xml"/><Relationship Id="rId70" Type="http://schemas.openxmlformats.org/officeDocument/2006/relationships/slide" Target="slides/slide66.xml"/><Relationship Id="rId75" Type="http://schemas.openxmlformats.org/officeDocument/2006/relationships/slide" Target="slides/slide71.xml"/><Relationship Id="rId83" Type="http://schemas.openxmlformats.org/officeDocument/2006/relationships/viewProps" Target="viewProps.xml"/><Relationship Id="rId1" Type="http://schemas.openxmlformats.org/officeDocument/2006/relationships/customXml" Target="../customXml/item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slide" Target="slides/slide53.xml"/><Relationship Id="rId10" Type="http://schemas.openxmlformats.org/officeDocument/2006/relationships/slide" Target="slides/slide6.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slide" Target="slides/slide48.xml"/><Relationship Id="rId60" Type="http://schemas.openxmlformats.org/officeDocument/2006/relationships/slide" Target="slides/slide56.xml"/><Relationship Id="rId65" Type="http://schemas.openxmlformats.org/officeDocument/2006/relationships/slide" Target="slides/slide61.xml"/><Relationship Id="rId73" Type="http://schemas.openxmlformats.org/officeDocument/2006/relationships/slide" Target="slides/slide69.xml"/><Relationship Id="rId78" Type="http://schemas.openxmlformats.org/officeDocument/2006/relationships/slide" Target="slides/slide74.xml"/><Relationship Id="rId81" Type="http://schemas.openxmlformats.org/officeDocument/2006/relationships/notesMaster" Target="notesMasters/notesMaster1.xml"/><Relationship Id="rId86" Type="http://schemas.microsoft.com/office/2015/10/relationships/revisionInfo" Target="revisionInfo.xml"/><Relationship Id="rId4" Type="http://schemas.openxmlformats.org/officeDocument/2006/relationships/slideMaster" Target="slideMasters/slideMaster2.xml"/><Relationship Id="rId9" Type="http://schemas.openxmlformats.org/officeDocument/2006/relationships/slide" Target="slides/slide5.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slide" Target="slides/slide51.xml"/><Relationship Id="rId76" Type="http://schemas.openxmlformats.org/officeDocument/2006/relationships/slide" Target="slides/slide72.xml"/><Relationship Id="rId7" Type="http://schemas.openxmlformats.org/officeDocument/2006/relationships/slide" Target="slides/slide3.xml"/><Relationship Id="rId71" Type="http://schemas.openxmlformats.org/officeDocument/2006/relationships/slide" Target="slides/slide67.xml"/><Relationship Id="rId2" Type="http://schemas.openxmlformats.org/officeDocument/2006/relationships/customXml" Target="../customXml/item2.xml"/><Relationship Id="rId29" Type="http://schemas.openxmlformats.org/officeDocument/2006/relationships/slide" Target="slides/slide25.xml"/><Relationship Id="rId24" Type="http://schemas.openxmlformats.org/officeDocument/2006/relationships/slide" Target="slides/slide20.xml"/><Relationship Id="rId40" Type="http://schemas.openxmlformats.org/officeDocument/2006/relationships/slide" Target="slides/slide36.xml"/><Relationship Id="rId45" Type="http://schemas.openxmlformats.org/officeDocument/2006/relationships/slide" Target="slides/slide41.xml"/><Relationship Id="rId66" Type="http://schemas.openxmlformats.org/officeDocument/2006/relationships/slide" Target="slides/slide62.xml"/><Relationship Id="rId61" Type="http://schemas.openxmlformats.org/officeDocument/2006/relationships/slide" Target="slides/slide57.xml"/><Relationship Id="rId82" Type="http://schemas.openxmlformats.org/officeDocument/2006/relationships/presProps" Target="presProps.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1A293C47-90CD-488F-BF37-E809CFE9A616}" type="doc">
      <dgm:prSet loTypeId="urn:microsoft.com/office/officeart/2005/8/layout/radial6" loCatId="relationship" qsTypeId="urn:microsoft.com/office/officeart/2005/8/quickstyle/simple1" qsCatId="simple" csTypeId="urn:microsoft.com/office/officeart/2005/8/colors/accent1_2" csCatId="accent1" phldr="1"/>
      <dgm:spPr/>
      <dgm:t>
        <a:bodyPr/>
        <a:lstStyle/>
        <a:p>
          <a:endParaRPr lang="en-US"/>
        </a:p>
      </dgm:t>
    </dgm:pt>
    <dgm:pt modelId="{ABBA371F-8D5C-4864-844A-BDE052B4D06B}">
      <dgm:prSet phldrT="[Text]"/>
      <dgm:spPr>
        <a:solidFill>
          <a:srgbClr val="C00000"/>
        </a:solidFill>
      </dgm:spPr>
      <dgm:t>
        <a:bodyPr/>
        <a:lstStyle/>
        <a:p>
          <a:r>
            <a:rPr lang="en-US" dirty="0"/>
            <a:t>Inventory</a:t>
          </a:r>
        </a:p>
        <a:p>
          <a:r>
            <a:rPr lang="en-US" dirty="0"/>
            <a:t>Management</a:t>
          </a:r>
        </a:p>
      </dgm:t>
    </dgm:pt>
    <dgm:pt modelId="{59C809D5-543D-48B2-99B0-FC783D5C6A02}" type="parTrans" cxnId="{00DBA46F-E341-4468-8216-D42C08419935}">
      <dgm:prSet/>
      <dgm:spPr/>
      <dgm:t>
        <a:bodyPr/>
        <a:lstStyle/>
        <a:p>
          <a:endParaRPr lang="en-US"/>
        </a:p>
      </dgm:t>
    </dgm:pt>
    <dgm:pt modelId="{24EECAF7-584A-4EEA-8708-B99D3E7D150D}" type="sibTrans" cxnId="{00DBA46F-E341-4468-8216-D42C08419935}">
      <dgm:prSet/>
      <dgm:spPr/>
      <dgm:t>
        <a:bodyPr/>
        <a:lstStyle/>
        <a:p>
          <a:endParaRPr lang="en-US"/>
        </a:p>
      </dgm:t>
    </dgm:pt>
    <dgm:pt modelId="{DF58439B-D696-41F4-8612-892AAC7CE7A6}">
      <dgm:prSet phldrT="[Text]" custT="1"/>
      <dgm:spPr>
        <a:solidFill>
          <a:schemeClr val="accent2"/>
        </a:solidFill>
      </dgm:spPr>
      <dgm:t>
        <a:bodyPr/>
        <a:lstStyle/>
        <a:p>
          <a:r>
            <a:rPr lang="en-US" sz="1800" dirty="0"/>
            <a:t>EZ-</a:t>
          </a:r>
        </a:p>
        <a:p>
          <a:r>
            <a:rPr lang="en-US" sz="1800" dirty="0"/>
            <a:t>Steps</a:t>
          </a:r>
        </a:p>
      </dgm:t>
    </dgm:pt>
    <dgm:pt modelId="{3C3321B8-58C1-4D03-8DE9-F72BDA81BED3}" type="parTrans" cxnId="{AEAB6C17-96C2-4EA7-B712-B889C86ED98E}">
      <dgm:prSet/>
      <dgm:spPr/>
      <dgm:t>
        <a:bodyPr/>
        <a:lstStyle/>
        <a:p>
          <a:endParaRPr lang="en-US"/>
        </a:p>
      </dgm:t>
    </dgm:pt>
    <dgm:pt modelId="{BFE7B9E1-DFCA-42D3-A29B-E85EBD684AF3}" type="sibTrans" cxnId="{AEAB6C17-96C2-4EA7-B712-B889C86ED98E}">
      <dgm:prSet/>
      <dgm:spPr/>
      <dgm:t>
        <a:bodyPr/>
        <a:lstStyle/>
        <a:p>
          <a:endParaRPr lang="en-US"/>
        </a:p>
      </dgm:t>
    </dgm:pt>
    <dgm:pt modelId="{A325732D-E6E6-4D93-AA66-BECD6D74AD68}">
      <dgm:prSet phldrT="[Text]" custT="1"/>
      <dgm:spPr>
        <a:solidFill>
          <a:schemeClr val="accent6">
            <a:lumMod val="60000"/>
            <a:lumOff val="40000"/>
          </a:schemeClr>
        </a:solidFill>
      </dgm:spPr>
      <dgm:t>
        <a:bodyPr/>
        <a:lstStyle/>
        <a:p>
          <a:r>
            <a:rPr lang="en-US" sz="1600" dirty="0"/>
            <a:t>Forecasting</a:t>
          </a:r>
        </a:p>
      </dgm:t>
    </dgm:pt>
    <dgm:pt modelId="{01ED95DD-22A6-4191-A1DD-1580B0B90197}" type="parTrans" cxnId="{DBCB2EC9-BC4F-48A7-BE35-3BD9D6628D76}">
      <dgm:prSet/>
      <dgm:spPr/>
      <dgm:t>
        <a:bodyPr/>
        <a:lstStyle/>
        <a:p>
          <a:endParaRPr lang="en-US"/>
        </a:p>
      </dgm:t>
    </dgm:pt>
    <dgm:pt modelId="{C693D655-ACAD-45C2-BD10-968678948EF0}" type="sibTrans" cxnId="{DBCB2EC9-BC4F-48A7-BE35-3BD9D6628D76}">
      <dgm:prSet/>
      <dgm:spPr/>
      <dgm:t>
        <a:bodyPr/>
        <a:lstStyle/>
        <a:p>
          <a:endParaRPr lang="en-US"/>
        </a:p>
      </dgm:t>
    </dgm:pt>
    <dgm:pt modelId="{94F67CD7-8016-40F0-9FAF-3BFD4631F338}">
      <dgm:prSet phldrT="[Text]" custT="1"/>
      <dgm:spPr>
        <a:solidFill>
          <a:srgbClr val="00B050"/>
        </a:solidFill>
      </dgm:spPr>
      <dgm:t>
        <a:bodyPr/>
        <a:lstStyle/>
        <a:p>
          <a:r>
            <a:rPr lang="en-US" sz="1700" dirty="0"/>
            <a:t>Receiving Product</a:t>
          </a:r>
        </a:p>
      </dgm:t>
    </dgm:pt>
    <dgm:pt modelId="{5F56C03E-43F3-438F-94E3-3048FE087710}" type="parTrans" cxnId="{DE1188D1-E5C3-4676-B711-F54E6F834463}">
      <dgm:prSet/>
      <dgm:spPr/>
      <dgm:t>
        <a:bodyPr/>
        <a:lstStyle/>
        <a:p>
          <a:endParaRPr lang="en-US"/>
        </a:p>
      </dgm:t>
    </dgm:pt>
    <dgm:pt modelId="{FF853A82-F4A7-46C0-A3FD-3BA85A7AB0CF}" type="sibTrans" cxnId="{DE1188D1-E5C3-4676-B711-F54E6F834463}">
      <dgm:prSet/>
      <dgm:spPr/>
      <dgm:t>
        <a:bodyPr/>
        <a:lstStyle/>
        <a:p>
          <a:endParaRPr lang="en-US"/>
        </a:p>
      </dgm:t>
    </dgm:pt>
    <dgm:pt modelId="{D5E9276A-0818-49CC-8D5C-7434D0BED667}">
      <dgm:prSet phldrT="[Text]" custT="1"/>
      <dgm:spPr>
        <a:solidFill>
          <a:schemeClr val="accent1">
            <a:lumMod val="60000"/>
            <a:lumOff val="40000"/>
          </a:schemeClr>
        </a:solidFill>
      </dgm:spPr>
      <dgm:t>
        <a:bodyPr/>
        <a:lstStyle/>
        <a:p>
          <a:r>
            <a:rPr lang="en-US" sz="1800" dirty="0"/>
            <a:t>Accurate Counting</a:t>
          </a:r>
        </a:p>
      </dgm:t>
    </dgm:pt>
    <dgm:pt modelId="{24DEE61B-BBFF-4C80-A929-B8E6BE835FDA}" type="parTrans" cxnId="{E145BE60-7485-4518-9BF6-20F25052D721}">
      <dgm:prSet/>
      <dgm:spPr/>
      <dgm:t>
        <a:bodyPr/>
        <a:lstStyle/>
        <a:p>
          <a:endParaRPr lang="en-US"/>
        </a:p>
      </dgm:t>
    </dgm:pt>
    <dgm:pt modelId="{1B23801F-3527-46AF-837C-9538F9C995E0}" type="sibTrans" cxnId="{E145BE60-7485-4518-9BF6-20F25052D721}">
      <dgm:prSet/>
      <dgm:spPr/>
      <dgm:t>
        <a:bodyPr/>
        <a:lstStyle/>
        <a:p>
          <a:endParaRPr lang="en-US"/>
        </a:p>
      </dgm:t>
    </dgm:pt>
    <dgm:pt modelId="{4E714848-161F-4549-938B-B44A793713FC}" type="pres">
      <dgm:prSet presAssocID="{1A293C47-90CD-488F-BF37-E809CFE9A616}" presName="Name0" presStyleCnt="0">
        <dgm:presLayoutVars>
          <dgm:chMax val="1"/>
          <dgm:dir/>
          <dgm:animLvl val="ctr"/>
          <dgm:resizeHandles val="exact"/>
        </dgm:presLayoutVars>
      </dgm:prSet>
      <dgm:spPr/>
    </dgm:pt>
    <dgm:pt modelId="{A3D59EE8-63C8-47E1-81BA-4C4A754D52B0}" type="pres">
      <dgm:prSet presAssocID="{ABBA371F-8D5C-4864-844A-BDE052B4D06B}" presName="centerShape" presStyleLbl="node0" presStyleIdx="0" presStyleCnt="1" custScaleX="98132" custScaleY="96661" custLinFactNeighborX="-453" custLinFactNeighborY="-907"/>
      <dgm:spPr/>
    </dgm:pt>
    <dgm:pt modelId="{7C62913B-8EF1-4534-978B-5701F884F478}" type="pres">
      <dgm:prSet presAssocID="{DF58439B-D696-41F4-8612-892AAC7CE7A6}" presName="node" presStyleLbl="node1" presStyleIdx="0" presStyleCnt="4" custScaleX="136068" custScaleY="136068" custRadScaleRad="95014">
        <dgm:presLayoutVars>
          <dgm:bulletEnabled val="1"/>
        </dgm:presLayoutVars>
      </dgm:prSet>
      <dgm:spPr/>
    </dgm:pt>
    <dgm:pt modelId="{01AAE02D-C819-414B-A109-4992CADFC4A2}" type="pres">
      <dgm:prSet presAssocID="{DF58439B-D696-41F4-8612-892AAC7CE7A6}" presName="dummy" presStyleCnt="0"/>
      <dgm:spPr/>
    </dgm:pt>
    <dgm:pt modelId="{875CFF0D-BDAD-4F56-A205-E09A44CCEC1D}" type="pres">
      <dgm:prSet presAssocID="{BFE7B9E1-DFCA-42D3-A29B-E85EBD684AF3}" presName="sibTrans" presStyleLbl="sibTrans2D1" presStyleIdx="0" presStyleCnt="4"/>
      <dgm:spPr/>
    </dgm:pt>
    <dgm:pt modelId="{B9D5986E-C68C-4E0A-B4DF-CCBC4A9EAC33}" type="pres">
      <dgm:prSet presAssocID="{A325732D-E6E6-4D93-AA66-BECD6D74AD68}" presName="node" presStyleLbl="node1" presStyleIdx="1" presStyleCnt="4" custScaleX="134089" custScaleY="134090" custRadScaleRad="90515" custRadScaleInc="-1913">
        <dgm:presLayoutVars>
          <dgm:bulletEnabled val="1"/>
        </dgm:presLayoutVars>
      </dgm:prSet>
      <dgm:spPr/>
    </dgm:pt>
    <dgm:pt modelId="{028ED4F9-7E4E-4FE0-8F5A-F28687E619A1}" type="pres">
      <dgm:prSet presAssocID="{A325732D-E6E6-4D93-AA66-BECD6D74AD68}" presName="dummy" presStyleCnt="0"/>
      <dgm:spPr/>
    </dgm:pt>
    <dgm:pt modelId="{4A7AECBD-CC5A-423F-B25F-1B49BA90A13A}" type="pres">
      <dgm:prSet presAssocID="{C693D655-ACAD-45C2-BD10-968678948EF0}" presName="sibTrans" presStyleLbl="sibTrans2D1" presStyleIdx="1" presStyleCnt="4"/>
      <dgm:spPr/>
    </dgm:pt>
    <dgm:pt modelId="{7D317425-D29B-4E64-A579-B265636D902D}" type="pres">
      <dgm:prSet presAssocID="{94F67CD7-8016-40F0-9FAF-3BFD4631F338}" presName="node" presStyleLbl="node1" presStyleIdx="2" presStyleCnt="4" custScaleX="137442" custScaleY="133402" custRadScaleRad="91388">
        <dgm:presLayoutVars>
          <dgm:bulletEnabled val="1"/>
        </dgm:presLayoutVars>
      </dgm:prSet>
      <dgm:spPr/>
    </dgm:pt>
    <dgm:pt modelId="{091B0505-C973-42C2-8DB1-D4DE58E8F3A6}" type="pres">
      <dgm:prSet presAssocID="{94F67CD7-8016-40F0-9FAF-3BFD4631F338}" presName="dummy" presStyleCnt="0"/>
      <dgm:spPr/>
    </dgm:pt>
    <dgm:pt modelId="{721FCD40-E762-4A68-B61D-B0A79F0ED271}" type="pres">
      <dgm:prSet presAssocID="{FF853A82-F4A7-46C0-A3FD-3BA85A7AB0CF}" presName="sibTrans" presStyleLbl="sibTrans2D1" presStyleIdx="2" presStyleCnt="4"/>
      <dgm:spPr/>
    </dgm:pt>
    <dgm:pt modelId="{89372431-D834-4233-B53E-7DD77B909D52}" type="pres">
      <dgm:prSet presAssocID="{D5E9276A-0818-49CC-8D5C-7434D0BED667}" presName="node" presStyleLbl="node1" presStyleIdx="3" presStyleCnt="4" custScaleX="133924" custScaleY="133924" custRadScaleRad="92748">
        <dgm:presLayoutVars>
          <dgm:bulletEnabled val="1"/>
        </dgm:presLayoutVars>
      </dgm:prSet>
      <dgm:spPr/>
    </dgm:pt>
    <dgm:pt modelId="{5429DB1E-2B41-45A5-AC7D-FF3CBA84ADD2}" type="pres">
      <dgm:prSet presAssocID="{D5E9276A-0818-49CC-8D5C-7434D0BED667}" presName="dummy" presStyleCnt="0"/>
      <dgm:spPr/>
    </dgm:pt>
    <dgm:pt modelId="{8259772E-1E23-44AA-90D9-CA81BCC150F5}" type="pres">
      <dgm:prSet presAssocID="{1B23801F-3527-46AF-837C-9538F9C995E0}" presName="sibTrans" presStyleLbl="sibTrans2D1" presStyleIdx="3" presStyleCnt="4"/>
      <dgm:spPr/>
    </dgm:pt>
  </dgm:ptLst>
  <dgm:cxnLst>
    <dgm:cxn modelId="{65F5A70F-120B-4D20-BB15-9347660FC791}" type="presOf" srcId="{D5E9276A-0818-49CC-8D5C-7434D0BED667}" destId="{89372431-D834-4233-B53E-7DD77B909D52}" srcOrd="0" destOrd="0" presId="urn:microsoft.com/office/officeart/2005/8/layout/radial6"/>
    <dgm:cxn modelId="{AEAB6C17-96C2-4EA7-B712-B889C86ED98E}" srcId="{ABBA371F-8D5C-4864-844A-BDE052B4D06B}" destId="{DF58439B-D696-41F4-8612-892AAC7CE7A6}" srcOrd="0" destOrd="0" parTransId="{3C3321B8-58C1-4D03-8DE9-F72BDA81BED3}" sibTransId="{BFE7B9E1-DFCA-42D3-A29B-E85EBD684AF3}"/>
    <dgm:cxn modelId="{E145BE60-7485-4518-9BF6-20F25052D721}" srcId="{ABBA371F-8D5C-4864-844A-BDE052B4D06B}" destId="{D5E9276A-0818-49CC-8D5C-7434D0BED667}" srcOrd="3" destOrd="0" parTransId="{24DEE61B-BBFF-4C80-A929-B8E6BE835FDA}" sibTransId="{1B23801F-3527-46AF-837C-9538F9C995E0}"/>
    <dgm:cxn modelId="{80177C67-F3B0-4B0F-A5EA-D89432291627}" type="presOf" srcId="{BFE7B9E1-DFCA-42D3-A29B-E85EBD684AF3}" destId="{875CFF0D-BDAD-4F56-A205-E09A44CCEC1D}" srcOrd="0" destOrd="0" presId="urn:microsoft.com/office/officeart/2005/8/layout/radial6"/>
    <dgm:cxn modelId="{00DBA46F-E341-4468-8216-D42C08419935}" srcId="{1A293C47-90CD-488F-BF37-E809CFE9A616}" destId="{ABBA371F-8D5C-4864-844A-BDE052B4D06B}" srcOrd="0" destOrd="0" parTransId="{59C809D5-543D-48B2-99B0-FC783D5C6A02}" sibTransId="{24EECAF7-584A-4EEA-8708-B99D3E7D150D}"/>
    <dgm:cxn modelId="{5A43EC54-7BCE-4D19-ABBE-8310B0F22326}" type="presOf" srcId="{A325732D-E6E6-4D93-AA66-BECD6D74AD68}" destId="{B9D5986E-C68C-4E0A-B4DF-CCBC4A9EAC33}" srcOrd="0" destOrd="0" presId="urn:microsoft.com/office/officeart/2005/8/layout/radial6"/>
    <dgm:cxn modelId="{94D2CC55-E512-474E-97C4-FFD4D1E65D8D}" type="presOf" srcId="{ABBA371F-8D5C-4864-844A-BDE052B4D06B}" destId="{A3D59EE8-63C8-47E1-81BA-4C4A754D52B0}" srcOrd="0" destOrd="0" presId="urn:microsoft.com/office/officeart/2005/8/layout/radial6"/>
    <dgm:cxn modelId="{DBCB2EC9-BC4F-48A7-BE35-3BD9D6628D76}" srcId="{ABBA371F-8D5C-4864-844A-BDE052B4D06B}" destId="{A325732D-E6E6-4D93-AA66-BECD6D74AD68}" srcOrd="1" destOrd="0" parTransId="{01ED95DD-22A6-4191-A1DD-1580B0B90197}" sibTransId="{C693D655-ACAD-45C2-BD10-968678948EF0}"/>
    <dgm:cxn modelId="{E0149ACE-4B82-4F79-A229-47254EFC91BC}" type="presOf" srcId="{1A293C47-90CD-488F-BF37-E809CFE9A616}" destId="{4E714848-161F-4549-938B-B44A793713FC}" srcOrd="0" destOrd="0" presId="urn:microsoft.com/office/officeart/2005/8/layout/radial6"/>
    <dgm:cxn modelId="{DE1188D1-E5C3-4676-B711-F54E6F834463}" srcId="{ABBA371F-8D5C-4864-844A-BDE052B4D06B}" destId="{94F67CD7-8016-40F0-9FAF-3BFD4631F338}" srcOrd="2" destOrd="0" parTransId="{5F56C03E-43F3-438F-94E3-3048FE087710}" sibTransId="{FF853A82-F4A7-46C0-A3FD-3BA85A7AB0CF}"/>
    <dgm:cxn modelId="{48E72AD8-D47C-4165-B861-4AA44C915668}" type="presOf" srcId="{FF853A82-F4A7-46C0-A3FD-3BA85A7AB0CF}" destId="{721FCD40-E762-4A68-B61D-B0A79F0ED271}" srcOrd="0" destOrd="0" presId="urn:microsoft.com/office/officeart/2005/8/layout/radial6"/>
    <dgm:cxn modelId="{38DF15E1-4E22-485B-AA50-CAF83C2E745F}" type="presOf" srcId="{C693D655-ACAD-45C2-BD10-968678948EF0}" destId="{4A7AECBD-CC5A-423F-B25F-1B49BA90A13A}" srcOrd="0" destOrd="0" presId="urn:microsoft.com/office/officeart/2005/8/layout/radial6"/>
    <dgm:cxn modelId="{099CFCE4-3266-4751-93D3-FCFC2C1C748B}" type="presOf" srcId="{1B23801F-3527-46AF-837C-9538F9C995E0}" destId="{8259772E-1E23-44AA-90D9-CA81BCC150F5}" srcOrd="0" destOrd="0" presId="urn:microsoft.com/office/officeart/2005/8/layout/radial6"/>
    <dgm:cxn modelId="{B7F1A9F6-0E06-4AE8-97AE-D1571F777B7C}" type="presOf" srcId="{DF58439B-D696-41F4-8612-892AAC7CE7A6}" destId="{7C62913B-8EF1-4534-978B-5701F884F478}" srcOrd="0" destOrd="0" presId="urn:microsoft.com/office/officeart/2005/8/layout/radial6"/>
    <dgm:cxn modelId="{69B0D7F6-4B24-4738-B501-24B89460696F}" type="presOf" srcId="{94F67CD7-8016-40F0-9FAF-3BFD4631F338}" destId="{7D317425-D29B-4E64-A579-B265636D902D}" srcOrd="0" destOrd="0" presId="urn:microsoft.com/office/officeart/2005/8/layout/radial6"/>
    <dgm:cxn modelId="{C368730D-686D-4DB4-A59A-76A9B7FE63F1}" type="presParOf" srcId="{4E714848-161F-4549-938B-B44A793713FC}" destId="{A3D59EE8-63C8-47E1-81BA-4C4A754D52B0}" srcOrd="0" destOrd="0" presId="urn:microsoft.com/office/officeart/2005/8/layout/radial6"/>
    <dgm:cxn modelId="{42C1DA6A-93AD-4901-87E5-CBD1A7595D4C}" type="presParOf" srcId="{4E714848-161F-4549-938B-B44A793713FC}" destId="{7C62913B-8EF1-4534-978B-5701F884F478}" srcOrd="1" destOrd="0" presId="urn:microsoft.com/office/officeart/2005/8/layout/radial6"/>
    <dgm:cxn modelId="{722C4EBF-B9EA-4DE4-B0C5-205F27A507EC}" type="presParOf" srcId="{4E714848-161F-4549-938B-B44A793713FC}" destId="{01AAE02D-C819-414B-A109-4992CADFC4A2}" srcOrd="2" destOrd="0" presId="urn:microsoft.com/office/officeart/2005/8/layout/radial6"/>
    <dgm:cxn modelId="{F0E39DB7-0454-40D5-B622-2551F96439A4}" type="presParOf" srcId="{4E714848-161F-4549-938B-B44A793713FC}" destId="{875CFF0D-BDAD-4F56-A205-E09A44CCEC1D}" srcOrd="3" destOrd="0" presId="urn:microsoft.com/office/officeart/2005/8/layout/radial6"/>
    <dgm:cxn modelId="{4B108443-D6EF-490B-BD5A-BFAAEC8F9DFD}" type="presParOf" srcId="{4E714848-161F-4549-938B-B44A793713FC}" destId="{B9D5986E-C68C-4E0A-B4DF-CCBC4A9EAC33}" srcOrd="4" destOrd="0" presId="urn:microsoft.com/office/officeart/2005/8/layout/radial6"/>
    <dgm:cxn modelId="{86F6009F-0F79-4A3E-975B-D42B98FD148E}" type="presParOf" srcId="{4E714848-161F-4549-938B-B44A793713FC}" destId="{028ED4F9-7E4E-4FE0-8F5A-F28687E619A1}" srcOrd="5" destOrd="0" presId="urn:microsoft.com/office/officeart/2005/8/layout/radial6"/>
    <dgm:cxn modelId="{C5FF30DA-64DF-441C-B683-53404ACD7A1B}" type="presParOf" srcId="{4E714848-161F-4549-938B-B44A793713FC}" destId="{4A7AECBD-CC5A-423F-B25F-1B49BA90A13A}" srcOrd="6" destOrd="0" presId="urn:microsoft.com/office/officeart/2005/8/layout/radial6"/>
    <dgm:cxn modelId="{E58B6E6C-038F-4258-90DE-4FA76B5C7BD0}" type="presParOf" srcId="{4E714848-161F-4549-938B-B44A793713FC}" destId="{7D317425-D29B-4E64-A579-B265636D902D}" srcOrd="7" destOrd="0" presId="urn:microsoft.com/office/officeart/2005/8/layout/radial6"/>
    <dgm:cxn modelId="{70BE56E9-B46F-4D84-B184-889D747342F1}" type="presParOf" srcId="{4E714848-161F-4549-938B-B44A793713FC}" destId="{091B0505-C973-42C2-8DB1-D4DE58E8F3A6}" srcOrd="8" destOrd="0" presId="urn:microsoft.com/office/officeart/2005/8/layout/radial6"/>
    <dgm:cxn modelId="{A31A3EEB-E908-4927-AA57-A39989640611}" type="presParOf" srcId="{4E714848-161F-4549-938B-B44A793713FC}" destId="{721FCD40-E762-4A68-B61D-B0A79F0ED271}" srcOrd="9" destOrd="0" presId="urn:microsoft.com/office/officeart/2005/8/layout/radial6"/>
    <dgm:cxn modelId="{A26ECA5B-D8D1-47B7-8C9E-4013D9FDD61E}" type="presParOf" srcId="{4E714848-161F-4549-938B-B44A793713FC}" destId="{89372431-D834-4233-B53E-7DD77B909D52}" srcOrd="10" destOrd="0" presId="urn:microsoft.com/office/officeart/2005/8/layout/radial6"/>
    <dgm:cxn modelId="{D4A9D365-3AE2-4879-BB3C-E21DF8B02E66}" type="presParOf" srcId="{4E714848-161F-4549-938B-B44A793713FC}" destId="{5429DB1E-2B41-45A5-AC7D-FF3CBA84ADD2}" srcOrd="11" destOrd="0" presId="urn:microsoft.com/office/officeart/2005/8/layout/radial6"/>
    <dgm:cxn modelId="{F85A106D-DA03-4B54-A83F-CB83B09D0E9F}" type="presParOf" srcId="{4E714848-161F-4549-938B-B44A793713FC}" destId="{8259772E-1E23-44AA-90D9-CA81BCC150F5}" srcOrd="12" destOrd="0" presId="urn:microsoft.com/office/officeart/2005/8/layout/radial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65C782F0-49CF-49E0-986E-AA9D0DC442A2}" type="doc">
      <dgm:prSet loTypeId="urn:microsoft.com/office/officeart/2005/8/layout/process1" loCatId="process" qsTypeId="urn:microsoft.com/office/officeart/2005/8/quickstyle/simple1" qsCatId="simple" csTypeId="urn:microsoft.com/office/officeart/2005/8/colors/colorful3" csCatId="colorful" phldr="1"/>
      <dgm:spPr/>
    </dgm:pt>
    <dgm:pt modelId="{B145D1AD-36AB-4E05-ABF6-4BC3AB33F881}">
      <dgm:prSet phldrT="[Text]"/>
      <dgm:spPr/>
      <dgm:t>
        <a:bodyPr/>
        <a:lstStyle/>
        <a:p>
          <a:r>
            <a:rPr lang="en-US" dirty="0"/>
            <a:t>Average Daily Use </a:t>
          </a:r>
        </a:p>
        <a:p>
          <a:r>
            <a:rPr lang="en-US" dirty="0"/>
            <a:t>X</a:t>
          </a:r>
        </a:p>
        <a:p>
          <a:r>
            <a:rPr lang="en-US" dirty="0"/>
            <a:t># of Days Until Delivery</a:t>
          </a:r>
        </a:p>
      </dgm:t>
    </dgm:pt>
    <dgm:pt modelId="{70757B5C-4B6C-49C3-BC91-622C2F8467FA}" type="parTrans" cxnId="{8BCAD0A2-1293-4161-8A0E-50E80810CA29}">
      <dgm:prSet/>
      <dgm:spPr/>
      <dgm:t>
        <a:bodyPr/>
        <a:lstStyle/>
        <a:p>
          <a:endParaRPr lang="en-US"/>
        </a:p>
      </dgm:t>
    </dgm:pt>
    <dgm:pt modelId="{B581EC43-EFBC-420B-A7BB-2054E1F58604}" type="sibTrans" cxnId="{8BCAD0A2-1293-4161-8A0E-50E80810CA29}">
      <dgm:prSet/>
      <dgm:spPr/>
      <dgm:t>
        <a:bodyPr/>
        <a:lstStyle/>
        <a:p>
          <a:endParaRPr lang="en-US"/>
        </a:p>
      </dgm:t>
    </dgm:pt>
    <dgm:pt modelId="{24290E36-8317-4AC8-B595-50383768C5EE}">
      <dgm:prSet phldrT="[Text]" custT="1"/>
      <dgm:spPr/>
      <dgm:t>
        <a:bodyPr/>
        <a:lstStyle/>
        <a:p>
          <a:r>
            <a:rPr lang="en-US" sz="1800" dirty="0"/>
            <a:t>Delivery Cushion </a:t>
          </a:r>
        </a:p>
        <a:p>
          <a:r>
            <a:rPr lang="en-US" sz="1800" dirty="0"/>
            <a:t>(1 day)</a:t>
          </a:r>
        </a:p>
      </dgm:t>
    </dgm:pt>
    <dgm:pt modelId="{DC8FA518-4B6F-4AC7-ACDB-CF16E0191603}" type="parTrans" cxnId="{305ECFAC-4ACB-4933-8B06-C930D9CB6C15}">
      <dgm:prSet/>
      <dgm:spPr/>
      <dgm:t>
        <a:bodyPr/>
        <a:lstStyle/>
        <a:p>
          <a:endParaRPr lang="en-US"/>
        </a:p>
      </dgm:t>
    </dgm:pt>
    <dgm:pt modelId="{18E39301-7267-4D3E-A467-41AF5B7AA77A}" type="sibTrans" cxnId="{305ECFAC-4ACB-4933-8B06-C930D9CB6C15}">
      <dgm:prSet/>
      <dgm:spPr/>
      <dgm:t>
        <a:bodyPr/>
        <a:lstStyle/>
        <a:p>
          <a:endParaRPr lang="en-US"/>
        </a:p>
      </dgm:t>
    </dgm:pt>
    <dgm:pt modelId="{22FA4014-2494-401E-BA70-A8ED4AB6EFFA}">
      <dgm:prSet phldrT="[Text]" custT="1"/>
      <dgm:spPr/>
      <dgm:t>
        <a:bodyPr/>
        <a:lstStyle/>
        <a:p>
          <a:r>
            <a:rPr lang="en-US" sz="2400" dirty="0"/>
            <a:t>Par Level</a:t>
          </a:r>
        </a:p>
      </dgm:t>
    </dgm:pt>
    <dgm:pt modelId="{BDBA1767-7119-47F8-91CA-B71C3AFBC658}" type="parTrans" cxnId="{2EA63033-D53B-45F2-A867-3484B208D214}">
      <dgm:prSet/>
      <dgm:spPr/>
      <dgm:t>
        <a:bodyPr/>
        <a:lstStyle/>
        <a:p>
          <a:endParaRPr lang="en-US"/>
        </a:p>
      </dgm:t>
    </dgm:pt>
    <dgm:pt modelId="{8E2D2009-EC63-4679-934D-F5C285EA26E1}" type="sibTrans" cxnId="{2EA63033-D53B-45F2-A867-3484B208D214}">
      <dgm:prSet/>
      <dgm:spPr/>
      <dgm:t>
        <a:bodyPr/>
        <a:lstStyle/>
        <a:p>
          <a:endParaRPr lang="en-US"/>
        </a:p>
      </dgm:t>
    </dgm:pt>
    <dgm:pt modelId="{2D11915C-F510-438B-BCD5-31D7D5AD420D}" type="pres">
      <dgm:prSet presAssocID="{65C782F0-49CF-49E0-986E-AA9D0DC442A2}" presName="Name0" presStyleCnt="0">
        <dgm:presLayoutVars>
          <dgm:dir/>
          <dgm:resizeHandles val="exact"/>
        </dgm:presLayoutVars>
      </dgm:prSet>
      <dgm:spPr/>
    </dgm:pt>
    <dgm:pt modelId="{A6EB1CAE-20CB-4CFC-9C8F-836C92B75248}" type="pres">
      <dgm:prSet presAssocID="{B145D1AD-36AB-4E05-ABF6-4BC3AB33F881}" presName="node" presStyleLbl="node1" presStyleIdx="0" presStyleCnt="3">
        <dgm:presLayoutVars>
          <dgm:bulletEnabled val="1"/>
        </dgm:presLayoutVars>
      </dgm:prSet>
      <dgm:spPr/>
    </dgm:pt>
    <dgm:pt modelId="{099E4AE0-463A-42CA-BEF9-2E2EA162B8D4}" type="pres">
      <dgm:prSet presAssocID="{B581EC43-EFBC-420B-A7BB-2054E1F58604}" presName="sibTrans" presStyleLbl="sibTrans2D1" presStyleIdx="0" presStyleCnt="2" custLinFactNeighborX="3605" custLinFactNeighborY="14085"/>
      <dgm:spPr>
        <a:prstGeom prst="mathPlus">
          <a:avLst/>
        </a:prstGeom>
      </dgm:spPr>
    </dgm:pt>
    <dgm:pt modelId="{E16C95DA-892B-49B6-BA77-870FEFDA9682}" type="pres">
      <dgm:prSet presAssocID="{B581EC43-EFBC-420B-A7BB-2054E1F58604}" presName="connectorText" presStyleLbl="sibTrans2D1" presStyleIdx="0" presStyleCnt="2"/>
      <dgm:spPr/>
    </dgm:pt>
    <dgm:pt modelId="{0EEB3F8D-E519-464F-AA03-49363593501E}" type="pres">
      <dgm:prSet presAssocID="{24290E36-8317-4AC8-B595-50383768C5EE}" presName="node" presStyleLbl="node1" presStyleIdx="1" presStyleCnt="3" custLinFactNeighborX="3013" custLinFactNeighborY="-546">
        <dgm:presLayoutVars>
          <dgm:bulletEnabled val="1"/>
        </dgm:presLayoutVars>
      </dgm:prSet>
      <dgm:spPr/>
    </dgm:pt>
    <dgm:pt modelId="{98073306-5076-4800-8469-80FA9C13D6B4}" type="pres">
      <dgm:prSet presAssocID="{18E39301-7267-4D3E-A467-41AF5B7AA77A}" presName="sibTrans" presStyleLbl="sibTrans2D1" presStyleIdx="1" presStyleCnt="2"/>
      <dgm:spPr>
        <a:prstGeom prst="mathEqual">
          <a:avLst/>
        </a:prstGeom>
      </dgm:spPr>
    </dgm:pt>
    <dgm:pt modelId="{D132264F-A080-4542-9E9E-60758A13D0AF}" type="pres">
      <dgm:prSet presAssocID="{18E39301-7267-4D3E-A467-41AF5B7AA77A}" presName="connectorText" presStyleLbl="sibTrans2D1" presStyleIdx="1" presStyleCnt="2"/>
      <dgm:spPr/>
    </dgm:pt>
    <dgm:pt modelId="{C9B661CE-1884-49B3-B9FF-39CE8210256C}" type="pres">
      <dgm:prSet presAssocID="{22FA4014-2494-401E-BA70-A8ED4AB6EFFA}" presName="node" presStyleLbl="node1" presStyleIdx="2" presStyleCnt="3" custLinFactNeighborX="1920">
        <dgm:presLayoutVars>
          <dgm:bulletEnabled val="1"/>
        </dgm:presLayoutVars>
      </dgm:prSet>
      <dgm:spPr/>
    </dgm:pt>
  </dgm:ptLst>
  <dgm:cxnLst>
    <dgm:cxn modelId="{E1A7B730-88FF-4DE2-97EE-BA6BEAA41F3F}" type="presOf" srcId="{18E39301-7267-4D3E-A467-41AF5B7AA77A}" destId="{D132264F-A080-4542-9E9E-60758A13D0AF}" srcOrd="1" destOrd="0" presId="urn:microsoft.com/office/officeart/2005/8/layout/process1"/>
    <dgm:cxn modelId="{2EA63033-D53B-45F2-A867-3484B208D214}" srcId="{65C782F0-49CF-49E0-986E-AA9D0DC442A2}" destId="{22FA4014-2494-401E-BA70-A8ED4AB6EFFA}" srcOrd="2" destOrd="0" parTransId="{BDBA1767-7119-47F8-91CA-B71C3AFBC658}" sibTransId="{8E2D2009-EC63-4679-934D-F5C285EA26E1}"/>
    <dgm:cxn modelId="{6F4A0E3D-2642-4A79-B694-10BFAB8B3D24}" type="presOf" srcId="{22FA4014-2494-401E-BA70-A8ED4AB6EFFA}" destId="{C9B661CE-1884-49B3-B9FF-39CE8210256C}" srcOrd="0" destOrd="0" presId="urn:microsoft.com/office/officeart/2005/8/layout/process1"/>
    <dgm:cxn modelId="{EF072B4F-43FA-4FB3-9BEB-FB54FDE1CE2C}" type="presOf" srcId="{B581EC43-EFBC-420B-A7BB-2054E1F58604}" destId="{E16C95DA-892B-49B6-BA77-870FEFDA9682}" srcOrd="1" destOrd="0" presId="urn:microsoft.com/office/officeart/2005/8/layout/process1"/>
    <dgm:cxn modelId="{B6B3CC72-BEDA-4F4E-9EE3-E6485D820504}" type="presOf" srcId="{65C782F0-49CF-49E0-986E-AA9D0DC442A2}" destId="{2D11915C-F510-438B-BCD5-31D7D5AD420D}" srcOrd="0" destOrd="0" presId="urn:microsoft.com/office/officeart/2005/8/layout/process1"/>
    <dgm:cxn modelId="{E0949573-DB92-4CB8-B247-37641634C42B}" type="presOf" srcId="{B145D1AD-36AB-4E05-ABF6-4BC3AB33F881}" destId="{A6EB1CAE-20CB-4CFC-9C8F-836C92B75248}" srcOrd="0" destOrd="0" presId="urn:microsoft.com/office/officeart/2005/8/layout/process1"/>
    <dgm:cxn modelId="{8BCAD0A2-1293-4161-8A0E-50E80810CA29}" srcId="{65C782F0-49CF-49E0-986E-AA9D0DC442A2}" destId="{B145D1AD-36AB-4E05-ABF6-4BC3AB33F881}" srcOrd="0" destOrd="0" parTransId="{70757B5C-4B6C-49C3-BC91-622C2F8467FA}" sibTransId="{B581EC43-EFBC-420B-A7BB-2054E1F58604}"/>
    <dgm:cxn modelId="{AC3053AB-C06F-478A-A719-D7AEEBA60451}" type="presOf" srcId="{24290E36-8317-4AC8-B595-50383768C5EE}" destId="{0EEB3F8D-E519-464F-AA03-49363593501E}" srcOrd="0" destOrd="0" presId="urn:microsoft.com/office/officeart/2005/8/layout/process1"/>
    <dgm:cxn modelId="{305ECFAC-4ACB-4933-8B06-C930D9CB6C15}" srcId="{65C782F0-49CF-49E0-986E-AA9D0DC442A2}" destId="{24290E36-8317-4AC8-B595-50383768C5EE}" srcOrd="1" destOrd="0" parTransId="{DC8FA518-4B6F-4AC7-ACDB-CF16E0191603}" sibTransId="{18E39301-7267-4D3E-A467-41AF5B7AA77A}"/>
    <dgm:cxn modelId="{1F0641E3-AAF6-42C0-94B9-AD31F42E63E2}" type="presOf" srcId="{B581EC43-EFBC-420B-A7BB-2054E1F58604}" destId="{099E4AE0-463A-42CA-BEF9-2E2EA162B8D4}" srcOrd="0" destOrd="0" presId="urn:microsoft.com/office/officeart/2005/8/layout/process1"/>
    <dgm:cxn modelId="{050037FD-7D88-4005-82F1-4AEF29126F73}" type="presOf" srcId="{18E39301-7267-4D3E-A467-41AF5B7AA77A}" destId="{98073306-5076-4800-8469-80FA9C13D6B4}" srcOrd="0" destOrd="0" presId="urn:microsoft.com/office/officeart/2005/8/layout/process1"/>
    <dgm:cxn modelId="{4905D22E-2133-4E8C-91AE-826032288138}" type="presParOf" srcId="{2D11915C-F510-438B-BCD5-31D7D5AD420D}" destId="{A6EB1CAE-20CB-4CFC-9C8F-836C92B75248}" srcOrd="0" destOrd="0" presId="urn:microsoft.com/office/officeart/2005/8/layout/process1"/>
    <dgm:cxn modelId="{8568971F-7E7E-4472-AD0F-8AA5281FCC03}" type="presParOf" srcId="{2D11915C-F510-438B-BCD5-31D7D5AD420D}" destId="{099E4AE0-463A-42CA-BEF9-2E2EA162B8D4}" srcOrd="1" destOrd="0" presId="urn:microsoft.com/office/officeart/2005/8/layout/process1"/>
    <dgm:cxn modelId="{0BC5A4F3-4FCB-47F3-A001-DC854DD3FA37}" type="presParOf" srcId="{099E4AE0-463A-42CA-BEF9-2E2EA162B8D4}" destId="{E16C95DA-892B-49B6-BA77-870FEFDA9682}" srcOrd="0" destOrd="0" presId="urn:microsoft.com/office/officeart/2005/8/layout/process1"/>
    <dgm:cxn modelId="{23700E8D-79D1-4582-B32C-7251CCF7FB86}" type="presParOf" srcId="{2D11915C-F510-438B-BCD5-31D7D5AD420D}" destId="{0EEB3F8D-E519-464F-AA03-49363593501E}" srcOrd="2" destOrd="0" presId="urn:microsoft.com/office/officeart/2005/8/layout/process1"/>
    <dgm:cxn modelId="{B3F852A0-0649-4656-ACE4-1F77A57BD6E8}" type="presParOf" srcId="{2D11915C-F510-438B-BCD5-31D7D5AD420D}" destId="{98073306-5076-4800-8469-80FA9C13D6B4}" srcOrd="3" destOrd="0" presId="urn:microsoft.com/office/officeart/2005/8/layout/process1"/>
    <dgm:cxn modelId="{D4999732-37CE-4FA8-B61C-B789F0AF7D8F}" type="presParOf" srcId="{98073306-5076-4800-8469-80FA9C13D6B4}" destId="{D132264F-A080-4542-9E9E-60758A13D0AF}" srcOrd="0" destOrd="0" presId="urn:microsoft.com/office/officeart/2005/8/layout/process1"/>
    <dgm:cxn modelId="{217A7146-0847-4BA7-9118-2FFD3E6BC932}" type="presParOf" srcId="{2D11915C-F510-438B-BCD5-31D7D5AD420D}" destId="{C9B661CE-1884-49B3-B9FF-39CE8210256C}" srcOrd="4" destOrd="0" presId="urn:microsoft.com/office/officeart/2005/8/layout/process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65C782F0-49CF-49E0-986E-AA9D0DC442A2}" type="doc">
      <dgm:prSet loTypeId="urn:microsoft.com/office/officeart/2005/8/layout/process1" loCatId="process" qsTypeId="urn:microsoft.com/office/officeart/2005/8/quickstyle/simple1" qsCatId="simple" csTypeId="urn:microsoft.com/office/officeart/2005/8/colors/colorful3" csCatId="colorful" phldr="1"/>
      <dgm:spPr/>
    </dgm:pt>
    <dgm:pt modelId="{B145D1AD-36AB-4E05-ABF6-4BC3AB33F881}">
      <dgm:prSet phldrT="[Text]"/>
      <dgm:spPr/>
      <dgm:t>
        <a:bodyPr/>
        <a:lstStyle/>
        <a:p>
          <a:r>
            <a:rPr lang="en-US" dirty="0">
              <a:latin typeface="Calibri" panose="020F0502020204030204" pitchFamily="34" charset="0"/>
              <a:cs typeface="Calibri" panose="020F0502020204030204" pitchFamily="34" charset="0"/>
            </a:rPr>
            <a:t>Average Daily Use </a:t>
          </a:r>
        </a:p>
        <a:p>
          <a:r>
            <a:rPr lang="en-US" dirty="0">
              <a:latin typeface="Calibri" panose="020F0502020204030204" pitchFamily="34" charset="0"/>
              <a:cs typeface="Calibri" panose="020F0502020204030204" pitchFamily="34" charset="0"/>
            </a:rPr>
            <a:t>X</a:t>
          </a:r>
        </a:p>
        <a:p>
          <a:r>
            <a:rPr lang="en-US" dirty="0">
              <a:latin typeface="Calibri" panose="020F0502020204030204" pitchFamily="34" charset="0"/>
              <a:cs typeface="Calibri" panose="020F0502020204030204" pitchFamily="34" charset="0"/>
            </a:rPr>
            <a:t># of Days Until Delivery</a:t>
          </a:r>
        </a:p>
      </dgm:t>
    </dgm:pt>
    <dgm:pt modelId="{70757B5C-4B6C-49C3-BC91-622C2F8467FA}" type="parTrans" cxnId="{8BCAD0A2-1293-4161-8A0E-50E80810CA29}">
      <dgm:prSet/>
      <dgm:spPr/>
      <dgm:t>
        <a:bodyPr/>
        <a:lstStyle/>
        <a:p>
          <a:endParaRPr lang="en-US"/>
        </a:p>
      </dgm:t>
    </dgm:pt>
    <dgm:pt modelId="{B581EC43-EFBC-420B-A7BB-2054E1F58604}" type="sibTrans" cxnId="{8BCAD0A2-1293-4161-8A0E-50E80810CA29}">
      <dgm:prSet/>
      <dgm:spPr/>
      <dgm:t>
        <a:bodyPr/>
        <a:lstStyle/>
        <a:p>
          <a:endParaRPr lang="en-US"/>
        </a:p>
      </dgm:t>
    </dgm:pt>
    <dgm:pt modelId="{24290E36-8317-4AC8-B595-50383768C5EE}">
      <dgm:prSet phldrT="[Text]" custT="1"/>
      <dgm:spPr/>
      <dgm:t>
        <a:bodyPr/>
        <a:lstStyle/>
        <a:p>
          <a:r>
            <a:rPr lang="en-US" sz="1600" dirty="0">
              <a:latin typeface="Calibri" panose="020F0502020204030204" pitchFamily="34" charset="0"/>
              <a:cs typeface="Calibri" panose="020F0502020204030204" pitchFamily="34" charset="0"/>
            </a:rPr>
            <a:t>Delivery Cushion </a:t>
          </a:r>
        </a:p>
        <a:p>
          <a:r>
            <a:rPr lang="en-US" sz="1600" dirty="0">
              <a:latin typeface="Calibri" panose="020F0502020204030204" pitchFamily="34" charset="0"/>
              <a:cs typeface="Calibri" panose="020F0502020204030204" pitchFamily="34" charset="0"/>
            </a:rPr>
            <a:t>(1 day)</a:t>
          </a:r>
        </a:p>
      </dgm:t>
    </dgm:pt>
    <dgm:pt modelId="{DC8FA518-4B6F-4AC7-ACDB-CF16E0191603}" type="parTrans" cxnId="{305ECFAC-4ACB-4933-8B06-C930D9CB6C15}">
      <dgm:prSet/>
      <dgm:spPr/>
      <dgm:t>
        <a:bodyPr/>
        <a:lstStyle/>
        <a:p>
          <a:endParaRPr lang="en-US"/>
        </a:p>
      </dgm:t>
    </dgm:pt>
    <dgm:pt modelId="{18E39301-7267-4D3E-A467-41AF5B7AA77A}" type="sibTrans" cxnId="{305ECFAC-4ACB-4933-8B06-C930D9CB6C15}">
      <dgm:prSet/>
      <dgm:spPr/>
      <dgm:t>
        <a:bodyPr/>
        <a:lstStyle/>
        <a:p>
          <a:endParaRPr lang="en-US"/>
        </a:p>
      </dgm:t>
    </dgm:pt>
    <dgm:pt modelId="{22FA4014-2494-401E-BA70-A8ED4AB6EFFA}">
      <dgm:prSet phldrT="[Text]" custT="1"/>
      <dgm:spPr/>
      <dgm:t>
        <a:bodyPr/>
        <a:lstStyle/>
        <a:p>
          <a:r>
            <a:rPr lang="en-US" sz="2800" dirty="0">
              <a:latin typeface="Calibri" panose="020F0502020204030204" pitchFamily="34" charset="0"/>
              <a:cs typeface="Calibri" panose="020F0502020204030204" pitchFamily="34" charset="0"/>
            </a:rPr>
            <a:t>Par Level</a:t>
          </a:r>
        </a:p>
      </dgm:t>
    </dgm:pt>
    <dgm:pt modelId="{BDBA1767-7119-47F8-91CA-B71C3AFBC658}" type="parTrans" cxnId="{2EA63033-D53B-45F2-A867-3484B208D214}">
      <dgm:prSet/>
      <dgm:spPr/>
      <dgm:t>
        <a:bodyPr/>
        <a:lstStyle/>
        <a:p>
          <a:endParaRPr lang="en-US"/>
        </a:p>
      </dgm:t>
    </dgm:pt>
    <dgm:pt modelId="{8E2D2009-EC63-4679-934D-F5C285EA26E1}" type="sibTrans" cxnId="{2EA63033-D53B-45F2-A867-3484B208D214}">
      <dgm:prSet/>
      <dgm:spPr/>
      <dgm:t>
        <a:bodyPr/>
        <a:lstStyle/>
        <a:p>
          <a:endParaRPr lang="en-US"/>
        </a:p>
      </dgm:t>
    </dgm:pt>
    <dgm:pt modelId="{2D11915C-F510-438B-BCD5-31D7D5AD420D}" type="pres">
      <dgm:prSet presAssocID="{65C782F0-49CF-49E0-986E-AA9D0DC442A2}" presName="Name0" presStyleCnt="0">
        <dgm:presLayoutVars>
          <dgm:dir/>
          <dgm:resizeHandles val="exact"/>
        </dgm:presLayoutVars>
      </dgm:prSet>
      <dgm:spPr/>
    </dgm:pt>
    <dgm:pt modelId="{A6EB1CAE-20CB-4CFC-9C8F-836C92B75248}" type="pres">
      <dgm:prSet presAssocID="{B145D1AD-36AB-4E05-ABF6-4BC3AB33F881}" presName="node" presStyleLbl="node1" presStyleIdx="0" presStyleCnt="3">
        <dgm:presLayoutVars>
          <dgm:bulletEnabled val="1"/>
        </dgm:presLayoutVars>
      </dgm:prSet>
      <dgm:spPr/>
    </dgm:pt>
    <dgm:pt modelId="{099E4AE0-463A-42CA-BEF9-2E2EA162B8D4}" type="pres">
      <dgm:prSet presAssocID="{B581EC43-EFBC-420B-A7BB-2054E1F58604}" presName="sibTrans" presStyleLbl="sibTrans2D1" presStyleIdx="0" presStyleCnt="2" custLinFactNeighborX="3605" custLinFactNeighborY="14085"/>
      <dgm:spPr>
        <a:prstGeom prst="mathPlus">
          <a:avLst/>
        </a:prstGeom>
      </dgm:spPr>
    </dgm:pt>
    <dgm:pt modelId="{E16C95DA-892B-49B6-BA77-870FEFDA9682}" type="pres">
      <dgm:prSet presAssocID="{B581EC43-EFBC-420B-A7BB-2054E1F58604}" presName="connectorText" presStyleLbl="sibTrans2D1" presStyleIdx="0" presStyleCnt="2"/>
      <dgm:spPr/>
    </dgm:pt>
    <dgm:pt modelId="{0EEB3F8D-E519-464F-AA03-49363593501E}" type="pres">
      <dgm:prSet presAssocID="{24290E36-8317-4AC8-B595-50383768C5EE}" presName="node" presStyleLbl="node1" presStyleIdx="1" presStyleCnt="3" custLinFactNeighborX="3013" custLinFactNeighborY="-546">
        <dgm:presLayoutVars>
          <dgm:bulletEnabled val="1"/>
        </dgm:presLayoutVars>
      </dgm:prSet>
      <dgm:spPr/>
    </dgm:pt>
    <dgm:pt modelId="{98073306-5076-4800-8469-80FA9C13D6B4}" type="pres">
      <dgm:prSet presAssocID="{18E39301-7267-4D3E-A467-41AF5B7AA77A}" presName="sibTrans" presStyleLbl="sibTrans2D1" presStyleIdx="1" presStyleCnt="2"/>
      <dgm:spPr>
        <a:prstGeom prst="mathEqual">
          <a:avLst/>
        </a:prstGeom>
      </dgm:spPr>
    </dgm:pt>
    <dgm:pt modelId="{D132264F-A080-4542-9E9E-60758A13D0AF}" type="pres">
      <dgm:prSet presAssocID="{18E39301-7267-4D3E-A467-41AF5B7AA77A}" presName="connectorText" presStyleLbl="sibTrans2D1" presStyleIdx="1" presStyleCnt="2"/>
      <dgm:spPr/>
    </dgm:pt>
    <dgm:pt modelId="{C9B661CE-1884-49B3-B9FF-39CE8210256C}" type="pres">
      <dgm:prSet presAssocID="{22FA4014-2494-401E-BA70-A8ED4AB6EFFA}" presName="node" presStyleLbl="node1" presStyleIdx="2" presStyleCnt="3" custLinFactNeighborX="1920">
        <dgm:presLayoutVars>
          <dgm:bulletEnabled val="1"/>
        </dgm:presLayoutVars>
      </dgm:prSet>
      <dgm:spPr/>
    </dgm:pt>
  </dgm:ptLst>
  <dgm:cxnLst>
    <dgm:cxn modelId="{E1A7B730-88FF-4DE2-97EE-BA6BEAA41F3F}" type="presOf" srcId="{18E39301-7267-4D3E-A467-41AF5B7AA77A}" destId="{D132264F-A080-4542-9E9E-60758A13D0AF}" srcOrd="1" destOrd="0" presId="urn:microsoft.com/office/officeart/2005/8/layout/process1"/>
    <dgm:cxn modelId="{2EA63033-D53B-45F2-A867-3484B208D214}" srcId="{65C782F0-49CF-49E0-986E-AA9D0DC442A2}" destId="{22FA4014-2494-401E-BA70-A8ED4AB6EFFA}" srcOrd="2" destOrd="0" parTransId="{BDBA1767-7119-47F8-91CA-B71C3AFBC658}" sibTransId="{8E2D2009-EC63-4679-934D-F5C285EA26E1}"/>
    <dgm:cxn modelId="{6F4A0E3D-2642-4A79-B694-10BFAB8B3D24}" type="presOf" srcId="{22FA4014-2494-401E-BA70-A8ED4AB6EFFA}" destId="{C9B661CE-1884-49B3-B9FF-39CE8210256C}" srcOrd="0" destOrd="0" presId="urn:microsoft.com/office/officeart/2005/8/layout/process1"/>
    <dgm:cxn modelId="{EF072B4F-43FA-4FB3-9BEB-FB54FDE1CE2C}" type="presOf" srcId="{B581EC43-EFBC-420B-A7BB-2054E1F58604}" destId="{E16C95DA-892B-49B6-BA77-870FEFDA9682}" srcOrd="1" destOrd="0" presId="urn:microsoft.com/office/officeart/2005/8/layout/process1"/>
    <dgm:cxn modelId="{B6B3CC72-BEDA-4F4E-9EE3-E6485D820504}" type="presOf" srcId="{65C782F0-49CF-49E0-986E-AA9D0DC442A2}" destId="{2D11915C-F510-438B-BCD5-31D7D5AD420D}" srcOrd="0" destOrd="0" presId="urn:microsoft.com/office/officeart/2005/8/layout/process1"/>
    <dgm:cxn modelId="{E0949573-DB92-4CB8-B247-37641634C42B}" type="presOf" srcId="{B145D1AD-36AB-4E05-ABF6-4BC3AB33F881}" destId="{A6EB1CAE-20CB-4CFC-9C8F-836C92B75248}" srcOrd="0" destOrd="0" presId="urn:microsoft.com/office/officeart/2005/8/layout/process1"/>
    <dgm:cxn modelId="{8BCAD0A2-1293-4161-8A0E-50E80810CA29}" srcId="{65C782F0-49CF-49E0-986E-AA9D0DC442A2}" destId="{B145D1AD-36AB-4E05-ABF6-4BC3AB33F881}" srcOrd="0" destOrd="0" parTransId="{70757B5C-4B6C-49C3-BC91-622C2F8467FA}" sibTransId="{B581EC43-EFBC-420B-A7BB-2054E1F58604}"/>
    <dgm:cxn modelId="{AC3053AB-C06F-478A-A719-D7AEEBA60451}" type="presOf" srcId="{24290E36-8317-4AC8-B595-50383768C5EE}" destId="{0EEB3F8D-E519-464F-AA03-49363593501E}" srcOrd="0" destOrd="0" presId="urn:microsoft.com/office/officeart/2005/8/layout/process1"/>
    <dgm:cxn modelId="{305ECFAC-4ACB-4933-8B06-C930D9CB6C15}" srcId="{65C782F0-49CF-49E0-986E-AA9D0DC442A2}" destId="{24290E36-8317-4AC8-B595-50383768C5EE}" srcOrd="1" destOrd="0" parTransId="{DC8FA518-4B6F-4AC7-ACDB-CF16E0191603}" sibTransId="{18E39301-7267-4D3E-A467-41AF5B7AA77A}"/>
    <dgm:cxn modelId="{1F0641E3-AAF6-42C0-94B9-AD31F42E63E2}" type="presOf" srcId="{B581EC43-EFBC-420B-A7BB-2054E1F58604}" destId="{099E4AE0-463A-42CA-BEF9-2E2EA162B8D4}" srcOrd="0" destOrd="0" presId="urn:microsoft.com/office/officeart/2005/8/layout/process1"/>
    <dgm:cxn modelId="{050037FD-7D88-4005-82F1-4AEF29126F73}" type="presOf" srcId="{18E39301-7267-4D3E-A467-41AF5B7AA77A}" destId="{98073306-5076-4800-8469-80FA9C13D6B4}" srcOrd="0" destOrd="0" presId="urn:microsoft.com/office/officeart/2005/8/layout/process1"/>
    <dgm:cxn modelId="{4905D22E-2133-4E8C-91AE-826032288138}" type="presParOf" srcId="{2D11915C-F510-438B-BCD5-31D7D5AD420D}" destId="{A6EB1CAE-20CB-4CFC-9C8F-836C92B75248}" srcOrd="0" destOrd="0" presId="urn:microsoft.com/office/officeart/2005/8/layout/process1"/>
    <dgm:cxn modelId="{8568971F-7E7E-4472-AD0F-8AA5281FCC03}" type="presParOf" srcId="{2D11915C-F510-438B-BCD5-31D7D5AD420D}" destId="{099E4AE0-463A-42CA-BEF9-2E2EA162B8D4}" srcOrd="1" destOrd="0" presId="urn:microsoft.com/office/officeart/2005/8/layout/process1"/>
    <dgm:cxn modelId="{0BC5A4F3-4FCB-47F3-A001-DC854DD3FA37}" type="presParOf" srcId="{099E4AE0-463A-42CA-BEF9-2E2EA162B8D4}" destId="{E16C95DA-892B-49B6-BA77-870FEFDA9682}" srcOrd="0" destOrd="0" presId="urn:microsoft.com/office/officeart/2005/8/layout/process1"/>
    <dgm:cxn modelId="{23700E8D-79D1-4582-B32C-7251CCF7FB86}" type="presParOf" srcId="{2D11915C-F510-438B-BCD5-31D7D5AD420D}" destId="{0EEB3F8D-E519-464F-AA03-49363593501E}" srcOrd="2" destOrd="0" presId="urn:microsoft.com/office/officeart/2005/8/layout/process1"/>
    <dgm:cxn modelId="{B3F852A0-0649-4656-ACE4-1F77A57BD6E8}" type="presParOf" srcId="{2D11915C-F510-438B-BCD5-31D7D5AD420D}" destId="{98073306-5076-4800-8469-80FA9C13D6B4}" srcOrd="3" destOrd="0" presId="urn:microsoft.com/office/officeart/2005/8/layout/process1"/>
    <dgm:cxn modelId="{D4999732-37CE-4FA8-B61C-B789F0AF7D8F}" type="presParOf" srcId="{98073306-5076-4800-8469-80FA9C13D6B4}" destId="{D132264F-A080-4542-9E9E-60758A13D0AF}" srcOrd="0" destOrd="0" presId="urn:microsoft.com/office/officeart/2005/8/layout/process1"/>
    <dgm:cxn modelId="{217A7146-0847-4BA7-9118-2FFD3E6BC932}" type="presParOf" srcId="{2D11915C-F510-438B-BCD5-31D7D5AD420D}" destId="{C9B661CE-1884-49B3-B9FF-39CE8210256C}" srcOrd="4" destOrd="0" presId="urn:microsoft.com/office/officeart/2005/8/layout/process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1A293C47-90CD-488F-BF37-E809CFE9A616}" type="doc">
      <dgm:prSet loTypeId="urn:microsoft.com/office/officeart/2005/8/layout/radial6" loCatId="relationship" qsTypeId="urn:microsoft.com/office/officeart/2005/8/quickstyle/simple1" qsCatId="simple" csTypeId="urn:microsoft.com/office/officeart/2005/8/colors/accent1_2" csCatId="accent1" phldr="1"/>
      <dgm:spPr/>
      <dgm:t>
        <a:bodyPr/>
        <a:lstStyle/>
        <a:p>
          <a:endParaRPr lang="en-US"/>
        </a:p>
      </dgm:t>
    </dgm:pt>
    <dgm:pt modelId="{ABBA371F-8D5C-4864-844A-BDE052B4D06B}">
      <dgm:prSet phldrT="[Text]" custT="1"/>
      <dgm:spPr>
        <a:solidFill>
          <a:srgbClr val="C00000"/>
        </a:solidFill>
      </dgm:spPr>
      <dgm:t>
        <a:bodyPr/>
        <a:lstStyle/>
        <a:p>
          <a:r>
            <a:rPr lang="en-US" sz="1100" dirty="0"/>
            <a:t>Inventory</a:t>
          </a:r>
        </a:p>
        <a:p>
          <a:r>
            <a:rPr lang="en-US" sz="1100" dirty="0"/>
            <a:t>Management</a:t>
          </a:r>
        </a:p>
      </dgm:t>
    </dgm:pt>
    <dgm:pt modelId="{59C809D5-543D-48B2-99B0-FC783D5C6A02}" type="parTrans" cxnId="{00DBA46F-E341-4468-8216-D42C08419935}">
      <dgm:prSet/>
      <dgm:spPr/>
      <dgm:t>
        <a:bodyPr/>
        <a:lstStyle/>
        <a:p>
          <a:endParaRPr lang="en-US"/>
        </a:p>
      </dgm:t>
    </dgm:pt>
    <dgm:pt modelId="{24EECAF7-584A-4EEA-8708-B99D3E7D150D}" type="sibTrans" cxnId="{00DBA46F-E341-4468-8216-D42C08419935}">
      <dgm:prSet/>
      <dgm:spPr/>
      <dgm:t>
        <a:bodyPr/>
        <a:lstStyle/>
        <a:p>
          <a:endParaRPr lang="en-US"/>
        </a:p>
      </dgm:t>
    </dgm:pt>
    <dgm:pt modelId="{DF58439B-D696-41F4-8612-892AAC7CE7A6}">
      <dgm:prSet phldrT="[Text]" custT="1"/>
      <dgm:spPr>
        <a:solidFill>
          <a:schemeClr val="accent2"/>
        </a:solidFill>
      </dgm:spPr>
      <dgm:t>
        <a:bodyPr/>
        <a:lstStyle/>
        <a:p>
          <a:r>
            <a:rPr lang="en-US" sz="1200" dirty="0"/>
            <a:t>EZ-</a:t>
          </a:r>
        </a:p>
        <a:p>
          <a:r>
            <a:rPr lang="en-US" sz="1200" dirty="0"/>
            <a:t>Steps</a:t>
          </a:r>
        </a:p>
      </dgm:t>
    </dgm:pt>
    <dgm:pt modelId="{3C3321B8-58C1-4D03-8DE9-F72BDA81BED3}" type="parTrans" cxnId="{AEAB6C17-96C2-4EA7-B712-B889C86ED98E}">
      <dgm:prSet/>
      <dgm:spPr/>
      <dgm:t>
        <a:bodyPr/>
        <a:lstStyle/>
        <a:p>
          <a:endParaRPr lang="en-US"/>
        </a:p>
      </dgm:t>
    </dgm:pt>
    <dgm:pt modelId="{BFE7B9E1-DFCA-42D3-A29B-E85EBD684AF3}" type="sibTrans" cxnId="{AEAB6C17-96C2-4EA7-B712-B889C86ED98E}">
      <dgm:prSet/>
      <dgm:spPr/>
      <dgm:t>
        <a:bodyPr/>
        <a:lstStyle/>
        <a:p>
          <a:endParaRPr lang="en-US"/>
        </a:p>
      </dgm:t>
    </dgm:pt>
    <dgm:pt modelId="{A325732D-E6E6-4D93-AA66-BECD6D74AD68}">
      <dgm:prSet phldrT="[Text]" custT="1"/>
      <dgm:spPr>
        <a:solidFill>
          <a:schemeClr val="accent6">
            <a:lumMod val="60000"/>
            <a:lumOff val="40000"/>
          </a:schemeClr>
        </a:solidFill>
      </dgm:spPr>
      <dgm:t>
        <a:bodyPr/>
        <a:lstStyle/>
        <a:p>
          <a:r>
            <a:rPr lang="en-US" sz="800" dirty="0"/>
            <a:t>Forecasting</a:t>
          </a:r>
        </a:p>
      </dgm:t>
    </dgm:pt>
    <dgm:pt modelId="{01ED95DD-22A6-4191-A1DD-1580B0B90197}" type="parTrans" cxnId="{DBCB2EC9-BC4F-48A7-BE35-3BD9D6628D76}">
      <dgm:prSet/>
      <dgm:spPr/>
      <dgm:t>
        <a:bodyPr/>
        <a:lstStyle/>
        <a:p>
          <a:endParaRPr lang="en-US"/>
        </a:p>
      </dgm:t>
    </dgm:pt>
    <dgm:pt modelId="{C693D655-ACAD-45C2-BD10-968678948EF0}" type="sibTrans" cxnId="{DBCB2EC9-BC4F-48A7-BE35-3BD9D6628D76}">
      <dgm:prSet/>
      <dgm:spPr/>
      <dgm:t>
        <a:bodyPr/>
        <a:lstStyle/>
        <a:p>
          <a:endParaRPr lang="en-US"/>
        </a:p>
      </dgm:t>
    </dgm:pt>
    <dgm:pt modelId="{94F67CD7-8016-40F0-9FAF-3BFD4631F338}">
      <dgm:prSet phldrT="[Text]" custT="1"/>
      <dgm:spPr>
        <a:solidFill>
          <a:srgbClr val="00B050"/>
        </a:solidFill>
      </dgm:spPr>
      <dgm:t>
        <a:bodyPr/>
        <a:lstStyle/>
        <a:p>
          <a:r>
            <a:rPr lang="en-US" sz="1000" dirty="0"/>
            <a:t>Receiving Product</a:t>
          </a:r>
        </a:p>
      </dgm:t>
    </dgm:pt>
    <dgm:pt modelId="{5F56C03E-43F3-438F-94E3-3048FE087710}" type="parTrans" cxnId="{DE1188D1-E5C3-4676-B711-F54E6F834463}">
      <dgm:prSet/>
      <dgm:spPr/>
      <dgm:t>
        <a:bodyPr/>
        <a:lstStyle/>
        <a:p>
          <a:endParaRPr lang="en-US"/>
        </a:p>
      </dgm:t>
    </dgm:pt>
    <dgm:pt modelId="{FF853A82-F4A7-46C0-A3FD-3BA85A7AB0CF}" type="sibTrans" cxnId="{DE1188D1-E5C3-4676-B711-F54E6F834463}">
      <dgm:prSet/>
      <dgm:spPr/>
      <dgm:t>
        <a:bodyPr/>
        <a:lstStyle/>
        <a:p>
          <a:endParaRPr lang="en-US"/>
        </a:p>
      </dgm:t>
    </dgm:pt>
    <dgm:pt modelId="{D5E9276A-0818-49CC-8D5C-7434D0BED667}">
      <dgm:prSet phldrT="[Text]" custT="1"/>
      <dgm:spPr>
        <a:solidFill>
          <a:schemeClr val="accent1">
            <a:lumMod val="60000"/>
            <a:lumOff val="40000"/>
          </a:schemeClr>
        </a:solidFill>
      </dgm:spPr>
      <dgm:t>
        <a:bodyPr/>
        <a:lstStyle/>
        <a:p>
          <a:r>
            <a:rPr lang="en-US" sz="1000" dirty="0"/>
            <a:t>Accurate Counting</a:t>
          </a:r>
        </a:p>
      </dgm:t>
    </dgm:pt>
    <dgm:pt modelId="{24DEE61B-BBFF-4C80-A929-B8E6BE835FDA}" type="parTrans" cxnId="{E145BE60-7485-4518-9BF6-20F25052D721}">
      <dgm:prSet/>
      <dgm:spPr/>
      <dgm:t>
        <a:bodyPr/>
        <a:lstStyle/>
        <a:p>
          <a:endParaRPr lang="en-US"/>
        </a:p>
      </dgm:t>
    </dgm:pt>
    <dgm:pt modelId="{1B23801F-3527-46AF-837C-9538F9C995E0}" type="sibTrans" cxnId="{E145BE60-7485-4518-9BF6-20F25052D721}">
      <dgm:prSet/>
      <dgm:spPr/>
      <dgm:t>
        <a:bodyPr/>
        <a:lstStyle/>
        <a:p>
          <a:endParaRPr lang="en-US"/>
        </a:p>
      </dgm:t>
    </dgm:pt>
    <dgm:pt modelId="{4E714848-161F-4549-938B-B44A793713FC}" type="pres">
      <dgm:prSet presAssocID="{1A293C47-90CD-488F-BF37-E809CFE9A616}" presName="Name0" presStyleCnt="0">
        <dgm:presLayoutVars>
          <dgm:chMax val="1"/>
          <dgm:dir/>
          <dgm:animLvl val="ctr"/>
          <dgm:resizeHandles val="exact"/>
        </dgm:presLayoutVars>
      </dgm:prSet>
      <dgm:spPr/>
    </dgm:pt>
    <dgm:pt modelId="{A3D59EE8-63C8-47E1-81BA-4C4A754D52B0}" type="pres">
      <dgm:prSet presAssocID="{ABBA371F-8D5C-4864-844A-BDE052B4D06B}" presName="centerShape" presStyleLbl="node0" presStyleIdx="0" presStyleCnt="1" custScaleX="110639" custScaleY="111412" custLinFactNeighborX="-453" custLinFactNeighborY="-907"/>
      <dgm:spPr/>
    </dgm:pt>
    <dgm:pt modelId="{7C62913B-8EF1-4534-978B-5701F884F478}" type="pres">
      <dgm:prSet presAssocID="{DF58439B-D696-41F4-8612-892AAC7CE7A6}" presName="node" presStyleLbl="node1" presStyleIdx="0" presStyleCnt="4" custScaleX="136068" custScaleY="136068" custRadScaleRad="100214">
        <dgm:presLayoutVars>
          <dgm:bulletEnabled val="1"/>
        </dgm:presLayoutVars>
      </dgm:prSet>
      <dgm:spPr/>
    </dgm:pt>
    <dgm:pt modelId="{01AAE02D-C819-414B-A109-4992CADFC4A2}" type="pres">
      <dgm:prSet presAssocID="{DF58439B-D696-41F4-8612-892AAC7CE7A6}" presName="dummy" presStyleCnt="0"/>
      <dgm:spPr/>
    </dgm:pt>
    <dgm:pt modelId="{875CFF0D-BDAD-4F56-A205-E09A44CCEC1D}" type="pres">
      <dgm:prSet presAssocID="{BFE7B9E1-DFCA-42D3-A29B-E85EBD684AF3}" presName="sibTrans" presStyleLbl="sibTrans2D1" presStyleIdx="0" presStyleCnt="4"/>
      <dgm:spPr/>
    </dgm:pt>
    <dgm:pt modelId="{B9D5986E-C68C-4E0A-B4DF-CCBC4A9EAC33}" type="pres">
      <dgm:prSet presAssocID="{A325732D-E6E6-4D93-AA66-BECD6D74AD68}" presName="node" presStyleLbl="node1" presStyleIdx="1" presStyleCnt="4" custScaleX="134089" custScaleY="134090" custRadScaleRad="97668" custRadScaleInc="-1773">
        <dgm:presLayoutVars>
          <dgm:bulletEnabled val="1"/>
        </dgm:presLayoutVars>
      </dgm:prSet>
      <dgm:spPr/>
    </dgm:pt>
    <dgm:pt modelId="{028ED4F9-7E4E-4FE0-8F5A-F28687E619A1}" type="pres">
      <dgm:prSet presAssocID="{A325732D-E6E6-4D93-AA66-BECD6D74AD68}" presName="dummy" presStyleCnt="0"/>
      <dgm:spPr/>
    </dgm:pt>
    <dgm:pt modelId="{4A7AECBD-CC5A-423F-B25F-1B49BA90A13A}" type="pres">
      <dgm:prSet presAssocID="{C693D655-ACAD-45C2-BD10-968678948EF0}" presName="sibTrans" presStyleLbl="sibTrans2D1" presStyleIdx="1" presStyleCnt="4"/>
      <dgm:spPr/>
    </dgm:pt>
    <dgm:pt modelId="{7D317425-D29B-4E64-A579-B265636D902D}" type="pres">
      <dgm:prSet presAssocID="{94F67CD7-8016-40F0-9FAF-3BFD4631F338}" presName="node" presStyleLbl="node1" presStyleIdx="2" presStyleCnt="4" custScaleX="137442" custScaleY="133402" custRadScaleRad="96588">
        <dgm:presLayoutVars>
          <dgm:bulletEnabled val="1"/>
        </dgm:presLayoutVars>
      </dgm:prSet>
      <dgm:spPr/>
    </dgm:pt>
    <dgm:pt modelId="{091B0505-C973-42C2-8DB1-D4DE58E8F3A6}" type="pres">
      <dgm:prSet presAssocID="{94F67CD7-8016-40F0-9FAF-3BFD4631F338}" presName="dummy" presStyleCnt="0"/>
      <dgm:spPr/>
    </dgm:pt>
    <dgm:pt modelId="{721FCD40-E762-4A68-B61D-B0A79F0ED271}" type="pres">
      <dgm:prSet presAssocID="{FF853A82-F4A7-46C0-A3FD-3BA85A7AB0CF}" presName="sibTrans" presStyleLbl="sibTrans2D1" presStyleIdx="2" presStyleCnt="4"/>
      <dgm:spPr/>
    </dgm:pt>
    <dgm:pt modelId="{89372431-D834-4233-B53E-7DD77B909D52}" type="pres">
      <dgm:prSet presAssocID="{D5E9276A-0818-49CC-8D5C-7434D0BED667}" presName="node" presStyleLbl="node1" presStyleIdx="3" presStyleCnt="4" custScaleX="133924" custScaleY="133924" custRadScaleRad="99898">
        <dgm:presLayoutVars>
          <dgm:bulletEnabled val="1"/>
        </dgm:presLayoutVars>
      </dgm:prSet>
      <dgm:spPr/>
    </dgm:pt>
    <dgm:pt modelId="{5429DB1E-2B41-45A5-AC7D-FF3CBA84ADD2}" type="pres">
      <dgm:prSet presAssocID="{D5E9276A-0818-49CC-8D5C-7434D0BED667}" presName="dummy" presStyleCnt="0"/>
      <dgm:spPr/>
    </dgm:pt>
    <dgm:pt modelId="{8259772E-1E23-44AA-90D9-CA81BCC150F5}" type="pres">
      <dgm:prSet presAssocID="{1B23801F-3527-46AF-837C-9538F9C995E0}" presName="sibTrans" presStyleLbl="sibTrans2D1" presStyleIdx="3" presStyleCnt="4"/>
      <dgm:spPr/>
    </dgm:pt>
  </dgm:ptLst>
  <dgm:cxnLst>
    <dgm:cxn modelId="{65F5A70F-120B-4D20-BB15-9347660FC791}" type="presOf" srcId="{D5E9276A-0818-49CC-8D5C-7434D0BED667}" destId="{89372431-D834-4233-B53E-7DD77B909D52}" srcOrd="0" destOrd="0" presId="urn:microsoft.com/office/officeart/2005/8/layout/radial6"/>
    <dgm:cxn modelId="{AEAB6C17-96C2-4EA7-B712-B889C86ED98E}" srcId="{ABBA371F-8D5C-4864-844A-BDE052B4D06B}" destId="{DF58439B-D696-41F4-8612-892AAC7CE7A6}" srcOrd="0" destOrd="0" parTransId="{3C3321B8-58C1-4D03-8DE9-F72BDA81BED3}" sibTransId="{BFE7B9E1-DFCA-42D3-A29B-E85EBD684AF3}"/>
    <dgm:cxn modelId="{E145BE60-7485-4518-9BF6-20F25052D721}" srcId="{ABBA371F-8D5C-4864-844A-BDE052B4D06B}" destId="{D5E9276A-0818-49CC-8D5C-7434D0BED667}" srcOrd="3" destOrd="0" parTransId="{24DEE61B-BBFF-4C80-A929-B8E6BE835FDA}" sibTransId="{1B23801F-3527-46AF-837C-9538F9C995E0}"/>
    <dgm:cxn modelId="{80177C67-F3B0-4B0F-A5EA-D89432291627}" type="presOf" srcId="{BFE7B9E1-DFCA-42D3-A29B-E85EBD684AF3}" destId="{875CFF0D-BDAD-4F56-A205-E09A44CCEC1D}" srcOrd="0" destOrd="0" presId="urn:microsoft.com/office/officeart/2005/8/layout/radial6"/>
    <dgm:cxn modelId="{00DBA46F-E341-4468-8216-D42C08419935}" srcId="{1A293C47-90CD-488F-BF37-E809CFE9A616}" destId="{ABBA371F-8D5C-4864-844A-BDE052B4D06B}" srcOrd="0" destOrd="0" parTransId="{59C809D5-543D-48B2-99B0-FC783D5C6A02}" sibTransId="{24EECAF7-584A-4EEA-8708-B99D3E7D150D}"/>
    <dgm:cxn modelId="{5A43EC54-7BCE-4D19-ABBE-8310B0F22326}" type="presOf" srcId="{A325732D-E6E6-4D93-AA66-BECD6D74AD68}" destId="{B9D5986E-C68C-4E0A-B4DF-CCBC4A9EAC33}" srcOrd="0" destOrd="0" presId="urn:microsoft.com/office/officeart/2005/8/layout/radial6"/>
    <dgm:cxn modelId="{94D2CC55-E512-474E-97C4-FFD4D1E65D8D}" type="presOf" srcId="{ABBA371F-8D5C-4864-844A-BDE052B4D06B}" destId="{A3D59EE8-63C8-47E1-81BA-4C4A754D52B0}" srcOrd="0" destOrd="0" presId="urn:microsoft.com/office/officeart/2005/8/layout/radial6"/>
    <dgm:cxn modelId="{DBCB2EC9-BC4F-48A7-BE35-3BD9D6628D76}" srcId="{ABBA371F-8D5C-4864-844A-BDE052B4D06B}" destId="{A325732D-E6E6-4D93-AA66-BECD6D74AD68}" srcOrd="1" destOrd="0" parTransId="{01ED95DD-22A6-4191-A1DD-1580B0B90197}" sibTransId="{C693D655-ACAD-45C2-BD10-968678948EF0}"/>
    <dgm:cxn modelId="{E0149ACE-4B82-4F79-A229-47254EFC91BC}" type="presOf" srcId="{1A293C47-90CD-488F-BF37-E809CFE9A616}" destId="{4E714848-161F-4549-938B-B44A793713FC}" srcOrd="0" destOrd="0" presId="urn:microsoft.com/office/officeart/2005/8/layout/radial6"/>
    <dgm:cxn modelId="{DE1188D1-E5C3-4676-B711-F54E6F834463}" srcId="{ABBA371F-8D5C-4864-844A-BDE052B4D06B}" destId="{94F67CD7-8016-40F0-9FAF-3BFD4631F338}" srcOrd="2" destOrd="0" parTransId="{5F56C03E-43F3-438F-94E3-3048FE087710}" sibTransId="{FF853A82-F4A7-46C0-A3FD-3BA85A7AB0CF}"/>
    <dgm:cxn modelId="{48E72AD8-D47C-4165-B861-4AA44C915668}" type="presOf" srcId="{FF853A82-F4A7-46C0-A3FD-3BA85A7AB0CF}" destId="{721FCD40-E762-4A68-B61D-B0A79F0ED271}" srcOrd="0" destOrd="0" presId="urn:microsoft.com/office/officeart/2005/8/layout/radial6"/>
    <dgm:cxn modelId="{38DF15E1-4E22-485B-AA50-CAF83C2E745F}" type="presOf" srcId="{C693D655-ACAD-45C2-BD10-968678948EF0}" destId="{4A7AECBD-CC5A-423F-B25F-1B49BA90A13A}" srcOrd="0" destOrd="0" presId="urn:microsoft.com/office/officeart/2005/8/layout/radial6"/>
    <dgm:cxn modelId="{099CFCE4-3266-4751-93D3-FCFC2C1C748B}" type="presOf" srcId="{1B23801F-3527-46AF-837C-9538F9C995E0}" destId="{8259772E-1E23-44AA-90D9-CA81BCC150F5}" srcOrd="0" destOrd="0" presId="urn:microsoft.com/office/officeart/2005/8/layout/radial6"/>
    <dgm:cxn modelId="{B7F1A9F6-0E06-4AE8-97AE-D1571F777B7C}" type="presOf" srcId="{DF58439B-D696-41F4-8612-892AAC7CE7A6}" destId="{7C62913B-8EF1-4534-978B-5701F884F478}" srcOrd="0" destOrd="0" presId="urn:microsoft.com/office/officeart/2005/8/layout/radial6"/>
    <dgm:cxn modelId="{69B0D7F6-4B24-4738-B501-24B89460696F}" type="presOf" srcId="{94F67CD7-8016-40F0-9FAF-3BFD4631F338}" destId="{7D317425-D29B-4E64-A579-B265636D902D}" srcOrd="0" destOrd="0" presId="urn:microsoft.com/office/officeart/2005/8/layout/radial6"/>
    <dgm:cxn modelId="{C368730D-686D-4DB4-A59A-76A9B7FE63F1}" type="presParOf" srcId="{4E714848-161F-4549-938B-B44A793713FC}" destId="{A3D59EE8-63C8-47E1-81BA-4C4A754D52B0}" srcOrd="0" destOrd="0" presId="urn:microsoft.com/office/officeart/2005/8/layout/radial6"/>
    <dgm:cxn modelId="{42C1DA6A-93AD-4901-87E5-CBD1A7595D4C}" type="presParOf" srcId="{4E714848-161F-4549-938B-B44A793713FC}" destId="{7C62913B-8EF1-4534-978B-5701F884F478}" srcOrd="1" destOrd="0" presId="urn:microsoft.com/office/officeart/2005/8/layout/radial6"/>
    <dgm:cxn modelId="{722C4EBF-B9EA-4DE4-B0C5-205F27A507EC}" type="presParOf" srcId="{4E714848-161F-4549-938B-B44A793713FC}" destId="{01AAE02D-C819-414B-A109-4992CADFC4A2}" srcOrd="2" destOrd="0" presId="urn:microsoft.com/office/officeart/2005/8/layout/radial6"/>
    <dgm:cxn modelId="{F0E39DB7-0454-40D5-B622-2551F96439A4}" type="presParOf" srcId="{4E714848-161F-4549-938B-B44A793713FC}" destId="{875CFF0D-BDAD-4F56-A205-E09A44CCEC1D}" srcOrd="3" destOrd="0" presId="urn:microsoft.com/office/officeart/2005/8/layout/radial6"/>
    <dgm:cxn modelId="{4B108443-D6EF-490B-BD5A-BFAAEC8F9DFD}" type="presParOf" srcId="{4E714848-161F-4549-938B-B44A793713FC}" destId="{B9D5986E-C68C-4E0A-B4DF-CCBC4A9EAC33}" srcOrd="4" destOrd="0" presId="urn:microsoft.com/office/officeart/2005/8/layout/radial6"/>
    <dgm:cxn modelId="{86F6009F-0F79-4A3E-975B-D42B98FD148E}" type="presParOf" srcId="{4E714848-161F-4549-938B-B44A793713FC}" destId="{028ED4F9-7E4E-4FE0-8F5A-F28687E619A1}" srcOrd="5" destOrd="0" presId="urn:microsoft.com/office/officeart/2005/8/layout/radial6"/>
    <dgm:cxn modelId="{C5FF30DA-64DF-441C-B683-53404ACD7A1B}" type="presParOf" srcId="{4E714848-161F-4549-938B-B44A793713FC}" destId="{4A7AECBD-CC5A-423F-B25F-1B49BA90A13A}" srcOrd="6" destOrd="0" presId="urn:microsoft.com/office/officeart/2005/8/layout/radial6"/>
    <dgm:cxn modelId="{E58B6E6C-038F-4258-90DE-4FA76B5C7BD0}" type="presParOf" srcId="{4E714848-161F-4549-938B-B44A793713FC}" destId="{7D317425-D29B-4E64-A579-B265636D902D}" srcOrd="7" destOrd="0" presId="urn:microsoft.com/office/officeart/2005/8/layout/radial6"/>
    <dgm:cxn modelId="{70BE56E9-B46F-4D84-B184-889D747342F1}" type="presParOf" srcId="{4E714848-161F-4549-938B-B44A793713FC}" destId="{091B0505-C973-42C2-8DB1-D4DE58E8F3A6}" srcOrd="8" destOrd="0" presId="urn:microsoft.com/office/officeart/2005/8/layout/radial6"/>
    <dgm:cxn modelId="{A31A3EEB-E908-4927-AA57-A39989640611}" type="presParOf" srcId="{4E714848-161F-4549-938B-B44A793713FC}" destId="{721FCD40-E762-4A68-B61D-B0A79F0ED271}" srcOrd="9" destOrd="0" presId="urn:microsoft.com/office/officeart/2005/8/layout/radial6"/>
    <dgm:cxn modelId="{A26ECA5B-D8D1-47B7-8C9E-4013D9FDD61E}" type="presParOf" srcId="{4E714848-161F-4549-938B-B44A793713FC}" destId="{89372431-D834-4233-B53E-7DD77B909D52}" srcOrd="10" destOrd="0" presId="urn:microsoft.com/office/officeart/2005/8/layout/radial6"/>
    <dgm:cxn modelId="{D4A9D365-3AE2-4879-BB3C-E21DF8B02E66}" type="presParOf" srcId="{4E714848-161F-4549-938B-B44A793713FC}" destId="{5429DB1E-2B41-45A5-AC7D-FF3CBA84ADD2}" srcOrd="11" destOrd="0" presId="urn:microsoft.com/office/officeart/2005/8/layout/radial6"/>
    <dgm:cxn modelId="{F85A106D-DA03-4B54-A83F-CB83B09D0E9F}" type="presParOf" srcId="{4E714848-161F-4549-938B-B44A793713FC}" destId="{8259772E-1E23-44AA-90D9-CA81BCC150F5}" srcOrd="12" destOrd="0" presId="urn:microsoft.com/office/officeart/2005/8/layout/radial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259772E-1E23-44AA-90D9-CA81BCC150F5}">
      <dsp:nvSpPr>
        <dsp:cNvPr id="0" name=""/>
        <dsp:cNvSpPr/>
      </dsp:nvSpPr>
      <dsp:spPr>
        <a:xfrm>
          <a:off x="1456402" y="681880"/>
          <a:ext cx="3896755" cy="3896755"/>
        </a:xfrm>
        <a:prstGeom prst="blockArc">
          <a:avLst>
            <a:gd name="adj1" fmla="val 10962693"/>
            <a:gd name="adj2" fmla="val 15954335"/>
            <a:gd name="adj3" fmla="val 4642"/>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721FCD40-E762-4A68-B61D-B0A79F0ED271}">
      <dsp:nvSpPr>
        <dsp:cNvPr id="0" name=""/>
        <dsp:cNvSpPr/>
      </dsp:nvSpPr>
      <dsp:spPr>
        <a:xfrm>
          <a:off x="1451848" y="432483"/>
          <a:ext cx="3896755" cy="3896755"/>
        </a:xfrm>
        <a:prstGeom prst="blockArc">
          <a:avLst>
            <a:gd name="adj1" fmla="val 5637421"/>
            <a:gd name="adj2" fmla="val 10511799"/>
            <a:gd name="adj3" fmla="val 4642"/>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4A7AECBD-CC5A-423F-B25F-1B49BA90A13A}">
      <dsp:nvSpPr>
        <dsp:cNvPr id="0" name=""/>
        <dsp:cNvSpPr/>
      </dsp:nvSpPr>
      <dsp:spPr>
        <a:xfrm>
          <a:off x="1144963" y="436060"/>
          <a:ext cx="3896755" cy="3896755"/>
        </a:xfrm>
        <a:prstGeom prst="blockArc">
          <a:avLst>
            <a:gd name="adj1" fmla="val 250456"/>
            <a:gd name="adj2" fmla="val 5082442"/>
            <a:gd name="adj3" fmla="val 4642"/>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875CFF0D-BDAD-4F56-A205-E09A44CCEC1D}">
      <dsp:nvSpPr>
        <dsp:cNvPr id="0" name=""/>
        <dsp:cNvSpPr/>
      </dsp:nvSpPr>
      <dsp:spPr>
        <a:xfrm>
          <a:off x="1142748" y="678417"/>
          <a:ext cx="3896755" cy="3896755"/>
        </a:xfrm>
        <a:prstGeom prst="blockArc">
          <a:avLst>
            <a:gd name="adj1" fmla="val 16521576"/>
            <a:gd name="adj2" fmla="val 21412363"/>
            <a:gd name="adj3" fmla="val 4642"/>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A3D59EE8-63C8-47E1-81BA-4C4A754D52B0}">
      <dsp:nvSpPr>
        <dsp:cNvPr id="0" name=""/>
        <dsp:cNvSpPr/>
      </dsp:nvSpPr>
      <dsp:spPr>
        <a:xfrm>
          <a:off x="2371237" y="1638484"/>
          <a:ext cx="1760826" cy="1734431"/>
        </a:xfrm>
        <a:prstGeom prst="ellipse">
          <a:avLst/>
        </a:prstGeom>
        <a:solidFill>
          <a:srgbClr val="C00000"/>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en-US" sz="1700" kern="1200" dirty="0"/>
            <a:t>Inventory</a:t>
          </a:r>
        </a:p>
        <a:p>
          <a:pPr marL="0" lvl="0" indent="0" algn="ctr" defTabSz="755650">
            <a:lnSpc>
              <a:spcPct val="90000"/>
            </a:lnSpc>
            <a:spcBef>
              <a:spcPct val="0"/>
            </a:spcBef>
            <a:spcAft>
              <a:spcPct val="35000"/>
            </a:spcAft>
            <a:buNone/>
          </a:pPr>
          <a:r>
            <a:rPr lang="en-US" sz="1700" kern="1200" dirty="0"/>
            <a:t>Management</a:t>
          </a:r>
        </a:p>
      </dsp:txBody>
      <dsp:txXfrm>
        <a:off x="2629104" y="1892486"/>
        <a:ext cx="1245092" cy="1226427"/>
      </dsp:txXfrm>
    </dsp:sp>
    <dsp:sp modelId="{7C62913B-8EF1-4534-978B-5701F884F478}">
      <dsp:nvSpPr>
        <dsp:cNvPr id="0" name=""/>
        <dsp:cNvSpPr/>
      </dsp:nvSpPr>
      <dsp:spPr>
        <a:xfrm>
          <a:off x="2414358" y="-122579"/>
          <a:ext cx="1709070" cy="1709070"/>
        </a:xfrm>
        <a:prstGeom prst="ellipse">
          <a:avLst/>
        </a:prstGeom>
        <a:solidFill>
          <a:schemeClr val="accent2"/>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US" sz="1800" kern="1200" dirty="0"/>
            <a:t>EZ-</a:t>
          </a:r>
        </a:p>
        <a:p>
          <a:pPr marL="0" lvl="0" indent="0" algn="ctr" defTabSz="800100">
            <a:lnSpc>
              <a:spcPct val="90000"/>
            </a:lnSpc>
            <a:spcBef>
              <a:spcPct val="0"/>
            </a:spcBef>
            <a:spcAft>
              <a:spcPct val="35000"/>
            </a:spcAft>
            <a:buNone/>
          </a:pPr>
          <a:r>
            <a:rPr lang="en-US" sz="1800" kern="1200" dirty="0"/>
            <a:t>Steps</a:t>
          </a:r>
        </a:p>
      </dsp:txBody>
      <dsp:txXfrm>
        <a:off x="2664646" y="127709"/>
        <a:ext cx="1208494" cy="1208494"/>
      </dsp:txXfrm>
    </dsp:sp>
    <dsp:sp modelId="{B9D5986E-C68C-4E0A-B4DF-CCBC4A9EAC33}">
      <dsp:nvSpPr>
        <dsp:cNvPr id="0" name=""/>
        <dsp:cNvSpPr/>
      </dsp:nvSpPr>
      <dsp:spPr>
        <a:xfrm>
          <a:off x="4149345" y="1680856"/>
          <a:ext cx="1684213" cy="1684226"/>
        </a:xfrm>
        <a:prstGeom prst="ellipse">
          <a:avLst/>
        </a:prstGeom>
        <a:solidFill>
          <a:schemeClr val="accent6">
            <a:lumMod val="60000"/>
            <a:lumOff val="40000"/>
          </a:schemeClr>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t>Forecasting</a:t>
          </a:r>
        </a:p>
      </dsp:txBody>
      <dsp:txXfrm>
        <a:off x="4395992" y="1927505"/>
        <a:ext cx="1190919" cy="1190928"/>
      </dsp:txXfrm>
    </dsp:sp>
    <dsp:sp modelId="{7D317425-D29B-4E64-A579-B265636D902D}">
      <dsp:nvSpPr>
        <dsp:cNvPr id="0" name=""/>
        <dsp:cNvSpPr/>
      </dsp:nvSpPr>
      <dsp:spPr>
        <a:xfrm>
          <a:off x="2405729" y="3441691"/>
          <a:ext cx="1726328" cy="1675584"/>
        </a:xfrm>
        <a:prstGeom prst="ellipse">
          <a:avLst/>
        </a:prstGeom>
        <a:solidFill>
          <a:srgbClr val="00B050"/>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en-US" sz="1700" kern="1200" dirty="0"/>
            <a:t>Receiving Product</a:t>
          </a:r>
        </a:p>
      </dsp:txBody>
      <dsp:txXfrm>
        <a:off x="2658544" y="3687075"/>
        <a:ext cx="1220698" cy="1184816"/>
      </dsp:txXfrm>
    </dsp:sp>
    <dsp:sp modelId="{89372431-D834-4233-B53E-7DD77B909D52}">
      <dsp:nvSpPr>
        <dsp:cNvPr id="0" name=""/>
        <dsp:cNvSpPr/>
      </dsp:nvSpPr>
      <dsp:spPr>
        <a:xfrm>
          <a:off x="662679" y="1699153"/>
          <a:ext cx="1682141" cy="1682141"/>
        </a:xfrm>
        <a:prstGeom prst="ellipse">
          <a:avLst/>
        </a:prstGeom>
        <a:solidFill>
          <a:schemeClr val="accent1">
            <a:lumMod val="60000"/>
            <a:lumOff val="40000"/>
          </a:schemeClr>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US" sz="1800" kern="1200" dirty="0"/>
            <a:t>Accurate Counting</a:t>
          </a:r>
        </a:p>
      </dsp:txBody>
      <dsp:txXfrm>
        <a:off x="909023" y="1945497"/>
        <a:ext cx="1189453" cy="1189453"/>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6EB1CAE-20CB-4CFC-9C8F-836C92B75248}">
      <dsp:nvSpPr>
        <dsp:cNvPr id="0" name=""/>
        <dsp:cNvSpPr/>
      </dsp:nvSpPr>
      <dsp:spPr>
        <a:xfrm>
          <a:off x="7132" y="6990"/>
          <a:ext cx="2131851" cy="1279110"/>
        </a:xfrm>
        <a:prstGeom prst="roundRect">
          <a:avLst>
            <a:gd name="adj" fmla="val 10000"/>
          </a:avLst>
        </a:prstGeom>
        <a:solidFill>
          <a:schemeClr val="accent3">
            <a:hueOff val="0"/>
            <a:satOff val="0"/>
            <a:lumOff val="0"/>
            <a:alphaOff val="0"/>
          </a:schemeClr>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n-US" sz="1600" kern="1200" dirty="0"/>
            <a:t>Average Daily Use </a:t>
          </a:r>
        </a:p>
        <a:p>
          <a:pPr marL="0" lvl="0" indent="0" algn="ctr" defTabSz="711200">
            <a:lnSpc>
              <a:spcPct val="90000"/>
            </a:lnSpc>
            <a:spcBef>
              <a:spcPct val="0"/>
            </a:spcBef>
            <a:spcAft>
              <a:spcPct val="35000"/>
            </a:spcAft>
            <a:buNone/>
          </a:pPr>
          <a:r>
            <a:rPr lang="en-US" sz="1600" kern="1200" dirty="0"/>
            <a:t>X</a:t>
          </a:r>
        </a:p>
        <a:p>
          <a:pPr marL="0" lvl="0" indent="0" algn="ctr" defTabSz="711200">
            <a:lnSpc>
              <a:spcPct val="90000"/>
            </a:lnSpc>
            <a:spcBef>
              <a:spcPct val="0"/>
            </a:spcBef>
            <a:spcAft>
              <a:spcPct val="35000"/>
            </a:spcAft>
            <a:buNone/>
          </a:pPr>
          <a:r>
            <a:rPr lang="en-US" sz="1600" kern="1200" dirty="0"/>
            <a:t># of Days Until Delivery</a:t>
          </a:r>
        </a:p>
      </dsp:txBody>
      <dsp:txXfrm>
        <a:off x="44596" y="44454"/>
        <a:ext cx="2056923" cy="1204182"/>
      </dsp:txXfrm>
    </dsp:sp>
    <dsp:sp modelId="{099E4AE0-463A-42CA-BEF9-2E2EA162B8D4}">
      <dsp:nvSpPr>
        <dsp:cNvPr id="0" name=""/>
        <dsp:cNvSpPr/>
      </dsp:nvSpPr>
      <dsp:spPr>
        <a:xfrm rot="21592024">
          <a:off x="2375375" y="453140"/>
          <a:ext cx="465571" cy="528699"/>
        </a:xfrm>
        <a:prstGeom prst="mathPlus">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577850">
            <a:lnSpc>
              <a:spcPct val="90000"/>
            </a:lnSpc>
            <a:spcBef>
              <a:spcPct val="0"/>
            </a:spcBef>
            <a:spcAft>
              <a:spcPct val="35000"/>
            </a:spcAft>
            <a:buNone/>
          </a:pPr>
          <a:endParaRPr lang="en-US" sz="1300" kern="1200"/>
        </a:p>
      </dsp:txBody>
      <dsp:txXfrm>
        <a:off x="2375375" y="559042"/>
        <a:ext cx="325900" cy="317219"/>
      </dsp:txXfrm>
    </dsp:sp>
    <dsp:sp modelId="{0EEB3F8D-E519-464F-AA03-49363593501E}">
      <dsp:nvSpPr>
        <dsp:cNvPr id="0" name=""/>
        <dsp:cNvSpPr/>
      </dsp:nvSpPr>
      <dsp:spPr>
        <a:xfrm>
          <a:off x="3017417" y="6"/>
          <a:ext cx="2131851" cy="1279110"/>
        </a:xfrm>
        <a:prstGeom prst="roundRect">
          <a:avLst>
            <a:gd name="adj" fmla="val 10000"/>
          </a:avLst>
        </a:prstGeom>
        <a:solidFill>
          <a:schemeClr val="accent3">
            <a:hueOff val="599003"/>
            <a:satOff val="-3627"/>
            <a:lumOff val="4314"/>
            <a:alphaOff val="0"/>
          </a:schemeClr>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kern="1200" dirty="0"/>
            <a:t>Delivery Cushion </a:t>
          </a:r>
        </a:p>
        <a:p>
          <a:pPr marL="0" lvl="0" indent="0" algn="ctr" defTabSz="800100">
            <a:lnSpc>
              <a:spcPct val="90000"/>
            </a:lnSpc>
            <a:spcBef>
              <a:spcPct val="0"/>
            </a:spcBef>
            <a:spcAft>
              <a:spcPct val="35000"/>
            </a:spcAft>
            <a:buNone/>
          </a:pPr>
          <a:r>
            <a:rPr lang="en-US" sz="1800" kern="1200" dirty="0"/>
            <a:t>(1 day)</a:t>
          </a:r>
        </a:p>
      </dsp:txBody>
      <dsp:txXfrm>
        <a:off x="3054881" y="37470"/>
        <a:ext cx="2056923" cy="1204182"/>
      </dsp:txXfrm>
    </dsp:sp>
    <dsp:sp modelId="{98073306-5076-4800-8469-80FA9C13D6B4}">
      <dsp:nvSpPr>
        <dsp:cNvPr id="0" name=""/>
        <dsp:cNvSpPr/>
      </dsp:nvSpPr>
      <dsp:spPr>
        <a:xfrm rot="8095">
          <a:off x="5357813" y="378733"/>
          <a:ext cx="442116" cy="528699"/>
        </a:xfrm>
        <a:prstGeom prst="mathEqual">
          <a:avLst/>
        </a:prstGeom>
        <a:solidFill>
          <a:schemeClr val="accent3">
            <a:hueOff val="1198005"/>
            <a:satOff val="-7255"/>
            <a:lumOff val="8627"/>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577850">
            <a:lnSpc>
              <a:spcPct val="90000"/>
            </a:lnSpc>
            <a:spcBef>
              <a:spcPct val="0"/>
            </a:spcBef>
            <a:spcAft>
              <a:spcPct val="35000"/>
            </a:spcAft>
            <a:buNone/>
          </a:pPr>
          <a:endParaRPr lang="en-US" sz="1300" kern="1200"/>
        </a:p>
      </dsp:txBody>
      <dsp:txXfrm>
        <a:off x="5357813" y="484317"/>
        <a:ext cx="309481" cy="317219"/>
      </dsp:txXfrm>
    </dsp:sp>
    <dsp:sp modelId="{C9B661CE-1884-49B3-B9FF-39CE8210256C}">
      <dsp:nvSpPr>
        <dsp:cNvPr id="0" name=""/>
        <dsp:cNvSpPr/>
      </dsp:nvSpPr>
      <dsp:spPr>
        <a:xfrm>
          <a:off x="5983448" y="6990"/>
          <a:ext cx="2131851" cy="1279110"/>
        </a:xfrm>
        <a:prstGeom prst="roundRect">
          <a:avLst>
            <a:gd name="adj" fmla="val 10000"/>
          </a:avLst>
        </a:prstGeom>
        <a:solidFill>
          <a:schemeClr val="accent3">
            <a:hueOff val="1198005"/>
            <a:satOff val="-7255"/>
            <a:lumOff val="8627"/>
            <a:alphaOff val="0"/>
          </a:schemeClr>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US" sz="2400" kern="1200" dirty="0"/>
            <a:t>Par Level</a:t>
          </a:r>
        </a:p>
      </dsp:txBody>
      <dsp:txXfrm>
        <a:off x="6020912" y="44454"/>
        <a:ext cx="2056923" cy="1204182"/>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6EB1CAE-20CB-4CFC-9C8F-836C92B75248}">
      <dsp:nvSpPr>
        <dsp:cNvPr id="0" name=""/>
        <dsp:cNvSpPr/>
      </dsp:nvSpPr>
      <dsp:spPr>
        <a:xfrm>
          <a:off x="5919" y="0"/>
          <a:ext cx="1769418" cy="983576"/>
        </a:xfrm>
        <a:prstGeom prst="roundRect">
          <a:avLst>
            <a:gd name="adj" fmla="val 10000"/>
          </a:avLst>
        </a:prstGeom>
        <a:solidFill>
          <a:schemeClr val="accent3">
            <a:hueOff val="0"/>
            <a:satOff val="0"/>
            <a:lumOff val="0"/>
            <a:alphaOff val="0"/>
          </a:schemeClr>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9530" tIns="49530" rIns="49530" bIns="49530" numCol="1" spcCol="1270" anchor="ctr" anchorCtr="0">
          <a:noAutofit/>
        </a:bodyPr>
        <a:lstStyle/>
        <a:p>
          <a:pPr marL="0" lvl="0" indent="0" algn="ctr" defTabSz="577850">
            <a:lnSpc>
              <a:spcPct val="90000"/>
            </a:lnSpc>
            <a:spcBef>
              <a:spcPct val="0"/>
            </a:spcBef>
            <a:spcAft>
              <a:spcPct val="35000"/>
            </a:spcAft>
            <a:buNone/>
          </a:pPr>
          <a:r>
            <a:rPr lang="en-US" sz="1300" kern="1200" dirty="0">
              <a:latin typeface="Calibri" panose="020F0502020204030204" pitchFamily="34" charset="0"/>
              <a:cs typeface="Calibri" panose="020F0502020204030204" pitchFamily="34" charset="0"/>
            </a:rPr>
            <a:t>Average Daily Use </a:t>
          </a:r>
        </a:p>
        <a:p>
          <a:pPr marL="0" lvl="0" indent="0" algn="ctr" defTabSz="577850">
            <a:lnSpc>
              <a:spcPct val="90000"/>
            </a:lnSpc>
            <a:spcBef>
              <a:spcPct val="0"/>
            </a:spcBef>
            <a:spcAft>
              <a:spcPct val="35000"/>
            </a:spcAft>
            <a:buNone/>
          </a:pPr>
          <a:r>
            <a:rPr lang="en-US" sz="1300" kern="1200" dirty="0">
              <a:latin typeface="Calibri" panose="020F0502020204030204" pitchFamily="34" charset="0"/>
              <a:cs typeface="Calibri" panose="020F0502020204030204" pitchFamily="34" charset="0"/>
            </a:rPr>
            <a:t>X</a:t>
          </a:r>
        </a:p>
        <a:p>
          <a:pPr marL="0" lvl="0" indent="0" algn="ctr" defTabSz="577850">
            <a:lnSpc>
              <a:spcPct val="90000"/>
            </a:lnSpc>
            <a:spcBef>
              <a:spcPct val="0"/>
            </a:spcBef>
            <a:spcAft>
              <a:spcPct val="35000"/>
            </a:spcAft>
            <a:buNone/>
          </a:pPr>
          <a:r>
            <a:rPr lang="en-US" sz="1300" kern="1200" dirty="0">
              <a:latin typeface="Calibri" panose="020F0502020204030204" pitchFamily="34" charset="0"/>
              <a:cs typeface="Calibri" panose="020F0502020204030204" pitchFamily="34" charset="0"/>
            </a:rPr>
            <a:t># of Days Until Delivery</a:t>
          </a:r>
        </a:p>
      </dsp:txBody>
      <dsp:txXfrm>
        <a:off x="34727" y="28808"/>
        <a:ext cx="1711802" cy="925960"/>
      </dsp:txXfrm>
    </dsp:sp>
    <dsp:sp modelId="{099E4AE0-463A-42CA-BEF9-2E2EA162B8D4}">
      <dsp:nvSpPr>
        <dsp:cNvPr id="0" name=""/>
        <dsp:cNvSpPr/>
      </dsp:nvSpPr>
      <dsp:spPr>
        <a:xfrm>
          <a:off x="1971541" y="334187"/>
          <a:ext cx="386418" cy="438815"/>
        </a:xfrm>
        <a:prstGeom prst="mathPlus">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488950">
            <a:lnSpc>
              <a:spcPct val="90000"/>
            </a:lnSpc>
            <a:spcBef>
              <a:spcPct val="0"/>
            </a:spcBef>
            <a:spcAft>
              <a:spcPct val="35000"/>
            </a:spcAft>
            <a:buNone/>
          </a:pPr>
          <a:endParaRPr lang="en-US" sz="1100" kern="1200"/>
        </a:p>
      </dsp:txBody>
      <dsp:txXfrm>
        <a:off x="1971541" y="421950"/>
        <a:ext cx="270493" cy="263289"/>
      </dsp:txXfrm>
    </dsp:sp>
    <dsp:sp modelId="{0EEB3F8D-E519-464F-AA03-49363593501E}">
      <dsp:nvSpPr>
        <dsp:cNvPr id="0" name=""/>
        <dsp:cNvSpPr/>
      </dsp:nvSpPr>
      <dsp:spPr>
        <a:xfrm>
          <a:off x="2504430" y="0"/>
          <a:ext cx="1769418" cy="983576"/>
        </a:xfrm>
        <a:prstGeom prst="roundRect">
          <a:avLst>
            <a:gd name="adj" fmla="val 10000"/>
          </a:avLst>
        </a:prstGeom>
        <a:solidFill>
          <a:schemeClr val="accent3">
            <a:hueOff val="599003"/>
            <a:satOff val="-3627"/>
            <a:lumOff val="4314"/>
            <a:alphaOff val="0"/>
          </a:schemeClr>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n-US" sz="1600" kern="1200" dirty="0">
              <a:latin typeface="Calibri" panose="020F0502020204030204" pitchFamily="34" charset="0"/>
              <a:cs typeface="Calibri" panose="020F0502020204030204" pitchFamily="34" charset="0"/>
            </a:rPr>
            <a:t>Delivery Cushion </a:t>
          </a:r>
        </a:p>
        <a:p>
          <a:pPr marL="0" lvl="0" indent="0" algn="ctr" defTabSz="711200">
            <a:lnSpc>
              <a:spcPct val="90000"/>
            </a:lnSpc>
            <a:spcBef>
              <a:spcPct val="0"/>
            </a:spcBef>
            <a:spcAft>
              <a:spcPct val="35000"/>
            </a:spcAft>
            <a:buNone/>
          </a:pPr>
          <a:r>
            <a:rPr lang="en-US" sz="1600" kern="1200" dirty="0">
              <a:latin typeface="Calibri" panose="020F0502020204030204" pitchFamily="34" charset="0"/>
              <a:cs typeface="Calibri" panose="020F0502020204030204" pitchFamily="34" charset="0"/>
            </a:rPr>
            <a:t>(1 day)</a:t>
          </a:r>
        </a:p>
      </dsp:txBody>
      <dsp:txXfrm>
        <a:off x="2533238" y="28808"/>
        <a:ext cx="1711802" cy="925960"/>
      </dsp:txXfrm>
    </dsp:sp>
    <dsp:sp modelId="{98073306-5076-4800-8469-80FA9C13D6B4}">
      <dsp:nvSpPr>
        <dsp:cNvPr id="0" name=""/>
        <dsp:cNvSpPr/>
      </dsp:nvSpPr>
      <dsp:spPr>
        <a:xfrm>
          <a:off x="4446939" y="272380"/>
          <a:ext cx="366952" cy="438815"/>
        </a:xfrm>
        <a:prstGeom prst="mathEqual">
          <a:avLst/>
        </a:prstGeom>
        <a:solidFill>
          <a:schemeClr val="accent3">
            <a:hueOff val="1198005"/>
            <a:satOff val="-7255"/>
            <a:lumOff val="8627"/>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488950">
            <a:lnSpc>
              <a:spcPct val="90000"/>
            </a:lnSpc>
            <a:spcBef>
              <a:spcPct val="0"/>
            </a:spcBef>
            <a:spcAft>
              <a:spcPct val="35000"/>
            </a:spcAft>
            <a:buNone/>
          </a:pPr>
          <a:endParaRPr lang="en-US" sz="1100" kern="1200"/>
        </a:p>
      </dsp:txBody>
      <dsp:txXfrm>
        <a:off x="4446939" y="360143"/>
        <a:ext cx="256866" cy="263289"/>
      </dsp:txXfrm>
    </dsp:sp>
    <dsp:sp modelId="{C9B661CE-1884-49B3-B9FF-39CE8210256C}">
      <dsp:nvSpPr>
        <dsp:cNvPr id="0" name=""/>
        <dsp:cNvSpPr/>
      </dsp:nvSpPr>
      <dsp:spPr>
        <a:xfrm>
          <a:off x="4966211" y="0"/>
          <a:ext cx="1769418" cy="983576"/>
        </a:xfrm>
        <a:prstGeom prst="roundRect">
          <a:avLst>
            <a:gd name="adj" fmla="val 10000"/>
          </a:avLst>
        </a:prstGeom>
        <a:solidFill>
          <a:schemeClr val="accent3">
            <a:hueOff val="1198005"/>
            <a:satOff val="-7255"/>
            <a:lumOff val="8627"/>
            <a:alphaOff val="0"/>
          </a:schemeClr>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ctr" defTabSz="1244600">
            <a:lnSpc>
              <a:spcPct val="90000"/>
            </a:lnSpc>
            <a:spcBef>
              <a:spcPct val="0"/>
            </a:spcBef>
            <a:spcAft>
              <a:spcPct val="35000"/>
            </a:spcAft>
            <a:buNone/>
          </a:pPr>
          <a:r>
            <a:rPr lang="en-US" sz="2800" kern="1200" dirty="0">
              <a:latin typeface="Calibri" panose="020F0502020204030204" pitchFamily="34" charset="0"/>
              <a:cs typeface="Calibri" panose="020F0502020204030204" pitchFamily="34" charset="0"/>
            </a:rPr>
            <a:t>Par Level</a:t>
          </a:r>
        </a:p>
      </dsp:txBody>
      <dsp:txXfrm>
        <a:off x="4995019" y="28808"/>
        <a:ext cx="1711802" cy="925960"/>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259772E-1E23-44AA-90D9-CA81BCC150F5}">
      <dsp:nvSpPr>
        <dsp:cNvPr id="0" name=""/>
        <dsp:cNvSpPr/>
      </dsp:nvSpPr>
      <dsp:spPr>
        <a:xfrm>
          <a:off x="992558" y="417223"/>
          <a:ext cx="2749440" cy="2749440"/>
        </a:xfrm>
        <a:prstGeom prst="blockArc">
          <a:avLst>
            <a:gd name="adj1" fmla="val 10799998"/>
            <a:gd name="adj2" fmla="val 16196493"/>
            <a:gd name="adj3" fmla="val 4634"/>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721FCD40-E762-4A68-B61D-B0A79F0ED271}">
      <dsp:nvSpPr>
        <dsp:cNvPr id="0" name=""/>
        <dsp:cNvSpPr/>
      </dsp:nvSpPr>
      <dsp:spPr>
        <a:xfrm>
          <a:off x="991776" y="371405"/>
          <a:ext cx="2749440" cy="2749440"/>
        </a:xfrm>
        <a:prstGeom prst="blockArc">
          <a:avLst>
            <a:gd name="adj1" fmla="val 5401505"/>
            <a:gd name="adj2" fmla="val 10682682"/>
            <a:gd name="adj3" fmla="val 4634"/>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4A7AECBD-CC5A-423F-B25F-1B49BA90A13A}">
      <dsp:nvSpPr>
        <dsp:cNvPr id="0" name=""/>
        <dsp:cNvSpPr/>
      </dsp:nvSpPr>
      <dsp:spPr>
        <a:xfrm>
          <a:off x="960229" y="371762"/>
          <a:ext cx="2749440" cy="2749440"/>
        </a:xfrm>
        <a:prstGeom prst="blockArc">
          <a:avLst>
            <a:gd name="adj1" fmla="val 85222"/>
            <a:gd name="adj2" fmla="val 5320736"/>
            <a:gd name="adj3" fmla="val 4634"/>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875CFF0D-BDAD-4F56-A205-E09A44CCEC1D}">
      <dsp:nvSpPr>
        <dsp:cNvPr id="0" name=""/>
        <dsp:cNvSpPr/>
      </dsp:nvSpPr>
      <dsp:spPr>
        <a:xfrm>
          <a:off x="959868" y="416859"/>
          <a:ext cx="2749440" cy="2749440"/>
        </a:xfrm>
        <a:prstGeom prst="blockArc">
          <a:avLst>
            <a:gd name="adj1" fmla="val 16280187"/>
            <a:gd name="adj2" fmla="val 21569765"/>
            <a:gd name="adj3" fmla="val 4634"/>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A3D59EE8-63C8-47E1-81BA-4C4A754D52B0}">
      <dsp:nvSpPr>
        <dsp:cNvPr id="0" name=""/>
        <dsp:cNvSpPr/>
      </dsp:nvSpPr>
      <dsp:spPr>
        <a:xfrm>
          <a:off x="1654495" y="1063452"/>
          <a:ext cx="1398494" cy="1408265"/>
        </a:xfrm>
        <a:prstGeom prst="ellipse">
          <a:avLst/>
        </a:prstGeom>
        <a:solidFill>
          <a:srgbClr val="C00000"/>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970" tIns="13970" rIns="13970" bIns="13970" numCol="1" spcCol="1270" anchor="ctr" anchorCtr="0">
          <a:noAutofit/>
        </a:bodyPr>
        <a:lstStyle/>
        <a:p>
          <a:pPr marL="0" lvl="0" indent="0" algn="ctr" defTabSz="488950">
            <a:lnSpc>
              <a:spcPct val="90000"/>
            </a:lnSpc>
            <a:spcBef>
              <a:spcPct val="0"/>
            </a:spcBef>
            <a:spcAft>
              <a:spcPct val="35000"/>
            </a:spcAft>
            <a:buNone/>
          </a:pPr>
          <a:r>
            <a:rPr lang="en-US" sz="1100" kern="1200" dirty="0"/>
            <a:t>Inventory</a:t>
          </a:r>
        </a:p>
        <a:p>
          <a:pPr marL="0" lvl="0" indent="0" algn="ctr" defTabSz="488950">
            <a:lnSpc>
              <a:spcPct val="90000"/>
            </a:lnSpc>
            <a:spcBef>
              <a:spcPct val="0"/>
            </a:spcBef>
            <a:spcAft>
              <a:spcPct val="35000"/>
            </a:spcAft>
            <a:buNone/>
          </a:pPr>
          <a:r>
            <a:rPr lang="en-US" sz="1100" kern="1200" dirty="0"/>
            <a:t>Management</a:t>
          </a:r>
        </a:p>
      </dsp:txBody>
      <dsp:txXfrm>
        <a:off x="1859300" y="1269688"/>
        <a:ext cx="988884" cy="995793"/>
      </dsp:txXfrm>
    </dsp:sp>
    <dsp:sp modelId="{7C62913B-8EF1-4534-978B-5701F884F478}">
      <dsp:nvSpPr>
        <dsp:cNvPr id="0" name=""/>
        <dsp:cNvSpPr/>
      </dsp:nvSpPr>
      <dsp:spPr>
        <a:xfrm>
          <a:off x="1763937" y="-152894"/>
          <a:ext cx="1203944" cy="1203944"/>
        </a:xfrm>
        <a:prstGeom prst="ellipse">
          <a:avLst/>
        </a:prstGeom>
        <a:solidFill>
          <a:schemeClr val="accent2"/>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t>EZ-</a:t>
          </a:r>
        </a:p>
        <a:p>
          <a:pPr marL="0" lvl="0" indent="0" algn="ctr" defTabSz="533400">
            <a:lnSpc>
              <a:spcPct val="90000"/>
            </a:lnSpc>
            <a:spcBef>
              <a:spcPct val="0"/>
            </a:spcBef>
            <a:spcAft>
              <a:spcPct val="35000"/>
            </a:spcAft>
            <a:buNone/>
          </a:pPr>
          <a:r>
            <a:rPr lang="en-US" sz="1200" kern="1200" dirty="0"/>
            <a:t>Steps</a:t>
          </a:r>
        </a:p>
      </dsp:txBody>
      <dsp:txXfrm>
        <a:off x="1940251" y="23420"/>
        <a:ext cx="851316" cy="851316"/>
      </dsp:txXfrm>
    </dsp:sp>
    <dsp:sp modelId="{B9D5986E-C68C-4E0A-B4DF-CCBC4A9EAC33}">
      <dsp:nvSpPr>
        <dsp:cNvPr id="0" name=""/>
        <dsp:cNvSpPr/>
      </dsp:nvSpPr>
      <dsp:spPr>
        <a:xfrm>
          <a:off x="3084187" y="1186547"/>
          <a:ext cx="1186434" cy="1186443"/>
        </a:xfrm>
        <a:prstGeom prst="ellipse">
          <a:avLst/>
        </a:prstGeom>
        <a:solidFill>
          <a:schemeClr val="accent6">
            <a:lumMod val="60000"/>
            <a:lumOff val="40000"/>
          </a:schemeClr>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marL="0" lvl="0" indent="0" algn="ctr" defTabSz="355600">
            <a:lnSpc>
              <a:spcPct val="90000"/>
            </a:lnSpc>
            <a:spcBef>
              <a:spcPct val="0"/>
            </a:spcBef>
            <a:spcAft>
              <a:spcPct val="35000"/>
            </a:spcAft>
            <a:buNone/>
          </a:pPr>
          <a:r>
            <a:rPr lang="en-US" sz="800" kern="1200" dirty="0"/>
            <a:t>Forecasting</a:t>
          </a:r>
        </a:p>
      </dsp:txBody>
      <dsp:txXfrm>
        <a:off x="3257936" y="1360298"/>
        <a:ext cx="838936" cy="838941"/>
      </dsp:txXfrm>
    </dsp:sp>
    <dsp:sp modelId="{7D317425-D29B-4E64-A579-B265636D902D}">
      <dsp:nvSpPr>
        <dsp:cNvPr id="0" name=""/>
        <dsp:cNvSpPr/>
      </dsp:nvSpPr>
      <dsp:spPr>
        <a:xfrm>
          <a:off x="1757858" y="2498815"/>
          <a:ext cx="1216101" cy="1180355"/>
        </a:xfrm>
        <a:prstGeom prst="ellipse">
          <a:avLst/>
        </a:prstGeom>
        <a:solidFill>
          <a:srgbClr val="00B050"/>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marL="0" lvl="0" indent="0" algn="ctr" defTabSz="444500">
            <a:lnSpc>
              <a:spcPct val="90000"/>
            </a:lnSpc>
            <a:spcBef>
              <a:spcPct val="0"/>
            </a:spcBef>
            <a:spcAft>
              <a:spcPct val="35000"/>
            </a:spcAft>
            <a:buNone/>
          </a:pPr>
          <a:r>
            <a:rPr lang="en-US" sz="1000" kern="1200" dirty="0"/>
            <a:t>Receiving Product</a:t>
          </a:r>
        </a:p>
      </dsp:txBody>
      <dsp:txXfrm>
        <a:off x="1935952" y="2671674"/>
        <a:ext cx="859913" cy="834637"/>
      </dsp:txXfrm>
    </dsp:sp>
    <dsp:sp modelId="{89372431-D834-4233-B53E-7DD77B909D52}">
      <dsp:nvSpPr>
        <dsp:cNvPr id="0" name=""/>
        <dsp:cNvSpPr/>
      </dsp:nvSpPr>
      <dsp:spPr>
        <a:xfrm>
          <a:off x="431924" y="1199457"/>
          <a:ext cx="1184974" cy="1184974"/>
        </a:xfrm>
        <a:prstGeom prst="ellipse">
          <a:avLst/>
        </a:prstGeom>
        <a:solidFill>
          <a:schemeClr val="accent1">
            <a:lumMod val="60000"/>
            <a:lumOff val="40000"/>
          </a:schemeClr>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marL="0" lvl="0" indent="0" algn="ctr" defTabSz="444500">
            <a:lnSpc>
              <a:spcPct val="90000"/>
            </a:lnSpc>
            <a:spcBef>
              <a:spcPct val="0"/>
            </a:spcBef>
            <a:spcAft>
              <a:spcPct val="35000"/>
            </a:spcAft>
            <a:buNone/>
          </a:pPr>
          <a:r>
            <a:rPr lang="en-US" sz="1000" kern="1200" dirty="0"/>
            <a:t>Accurate Counting</a:t>
          </a:r>
        </a:p>
      </dsp:txBody>
      <dsp:txXfrm>
        <a:off x="605459" y="1372992"/>
        <a:ext cx="837904" cy="837904"/>
      </dsp:txXfrm>
    </dsp:sp>
  </dsp:spTree>
</dsp:drawing>
</file>

<file path=ppt/diagrams/layout1.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A694ACE1-C458-42A2-8C32-EA6346FE09ED}" type="datetimeFigureOut">
              <a:rPr lang="en-US" smtClean="0"/>
              <a:t>10/22/2024</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6D596ED-7FAB-4DD3-9FA0-9C2F9114A393}" type="slidenum">
              <a:rPr lang="en-US" smtClean="0"/>
              <a:t>‹#›</a:t>
            </a:fld>
            <a:endParaRPr lang="en-US"/>
          </a:p>
        </p:txBody>
      </p:sp>
    </p:spTree>
    <p:extLst>
      <p:ext uri="{BB962C8B-B14F-4D97-AF65-F5344CB8AC3E}">
        <p14:creationId xmlns:p14="http://schemas.microsoft.com/office/powerpoint/2010/main" val="334050808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81100" y="696913"/>
            <a:ext cx="4648200" cy="3486150"/>
          </a:xfrm>
        </p:spPr>
      </p:sp>
      <p:sp>
        <p:nvSpPr>
          <p:cNvPr id="3" name="Notes Placeholder 2"/>
          <p:cNvSpPr>
            <a:spLocks noGrp="1"/>
          </p:cNvSpPr>
          <p:nvPr>
            <p:ph type="body" idx="1"/>
          </p:nvPr>
        </p:nvSpPr>
        <p:spPr/>
        <p:txBody>
          <a:bodyPr/>
          <a:lstStyle/>
          <a:p>
            <a:r>
              <a:rPr lang="en-US" altLang="en-US" sz="1200" b="1" baseline="0" dirty="0"/>
              <a:t>Tell:</a:t>
            </a:r>
            <a:r>
              <a:rPr lang="en-US" altLang="en-US" sz="1200" b="0" baseline="0" dirty="0"/>
              <a:t> Hello and welcome to the Inventory Management training </a:t>
            </a:r>
            <a:endParaRPr lang="en-US" altLang="en-US" sz="1100" b="1" baseline="0" dirty="0"/>
          </a:p>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516E0BC-51EE-4218-A209-CC610A508EDD}"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65775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532762D3-DF72-D540-898C-C4A40E3E62D9}" type="datetimeFigureOut">
              <a:rPr lang="en-US" smtClean="0"/>
              <a:t>10/22/2024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9AE1649-C190-1E44-AAD5-C129AA553731}" type="slidenum">
              <a:rPr lang="en-US" smtClean="0"/>
              <a:t>‹#›</a:t>
            </a:fld>
            <a:endParaRPr lang="en-US"/>
          </a:p>
        </p:txBody>
      </p:sp>
    </p:spTree>
    <p:extLst>
      <p:ext uri="{BB962C8B-B14F-4D97-AF65-F5344CB8AC3E}">
        <p14:creationId xmlns:p14="http://schemas.microsoft.com/office/powerpoint/2010/main" val="1254402487"/>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32762D3-DF72-D540-898C-C4A40E3E62D9}" type="datetimeFigureOut">
              <a:rPr lang="en-US" smtClean="0"/>
              <a:t>10/22/2024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9AE1649-C190-1E44-AAD5-C129AA553731}" type="slidenum">
              <a:rPr lang="en-US" smtClean="0"/>
              <a:t>‹#›</a:t>
            </a:fld>
            <a:endParaRPr lang="en-US"/>
          </a:p>
        </p:txBody>
      </p:sp>
    </p:spTree>
    <p:extLst>
      <p:ext uri="{BB962C8B-B14F-4D97-AF65-F5344CB8AC3E}">
        <p14:creationId xmlns:p14="http://schemas.microsoft.com/office/powerpoint/2010/main" val="2444456149"/>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32762D3-DF72-D540-898C-C4A40E3E62D9}" type="datetimeFigureOut">
              <a:rPr lang="en-US" smtClean="0"/>
              <a:t>10/22/2024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9AE1649-C190-1E44-AAD5-C129AA553731}" type="slidenum">
              <a:rPr lang="en-US" smtClean="0"/>
              <a:t>‹#›</a:t>
            </a:fld>
            <a:endParaRPr lang="en-US"/>
          </a:p>
        </p:txBody>
      </p:sp>
    </p:spTree>
    <p:extLst>
      <p:ext uri="{BB962C8B-B14F-4D97-AF65-F5344CB8AC3E}">
        <p14:creationId xmlns:p14="http://schemas.microsoft.com/office/powerpoint/2010/main" val="1851197426"/>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7" name="Rectangle 6"/>
          <p:cNvSpPr/>
          <p:nvPr/>
        </p:nvSpPr>
        <p:spPr>
          <a:xfrm>
            <a:off x="2382" y="6400800"/>
            <a:ext cx="9141619" cy="4572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 name="Rectangle 7"/>
          <p:cNvSpPr/>
          <p:nvPr/>
        </p:nvSpPr>
        <p:spPr>
          <a:xfrm>
            <a:off x="12" y="6334316"/>
            <a:ext cx="9141619" cy="64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822960" y="758952"/>
            <a:ext cx="7543800" cy="3566160"/>
          </a:xfrm>
        </p:spPr>
        <p:txBody>
          <a:bodyPr anchor="b">
            <a:normAutofit/>
          </a:bodyPr>
          <a:lstStyle>
            <a:lvl1pPr algn="l">
              <a:lnSpc>
                <a:spcPct val="85000"/>
              </a:lnSpc>
              <a:defRPr sz="8000" spc="-50" baseline="0">
                <a:solidFill>
                  <a:schemeClr val="tx1">
                    <a:lumMod val="85000"/>
                    <a:lumOff val="15000"/>
                  </a:schemeClr>
                </a:solidFill>
              </a:defRPr>
            </a:lvl1pPr>
          </a:lstStyle>
          <a:p>
            <a:r>
              <a:rPr lang="en-US"/>
              <a:t>Click to edit Master title style</a:t>
            </a:r>
            <a:endParaRPr lang="en-US" dirty="0"/>
          </a:p>
        </p:txBody>
      </p:sp>
      <p:sp>
        <p:nvSpPr>
          <p:cNvPr id="3" name="Subtitle 2"/>
          <p:cNvSpPr>
            <a:spLocks noGrp="1"/>
          </p:cNvSpPr>
          <p:nvPr>
            <p:ph type="subTitle" idx="1"/>
          </p:nvPr>
        </p:nvSpPr>
        <p:spPr>
          <a:xfrm>
            <a:off x="825038" y="4455621"/>
            <a:ext cx="7543800" cy="1143000"/>
          </a:xfrm>
        </p:spPr>
        <p:txBody>
          <a:bodyPr lIns="91440" rIns="91440">
            <a:normAutofit/>
          </a:bodyPr>
          <a:lstStyle>
            <a:lvl1pPr marL="0" indent="0" algn="l">
              <a:buNone/>
              <a:defRPr sz="2400" cap="all" spc="200" baseline="0">
                <a:solidFill>
                  <a:schemeClr val="tx2"/>
                </a:solidFill>
                <a:latin typeface="+mj-lt"/>
              </a:defRPr>
            </a:lvl1pPr>
            <a:lvl2pPr marL="457200" indent="0" algn="ctr">
              <a:buNone/>
              <a:defRPr sz="24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48A87A34-81AB-432B-8DAE-1953F412C126}" type="datetimeFigureOut">
              <a:rPr lang="en-US" smtClean="0"/>
              <a:t>10/22/2024</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6D22F896-40B5-4ADD-8801-0D06FADFA095}" type="slidenum">
              <a:rPr lang="en-US" smtClean="0"/>
              <a:t>‹#›</a:t>
            </a:fld>
            <a:endParaRPr lang="en-US" dirty="0"/>
          </a:p>
        </p:txBody>
      </p:sp>
      <p:cxnSp>
        <p:nvCxnSpPr>
          <p:cNvPr id="9" name="Straight Connector 8"/>
          <p:cNvCxnSpPr/>
          <p:nvPr/>
        </p:nvCxnSpPr>
        <p:spPr>
          <a:xfrm>
            <a:off x="905744" y="4343400"/>
            <a:ext cx="7406640" cy="0"/>
          </a:xfrm>
          <a:prstGeom prst="line">
            <a:avLst/>
          </a:prstGeom>
          <a:ln w="63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5974835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48A87A34-81AB-432B-8DAE-1953F412C126}" type="datetimeFigureOut">
              <a:rPr lang="en-US" smtClean="0"/>
              <a:pPr/>
              <a:t>10/22/2024</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6D22F896-40B5-4ADD-8801-0D06FADFA095}" type="slidenum">
              <a:rPr lang="en-US" smtClean="0"/>
              <a:t>‹#›</a:t>
            </a:fld>
            <a:endParaRPr lang="en-US" dirty="0"/>
          </a:p>
        </p:txBody>
      </p:sp>
    </p:spTree>
    <p:extLst>
      <p:ext uri="{BB962C8B-B14F-4D97-AF65-F5344CB8AC3E}">
        <p14:creationId xmlns:p14="http://schemas.microsoft.com/office/powerpoint/2010/main" val="414434214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Pr>
        <a:solidFill>
          <a:schemeClr val="bg1"/>
        </a:solidFill>
        <a:effectLst/>
      </p:bgPr>
    </p:bg>
    <p:spTree>
      <p:nvGrpSpPr>
        <p:cNvPr id="1" name=""/>
        <p:cNvGrpSpPr/>
        <p:nvPr/>
      </p:nvGrpSpPr>
      <p:grpSpPr>
        <a:xfrm>
          <a:off x="0" y="0"/>
          <a:ext cx="0" cy="0"/>
          <a:chOff x="0" y="0"/>
          <a:chExt cx="0" cy="0"/>
        </a:xfrm>
      </p:grpSpPr>
      <p:sp>
        <p:nvSpPr>
          <p:cNvPr id="7" name="Rectangle 6"/>
          <p:cNvSpPr/>
          <p:nvPr/>
        </p:nvSpPr>
        <p:spPr>
          <a:xfrm>
            <a:off x="2382" y="6400800"/>
            <a:ext cx="9141619" cy="4572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 name="Rectangle 7"/>
          <p:cNvSpPr/>
          <p:nvPr/>
        </p:nvSpPr>
        <p:spPr>
          <a:xfrm>
            <a:off x="12" y="6334316"/>
            <a:ext cx="9141619" cy="64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822960" y="758952"/>
            <a:ext cx="7543800" cy="3566160"/>
          </a:xfrm>
        </p:spPr>
        <p:txBody>
          <a:bodyPr anchor="b" anchorCtr="0">
            <a:normAutofit/>
          </a:bodyPr>
          <a:lstStyle>
            <a:lvl1pPr>
              <a:lnSpc>
                <a:spcPct val="85000"/>
              </a:lnSpc>
              <a:defRPr sz="8000" b="0">
                <a:solidFill>
                  <a:schemeClr val="tx1">
                    <a:lumMod val="85000"/>
                    <a:lumOff val="15000"/>
                  </a:schemeClr>
                </a:solidFill>
              </a:defRPr>
            </a:lvl1pPr>
          </a:lstStyle>
          <a:p>
            <a:r>
              <a:rPr lang="en-US"/>
              <a:t>Click to edit Master title style</a:t>
            </a:r>
            <a:endParaRPr lang="en-US" dirty="0"/>
          </a:p>
        </p:txBody>
      </p:sp>
      <p:sp>
        <p:nvSpPr>
          <p:cNvPr id="3" name="Text Placeholder 2"/>
          <p:cNvSpPr>
            <a:spLocks noGrp="1"/>
          </p:cNvSpPr>
          <p:nvPr>
            <p:ph type="body" idx="1"/>
          </p:nvPr>
        </p:nvSpPr>
        <p:spPr>
          <a:xfrm>
            <a:off x="822960" y="4453128"/>
            <a:ext cx="7543800" cy="1143000"/>
          </a:xfrm>
        </p:spPr>
        <p:txBody>
          <a:bodyPr lIns="91440" rIns="91440" anchor="t" anchorCtr="0">
            <a:normAutofit/>
          </a:bodyPr>
          <a:lstStyle>
            <a:lvl1pPr marL="0" indent="0">
              <a:buNone/>
              <a:defRPr sz="2400" cap="all" spc="200" baseline="0">
                <a:solidFill>
                  <a:schemeClr val="tx2"/>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48A87A34-81AB-432B-8DAE-1953F412C126}" type="datetimeFigureOut">
              <a:rPr lang="en-US" smtClean="0"/>
              <a:t>10/22/2024</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6D22F896-40B5-4ADD-8801-0D06FADFA095}" type="slidenum">
              <a:rPr lang="en-US" smtClean="0"/>
              <a:t>‹#›</a:t>
            </a:fld>
            <a:endParaRPr lang="en-US" dirty="0"/>
          </a:p>
        </p:txBody>
      </p:sp>
      <p:cxnSp>
        <p:nvCxnSpPr>
          <p:cNvPr id="9" name="Straight Connector 8"/>
          <p:cNvCxnSpPr/>
          <p:nvPr/>
        </p:nvCxnSpPr>
        <p:spPr>
          <a:xfrm>
            <a:off x="905744" y="4343400"/>
            <a:ext cx="7406640" cy="0"/>
          </a:xfrm>
          <a:prstGeom prst="line">
            <a:avLst/>
          </a:prstGeom>
          <a:ln w="63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0926409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8" name="Title 7"/>
          <p:cNvSpPr>
            <a:spLocks noGrp="1"/>
          </p:cNvSpPr>
          <p:nvPr>
            <p:ph type="title"/>
          </p:nvPr>
        </p:nvSpPr>
        <p:spPr>
          <a:xfrm>
            <a:off x="822960" y="286604"/>
            <a:ext cx="7543800" cy="1450757"/>
          </a:xfrm>
        </p:spPr>
        <p:txBody>
          <a:bodyPr/>
          <a:lstStyle/>
          <a:p>
            <a:r>
              <a:rPr lang="en-US"/>
              <a:t>Click to edit Master title style</a:t>
            </a:r>
            <a:endParaRPr lang="en-US" dirty="0"/>
          </a:p>
        </p:txBody>
      </p:sp>
      <p:sp>
        <p:nvSpPr>
          <p:cNvPr id="3" name="Content Placeholder 2"/>
          <p:cNvSpPr>
            <a:spLocks noGrp="1"/>
          </p:cNvSpPr>
          <p:nvPr>
            <p:ph sz="half" idx="1"/>
          </p:nvPr>
        </p:nvSpPr>
        <p:spPr>
          <a:xfrm>
            <a:off x="822960" y="1845734"/>
            <a:ext cx="3703320" cy="4023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63440" y="1845736"/>
            <a:ext cx="3703320" cy="402335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48A87A34-81AB-432B-8DAE-1953F412C126}" type="datetimeFigureOut">
              <a:rPr lang="en-US" smtClean="0"/>
              <a:t>10/22/2024</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6D22F896-40B5-4ADD-8801-0D06FADFA095}" type="slidenum">
              <a:rPr lang="en-US" smtClean="0"/>
              <a:t>‹#›</a:t>
            </a:fld>
            <a:endParaRPr lang="en-US" dirty="0"/>
          </a:p>
        </p:txBody>
      </p:sp>
    </p:spTree>
    <p:extLst>
      <p:ext uri="{BB962C8B-B14F-4D97-AF65-F5344CB8AC3E}">
        <p14:creationId xmlns:p14="http://schemas.microsoft.com/office/powerpoint/2010/main" val="91210263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a:xfrm>
            <a:off x="822960" y="286604"/>
            <a:ext cx="7543800" cy="1450757"/>
          </a:xfrm>
        </p:spPr>
        <p:txBody>
          <a:bodyPr/>
          <a:lstStyle/>
          <a:p>
            <a:r>
              <a:rPr lang="en-US"/>
              <a:t>Click to edit Master title style</a:t>
            </a:r>
            <a:endParaRPr lang="en-US" dirty="0"/>
          </a:p>
        </p:txBody>
      </p:sp>
      <p:sp>
        <p:nvSpPr>
          <p:cNvPr id="3" name="Text Placeholder 2"/>
          <p:cNvSpPr>
            <a:spLocks noGrp="1"/>
          </p:cNvSpPr>
          <p:nvPr>
            <p:ph type="body" idx="1"/>
          </p:nvPr>
        </p:nvSpPr>
        <p:spPr>
          <a:xfrm>
            <a:off x="822960" y="1846052"/>
            <a:ext cx="3703320" cy="736282"/>
          </a:xfrm>
        </p:spPr>
        <p:txBody>
          <a:bodyPr lIns="91440" rIns="91440" anchor="ctr">
            <a:normAutofit/>
          </a:bodyPr>
          <a:lstStyle>
            <a:lvl1pPr marL="0" indent="0">
              <a:buNone/>
              <a:defRPr sz="2000" b="0" cap="all" baseline="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22960" y="2582334"/>
            <a:ext cx="3703320" cy="32867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63440" y="1846052"/>
            <a:ext cx="3703320" cy="736282"/>
          </a:xfrm>
        </p:spPr>
        <p:txBody>
          <a:bodyPr lIns="91440" rIns="91440" anchor="ctr">
            <a:normAutofit/>
          </a:bodyPr>
          <a:lstStyle>
            <a:lvl1pPr marL="0" indent="0">
              <a:buNone/>
              <a:defRPr sz="2000" b="0" cap="all" baseline="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63440" y="2582334"/>
            <a:ext cx="3703320" cy="32867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48A87A34-81AB-432B-8DAE-1953F412C126}" type="datetimeFigureOut">
              <a:rPr lang="en-US" smtClean="0"/>
              <a:t>10/22/2024</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6D22F896-40B5-4ADD-8801-0D06FADFA095}" type="slidenum">
              <a:rPr lang="en-US" smtClean="0"/>
              <a:t>‹#›</a:t>
            </a:fld>
            <a:endParaRPr lang="en-US" dirty="0"/>
          </a:p>
        </p:txBody>
      </p:sp>
    </p:spTree>
    <p:extLst>
      <p:ext uri="{BB962C8B-B14F-4D97-AF65-F5344CB8AC3E}">
        <p14:creationId xmlns:p14="http://schemas.microsoft.com/office/powerpoint/2010/main" val="51357382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48A87A34-81AB-432B-8DAE-1953F412C126}" type="datetimeFigureOut">
              <a:rPr lang="en-US" smtClean="0"/>
              <a:t>10/22/2024</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6D22F896-40B5-4ADD-8801-0D06FADFA095}" type="slidenum">
              <a:rPr lang="en-US" smtClean="0"/>
              <a:t>‹#›</a:t>
            </a:fld>
            <a:endParaRPr lang="en-US" dirty="0"/>
          </a:p>
        </p:txBody>
      </p:sp>
    </p:spTree>
    <p:extLst>
      <p:ext uri="{BB962C8B-B14F-4D97-AF65-F5344CB8AC3E}">
        <p14:creationId xmlns:p14="http://schemas.microsoft.com/office/powerpoint/2010/main" val="191555000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5" name="Rectangle 4"/>
          <p:cNvSpPr/>
          <p:nvPr/>
        </p:nvSpPr>
        <p:spPr>
          <a:xfrm>
            <a:off x="2382" y="6400800"/>
            <a:ext cx="9141619" cy="4572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 name="Rectangle 5"/>
          <p:cNvSpPr/>
          <p:nvPr/>
        </p:nvSpPr>
        <p:spPr>
          <a:xfrm>
            <a:off x="12" y="6334316"/>
            <a:ext cx="9141619" cy="64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 name="Date Placeholder 6"/>
          <p:cNvSpPr>
            <a:spLocks noGrp="1"/>
          </p:cNvSpPr>
          <p:nvPr>
            <p:ph type="dt" sz="half" idx="10"/>
          </p:nvPr>
        </p:nvSpPr>
        <p:spPr/>
        <p:txBody>
          <a:bodyPr/>
          <a:lstStyle/>
          <a:p>
            <a:fld id="{48A87A34-81AB-432B-8DAE-1953F412C126}" type="datetimeFigureOut">
              <a:rPr lang="en-US" smtClean="0"/>
              <a:t>10/22/2024</a:t>
            </a:fld>
            <a:endParaRPr lang="en-US" dirty="0"/>
          </a:p>
        </p:txBody>
      </p:sp>
      <p:sp>
        <p:nvSpPr>
          <p:cNvPr id="8" name="Footer Placeholder 7"/>
          <p:cNvSpPr>
            <a:spLocks noGrp="1"/>
          </p:cNvSpPr>
          <p:nvPr>
            <p:ph type="ftr" sz="quarter" idx="11"/>
          </p:nvPr>
        </p:nvSpPr>
        <p:spPr/>
        <p:txBody>
          <a:bodyPr/>
          <a:lstStyle>
            <a:lvl1pPr>
              <a:defRPr>
                <a:solidFill>
                  <a:srgbClr val="FFFFFF"/>
                </a:solidFill>
              </a:defRPr>
            </a:lvl1pPr>
          </a:lstStyle>
          <a:p>
            <a:endParaRPr lang="en-US" dirty="0"/>
          </a:p>
        </p:txBody>
      </p:sp>
      <p:sp>
        <p:nvSpPr>
          <p:cNvPr id="9" name="Slide Number Placeholder 8"/>
          <p:cNvSpPr>
            <a:spLocks noGrp="1"/>
          </p:cNvSpPr>
          <p:nvPr>
            <p:ph type="sldNum" sz="quarter" idx="12"/>
          </p:nvPr>
        </p:nvSpPr>
        <p:spPr/>
        <p:txBody>
          <a:bodyPr/>
          <a:lstStyle/>
          <a:p>
            <a:fld id="{6D22F896-40B5-4ADD-8801-0D06FADFA095}" type="slidenum">
              <a:rPr lang="en-US" smtClean="0"/>
              <a:t>‹#›</a:t>
            </a:fld>
            <a:endParaRPr lang="en-US" dirty="0"/>
          </a:p>
        </p:txBody>
      </p:sp>
    </p:spTree>
    <p:extLst>
      <p:ext uri="{BB962C8B-B14F-4D97-AF65-F5344CB8AC3E}">
        <p14:creationId xmlns:p14="http://schemas.microsoft.com/office/powerpoint/2010/main" val="354424625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8" name="Rectangle 7"/>
          <p:cNvSpPr/>
          <p:nvPr/>
        </p:nvSpPr>
        <p:spPr>
          <a:xfrm>
            <a:off x="13" y="0"/>
            <a:ext cx="303809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 name="Rectangle 8"/>
          <p:cNvSpPr/>
          <p:nvPr/>
        </p:nvSpPr>
        <p:spPr>
          <a:xfrm>
            <a:off x="3030053" y="0"/>
            <a:ext cx="4800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342900" y="594359"/>
            <a:ext cx="2400300" cy="2286000"/>
          </a:xfrm>
        </p:spPr>
        <p:txBody>
          <a:bodyPr anchor="b">
            <a:normAutofit/>
          </a:bodyPr>
          <a:lstStyle>
            <a:lvl1pPr>
              <a:defRPr sz="3600" b="0">
                <a:solidFill>
                  <a:srgbClr val="FFFFFF"/>
                </a:solidFill>
              </a:defRPr>
            </a:lvl1pPr>
          </a:lstStyle>
          <a:p>
            <a:r>
              <a:rPr lang="en-US"/>
              <a:t>Click to edit Master title style</a:t>
            </a:r>
            <a:endParaRPr lang="en-US" dirty="0"/>
          </a:p>
        </p:txBody>
      </p:sp>
      <p:sp>
        <p:nvSpPr>
          <p:cNvPr id="3" name="Content Placeholder 2"/>
          <p:cNvSpPr>
            <a:spLocks noGrp="1"/>
          </p:cNvSpPr>
          <p:nvPr>
            <p:ph idx="1"/>
          </p:nvPr>
        </p:nvSpPr>
        <p:spPr>
          <a:xfrm>
            <a:off x="3460237" y="731520"/>
            <a:ext cx="5009393" cy="5257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342900" y="2926080"/>
            <a:ext cx="2400300" cy="3379124"/>
          </a:xfrm>
        </p:spPr>
        <p:txBody>
          <a:bodyPr lIns="91440" rIns="91440">
            <a:normAutofit/>
          </a:bodyPr>
          <a:lstStyle>
            <a:lvl1pPr marL="0" indent="0">
              <a:buNone/>
              <a:defRPr sz="1500">
                <a:solidFill>
                  <a:srgbClr val="FFFFFF"/>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349134" y="6459786"/>
            <a:ext cx="1963883" cy="365125"/>
          </a:xfrm>
        </p:spPr>
        <p:txBody>
          <a:bodyPr/>
          <a:lstStyle>
            <a:lvl1pPr algn="l">
              <a:defRPr/>
            </a:lvl1pPr>
          </a:lstStyle>
          <a:p>
            <a:fld id="{48A87A34-81AB-432B-8DAE-1953F412C126}" type="datetimeFigureOut">
              <a:rPr lang="en-US" smtClean="0"/>
              <a:t>10/22/2024</a:t>
            </a:fld>
            <a:endParaRPr lang="en-US" dirty="0"/>
          </a:p>
        </p:txBody>
      </p:sp>
      <p:sp>
        <p:nvSpPr>
          <p:cNvPr id="6" name="Footer Placeholder 5"/>
          <p:cNvSpPr>
            <a:spLocks noGrp="1"/>
          </p:cNvSpPr>
          <p:nvPr>
            <p:ph type="ftr" sz="quarter" idx="11"/>
          </p:nvPr>
        </p:nvSpPr>
        <p:spPr>
          <a:xfrm>
            <a:off x="3600450" y="6459786"/>
            <a:ext cx="3486150" cy="365125"/>
          </a:xfrm>
        </p:spPr>
        <p:txBody>
          <a:bodyPr/>
          <a:lstStyle>
            <a:lvl1pPr algn="l">
              <a:defRPr>
                <a:solidFill>
                  <a:schemeClr val="tx2"/>
                </a:solidFill>
              </a:defRPr>
            </a:lvl1pPr>
          </a:lstStyle>
          <a:p>
            <a:endParaRPr lang="en-US" dirty="0"/>
          </a:p>
        </p:txBody>
      </p:sp>
      <p:sp>
        <p:nvSpPr>
          <p:cNvPr id="7" name="Slide Number Placeholder 6"/>
          <p:cNvSpPr>
            <a:spLocks noGrp="1"/>
          </p:cNvSpPr>
          <p:nvPr>
            <p:ph type="sldNum" sz="quarter" idx="12"/>
          </p:nvPr>
        </p:nvSpPr>
        <p:spPr/>
        <p:txBody>
          <a:bodyPr/>
          <a:lstStyle>
            <a:lvl1pPr>
              <a:defRPr>
                <a:solidFill>
                  <a:schemeClr val="tx2"/>
                </a:solidFill>
              </a:defRPr>
            </a:lvl1pPr>
          </a:lstStyle>
          <a:p>
            <a:fld id="{6D22F896-40B5-4ADD-8801-0D06FADFA095}" type="slidenum">
              <a:rPr lang="en-US" smtClean="0"/>
              <a:t>‹#›</a:t>
            </a:fld>
            <a:endParaRPr lang="en-US" dirty="0"/>
          </a:p>
        </p:txBody>
      </p:sp>
    </p:spTree>
    <p:extLst>
      <p:ext uri="{BB962C8B-B14F-4D97-AF65-F5344CB8AC3E}">
        <p14:creationId xmlns:p14="http://schemas.microsoft.com/office/powerpoint/2010/main" val="315993438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32762D3-DF72-D540-898C-C4A40E3E62D9}" type="datetimeFigureOut">
              <a:rPr lang="en-US" smtClean="0"/>
              <a:t>10/22/2024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9AE1649-C190-1E44-AAD5-C129AA553731}" type="slidenum">
              <a:rPr lang="en-US" smtClean="0"/>
              <a:t>‹#›</a:t>
            </a:fld>
            <a:endParaRPr lang="en-US"/>
          </a:p>
        </p:txBody>
      </p:sp>
    </p:spTree>
    <p:extLst>
      <p:ext uri="{BB962C8B-B14F-4D97-AF65-F5344CB8AC3E}">
        <p14:creationId xmlns:p14="http://schemas.microsoft.com/office/powerpoint/2010/main" val="1348676887"/>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8" name="Rectangle 7"/>
          <p:cNvSpPr/>
          <p:nvPr/>
        </p:nvSpPr>
        <p:spPr>
          <a:xfrm>
            <a:off x="0" y="4953000"/>
            <a:ext cx="9141619" cy="1905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 name="Rectangle 8"/>
          <p:cNvSpPr/>
          <p:nvPr/>
        </p:nvSpPr>
        <p:spPr>
          <a:xfrm>
            <a:off x="12" y="4915076"/>
            <a:ext cx="9141619" cy="64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822960" y="5074920"/>
            <a:ext cx="7589520" cy="822960"/>
          </a:xfrm>
        </p:spPr>
        <p:txBody>
          <a:bodyPr tIns="0" bIns="0" anchor="b">
            <a:noAutofit/>
          </a:bodyPr>
          <a:lstStyle>
            <a:lvl1pPr>
              <a:defRPr sz="3600" b="0">
                <a:solidFill>
                  <a:srgbClr val="FFFFFF"/>
                </a:solidFill>
              </a:defRPr>
            </a:lvl1pPr>
          </a:lstStyle>
          <a:p>
            <a:r>
              <a:rPr lang="en-US"/>
              <a:t>Click to edit Master title style</a:t>
            </a:r>
            <a:endParaRPr lang="en-US" dirty="0"/>
          </a:p>
        </p:txBody>
      </p:sp>
      <p:sp>
        <p:nvSpPr>
          <p:cNvPr id="3" name="Picture Placeholder 2"/>
          <p:cNvSpPr>
            <a:spLocks noGrp="1" noChangeAspect="1"/>
          </p:cNvSpPr>
          <p:nvPr>
            <p:ph type="pic" idx="1"/>
          </p:nvPr>
        </p:nvSpPr>
        <p:spPr>
          <a:xfrm>
            <a:off x="12" y="0"/>
            <a:ext cx="9143989" cy="4915076"/>
          </a:xfrm>
          <a:blipFill>
            <a:blip r:embed="rId2" cstate="email">
              <a:extLst>
                <a:ext uri="{28A0092B-C50C-407E-A947-70E740481C1C}">
                  <a14:useLocalDpi xmlns:a14="http://schemas.microsoft.com/office/drawing/2010/main"/>
                </a:ext>
              </a:extLst>
            </a:blip>
            <a:stretch>
              <a:fillRect/>
            </a:stretch>
          </a:blipFill>
        </p:spPr>
        <p:txBody>
          <a:bodyPr lIns="457200" tIns="457200" anchor="t"/>
          <a:lstStyle>
            <a:lvl1pPr marL="0" indent="0">
              <a:buNone/>
              <a:defRPr sz="3200">
                <a:solidFill>
                  <a:schemeClr val="bg1"/>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822959" y="5907024"/>
            <a:ext cx="7589520" cy="594360"/>
          </a:xfrm>
        </p:spPr>
        <p:txBody>
          <a:bodyPr lIns="91440" tIns="0" rIns="91440" bIns="0">
            <a:normAutofit/>
          </a:bodyPr>
          <a:lstStyle>
            <a:lvl1pPr marL="0" indent="0">
              <a:spcBef>
                <a:spcPts val="0"/>
              </a:spcBef>
              <a:spcAft>
                <a:spcPts val="600"/>
              </a:spcAft>
              <a:buNone/>
              <a:defRPr sz="1500">
                <a:solidFill>
                  <a:srgbClr val="FFFFFF"/>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48A87A34-81AB-432B-8DAE-1953F412C126}" type="datetimeFigureOut">
              <a:rPr lang="en-US" smtClean="0"/>
              <a:pPr/>
              <a:t>10/22/2024</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6D22F896-40B5-4ADD-8801-0D06FADFA095}" type="slidenum">
              <a:rPr lang="en-US" smtClean="0"/>
              <a:t>‹#›</a:t>
            </a:fld>
            <a:endParaRPr lang="en-US" dirty="0"/>
          </a:p>
        </p:txBody>
      </p:sp>
    </p:spTree>
    <p:extLst>
      <p:ext uri="{BB962C8B-B14F-4D97-AF65-F5344CB8AC3E}">
        <p14:creationId xmlns:p14="http://schemas.microsoft.com/office/powerpoint/2010/main" val="115227419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lIns="45720" tIns="0" rIns="4572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48A87A34-81AB-432B-8DAE-1953F412C126}" type="datetimeFigureOut">
              <a:rPr lang="en-US" smtClean="0"/>
              <a:t>10/22/2024</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6D22F896-40B5-4ADD-8801-0D06FADFA095}" type="slidenum">
              <a:rPr lang="en-US" smtClean="0"/>
              <a:t>‹#›</a:t>
            </a:fld>
            <a:endParaRPr lang="en-US" dirty="0"/>
          </a:p>
        </p:txBody>
      </p:sp>
    </p:spTree>
    <p:extLst>
      <p:ext uri="{BB962C8B-B14F-4D97-AF65-F5344CB8AC3E}">
        <p14:creationId xmlns:p14="http://schemas.microsoft.com/office/powerpoint/2010/main" val="214665158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7" name="Rectangle 6"/>
          <p:cNvSpPr/>
          <p:nvPr/>
        </p:nvSpPr>
        <p:spPr>
          <a:xfrm>
            <a:off x="2382" y="6400800"/>
            <a:ext cx="9141619" cy="4572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 name="Rectangle 7"/>
          <p:cNvSpPr/>
          <p:nvPr/>
        </p:nvSpPr>
        <p:spPr>
          <a:xfrm>
            <a:off x="12" y="6334316"/>
            <a:ext cx="9141619" cy="64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Vertical Title 1"/>
          <p:cNvSpPr>
            <a:spLocks noGrp="1"/>
          </p:cNvSpPr>
          <p:nvPr>
            <p:ph type="title" orient="vert"/>
          </p:nvPr>
        </p:nvSpPr>
        <p:spPr>
          <a:xfrm>
            <a:off x="6543675" y="414779"/>
            <a:ext cx="1971675" cy="5757421"/>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414779"/>
            <a:ext cx="5800725" cy="5757420"/>
          </a:xfrm>
        </p:spPr>
        <p:txBody>
          <a:bodyPr vert="eaVert" lIns="45720" tIns="0" rIns="4572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48A87A34-81AB-432B-8DAE-1953F412C126}" type="datetimeFigureOut">
              <a:rPr lang="en-US" smtClean="0"/>
              <a:t>10/22/2024</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6D22F896-40B5-4ADD-8801-0D06FADFA095}" type="slidenum">
              <a:rPr lang="en-US" smtClean="0"/>
              <a:t>‹#›</a:t>
            </a:fld>
            <a:endParaRPr lang="en-US" dirty="0"/>
          </a:p>
        </p:txBody>
      </p:sp>
    </p:spTree>
    <p:extLst>
      <p:ext uri="{BB962C8B-B14F-4D97-AF65-F5344CB8AC3E}">
        <p14:creationId xmlns:p14="http://schemas.microsoft.com/office/powerpoint/2010/main" val="84393934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1_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2517588" y="4406902"/>
            <a:ext cx="5977126"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2517587" y="2906713"/>
            <a:ext cx="5977125"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B392DC5D-2FFA-1D43-BE67-4498328BF505}" type="datetimeFigureOut">
              <a:rPr lang="en-US" smtClean="0"/>
              <a:t>10/22/2024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15C4280-C049-3F4D-9821-9F213D5518C1}" type="slidenum">
              <a:rPr lang="en-US" smtClean="0"/>
              <a:t>‹#›</a:t>
            </a:fld>
            <a:endParaRPr lang="en-US"/>
          </a:p>
        </p:txBody>
      </p:sp>
    </p:spTree>
    <p:extLst>
      <p:ext uri="{BB962C8B-B14F-4D97-AF65-F5344CB8AC3E}">
        <p14:creationId xmlns:p14="http://schemas.microsoft.com/office/powerpoint/2010/main" val="3976017857"/>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2"/>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2"/>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532762D3-DF72-D540-898C-C4A40E3E62D9}" type="datetimeFigureOut">
              <a:rPr lang="en-US" smtClean="0"/>
              <a:t>10/22/2024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9AE1649-C190-1E44-AAD5-C129AA553731}" type="slidenum">
              <a:rPr lang="en-US" smtClean="0"/>
              <a:t>‹#›</a:t>
            </a:fld>
            <a:endParaRPr lang="en-US"/>
          </a:p>
        </p:txBody>
      </p:sp>
    </p:spTree>
    <p:extLst>
      <p:ext uri="{BB962C8B-B14F-4D97-AF65-F5344CB8AC3E}">
        <p14:creationId xmlns:p14="http://schemas.microsoft.com/office/powerpoint/2010/main" val="698604559"/>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532762D3-DF72-D540-898C-C4A40E3E62D9}" type="datetimeFigureOut">
              <a:rPr lang="en-US" smtClean="0"/>
              <a:t>10/22/2024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9AE1649-C190-1E44-AAD5-C129AA553731}" type="slidenum">
              <a:rPr lang="en-US" smtClean="0"/>
              <a:t>‹#›</a:t>
            </a:fld>
            <a:endParaRPr lang="en-US"/>
          </a:p>
        </p:txBody>
      </p:sp>
    </p:spTree>
    <p:extLst>
      <p:ext uri="{BB962C8B-B14F-4D97-AF65-F5344CB8AC3E}">
        <p14:creationId xmlns:p14="http://schemas.microsoft.com/office/powerpoint/2010/main" val="3613438163"/>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532762D3-DF72-D540-898C-C4A40E3E62D9}" type="datetimeFigureOut">
              <a:rPr lang="en-US" smtClean="0"/>
              <a:t>10/22/2024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9AE1649-C190-1E44-AAD5-C129AA553731}" type="slidenum">
              <a:rPr lang="en-US" smtClean="0"/>
              <a:t>‹#›</a:t>
            </a:fld>
            <a:endParaRPr lang="en-US"/>
          </a:p>
        </p:txBody>
      </p:sp>
    </p:spTree>
    <p:extLst>
      <p:ext uri="{BB962C8B-B14F-4D97-AF65-F5344CB8AC3E}">
        <p14:creationId xmlns:p14="http://schemas.microsoft.com/office/powerpoint/2010/main" val="863739092"/>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32762D3-DF72-D540-898C-C4A40E3E62D9}" type="datetimeFigureOut">
              <a:rPr lang="en-US" smtClean="0"/>
              <a:t>10/22/2024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9AE1649-C190-1E44-AAD5-C129AA553731}" type="slidenum">
              <a:rPr lang="en-US" smtClean="0"/>
              <a:t>‹#›</a:t>
            </a:fld>
            <a:endParaRPr lang="en-US"/>
          </a:p>
        </p:txBody>
      </p:sp>
    </p:spTree>
    <p:extLst>
      <p:ext uri="{BB962C8B-B14F-4D97-AF65-F5344CB8AC3E}">
        <p14:creationId xmlns:p14="http://schemas.microsoft.com/office/powerpoint/2010/main" val="3194802287"/>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2"/>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2"/>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32762D3-DF72-D540-898C-C4A40E3E62D9}" type="datetimeFigureOut">
              <a:rPr lang="en-US" smtClean="0"/>
              <a:t>10/22/2024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9AE1649-C190-1E44-AAD5-C129AA553731}" type="slidenum">
              <a:rPr lang="en-US" smtClean="0"/>
              <a:t>‹#›</a:t>
            </a:fld>
            <a:endParaRPr lang="en-US"/>
          </a:p>
        </p:txBody>
      </p:sp>
    </p:spTree>
    <p:extLst>
      <p:ext uri="{BB962C8B-B14F-4D97-AF65-F5344CB8AC3E}">
        <p14:creationId xmlns:p14="http://schemas.microsoft.com/office/powerpoint/2010/main" val="1112223045"/>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32762D3-DF72-D540-898C-C4A40E3E62D9}" type="datetimeFigureOut">
              <a:rPr lang="en-US" smtClean="0"/>
              <a:t>10/22/2024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9AE1649-C190-1E44-AAD5-C129AA553731}" type="slidenum">
              <a:rPr lang="en-US" smtClean="0"/>
              <a:t>‹#›</a:t>
            </a:fld>
            <a:endParaRPr lang="en-US"/>
          </a:p>
        </p:txBody>
      </p:sp>
    </p:spTree>
    <p:extLst>
      <p:ext uri="{BB962C8B-B14F-4D97-AF65-F5344CB8AC3E}">
        <p14:creationId xmlns:p14="http://schemas.microsoft.com/office/powerpoint/2010/main" val="1051795759"/>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2"/>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2"/>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32762D3-DF72-D540-898C-C4A40E3E62D9}" type="datetimeFigureOut">
              <a:rPr lang="en-US" smtClean="0"/>
              <a:t>10/22/2024</a:t>
            </a:fld>
            <a:endParaRPr lang="en-US"/>
          </a:p>
        </p:txBody>
      </p:sp>
      <p:sp>
        <p:nvSpPr>
          <p:cNvPr id="5" name="Footer Placeholder 4"/>
          <p:cNvSpPr>
            <a:spLocks noGrp="1"/>
          </p:cNvSpPr>
          <p:nvPr>
            <p:ph type="ftr" sz="quarter" idx="3"/>
          </p:nvPr>
        </p:nvSpPr>
        <p:spPr>
          <a:xfrm>
            <a:off x="3124200" y="6356352"/>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2"/>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9AE1649-C190-1E44-AAD5-C129AA553731}" type="slidenum">
              <a:rPr lang="en-US" smtClean="0"/>
              <a:t>‹#›</a:t>
            </a:fld>
            <a:endParaRPr lang="en-US"/>
          </a:p>
        </p:txBody>
      </p:sp>
    </p:spTree>
    <p:extLst>
      <p:ext uri="{BB962C8B-B14F-4D97-AF65-F5344CB8AC3E}">
        <p14:creationId xmlns:p14="http://schemas.microsoft.com/office/powerpoint/2010/main" val="2361360566"/>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 name="Rectangle 6"/>
          <p:cNvSpPr/>
          <p:nvPr/>
        </p:nvSpPr>
        <p:spPr>
          <a:xfrm>
            <a:off x="0" y="6400800"/>
            <a:ext cx="9144001" cy="4572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 name="Rectangle 8"/>
          <p:cNvSpPr/>
          <p:nvPr/>
        </p:nvSpPr>
        <p:spPr>
          <a:xfrm>
            <a:off x="0" y="6334315"/>
            <a:ext cx="9144001" cy="659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Placeholder 1"/>
          <p:cNvSpPr>
            <a:spLocks noGrp="1"/>
          </p:cNvSpPr>
          <p:nvPr>
            <p:ph type="title"/>
          </p:nvPr>
        </p:nvSpPr>
        <p:spPr>
          <a:xfrm>
            <a:off x="822960" y="286604"/>
            <a:ext cx="7543800" cy="1450757"/>
          </a:xfrm>
          <a:prstGeom prst="rect">
            <a:avLst/>
          </a:prstGeom>
        </p:spPr>
        <p:txBody>
          <a:bodyPr vert="horz" lIns="91440" tIns="45720" rIns="91440" bIns="45720" rtlCol="0" anchor="b">
            <a:normAutofit/>
          </a:bodyPr>
          <a:lstStyle/>
          <a:p>
            <a:r>
              <a:rPr lang="en-US"/>
              <a:t>Click to edit Master title style</a:t>
            </a:r>
            <a:endParaRPr lang="en-US" dirty="0"/>
          </a:p>
        </p:txBody>
      </p:sp>
      <p:sp>
        <p:nvSpPr>
          <p:cNvPr id="3" name="Text Placeholder 2"/>
          <p:cNvSpPr>
            <a:spLocks noGrp="1"/>
          </p:cNvSpPr>
          <p:nvPr>
            <p:ph type="body" idx="1"/>
          </p:nvPr>
        </p:nvSpPr>
        <p:spPr>
          <a:xfrm>
            <a:off x="822959" y="1845734"/>
            <a:ext cx="7543801" cy="4023360"/>
          </a:xfrm>
          <a:prstGeom prst="rect">
            <a:avLst/>
          </a:prstGeom>
        </p:spPr>
        <p:txBody>
          <a:bodyPr vert="horz" lIns="0" tIns="45720" rIns="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22961" y="6459786"/>
            <a:ext cx="1854203" cy="365125"/>
          </a:xfrm>
          <a:prstGeom prst="rect">
            <a:avLst/>
          </a:prstGeom>
        </p:spPr>
        <p:txBody>
          <a:bodyPr vert="horz" lIns="91440" tIns="45720" rIns="91440" bIns="45720" rtlCol="0" anchor="ctr"/>
          <a:lstStyle>
            <a:lvl1pPr algn="l">
              <a:defRPr sz="900">
                <a:solidFill>
                  <a:srgbClr val="FFFFFF"/>
                </a:solidFill>
              </a:defRPr>
            </a:lvl1pPr>
          </a:lstStyle>
          <a:p>
            <a:fld id="{48A87A34-81AB-432B-8DAE-1953F412C126}" type="datetimeFigureOut">
              <a:rPr lang="en-US" smtClean="0"/>
              <a:pPr/>
              <a:t>10/22/2024</a:t>
            </a:fld>
            <a:endParaRPr lang="en-US" dirty="0"/>
          </a:p>
        </p:txBody>
      </p:sp>
      <p:sp>
        <p:nvSpPr>
          <p:cNvPr id="5" name="Footer Placeholder 4"/>
          <p:cNvSpPr>
            <a:spLocks noGrp="1"/>
          </p:cNvSpPr>
          <p:nvPr>
            <p:ph type="ftr" sz="quarter" idx="3"/>
          </p:nvPr>
        </p:nvSpPr>
        <p:spPr>
          <a:xfrm>
            <a:off x="2764639" y="6459786"/>
            <a:ext cx="3617103" cy="365125"/>
          </a:xfrm>
          <a:prstGeom prst="rect">
            <a:avLst/>
          </a:prstGeom>
        </p:spPr>
        <p:txBody>
          <a:bodyPr vert="horz" lIns="91440" tIns="45720" rIns="91440" bIns="45720" rtlCol="0" anchor="ctr"/>
          <a:lstStyle>
            <a:lvl1pPr algn="ctr">
              <a:defRPr sz="900" cap="all" baseline="0">
                <a:solidFill>
                  <a:srgbClr val="FFFFFF"/>
                </a:solidFill>
              </a:defRPr>
            </a:lvl1pPr>
          </a:lstStyle>
          <a:p>
            <a:endParaRPr lang="en-US" dirty="0"/>
          </a:p>
        </p:txBody>
      </p:sp>
      <p:sp>
        <p:nvSpPr>
          <p:cNvPr id="6" name="Slide Number Placeholder 5"/>
          <p:cNvSpPr>
            <a:spLocks noGrp="1"/>
          </p:cNvSpPr>
          <p:nvPr>
            <p:ph type="sldNum" sz="quarter" idx="4"/>
          </p:nvPr>
        </p:nvSpPr>
        <p:spPr>
          <a:xfrm>
            <a:off x="7425344" y="6459786"/>
            <a:ext cx="984019" cy="365125"/>
          </a:xfrm>
          <a:prstGeom prst="rect">
            <a:avLst/>
          </a:prstGeom>
        </p:spPr>
        <p:txBody>
          <a:bodyPr vert="horz" lIns="91440" tIns="45720" rIns="91440" bIns="45720" rtlCol="0" anchor="ctr"/>
          <a:lstStyle>
            <a:lvl1pPr algn="r">
              <a:defRPr sz="1050">
                <a:solidFill>
                  <a:srgbClr val="FFFFFF"/>
                </a:solidFill>
              </a:defRPr>
            </a:lvl1pPr>
          </a:lstStyle>
          <a:p>
            <a:fld id="{6D22F896-40B5-4ADD-8801-0D06FADFA095}" type="slidenum">
              <a:rPr lang="en-US" smtClean="0"/>
              <a:pPr/>
              <a:t>‹#›</a:t>
            </a:fld>
            <a:endParaRPr lang="en-US" dirty="0"/>
          </a:p>
        </p:txBody>
      </p:sp>
      <p:cxnSp>
        <p:nvCxnSpPr>
          <p:cNvPr id="10" name="Straight Connector 9"/>
          <p:cNvCxnSpPr/>
          <p:nvPr/>
        </p:nvCxnSpPr>
        <p:spPr>
          <a:xfrm>
            <a:off x="895149" y="1737845"/>
            <a:ext cx="7475220" cy="0"/>
          </a:xfrm>
          <a:prstGeom prst="line">
            <a:avLst/>
          </a:prstGeom>
          <a:ln w="63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45633592"/>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p:txStyles>
    <p:titleStyle>
      <a:lvl1pPr algn="l" defTabSz="914400" rtl="0" eaLnBrk="1" latinLnBrk="0" hangingPunct="1">
        <a:lnSpc>
          <a:spcPct val="85000"/>
        </a:lnSpc>
        <a:spcBef>
          <a:spcPct val="0"/>
        </a:spcBef>
        <a:buNone/>
        <a:defRPr sz="4800" kern="1200" spc="-50" baseline="0">
          <a:solidFill>
            <a:schemeClr val="tx1">
              <a:lumMod val="75000"/>
              <a:lumOff val="25000"/>
            </a:schemeClr>
          </a:solidFill>
          <a:latin typeface="+mj-lt"/>
          <a:ea typeface="+mj-ea"/>
          <a:cs typeface="+mj-cs"/>
        </a:defRPr>
      </a:lvl1pPr>
    </p:titleStyle>
    <p:bodyStyle>
      <a:lvl1pPr marL="91440" indent="-91440" algn="l" defTabSz="914400" rtl="0" eaLnBrk="1" latinLnBrk="0" hangingPunct="1">
        <a:lnSpc>
          <a:spcPct val="90000"/>
        </a:lnSpc>
        <a:spcBef>
          <a:spcPts val="1200"/>
        </a:spcBef>
        <a:spcAft>
          <a:spcPts val="200"/>
        </a:spcAft>
        <a:buClr>
          <a:schemeClr val="accent1"/>
        </a:buClr>
        <a:buSzPct val="100000"/>
        <a:buFont typeface="Calibri" panose="020F0502020204030204" pitchFamily="34" charset="0"/>
        <a:buChar char=" "/>
        <a:defRPr sz="2000" kern="1200">
          <a:solidFill>
            <a:schemeClr val="tx1">
              <a:lumMod val="75000"/>
              <a:lumOff val="25000"/>
            </a:schemeClr>
          </a:solidFill>
          <a:latin typeface="+mn-lt"/>
          <a:ea typeface="+mn-ea"/>
          <a:cs typeface="+mn-cs"/>
        </a:defRPr>
      </a:lvl1pPr>
      <a:lvl2pPr marL="384048" indent="-182880" algn="l" defTabSz="914400" rtl="0" eaLnBrk="1" latinLnBrk="0" hangingPunct="1">
        <a:lnSpc>
          <a:spcPct val="90000"/>
        </a:lnSpc>
        <a:spcBef>
          <a:spcPts val="200"/>
        </a:spcBef>
        <a:spcAft>
          <a:spcPts val="400"/>
        </a:spcAft>
        <a:buClr>
          <a:schemeClr val="accent1"/>
        </a:buClr>
        <a:buFont typeface="Calibri" pitchFamily="34" charset="0"/>
        <a:buChar char="◦"/>
        <a:defRPr sz="1800" kern="1200">
          <a:solidFill>
            <a:schemeClr val="tx1">
              <a:lumMod val="75000"/>
              <a:lumOff val="25000"/>
            </a:schemeClr>
          </a:solidFill>
          <a:latin typeface="+mn-lt"/>
          <a:ea typeface="+mn-ea"/>
          <a:cs typeface="+mn-cs"/>
        </a:defRPr>
      </a:lvl2pPr>
      <a:lvl3pPr marL="566928" indent="-18288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3pPr>
      <a:lvl4pPr marL="749808" indent="-18288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4pPr>
      <a:lvl5pPr marL="932688" indent="-18288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5pPr>
      <a:lvl6pPr marL="1100000" indent="-22860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6pPr>
      <a:lvl7pPr marL="1300000" indent="-22860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7pPr>
      <a:lvl8pPr marL="1500000" indent="-22860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8pPr>
      <a:lvl9pPr marL="1700000" indent="-22860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19.xml"/><Relationship Id="rId1" Type="http://schemas.openxmlformats.org/officeDocument/2006/relationships/tags" Target="../tags/tag1.xml"/><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11.png"/><Relationship Id="rId1" Type="http://schemas.openxmlformats.org/officeDocument/2006/relationships/slideLayout" Target="../slideLayouts/slideLayout13.xml"/></Relationships>
</file>

<file path=ppt/slides/_rels/slide1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jpeg"/><Relationship Id="rId1" Type="http://schemas.openxmlformats.org/officeDocument/2006/relationships/slideLayout" Target="../slideLayouts/slideLayout13.xml"/><Relationship Id="rId5" Type="http://schemas.openxmlformats.org/officeDocument/2006/relationships/image" Target="../media/image14.png"/><Relationship Id="rId4" Type="http://schemas.microsoft.com/office/2007/relationships/hdphoto" Target="../media/hdphoto4.wdp"/></Relationships>
</file>

<file path=ppt/slides/_rels/slide12.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5.jpeg"/><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3" Type="http://schemas.openxmlformats.org/officeDocument/2006/relationships/slideLayout" Target="../slideLayouts/slideLayout13.xml"/><Relationship Id="rId2" Type="http://schemas.openxmlformats.org/officeDocument/2006/relationships/audio" Target="../media/media1.m4a"/><Relationship Id="rId1" Type="http://schemas.microsoft.com/office/2007/relationships/media" Target="../media/media1.m4a"/><Relationship Id="rId6" Type="http://schemas.openxmlformats.org/officeDocument/2006/relationships/image" Target="../media/image19.png"/><Relationship Id="rId5" Type="http://schemas.microsoft.com/office/2007/relationships/hdphoto" Target="../media/hdphoto5.wdp"/><Relationship Id="rId4" Type="http://schemas.openxmlformats.org/officeDocument/2006/relationships/image" Target="../media/image18.png"/></Relationships>
</file>

<file path=ppt/slides/_rels/slide15.xml.rels><?xml version="1.0" encoding="UTF-8" standalone="yes"?>
<Relationships xmlns="http://schemas.openxmlformats.org/package/2006/relationships"><Relationship Id="rId3" Type="http://schemas.openxmlformats.org/officeDocument/2006/relationships/slideLayout" Target="../slideLayouts/slideLayout13.xml"/><Relationship Id="rId2" Type="http://schemas.openxmlformats.org/officeDocument/2006/relationships/audio" Target="../media/media2.m4a"/><Relationship Id="rId1" Type="http://schemas.microsoft.com/office/2007/relationships/media" Target="../media/media2.m4a"/><Relationship Id="rId6" Type="http://schemas.openxmlformats.org/officeDocument/2006/relationships/image" Target="../media/image19.png"/><Relationship Id="rId5" Type="http://schemas.microsoft.com/office/2007/relationships/hdphoto" Target="../media/hdphoto6.wdp"/><Relationship Id="rId4" Type="http://schemas.openxmlformats.org/officeDocument/2006/relationships/image" Target="../media/image20.png"/></Relationships>
</file>

<file path=ppt/slides/_rels/slide16.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3.jpeg"/><Relationship Id="rId1" Type="http://schemas.openxmlformats.org/officeDocument/2006/relationships/slideLayout" Target="../slideLayouts/slideLayout13.xml"/><Relationship Id="rId4" Type="http://schemas.microsoft.com/office/2007/relationships/hdphoto" Target="../media/hdphoto7.wdp"/></Relationships>
</file>

<file path=ppt/slides/_rels/slide17.xml.rels><?xml version="1.0" encoding="UTF-8" standalone="yes"?>
<Relationships xmlns="http://schemas.openxmlformats.org/package/2006/relationships"><Relationship Id="rId8" Type="http://schemas.microsoft.com/office/2007/relationships/hdphoto" Target="../media/hdphoto10.wdp"/><Relationship Id="rId3" Type="http://schemas.microsoft.com/office/2007/relationships/hdphoto" Target="../media/hdphoto8.wdp"/><Relationship Id="rId7" Type="http://schemas.openxmlformats.org/officeDocument/2006/relationships/image" Target="../media/image24.png"/><Relationship Id="rId2" Type="http://schemas.openxmlformats.org/officeDocument/2006/relationships/image" Target="../media/image22.png"/><Relationship Id="rId1" Type="http://schemas.openxmlformats.org/officeDocument/2006/relationships/slideLayout" Target="../slideLayouts/slideLayout13.xml"/><Relationship Id="rId6" Type="http://schemas.microsoft.com/office/2007/relationships/hdphoto" Target="../media/hdphoto9.wdp"/><Relationship Id="rId5" Type="http://schemas.openxmlformats.org/officeDocument/2006/relationships/image" Target="../media/image23.png"/><Relationship Id="rId4" Type="http://schemas.openxmlformats.org/officeDocument/2006/relationships/image" Target="../media/image12.jpe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3.xml"/></Relationships>
</file>

<file path=ppt/slides/_rels/slide2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13.xml"/></Relationships>
</file>

<file path=ppt/slides/_rels/slide21.xml.rels><?xml version="1.0" encoding="UTF-8" standalone="yes"?>
<Relationships xmlns="http://schemas.openxmlformats.org/package/2006/relationships"><Relationship Id="rId8" Type="http://schemas.openxmlformats.org/officeDocument/2006/relationships/image" Target="../media/image30.png"/><Relationship Id="rId13" Type="http://schemas.openxmlformats.org/officeDocument/2006/relationships/image" Target="../media/image33.png"/><Relationship Id="rId3" Type="http://schemas.openxmlformats.org/officeDocument/2006/relationships/image" Target="../media/image27.png"/><Relationship Id="rId7" Type="http://schemas.microsoft.com/office/2007/relationships/hdphoto" Target="../media/hdphoto12.wdp"/><Relationship Id="rId12" Type="http://schemas.microsoft.com/office/2007/relationships/hdphoto" Target="../media/hdphoto14.wdp"/><Relationship Id="rId2" Type="http://schemas.openxmlformats.org/officeDocument/2006/relationships/image" Target="../media/image26.png"/><Relationship Id="rId1" Type="http://schemas.openxmlformats.org/officeDocument/2006/relationships/slideLayout" Target="../slideLayouts/slideLayout13.xml"/><Relationship Id="rId6" Type="http://schemas.openxmlformats.org/officeDocument/2006/relationships/image" Target="../media/image29.png"/><Relationship Id="rId11" Type="http://schemas.openxmlformats.org/officeDocument/2006/relationships/image" Target="../media/image32.png"/><Relationship Id="rId5" Type="http://schemas.microsoft.com/office/2007/relationships/hdphoto" Target="../media/hdphoto11.wdp"/><Relationship Id="rId10" Type="http://schemas.microsoft.com/office/2007/relationships/hdphoto" Target="../media/hdphoto13.wdp"/><Relationship Id="rId4" Type="http://schemas.openxmlformats.org/officeDocument/2006/relationships/image" Target="../media/image28.png"/><Relationship Id="rId9" Type="http://schemas.openxmlformats.org/officeDocument/2006/relationships/image" Target="../media/image31.png"/><Relationship Id="rId14" Type="http://schemas.microsoft.com/office/2007/relationships/hdphoto" Target="../media/hdphoto15.wdp"/></Relationships>
</file>

<file path=ppt/slides/_rels/slide22.xml.rels><?xml version="1.0" encoding="UTF-8" standalone="yes"?>
<Relationships xmlns="http://schemas.openxmlformats.org/package/2006/relationships"><Relationship Id="rId8" Type="http://schemas.openxmlformats.org/officeDocument/2006/relationships/image" Target="../media/image37.png"/><Relationship Id="rId3" Type="http://schemas.microsoft.com/office/2007/relationships/hdphoto" Target="../media/hdphoto16.wdp"/><Relationship Id="rId7" Type="http://schemas.microsoft.com/office/2007/relationships/hdphoto" Target="../media/hdphoto18.wdp"/><Relationship Id="rId2" Type="http://schemas.openxmlformats.org/officeDocument/2006/relationships/image" Target="../media/image34.png"/><Relationship Id="rId1" Type="http://schemas.openxmlformats.org/officeDocument/2006/relationships/slideLayout" Target="../slideLayouts/slideLayout13.xml"/><Relationship Id="rId6" Type="http://schemas.openxmlformats.org/officeDocument/2006/relationships/image" Target="../media/image36.png"/><Relationship Id="rId11" Type="http://schemas.microsoft.com/office/2007/relationships/hdphoto" Target="../media/hdphoto20.wdp"/><Relationship Id="rId5" Type="http://schemas.microsoft.com/office/2007/relationships/hdphoto" Target="../media/hdphoto17.wdp"/><Relationship Id="rId10" Type="http://schemas.openxmlformats.org/officeDocument/2006/relationships/image" Target="../media/image38.png"/><Relationship Id="rId4" Type="http://schemas.openxmlformats.org/officeDocument/2006/relationships/image" Target="../media/image35.png"/><Relationship Id="rId9" Type="http://schemas.microsoft.com/office/2007/relationships/hdphoto" Target="../media/hdphoto19.wdp"/></Relationships>
</file>

<file path=ppt/slides/_rels/slide2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jpeg"/><Relationship Id="rId1" Type="http://schemas.openxmlformats.org/officeDocument/2006/relationships/slideLayout" Target="../slideLayouts/slideLayout13.xml"/><Relationship Id="rId5" Type="http://schemas.openxmlformats.org/officeDocument/2006/relationships/image" Target="../media/image40.png"/><Relationship Id="rId4" Type="http://schemas.microsoft.com/office/2007/relationships/hdphoto" Target="../media/hdphoto21.wdp"/></Relationships>
</file>

<file path=ppt/slides/_rels/slide24.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Layout" Target="../slideLayouts/slideLayout13.xml"/></Relationships>
</file>

<file path=ppt/slides/_rels/slide25.xml.rels><?xml version="1.0" encoding="UTF-8" standalone="yes"?>
<Relationships xmlns="http://schemas.openxmlformats.org/package/2006/relationships"><Relationship Id="rId3" Type="http://schemas.openxmlformats.org/officeDocument/2006/relationships/slideLayout" Target="../slideLayouts/slideLayout13.xml"/><Relationship Id="rId2" Type="http://schemas.openxmlformats.org/officeDocument/2006/relationships/video" Target="../media/media3.mp4"/><Relationship Id="rId1" Type="http://schemas.microsoft.com/office/2007/relationships/media" Target="../media/media3.mp4"/><Relationship Id="rId4" Type="http://schemas.openxmlformats.org/officeDocument/2006/relationships/image" Target="../media/image42.png"/></Relationships>
</file>

<file path=ppt/slides/_rels/slide26.xml.rels><?xml version="1.0" encoding="UTF-8" standalone="yes"?>
<Relationships xmlns="http://schemas.openxmlformats.org/package/2006/relationships"><Relationship Id="rId3" Type="http://schemas.microsoft.com/office/2007/relationships/hdphoto" Target="../media/hdphoto22.wdp"/><Relationship Id="rId2" Type="http://schemas.openxmlformats.org/officeDocument/2006/relationships/image" Target="../media/image43.png"/><Relationship Id="rId1" Type="http://schemas.openxmlformats.org/officeDocument/2006/relationships/slideLayout" Target="../slideLayouts/slideLayout13.xml"/><Relationship Id="rId4" Type="http://schemas.openxmlformats.org/officeDocument/2006/relationships/image" Target="../media/image44.jpeg"/></Relationships>
</file>

<file path=ppt/slides/_rels/slide27.xml.rels><?xml version="1.0" encoding="UTF-8" standalone="yes"?>
<Relationships xmlns="http://schemas.openxmlformats.org/package/2006/relationships"><Relationship Id="rId3" Type="http://schemas.openxmlformats.org/officeDocument/2006/relationships/slideLayout" Target="../slideLayouts/slideLayout13.xml"/><Relationship Id="rId2" Type="http://schemas.openxmlformats.org/officeDocument/2006/relationships/video" Target="../media/media4.mp4"/><Relationship Id="rId1" Type="http://schemas.microsoft.com/office/2007/relationships/media" Target="../media/media4.mp4"/><Relationship Id="rId4" Type="http://schemas.openxmlformats.org/officeDocument/2006/relationships/image" Target="../media/image45.png"/></Relationships>
</file>

<file path=ppt/slides/_rels/slide28.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Layout" Target="../slideLayouts/slideLayout13.xml"/></Relationships>
</file>

<file path=ppt/slides/_rels/slide29.xml.rels><?xml version="1.0" encoding="UTF-8" standalone="yes"?>
<Relationships xmlns="http://schemas.openxmlformats.org/package/2006/relationships"><Relationship Id="rId3" Type="http://schemas.openxmlformats.org/officeDocument/2006/relationships/slideLayout" Target="../slideLayouts/slideLayout13.xml"/><Relationship Id="rId2" Type="http://schemas.microsoft.com/office/2007/relationships/media" Target="../media/media5.mp4"/><Relationship Id="rId1" Type="http://schemas.openxmlformats.org/officeDocument/2006/relationships/video" Target="NULL" TargetMode="External"/><Relationship Id="rId5" Type="http://schemas.openxmlformats.org/officeDocument/2006/relationships/image" Target="../media/image48.png"/><Relationship Id="rId4" Type="http://schemas.openxmlformats.org/officeDocument/2006/relationships/image" Target="../media/image47.jpeg"/></Relationships>
</file>

<file path=ppt/slides/_rels/slide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13.xml"/><Relationship Id="rId4" Type="http://schemas.microsoft.com/office/2007/relationships/hdphoto" Target="../media/hdphoto1.wdp"/></Relationships>
</file>

<file path=ppt/slides/_rels/slide30.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Layout" Target="../slideLayouts/slideLayout13.xml"/></Relationships>
</file>

<file path=ppt/slides/_rels/slide31.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image" Target="../media/image50.jpeg"/><Relationship Id="rId1" Type="http://schemas.openxmlformats.org/officeDocument/2006/relationships/slideLayout" Target="../slideLayouts/slideLayout13.xml"/></Relationships>
</file>

<file path=ppt/slides/_rels/slide32.xml.rels><?xml version="1.0" encoding="UTF-8" standalone="yes"?>
<Relationships xmlns="http://schemas.openxmlformats.org/package/2006/relationships"><Relationship Id="rId2" Type="http://schemas.openxmlformats.org/officeDocument/2006/relationships/image" Target="../media/image52.jpeg"/><Relationship Id="rId1" Type="http://schemas.openxmlformats.org/officeDocument/2006/relationships/slideLayout" Target="../slideLayouts/slideLayout13.xml"/></Relationships>
</file>

<file path=ppt/slides/_rels/slide33.xml.rels><?xml version="1.0" encoding="UTF-8" standalone="yes"?>
<Relationships xmlns="http://schemas.openxmlformats.org/package/2006/relationships"><Relationship Id="rId2" Type="http://schemas.openxmlformats.org/officeDocument/2006/relationships/image" Target="../media/image52.jpeg"/><Relationship Id="rId1" Type="http://schemas.openxmlformats.org/officeDocument/2006/relationships/slideLayout" Target="../slideLayouts/slideLayout13.xml"/></Relationships>
</file>

<file path=ppt/slides/_rels/slide34.xml.rels><?xml version="1.0" encoding="UTF-8" standalone="yes"?>
<Relationships xmlns="http://schemas.openxmlformats.org/package/2006/relationships"><Relationship Id="rId3" Type="http://schemas.openxmlformats.org/officeDocument/2006/relationships/slideLayout" Target="../slideLayouts/slideLayout13.xml"/><Relationship Id="rId2" Type="http://schemas.openxmlformats.org/officeDocument/2006/relationships/video" Target="../media/media6.mp4"/><Relationship Id="rId1" Type="http://schemas.microsoft.com/office/2007/relationships/media" Target="../media/media6.mp4"/><Relationship Id="rId4" Type="http://schemas.openxmlformats.org/officeDocument/2006/relationships/image" Target="../media/image53.png"/></Relationships>
</file>

<file path=ppt/slides/_rels/slide35.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image" Target="../media/image3.jpeg"/><Relationship Id="rId1" Type="http://schemas.openxmlformats.org/officeDocument/2006/relationships/slideLayout" Target="../slideLayouts/slideLayout13.xml"/></Relationships>
</file>

<file path=ppt/slides/_rels/slide36.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image" Target="../media/image3.jpeg"/><Relationship Id="rId1" Type="http://schemas.openxmlformats.org/officeDocument/2006/relationships/slideLayout" Target="../slideLayouts/slideLayout13.xml"/><Relationship Id="rId5" Type="http://schemas.microsoft.com/office/2007/relationships/hdphoto" Target="../media/hdphoto23.wdp"/><Relationship Id="rId4" Type="http://schemas.openxmlformats.org/officeDocument/2006/relationships/image" Target="../media/image55.png"/></Relationships>
</file>

<file path=ppt/slides/_rels/slide37.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image" Target="../media/image3.jpeg"/><Relationship Id="rId1" Type="http://schemas.openxmlformats.org/officeDocument/2006/relationships/slideLayout" Target="../slideLayouts/slideLayout13.xml"/><Relationship Id="rId5" Type="http://schemas.microsoft.com/office/2007/relationships/hdphoto" Target="../media/hdphoto24.wdp"/><Relationship Id="rId4" Type="http://schemas.openxmlformats.org/officeDocument/2006/relationships/image" Target="../media/image56.png"/></Relationships>
</file>

<file path=ppt/slides/_rels/slide38.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Layout" Target="../slideLayouts/slideLayout13.xml"/></Relationships>
</file>

<file path=ppt/slides/_rels/slide39.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Layout" Target="../slideLayouts/slideLayout13.xml"/></Relationships>
</file>

<file path=ppt/slides/_rels/slide4.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13.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40.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image" Target="../media/image58.jpeg"/><Relationship Id="rId1" Type="http://schemas.openxmlformats.org/officeDocument/2006/relationships/slideLayout" Target="../slideLayouts/slideLayout13.xml"/><Relationship Id="rId4" Type="http://schemas.openxmlformats.org/officeDocument/2006/relationships/image" Target="../media/image60.jpeg"/></Relationships>
</file>

<file path=ppt/slides/_rels/slide41.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image" Target="../media/image61.jpeg"/><Relationship Id="rId1" Type="http://schemas.openxmlformats.org/officeDocument/2006/relationships/slideLayout" Target="../slideLayouts/slideLayout13.xml"/><Relationship Id="rId5" Type="http://schemas.openxmlformats.org/officeDocument/2006/relationships/image" Target="../media/image64.jpeg"/><Relationship Id="rId4" Type="http://schemas.openxmlformats.org/officeDocument/2006/relationships/image" Target="../media/image63.jpeg"/></Relationships>
</file>

<file path=ppt/slides/_rels/slide42.xml.rels><?xml version="1.0" encoding="UTF-8" standalone="yes"?>
<Relationships xmlns="http://schemas.openxmlformats.org/package/2006/relationships"><Relationship Id="rId8" Type="http://schemas.microsoft.com/office/2007/relationships/hdphoto" Target="../media/hdphoto26.wdp"/><Relationship Id="rId3" Type="http://schemas.openxmlformats.org/officeDocument/2006/relationships/image" Target="../media/image66.jpeg"/><Relationship Id="rId7" Type="http://schemas.openxmlformats.org/officeDocument/2006/relationships/image" Target="../media/image69.png"/><Relationship Id="rId2" Type="http://schemas.openxmlformats.org/officeDocument/2006/relationships/image" Target="../media/image65.jpeg"/><Relationship Id="rId1" Type="http://schemas.openxmlformats.org/officeDocument/2006/relationships/slideLayout" Target="../slideLayouts/slideLayout13.xml"/><Relationship Id="rId6" Type="http://schemas.microsoft.com/office/2007/relationships/hdphoto" Target="../media/hdphoto25.wdp"/><Relationship Id="rId11" Type="http://schemas.openxmlformats.org/officeDocument/2006/relationships/image" Target="../media/image71.png"/><Relationship Id="rId5" Type="http://schemas.openxmlformats.org/officeDocument/2006/relationships/image" Target="../media/image68.png"/><Relationship Id="rId10" Type="http://schemas.microsoft.com/office/2007/relationships/hdphoto" Target="../media/hdphoto27.wdp"/><Relationship Id="rId4" Type="http://schemas.openxmlformats.org/officeDocument/2006/relationships/image" Target="../media/image67.jpeg"/><Relationship Id="rId9" Type="http://schemas.openxmlformats.org/officeDocument/2006/relationships/image" Target="../media/image70.png"/></Relationships>
</file>

<file path=ppt/slides/_rels/slide43.xml.rels><?xml version="1.0" encoding="UTF-8" standalone="yes"?>
<Relationships xmlns="http://schemas.openxmlformats.org/package/2006/relationships"><Relationship Id="rId2" Type="http://schemas.openxmlformats.org/officeDocument/2006/relationships/image" Target="../media/image72.jpeg"/><Relationship Id="rId1" Type="http://schemas.openxmlformats.org/officeDocument/2006/relationships/slideLayout" Target="../slideLayouts/slideLayout13.xml"/></Relationships>
</file>

<file path=ppt/slides/_rels/slide44.xml.rels><?xml version="1.0" encoding="UTF-8" standalone="yes"?>
<Relationships xmlns="http://schemas.openxmlformats.org/package/2006/relationships"><Relationship Id="rId8" Type="http://schemas.microsoft.com/office/2007/relationships/hdphoto" Target="../media/hdphoto29.wdp"/><Relationship Id="rId3" Type="http://schemas.openxmlformats.org/officeDocument/2006/relationships/image" Target="../media/image73.png"/><Relationship Id="rId7" Type="http://schemas.openxmlformats.org/officeDocument/2006/relationships/image" Target="../media/image74.png"/><Relationship Id="rId2" Type="http://schemas.openxmlformats.org/officeDocument/2006/relationships/image" Target="../media/image72.jpeg"/><Relationship Id="rId1" Type="http://schemas.openxmlformats.org/officeDocument/2006/relationships/slideLayout" Target="../slideLayouts/slideLayout13.xml"/><Relationship Id="rId6" Type="http://schemas.microsoft.com/office/2007/relationships/hdphoto" Target="../media/hdphoto26.wdp"/><Relationship Id="rId5" Type="http://schemas.openxmlformats.org/officeDocument/2006/relationships/image" Target="../media/image69.png"/><Relationship Id="rId4" Type="http://schemas.microsoft.com/office/2007/relationships/hdphoto" Target="../media/hdphoto28.wdp"/><Relationship Id="rId9" Type="http://schemas.openxmlformats.org/officeDocument/2006/relationships/image" Target="../media/image75.png"/></Relationships>
</file>

<file path=ppt/slides/_rels/slide45.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image" Target="../media/image72.jpeg"/><Relationship Id="rId1" Type="http://schemas.openxmlformats.org/officeDocument/2006/relationships/slideLayout" Target="../slideLayouts/slideLayout13.xml"/><Relationship Id="rId4" Type="http://schemas.openxmlformats.org/officeDocument/2006/relationships/image" Target="../media/image77.jpeg"/></Relationships>
</file>

<file path=ppt/slides/_rels/slide46.xml.rels><?xml version="1.0" encoding="UTF-8" standalone="yes"?>
<Relationships xmlns="http://schemas.openxmlformats.org/package/2006/relationships"><Relationship Id="rId8" Type="http://schemas.microsoft.com/office/2007/relationships/hdphoto" Target="../media/hdphoto27.wdp"/><Relationship Id="rId3" Type="http://schemas.openxmlformats.org/officeDocument/2006/relationships/image" Target="../media/image68.png"/><Relationship Id="rId7" Type="http://schemas.openxmlformats.org/officeDocument/2006/relationships/image" Target="../media/image70.png"/><Relationship Id="rId2" Type="http://schemas.openxmlformats.org/officeDocument/2006/relationships/image" Target="../media/image78.png"/><Relationship Id="rId1" Type="http://schemas.openxmlformats.org/officeDocument/2006/relationships/slideLayout" Target="../slideLayouts/slideLayout13.xml"/><Relationship Id="rId6" Type="http://schemas.microsoft.com/office/2007/relationships/hdphoto" Target="../media/hdphoto26.wdp"/><Relationship Id="rId5" Type="http://schemas.openxmlformats.org/officeDocument/2006/relationships/image" Target="../media/image69.png"/><Relationship Id="rId4" Type="http://schemas.microsoft.com/office/2007/relationships/hdphoto" Target="../media/hdphoto25.wdp"/><Relationship Id="rId9" Type="http://schemas.openxmlformats.org/officeDocument/2006/relationships/image" Target="../media/image71.png"/></Relationships>
</file>

<file path=ppt/slides/_rels/slide47.xml.rels><?xml version="1.0" encoding="UTF-8" standalone="yes"?>
<Relationships xmlns="http://schemas.openxmlformats.org/package/2006/relationships"><Relationship Id="rId8" Type="http://schemas.microsoft.com/office/2007/relationships/hdphoto" Target="../media/hdphoto27.wdp"/><Relationship Id="rId3" Type="http://schemas.openxmlformats.org/officeDocument/2006/relationships/image" Target="../media/image68.png"/><Relationship Id="rId7" Type="http://schemas.openxmlformats.org/officeDocument/2006/relationships/image" Target="../media/image70.png"/><Relationship Id="rId2" Type="http://schemas.openxmlformats.org/officeDocument/2006/relationships/image" Target="../media/image79.png"/><Relationship Id="rId1" Type="http://schemas.openxmlformats.org/officeDocument/2006/relationships/slideLayout" Target="../slideLayouts/slideLayout13.xml"/><Relationship Id="rId6" Type="http://schemas.microsoft.com/office/2007/relationships/hdphoto" Target="../media/hdphoto26.wdp"/><Relationship Id="rId5" Type="http://schemas.openxmlformats.org/officeDocument/2006/relationships/image" Target="../media/image69.png"/><Relationship Id="rId4" Type="http://schemas.microsoft.com/office/2007/relationships/hdphoto" Target="../media/hdphoto25.wdp"/><Relationship Id="rId9" Type="http://schemas.openxmlformats.org/officeDocument/2006/relationships/image" Target="../media/image71.png"/></Relationships>
</file>

<file path=ppt/slides/_rels/slide48.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image" Target="../media/image79.png"/><Relationship Id="rId1" Type="http://schemas.openxmlformats.org/officeDocument/2006/relationships/slideLayout" Target="../slideLayouts/slideLayout13.xml"/></Relationships>
</file>

<file path=ppt/slides/_rels/slide49.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Layout" Target="../slideLayouts/slideLayout13.xml"/></Relationships>
</file>

<file path=ppt/slides/_rels/slide5.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Layout" Target="../slideLayouts/slideLayout13.xml"/></Relationships>
</file>

<file path=ppt/slides/_rels/slide50.xml.rels><?xml version="1.0" encoding="UTF-8" standalone="yes"?>
<Relationships xmlns="http://schemas.openxmlformats.org/package/2006/relationships"><Relationship Id="rId8" Type="http://schemas.openxmlformats.org/officeDocument/2006/relationships/image" Target="../media/image85.png"/><Relationship Id="rId3" Type="http://schemas.openxmlformats.org/officeDocument/2006/relationships/image" Target="../media/image83.png"/><Relationship Id="rId7" Type="http://schemas.openxmlformats.org/officeDocument/2006/relationships/image" Target="../media/image84.jpg"/><Relationship Id="rId12" Type="http://schemas.openxmlformats.org/officeDocument/2006/relationships/image" Target="../media/image88.png"/><Relationship Id="rId2" Type="http://schemas.openxmlformats.org/officeDocument/2006/relationships/image" Target="../media/image82.gif"/><Relationship Id="rId1" Type="http://schemas.openxmlformats.org/officeDocument/2006/relationships/slideLayout" Target="../slideLayouts/slideLayout13.xml"/><Relationship Id="rId6" Type="http://schemas.microsoft.com/office/2007/relationships/hdphoto" Target="../media/hdphoto22.wdp"/><Relationship Id="rId11" Type="http://schemas.openxmlformats.org/officeDocument/2006/relationships/image" Target="../media/image87.png"/><Relationship Id="rId5" Type="http://schemas.openxmlformats.org/officeDocument/2006/relationships/image" Target="../media/image43.png"/><Relationship Id="rId10" Type="http://schemas.microsoft.com/office/2007/relationships/hdphoto" Target="../media/hdphoto31.wdp"/><Relationship Id="rId4" Type="http://schemas.microsoft.com/office/2007/relationships/hdphoto" Target="../media/hdphoto30.wdp"/><Relationship Id="rId9" Type="http://schemas.openxmlformats.org/officeDocument/2006/relationships/image" Target="../media/image86.png"/></Relationships>
</file>

<file path=ppt/slides/_rels/slide51.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image" Target="../media/image89.png"/><Relationship Id="rId1" Type="http://schemas.openxmlformats.org/officeDocument/2006/relationships/slideLayout" Target="../slideLayouts/slideLayout13.xml"/><Relationship Id="rId6" Type="http://schemas.microsoft.com/office/2007/relationships/hdphoto" Target="../media/hdphoto31.wdp"/><Relationship Id="rId5" Type="http://schemas.openxmlformats.org/officeDocument/2006/relationships/image" Target="../media/image86.png"/><Relationship Id="rId4" Type="http://schemas.openxmlformats.org/officeDocument/2006/relationships/image" Target="../media/image85.png"/></Relationships>
</file>

<file path=ppt/slides/_rels/slide52.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89.png"/><Relationship Id="rId1" Type="http://schemas.openxmlformats.org/officeDocument/2006/relationships/slideLayout" Target="../slideLayouts/slideLayout13.xml"/><Relationship Id="rId6" Type="http://schemas.openxmlformats.org/officeDocument/2006/relationships/image" Target="../media/image90.png"/><Relationship Id="rId5" Type="http://schemas.openxmlformats.org/officeDocument/2006/relationships/image" Target="../media/image85.png"/><Relationship Id="rId4" Type="http://schemas.microsoft.com/office/2007/relationships/hdphoto" Target="../media/hdphoto31.wdp"/></Relationships>
</file>

<file path=ppt/slides/_rels/slide53.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image" Target="../media/image85.png"/><Relationship Id="rId1" Type="http://schemas.openxmlformats.org/officeDocument/2006/relationships/slideLayout" Target="../slideLayouts/slideLayout13.xml"/></Relationships>
</file>

<file path=ppt/slides/_rels/slide54.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image" Target="../media/image85.png"/><Relationship Id="rId1" Type="http://schemas.openxmlformats.org/officeDocument/2006/relationships/slideLayout" Target="../slideLayouts/slideLayout13.xml"/></Relationships>
</file>

<file path=ppt/slides/_rels/slide55.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image" Target="../media/image85.png"/><Relationship Id="rId1" Type="http://schemas.openxmlformats.org/officeDocument/2006/relationships/slideLayout" Target="../slideLayouts/slideLayout13.xml"/><Relationship Id="rId4" Type="http://schemas.openxmlformats.org/officeDocument/2006/relationships/image" Target="../media/image94.jpeg"/></Relationships>
</file>

<file path=ppt/slides/_rels/slide56.xml.rels><?xml version="1.0" encoding="UTF-8" standalone="yes"?>
<Relationships xmlns="http://schemas.openxmlformats.org/package/2006/relationships"><Relationship Id="rId8" Type="http://schemas.openxmlformats.org/officeDocument/2006/relationships/image" Target="../media/image99.jpeg"/><Relationship Id="rId3" Type="http://schemas.openxmlformats.org/officeDocument/2006/relationships/image" Target="../media/image95.jpeg"/><Relationship Id="rId7" Type="http://schemas.openxmlformats.org/officeDocument/2006/relationships/image" Target="../media/image98.jpeg"/><Relationship Id="rId2" Type="http://schemas.openxmlformats.org/officeDocument/2006/relationships/image" Target="../media/image85.png"/><Relationship Id="rId1" Type="http://schemas.openxmlformats.org/officeDocument/2006/relationships/slideLayout" Target="../slideLayouts/slideLayout13.xml"/><Relationship Id="rId6" Type="http://schemas.openxmlformats.org/officeDocument/2006/relationships/image" Target="../media/image97.jpeg"/><Relationship Id="rId5" Type="http://schemas.openxmlformats.org/officeDocument/2006/relationships/image" Target="../media/image96.jpeg"/><Relationship Id="rId4" Type="http://schemas.openxmlformats.org/officeDocument/2006/relationships/image" Target="../media/image93.jpeg"/></Relationships>
</file>

<file path=ppt/slides/_rels/slide57.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image" Target="../media/image85.png"/><Relationship Id="rId1" Type="http://schemas.openxmlformats.org/officeDocument/2006/relationships/slideLayout" Target="../slideLayouts/slideLayout13.xml"/><Relationship Id="rId5" Type="http://schemas.openxmlformats.org/officeDocument/2006/relationships/image" Target="../media/image102.jpeg"/><Relationship Id="rId4" Type="http://schemas.openxmlformats.org/officeDocument/2006/relationships/image" Target="../media/image101.jpeg"/></Relationships>
</file>

<file path=ppt/slides/_rels/slide58.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image" Target="../media/image85.png"/><Relationship Id="rId1" Type="http://schemas.openxmlformats.org/officeDocument/2006/relationships/slideLayout" Target="../slideLayouts/slideLayout13.xml"/><Relationship Id="rId6" Type="http://schemas.openxmlformats.org/officeDocument/2006/relationships/image" Target="../media/image105.jpeg"/><Relationship Id="rId5" Type="http://schemas.openxmlformats.org/officeDocument/2006/relationships/image" Target="../media/image104.jpeg"/><Relationship Id="rId4" Type="http://schemas.openxmlformats.org/officeDocument/2006/relationships/image" Target="../media/image103.jpeg"/></Relationships>
</file>

<file path=ppt/slides/_rels/slide59.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image" Target="../media/image85.png"/><Relationship Id="rId1" Type="http://schemas.openxmlformats.org/officeDocument/2006/relationships/slideLayout" Target="../slideLayouts/slideLayout13.xml"/><Relationship Id="rId6" Type="http://schemas.openxmlformats.org/officeDocument/2006/relationships/image" Target="../media/image108.jpeg"/><Relationship Id="rId5" Type="http://schemas.openxmlformats.org/officeDocument/2006/relationships/image" Target="../media/image107.jpeg"/><Relationship Id="rId4" Type="http://schemas.openxmlformats.org/officeDocument/2006/relationships/image" Target="../media/image106.jpeg"/></Relationships>
</file>

<file path=ppt/slides/_rels/slide6.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6.png"/><Relationship Id="rId1" Type="http://schemas.openxmlformats.org/officeDocument/2006/relationships/slideLayout" Target="../slideLayouts/slideLayout13.xml"/></Relationships>
</file>

<file path=ppt/slides/_rels/slide60.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image" Target="../media/image85.png"/><Relationship Id="rId1" Type="http://schemas.openxmlformats.org/officeDocument/2006/relationships/slideLayout" Target="../slideLayouts/slideLayout13.xml"/><Relationship Id="rId5" Type="http://schemas.openxmlformats.org/officeDocument/2006/relationships/image" Target="../media/image111.jpeg"/><Relationship Id="rId4" Type="http://schemas.openxmlformats.org/officeDocument/2006/relationships/image" Target="../media/image110.jpeg"/></Relationships>
</file>

<file path=ppt/slides/_rels/slide61.xml.rels><?xml version="1.0" encoding="UTF-8" standalone="yes"?>
<Relationships xmlns="http://schemas.openxmlformats.org/package/2006/relationships"><Relationship Id="rId2" Type="http://schemas.openxmlformats.org/officeDocument/2006/relationships/image" Target="../media/image112.png"/><Relationship Id="rId1" Type="http://schemas.openxmlformats.org/officeDocument/2006/relationships/slideLayout" Target="../slideLayouts/slideLayout13.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4.xml.rels><?xml version="1.0" encoding="UTF-8" standalone="yes"?>
<Relationships xmlns="http://schemas.openxmlformats.org/package/2006/relationships"><Relationship Id="rId3" Type="http://schemas.microsoft.com/office/2007/relationships/hdphoto" Target="../media/hdphoto32.wdp"/><Relationship Id="rId2" Type="http://schemas.openxmlformats.org/officeDocument/2006/relationships/image" Target="../media/image113.png"/><Relationship Id="rId1" Type="http://schemas.openxmlformats.org/officeDocument/2006/relationships/slideLayout" Target="../slideLayouts/slideLayout13.xml"/><Relationship Id="rId5" Type="http://schemas.microsoft.com/office/2007/relationships/hdphoto" Target="../media/hdphoto33.wdp"/><Relationship Id="rId4" Type="http://schemas.openxmlformats.org/officeDocument/2006/relationships/image" Target="../media/image114.png"/></Relationships>
</file>

<file path=ppt/slides/_rels/slide65.xml.rels><?xml version="1.0" encoding="UTF-8" standalone="yes"?>
<Relationships xmlns="http://schemas.openxmlformats.org/package/2006/relationships"><Relationship Id="rId3" Type="http://schemas.microsoft.com/office/2007/relationships/hdphoto" Target="../media/hdphoto32.wdp"/><Relationship Id="rId2" Type="http://schemas.openxmlformats.org/officeDocument/2006/relationships/image" Target="../media/image113.png"/><Relationship Id="rId1" Type="http://schemas.openxmlformats.org/officeDocument/2006/relationships/slideLayout" Target="../slideLayouts/slideLayout13.xml"/><Relationship Id="rId6" Type="http://schemas.openxmlformats.org/officeDocument/2006/relationships/image" Target="../media/image115.png"/><Relationship Id="rId5" Type="http://schemas.microsoft.com/office/2007/relationships/hdphoto" Target="../media/hdphoto33.wdp"/><Relationship Id="rId4" Type="http://schemas.openxmlformats.org/officeDocument/2006/relationships/image" Target="../media/image114.png"/></Relationships>
</file>

<file path=ppt/slides/_rels/slide66.xml.rels><?xml version="1.0" encoding="UTF-8" standalone="yes"?>
<Relationships xmlns="http://schemas.openxmlformats.org/package/2006/relationships"><Relationship Id="rId3" Type="http://schemas.microsoft.com/office/2007/relationships/hdphoto" Target="../media/hdphoto34.wdp"/><Relationship Id="rId2" Type="http://schemas.openxmlformats.org/officeDocument/2006/relationships/image" Target="../media/image116.png"/><Relationship Id="rId1" Type="http://schemas.openxmlformats.org/officeDocument/2006/relationships/slideLayout" Target="../slideLayouts/slideLayout13.xml"/><Relationship Id="rId4" Type="http://schemas.openxmlformats.org/officeDocument/2006/relationships/image" Target="../media/image3.jpeg"/></Relationships>
</file>

<file path=ppt/slides/_rels/slide67.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13.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13.xml"/></Relationships>
</file>

<file path=ppt/slides/_rels/slide70.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13.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71.xml.rels><?xml version="1.0" encoding="UTF-8" standalone="yes"?>
<Relationships xmlns="http://schemas.openxmlformats.org/package/2006/relationships"><Relationship Id="rId8" Type="http://schemas.openxmlformats.org/officeDocument/2006/relationships/image" Target="../media/image119.png"/><Relationship Id="rId3" Type="http://schemas.microsoft.com/office/2007/relationships/hdphoto" Target="../media/hdphoto35.wdp"/><Relationship Id="rId7" Type="http://schemas.microsoft.com/office/2007/relationships/hdphoto" Target="../media/hdphoto36.wdp"/><Relationship Id="rId2" Type="http://schemas.openxmlformats.org/officeDocument/2006/relationships/image" Target="../media/image117.png"/><Relationship Id="rId1" Type="http://schemas.openxmlformats.org/officeDocument/2006/relationships/slideLayout" Target="../slideLayouts/slideLayout13.xml"/><Relationship Id="rId6" Type="http://schemas.openxmlformats.org/officeDocument/2006/relationships/image" Target="../media/image118.png"/><Relationship Id="rId11" Type="http://schemas.openxmlformats.org/officeDocument/2006/relationships/image" Target="../media/image3.jpeg"/><Relationship Id="rId5" Type="http://schemas.microsoft.com/office/2007/relationships/hdphoto" Target="../media/hdphoto26.wdp"/><Relationship Id="rId10" Type="http://schemas.microsoft.com/office/2007/relationships/hdphoto" Target="../media/hdphoto25.wdp"/><Relationship Id="rId4" Type="http://schemas.openxmlformats.org/officeDocument/2006/relationships/image" Target="../media/image69.png"/><Relationship Id="rId9" Type="http://schemas.openxmlformats.org/officeDocument/2006/relationships/image" Target="../media/image120.png"/></Relationships>
</file>

<file path=ppt/slides/_rels/slide72.xml.rels><?xml version="1.0" encoding="UTF-8" standalone="yes"?>
<Relationships xmlns="http://schemas.openxmlformats.org/package/2006/relationships"><Relationship Id="rId8" Type="http://schemas.openxmlformats.org/officeDocument/2006/relationships/image" Target="../media/image118.png"/><Relationship Id="rId3" Type="http://schemas.microsoft.com/office/2007/relationships/hdphoto" Target="../media/hdphoto25.wdp"/><Relationship Id="rId7" Type="http://schemas.microsoft.com/office/2007/relationships/hdphoto" Target="../media/hdphoto35.wdp"/><Relationship Id="rId2" Type="http://schemas.openxmlformats.org/officeDocument/2006/relationships/image" Target="../media/image120.png"/><Relationship Id="rId1" Type="http://schemas.openxmlformats.org/officeDocument/2006/relationships/slideLayout" Target="../slideLayouts/slideLayout13.xml"/><Relationship Id="rId6" Type="http://schemas.openxmlformats.org/officeDocument/2006/relationships/image" Target="../media/image117.png"/><Relationship Id="rId11" Type="http://schemas.openxmlformats.org/officeDocument/2006/relationships/image" Target="../media/image3.jpeg"/><Relationship Id="rId5" Type="http://schemas.microsoft.com/office/2007/relationships/hdphoto" Target="../media/hdphoto26.wdp"/><Relationship Id="rId10" Type="http://schemas.openxmlformats.org/officeDocument/2006/relationships/image" Target="../media/image119.png"/><Relationship Id="rId4" Type="http://schemas.openxmlformats.org/officeDocument/2006/relationships/image" Target="../media/image69.png"/><Relationship Id="rId9" Type="http://schemas.microsoft.com/office/2007/relationships/hdphoto" Target="../media/hdphoto36.wdp"/></Relationships>
</file>

<file path=ppt/slides/_rels/slide73.xml.rels><?xml version="1.0" encoding="UTF-8" standalone="yes"?>
<Relationships xmlns="http://schemas.openxmlformats.org/package/2006/relationships"><Relationship Id="rId2" Type="http://schemas.openxmlformats.org/officeDocument/2006/relationships/image" Target="../media/image121.jpeg"/><Relationship Id="rId1" Type="http://schemas.openxmlformats.org/officeDocument/2006/relationships/slideLayout" Target="../slideLayouts/slideLayout13.xml"/></Relationships>
</file>

<file path=ppt/slides/_rels/slide74.xml.rels><?xml version="1.0" encoding="UTF-8" standalone="yes"?>
<Relationships xmlns="http://schemas.openxmlformats.org/package/2006/relationships"><Relationship Id="rId3" Type="http://schemas.openxmlformats.org/officeDocument/2006/relationships/diagramLayout" Target="../diagrams/layout4.xml"/><Relationship Id="rId2" Type="http://schemas.openxmlformats.org/officeDocument/2006/relationships/diagramData" Target="../diagrams/data4.xml"/><Relationship Id="rId1" Type="http://schemas.openxmlformats.org/officeDocument/2006/relationships/slideLayout" Target="../slideLayouts/slideLayout13.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image" Target="../media/image8.jpeg"/><Relationship Id="rId1" Type="http://schemas.openxmlformats.org/officeDocument/2006/relationships/slideLayout" Target="../slideLayouts/slideLayout13.xml"/></Relationships>
</file>

<file path=ppt/slides/_rels/slide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1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3080512" y="2391451"/>
            <a:ext cx="6063488" cy="1446550"/>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000000"/>
                </a:solidFill>
                <a:effectLst/>
                <a:uLnTx/>
                <a:uFillTx/>
                <a:latin typeface="Calibri"/>
                <a:ea typeface="+mn-ea"/>
                <a:cs typeface="+mn-cs"/>
              </a:rPr>
              <a:t>Inventory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000000"/>
                </a:solidFill>
                <a:effectLst/>
                <a:uLnTx/>
                <a:uFillTx/>
                <a:latin typeface="Calibri"/>
                <a:ea typeface="+mn-ea"/>
                <a:cs typeface="+mn-cs"/>
              </a:rPr>
              <a:t>Management</a:t>
            </a:r>
            <a:endParaRPr kumimoji="0" lang="en-US" sz="4400" b="1" i="0" u="none" strike="noStrike" kern="1200" cap="none" spc="0" normalizeH="0" baseline="0" noProof="0" dirty="0">
              <a:ln>
                <a:noFill/>
              </a:ln>
              <a:solidFill>
                <a:srgbClr val="008000"/>
              </a:solidFill>
              <a:effectLst/>
              <a:uLnTx/>
              <a:uFillTx/>
              <a:latin typeface="Calibri"/>
              <a:ea typeface="+mn-ea"/>
              <a:cs typeface="+mn-cs"/>
            </a:endParaRPr>
          </a:p>
        </p:txBody>
      </p:sp>
      <p:sp>
        <p:nvSpPr>
          <p:cNvPr id="5" name="Rectangle 2"/>
          <p:cNvSpPr>
            <a:spLocks noChangeArrowheads="1"/>
          </p:cNvSpPr>
          <p:nvPr/>
        </p:nvSpPr>
        <p:spPr bwMode="auto">
          <a:xfrm>
            <a:off x="2836672" y="6497322"/>
            <a:ext cx="6234176" cy="5170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457200" eaLnBrk="0" hangingPunct="0">
              <a:defRPr>
                <a:solidFill>
                  <a:schemeClr val="tx1"/>
                </a:solidFill>
                <a:latin typeface="Comic Sans MS" pitchFamily="66" charset="0"/>
              </a:defRPr>
            </a:lvl1pPr>
            <a:lvl2pPr marL="742950" indent="-285750" defTabSz="457200" eaLnBrk="0" hangingPunct="0">
              <a:defRPr>
                <a:solidFill>
                  <a:schemeClr val="tx1"/>
                </a:solidFill>
                <a:latin typeface="Comic Sans MS" pitchFamily="66" charset="0"/>
              </a:defRPr>
            </a:lvl2pPr>
            <a:lvl3pPr marL="1143000" indent="-228600" defTabSz="457200" eaLnBrk="0" hangingPunct="0">
              <a:defRPr>
                <a:solidFill>
                  <a:schemeClr val="tx1"/>
                </a:solidFill>
                <a:latin typeface="Comic Sans MS" pitchFamily="66" charset="0"/>
              </a:defRPr>
            </a:lvl3pPr>
            <a:lvl4pPr marL="1600200" indent="-228600" defTabSz="457200" eaLnBrk="0" hangingPunct="0">
              <a:defRPr>
                <a:solidFill>
                  <a:schemeClr val="tx1"/>
                </a:solidFill>
                <a:latin typeface="Comic Sans MS" pitchFamily="66" charset="0"/>
              </a:defRPr>
            </a:lvl4pPr>
            <a:lvl5pPr marL="2057400" indent="-228600" defTabSz="457200" eaLnBrk="0" hangingPunct="0">
              <a:defRPr>
                <a:solidFill>
                  <a:schemeClr val="tx1"/>
                </a:solidFill>
                <a:latin typeface="Comic Sans MS" pitchFamily="66" charset="0"/>
              </a:defRPr>
            </a:lvl5pPr>
            <a:lvl6pPr marL="2514600" indent="-228600" defTabSz="457200" eaLnBrk="0" fontAlgn="base" hangingPunct="0">
              <a:spcBef>
                <a:spcPct val="0"/>
              </a:spcBef>
              <a:spcAft>
                <a:spcPct val="0"/>
              </a:spcAft>
              <a:defRPr>
                <a:solidFill>
                  <a:schemeClr val="tx1"/>
                </a:solidFill>
                <a:latin typeface="Comic Sans MS" pitchFamily="66" charset="0"/>
              </a:defRPr>
            </a:lvl6pPr>
            <a:lvl7pPr marL="2971800" indent="-228600" defTabSz="457200" eaLnBrk="0" fontAlgn="base" hangingPunct="0">
              <a:spcBef>
                <a:spcPct val="0"/>
              </a:spcBef>
              <a:spcAft>
                <a:spcPct val="0"/>
              </a:spcAft>
              <a:defRPr>
                <a:solidFill>
                  <a:schemeClr val="tx1"/>
                </a:solidFill>
                <a:latin typeface="Comic Sans MS" pitchFamily="66" charset="0"/>
              </a:defRPr>
            </a:lvl7pPr>
            <a:lvl8pPr marL="3429000" indent="-228600" defTabSz="457200" eaLnBrk="0" fontAlgn="base" hangingPunct="0">
              <a:spcBef>
                <a:spcPct val="0"/>
              </a:spcBef>
              <a:spcAft>
                <a:spcPct val="0"/>
              </a:spcAft>
              <a:defRPr>
                <a:solidFill>
                  <a:schemeClr val="tx1"/>
                </a:solidFill>
                <a:latin typeface="Comic Sans MS" pitchFamily="66" charset="0"/>
              </a:defRPr>
            </a:lvl8pPr>
            <a:lvl9pPr marL="3886200" indent="-228600" defTabSz="457200" eaLnBrk="0" fontAlgn="base" hangingPunct="0">
              <a:spcBef>
                <a:spcPct val="0"/>
              </a:spcBef>
              <a:spcAft>
                <a:spcPct val="0"/>
              </a:spcAft>
              <a:defRPr>
                <a:solidFill>
                  <a:schemeClr val="tx1"/>
                </a:solidFill>
                <a:latin typeface="Comic Sans MS" pitchFamily="66" charset="0"/>
              </a:defRPr>
            </a:lvl9pPr>
          </a:lstStyle>
          <a:p>
            <a:pPr marL="0" marR="0" lvl="0" indent="0" algn="ctr" defTabSz="457200" rtl="0" eaLnBrk="1" fontAlgn="base" latinLnBrk="0" hangingPunct="1">
              <a:lnSpc>
                <a:spcPct val="9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Calibri" pitchFamily="34" charset="0"/>
                <a:ea typeface="+mn-ea"/>
                <a:cs typeface="+mn-cs"/>
              </a:rPr>
              <a:t>Provided by the LAUSD Food Services Division</a:t>
            </a:r>
          </a:p>
          <a:p>
            <a:pPr marL="0" marR="0" lvl="0" indent="0" algn="ctr" defTabSz="457200" rtl="0" eaLnBrk="1" fontAlgn="base" latinLnBrk="0" hangingPunct="1">
              <a:lnSpc>
                <a:spcPct val="90000"/>
              </a:lnSpc>
              <a:spcBef>
                <a:spcPct val="20000"/>
              </a:spcBef>
              <a:spcAft>
                <a:spcPct val="0"/>
              </a:spcAft>
              <a:buClrTx/>
              <a:buSzTx/>
              <a:buFontTx/>
              <a:buNone/>
              <a:tabLst/>
              <a:defRPr/>
            </a:pPr>
            <a:r>
              <a:rPr kumimoji="0" lang="en-US" altLang="en-US" sz="1100" b="0" i="0" u="none" strike="noStrike" kern="1200" cap="none" spc="0" normalizeH="0" baseline="0" noProof="0" dirty="0">
                <a:ln>
                  <a:noFill/>
                </a:ln>
                <a:solidFill>
                  <a:srgbClr val="000000"/>
                </a:solidFill>
                <a:effectLst/>
                <a:uLnTx/>
                <a:uFillTx/>
                <a:latin typeface="Calibri" pitchFamily="34" charset="0"/>
                <a:ea typeface="+mn-ea"/>
                <a:cs typeface="+mn-cs"/>
              </a:rPr>
              <a:t>												</a:t>
            </a:r>
            <a:endParaRPr kumimoji="0" lang="en-US" altLang="en-US" sz="1000" b="0" i="0" u="none" strike="noStrike" kern="1200" cap="none" spc="0" normalizeH="0" baseline="0" noProof="0" dirty="0">
              <a:ln>
                <a:noFill/>
              </a:ln>
              <a:solidFill>
                <a:srgbClr val="000000"/>
              </a:solidFill>
              <a:effectLst/>
              <a:uLnTx/>
              <a:uFillTx/>
              <a:latin typeface="Calibri" pitchFamily="34" charset="0"/>
              <a:ea typeface="+mn-ea"/>
              <a:cs typeface="+mn-cs"/>
            </a:endParaRPr>
          </a:p>
        </p:txBody>
      </p:sp>
      <p:pic>
        <p:nvPicPr>
          <p:cNvPr id="8" name="Picture 7">
            <a:extLst>
              <a:ext uri="{FF2B5EF4-FFF2-40B4-BE49-F238E27FC236}">
                <a16:creationId xmlns:a16="http://schemas.microsoft.com/office/drawing/2014/main" id="{D91481F3-1A9C-BAE2-D0B0-213A3904FE61}"/>
              </a:ext>
            </a:extLst>
          </p:cNvPr>
          <p:cNvPicPr>
            <a:picLocks noChangeAspect="1"/>
          </p:cNvPicPr>
          <p:nvPr/>
        </p:nvPicPr>
        <p:blipFill>
          <a:blip r:embed="rId4"/>
          <a:stretch>
            <a:fillRect/>
          </a:stretch>
        </p:blipFill>
        <p:spPr>
          <a:xfrm>
            <a:off x="3605022" y="732091"/>
            <a:ext cx="4762500" cy="809625"/>
          </a:xfrm>
          <a:prstGeom prst="rect">
            <a:avLst/>
          </a:prstGeom>
        </p:spPr>
      </p:pic>
    </p:spTree>
    <p:custDataLst>
      <p:tags r:id="rId1"/>
    </p:custDataLst>
    <p:extLst>
      <p:ext uri="{BB962C8B-B14F-4D97-AF65-F5344CB8AC3E}">
        <p14:creationId xmlns:p14="http://schemas.microsoft.com/office/powerpoint/2010/main" val="428834547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46100" y="956173"/>
            <a:ext cx="7153927" cy="656728"/>
          </a:xfrm>
          <a:solidFill>
            <a:schemeClr val="accent6">
              <a:lumMod val="60000"/>
              <a:lumOff val="40000"/>
            </a:schemeClr>
          </a:solidFill>
        </p:spPr>
        <p:txBody>
          <a:bodyPr>
            <a:normAutofit/>
          </a:bodyPr>
          <a:lstStyle/>
          <a:p>
            <a:r>
              <a:rPr lang="en-US" sz="4000" b="1" dirty="0">
                <a:latin typeface="Calibri" panose="020F0502020204030204" pitchFamily="34" charset="0"/>
                <a:cs typeface="Calibri" panose="020F0502020204030204" pitchFamily="34" charset="0"/>
              </a:rPr>
              <a:t>Factors Affecting Forecast</a:t>
            </a:r>
          </a:p>
        </p:txBody>
      </p:sp>
      <p:sp>
        <p:nvSpPr>
          <p:cNvPr id="3" name="Content Placeholder 2"/>
          <p:cNvSpPr>
            <a:spLocks noGrp="1"/>
          </p:cNvSpPr>
          <p:nvPr>
            <p:ph idx="1"/>
          </p:nvPr>
        </p:nvSpPr>
        <p:spPr>
          <a:xfrm>
            <a:off x="546100" y="1720238"/>
            <a:ext cx="8140700" cy="2037346"/>
          </a:xfrm>
        </p:spPr>
        <p:txBody>
          <a:bodyPr>
            <a:normAutofit/>
          </a:bodyPr>
          <a:lstStyle/>
          <a:p>
            <a:pPr marL="0" indent="0">
              <a:lnSpc>
                <a:spcPct val="100000"/>
              </a:lnSpc>
              <a:buNone/>
            </a:pPr>
            <a:r>
              <a:rPr lang="en-US" sz="2600" dirty="0">
                <a:latin typeface="Calibri" panose="020F0502020204030204" pitchFamily="34" charset="0"/>
                <a:cs typeface="Calibri" panose="020F0502020204030204" pitchFamily="34" charset="0"/>
              </a:rPr>
              <a:t>Identify factors that could affect participation counts before ordering and producing food. Communicate with students and administrators to identify factors relating to:</a:t>
            </a:r>
          </a:p>
          <a:p>
            <a:pPr marL="0" indent="0">
              <a:lnSpc>
                <a:spcPct val="100000"/>
              </a:lnSpc>
              <a:buNone/>
            </a:pPr>
            <a:endParaRPr lang="en-US" sz="2600" dirty="0">
              <a:latin typeface="Calibri" panose="020F0502020204030204" pitchFamily="34" charset="0"/>
              <a:cs typeface="Calibri" panose="020F0502020204030204" pitchFamily="34" charset="0"/>
            </a:endParaRPr>
          </a:p>
        </p:txBody>
      </p:sp>
      <p:sp>
        <p:nvSpPr>
          <p:cNvPr id="5" name="Content Placeholder 2"/>
          <p:cNvSpPr txBox="1">
            <a:spLocks/>
          </p:cNvSpPr>
          <p:nvPr/>
        </p:nvSpPr>
        <p:spPr>
          <a:xfrm>
            <a:off x="546100" y="3056021"/>
            <a:ext cx="4405961" cy="3198130"/>
          </a:xfrm>
          <a:prstGeom prst="rect">
            <a:avLst/>
          </a:prstGeom>
        </p:spPr>
        <p:txBody>
          <a:bodyPr vert="horz" lIns="91440" tIns="45720" rIns="91440" bIns="45720" rtlCol="0" anchor="t">
            <a:noAutofit/>
          </a:bodyPr>
          <a:lstStyle>
            <a:lvl1pPr marL="228600" indent="-228600" algn="l" defTabSz="685800" rtl="0" eaLnBrk="1" latinLnBrk="0" hangingPunct="1">
              <a:lnSpc>
                <a:spcPct val="120000"/>
              </a:lnSpc>
              <a:spcBef>
                <a:spcPts val="1000"/>
              </a:spcBef>
              <a:buClr>
                <a:schemeClr val="accent1"/>
              </a:buClr>
              <a:buSzPct val="100000"/>
              <a:buFont typeface="Arial" panose="020B0604020202020204" pitchFamily="34" charset="0"/>
              <a:buChar char="•"/>
              <a:defRPr sz="2000" kern="1200" cap="none">
                <a:solidFill>
                  <a:schemeClr val="tx1"/>
                </a:solidFill>
                <a:effectLst/>
                <a:latin typeface="+mn-lt"/>
                <a:ea typeface="+mn-ea"/>
                <a:cs typeface="+mn-cs"/>
              </a:defRPr>
            </a:lvl1pPr>
            <a:lvl2pPr marL="6858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baseline="0">
                <a:solidFill>
                  <a:schemeClr val="tx1"/>
                </a:solidFill>
                <a:effectLst/>
                <a:latin typeface="+mn-lt"/>
                <a:ea typeface="+mn-ea"/>
                <a:cs typeface="+mn-cs"/>
              </a:defRPr>
            </a:lvl2pPr>
            <a:lvl3pPr marL="11430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a:solidFill>
                  <a:schemeClr val="tx1"/>
                </a:solidFill>
                <a:effectLst/>
                <a:latin typeface="+mn-lt"/>
                <a:ea typeface="+mn-ea"/>
                <a:cs typeface="+mn-cs"/>
              </a:defRPr>
            </a:lvl3pPr>
            <a:lvl4pPr marL="16002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400" kern="1200" cap="none" baseline="0">
                <a:solidFill>
                  <a:schemeClr val="tx1"/>
                </a:solidFill>
                <a:effectLst/>
                <a:latin typeface="+mn-lt"/>
                <a:ea typeface="+mn-ea"/>
                <a:cs typeface="+mn-cs"/>
              </a:defRPr>
            </a:lvl4pPr>
            <a:lvl5pPr marL="20574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200" kern="1200" cap="none">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9pPr>
          </a:lstStyle>
          <a:p>
            <a:pPr>
              <a:lnSpc>
                <a:spcPct val="100000"/>
              </a:lnSpc>
              <a:buFont typeface="Wingdings" panose="05000000000000000000" pitchFamily="2" charset="2"/>
              <a:buChar char="Ø"/>
            </a:pPr>
            <a:r>
              <a:rPr lang="en-US" sz="2600" dirty="0">
                <a:latin typeface="Calibri" panose="020F0502020204030204" pitchFamily="34" charset="0"/>
                <a:cs typeface="Calibri" panose="020F0502020204030204" pitchFamily="34" charset="0"/>
              </a:rPr>
              <a:t>Student preferences</a:t>
            </a:r>
          </a:p>
          <a:p>
            <a:pPr>
              <a:lnSpc>
                <a:spcPct val="100000"/>
              </a:lnSpc>
              <a:buFont typeface="Wingdings" panose="05000000000000000000" pitchFamily="2" charset="2"/>
              <a:buChar char="Ø"/>
            </a:pPr>
            <a:r>
              <a:rPr lang="en-US" sz="2600" dirty="0">
                <a:latin typeface="Calibri" panose="020F0502020204030204" pitchFamily="34" charset="0"/>
                <a:cs typeface="Calibri" panose="020F0502020204030204" pitchFamily="34" charset="0"/>
              </a:rPr>
              <a:t>Holidays &amp; school breaks</a:t>
            </a:r>
          </a:p>
          <a:p>
            <a:pPr>
              <a:lnSpc>
                <a:spcPct val="100000"/>
              </a:lnSpc>
              <a:buFont typeface="Wingdings" panose="05000000000000000000" pitchFamily="2" charset="2"/>
              <a:buChar char="Ø"/>
            </a:pPr>
            <a:r>
              <a:rPr lang="en-US" sz="2600" dirty="0">
                <a:latin typeface="Calibri" panose="020F0502020204030204" pitchFamily="34" charset="0"/>
                <a:cs typeface="Calibri" panose="020F0502020204030204" pitchFamily="34" charset="0"/>
              </a:rPr>
              <a:t>Minimum days</a:t>
            </a:r>
          </a:p>
          <a:p>
            <a:pPr>
              <a:lnSpc>
                <a:spcPct val="100000"/>
              </a:lnSpc>
              <a:buFont typeface="Wingdings" panose="05000000000000000000" pitchFamily="2" charset="2"/>
              <a:buChar char="Ø"/>
            </a:pPr>
            <a:r>
              <a:rPr lang="en-US" sz="2600" dirty="0">
                <a:latin typeface="Calibri" panose="020F0502020204030204" pitchFamily="34" charset="0"/>
                <a:cs typeface="Calibri" panose="020F0502020204030204" pitchFamily="34" charset="0"/>
              </a:rPr>
              <a:t>School events</a:t>
            </a:r>
          </a:p>
          <a:p>
            <a:pPr lvl="1">
              <a:lnSpc>
                <a:spcPct val="100000"/>
              </a:lnSpc>
            </a:pPr>
            <a:r>
              <a:rPr lang="en-US" sz="2200" dirty="0">
                <a:latin typeface="Calibri" panose="020F0502020204030204" pitchFamily="34" charset="0"/>
                <a:cs typeface="Calibri" panose="020F0502020204030204" pitchFamily="34" charset="0"/>
              </a:rPr>
              <a:t>Assemblies, field trips, graduation, etc.</a:t>
            </a:r>
          </a:p>
        </p:txBody>
      </p:sp>
      <p:pic>
        <p:nvPicPr>
          <p:cNvPr id="6" name="Picture 2" descr="Children Of Different Races Clipart , Free Transparent Clipart - ClipartKey"/>
          <p:cNvPicPr>
            <a:picLocks noChangeAspect="1" noChangeArrowheads="1"/>
          </p:cNvPicPr>
          <p:nvPr/>
        </p:nvPicPr>
        <p:blipFill rotWithShape="1">
          <a:blip r:embed="rId2" cstate="email">
            <a:extLst>
              <a:ext uri="{BEBA8EAE-BF5A-486C-A8C5-ECC9F3942E4B}">
                <a14:imgProps xmlns:a14="http://schemas.microsoft.com/office/drawing/2010/main">
                  <a14:imgLayer r:embed="rId3">
                    <a14:imgEffect>
                      <a14:backgroundRemoval t="4260" b="94726" l="6111" r="94000">
                        <a14:foregroundMark x1="21222" y1="19878" x2="14889" y2="71400"/>
                        <a14:foregroundMark x1="9333" y1="29817" x2="9111" y2="39757"/>
                        <a14:foregroundMark x1="9111" y1="39757" x2="22556" y2="38945"/>
                        <a14:foregroundMark x1="22556" y1="38945" x2="26444" y2="50304"/>
                        <a14:foregroundMark x1="26444" y1="50304" x2="19111" y2="60649"/>
                        <a14:foregroundMark x1="19111" y1="59838" x2="23000" y2="86004"/>
                        <a14:foregroundMark x1="16667" y1="76471" x2="16667" y2="87221"/>
                        <a14:foregroundMark x1="16667" y1="86815" x2="13889" y2="88844"/>
                        <a14:foregroundMark x1="22111" y1="88032" x2="26667" y2="89249"/>
                        <a14:foregroundMark x1="26889" y1="38134" x2="29889" y2="48479"/>
                        <a14:foregroundMark x1="29889" y1="48073" x2="38556" y2="47667"/>
                        <a14:foregroundMark x1="36667" y1="43205" x2="31889" y2="86410"/>
                        <a14:foregroundMark x1="38333" y1="59838" x2="37556" y2="82150"/>
                        <a14:foregroundMark x1="37889" y1="83976" x2="39444" y2="88844"/>
                        <a14:foregroundMark x1="49222" y1="26572" x2="43778" y2="89655"/>
                        <a14:foregroundMark x1="52667" y1="67343" x2="55778" y2="88844"/>
                        <a14:foregroundMark x1="67000" y1="21501" x2="58556" y2="86815"/>
                        <a14:foregroundMark x1="64222" y1="28195" x2="67000" y2="88438"/>
                        <a14:foregroundMark x1="78111" y1="38134" x2="75444" y2="56389"/>
                        <a14:foregroundMark x1="77222" y1="10751" x2="79000" y2="49290"/>
                        <a14:foregroundMark x1="19444" y1="12779" x2="27111" y2="22718"/>
                        <a14:foregroundMark x1="58111" y1="16633" x2="62222" y2="21501"/>
                        <a14:foregroundMark x1="22333" y1="59026" x2="23000" y2="70994"/>
                        <a14:foregroundMark x1="78778" y1="85801" x2="81000" y2="86613"/>
                      </a14:backgroundRemoval>
                    </a14:imgEffect>
                  </a14:imgLayer>
                </a14:imgProps>
              </a:ext>
              <a:ext uri="{28A0092B-C50C-407E-A947-70E740481C1C}">
                <a14:useLocalDpi xmlns:a14="http://schemas.microsoft.com/office/drawing/2010/main"/>
              </a:ext>
            </a:extLst>
          </a:blip>
          <a:srcRect l="5956" r="5692"/>
          <a:stretch/>
        </p:blipFill>
        <p:spPr bwMode="auto">
          <a:xfrm>
            <a:off x="4498838" y="3631722"/>
            <a:ext cx="4645162" cy="2880002"/>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401518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afterEffect">
                                  <p:stCondLst>
                                    <p:cond delay="500"/>
                                  </p:stCondLst>
                                  <p:childTnLst>
                                    <p:set>
                                      <p:cBhvr>
                                        <p:cTn id="6" dur="1" fill="hold">
                                          <p:stCondLst>
                                            <p:cond delay="0"/>
                                          </p:stCondLst>
                                        </p:cTn>
                                        <p:tgtEl>
                                          <p:spTgt spid="6"/>
                                        </p:tgtEl>
                                        <p:attrNameLst>
                                          <p:attrName>style.visibility</p:attrName>
                                        </p:attrNameLst>
                                      </p:cBhvr>
                                      <p:to>
                                        <p:strVal val="visible"/>
                                      </p:to>
                                    </p:set>
                                    <p:animEffect transition="in" filter="randombar(horizontal)">
                                      <p:cBhvr>
                                        <p:cTn id="7"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46100" y="956173"/>
            <a:ext cx="7153927" cy="656728"/>
          </a:xfrm>
          <a:solidFill>
            <a:srgbClr val="00B050"/>
          </a:solidFill>
        </p:spPr>
        <p:txBody>
          <a:bodyPr>
            <a:normAutofit/>
          </a:bodyPr>
          <a:lstStyle/>
          <a:p>
            <a:r>
              <a:rPr lang="en-US" sz="4000" b="1" dirty="0">
                <a:latin typeface="Calibri" panose="020F0502020204030204" pitchFamily="34" charset="0"/>
                <a:cs typeface="Calibri" panose="020F0502020204030204" pitchFamily="34" charset="0"/>
              </a:rPr>
              <a:t>How Do We Acquire Inventory</a:t>
            </a:r>
          </a:p>
        </p:txBody>
      </p:sp>
      <p:sp>
        <p:nvSpPr>
          <p:cNvPr id="3" name="Content Placeholder 2"/>
          <p:cNvSpPr>
            <a:spLocks noGrp="1"/>
          </p:cNvSpPr>
          <p:nvPr>
            <p:ph idx="1"/>
          </p:nvPr>
        </p:nvSpPr>
        <p:spPr>
          <a:xfrm>
            <a:off x="546100" y="1752601"/>
            <a:ext cx="8123447" cy="955893"/>
          </a:xfrm>
        </p:spPr>
        <p:txBody>
          <a:bodyPr>
            <a:normAutofit/>
          </a:bodyPr>
          <a:lstStyle/>
          <a:p>
            <a:pPr marL="0" indent="0">
              <a:lnSpc>
                <a:spcPct val="100000"/>
              </a:lnSpc>
              <a:buNone/>
            </a:pPr>
            <a:r>
              <a:rPr lang="en-US" sz="2600" dirty="0">
                <a:latin typeface="Calibri" panose="020F0502020204030204" pitchFamily="34" charset="0"/>
                <a:cs typeface="Calibri" panose="020F0502020204030204" pitchFamily="34" charset="0"/>
              </a:rPr>
              <a:t>Inventory is delivered based on menu planning and ordering. We can also acquire inventory via stock transfers.</a:t>
            </a:r>
          </a:p>
        </p:txBody>
      </p:sp>
      <p:sp>
        <p:nvSpPr>
          <p:cNvPr id="9" name="Content Placeholder 2"/>
          <p:cNvSpPr txBox="1">
            <a:spLocks/>
          </p:cNvSpPr>
          <p:nvPr/>
        </p:nvSpPr>
        <p:spPr>
          <a:xfrm>
            <a:off x="546099" y="3071990"/>
            <a:ext cx="8123447" cy="1327483"/>
          </a:xfrm>
          <a:prstGeom prst="rect">
            <a:avLst/>
          </a:prstGeom>
        </p:spPr>
        <p:txBody>
          <a:bodyPr vert="horz" lIns="91440" tIns="45720" rIns="91440" bIns="45720" rtlCol="0" anchor="t">
            <a:normAutofit/>
          </a:bodyPr>
          <a:lstStyle>
            <a:lvl1pPr marL="228600" indent="-228600" algn="l" defTabSz="685800" rtl="0" eaLnBrk="1" latinLnBrk="0" hangingPunct="1">
              <a:lnSpc>
                <a:spcPct val="120000"/>
              </a:lnSpc>
              <a:spcBef>
                <a:spcPts val="1000"/>
              </a:spcBef>
              <a:buClr>
                <a:schemeClr val="accent1"/>
              </a:buClr>
              <a:buSzPct val="100000"/>
              <a:buFont typeface="Arial" panose="020B0604020202020204" pitchFamily="34" charset="0"/>
              <a:buChar char="•"/>
              <a:defRPr sz="2000" kern="1200" cap="none">
                <a:solidFill>
                  <a:schemeClr val="tx1"/>
                </a:solidFill>
                <a:effectLst/>
                <a:latin typeface="+mn-lt"/>
                <a:ea typeface="+mn-ea"/>
                <a:cs typeface="+mn-cs"/>
              </a:defRPr>
            </a:lvl1pPr>
            <a:lvl2pPr marL="6858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baseline="0">
                <a:solidFill>
                  <a:schemeClr val="tx1"/>
                </a:solidFill>
                <a:effectLst/>
                <a:latin typeface="+mn-lt"/>
                <a:ea typeface="+mn-ea"/>
                <a:cs typeface="+mn-cs"/>
              </a:defRPr>
            </a:lvl2pPr>
            <a:lvl3pPr marL="11430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a:solidFill>
                  <a:schemeClr val="tx1"/>
                </a:solidFill>
                <a:effectLst/>
                <a:latin typeface="+mn-lt"/>
                <a:ea typeface="+mn-ea"/>
                <a:cs typeface="+mn-cs"/>
              </a:defRPr>
            </a:lvl3pPr>
            <a:lvl4pPr marL="16002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400" kern="1200" cap="none" baseline="0">
                <a:solidFill>
                  <a:schemeClr val="tx1"/>
                </a:solidFill>
                <a:effectLst/>
                <a:latin typeface="+mn-lt"/>
                <a:ea typeface="+mn-ea"/>
                <a:cs typeface="+mn-cs"/>
              </a:defRPr>
            </a:lvl4pPr>
            <a:lvl5pPr marL="20574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200" kern="1200" cap="none">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9pPr>
          </a:lstStyle>
          <a:p>
            <a:pPr marL="0" indent="0">
              <a:lnSpc>
                <a:spcPct val="100000"/>
              </a:lnSpc>
              <a:buFont typeface="Arial" panose="020B0604020202020204" pitchFamily="34" charset="0"/>
              <a:buNone/>
            </a:pPr>
            <a:endParaRPr lang="en-US" sz="2600" dirty="0">
              <a:latin typeface="Calibri" panose="020F0502020204030204" pitchFamily="34" charset="0"/>
              <a:cs typeface="Calibri" panose="020F0502020204030204" pitchFamily="34" charset="0"/>
            </a:endParaRPr>
          </a:p>
        </p:txBody>
      </p:sp>
      <p:grpSp>
        <p:nvGrpSpPr>
          <p:cNvPr id="13" name="Group 12"/>
          <p:cNvGrpSpPr/>
          <p:nvPr/>
        </p:nvGrpSpPr>
        <p:grpSpPr>
          <a:xfrm>
            <a:off x="6875921" y="4300991"/>
            <a:ext cx="2078966" cy="2376920"/>
            <a:chOff x="914399" y="4569598"/>
            <a:chExt cx="2260121" cy="2258553"/>
          </a:xfrm>
        </p:grpSpPr>
        <p:sp>
          <p:nvSpPr>
            <p:cNvPr id="12" name="Cube 11"/>
            <p:cNvSpPr/>
            <p:nvPr/>
          </p:nvSpPr>
          <p:spPr>
            <a:xfrm>
              <a:off x="1098446" y="5408763"/>
              <a:ext cx="232913" cy="871268"/>
            </a:xfrm>
            <a:prstGeom prst="cube">
              <a:avLst/>
            </a:prstGeom>
            <a:solidFill>
              <a:schemeClr val="tx1">
                <a:lumMod val="75000"/>
                <a:lumOff val="25000"/>
              </a:schemeClr>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Cube 14"/>
            <p:cNvSpPr/>
            <p:nvPr/>
          </p:nvSpPr>
          <p:spPr>
            <a:xfrm>
              <a:off x="969409" y="5956883"/>
              <a:ext cx="232913" cy="871268"/>
            </a:xfrm>
            <a:prstGeom prst="cube">
              <a:avLst/>
            </a:prstGeom>
            <a:solidFill>
              <a:schemeClr val="tx1">
                <a:lumMod val="75000"/>
                <a:lumOff val="2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Cube 15"/>
            <p:cNvSpPr/>
            <p:nvPr/>
          </p:nvSpPr>
          <p:spPr>
            <a:xfrm flipH="1">
              <a:off x="2737251" y="5408763"/>
              <a:ext cx="232913" cy="871268"/>
            </a:xfrm>
            <a:prstGeom prst="cube">
              <a:avLst/>
            </a:prstGeom>
            <a:solidFill>
              <a:schemeClr val="tx1">
                <a:lumMod val="75000"/>
                <a:lumOff val="25000"/>
              </a:schemeClr>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ube 13"/>
            <p:cNvSpPr/>
            <p:nvPr/>
          </p:nvSpPr>
          <p:spPr>
            <a:xfrm flipH="1">
              <a:off x="2862524" y="5952454"/>
              <a:ext cx="232913" cy="871268"/>
            </a:xfrm>
            <a:prstGeom prst="cube">
              <a:avLst/>
            </a:prstGeom>
            <a:solidFill>
              <a:schemeClr val="tx1">
                <a:lumMod val="75000"/>
                <a:lumOff val="25000"/>
              </a:schemeClr>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rapezoid 9"/>
            <p:cNvSpPr/>
            <p:nvPr/>
          </p:nvSpPr>
          <p:spPr>
            <a:xfrm>
              <a:off x="914399" y="5408763"/>
              <a:ext cx="2260121" cy="638812"/>
            </a:xfrm>
            <a:prstGeom prst="trapezoid">
              <a:avLst/>
            </a:prstGeom>
            <a:blipFill>
              <a:blip r:embed="rId2"/>
              <a:tile tx="0" ty="0" sx="100000" sy="100000" flip="none" algn="tl"/>
            </a:blip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26" name="Picture 2" descr="Laptop Cartoon png download - 1024*840 - Free Transparent Computer png  Download. - CleanPNG / KissPNG"/>
            <p:cNvPicPr>
              <a:picLocks noChangeAspect="1" noChangeArrowheads="1"/>
            </p:cNvPicPr>
            <p:nvPr/>
          </p:nvPicPr>
          <p:blipFill>
            <a:blip r:embed="rId3" cstate="email">
              <a:extLst>
                <a:ext uri="{BEBA8EAE-BF5A-486C-A8C5-ECC9F3942E4B}">
                  <a14:imgProps xmlns:a14="http://schemas.microsoft.com/office/drawing/2010/main">
                    <a14:imgLayer r:embed="rId4">
                      <a14:imgEffect>
                        <a14:backgroundRemoval t="0" b="100000" l="0" r="100000"/>
                      </a14:imgEffect>
                    </a14:imgLayer>
                  </a14:imgProps>
                </a:ext>
                <a:ext uri="{28A0092B-C50C-407E-A947-70E740481C1C}">
                  <a14:useLocalDpi xmlns:a14="http://schemas.microsoft.com/office/drawing/2010/main"/>
                </a:ext>
              </a:extLst>
            </a:blip>
            <a:srcRect/>
            <a:stretch>
              <a:fillRect/>
            </a:stretch>
          </p:blipFill>
          <p:spPr bwMode="auto">
            <a:xfrm>
              <a:off x="1256016" y="4569598"/>
              <a:ext cx="1681852" cy="1382856"/>
            </a:xfrm>
            <a:prstGeom prst="rect">
              <a:avLst/>
            </a:prstGeom>
            <a:noFill/>
            <a:extLst>
              <a:ext uri="{909E8E84-426E-40DD-AFC4-6F175D3DCCD1}">
                <a14:hiddenFill xmlns:a14="http://schemas.microsoft.com/office/drawing/2010/main">
                  <a:solidFill>
                    <a:srgbClr val="FFFFFF"/>
                  </a:solidFill>
                </a14:hiddenFill>
              </a:ext>
            </a:extLst>
          </p:spPr>
        </p:pic>
      </p:grpSp>
      <p:sp>
        <p:nvSpPr>
          <p:cNvPr id="17" name="Content Placeholder 2"/>
          <p:cNvSpPr txBox="1">
            <a:spLocks/>
          </p:cNvSpPr>
          <p:nvPr/>
        </p:nvSpPr>
        <p:spPr>
          <a:xfrm>
            <a:off x="546098" y="2810526"/>
            <a:ext cx="8123447" cy="955893"/>
          </a:xfrm>
          <a:prstGeom prst="rect">
            <a:avLst/>
          </a:prstGeom>
        </p:spPr>
        <p:txBody>
          <a:bodyPr vert="horz" lIns="91440" tIns="45720" rIns="91440" bIns="45720" rtlCol="0" anchor="t">
            <a:normAutofit/>
          </a:bodyPr>
          <a:lstStyle>
            <a:lvl1pPr marL="228600" indent="-228600" algn="l" defTabSz="685800" rtl="0" eaLnBrk="1" latinLnBrk="0" hangingPunct="1">
              <a:lnSpc>
                <a:spcPct val="120000"/>
              </a:lnSpc>
              <a:spcBef>
                <a:spcPts val="1000"/>
              </a:spcBef>
              <a:buClr>
                <a:schemeClr val="accent1"/>
              </a:buClr>
              <a:buSzPct val="100000"/>
              <a:buFont typeface="Arial" panose="020B0604020202020204" pitchFamily="34" charset="0"/>
              <a:buChar char="•"/>
              <a:defRPr sz="2000" kern="1200" cap="none">
                <a:solidFill>
                  <a:schemeClr val="tx1"/>
                </a:solidFill>
                <a:effectLst/>
                <a:latin typeface="+mn-lt"/>
                <a:ea typeface="+mn-ea"/>
                <a:cs typeface="+mn-cs"/>
              </a:defRPr>
            </a:lvl1pPr>
            <a:lvl2pPr marL="6858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baseline="0">
                <a:solidFill>
                  <a:schemeClr val="tx1"/>
                </a:solidFill>
                <a:effectLst/>
                <a:latin typeface="+mn-lt"/>
                <a:ea typeface="+mn-ea"/>
                <a:cs typeface="+mn-cs"/>
              </a:defRPr>
            </a:lvl2pPr>
            <a:lvl3pPr marL="11430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a:solidFill>
                  <a:schemeClr val="tx1"/>
                </a:solidFill>
                <a:effectLst/>
                <a:latin typeface="+mn-lt"/>
                <a:ea typeface="+mn-ea"/>
                <a:cs typeface="+mn-cs"/>
              </a:defRPr>
            </a:lvl3pPr>
            <a:lvl4pPr marL="16002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400" kern="1200" cap="none" baseline="0">
                <a:solidFill>
                  <a:schemeClr val="tx1"/>
                </a:solidFill>
                <a:effectLst/>
                <a:latin typeface="+mn-lt"/>
                <a:ea typeface="+mn-ea"/>
                <a:cs typeface="+mn-cs"/>
              </a:defRPr>
            </a:lvl4pPr>
            <a:lvl5pPr marL="20574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200" kern="1200" cap="none">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9pPr>
          </a:lstStyle>
          <a:p>
            <a:pPr>
              <a:lnSpc>
                <a:spcPct val="100000"/>
              </a:lnSpc>
              <a:buFont typeface="Wingdings" panose="05000000000000000000" pitchFamily="2" charset="2"/>
              <a:buChar char="Ø"/>
            </a:pPr>
            <a:r>
              <a:rPr lang="en-US" sz="2600" dirty="0">
                <a:latin typeface="Calibri" panose="020F0502020204030204" pitchFamily="34" charset="0"/>
                <a:cs typeface="Calibri" panose="020F0502020204030204" pitchFamily="34" charset="0"/>
              </a:rPr>
              <a:t>Menu Planning – according to our menu plans, we order the necessary ingredients</a:t>
            </a:r>
          </a:p>
        </p:txBody>
      </p:sp>
      <p:sp>
        <p:nvSpPr>
          <p:cNvPr id="18" name="Content Placeholder 2"/>
          <p:cNvSpPr txBox="1">
            <a:spLocks/>
          </p:cNvSpPr>
          <p:nvPr/>
        </p:nvSpPr>
        <p:spPr>
          <a:xfrm>
            <a:off x="604167" y="3735731"/>
            <a:ext cx="4152825" cy="2570178"/>
          </a:xfrm>
          <a:prstGeom prst="rect">
            <a:avLst/>
          </a:prstGeom>
        </p:spPr>
        <p:txBody>
          <a:bodyPr vert="horz" lIns="91440" tIns="45720" rIns="91440" bIns="45720" rtlCol="0" anchor="t">
            <a:normAutofit/>
          </a:bodyPr>
          <a:lstStyle>
            <a:lvl1pPr marL="228600" indent="-228600" algn="l" defTabSz="685800" rtl="0" eaLnBrk="1" latinLnBrk="0" hangingPunct="1">
              <a:lnSpc>
                <a:spcPct val="120000"/>
              </a:lnSpc>
              <a:spcBef>
                <a:spcPts val="1000"/>
              </a:spcBef>
              <a:buClr>
                <a:schemeClr val="accent1"/>
              </a:buClr>
              <a:buSzPct val="100000"/>
              <a:buFont typeface="Arial" panose="020B0604020202020204" pitchFamily="34" charset="0"/>
              <a:buChar char="•"/>
              <a:defRPr sz="2000" kern="1200" cap="none">
                <a:solidFill>
                  <a:schemeClr val="tx1"/>
                </a:solidFill>
                <a:effectLst/>
                <a:latin typeface="+mn-lt"/>
                <a:ea typeface="+mn-ea"/>
                <a:cs typeface="+mn-cs"/>
              </a:defRPr>
            </a:lvl1pPr>
            <a:lvl2pPr marL="6858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baseline="0">
                <a:solidFill>
                  <a:schemeClr val="tx1"/>
                </a:solidFill>
                <a:effectLst/>
                <a:latin typeface="+mn-lt"/>
                <a:ea typeface="+mn-ea"/>
                <a:cs typeface="+mn-cs"/>
              </a:defRPr>
            </a:lvl2pPr>
            <a:lvl3pPr marL="11430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a:solidFill>
                  <a:schemeClr val="tx1"/>
                </a:solidFill>
                <a:effectLst/>
                <a:latin typeface="+mn-lt"/>
                <a:ea typeface="+mn-ea"/>
                <a:cs typeface="+mn-cs"/>
              </a:defRPr>
            </a:lvl3pPr>
            <a:lvl4pPr marL="16002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400" kern="1200" cap="none" baseline="0">
                <a:solidFill>
                  <a:schemeClr val="tx1"/>
                </a:solidFill>
                <a:effectLst/>
                <a:latin typeface="+mn-lt"/>
                <a:ea typeface="+mn-ea"/>
                <a:cs typeface="+mn-cs"/>
              </a:defRPr>
            </a:lvl4pPr>
            <a:lvl5pPr marL="20574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200" kern="1200" cap="none">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9pPr>
          </a:lstStyle>
          <a:p>
            <a:pPr>
              <a:lnSpc>
                <a:spcPct val="100000"/>
              </a:lnSpc>
              <a:buFont typeface="Wingdings" panose="05000000000000000000" pitchFamily="2" charset="2"/>
              <a:buChar char="Ø"/>
            </a:pPr>
            <a:r>
              <a:rPr lang="en-US" sz="2600" dirty="0">
                <a:latin typeface="Calibri" panose="020F0502020204030204" pitchFamily="34" charset="0"/>
                <a:cs typeface="Calibri" panose="020F0502020204030204" pitchFamily="34" charset="0"/>
              </a:rPr>
              <a:t>Stock Transfers – inventory levels can increase or decrease based on receiving or sending stock items</a:t>
            </a:r>
          </a:p>
        </p:txBody>
      </p:sp>
      <p:pic>
        <p:nvPicPr>
          <p:cNvPr id="1028" name="Picture 4" descr="Free clip art &quot;Hand Truck&quot; by gnokii"/>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449078" y="4300991"/>
            <a:ext cx="2420135" cy="274041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259515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1028"/>
                                        </p:tgtEl>
                                        <p:attrNameLst>
                                          <p:attrName>style.visibility</p:attrName>
                                        </p:attrNameLst>
                                      </p:cBhvr>
                                      <p:to>
                                        <p:strVal val="visible"/>
                                      </p:to>
                                    </p:set>
                                    <p:anim calcmode="lin" valueType="num">
                                      <p:cBhvr additive="base">
                                        <p:cTn id="7" dur="500" fill="hold"/>
                                        <p:tgtEl>
                                          <p:spTgt spid="1028"/>
                                        </p:tgtEl>
                                        <p:attrNameLst>
                                          <p:attrName>ppt_x</p:attrName>
                                        </p:attrNameLst>
                                      </p:cBhvr>
                                      <p:tavLst>
                                        <p:tav tm="0">
                                          <p:val>
                                            <p:strVal val="0-#ppt_w/2"/>
                                          </p:val>
                                        </p:tav>
                                        <p:tav tm="100000">
                                          <p:val>
                                            <p:strVal val="#ppt_x"/>
                                          </p:val>
                                        </p:tav>
                                      </p:tavLst>
                                    </p:anim>
                                    <p:anim calcmode="lin" valueType="num">
                                      <p:cBhvr additive="base">
                                        <p:cTn id="8" dur="500" fill="hold"/>
                                        <p:tgtEl>
                                          <p:spTgt spid="10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13753" y="980236"/>
            <a:ext cx="7153927" cy="656728"/>
          </a:xfrm>
          <a:solidFill>
            <a:srgbClr val="00B050"/>
          </a:solidFill>
        </p:spPr>
        <p:txBody>
          <a:bodyPr>
            <a:normAutofit/>
          </a:bodyPr>
          <a:lstStyle/>
          <a:p>
            <a:r>
              <a:rPr lang="en-US" sz="4000" b="1" dirty="0">
                <a:latin typeface="Calibri" panose="020F0502020204030204" pitchFamily="34" charset="0"/>
                <a:cs typeface="Calibri" panose="020F0502020204030204" pitchFamily="34" charset="0"/>
              </a:rPr>
              <a:t>Receiving Tickets</a:t>
            </a:r>
          </a:p>
        </p:txBody>
      </p:sp>
      <p:sp>
        <p:nvSpPr>
          <p:cNvPr id="3" name="Content Placeholder 2"/>
          <p:cNvSpPr>
            <a:spLocks noGrp="1"/>
          </p:cNvSpPr>
          <p:nvPr>
            <p:ph idx="1"/>
          </p:nvPr>
        </p:nvSpPr>
        <p:spPr>
          <a:xfrm>
            <a:off x="413753" y="1776664"/>
            <a:ext cx="8140700" cy="1904999"/>
          </a:xfrm>
        </p:spPr>
        <p:txBody>
          <a:bodyPr>
            <a:normAutofit/>
          </a:bodyPr>
          <a:lstStyle/>
          <a:p>
            <a:pPr marL="0" indent="0">
              <a:lnSpc>
                <a:spcPct val="100000"/>
              </a:lnSpc>
              <a:buNone/>
            </a:pPr>
            <a:r>
              <a:rPr lang="en-US" sz="2600" dirty="0">
                <a:latin typeface="Calibri" panose="020F0502020204030204" pitchFamily="34" charset="0"/>
                <a:cs typeface="Calibri" panose="020F0502020204030204" pitchFamily="34" charset="0"/>
              </a:rPr>
              <a:t>Reviewing receiving tickets allows an opportunity to verify that orders placed on the shopping lists were consolidated.</a:t>
            </a:r>
          </a:p>
          <a:p>
            <a:pPr marL="0" indent="0">
              <a:lnSpc>
                <a:spcPct val="100000"/>
              </a:lnSpc>
              <a:buNone/>
            </a:pPr>
            <a:r>
              <a:rPr lang="en-US" sz="2600" dirty="0">
                <a:latin typeface="Calibri" panose="020F0502020204030204" pitchFamily="34" charset="0"/>
                <a:cs typeface="Calibri" panose="020F0502020204030204" pitchFamily="34" charset="0"/>
              </a:rPr>
              <a:t>Tickets should be reviewed every week by 12pm to make any adjustments. Editing receiving tickets can:</a:t>
            </a:r>
          </a:p>
        </p:txBody>
      </p:sp>
      <p:sp>
        <p:nvSpPr>
          <p:cNvPr id="10" name="Content Placeholder 2"/>
          <p:cNvSpPr txBox="1">
            <a:spLocks/>
          </p:cNvSpPr>
          <p:nvPr/>
        </p:nvSpPr>
        <p:spPr>
          <a:xfrm>
            <a:off x="907529" y="3681663"/>
            <a:ext cx="4723732" cy="1728871"/>
          </a:xfrm>
          <a:prstGeom prst="rect">
            <a:avLst/>
          </a:prstGeom>
        </p:spPr>
        <p:txBody>
          <a:bodyPr vert="horz" lIns="91440" tIns="45720" rIns="91440" bIns="45720" rtlCol="0" anchor="t">
            <a:normAutofit/>
          </a:bodyPr>
          <a:lstStyle>
            <a:lvl1pPr marL="228600" indent="-228600" algn="l" defTabSz="685800" rtl="0" eaLnBrk="1" latinLnBrk="0" hangingPunct="1">
              <a:lnSpc>
                <a:spcPct val="120000"/>
              </a:lnSpc>
              <a:spcBef>
                <a:spcPts val="1000"/>
              </a:spcBef>
              <a:buClr>
                <a:schemeClr val="accent1"/>
              </a:buClr>
              <a:buSzPct val="100000"/>
              <a:buFont typeface="Arial" panose="020B0604020202020204" pitchFamily="34" charset="0"/>
              <a:buChar char="•"/>
              <a:defRPr sz="2000" kern="1200" cap="none">
                <a:solidFill>
                  <a:schemeClr val="tx1"/>
                </a:solidFill>
                <a:effectLst/>
                <a:latin typeface="+mn-lt"/>
                <a:ea typeface="+mn-ea"/>
                <a:cs typeface="+mn-cs"/>
              </a:defRPr>
            </a:lvl1pPr>
            <a:lvl2pPr marL="6858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baseline="0">
                <a:solidFill>
                  <a:schemeClr val="tx1"/>
                </a:solidFill>
                <a:effectLst/>
                <a:latin typeface="+mn-lt"/>
                <a:ea typeface="+mn-ea"/>
                <a:cs typeface="+mn-cs"/>
              </a:defRPr>
            </a:lvl2pPr>
            <a:lvl3pPr marL="11430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a:solidFill>
                  <a:schemeClr val="tx1"/>
                </a:solidFill>
                <a:effectLst/>
                <a:latin typeface="+mn-lt"/>
                <a:ea typeface="+mn-ea"/>
                <a:cs typeface="+mn-cs"/>
              </a:defRPr>
            </a:lvl3pPr>
            <a:lvl4pPr marL="16002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400" kern="1200" cap="none" baseline="0">
                <a:solidFill>
                  <a:schemeClr val="tx1"/>
                </a:solidFill>
                <a:effectLst/>
                <a:latin typeface="+mn-lt"/>
                <a:ea typeface="+mn-ea"/>
                <a:cs typeface="+mn-cs"/>
              </a:defRPr>
            </a:lvl4pPr>
            <a:lvl5pPr marL="20574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200" kern="1200" cap="none">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9pPr>
          </a:lstStyle>
          <a:p>
            <a:pPr>
              <a:lnSpc>
                <a:spcPct val="100000"/>
              </a:lnSpc>
              <a:buFont typeface="Wingdings" panose="05000000000000000000" pitchFamily="2" charset="2"/>
              <a:buChar char="Ø"/>
            </a:pPr>
            <a:r>
              <a:rPr lang="en-US" sz="2600" dirty="0">
                <a:latin typeface="Calibri" panose="020F0502020204030204" pitchFamily="34" charset="0"/>
                <a:cs typeface="Calibri" panose="020F0502020204030204" pitchFamily="34" charset="0"/>
              </a:rPr>
              <a:t>Avoid ordering extra product</a:t>
            </a:r>
          </a:p>
          <a:p>
            <a:pPr>
              <a:lnSpc>
                <a:spcPct val="100000"/>
              </a:lnSpc>
              <a:buFont typeface="Wingdings" panose="05000000000000000000" pitchFamily="2" charset="2"/>
              <a:buChar char="Ø"/>
            </a:pPr>
            <a:r>
              <a:rPr lang="en-US" sz="2600" dirty="0">
                <a:latin typeface="Calibri" panose="020F0502020204030204" pitchFamily="34" charset="0"/>
                <a:cs typeface="Calibri" panose="020F0502020204030204" pitchFamily="34" charset="0"/>
              </a:rPr>
              <a:t>Add forgotten product</a:t>
            </a:r>
          </a:p>
          <a:p>
            <a:pPr>
              <a:lnSpc>
                <a:spcPct val="100000"/>
              </a:lnSpc>
              <a:buFont typeface="Wingdings" panose="05000000000000000000" pitchFamily="2" charset="2"/>
              <a:buChar char="Ø"/>
            </a:pPr>
            <a:r>
              <a:rPr lang="en-US" sz="2600" dirty="0">
                <a:latin typeface="Calibri" panose="020F0502020204030204" pitchFamily="34" charset="0"/>
                <a:cs typeface="Calibri" panose="020F0502020204030204" pitchFamily="34" charset="0"/>
              </a:rPr>
              <a:t>Reduce costs of goods</a:t>
            </a:r>
          </a:p>
        </p:txBody>
      </p:sp>
      <p:grpSp>
        <p:nvGrpSpPr>
          <p:cNvPr id="12" name="Group 11"/>
          <p:cNvGrpSpPr/>
          <p:nvPr/>
        </p:nvGrpSpPr>
        <p:grpSpPr>
          <a:xfrm>
            <a:off x="5918603" y="3681663"/>
            <a:ext cx="2348507" cy="3008617"/>
            <a:chOff x="1451371" y="308309"/>
            <a:chExt cx="5696434" cy="7163301"/>
          </a:xfrm>
        </p:grpSpPr>
        <p:pic>
          <p:nvPicPr>
            <p:cNvPr id="5" name="Picture 4"/>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451371" y="308309"/>
              <a:ext cx="5689372" cy="4165433"/>
            </a:xfrm>
            <a:prstGeom prst="rect">
              <a:avLst/>
            </a:prstGeom>
            <a:ln>
              <a:solidFill>
                <a:schemeClr val="tx1"/>
              </a:solidFill>
            </a:ln>
          </p:spPr>
        </p:pic>
        <p:pic>
          <p:nvPicPr>
            <p:cNvPr id="7" name="Picture 6"/>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451371" y="4473741"/>
              <a:ext cx="5696434" cy="2997869"/>
            </a:xfrm>
            <a:prstGeom prst="rect">
              <a:avLst/>
            </a:prstGeom>
            <a:ln>
              <a:solidFill>
                <a:schemeClr val="tx1"/>
              </a:solidFill>
            </a:ln>
          </p:spPr>
        </p:pic>
      </p:grpSp>
    </p:spTree>
    <p:extLst>
      <p:ext uri="{BB962C8B-B14F-4D97-AF65-F5344CB8AC3E}">
        <p14:creationId xmlns:p14="http://schemas.microsoft.com/office/powerpoint/2010/main" val="2344810610"/>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13753" y="1006115"/>
            <a:ext cx="7490994" cy="656728"/>
          </a:xfrm>
          <a:solidFill>
            <a:srgbClr val="00B050"/>
          </a:solidFill>
        </p:spPr>
        <p:txBody>
          <a:bodyPr>
            <a:normAutofit/>
          </a:bodyPr>
          <a:lstStyle/>
          <a:p>
            <a:r>
              <a:rPr lang="en-US" sz="4000" b="1" dirty="0">
                <a:latin typeface="Calibri" panose="020F0502020204030204" pitchFamily="34" charset="0"/>
                <a:cs typeface="Calibri" panose="020F0502020204030204" pitchFamily="34" charset="0"/>
              </a:rPr>
              <a:t>Sites Shopping List Orders Report</a:t>
            </a:r>
          </a:p>
        </p:txBody>
      </p:sp>
      <p:sp>
        <p:nvSpPr>
          <p:cNvPr id="10" name="Content Placeholder 2"/>
          <p:cNvSpPr>
            <a:spLocks noGrp="1"/>
          </p:cNvSpPr>
          <p:nvPr>
            <p:ph idx="1"/>
          </p:nvPr>
        </p:nvSpPr>
        <p:spPr>
          <a:xfrm>
            <a:off x="344742" y="1983699"/>
            <a:ext cx="8393817" cy="595600"/>
          </a:xfrm>
        </p:spPr>
        <p:txBody>
          <a:bodyPr>
            <a:normAutofit/>
          </a:bodyPr>
          <a:lstStyle/>
          <a:p>
            <a:pPr marL="0" indent="0">
              <a:lnSpc>
                <a:spcPct val="100000"/>
              </a:lnSpc>
              <a:buNone/>
            </a:pPr>
            <a:r>
              <a:rPr lang="en-US" sz="2600" dirty="0">
                <a:latin typeface="Calibri" panose="020F0502020204030204" pitchFamily="34" charset="0"/>
                <a:cs typeface="Calibri" panose="020F0502020204030204" pitchFamily="34" charset="0"/>
              </a:rPr>
              <a:t>The Sites Shopping List Order Report can be useful in 2 areas:</a:t>
            </a:r>
          </a:p>
        </p:txBody>
      </p:sp>
      <p:pic>
        <p:nvPicPr>
          <p:cNvPr id="6" name="Picture 5"/>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089585" y="4497516"/>
            <a:ext cx="3648973" cy="2172433"/>
          </a:xfrm>
          <a:prstGeom prst="rect">
            <a:avLst/>
          </a:prstGeom>
          <a:ln>
            <a:solidFill>
              <a:schemeClr val="tx1"/>
            </a:solidFill>
          </a:ln>
        </p:spPr>
      </p:pic>
      <p:sp>
        <p:nvSpPr>
          <p:cNvPr id="12" name="Content Placeholder 2"/>
          <p:cNvSpPr txBox="1">
            <a:spLocks/>
          </p:cNvSpPr>
          <p:nvPr/>
        </p:nvSpPr>
        <p:spPr>
          <a:xfrm>
            <a:off x="344742" y="2630130"/>
            <a:ext cx="8548242" cy="2272586"/>
          </a:xfrm>
          <a:prstGeom prst="rect">
            <a:avLst/>
          </a:prstGeom>
        </p:spPr>
        <p:txBody>
          <a:bodyPr vert="horz" lIns="91440" tIns="45720" rIns="91440" bIns="45720" rtlCol="0" anchor="t">
            <a:normAutofit/>
          </a:bodyPr>
          <a:lstStyle>
            <a:lvl1pPr marL="228600" indent="-228600" algn="l" defTabSz="685800" rtl="0" eaLnBrk="1" latinLnBrk="0" hangingPunct="1">
              <a:lnSpc>
                <a:spcPct val="120000"/>
              </a:lnSpc>
              <a:spcBef>
                <a:spcPts val="1000"/>
              </a:spcBef>
              <a:buClr>
                <a:schemeClr val="accent1"/>
              </a:buClr>
              <a:buSzPct val="100000"/>
              <a:buFont typeface="Arial" panose="020B0604020202020204" pitchFamily="34" charset="0"/>
              <a:buChar char="•"/>
              <a:defRPr sz="2000" kern="1200" cap="none">
                <a:solidFill>
                  <a:schemeClr val="tx1"/>
                </a:solidFill>
                <a:effectLst/>
                <a:latin typeface="+mn-lt"/>
                <a:ea typeface="+mn-ea"/>
                <a:cs typeface="+mn-cs"/>
              </a:defRPr>
            </a:lvl1pPr>
            <a:lvl2pPr marL="6858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baseline="0">
                <a:solidFill>
                  <a:schemeClr val="tx1"/>
                </a:solidFill>
                <a:effectLst/>
                <a:latin typeface="+mn-lt"/>
                <a:ea typeface="+mn-ea"/>
                <a:cs typeface="+mn-cs"/>
              </a:defRPr>
            </a:lvl2pPr>
            <a:lvl3pPr marL="11430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a:solidFill>
                  <a:schemeClr val="tx1"/>
                </a:solidFill>
                <a:effectLst/>
                <a:latin typeface="+mn-lt"/>
                <a:ea typeface="+mn-ea"/>
                <a:cs typeface="+mn-cs"/>
              </a:defRPr>
            </a:lvl3pPr>
            <a:lvl4pPr marL="16002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400" kern="1200" cap="none" baseline="0">
                <a:solidFill>
                  <a:schemeClr val="tx1"/>
                </a:solidFill>
                <a:effectLst/>
                <a:latin typeface="+mn-lt"/>
                <a:ea typeface="+mn-ea"/>
                <a:cs typeface="+mn-cs"/>
              </a:defRPr>
            </a:lvl4pPr>
            <a:lvl5pPr marL="20574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200" kern="1200" cap="none">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9pPr>
          </a:lstStyle>
          <a:p>
            <a:pPr>
              <a:lnSpc>
                <a:spcPct val="100000"/>
              </a:lnSpc>
              <a:buFont typeface="Wingdings" panose="05000000000000000000" pitchFamily="2" charset="2"/>
              <a:buChar char="Ø"/>
            </a:pPr>
            <a:r>
              <a:rPr lang="en-US" sz="2600" dirty="0">
                <a:latin typeface="Calibri" panose="020F0502020204030204" pitchFamily="34" charset="0"/>
                <a:cs typeface="Calibri" panose="020F0502020204030204" pitchFamily="34" charset="0"/>
              </a:rPr>
              <a:t>Budget: review report to verify that all shopping lists are within budget limits</a:t>
            </a:r>
          </a:p>
          <a:p>
            <a:pPr>
              <a:lnSpc>
                <a:spcPct val="100000"/>
              </a:lnSpc>
              <a:buFont typeface="Wingdings" panose="05000000000000000000" pitchFamily="2" charset="2"/>
              <a:buChar char="Ø"/>
            </a:pPr>
            <a:r>
              <a:rPr lang="en-US" sz="2600" dirty="0">
                <a:latin typeface="Calibri" panose="020F0502020204030204" pitchFamily="34" charset="0"/>
                <a:cs typeface="Calibri" panose="020F0502020204030204" pitchFamily="34" charset="0"/>
              </a:rPr>
              <a:t>Shopping Lists: review report to verify that all items needed are listed</a:t>
            </a:r>
          </a:p>
        </p:txBody>
      </p:sp>
      <p:sp>
        <p:nvSpPr>
          <p:cNvPr id="13" name="Content Placeholder 2"/>
          <p:cNvSpPr txBox="1">
            <a:spLocks/>
          </p:cNvSpPr>
          <p:nvPr/>
        </p:nvSpPr>
        <p:spPr>
          <a:xfrm>
            <a:off x="533614" y="4497516"/>
            <a:ext cx="3989225" cy="1683367"/>
          </a:xfrm>
          <a:prstGeom prst="rect">
            <a:avLst/>
          </a:prstGeom>
        </p:spPr>
        <p:txBody>
          <a:bodyPr vert="horz" lIns="91440" tIns="45720" rIns="91440" bIns="45720" rtlCol="0" anchor="t">
            <a:normAutofit/>
          </a:bodyPr>
          <a:lstStyle>
            <a:lvl1pPr marL="228600" indent="-228600" algn="l" defTabSz="685800" rtl="0" eaLnBrk="1" latinLnBrk="0" hangingPunct="1">
              <a:lnSpc>
                <a:spcPct val="120000"/>
              </a:lnSpc>
              <a:spcBef>
                <a:spcPts val="1000"/>
              </a:spcBef>
              <a:buClr>
                <a:schemeClr val="accent1"/>
              </a:buClr>
              <a:buSzPct val="100000"/>
              <a:buFont typeface="Arial" panose="020B0604020202020204" pitchFamily="34" charset="0"/>
              <a:buChar char="•"/>
              <a:defRPr sz="2000" kern="1200" cap="none">
                <a:solidFill>
                  <a:schemeClr val="tx1"/>
                </a:solidFill>
                <a:effectLst/>
                <a:latin typeface="+mn-lt"/>
                <a:ea typeface="+mn-ea"/>
                <a:cs typeface="+mn-cs"/>
              </a:defRPr>
            </a:lvl1pPr>
            <a:lvl2pPr marL="6858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baseline="0">
                <a:solidFill>
                  <a:schemeClr val="tx1"/>
                </a:solidFill>
                <a:effectLst/>
                <a:latin typeface="+mn-lt"/>
                <a:ea typeface="+mn-ea"/>
                <a:cs typeface="+mn-cs"/>
              </a:defRPr>
            </a:lvl2pPr>
            <a:lvl3pPr marL="11430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a:solidFill>
                  <a:schemeClr val="tx1"/>
                </a:solidFill>
                <a:effectLst/>
                <a:latin typeface="+mn-lt"/>
                <a:ea typeface="+mn-ea"/>
                <a:cs typeface="+mn-cs"/>
              </a:defRPr>
            </a:lvl3pPr>
            <a:lvl4pPr marL="16002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400" kern="1200" cap="none" baseline="0">
                <a:solidFill>
                  <a:schemeClr val="tx1"/>
                </a:solidFill>
                <a:effectLst/>
                <a:latin typeface="+mn-lt"/>
                <a:ea typeface="+mn-ea"/>
                <a:cs typeface="+mn-cs"/>
              </a:defRPr>
            </a:lvl4pPr>
            <a:lvl5pPr marL="20574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200" kern="1200" cap="none">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9pPr>
          </a:lstStyle>
          <a:p>
            <a:pPr marL="0" indent="0">
              <a:lnSpc>
                <a:spcPct val="100000"/>
              </a:lnSpc>
              <a:spcBef>
                <a:spcPts val="0"/>
              </a:spcBef>
              <a:buFont typeface="Arial" panose="020B0604020202020204" pitchFamily="34" charset="0"/>
              <a:buNone/>
            </a:pPr>
            <a:r>
              <a:rPr lang="en-US" sz="2600" dirty="0">
                <a:latin typeface="Calibri" panose="020F0502020204030204" pitchFamily="34" charset="0"/>
                <a:cs typeface="Calibri" panose="020F0502020204030204" pitchFamily="34" charset="0"/>
              </a:rPr>
              <a:t>To get report, go to:</a:t>
            </a:r>
          </a:p>
          <a:p>
            <a:pPr marL="0" indent="0">
              <a:lnSpc>
                <a:spcPct val="100000"/>
              </a:lnSpc>
              <a:spcBef>
                <a:spcPts val="0"/>
              </a:spcBef>
              <a:buFont typeface="Arial" panose="020B0604020202020204" pitchFamily="34" charset="0"/>
              <a:buNone/>
            </a:pPr>
            <a:r>
              <a:rPr lang="en-US" sz="2600" dirty="0">
                <a:latin typeface="Calibri" panose="020F0502020204030204" pitchFamily="34" charset="0"/>
                <a:cs typeface="Calibri" panose="020F0502020204030204" pitchFamily="34" charset="0"/>
              </a:rPr>
              <a:t>Reports &gt; Procurement &gt;</a:t>
            </a:r>
          </a:p>
          <a:p>
            <a:pPr marL="0" indent="0">
              <a:lnSpc>
                <a:spcPct val="100000"/>
              </a:lnSpc>
              <a:spcBef>
                <a:spcPts val="0"/>
              </a:spcBef>
              <a:buFont typeface="Arial" panose="020B0604020202020204" pitchFamily="34" charset="0"/>
              <a:buNone/>
            </a:pPr>
            <a:r>
              <a:rPr lang="en-US" sz="2600" dirty="0">
                <a:latin typeface="Calibri" panose="020F0502020204030204" pitchFamily="34" charset="0"/>
                <a:cs typeface="Calibri" panose="020F0502020204030204" pitchFamily="34" charset="0"/>
              </a:rPr>
              <a:t>Sites Shopping Lists Orders</a:t>
            </a:r>
          </a:p>
        </p:txBody>
      </p:sp>
    </p:spTree>
    <p:extLst>
      <p:ext uri="{BB962C8B-B14F-4D97-AF65-F5344CB8AC3E}">
        <p14:creationId xmlns:p14="http://schemas.microsoft.com/office/powerpoint/2010/main" val="181363380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0" y="6096000"/>
            <a:ext cx="9144000" cy="762000"/>
          </a:xfrm>
          <a:prstGeom prst="rect">
            <a:avLst/>
          </a:prstGeom>
          <a:solidFill>
            <a:srgbClr val="DFDF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13753" y="1006115"/>
            <a:ext cx="7153927" cy="656728"/>
          </a:xfrm>
          <a:solidFill>
            <a:srgbClr val="00B050"/>
          </a:solidFill>
        </p:spPr>
        <p:txBody>
          <a:bodyPr>
            <a:normAutofit/>
          </a:bodyPr>
          <a:lstStyle/>
          <a:p>
            <a:r>
              <a:rPr lang="en-US" sz="4000" b="1" dirty="0">
                <a:latin typeface="Calibri" panose="020F0502020204030204" pitchFamily="34" charset="0"/>
                <a:cs typeface="Calibri" panose="020F0502020204030204" pitchFamily="34" charset="0"/>
              </a:rPr>
              <a:t>Adjusting Orders</a:t>
            </a:r>
          </a:p>
        </p:txBody>
      </p:sp>
      <p:sp>
        <p:nvSpPr>
          <p:cNvPr id="3" name="Content Placeholder 2"/>
          <p:cNvSpPr>
            <a:spLocks noGrp="1"/>
          </p:cNvSpPr>
          <p:nvPr>
            <p:ph idx="1"/>
          </p:nvPr>
        </p:nvSpPr>
        <p:spPr>
          <a:xfrm>
            <a:off x="413753" y="1776665"/>
            <a:ext cx="8140700" cy="914778"/>
          </a:xfrm>
        </p:spPr>
        <p:txBody>
          <a:bodyPr>
            <a:normAutofit/>
          </a:bodyPr>
          <a:lstStyle/>
          <a:p>
            <a:pPr marL="0" indent="0">
              <a:lnSpc>
                <a:spcPct val="100000"/>
              </a:lnSpc>
              <a:buNone/>
            </a:pPr>
            <a:r>
              <a:rPr lang="en-US" sz="2600" dirty="0">
                <a:latin typeface="Calibri" panose="020F0502020204030204" pitchFamily="34" charset="0"/>
                <a:cs typeface="Calibri" panose="020F0502020204030204" pitchFamily="34" charset="0"/>
              </a:rPr>
              <a:t>If an adjustment is an needed to add or subtract items from your scheduled delivery, do the following:</a:t>
            </a:r>
          </a:p>
        </p:txBody>
      </p:sp>
      <p:sp>
        <p:nvSpPr>
          <p:cNvPr id="9" name="Content Placeholder 2"/>
          <p:cNvSpPr txBox="1">
            <a:spLocks/>
          </p:cNvSpPr>
          <p:nvPr/>
        </p:nvSpPr>
        <p:spPr>
          <a:xfrm>
            <a:off x="413753" y="2805264"/>
            <a:ext cx="8140700" cy="1421679"/>
          </a:xfrm>
          <a:prstGeom prst="rect">
            <a:avLst/>
          </a:prstGeom>
        </p:spPr>
        <p:txBody>
          <a:bodyPr vert="horz" lIns="91440" tIns="45720" rIns="91440" bIns="45720" rtlCol="0" anchor="t">
            <a:normAutofit/>
          </a:bodyPr>
          <a:lstStyle>
            <a:lvl1pPr marL="228600" indent="-228600" algn="l" defTabSz="685800" rtl="0" eaLnBrk="1" latinLnBrk="0" hangingPunct="1">
              <a:lnSpc>
                <a:spcPct val="120000"/>
              </a:lnSpc>
              <a:spcBef>
                <a:spcPts val="1000"/>
              </a:spcBef>
              <a:buClr>
                <a:schemeClr val="accent1"/>
              </a:buClr>
              <a:buSzPct val="100000"/>
              <a:buFont typeface="Arial" panose="020B0604020202020204" pitchFamily="34" charset="0"/>
              <a:buChar char="•"/>
              <a:defRPr sz="2000" kern="1200" cap="none">
                <a:solidFill>
                  <a:schemeClr val="tx1"/>
                </a:solidFill>
                <a:effectLst/>
                <a:latin typeface="+mn-lt"/>
                <a:ea typeface="+mn-ea"/>
                <a:cs typeface="+mn-cs"/>
              </a:defRPr>
            </a:lvl1pPr>
            <a:lvl2pPr marL="6858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baseline="0">
                <a:solidFill>
                  <a:schemeClr val="tx1"/>
                </a:solidFill>
                <a:effectLst/>
                <a:latin typeface="+mn-lt"/>
                <a:ea typeface="+mn-ea"/>
                <a:cs typeface="+mn-cs"/>
              </a:defRPr>
            </a:lvl2pPr>
            <a:lvl3pPr marL="11430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a:solidFill>
                  <a:schemeClr val="tx1"/>
                </a:solidFill>
                <a:effectLst/>
                <a:latin typeface="+mn-lt"/>
                <a:ea typeface="+mn-ea"/>
                <a:cs typeface="+mn-cs"/>
              </a:defRPr>
            </a:lvl3pPr>
            <a:lvl4pPr marL="16002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400" kern="1200" cap="none" baseline="0">
                <a:solidFill>
                  <a:schemeClr val="tx1"/>
                </a:solidFill>
                <a:effectLst/>
                <a:latin typeface="+mn-lt"/>
                <a:ea typeface="+mn-ea"/>
                <a:cs typeface="+mn-cs"/>
              </a:defRPr>
            </a:lvl4pPr>
            <a:lvl5pPr marL="20574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200" kern="1200" cap="none">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9pPr>
          </a:lstStyle>
          <a:p>
            <a:pPr>
              <a:lnSpc>
                <a:spcPct val="100000"/>
              </a:lnSpc>
              <a:buFont typeface="Wingdings" panose="05000000000000000000" pitchFamily="2" charset="2"/>
              <a:buChar char="Ø"/>
            </a:pPr>
            <a:r>
              <a:rPr lang="en-US" sz="2600" dirty="0">
                <a:latin typeface="Calibri" panose="020F0502020204030204" pitchFamily="34" charset="0"/>
                <a:cs typeface="Calibri" panose="020F0502020204030204" pitchFamily="34" charset="0"/>
              </a:rPr>
              <a:t>For items delivered from food warehouse, such as frozen, staples and groceries, email adjustments to:</a:t>
            </a:r>
          </a:p>
          <a:p>
            <a:pPr marL="0" indent="0">
              <a:lnSpc>
                <a:spcPct val="100000"/>
              </a:lnSpc>
              <a:buFont typeface="Arial" panose="020B0604020202020204" pitchFamily="34" charset="0"/>
              <a:buNone/>
            </a:pPr>
            <a:r>
              <a:rPr lang="en-US" sz="2600" dirty="0">
                <a:latin typeface="Calibri" panose="020F0502020204030204" pitchFamily="34" charset="0"/>
                <a:cs typeface="Calibri" panose="020F0502020204030204" pitchFamily="34" charset="0"/>
              </a:rPr>
              <a:t>	foodorder@lausd.net</a:t>
            </a:r>
          </a:p>
        </p:txBody>
      </p:sp>
      <p:sp>
        <p:nvSpPr>
          <p:cNvPr id="11" name="Content Placeholder 2"/>
          <p:cNvSpPr txBox="1">
            <a:spLocks/>
          </p:cNvSpPr>
          <p:nvPr/>
        </p:nvSpPr>
        <p:spPr>
          <a:xfrm>
            <a:off x="413753" y="4340764"/>
            <a:ext cx="8140700" cy="1421679"/>
          </a:xfrm>
          <a:prstGeom prst="rect">
            <a:avLst/>
          </a:prstGeom>
        </p:spPr>
        <p:txBody>
          <a:bodyPr vert="horz" lIns="91440" tIns="45720" rIns="91440" bIns="45720" rtlCol="0" anchor="t">
            <a:normAutofit/>
          </a:bodyPr>
          <a:lstStyle>
            <a:lvl1pPr marL="228600" indent="-228600" algn="l" defTabSz="685800" rtl="0" eaLnBrk="1" latinLnBrk="0" hangingPunct="1">
              <a:lnSpc>
                <a:spcPct val="120000"/>
              </a:lnSpc>
              <a:spcBef>
                <a:spcPts val="1000"/>
              </a:spcBef>
              <a:buClr>
                <a:schemeClr val="accent1"/>
              </a:buClr>
              <a:buSzPct val="100000"/>
              <a:buFont typeface="Arial" panose="020B0604020202020204" pitchFamily="34" charset="0"/>
              <a:buChar char="•"/>
              <a:defRPr sz="2000" kern="1200" cap="none">
                <a:solidFill>
                  <a:schemeClr val="tx1"/>
                </a:solidFill>
                <a:effectLst/>
                <a:latin typeface="+mn-lt"/>
                <a:ea typeface="+mn-ea"/>
                <a:cs typeface="+mn-cs"/>
              </a:defRPr>
            </a:lvl1pPr>
            <a:lvl2pPr marL="6858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baseline="0">
                <a:solidFill>
                  <a:schemeClr val="tx1"/>
                </a:solidFill>
                <a:effectLst/>
                <a:latin typeface="+mn-lt"/>
                <a:ea typeface="+mn-ea"/>
                <a:cs typeface="+mn-cs"/>
              </a:defRPr>
            </a:lvl2pPr>
            <a:lvl3pPr marL="11430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a:solidFill>
                  <a:schemeClr val="tx1"/>
                </a:solidFill>
                <a:effectLst/>
                <a:latin typeface="+mn-lt"/>
                <a:ea typeface="+mn-ea"/>
                <a:cs typeface="+mn-cs"/>
              </a:defRPr>
            </a:lvl3pPr>
            <a:lvl4pPr marL="16002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400" kern="1200" cap="none" baseline="0">
                <a:solidFill>
                  <a:schemeClr val="tx1"/>
                </a:solidFill>
                <a:effectLst/>
                <a:latin typeface="+mn-lt"/>
                <a:ea typeface="+mn-ea"/>
                <a:cs typeface="+mn-cs"/>
              </a:defRPr>
            </a:lvl4pPr>
            <a:lvl5pPr marL="20574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200" kern="1200" cap="none">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9pPr>
          </a:lstStyle>
          <a:p>
            <a:pPr>
              <a:lnSpc>
                <a:spcPct val="100000"/>
              </a:lnSpc>
              <a:buFont typeface="Wingdings" panose="05000000000000000000" pitchFamily="2" charset="2"/>
              <a:buChar char="Ø"/>
            </a:pPr>
            <a:r>
              <a:rPr lang="en-US" sz="2600" dirty="0">
                <a:latin typeface="Calibri" panose="020F0502020204030204" pitchFamily="34" charset="0"/>
                <a:cs typeface="Calibri" panose="020F0502020204030204" pitchFamily="34" charset="0"/>
              </a:rPr>
              <a:t>For items delivered from Goldstar, email:</a:t>
            </a:r>
          </a:p>
          <a:p>
            <a:pPr marL="0" indent="0">
              <a:lnSpc>
                <a:spcPct val="100000"/>
              </a:lnSpc>
              <a:buFont typeface="Arial" panose="020B0604020202020204" pitchFamily="34" charset="0"/>
              <a:buNone/>
            </a:pPr>
            <a:r>
              <a:rPr lang="en-US" sz="2600" dirty="0">
                <a:latin typeface="Calibri" panose="020F0502020204030204" pitchFamily="34" charset="0"/>
                <a:cs typeface="Calibri" panose="020F0502020204030204" pitchFamily="34" charset="0"/>
              </a:rPr>
              <a:t>	lausdgoldstarfoods@lausd.net</a:t>
            </a:r>
          </a:p>
        </p:txBody>
      </p:sp>
      <p:sp>
        <p:nvSpPr>
          <p:cNvPr id="7" name="Content Placeholder 2"/>
          <p:cNvSpPr txBox="1">
            <a:spLocks/>
          </p:cNvSpPr>
          <p:nvPr/>
        </p:nvSpPr>
        <p:spPr>
          <a:xfrm>
            <a:off x="413753" y="5518173"/>
            <a:ext cx="8140700" cy="1155654"/>
          </a:xfrm>
          <a:prstGeom prst="rect">
            <a:avLst/>
          </a:prstGeom>
        </p:spPr>
        <p:txBody>
          <a:bodyPr vert="horz" lIns="91440" tIns="45720" rIns="91440" bIns="45720" rtlCol="0" anchor="t">
            <a:normAutofit/>
          </a:bodyPr>
          <a:lstStyle>
            <a:lvl1pPr marL="228600" indent="-228600" algn="l" defTabSz="685800" rtl="0" eaLnBrk="1" latinLnBrk="0" hangingPunct="1">
              <a:lnSpc>
                <a:spcPct val="120000"/>
              </a:lnSpc>
              <a:spcBef>
                <a:spcPts val="1000"/>
              </a:spcBef>
              <a:buClr>
                <a:schemeClr val="accent1"/>
              </a:buClr>
              <a:buSzPct val="100000"/>
              <a:buFont typeface="Arial" panose="020B0604020202020204" pitchFamily="34" charset="0"/>
              <a:buChar char="•"/>
              <a:defRPr sz="2000" kern="1200" cap="none">
                <a:solidFill>
                  <a:schemeClr val="tx1"/>
                </a:solidFill>
                <a:effectLst/>
                <a:latin typeface="+mn-lt"/>
                <a:ea typeface="+mn-ea"/>
                <a:cs typeface="+mn-cs"/>
              </a:defRPr>
            </a:lvl1pPr>
            <a:lvl2pPr marL="6858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baseline="0">
                <a:solidFill>
                  <a:schemeClr val="tx1"/>
                </a:solidFill>
                <a:effectLst/>
                <a:latin typeface="+mn-lt"/>
                <a:ea typeface="+mn-ea"/>
                <a:cs typeface="+mn-cs"/>
              </a:defRPr>
            </a:lvl2pPr>
            <a:lvl3pPr marL="11430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a:solidFill>
                  <a:schemeClr val="tx1"/>
                </a:solidFill>
                <a:effectLst/>
                <a:latin typeface="+mn-lt"/>
                <a:ea typeface="+mn-ea"/>
                <a:cs typeface="+mn-cs"/>
              </a:defRPr>
            </a:lvl3pPr>
            <a:lvl4pPr marL="16002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400" kern="1200" cap="none" baseline="0">
                <a:solidFill>
                  <a:schemeClr val="tx1"/>
                </a:solidFill>
                <a:effectLst/>
                <a:latin typeface="+mn-lt"/>
                <a:ea typeface="+mn-ea"/>
                <a:cs typeface="+mn-cs"/>
              </a:defRPr>
            </a:lvl4pPr>
            <a:lvl5pPr marL="20574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200" kern="1200" cap="none">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9pPr>
          </a:lstStyle>
          <a:p>
            <a:pPr>
              <a:lnSpc>
                <a:spcPct val="100000"/>
              </a:lnSpc>
              <a:buFont typeface="Wingdings" panose="05000000000000000000" pitchFamily="2" charset="2"/>
              <a:buChar char="Ø"/>
            </a:pPr>
            <a:r>
              <a:rPr lang="en-US" sz="2600" dirty="0">
                <a:latin typeface="Calibri" panose="020F0502020204030204" pitchFamily="34" charset="0"/>
                <a:cs typeface="Calibri" panose="020F0502020204030204" pitchFamily="34" charset="0"/>
              </a:rPr>
              <a:t>For items delivered from the NNC, email:	</a:t>
            </a:r>
          </a:p>
          <a:p>
            <a:pPr marL="0" indent="0">
              <a:lnSpc>
                <a:spcPct val="100000"/>
              </a:lnSpc>
              <a:buFont typeface="Arial" panose="020B0604020202020204" pitchFamily="34" charset="0"/>
              <a:buNone/>
            </a:pPr>
            <a:r>
              <a:rPr lang="en-US" sz="2600" dirty="0">
                <a:latin typeface="Calibri" panose="020F0502020204030204" pitchFamily="34" charset="0"/>
                <a:cs typeface="Calibri" panose="020F0502020204030204" pitchFamily="34" charset="0"/>
              </a:rPr>
              <a:t>	rachel.gonzales@lausd.net</a:t>
            </a:r>
          </a:p>
        </p:txBody>
      </p:sp>
      <p:pic>
        <p:nvPicPr>
          <p:cNvPr id="10" name="Picture 2" descr="L.A. UNIFIED SCHOOL DISTRICT - INTERNATIONAL BIG RIG TRUCK… | Flickr"/>
          <p:cNvPicPr>
            <a:picLocks noChangeAspect="1" noChangeArrowheads="1"/>
          </p:cNvPicPr>
          <p:nvPr/>
        </p:nvPicPr>
        <p:blipFill rotWithShape="1">
          <a:blip r:embed="rId4" cstate="email">
            <a:extLst>
              <a:ext uri="{BEBA8EAE-BF5A-486C-A8C5-ECC9F3942E4B}">
                <a14:imgProps xmlns:a14="http://schemas.microsoft.com/office/drawing/2010/main">
                  <a14:imgLayer r:embed="rId5">
                    <a14:imgEffect>
                      <a14:backgroundRemoval t="7500" b="97941" l="9961" r="89844">
                        <a14:foregroundMark x1="28809" y1="10147" x2="28418" y2="27059"/>
                        <a14:foregroundMark x1="28418" y1="27059" x2="26172" y2="23088"/>
                        <a14:foregroundMark x1="26172" y1="23088" x2="26855" y2="37500"/>
                        <a14:foregroundMark x1="26758" y1="37353" x2="23730" y2="38824"/>
                        <a14:foregroundMark x1="23730" y1="38824" x2="21484" y2="53824"/>
                        <a14:foregroundMark x1="21484" y1="53824" x2="19727" y2="58382"/>
                        <a14:foregroundMark x1="19727" y1="58382" x2="19727" y2="64118"/>
                        <a14:foregroundMark x1="19727" y1="64118" x2="16309" y2="65588"/>
                        <a14:foregroundMark x1="16309" y1="65588" x2="14648" y2="70441"/>
                        <a14:foregroundMark x1="14648" y1="70441" x2="14063" y2="81912"/>
                        <a14:foregroundMark x1="13770" y1="82941" x2="14941" y2="84118"/>
                        <a14:foregroundMark x1="14941" y1="83971" x2="15527" y2="93971"/>
                        <a14:foregroundMark x1="15918" y1="94265" x2="19434" y2="96912"/>
                        <a14:foregroundMark x1="19434" y1="96618" x2="22461" y2="88824"/>
                        <a14:foregroundMark x1="22461" y1="88824" x2="29883" y2="90882"/>
                        <a14:foregroundMark x1="29883" y1="90735" x2="31738" y2="95441"/>
                        <a14:foregroundMark x1="31738" y1="95000" x2="37109" y2="94265"/>
                        <a14:foregroundMark x1="37500" y1="94265" x2="41211" y2="89706"/>
                        <a14:foregroundMark x1="41406" y1="89412" x2="43652" y2="86765"/>
                        <a14:foregroundMark x1="43652" y1="86765" x2="44434" y2="93824"/>
                        <a14:foregroundMark x1="45703" y1="93824" x2="49805" y2="94853"/>
                        <a14:foregroundMark x1="49805" y1="94853" x2="50684" y2="87647"/>
                        <a14:foregroundMark x1="50879" y1="87647" x2="54590" y2="89559"/>
                        <a14:foregroundMark x1="54590" y1="89559" x2="56836" y2="93971"/>
                        <a14:foregroundMark x1="56836" y1="93971" x2="63867" y2="94706"/>
                        <a14:foregroundMark x1="63867" y1="94706" x2="64844" y2="88235"/>
                        <a14:foregroundMark x1="64941" y1="87941" x2="70410" y2="88088"/>
                        <a14:foregroundMark x1="70410" y1="88088" x2="71387" y2="84265"/>
                        <a14:foregroundMark x1="71387" y1="84265" x2="77148" y2="84412"/>
                        <a14:foregroundMark x1="77148" y1="84412" x2="78125" y2="92353"/>
                        <a14:foregroundMark x1="78613" y1="92353" x2="84180" y2="92500"/>
                        <a14:foregroundMark x1="84180" y1="92500" x2="86328" y2="88235"/>
                        <a14:foregroundMark x1="86328" y1="88235" x2="88281" y2="73529"/>
                        <a14:foregroundMark x1="88281" y1="73529" x2="87891" y2="18971"/>
                        <a14:foregroundMark x1="87891" y1="18971" x2="62500" y2="8971"/>
                        <a14:foregroundMark x1="62598" y1="8971" x2="28320" y2="10000"/>
                        <a14:backgroundMark x1="42383" y1="90000" x2="40625" y2="96324"/>
                        <a14:backgroundMark x1="52734" y1="89412" x2="52930" y2="94412"/>
                        <a14:backgroundMark x1="22461" y1="37353" x2="19141" y2="53824"/>
                        <a14:backgroundMark x1="25195" y1="24706" x2="26074" y2="34853"/>
                        <a14:backgroundMark x1="24023" y1="39412" x2="20703" y2="53824"/>
                      </a14:backgroundRemoval>
                    </a14:imgEffect>
                    <a14:imgEffect>
                      <a14:brightnessContrast bright="40000" contrast="40000"/>
                    </a14:imgEffect>
                  </a14:imgLayer>
                </a14:imgProps>
              </a:ext>
              <a:ext uri="{28A0092B-C50C-407E-A947-70E740481C1C}">
                <a14:useLocalDpi xmlns:a14="http://schemas.microsoft.com/office/drawing/2010/main"/>
              </a:ext>
            </a:extLst>
          </a:blip>
          <a:srcRect l="12539" t="7691" r="11066" b="82"/>
          <a:stretch/>
        </p:blipFill>
        <p:spPr bwMode="auto">
          <a:xfrm>
            <a:off x="6384304" y="4643418"/>
            <a:ext cx="2366752" cy="1897396"/>
          </a:xfrm>
          <a:prstGeom prst="rect">
            <a:avLst/>
          </a:prstGeom>
          <a:noFill/>
          <a:extLst>
            <a:ext uri="{909E8E84-426E-40DD-AFC4-6F175D3DCCD1}">
              <a14:hiddenFill xmlns:a14="http://schemas.microsoft.com/office/drawing/2010/main">
                <a:solidFill>
                  <a:srgbClr val="FFFFFF"/>
                </a:solidFill>
              </a14:hiddenFill>
            </a:ext>
          </a:extLst>
        </p:spPr>
      </p:pic>
      <p:pic>
        <p:nvPicPr>
          <p:cNvPr id="5" name="Old Truck Engine Start Run And Stop Sound Effects">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9354553" y="6337614"/>
            <a:ext cx="406400" cy="406400"/>
          </a:xfrm>
          <a:prstGeom prst="rect">
            <a:avLst/>
          </a:prstGeom>
        </p:spPr>
      </p:pic>
    </p:spTree>
    <p:extLst>
      <p:ext uri="{BB962C8B-B14F-4D97-AF65-F5344CB8AC3E}">
        <p14:creationId xmlns:p14="http://schemas.microsoft.com/office/powerpoint/2010/main" val="42353224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2693" fill="hold"/>
                                        <p:tgtEl>
                                          <p:spTgt spid="5"/>
                                        </p:tgtEl>
                                      </p:cBhvr>
                                    </p:cmd>
                                  </p:childTnLst>
                                </p:cTn>
                              </p:par>
                              <p:par>
                                <p:cTn id="7" presetID="2" presetClass="entr" presetSubtype="2" fill="hold" nodeType="withEffect">
                                  <p:stCondLst>
                                    <p:cond delay="0"/>
                                  </p:stCondLst>
                                  <p:childTnLst>
                                    <p:set>
                                      <p:cBhvr>
                                        <p:cTn id="8" dur="1" fill="hold">
                                          <p:stCondLst>
                                            <p:cond delay="0"/>
                                          </p:stCondLst>
                                        </p:cTn>
                                        <p:tgtEl>
                                          <p:spTgt spid="10"/>
                                        </p:tgtEl>
                                        <p:attrNameLst>
                                          <p:attrName>style.visibility</p:attrName>
                                        </p:attrNameLst>
                                      </p:cBhvr>
                                      <p:to>
                                        <p:strVal val="visible"/>
                                      </p:to>
                                    </p:set>
                                    <p:anim calcmode="lin" valueType="num">
                                      <p:cBhvr additive="base">
                                        <p:cTn id="9" dur="2000" fill="hold"/>
                                        <p:tgtEl>
                                          <p:spTgt spid="10"/>
                                        </p:tgtEl>
                                        <p:attrNameLst>
                                          <p:attrName>ppt_x</p:attrName>
                                        </p:attrNameLst>
                                      </p:cBhvr>
                                      <p:tavLst>
                                        <p:tav tm="0">
                                          <p:val>
                                            <p:strVal val="1+#ppt_w/2"/>
                                          </p:val>
                                        </p:tav>
                                        <p:tav tm="100000">
                                          <p:val>
                                            <p:strVal val="#ppt_x"/>
                                          </p:val>
                                        </p:tav>
                                      </p:tavLst>
                                    </p:anim>
                                    <p:anim calcmode="lin" valueType="num">
                                      <p:cBhvr additive="base">
                                        <p:cTn id="10" dur="20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80000">
                <p:cTn id="11" fill="hold" display="0">
                  <p:stCondLst>
                    <p:cond delay="indefinite"/>
                  </p:stCondLst>
                  <p:endCondLst>
                    <p:cond evt="onStopAudio" delay="0">
                      <p:tgtEl>
                        <p:sldTgt/>
                      </p:tgtEl>
                    </p:cond>
                  </p:endCondLst>
                </p:cTn>
                <p:tgtEl>
                  <p:spTgt spid="5"/>
                </p:tgtEl>
              </p:cMediaNode>
            </p:audio>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13753" y="1006115"/>
            <a:ext cx="7153927" cy="656728"/>
          </a:xfrm>
          <a:solidFill>
            <a:srgbClr val="00B050"/>
          </a:solidFill>
        </p:spPr>
        <p:txBody>
          <a:bodyPr>
            <a:normAutofit/>
          </a:bodyPr>
          <a:lstStyle/>
          <a:p>
            <a:r>
              <a:rPr lang="en-US" sz="4000" b="1" dirty="0">
                <a:latin typeface="Calibri" panose="020F0502020204030204" pitchFamily="34" charset="0"/>
                <a:cs typeface="Calibri" panose="020F0502020204030204" pitchFamily="34" charset="0"/>
              </a:rPr>
              <a:t>Adjusting Orders - Dairy</a:t>
            </a:r>
          </a:p>
        </p:txBody>
      </p:sp>
      <p:sp>
        <p:nvSpPr>
          <p:cNvPr id="3" name="Content Placeholder 2"/>
          <p:cNvSpPr>
            <a:spLocks noGrp="1"/>
          </p:cNvSpPr>
          <p:nvPr>
            <p:ph idx="1"/>
          </p:nvPr>
        </p:nvSpPr>
        <p:spPr>
          <a:xfrm>
            <a:off x="413753" y="1776665"/>
            <a:ext cx="8140700" cy="1363350"/>
          </a:xfrm>
        </p:spPr>
        <p:txBody>
          <a:bodyPr>
            <a:normAutofit/>
          </a:bodyPr>
          <a:lstStyle/>
          <a:p>
            <a:pPr marL="0" indent="0">
              <a:lnSpc>
                <a:spcPct val="100000"/>
              </a:lnSpc>
              <a:buNone/>
            </a:pPr>
            <a:r>
              <a:rPr lang="en-US" sz="2600" dirty="0">
                <a:latin typeface="Calibri" panose="020F0502020204030204" pitchFamily="34" charset="0"/>
                <a:cs typeface="Calibri" panose="020F0502020204030204" pitchFamily="34" charset="0"/>
              </a:rPr>
              <a:t>To add or subtract items for next days delivery, the latest an adjustment can be made is by 9:00 am the previous day. </a:t>
            </a:r>
          </a:p>
        </p:txBody>
      </p:sp>
      <p:sp>
        <p:nvSpPr>
          <p:cNvPr id="9" name="Content Placeholder 2"/>
          <p:cNvSpPr txBox="1">
            <a:spLocks/>
          </p:cNvSpPr>
          <p:nvPr/>
        </p:nvSpPr>
        <p:spPr>
          <a:xfrm>
            <a:off x="413753" y="2702448"/>
            <a:ext cx="8169215" cy="1421679"/>
          </a:xfrm>
          <a:prstGeom prst="rect">
            <a:avLst/>
          </a:prstGeom>
        </p:spPr>
        <p:txBody>
          <a:bodyPr vert="horz" lIns="91440" tIns="45720" rIns="91440" bIns="45720" rtlCol="0" anchor="t">
            <a:normAutofit/>
          </a:bodyPr>
          <a:lstStyle>
            <a:lvl1pPr marL="228600" indent="-228600" algn="l" defTabSz="685800" rtl="0" eaLnBrk="1" latinLnBrk="0" hangingPunct="1">
              <a:lnSpc>
                <a:spcPct val="120000"/>
              </a:lnSpc>
              <a:spcBef>
                <a:spcPts val="1000"/>
              </a:spcBef>
              <a:buClr>
                <a:schemeClr val="accent1"/>
              </a:buClr>
              <a:buSzPct val="100000"/>
              <a:buFont typeface="Arial" panose="020B0604020202020204" pitchFamily="34" charset="0"/>
              <a:buChar char="•"/>
              <a:defRPr sz="2000" kern="1200" cap="none">
                <a:solidFill>
                  <a:schemeClr val="tx1"/>
                </a:solidFill>
                <a:effectLst/>
                <a:latin typeface="+mn-lt"/>
                <a:ea typeface="+mn-ea"/>
                <a:cs typeface="+mn-cs"/>
              </a:defRPr>
            </a:lvl1pPr>
            <a:lvl2pPr marL="6858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baseline="0">
                <a:solidFill>
                  <a:schemeClr val="tx1"/>
                </a:solidFill>
                <a:effectLst/>
                <a:latin typeface="+mn-lt"/>
                <a:ea typeface="+mn-ea"/>
                <a:cs typeface="+mn-cs"/>
              </a:defRPr>
            </a:lvl2pPr>
            <a:lvl3pPr marL="11430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a:solidFill>
                  <a:schemeClr val="tx1"/>
                </a:solidFill>
                <a:effectLst/>
                <a:latin typeface="+mn-lt"/>
                <a:ea typeface="+mn-ea"/>
                <a:cs typeface="+mn-cs"/>
              </a:defRPr>
            </a:lvl3pPr>
            <a:lvl4pPr marL="16002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400" kern="1200" cap="none" baseline="0">
                <a:solidFill>
                  <a:schemeClr val="tx1"/>
                </a:solidFill>
                <a:effectLst/>
                <a:latin typeface="+mn-lt"/>
                <a:ea typeface="+mn-ea"/>
                <a:cs typeface="+mn-cs"/>
              </a:defRPr>
            </a:lvl4pPr>
            <a:lvl5pPr marL="20574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200" kern="1200" cap="none">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9pPr>
          </a:lstStyle>
          <a:p>
            <a:pPr>
              <a:lnSpc>
                <a:spcPct val="100000"/>
              </a:lnSpc>
              <a:buFont typeface="Wingdings" panose="05000000000000000000" pitchFamily="2" charset="2"/>
              <a:buChar char="Ø"/>
            </a:pPr>
            <a:r>
              <a:rPr lang="en-US" sz="2600" dirty="0">
                <a:latin typeface="Calibri" panose="020F0502020204030204" pitchFamily="34" charset="0"/>
                <a:cs typeface="Calibri" panose="020F0502020204030204" pitchFamily="34" charset="0"/>
              </a:rPr>
              <a:t>For Driftwood Dairy, adjustments are made by:</a:t>
            </a:r>
          </a:p>
          <a:p>
            <a:pPr marL="0" indent="0">
              <a:lnSpc>
                <a:spcPct val="100000"/>
              </a:lnSpc>
              <a:buFont typeface="Arial" panose="020B0604020202020204" pitchFamily="34" charset="0"/>
              <a:buNone/>
            </a:pPr>
            <a:r>
              <a:rPr lang="en-US" sz="2600" dirty="0">
                <a:latin typeface="Calibri" panose="020F0502020204030204" pitchFamily="34" charset="0"/>
                <a:cs typeface="Calibri" panose="020F0502020204030204" pitchFamily="34" charset="0"/>
              </a:rPr>
              <a:t>	Phone: 800-864-6455 	 or	Fax: 626-575-3937 </a:t>
            </a:r>
          </a:p>
        </p:txBody>
      </p:sp>
      <p:sp>
        <p:nvSpPr>
          <p:cNvPr id="11" name="Content Placeholder 2"/>
          <p:cNvSpPr txBox="1">
            <a:spLocks/>
          </p:cNvSpPr>
          <p:nvPr/>
        </p:nvSpPr>
        <p:spPr>
          <a:xfrm>
            <a:off x="413753" y="3958795"/>
            <a:ext cx="7556738" cy="1950298"/>
          </a:xfrm>
          <a:prstGeom prst="rect">
            <a:avLst/>
          </a:prstGeom>
        </p:spPr>
        <p:txBody>
          <a:bodyPr vert="horz" lIns="91440" tIns="45720" rIns="91440" bIns="45720" rtlCol="0" anchor="t">
            <a:normAutofit/>
          </a:bodyPr>
          <a:lstStyle>
            <a:lvl1pPr marL="228600" indent="-228600" algn="l" defTabSz="685800" rtl="0" eaLnBrk="1" latinLnBrk="0" hangingPunct="1">
              <a:lnSpc>
                <a:spcPct val="120000"/>
              </a:lnSpc>
              <a:spcBef>
                <a:spcPts val="1000"/>
              </a:spcBef>
              <a:buClr>
                <a:schemeClr val="accent1"/>
              </a:buClr>
              <a:buSzPct val="100000"/>
              <a:buFont typeface="Arial" panose="020B0604020202020204" pitchFamily="34" charset="0"/>
              <a:buChar char="•"/>
              <a:defRPr sz="2000" kern="1200" cap="none">
                <a:solidFill>
                  <a:schemeClr val="tx1"/>
                </a:solidFill>
                <a:effectLst/>
                <a:latin typeface="+mn-lt"/>
                <a:ea typeface="+mn-ea"/>
                <a:cs typeface="+mn-cs"/>
              </a:defRPr>
            </a:lvl1pPr>
            <a:lvl2pPr marL="6858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baseline="0">
                <a:solidFill>
                  <a:schemeClr val="tx1"/>
                </a:solidFill>
                <a:effectLst/>
                <a:latin typeface="+mn-lt"/>
                <a:ea typeface="+mn-ea"/>
                <a:cs typeface="+mn-cs"/>
              </a:defRPr>
            </a:lvl2pPr>
            <a:lvl3pPr marL="11430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a:solidFill>
                  <a:schemeClr val="tx1"/>
                </a:solidFill>
                <a:effectLst/>
                <a:latin typeface="+mn-lt"/>
                <a:ea typeface="+mn-ea"/>
                <a:cs typeface="+mn-cs"/>
              </a:defRPr>
            </a:lvl3pPr>
            <a:lvl4pPr marL="16002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400" kern="1200" cap="none" baseline="0">
                <a:solidFill>
                  <a:schemeClr val="tx1"/>
                </a:solidFill>
                <a:effectLst/>
                <a:latin typeface="+mn-lt"/>
                <a:ea typeface="+mn-ea"/>
                <a:cs typeface="+mn-cs"/>
              </a:defRPr>
            </a:lvl4pPr>
            <a:lvl5pPr marL="20574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200" kern="1200" cap="none">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9pPr>
          </a:lstStyle>
          <a:p>
            <a:pPr>
              <a:lnSpc>
                <a:spcPct val="100000"/>
              </a:lnSpc>
              <a:buFont typeface="Wingdings" panose="05000000000000000000" pitchFamily="2" charset="2"/>
              <a:buChar char="Ø"/>
            </a:pPr>
            <a:r>
              <a:rPr lang="en-US" sz="2600" dirty="0">
                <a:latin typeface="Calibri" panose="020F0502020204030204" pitchFamily="34" charset="0"/>
                <a:cs typeface="Calibri" panose="020F0502020204030204" pitchFamily="34" charset="0"/>
              </a:rPr>
              <a:t>For </a:t>
            </a:r>
            <a:r>
              <a:rPr lang="en-US" sz="2600" dirty="0" err="1">
                <a:latin typeface="Calibri" panose="020F0502020204030204" pitchFamily="34" charset="0"/>
                <a:cs typeface="Calibri" panose="020F0502020204030204" pitchFamily="34" charset="0"/>
              </a:rPr>
              <a:t>Clearbrook</a:t>
            </a:r>
            <a:r>
              <a:rPr lang="en-US" sz="2600" dirty="0">
                <a:latin typeface="Calibri" panose="020F0502020204030204" pitchFamily="34" charset="0"/>
                <a:cs typeface="Calibri" panose="020F0502020204030204" pitchFamily="34" charset="0"/>
              </a:rPr>
              <a:t> Farms, adjustments can be made by:</a:t>
            </a:r>
          </a:p>
          <a:p>
            <a:pPr marL="0" indent="0">
              <a:lnSpc>
                <a:spcPct val="100000"/>
              </a:lnSpc>
              <a:buNone/>
            </a:pPr>
            <a:r>
              <a:rPr lang="en-US" sz="2600" dirty="0">
                <a:latin typeface="Calibri" panose="020F0502020204030204" pitchFamily="34" charset="0"/>
                <a:cs typeface="Calibri" panose="020F0502020204030204" pitchFamily="34" charset="0"/>
              </a:rPr>
              <a:t>	Phone: 562-806-8011	or	</a:t>
            </a:r>
          </a:p>
          <a:p>
            <a:pPr marL="0" indent="0">
              <a:lnSpc>
                <a:spcPct val="100000"/>
              </a:lnSpc>
              <a:buNone/>
            </a:pPr>
            <a:r>
              <a:rPr lang="en-US" sz="2600" dirty="0">
                <a:latin typeface="Calibri" panose="020F0502020204030204" pitchFamily="34" charset="0"/>
                <a:cs typeface="Calibri" panose="020F0502020204030204" pitchFamily="34" charset="0"/>
              </a:rPr>
              <a:t>	Email: </a:t>
            </a:r>
            <a:r>
              <a:rPr lang="en-US" sz="2600" u="sng" dirty="0">
                <a:latin typeface="Calibri" panose="020F0502020204030204" pitchFamily="34" charset="0"/>
                <a:cs typeface="Calibri" panose="020F0502020204030204" pitchFamily="34" charset="0"/>
              </a:rPr>
              <a:t>orderdesk@clearbrookfarms.net </a:t>
            </a:r>
            <a:endParaRPr lang="en-US" sz="2600" dirty="0">
              <a:latin typeface="Calibri" panose="020F0502020204030204" pitchFamily="34" charset="0"/>
              <a:cs typeface="Calibri" panose="020F0502020204030204" pitchFamily="34" charset="0"/>
            </a:endParaRPr>
          </a:p>
        </p:txBody>
      </p:sp>
      <p:pic>
        <p:nvPicPr>
          <p:cNvPr id="1026" name="Picture 2" descr="7,630 Cow Clipart Illustrations &amp;amp; Clip Art - iStock"/>
          <p:cNvPicPr>
            <a:picLocks noChangeAspect="1" noChangeArrowheads="1"/>
          </p:cNvPicPr>
          <p:nvPr/>
        </p:nvPicPr>
        <p:blipFill rotWithShape="1">
          <a:blip r:embed="rId4" cstate="email">
            <a:extLst>
              <a:ext uri="{BEBA8EAE-BF5A-486C-A8C5-ECC9F3942E4B}">
                <a14:imgProps xmlns:a14="http://schemas.microsoft.com/office/drawing/2010/main">
                  <a14:imgLayer r:embed="rId5">
                    <a14:imgEffect>
                      <a14:backgroundRemoval t="9804" b="89706" l="654" r="94118"/>
                    </a14:imgEffect>
                    <a14:imgEffect>
                      <a14:brightnessContrast contrast="20000"/>
                    </a14:imgEffect>
                  </a14:imgLayer>
                </a14:imgProps>
              </a:ext>
              <a:ext uri="{28A0092B-C50C-407E-A947-70E740481C1C}">
                <a14:useLocalDpi xmlns:a14="http://schemas.microsoft.com/office/drawing/2010/main"/>
              </a:ext>
            </a:extLst>
          </a:blip>
          <a:srcRect l="1031" t="12145" r="5591" b="9571"/>
          <a:stretch/>
        </p:blipFill>
        <p:spPr bwMode="auto">
          <a:xfrm>
            <a:off x="6807016" y="5049910"/>
            <a:ext cx="2006179" cy="1621973"/>
          </a:xfrm>
          <a:prstGeom prst="rect">
            <a:avLst/>
          </a:prstGeom>
          <a:noFill/>
          <a:extLst>
            <a:ext uri="{909E8E84-426E-40DD-AFC4-6F175D3DCCD1}">
              <a14:hiddenFill xmlns:a14="http://schemas.microsoft.com/office/drawing/2010/main">
                <a:solidFill>
                  <a:srgbClr val="FFFFFF"/>
                </a:solidFill>
              </a14:hiddenFill>
            </a:ext>
          </a:extLst>
        </p:spPr>
      </p:pic>
      <p:pic>
        <p:nvPicPr>
          <p:cNvPr id="5" name="MOO - Sound Effect">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9311736" y="6451600"/>
            <a:ext cx="406400" cy="406400"/>
          </a:xfrm>
          <a:prstGeom prst="rect">
            <a:avLst/>
          </a:prstGeom>
        </p:spPr>
      </p:pic>
    </p:spTree>
    <p:extLst>
      <p:ext uri="{BB962C8B-B14F-4D97-AF65-F5344CB8AC3E}">
        <p14:creationId xmlns:p14="http://schemas.microsoft.com/office/powerpoint/2010/main" val="13155910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3030" fill="hold"/>
                                        <p:tgtEl>
                                          <p:spTgt spid="5"/>
                                        </p:tgtEl>
                                      </p:cBhvr>
                                    </p:cmd>
                                  </p:childTnLst>
                                </p:cTn>
                              </p:par>
                              <p:par>
                                <p:cTn id="7" presetID="32" presetClass="emph" presetSubtype="0" fill="hold" nodeType="withEffect">
                                  <p:stCondLst>
                                    <p:cond delay="0"/>
                                  </p:stCondLst>
                                  <p:childTnLst>
                                    <p:animRot by="120000">
                                      <p:cBhvr>
                                        <p:cTn id="8" dur="300" fill="hold">
                                          <p:stCondLst>
                                            <p:cond delay="0"/>
                                          </p:stCondLst>
                                        </p:cTn>
                                        <p:tgtEl>
                                          <p:spTgt spid="1026"/>
                                        </p:tgtEl>
                                        <p:attrNameLst>
                                          <p:attrName>r</p:attrName>
                                        </p:attrNameLst>
                                      </p:cBhvr>
                                    </p:animRot>
                                    <p:animRot by="-240000">
                                      <p:cBhvr>
                                        <p:cTn id="9" dur="600" fill="hold">
                                          <p:stCondLst>
                                            <p:cond delay="600"/>
                                          </p:stCondLst>
                                        </p:cTn>
                                        <p:tgtEl>
                                          <p:spTgt spid="1026"/>
                                        </p:tgtEl>
                                        <p:attrNameLst>
                                          <p:attrName>r</p:attrName>
                                        </p:attrNameLst>
                                      </p:cBhvr>
                                    </p:animRot>
                                    <p:animRot by="240000">
                                      <p:cBhvr>
                                        <p:cTn id="10" dur="600" fill="hold">
                                          <p:stCondLst>
                                            <p:cond delay="1200"/>
                                          </p:stCondLst>
                                        </p:cTn>
                                        <p:tgtEl>
                                          <p:spTgt spid="1026"/>
                                        </p:tgtEl>
                                        <p:attrNameLst>
                                          <p:attrName>r</p:attrName>
                                        </p:attrNameLst>
                                      </p:cBhvr>
                                    </p:animRot>
                                    <p:animRot by="-240000">
                                      <p:cBhvr>
                                        <p:cTn id="11" dur="600" fill="hold">
                                          <p:stCondLst>
                                            <p:cond delay="1800"/>
                                          </p:stCondLst>
                                        </p:cTn>
                                        <p:tgtEl>
                                          <p:spTgt spid="1026"/>
                                        </p:tgtEl>
                                        <p:attrNameLst>
                                          <p:attrName>r</p:attrName>
                                        </p:attrNameLst>
                                      </p:cBhvr>
                                    </p:animRot>
                                    <p:animRot by="120000">
                                      <p:cBhvr>
                                        <p:cTn id="12" dur="600" fill="hold">
                                          <p:stCondLst>
                                            <p:cond delay="2400"/>
                                          </p:stCondLst>
                                        </p:cTn>
                                        <p:tgtEl>
                                          <p:spTgt spid="102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audio>
              <p:cMediaNode vol="100000">
                <p:cTn id="13" fill="hold" display="0">
                  <p:stCondLst>
                    <p:cond delay="indefinite"/>
                  </p:stCondLst>
                  <p:endCondLst>
                    <p:cond evt="onStopAudio" delay="0">
                      <p:tgtEl>
                        <p:sldTgt/>
                      </p:tgtEl>
                    </p:cond>
                  </p:endCondLst>
                </p:cTn>
                <p:tgtEl>
                  <p:spTgt spid="5"/>
                </p:tgtEl>
              </p:cMediaNode>
            </p:audio>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46100" y="956173"/>
            <a:ext cx="7153927" cy="656728"/>
          </a:xfrm>
          <a:solidFill>
            <a:schemeClr val="accent1">
              <a:lumMod val="60000"/>
              <a:lumOff val="40000"/>
            </a:schemeClr>
          </a:solidFill>
        </p:spPr>
        <p:txBody>
          <a:bodyPr>
            <a:normAutofit/>
          </a:bodyPr>
          <a:lstStyle/>
          <a:p>
            <a:r>
              <a:rPr lang="en-US" sz="4000" b="1" dirty="0">
                <a:latin typeface="Calibri" panose="020F0502020204030204" pitchFamily="34" charset="0"/>
                <a:cs typeface="Calibri" panose="020F0502020204030204" pitchFamily="34" charset="0"/>
              </a:rPr>
              <a:t>Effect of Receiving on Inventory</a:t>
            </a:r>
          </a:p>
        </p:txBody>
      </p:sp>
      <p:sp>
        <p:nvSpPr>
          <p:cNvPr id="3" name="Content Placeholder 2"/>
          <p:cNvSpPr>
            <a:spLocks noGrp="1"/>
          </p:cNvSpPr>
          <p:nvPr>
            <p:ph idx="1"/>
          </p:nvPr>
        </p:nvSpPr>
        <p:spPr>
          <a:xfrm>
            <a:off x="546100" y="1858121"/>
            <a:ext cx="8140700" cy="1904999"/>
          </a:xfrm>
        </p:spPr>
        <p:txBody>
          <a:bodyPr>
            <a:normAutofit/>
          </a:bodyPr>
          <a:lstStyle/>
          <a:p>
            <a:pPr marL="0" indent="0">
              <a:lnSpc>
                <a:spcPct val="100000"/>
              </a:lnSpc>
              <a:buNone/>
            </a:pPr>
            <a:r>
              <a:rPr lang="en-US" sz="2600" dirty="0">
                <a:latin typeface="Calibri" panose="020F0502020204030204" pitchFamily="34" charset="0"/>
                <a:cs typeface="Calibri" panose="020F0502020204030204" pitchFamily="34" charset="0"/>
              </a:rPr>
              <a:t>When receiving product, the receipt and receiving ticket should match. If not, manager should make all adjustments when receiving in CMS. These changes can affect on-hand inventory. Adjustments can include:</a:t>
            </a:r>
          </a:p>
        </p:txBody>
      </p:sp>
      <p:sp>
        <p:nvSpPr>
          <p:cNvPr id="6" name="Content Placeholder 2"/>
          <p:cNvSpPr txBox="1">
            <a:spLocks/>
          </p:cNvSpPr>
          <p:nvPr/>
        </p:nvSpPr>
        <p:spPr>
          <a:xfrm>
            <a:off x="925712" y="3657600"/>
            <a:ext cx="4098089" cy="1904999"/>
          </a:xfrm>
          <a:prstGeom prst="rect">
            <a:avLst/>
          </a:prstGeom>
        </p:spPr>
        <p:txBody>
          <a:bodyPr vert="horz" lIns="91440" tIns="45720" rIns="91440" bIns="45720" rtlCol="0" anchor="t">
            <a:normAutofit/>
          </a:bodyPr>
          <a:lstStyle>
            <a:lvl1pPr marL="228600" indent="-228600" algn="l" defTabSz="685800" rtl="0" eaLnBrk="1" latinLnBrk="0" hangingPunct="1">
              <a:lnSpc>
                <a:spcPct val="120000"/>
              </a:lnSpc>
              <a:spcBef>
                <a:spcPts val="1000"/>
              </a:spcBef>
              <a:buClr>
                <a:schemeClr val="accent1"/>
              </a:buClr>
              <a:buSzPct val="100000"/>
              <a:buFont typeface="Arial" panose="020B0604020202020204" pitchFamily="34" charset="0"/>
              <a:buChar char="•"/>
              <a:defRPr sz="2000" kern="1200" cap="none">
                <a:solidFill>
                  <a:schemeClr val="tx1"/>
                </a:solidFill>
                <a:effectLst/>
                <a:latin typeface="+mn-lt"/>
                <a:ea typeface="+mn-ea"/>
                <a:cs typeface="+mn-cs"/>
              </a:defRPr>
            </a:lvl1pPr>
            <a:lvl2pPr marL="6858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baseline="0">
                <a:solidFill>
                  <a:schemeClr val="tx1"/>
                </a:solidFill>
                <a:effectLst/>
                <a:latin typeface="+mn-lt"/>
                <a:ea typeface="+mn-ea"/>
                <a:cs typeface="+mn-cs"/>
              </a:defRPr>
            </a:lvl2pPr>
            <a:lvl3pPr marL="11430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a:solidFill>
                  <a:schemeClr val="tx1"/>
                </a:solidFill>
                <a:effectLst/>
                <a:latin typeface="+mn-lt"/>
                <a:ea typeface="+mn-ea"/>
                <a:cs typeface="+mn-cs"/>
              </a:defRPr>
            </a:lvl3pPr>
            <a:lvl4pPr marL="16002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400" kern="1200" cap="none" baseline="0">
                <a:solidFill>
                  <a:schemeClr val="tx1"/>
                </a:solidFill>
                <a:effectLst/>
                <a:latin typeface="+mn-lt"/>
                <a:ea typeface="+mn-ea"/>
                <a:cs typeface="+mn-cs"/>
              </a:defRPr>
            </a:lvl4pPr>
            <a:lvl5pPr marL="20574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200" kern="1200" cap="none">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9pPr>
          </a:lstStyle>
          <a:p>
            <a:pPr>
              <a:lnSpc>
                <a:spcPct val="110000"/>
              </a:lnSpc>
              <a:spcBef>
                <a:spcPts val="0"/>
              </a:spcBef>
              <a:buFont typeface="Wingdings" panose="05000000000000000000" pitchFamily="2" charset="2"/>
              <a:buChar char="Ø"/>
            </a:pPr>
            <a:r>
              <a:rPr lang="en-US" sz="2600" dirty="0">
                <a:latin typeface="Calibri" panose="020F0502020204030204" pitchFamily="34" charset="0"/>
                <a:cs typeface="Calibri" panose="020F0502020204030204" pitchFamily="34" charset="0"/>
              </a:rPr>
              <a:t>Missing items</a:t>
            </a:r>
          </a:p>
          <a:p>
            <a:pPr>
              <a:lnSpc>
                <a:spcPct val="110000"/>
              </a:lnSpc>
              <a:spcBef>
                <a:spcPts val="0"/>
              </a:spcBef>
              <a:buFont typeface="Wingdings" panose="05000000000000000000" pitchFamily="2" charset="2"/>
              <a:buChar char="Ø"/>
            </a:pPr>
            <a:r>
              <a:rPr lang="en-US" sz="2600" dirty="0">
                <a:latin typeface="Calibri" panose="020F0502020204030204" pitchFamily="34" charset="0"/>
                <a:cs typeface="Calibri" panose="020F0502020204030204" pitchFamily="34" charset="0"/>
              </a:rPr>
              <a:t>Additional items</a:t>
            </a:r>
          </a:p>
          <a:p>
            <a:pPr>
              <a:lnSpc>
                <a:spcPct val="110000"/>
              </a:lnSpc>
              <a:spcBef>
                <a:spcPts val="0"/>
              </a:spcBef>
              <a:buFont typeface="Wingdings" panose="05000000000000000000" pitchFamily="2" charset="2"/>
              <a:buChar char="Ø"/>
            </a:pPr>
            <a:r>
              <a:rPr lang="en-US" sz="2600" dirty="0">
                <a:latin typeface="Calibri" panose="020F0502020204030204" pitchFamily="34" charset="0"/>
                <a:cs typeface="Calibri" panose="020F0502020204030204" pitchFamily="34" charset="0"/>
              </a:rPr>
              <a:t>Changes in pack size</a:t>
            </a:r>
          </a:p>
          <a:p>
            <a:pPr>
              <a:lnSpc>
                <a:spcPct val="110000"/>
              </a:lnSpc>
              <a:spcBef>
                <a:spcPts val="0"/>
              </a:spcBef>
              <a:buFont typeface="Wingdings" panose="05000000000000000000" pitchFamily="2" charset="2"/>
              <a:buChar char="Ø"/>
            </a:pPr>
            <a:r>
              <a:rPr lang="en-US" sz="2600" dirty="0">
                <a:latin typeface="Calibri" panose="020F0502020204030204" pitchFamily="34" charset="0"/>
                <a:cs typeface="Calibri" panose="020F0502020204030204" pitchFamily="34" charset="0"/>
              </a:rPr>
              <a:t>Separate invoices</a:t>
            </a:r>
          </a:p>
        </p:txBody>
      </p:sp>
      <p:grpSp>
        <p:nvGrpSpPr>
          <p:cNvPr id="5" name="Group 4"/>
          <p:cNvGrpSpPr/>
          <p:nvPr/>
        </p:nvGrpSpPr>
        <p:grpSpPr>
          <a:xfrm>
            <a:off x="4883586" y="3873036"/>
            <a:ext cx="2552346" cy="2775761"/>
            <a:chOff x="4367734" y="3882975"/>
            <a:chExt cx="2552346" cy="2775761"/>
          </a:xfrm>
        </p:grpSpPr>
        <p:sp>
          <p:nvSpPr>
            <p:cNvPr id="8" name="Cube 7"/>
            <p:cNvSpPr/>
            <p:nvPr/>
          </p:nvSpPr>
          <p:spPr>
            <a:xfrm>
              <a:off x="4367734" y="5534258"/>
              <a:ext cx="1234018" cy="1014190"/>
            </a:xfrm>
            <a:prstGeom prst="cube">
              <a:avLst/>
            </a:prstGeom>
            <a:blipFill>
              <a:blip r:embed="rId2">
                <a:duotone>
                  <a:prstClr val="black"/>
                  <a:schemeClr val="accent5">
                    <a:tint val="45000"/>
                    <a:satMod val="400000"/>
                  </a:schemeClr>
                </a:duotone>
              </a:blip>
              <a:tile tx="0" ty="0" sx="100000" sy="100000" flip="none" algn="tl"/>
            </a:blip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Cube 8"/>
            <p:cNvSpPr/>
            <p:nvPr/>
          </p:nvSpPr>
          <p:spPr>
            <a:xfrm>
              <a:off x="5371364" y="5534258"/>
              <a:ext cx="1234018" cy="1014190"/>
            </a:xfrm>
            <a:prstGeom prst="cube">
              <a:avLst/>
            </a:prstGeom>
            <a:blipFill>
              <a:blip r:embed="rId2">
                <a:duotone>
                  <a:prstClr val="black"/>
                  <a:schemeClr val="accent5">
                    <a:tint val="45000"/>
                    <a:satMod val="400000"/>
                  </a:schemeClr>
                </a:duotone>
              </a:blip>
              <a:tile tx="0" ty="0" sx="100000" sy="100000" flip="none" algn="tl"/>
            </a:blip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Cube 9"/>
            <p:cNvSpPr/>
            <p:nvPr/>
          </p:nvSpPr>
          <p:spPr>
            <a:xfrm>
              <a:off x="4568600" y="4776268"/>
              <a:ext cx="1234018" cy="1014190"/>
            </a:xfrm>
            <a:prstGeom prst="cube">
              <a:avLst/>
            </a:prstGeom>
            <a:blipFill>
              <a:blip r:embed="rId2">
                <a:duotone>
                  <a:prstClr val="black"/>
                  <a:schemeClr val="accent5">
                    <a:tint val="45000"/>
                    <a:satMod val="400000"/>
                  </a:schemeClr>
                </a:duotone>
              </a:blip>
              <a:tile tx="0" ty="0" sx="100000" sy="100000" flip="none" algn="tl"/>
            </a:blip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Cube 10"/>
            <p:cNvSpPr/>
            <p:nvPr/>
          </p:nvSpPr>
          <p:spPr>
            <a:xfrm>
              <a:off x="5572230" y="4776268"/>
              <a:ext cx="1234018" cy="1014190"/>
            </a:xfrm>
            <a:prstGeom prst="cube">
              <a:avLst/>
            </a:prstGeom>
            <a:blipFill>
              <a:blip r:embed="rId2">
                <a:duotone>
                  <a:prstClr val="black"/>
                  <a:schemeClr val="accent5">
                    <a:tint val="45000"/>
                    <a:satMod val="400000"/>
                  </a:schemeClr>
                </a:duotone>
              </a:blip>
              <a:tile tx="0" ty="0" sx="100000" sy="100000" flip="none" algn="tl"/>
            </a:blip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Cube 11"/>
            <p:cNvSpPr/>
            <p:nvPr/>
          </p:nvSpPr>
          <p:spPr>
            <a:xfrm>
              <a:off x="4877105" y="4018278"/>
              <a:ext cx="1234018" cy="1014190"/>
            </a:xfrm>
            <a:prstGeom prst="cube">
              <a:avLst/>
            </a:prstGeom>
            <a:blipFill>
              <a:blip r:embed="rId2">
                <a:duotone>
                  <a:prstClr val="black"/>
                  <a:schemeClr val="accent5">
                    <a:tint val="45000"/>
                    <a:satMod val="400000"/>
                  </a:schemeClr>
                </a:duotone>
              </a:blip>
              <a:tile tx="0" ty="0" sx="100000" sy="100000" flip="none" algn="tl"/>
            </a:blip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Cube 12"/>
            <p:cNvSpPr/>
            <p:nvPr/>
          </p:nvSpPr>
          <p:spPr>
            <a:xfrm>
              <a:off x="5963596" y="4357289"/>
              <a:ext cx="756108" cy="617383"/>
            </a:xfrm>
            <a:prstGeom prst="cube">
              <a:avLst/>
            </a:prstGeom>
            <a:blipFill>
              <a:blip r:embed="rId2">
                <a:duotone>
                  <a:prstClr val="black"/>
                  <a:schemeClr val="accent5">
                    <a:tint val="45000"/>
                    <a:satMod val="400000"/>
                  </a:schemeClr>
                </a:duotone>
              </a:blip>
              <a:tile tx="0" ty="0" sx="100000" sy="100000" flip="none" algn="tl"/>
            </a:blip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Cube 14"/>
            <p:cNvSpPr/>
            <p:nvPr/>
          </p:nvSpPr>
          <p:spPr>
            <a:xfrm>
              <a:off x="6163972" y="6041353"/>
              <a:ext cx="756108" cy="617383"/>
            </a:xfrm>
            <a:prstGeom prst="cube">
              <a:avLst/>
            </a:prstGeom>
            <a:blipFill>
              <a:blip r:embed="rId2">
                <a:duotone>
                  <a:prstClr val="black"/>
                  <a:schemeClr val="accent5">
                    <a:tint val="45000"/>
                    <a:satMod val="400000"/>
                  </a:schemeClr>
                </a:duotone>
              </a:blip>
              <a:tile tx="0" ty="0" sx="100000" sy="100000" flip="none" algn="tl"/>
            </a:blip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Cube 15"/>
            <p:cNvSpPr/>
            <p:nvPr/>
          </p:nvSpPr>
          <p:spPr>
            <a:xfrm>
              <a:off x="6060687" y="5533754"/>
              <a:ext cx="756108" cy="617383"/>
            </a:xfrm>
            <a:prstGeom prst="cube">
              <a:avLst/>
            </a:prstGeom>
            <a:blipFill>
              <a:blip r:embed="rId2">
                <a:duotone>
                  <a:prstClr val="black"/>
                  <a:schemeClr val="accent5">
                    <a:tint val="45000"/>
                    <a:satMod val="400000"/>
                  </a:schemeClr>
                </a:duotone>
              </a:blip>
              <a:tile tx="0" ty="0" sx="100000" sy="100000" flip="none" algn="tl"/>
            </a:blip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Cube 16"/>
            <p:cNvSpPr/>
            <p:nvPr/>
          </p:nvSpPr>
          <p:spPr>
            <a:xfrm>
              <a:off x="4768172" y="3882975"/>
              <a:ext cx="1354982" cy="334211"/>
            </a:xfrm>
            <a:prstGeom prst="cube">
              <a:avLst/>
            </a:prstGeom>
            <a:blipFill>
              <a:blip r:embed="rId2">
                <a:duotone>
                  <a:prstClr val="black"/>
                  <a:schemeClr val="accent5">
                    <a:tint val="45000"/>
                    <a:satMod val="400000"/>
                  </a:schemeClr>
                </a:duotone>
              </a:blip>
              <a:tile tx="0" ty="0" sx="100000" sy="100000" flip="none" algn="tl"/>
            </a:blip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7" name="Picture 4" descr="Document Paper Checklist Loan Clipboard, others PNG clipart | free cliparts  | UIHere"/>
          <p:cNvPicPr>
            <a:picLocks noChangeAspect="1" noChangeArrowheads="1"/>
          </p:cNvPicPr>
          <p:nvPr/>
        </p:nvPicPr>
        <p:blipFill rotWithShape="1">
          <a:blip r:embed="rId3" cstate="email">
            <a:extLst>
              <a:ext uri="{BEBA8EAE-BF5A-486C-A8C5-ECC9F3942E4B}">
                <a14:imgProps xmlns:a14="http://schemas.microsoft.com/office/drawing/2010/main">
                  <a14:imgLayer r:embed="rId4">
                    <a14:imgEffect>
                      <a14:backgroundRemoval t="10966" b="95254" l="9753" r="85027">
                        <a14:foregroundMark x1="28709" y1="12602" x2="51648" y2="14894"/>
                        <a14:backgroundMark x1="52610" y1="14566" x2="26923" y2="12111"/>
                      </a14:backgroundRemoval>
                    </a14:imgEffect>
                  </a14:imgLayer>
                </a14:imgProps>
              </a:ext>
              <a:ext uri="{28A0092B-C50C-407E-A947-70E740481C1C}">
                <a14:useLocalDpi xmlns:a14="http://schemas.microsoft.com/office/drawing/2010/main"/>
              </a:ext>
            </a:extLst>
          </a:blip>
          <a:srcRect l="16537" t="10632" r="16063" b="5413"/>
          <a:stretch/>
        </p:blipFill>
        <p:spPr bwMode="auto">
          <a:xfrm rot="21038835">
            <a:off x="7309401" y="3592873"/>
            <a:ext cx="1796649" cy="187831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327753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 name="Picture 6" descr="Trees clipart tree without leaves free clipart images cliparting - Clipartix"/>
          <p:cNvPicPr>
            <a:picLocks noChangeAspect="1" noChangeArrowheads="1"/>
          </p:cNvPicPr>
          <p:nvPr/>
        </p:nvPicPr>
        <p:blipFill rotWithShape="1">
          <a:blip r:embed="rId2">
            <a:extLst>
              <a:ext uri="{BEBA8EAE-BF5A-486C-A8C5-ECC9F3942E4B}">
                <a14:imgProps xmlns:a14="http://schemas.microsoft.com/office/drawing/2010/main">
                  <a14:imgLayer r:embed="rId3">
                    <a14:imgEffect>
                      <a14:backgroundRemoval t="5333" b="89778" l="9778" r="89778"/>
                    </a14:imgEffect>
                  </a14:imgLayer>
                </a14:imgProps>
              </a:ext>
              <a:ext uri="{28A0092B-C50C-407E-A947-70E740481C1C}">
                <a14:useLocalDpi xmlns:a14="http://schemas.microsoft.com/office/drawing/2010/main"/>
              </a:ext>
            </a:extLst>
          </a:blip>
          <a:srcRect l="8067" t="5536" r="11985" b="9333"/>
          <a:stretch/>
        </p:blipFill>
        <p:spPr bwMode="auto">
          <a:xfrm>
            <a:off x="4654462" y="4251436"/>
            <a:ext cx="1713390" cy="2137162"/>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6" descr="Trees clipart tree without leaves free clipart images cliparting - Clipartix"/>
          <p:cNvPicPr>
            <a:picLocks noChangeAspect="1" noChangeArrowheads="1"/>
          </p:cNvPicPr>
          <p:nvPr/>
        </p:nvPicPr>
        <p:blipFill rotWithShape="1">
          <a:blip r:embed="rId2">
            <a:extLst>
              <a:ext uri="{BEBA8EAE-BF5A-486C-A8C5-ECC9F3942E4B}">
                <a14:imgProps xmlns:a14="http://schemas.microsoft.com/office/drawing/2010/main">
                  <a14:imgLayer r:embed="rId3">
                    <a14:imgEffect>
                      <a14:backgroundRemoval t="5333" b="89778" l="9778" r="89778"/>
                    </a14:imgEffect>
                  </a14:imgLayer>
                </a14:imgProps>
              </a:ext>
              <a:ext uri="{28A0092B-C50C-407E-A947-70E740481C1C}">
                <a14:useLocalDpi xmlns:a14="http://schemas.microsoft.com/office/drawing/2010/main"/>
              </a:ext>
            </a:extLst>
          </a:blip>
          <a:srcRect l="8067" t="5536" r="11985" b="9333"/>
          <a:stretch/>
        </p:blipFill>
        <p:spPr bwMode="auto">
          <a:xfrm>
            <a:off x="7695332" y="4110361"/>
            <a:ext cx="1713390" cy="2137162"/>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46100" y="956173"/>
            <a:ext cx="7153927" cy="656728"/>
          </a:xfrm>
          <a:solidFill>
            <a:schemeClr val="accent1">
              <a:lumMod val="60000"/>
              <a:lumOff val="40000"/>
            </a:schemeClr>
          </a:solidFill>
        </p:spPr>
        <p:txBody>
          <a:bodyPr>
            <a:normAutofit/>
          </a:bodyPr>
          <a:lstStyle/>
          <a:p>
            <a:r>
              <a:rPr lang="en-US" sz="4000" b="1" dirty="0">
                <a:latin typeface="Calibri" panose="020F0502020204030204" pitchFamily="34" charset="0"/>
                <a:cs typeface="Calibri" panose="020F0502020204030204" pitchFamily="34" charset="0"/>
              </a:rPr>
              <a:t>Receiving Deliveries</a:t>
            </a:r>
          </a:p>
        </p:txBody>
      </p:sp>
      <p:sp>
        <p:nvSpPr>
          <p:cNvPr id="3" name="Content Placeholder 2"/>
          <p:cNvSpPr>
            <a:spLocks noGrp="1"/>
          </p:cNvSpPr>
          <p:nvPr>
            <p:ph idx="1"/>
          </p:nvPr>
        </p:nvSpPr>
        <p:spPr>
          <a:xfrm>
            <a:off x="546100" y="1858121"/>
            <a:ext cx="8140700" cy="2082482"/>
          </a:xfrm>
        </p:spPr>
        <p:txBody>
          <a:bodyPr>
            <a:normAutofit fontScale="92500" lnSpcReduction="10000"/>
          </a:bodyPr>
          <a:lstStyle/>
          <a:p>
            <a:pPr marL="0" indent="0">
              <a:lnSpc>
                <a:spcPct val="100000"/>
              </a:lnSpc>
              <a:buNone/>
            </a:pPr>
            <a:r>
              <a:rPr lang="en-US" sz="2600" dirty="0">
                <a:latin typeface="Calibri" panose="020F0502020204030204" pitchFamily="34" charset="0"/>
                <a:cs typeface="Calibri" panose="020F0502020204030204" pitchFamily="34" charset="0"/>
              </a:rPr>
              <a:t>LAUSD delivery drivers have a limited time to make deliveries in your area. Taking time from driver is taking time from the next managers delivery. </a:t>
            </a:r>
          </a:p>
          <a:p>
            <a:pPr marL="0" indent="0">
              <a:lnSpc>
                <a:spcPct val="100000"/>
              </a:lnSpc>
              <a:buNone/>
            </a:pPr>
            <a:r>
              <a:rPr lang="en-US" sz="2600" dirty="0">
                <a:latin typeface="Calibri" panose="020F0502020204030204" pitchFamily="34" charset="0"/>
                <a:cs typeface="Calibri" panose="020F0502020204030204" pitchFamily="34" charset="0"/>
              </a:rPr>
              <a:t>It is the responsibility of the manager to verify the number of items on invoice matches the number of items delivered. </a:t>
            </a:r>
          </a:p>
        </p:txBody>
      </p:sp>
      <p:pic>
        <p:nvPicPr>
          <p:cNvPr id="27" name="Picture 6" descr="Trees clipart tree without leaves free clipart images cliparting - Clipartix"/>
          <p:cNvPicPr>
            <a:picLocks noChangeAspect="1" noChangeArrowheads="1"/>
          </p:cNvPicPr>
          <p:nvPr/>
        </p:nvPicPr>
        <p:blipFill rotWithShape="1">
          <a:blip r:embed="rId2">
            <a:extLst>
              <a:ext uri="{BEBA8EAE-BF5A-486C-A8C5-ECC9F3942E4B}">
                <a14:imgProps xmlns:a14="http://schemas.microsoft.com/office/drawing/2010/main">
                  <a14:imgLayer r:embed="rId3">
                    <a14:imgEffect>
                      <a14:backgroundRemoval t="5333" b="89778" l="9778" r="89778"/>
                    </a14:imgEffect>
                  </a14:imgLayer>
                </a14:imgProps>
              </a:ext>
              <a:ext uri="{28A0092B-C50C-407E-A947-70E740481C1C}">
                <a14:useLocalDpi xmlns:a14="http://schemas.microsoft.com/office/drawing/2010/main"/>
              </a:ext>
            </a:extLst>
          </a:blip>
          <a:srcRect l="8067" t="5536" r="11985" b="9333"/>
          <a:stretch/>
        </p:blipFill>
        <p:spPr bwMode="auto">
          <a:xfrm>
            <a:off x="2734683" y="4063545"/>
            <a:ext cx="1713390" cy="2137162"/>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6" descr="Trees clipart tree without leaves free clipart images cliparting - Clipartix"/>
          <p:cNvPicPr>
            <a:picLocks noChangeAspect="1" noChangeArrowheads="1"/>
          </p:cNvPicPr>
          <p:nvPr/>
        </p:nvPicPr>
        <p:blipFill rotWithShape="1">
          <a:blip r:embed="rId2">
            <a:extLst>
              <a:ext uri="{BEBA8EAE-BF5A-486C-A8C5-ECC9F3942E4B}">
                <a14:imgProps xmlns:a14="http://schemas.microsoft.com/office/drawing/2010/main">
                  <a14:imgLayer r:embed="rId3">
                    <a14:imgEffect>
                      <a14:backgroundRemoval t="5333" b="89778" l="9778" r="89778"/>
                    </a14:imgEffect>
                  </a14:imgLayer>
                </a14:imgProps>
              </a:ext>
              <a:ext uri="{28A0092B-C50C-407E-A947-70E740481C1C}">
                <a14:useLocalDpi xmlns:a14="http://schemas.microsoft.com/office/drawing/2010/main"/>
              </a:ext>
            </a:extLst>
          </a:blip>
          <a:srcRect l="8067" t="5536" r="11985" b="9333"/>
          <a:stretch/>
        </p:blipFill>
        <p:spPr bwMode="auto">
          <a:xfrm>
            <a:off x="3177815" y="4322372"/>
            <a:ext cx="1713390" cy="2137162"/>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6" descr="Trees clipart tree without leaves free clipart images cliparting - Clipartix"/>
          <p:cNvPicPr>
            <a:picLocks noChangeAspect="1" noChangeArrowheads="1"/>
          </p:cNvPicPr>
          <p:nvPr/>
        </p:nvPicPr>
        <p:blipFill rotWithShape="1">
          <a:blip r:embed="rId2">
            <a:extLst>
              <a:ext uri="{BEBA8EAE-BF5A-486C-A8C5-ECC9F3942E4B}">
                <a14:imgProps xmlns:a14="http://schemas.microsoft.com/office/drawing/2010/main">
                  <a14:imgLayer r:embed="rId3">
                    <a14:imgEffect>
                      <a14:backgroundRemoval t="5333" b="89778" l="9778" r="89778"/>
                    </a14:imgEffect>
                  </a14:imgLayer>
                </a14:imgProps>
              </a:ext>
              <a:ext uri="{28A0092B-C50C-407E-A947-70E740481C1C}">
                <a14:useLocalDpi xmlns:a14="http://schemas.microsoft.com/office/drawing/2010/main"/>
              </a:ext>
            </a:extLst>
          </a:blip>
          <a:srcRect l="8067" t="5536" r="11985" b="9333"/>
          <a:stretch/>
        </p:blipFill>
        <p:spPr bwMode="auto">
          <a:xfrm>
            <a:off x="3415428" y="4204661"/>
            <a:ext cx="1713390" cy="2137162"/>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6" descr="Trees clipart tree without leaves free clipart images cliparting - Clipartix"/>
          <p:cNvPicPr>
            <a:picLocks noChangeAspect="1" noChangeArrowheads="1"/>
          </p:cNvPicPr>
          <p:nvPr/>
        </p:nvPicPr>
        <p:blipFill rotWithShape="1">
          <a:blip r:embed="rId2">
            <a:extLst>
              <a:ext uri="{BEBA8EAE-BF5A-486C-A8C5-ECC9F3942E4B}">
                <a14:imgProps xmlns:a14="http://schemas.microsoft.com/office/drawing/2010/main">
                  <a14:imgLayer r:embed="rId3">
                    <a14:imgEffect>
                      <a14:backgroundRemoval t="5333" b="89778" l="9778" r="89778"/>
                    </a14:imgEffect>
                  </a14:imgLayer>
                </a14:imgProps>
              </a:ext>
              <a:ext uri="{28A0092B-C50C-407E-A947-70E740481C1C}">
                <a14:useLocalDpi xmlns:a14="http://schemas.microsoft.com/office/drawing/2010/main"/>
              </a:ext>
            </a:extLst>
          </a:blip>
          <a:srcRect l="8067" t="5536" r="11985" b="9333"/>
          <a:stretch/>
        </p:blipFill>
        <p:spPr bwMode="auto">
          <a:xfrm>
            <a:off x="3826621" y="4006550"/>
            <a:ext cx="1713390" cy="2137162"/>
          </a:xfrm>
          <a:prstGeom prst="rect">
            <a:avLst/>
          </a:prstGeom>
          <a:noFill/>
          <a:extLst>
            <a:ext uri="{909E8E84-426E-40DD-AFC4-6F175D3DCCD1}">
              <a14:hiddenFill xmlns:a14="http://schemas.microsoft.com/office/drawing/2010/main">
                <a:solidFill>
                  <a:srgbClr val="FFFFFF"/>
                </a:solidFill>
              </a14:hiddenFill>
            </a:ext>
          </a:extLst>
        </p:spPr>
      </p:pic>
      <p:grpSp>
        <p:nvGrpSpPr>
          <p:cNvPr id="16" name="Group 15"/>
          <p:cNvGrpSpPr/>
          <p:nvPr/>
        </p:nvGrpSpPr>
        <p:grpSpPr>
          <a:xfrm>
            <a:off x="356616" y="4803005"/>
            <a:ext cx="3198464" cy="1540204"/>
            <a:chOff x="930348" y="3166846"/>
            <a:chExt cx="3454781" cy="1351835"/>
          </a:xfrm>
        </p:grpSpPr>
        <p:sp>
          <p:nvSpPr>
            <p:cNvPr id="17" name="Rectangle 16"/>
            <p:cNvSpPr/>
            <p:nvPr/>
          </p:nvSpPr>
          <p:spPr>
            <a:xfrm>
              <a:off x="2087771" y="4191636"/>
              <a:ext cx="1121256" cy="310555"/>
            </a:xfrm>
            <a:prstGeom prst="rect">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rapezoid 17"/>
            <p:cNvSpPr/>
            <p:nvPr/>
          </p:nvSpPr>
          <p:spPr>
            <a:xfrm>
              <a:off x="1997893" y="4016375"/>
              <a:ext cx="1301502" cy="220485"/>
            </a:xfrm>
            <a:prstGeom prst="trapezoid">
              <a:avLst>
                <a:gd name="adj" fmla="val 103246"/>
              </a:avLst>
            </a:prstGeom>
            <a:solidFill>
              <a:schemeClr val="bg1">
                <a:lumMod val="65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p:cNvSpPr/>
            <p:nvPr/>
          </p:nvSpPr>
          <p:spPr>
            <a:xfrm>
              <a:off x="983411" y="4183811"/>
              <a:ext cx="1112808" cy="310551"/>
            </a:xfrm>
            <a:prstGeom prst="rect">
              <a:avLst/>
            </a:prstGeom>
            <a:solidFill>
              <a:schemeClr val="bg1">
                <a:lumMod val="75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3209027" y="4183810"/>
              <a:ext cx="1112808" cy="310551"/>
            </a:xfrm>
            <a:prstGeom prst="rect">
              <a:avLst/>
            </a:prstGeom>
            <a:solidFill>
              <a:schemeClr val="bg1">
                <a:lumMod val="75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a:off x="2096219" y="4424290"/>
              <a:ext cx="1112808" cy="94391"/>
            </a:xfrm>
            <a:prstGeom prst="rect">
              <a:avLst/>
            </a:prstGeom>
            <a:solidFill>
              <a:schemeClr val="bg1">
                <a:lumMod val="75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p:nvSpPr>
          <p:spPr>
            <a:xfrm>
              <a:off x="2147497" y="4236862"/>
              <a:ext cx="998236" cy="110053"/>
            </a:xfrm>
            <a:prstGeom prst="rect">
              <a:avLst/>
            </a:prstGeom>
            <a:solidFill>
              <a:schemeClr val="bg1">
                <a:lumMod val="75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rapezoid 23"/>
            <p:cNvSpPr/>
            <p:nvPr/>
          </p:nvSpPr>
          <p:spPr>
            <a:xfrm>
              <a:off x="2096219" y="4346914"/>
              <a:ext cx="1112808" cy="77371"/>
            </a:xfrm>
            <a:prstGeom prst="trapezoid">
              <a:avLst>
                <a:gd name="adj" fmla="val 91233"/>
              </a:avLst>
            </a:prstGeom>
            <a:solidFill>
              <a:schemeClr val="bg1">
                <a:lumMod val="65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p:cNvGrpSpPr/>
            <p:nvPr/>
          </p:nvGrpSpPr>
          <p:grpSpPr>
            <a:xfrm>
              <a:off x="983411" y="3354276"/>
              <a:ext cx="3357842" cy="829530"/>
              <a:chOff x="983411" y="3354276"/>
              <a:chExt cx="3357842" cy="829530"/>
            </a:xfrm>
          </p:grpSpPr>
          <p:sp>
            <p:nvSpPr>
              <p:cNvPr id="176" name="Cube 175"/>
              <p:cNvSpPr/>
              <p:nvPr/>
            </p:nvSpPr>
            <p:spPr>
              <a:xfrm flipH="1">
                <a:off x="2930524" y="3354276"/>
                <a:ext cx="1410729" cy="829529"/>
              </a:xfrm>
              <a:prstGeom prst="cube">
                <a:avLst>
                  <a:gd name="adj" fmla="val 20478"/>
                </a:avLst>
              </a:prstGeom>
              <a:solidFill>
                <a:schemeClr val="bg1">
                  <a:lumMod val="75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Cube 176"/>
              <p:cNvSpPr/>
              <p:nvPr/>
            </p:nvSpPr>
            <p:spPr>
              <a:xfrm>
                <a:off x="983411" y="3354277"/>
                <a:ext cx="1378789" cy="829529"/>
              </a:xfrm>
              <a:prstGeom prst="cube">
                <a:avLst>
                  <a:gd name="adj" fmla="val 20478"/>
                </a:avLst>
              </a:prstGeom>
              <a:solidFill>
                <a:schemeClr val="bg1">
                  <a:lumMod val="75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p:cNvSpPr/>
              <p:nvPr/>
            </p:nvSpPr>
            <p:spPr>
              <a:xfrm>
                <a:off x="2362200" y="3354276"/>
                <a:ext cx="568324" cy="662099"/>
              </a:xfrm>
              <a:prstGeom prst="rect">
                <a:avLst/>
              </a:prstGeom>
              <a:solidFill>
                <a:schemeClr val="bg1">
                  <a:lumMod val="75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Rectangle 33"/>
            <p:cNvSpPr/>
            <p:nvPr/>
          </p:nvSpPr>
          <p:spPr>
            <a:xfrm>
              <a:off x="2240882" y="3473765"/>
              <a:ext cx="805876" cy="295275"/>
            </a:xfrm>
            <a:prstGeom prst="rect">
              <a:avLst/>
            </a:prstGeom>
            <a:solidFill>
              <a:schemeClr val="bg1">
                <a:lumMod val="75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rapezoid 34"/>
            <p:cNvSpPr/>
            <p:nvPr/>
          </p:nvSpPr>
          <p:spPr>
            <a:xfrm>
              <a:off x="2240882" y="3354271"/>
              <a:ext cx="805876" cy="119489"/>
            </a:xfrm>
            <a:prstGeom prst="trapezoid">
              <a:avLst>
                <a:gd name="adj" fmla="val 99000"/>
              </a:avLst>
            </a:prstGeom>
            <a:solidFill>
              <a:schemeClr val="bg1">
                <a:lumMod val="75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35"/>
            <p:cNvSpPr/>
            <p:nvPr/>
          </p:nvSpPr>
          <p:spPr>
            <a:xfrm>
              <a:off x="930348" y="4130747"/>
              <a:ext cx="1260401" cy="60884"/>
            </a:xfrm>
            <a:prstGeom prst="rect">
              <a:avLst/>
            </a:prstGeom>
            <a:solidFill>
              <a:schemeClr val="bg1">
                <a:lumMod val="75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p:cNvSpPr/>
            <p:nvPr/>
          </p:nvSpPr>
          <p:spPr>
            <a:xfrm>
              <a:off x="3098800" y="4130748"/>
              <a:ext cx="1286329" cy="53058"/>
            </a:xfrm>
            <a:prstGeom prst="rect">
              <a:avLst/>
            </a:prstGeom>
            <a:solidFill>
              <a:schemeClr val="bg1">
                <a:lumMod val="75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p:cNvSpPr/>
            <p:nvPr/>
          </p:nvSpPr>
          <p:spPr>
            <a:xfrm>
              <a:off x="3209027" y="4393850"/>
              <a:ext cx="1154271" cy="108341"/>
            </a:xfrm>
            <a:prstGeom prst="rect">
              <a:avLst/>
            </a:prstGeom>
            <a:solidFill>
              <a:schemeClr val="bg1">
                <a:lumMod val="75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Rectangle 38"/>
            <p:cNvSpPr/>
            <p:nvPr/>
          </p:nvSpPr>
          <p:spPr>
            <a:xfrm>
              <a:off x="941948" y="4392182"/>
              <a:ext cx="1154271" cy="108341"/>
            </a:xfrm>
            <a:prstGeom prst="rect">
              <a:avLst/>
            </a:prstGeom>
            <a:solidFill>
              <a:schemeClr val="bg1">
                <a:lumMod val="75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p:cNvSpPr/>
            <p:nvPr/>
          </p:nvSpPr>
          <p:spPr>
            <a:xfrm>
              <a:off x="2413000" y="3829050"/>
              <a:ext cx="469900" cy="187325"/>
            </a:xfrm>
            <a:prstGeom prst="rect">
              <a:avLst/>
            </a:prstGeom>
            <a:solidFill>
              <a:schemeClr val="accent5">
                <a:lumMod val="75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1" name="Straight Connector 40"/>
            <p:cNvCxnSpPr>
              <a:stCxn id="40" idx="0"/>
              <a:endCxn id="40" idx="2"/>
            </p:cNvCxnSpPr>
            <p:nvPr/>
          </p:nvCxnSpPr>
          <p:spPr>
            <a:xfrm>
              <a:off x="2647950" y="3829050"/>
              <a:ext cx="0" cy="187325"/>
            </a:xfrm>
            <a:prstGeom prst="line">
              <a:avLst/>
            </a:prstGeom>
            <a:ln>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a:off x="2533650" y="3829050"/>
              <a:ext cx="0" cy="187325"/>
            </a:xfrm>
            <a:prstGeom prst="line">
              <a:avLst/>
            </a:prstGeom>
            <a:ln>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2771775" y="3829050"/>
              <a:ext cx="0" cy="187325"/>
            </a:xfrm>
            <a:prstGeom prst="line">
              <a:avLst/>
            </a:prstGeom>
            <a:ln>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nvGrpSpPr>
            <p:cNvPr id="44" name="Group 43"/>
            <p:cNvGrpSpPr/>
            <p:nvPr/>
          </p:nvGrpSpPr>
          <p:grpSpPr>
            <a:xfrm>
              <a:off x="1044714" y="3885086"/>
              <a:ext cx="142875" cy="204365"/>
              <a:chOff x="730389" y="3879850"/>
              <a:chExt cx="142875" cy="204365"/>
            </a:xfrm>
          </p:grpSpPr>
          <p:sp>
            <p:nvSpPr>
              <p:cNvPr id="172" name="Frame 171"/>
              <p:cNvSpPr/>
              <p:nvPr/>
            </p:nvSpPr>
            <p:spPr>
              <a:xfrm>
                <a:off x="730389" y="3879850"/>
                <a:ext cx="142875" cy="204365"/>
              </a:xfrm>
              <a:prstGeom prst="frame">
                <a:avLst>
                  <a:gd name="adj1" fmla="val 16944"/>
                </a:avLst>
              </a:prstGeom>
              <a:solidFill>
                <a:schemeClr val="bg1">
                  <a:lumMod val="65000"/>
                </a:schemeClr>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73" name="Rectangle 172"/>
              <p:cNvSpPr/>
              <p:nvPr/>
            </p:nvSpPr>
            <p:spPr>
              <a:xfrm>
                <a:off x="753032" y="3905832"/>
                <a:ext cx="97587" cy="15240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74" name="Straight Connector 173"/>
              <p:cNvCxnSpPr>
                <a:stCxn id="173" idx="0"/>
                <a:endCxn id="173" idx="2"/>
              </p:cNvCxnSpPr>
              <p:nvPr/>
            </p:nvCxnSpPr>
            <p:spPr>
              <a:xfrm>
                <a:off x="801826" y="3905832"/>
                <a:ext cx="0" cy="1524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p:cNvCxnSpPr>
                <a:stCxn id="172" idx="1"/>
                <a:endCxn id="173" idx="3"/>
              </p:cNvCxnSpPr>
              <p:nvPr/>
            </p:nvCxnSpPr>
            <p:spPr>
              <a:xfrm flipV="1">
                <a:off x="730389" y="3982032"/>
                <a:ext cx="120230" cy="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5" name="Group 44"/>
            <p:cNvGrpSpPr/>
            <p:nvPr/>
          </p:nvGrpSpPr>
          <p:grpSpPr>
            <a:xfrm>
              <a:off x="1044714" y="3642966"/>
              <a:ext cx="142875" cy="204365"/>
              <a:chOff x="730389" y="3879850"/>
              <a:chExt cx="142875" cy="204365"/>
            </a:xfrm>
          </p:grpSpPr>
          <p:sp>
            <p:nvSpPr>
              <p:cNvPr id="168" name="Frame 167"/>
              <p:cNvSpPr/>
              <p:nvPr/>
            </p:nvSpPr>
            <p:spPr>
              <a:xfrm>
                <a:off x="730389" y="3879850"/>
                <a:ext cx="142875" cy="204365"/>
              </a:xfrm>
              <a:prstGeom prst="frame">
                <a:avLst>
                  <a:gd name="adj1" fmla="val 16944"/>
                </a:avLst>
              </a:prstGeom>
              <a:solidFill>
                <a:schemeClr val="bg1">
                  <a:lumMod val="65000"/>
                </a:schemeClr>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69" name="Rectangle 168"/>
              <p:cNvSpPr/>
              <p:nvPr/>
            </p:nvSpPr>
            <p:spPr>
              <a:xfrm>
                <a:off x="753032" y="3905832"/>
                <a:ext cx="97587" cy="15240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70" name="Straight Connector 169"/>
              <p:cNvCxnSpPr>
                <a:stCxn id="169" idx="0"/>
                <a:endCxn id="169" idx="2"/>
              </p:cNvCxnSpPr>
              <p:nvPr/>
            </p:nvCxnSpPr>
            <p:spPr>
              <a:xfrm>
                <a:off x="801826" y="3905832"/>
                <a:ext cx="0" cy="1524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p:cNvCxnSpPr>
                <a:stCxn id="168" idx="1"/>
                <a:endCxn id="169" idx="3"/>
              </p:cNvCxnSpPr>
              <p:nvPr/>
            </p:nvCxnSpPr>
            <p:spPr>
              <a:xfrm flipV="1">
                <a:off x="730389" y="3982032"/>
                <a:ext cx="120230" cy="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6" name="Group 45"/>
            <p:cNvGrpSpPr/>
            <p:nvPr/>
          </p:nvGrpSpPr>
          <p:grpSpPr>
            <a:xfrm>
              <a:off x="1238199" y="3884871"/>
              <a:ext cx="142875" cy="204365"/>
              <a:chOff x="730389" y="3879850"/>
              <a:chExt cx="142875" cy="204365"/>
            </a:xfrm>
          </p:grpSpPr>
          <p:sp>
            <p:nvSpPr>
              <p:cNvPr id="164" name="Frame 163"/>
              <p:cNvSpPr/>
              <p:nvPr/>
            </p:nvSpPr>
            <p:spPr>
              <a:xfrm>
                <a:off x="730389" y="3879850"/>
                <a:ext cx="142875" cy="204365"/>
              </a:xfrm>
              <a:prstGeom prst="frame">
                <a:avLst>
                  <a:gd name="adj1" fmla="val 16944"/>
                </a:avLst>
              </a:prstGeom>
              <a:solidFill>
                <a:schemeClr val="bg1">
                  <a:lumMod val="65000"/>
                </a:schemeClr>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65" name="Rectangle 164"/>
              <p:cNvSpPr/>
              <p:nvPr/>
            </p:nvSpPr>
            <p:spPr>
              <a:xfrm>
                <a:off x="753032" y="3905832"/>
                <a:ext cx="97587" cy="15240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6" name="Straight Connector 165"/>
              <p:cNvCxnSpPr>
                <a:stCxn id="165" idx="0"/>
                <a:endCxn id="165" idx="2"/>
              </p:cNvCxnSpPr>
              <p:nvPr/>
            </p:nvCxnSpPr>
            <p:spPr>
              <a:xfrm>
                <a:off x="801826" y="3905832"/>
                <a:ext cx="0" cy="1524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p:cNvCxnSpPr>
                <a:stCxn id="164" idx="1"/>
                <a:endCxn id="165" idx="3"/>
              </p:cNvCxnSpPr>
              <p:nvPr/>
            </p:nvCxnSpPr>
            <p:spPr>
              <a:xfrm flipV="1">
                <a:off x="730389" y="3982032"/>
                <a:ext cx="120230" cy="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7" name="Group 46"/>
            <p:cNvGrpSpPr/>
            <p:nvPr/>
          </p:nvGrpSpPr>
          <p:grpSpPr>
            <a:xfrm>
              <a:off x="1238199" y="3642751"/>
              <a:ext cx="142875" cy="204365"/>
              <a:chOff x="730389" y="3879850"/>
              <a:chExt cx="142875" cy="204365"/>
            </a:xfrm>
          </p:grpSpPr>
          <p:sp>
            <p:nvSpPr>
              <p:cNvPr id="160" name="Frame 159"/>
              <p:cNvSpPr/>
              <p:nvPr/>
            </p:nvSpPr>
            <p:spPr>
              <a:xfrm>
                <a:off x="730389" y="3879850"/>
                <a:ext cx="142875" cy="204365"/>
              </a:xfrm>
              <a:prstGeom prst="frame">
                <a:avLst>
                  <a:gd name="adj1" fmla="val 16944"/>
                </a:avLst>
              </a:prstGeom>
              <a:solidFill>
                <a:schemeClr val="bg1">
                  <a:lumMod val="65000"/>
                </a:schemeClr>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61" name="Rectangle 160"/>
              <p:cNvSpPr/>
              <p:nvPr/>
            </p:nvSpPr>
            <p:spPr>
              <a:xfrm>
                <a:off x="753032" y="3905832"/>
                <a:ext cx="97587" cy="15240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2" name="Straight Connector 161"/>
              <p:cNvCxnSpPr>
                <a:stCxn id="161" idx="0"/>
                <a:endCxn id="161" idx="2"/>
              </p:cNvCxnSpPr>
              <p:nvPr/>
            </p:nvCxnSpPr>
            <p:spPr>
              <a:xfrm>
                <a:off x="801826" y="3905832"/>
                <a:ext cx="0" cy="1524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p:cNvCxnSpPr>
                <a:stCxn id="160" idx="1"/>
                <a:endCxn id="161" idx="3"/>
              </p:cNvCxnSpPr>
              <p:nvPr/>
            </p:nvCxnSpPr>
            <p:spPr>
              <a:xfrm flipV="1">
                <a:off x="730389" y="3982032"/>
                <a:ext cx="120230" cy="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8" name="Group 47"/>
            <p:cNvGrpSpPr/>
            <p:nvPr/>
          </p:nvGrpSpPr>
          <p:grpSpPr>
            <a:xfrm>
              <a:off x="1435188" y="3885086"/>
              <a:ext cx="142875" cy="204365"/>
              <a:chOff x="730389" y="3879850"/>
              <a:chExt cx="142875" cy="204365"/>
            </a:xfrm>
          </p:grpSpPr>
          <p:sp>
            <p:nvSpPr>
              <p:cNvPr id="156" name="Frame 155"/>
              <p:cNvSpPr/>
              <p:nvPr/>
            </p:nvSpPr>
            <p:spPr>
              <a:xfrm>
                <a:off x="730389" y="3879850"/>
                <a:ext cx="142875" cy="204365"/>
              </a:xfrm>
              <a:prstGeom prst="frame">
                <a:avLst>
                  <a:gd name="adj1" fmla="val 16944"/>
                </a:avLst>
              </a:prstGeom>
              <a:solidFill>
                <a:schemeClr val="bg1">
                  <a:lumMod val="65000"/>
                </a:schemeClr>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57" name="Rectangle 156"/>
              <p:cNvSpPr/>
              <p:nvPr/>
            </p:nvSpPr>
            <p:spPr>
              <a:xfrm>
                <a:off x="753032" y="3905832"/>
                <a:ext cx="97587" cy="15240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58" name="Straight Connector 157"/>
              <p:cNvCxnSpPr>
                <a:stCxn id="157" idx="0"/>
                <a:endCxn id="157" idx="2"/>
              </p:cNvCxnSpPr>
              <p:nvPr/>
            </p:nvCxnSpPr>
            <p:spPr>
              <a:xfrm>
                <a:off x="801826" y="3905832"/>
                <a:ext cx="0" cy="1524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p:cNvCxnSpPr>
                <a:stCxn id="156" idx="1"/>
                <a:endCxn id="157" idx="3"/>
              </p:cNvCxnSpPr>
              <p:nvPr/>
            </p:nvCxnSpPr>
            <p:spPr>
              <a:xfrm flipV="1">
                <a:off x="730389" y="3982032"/>
                <a:ext cx="120230" cy="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9" name="Group 48"/>
            <p:cNvGrpSpPr/>
            <p:nvPr/>
          </p:nvGrpSpPr>
          <p:grpSpPr>
            <a:xfrm>
              <a:off x="1435188" y="3642966"/>
              <a:ext cx="142875" cy="204365"/>
              <a:chOff x="730389" y="3879850"/>
              <a:chExt cx="142875" cy="204365"/>
            </a:xfrm>
          </p:grpSpPr>
          <p:sp>
            <p:nvSpPr>
              <p:cNvPr id="152" name="Frame 151"/>
              <p:cNvSpPr/>
              <p:nvPr/>
            </p:nvSpPr>
            <p:spPr>
              <a:xfrm>
                <a:off x="730389" y="3879850"/>
                <a:ext cx="142875" cy="204365"/>
              </a:xfrm>
              <a:prstGeom prst="frame">
                <a:avLst>
                  <a:gd name="adj1" fmla="val 16944"/>
                </a:avLst>
              </a:prstGeom>
              <a:solidFill>
                <a:schemeClr val="bg1">
                  <a:lumMod val="65000"/>
                </a:schemeClr>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53" name="Rectangle 152"/>
              <p:cNvSpPr/>
              <p:nvPr/>
            </p:nvSpPr>
            <p:spPr>
              <a:xfrm>
                <a:off x="753032" y="3905832"/>
                <a:ext cx="97587" cy="15240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54" name="Straight Connector 153"/>
              <p:cNvCxnSpPr>
                <a:stCxn id="153" idx="0"/>
                <a:endCxn id="153" idx="2"/>
              </p:cNvCxnSpPr>
              <p:nvPr/>
            </p:nvCxnSpPr>
            <p:spPr>
              <a:xfrm>
                <a:off x="801826" y="3905832"/>
                <a:ext cx="0" cy="1524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p:cNvCxnSpPr>
                <a:stCxn id="152" idx="1"/>
                <a:endCxn id="153" idx="3"/>
              </p:cNvCxnSpPr>
              <p:nvPr/>
            </p:nvCxnSpPr>
            <p:spPr>
              <a:xfrm flipV="1">
                <a:off x="730389" y="3982032"/>
                <a:ext cx="120230" cy="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0" name="Group 49"/>
            <p:cNvGrpSpPr/>
            <p:nvPr/>
          </p:nvGrpSpPr>
          <p:grpSpPr>
            <a:xfrm>
              <a:off x="1620524" y="3884871"/>
              <a:ext cx="142875" cy="204365"/>
              <a:chOff x="730389" y="3879850"/>
              <a:chExt cx="142875" cy="204365"/>
            </a:xfrm>
          </p:grpSpPr>
          <p:sp>
            <p:nvSpPr>
              <p:cNvPr id="148" name="Frame 147"/>
              <p:cNvSpPr/>
              <p:nvPr/>
            </p:nvSpPr>
            <p:spPr>
              <a:xfrm>
                <a:off x="730389" y="3879850"/>
                <a:ext cx="142875" cy="204365"/>
              </a:xfrm>
              <a:prstGeom prst="frame">
                <a:avLst>
                  <a:gd name="adj1" fmla="val 16944"/>
                </a:avLst>
              </a:prstGeom>
              <a:solidFill>
                <a:schemeClr val="bg1">
                  <a:lumMod val="65000"/>
                </a:schemeClr>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49" name="Rectangle 148"/>
              <p:cNvSpPr/>
              <p:nvPr/>
            </p:nvSpPr>
            <p:spPr>
              <a:xfrm>
                <a:off x="753032" y="3905832"/>
                <a:ext cx="97587" cy="15240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50" name="Straight Connector 149"/>
              <p:cNvCxnSpPr>
                <a:stCxn id="149" idx="0"/>
                <a:endCxn id="149" idx="2"/>
              </p:cNvCxnSpPr>
              <p:nvPr/>
            </p:nvCxnSpPr>
            <p:spPr>
              <a:xfrm>
                <a:off x="801826" y="3905832"/>
                <a:ext cx="0" cy="1524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p:cNvCxnSpPr>
                <a:stCxn id="148" idx="1"/>
                <a:endCxn id="149" idx="3"/>
              </p:cNvCxnSpPr>
              <p:nvPr/>
            </p:nvCxnSpPr>
            <p:spPr>
              <a:xfrm flipV="1">
                <a:off x="730389" y="3982032"/>
                <a:ext cx="120230" cy="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1" name="Group 50"/>
            <p:cNvGrpSpPr/>
            <p:nvPr/>
          </p:nvGrpSpPr>
          <p:grpSpPr>
            <a:xfrm>
              <a:off x="1620524" y="3642751"/>
              <a:ext cx="142875" cy="204365"/>
              <a:chOff x="730389" y="3879850"/>
              <a:chExt cx="142875" cy="204365"/>
            </a:xfrm>
          </p:grpSpPr>
          <p:sp>
            <p:nvSpPr>
              <p:cNvPr id="144" name="Frame 143"/>
              <p:cNvSpPr/>
              <p:nvPr/>
            </p:nvSpPr>
            <p:spPr>
              <a:xfrm>
                <a:off x="730389" y="3879850"/>
                <a:ext cx="142875" cy="204365"/>
              </a:xfrm>
              <a:prstGeom prst="frame">
                <a:avLst>
                  <a:gd name="adj1" fmla="val 16944"/>
                </a:avLst>
              </a:prstGeom>
              <a:solidFill>
                <a:schemeClr val="bg1">
                  <a:lumMod val="65000"/>
                </a:schemeClr>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45" name="Rectangle 144"/>
              <p:cNvSpPr/>
              <p:nvPr/>
            </p:nvSpPr>
            <p:spPr>
              <a:xfrm>
                <a:off x="753032" y="3905832"/>
                <a:ext cx="97587" cy="15240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46" name="Straight Connector 145"/>
              <p:cNvCxnSpPr>
                <a:stCxn id="145" idx="0"/>
                <a:endCxn id="145" idx="2"/>
              </p:cNvCxnSpPr>
              <p:nvPr/>
            </p:nvCxnSpPr>
            <p:spPr>
              <a:xfrm>
                <a:off x="801826" y="3905832"/>
                <a:ext cx="0" cy="1524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a:stCxn id="144" idx="1"/>
                <a:endCxn id="145" idx="3"/>
              </p:cNvCxnSpPr>
              <p:nvPr/>
            </p:nvCxnSpPr>
            <p:spPr>
              <a:xfrm flipV="1">
                <a:off x="730389" y="3982032"/>
                <a:ext cx="120230" cy="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2" name="Group 51"/>
            <p:cNvGrpSpPr/>
            <p:nvPr/>
          </p:nvGrpSpPr>
          <p:grpSpPr>
            <a:xfrm>
              <a:off x="1809416" y="3884871"/>
              <a:ext cx="142875" cy="204365"/>
              <a:chOff x="730389" y="3879850"/>
              <a:chExt cx="142875" cy="204365"/>
            </a:xfrm>
          </p:grpSpPr>
          <p:sp>
            <p:nvSpPr>
              <p:cNvPr id="140" name="Frame 139"/>
              <p:cNvSpPr/>
              <p:nvPr/>
            </p:nvSpPr>
            <p:spPr>
              <a:xfrm>
                <a:off x="730389" y="3879850"/>
                <a:ext cx="142875" cy="204365"/>
              </a:xfrm>
              <a:prstGeom prst="frame">
                <a:avLst>
                  <a:gd name="adj1" fmla="val 16944"/>
                </a:avLst>
              </a:prstGeom>
              <a:solidFill>
                <a:schemeClr val="bg1">
                  <a:lumMod val="65000"/>
                </a:schemeClr>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41" name="Rectangle 140"/>
              <p:cNvSpPr/>
              <p:nvPr/>
            </p:nvSpPr>
            <p:spPr>
              <a:xfrm>
                <a:off x="753032" y="3905832"/>
                <a:ext cx="97587" cy="15240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42" name="Straight Connector 141"/>
              <p:cNvCxnSpPr>
                <a:stCxn id="141" idx="0"/>
                <a:endCxn id="141" idx="2"/>
              </p:cNvCxnSpPr>
              <p:nvPr/>
            </p:nvCxnSpPr>
            <p:spPr>
              <a:xfrm>
                <a:off x="801826" y="3905832"/>
                <a:ext cx="0" cy="1524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a:stCxn id="140" idx="1"/>
                <a:endCxn id="141" idx="3"/>
              </p:cNvCxnSpPr>
              <p:nvPr/>
            </p:nvCxnSpPr>
            <p:spPr>
              <a:xfrm flipV="1">
                <a:off x="730389" y="3982032"/>
                <a:ext cx="120230" cy="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3" name="Group 52"/>
            <p:cNvGrpSpPr/>
            <p:nvPr/>
          </p:nvGrpSpPr>
          <p:grpSpPr>
            <a:xfrm>
              <a:off x="1809416" y="3642751"/>
              <a:ext cx="142875" cy="204365"/>
              <a:chOff x="730389" y="3879850"/>
              <a:chExt cx="142875" cy="204365"/>
            </a:xfrm>
          </p:grpSpPr>
          <p:sp>
            <p:nvSpPr>
              <p:cNvPr id="136" name="Frame 135"/>
              <p:cNvSpPr/>
              <p:nvPr/>
            </p:nvSpPr>
            <p:spPr>
              <a:xfrm>
                <a:off x="730389" y="3879850"/>
                <a:ext cx="142875" cy="204365"/>
              </a:xfrm>
              <a:prstGeom prst="frame">
                <a:avLst>
                  <a:gd name="adj1" fmla="val 16944"/>
                </a:avLst>
              </a:prstGeom>
              <a:solidFill>
                <a:schemeClr val="bg1">
                  <a:lumMod val="65000"/>
                </a:schemeClr>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37" name="Rectangle 136"/>
              <p:cNvSpPr/>
              <p:nvPr/>
            </p:nvSpPr>
            <p:spPr>
              <a:xfrm>
                <a:off x="753032" y="3905832"/>
                <a:ext cx="97587" cy="15240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38" name="Straight Connector 137"/>
              <p:cNvCxnSpPr>
                <a:stCxn id="137" idx="0"/>
                <a:endCxn id="137" idx="2"/>
              </p:cNvCxnSpPr>
              <p:nvPr/>
            </p:nvCxnSpPr>
            <p:spPr>
              <a:xfrm>
                <a:off x="801826" y="3905832"/>
                <a:ext cx="0" cy="1524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a:stCxn id="136" idx="1"/>
                <a:endCxn id="137" idx="3"/>
              </p:cNvCxnSpPr>
              <p:nvPr/>
            </p:nvCxnSpPr>
            <p:spPr>
              <a:xfrm flipV="1">
                <a:off x="730389" y="3982032"/>
                <a:ext cx="120230" cy="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4" name="Group 53"/>
            <p:cNvGrpSpPr/>
            <p:nvPr/>
          </p:nvGrpSpPr>
          <p:grpSpPr>
            <a:xfrm>
              <a:off x="1993052" y="3880907"/>
              <a:ext cx="142875" cy="204365"/>
              <a:chOff x="730389" y="3879850"/>
              <a:chExt cx="142875" cy="204365"/>
            </a:xfrm>
          </p:grpSpPr>
          <p:sp>
            <p:nvSpPr>
              <p:cNvPr id="132" name="Frame 131"/>
              <p:cNvSpPr/>
              <p:nvPr/>
            </p:nvSpPr>
            <p:spPr>
              <a:xfrm>
                <a:off x="730389" y="3879850"/>
                <a:ext cx="142875" cy="204365"/>
              </a:xfrm>
              <a:prstGeom prst="frame">
                <a:avLst>
                  <a:gd name="adj1" fmla="val 16944"/>
                </a:avLst>
              </a:prstGeom>
              <a:solidFill>
                <a:schemeClr val="bg1">
                  <a:lumMod val="65000"/>
                </a:schemeClr>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33" name="Rectangle 132"/>
              <p:cNvSpPr/>
              <p:nvPr/>
            </p:nvSpPr>
            <p:spPr>
              <a:xfrm>
                <a:off x="753032" y="3905832"/>
                <a:ext cx="97587" cy="15240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34" name="Straight Connector 133"/>
              <p:cNvCxnSpPr>
                <a:stCxn id="133" idx="0"/>
                <a:endCxn id="133" idx="2"/>
              </p:cNvCxnSpPr>
              <p:nvPr/>
            </p:nvCxnSpPr>
            <p:spPr>
              <a:xfrm>
                <a:off x="801826" y="3905832"/>
                <a:ext cx="0" cy="1524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a:stCxn id="132" idx="1"/>
                <a:endCxn id="133" idx="3"/>
              </p:cNvCxnSpPr>
              <p:nvPr/>
            </p:nvCxnSpPr>
            <p:spPr>
              <a:xfrm flipV="1">
                <a:off x="730389" y="3982032"/>
                <a:ext cx="120230" cy="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5" name="Group 54"/>
            <p:cNvGrpSpPr/>
            <p:nvPr/>
          </p:nvGrpSpPr>
          <p:grpSpPr>
            <a:xfrm>
              <a:off x="1993052" y="3638787"/>
              <a:ext cx="142875" cy="204365"/>
              <a:chOff x="730389" y="3879850"/>
              <a:chExt cx="142875" cy="204365"/>
            </a:xfrm>
          </p:grpSpPr>
          <p:sp>
            <p:nvSpPr>
              <p:cNvPr id="128" name="Frame 127"/>
              <p:cNvSpPr/>
              <p:nvPr/>
            </p:nvSpPr>
            <p:spPr>
              <a:xfrm>
                <a:off x="730389" y="3879850"/>
                <a:ext cx="142875" cy="204365"/>
              </a:xfrm>
              <a:prstGeom prst="frame">
                <a:avLst>
                  <a:gd name="adj1" fmla="val 16944"/>
                </a:avLst>
              </a:prstGeom>
              <a:solidFill>
                <a:schemeClr val="bg1">
                  <a:lumMod val="65000"/>
                </a:schemeClr>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9" name="Rectangle 128"/>
              <p:cNvSpPr/>
              <p:nvPr/>
            </p:nvSpPr>
            <p:spPr>
              <a:xfrm>
                <a:off x="753032" y="3905832"/>
                <a:ext cx="97587" cy="15240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30" name="Straight Connector 129"/>
              <p:cNvCxnSpPr>
                <a:stCxn id="129" idx="0"/>
                <a:endCxn id="129" idx="2"/>
              </p:cNvCxnSpPr>
              <p:nvPr/>
            </p:nvCxnSpPr>
            <p:spPr>
              <a:xfrm>
                <a:off x="801826" y="3905832"/>
                <a:ext cx="0" cy="1524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p:cNvCxnSpPr>
                <a:stCxn id="128" idx="1"/>
                <a:endCxn id="129" idx="3"/>
              </p:cNvCxnSpPr>
              <p:nvPr/>
            </p:nvCxnSpPr>
            <p:spPr>
              <a:xfrm flipV="1">
                <a:off x="730389" y="3982032"/>
                <a:ext cx="120230" cy="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6" name="Group 55"/>
            <p:cNvGrpSpPr/>
            <p:nvPr/>
          </p:nvGrpSpPr>
          <p:grpSpPr>
            <a:xfrm>
              <a:off x="3175937" y="3893749"/>
              <a:ext cx="142875" cy="204365"/>
              <a:chOff x="730389" y="3879850"/>
              <a:chExt cx="142875" cy="204365"/>
            </a:xfrm>
          </p:grpSpPr>
          <p:sp>
            <p:nvSpPr>
              <p:cNvPr id="124" name="Frame 123"/>
              <p:cNvSpPr/>
              <p:nvPr/>
            </p:nvSpPr>
            <p:spPr>
              <a:xfrm>
                <a:off x="730389" y="3879850"/>
                <a:ext cx="142875" cy="204365"/>
              </a:xfrm>
              <a:prstGeom prst="frame">
                <a:avLst>
                  <a:gd name="adj1" fmla="val 16944"/>
                </a:avLst>
              </a:prstGeom>
              <a:solidFill>
                <a:schemeClr val="bg1">
                  <a:lumMod val="65000"/>
                </a:schemeClr>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5" name="Rectangle 124"/>
              <p:cNvSpPr/>
              <p:nvPr/>
            </p:nvSpPr>
            <p:spPr>
              <a:xfrm>
                <a:off x="753032" y="3905832"/>
                <a:ext cx="97587" cy="15240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26" name="Straight Connector 125"/>
              <p:cNvCxnSpPr>
                <a:stCxn id="125" idx="0"/>
                <a:endCxn id="125" idx="2"/>
              </p:cNvCxnSpPr>
              <p:nvPr/>
            </p:nvCxnSpPr>
            <p:spPr>
              <a:xfrm>
                <a:off x="801826" y="3905832"/>
                <a:ext cx="0" cy="1524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a:stCxn id="124" idx="1"/>
                <a:endCxn id="125" idx="3"/>
              </p:cNvCxnSpPr>
              <p:nvPr/>
            </p:nvCxnSpPr>
            <p:spPr>
              <a:xfrm flipV="1">
                <a:off x="730389" y="3982032"/>
                <a:ext cx="120230" cy="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7" name="Group 56"/>
            <p:cNvGrpSpPr/>
            <p:nvPr/>
          </p:nvGrpSpPr>
          <p:grpSpPr>
            <a:xfrm>
              <a:off x="3175937" y="3651629"/>
              <a:ext cx="142875" cy="204365"/>
              <a:chOff x="730389" y="3879850"/>
              <a:chExt cx="142875" cy="204365"/>
            </a:xfrm>
          </p:grpSpPr>
          <p:sp>
            <p:nvSpPr>
              <p:cNvPr id="120" name="Frame 119"/>
              <p:cNvSpPr/>
              <p:nvPr/>
            </p:nvSpPr>
            <p:spPr>
              <a:xfrm>
                <a:off x="730389" y="3879850"/>
                <a:ext cx="142875" cy="204365"/>
              </a:xfrm>
              <a:prstGeom prst="frame">
                <a:avLst>
                  <a:gd name="adj1" fmla="val 16944"/>
                </a:avLst>
              </a:prstGeom>
              <a:solidFill>
                <a:schemeClr val="bg1">
                  <a:lumMod val="65000"/>
                </a:schemeClr>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1" name="Rectangle 120"/>
              <p:cNvSpPr/>
              <p:nvPr/>
            </p:nvSpPr>
            <p:spPr>
              <a:xfrm>
                <a:off x="753032" y="3905832"/>
                <a:ext cx="97587" cy="15240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22" name="Straight Connector 121"/>
              <p:cNvCxnSpPr>
                <a:stCxn id="121" idx="0"/>
                <a:endCxn id="121" idx="2"/>
              </p:cNvCxnSpPr>
              <p:nvPr/>
            </p:nvCxnSpPr>
            <p:spPr>
              <a:xfrm>
                <a:off x="801826" y="3905832"/>
                <a:ext cx="0" cy="1524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p:cNvCxnSpPr>
                <a:stCxn id="120" idx="1"/>
                <a:endCxn id="121" idx="3"/>
              </p:cNvCxnSpPr>
              <p:nvPr/>
            </p:nvCxnSpPr>
            <p:spPr>
              <a:xfrm flipV="1">
                <a:off x="730389" y="3982032"/>
                <a:ext cx="120230" cy="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8" name="Group 57"/>
            <p:cNvGrpSpPr/>
            <p:nvPr/>
          </p:nvGrpSpPr>
          <p:grpSpPr>
            <a:xfrm>
              <a:off x="3369422" y="3893534"/>
              <a:ext cx="142875" cy="204365"/>
              <a:chOff x="730389" y="3879850"/>
              <a:chExt cx="142875" cy="204365"/>
            </a:xfrm>
          </p:grpSpPr>
          <p:sp>
            <p:nvSpPr>
              <p:cNvPr id="116" name="Frame 115"/>
              <p:cNvSpPr/>
              <p:nvPr/>
            </p:nvSpPr>
            <p:spPr>
              <a:xfrm>
                <a:off x="730389" y="3879850"/>
                <a:ext cx="142875" cy="204365"/>
              </a:xfrm>
              <a:prstGeom prst="frame">
                <a:avLst>
                  <a:gd name="adj1" fmla="val 16944"/>
                </a:avLst>
              </a:prstGeom>
              <a:solidFill>
                <a:schemeClr val="bg1">
                  <a:lumMod val="65000"/>
                </a:schemeClr>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7" name="Rectangle 116"/>
              <p:cNvSpPr/>
              <p:nvPr/>
            </p:nvSpPr>
            <p:spPr>
              <a:xfrm>
                <a:off x="753032" y="3905832"/>
                <a:ext cx="97587" cy="15240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18" name="Straight Connector 117"/>
              <p:cNvCxnSpPr>
                <a:stCxn id="117" idx="0"/>
                <a:endCxn id="117" idx="2"/>
              </p:cNvCxnSpPr>
              <p:nvPr/>
            </p:nvCxnSpPr>
            <p:spPr>
              <a:xfrm>
                <a:off x="801826" y="3905832"/>
                <a:ext cx="0" cy="1524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a:stCxn id="116" idx="1"/>
                <a:endCxn id="117" idx="3"/>
              </p:cNvCxnSpPr>
              <p:nvPr/>
            </p:nvCxnSpPr>
            <p:spPr>
              <a:xfrm flipV="1">
                <a:off x="730389" y="3982032"/>
                <a:ext cx="120230" cy="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9" name="Group 58"/>
            <p:cNvGrpSpPr/>
            <p:nvPr/>
          </p:nvGrpSpPr>
          <p:grpSpPr>
            <a:xfrm>
              <a:off x="3369422" y="3651414"/>
              <a:ext cx="142875" cy="204365"/>
              <a:chOff x="730389" y="3879850"/>
              <a:chExt cx="142875" cy="204365"/>
            </a:xfrm>
          </p:grpSpPr>
          <p:sp>
            <p:nvSpPr>
              <p:cNvPr id="112" name="Frame 111"/>
              <p:cNvSpPr/>
              <p:nvPr/>
            </p:nvSpPr>
            <p:spPr>
              <a:xfrm>
                <a:off x="730389" y="3879850"/>
                <a:ext cx="142875" cy="204365"/>
              </a:xfrm>
              <a:prstGeom prst="frame">
                <a:avLst>
                  <a:gd name="adj1" fmla="val 16944"/>
                </a:avLst>
              </a:prstGeom>
              <a:solidFill>
                <a:schemeClr val="bg1">
                  <a:lumMod val="65000"/>
                </a:schemeClr>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3" name="Rectangle 112"/>
              <p:cNvSpPr/>
              <p:nvPr/>
            </p:nvSpPr>
            <p:spPr>
              <a:xfrm>
                <a:off x="753032" y="3905832"/>
                <a:ext cx="97587" cy="15240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14" name="Straight Connector 113"/>
              <p:cNvCxnSpPr>
                <a:stCxn id="113" idx="0"/>
                <a:endCxn id="113" idx="2"/>
              </p:cNvCxnSpPr>
              <p:nvPr/>
            </p:nvCxnSpPr>
            <p:spPr>
              <a:xfrm>
                <a:off x="801826" y="3905832"/>
                <a:ext cx="0" cy="1524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a:stCxn id="112" idx="1"/>
                <a:endCxn id="113" idx="3"/>
              </p:cNvCxnSpPr>
              <p:nvPr/>
            </p:nvCxnSpPr>
            <p:spPr>
              <a:xfrm flipV="1">
                <a:off x="730389" y="3982032"/>
                <a:ext cx="120230" cy="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0" name="Group 59"/>
            <p:cNvGrpSpPr/>
            <p:nvPr/>
          </p:nvGrpSpPr>
          <p:grpSpPr>
            <a:xfrm>
              <a:off x="3566411" y="3893749"/>
              <a:ext cx="142875" cy="204365"/>
              <a:chOff x="730389" y="3879850"/>
              <a:chExt cx="142875" cy="204365"/>
            </a:xfrm>
          </p:grpSpPr>
          <p:sp>
            <p:nvSpPr>
              <p:cNvPr id="108" name="Frame 107"/>
              <p:cNvSpPr/>
              <p:nvPr/>
            </p:nvSpPr>
            <p:spPr>
              <a:xfrm>
                <a:off x="730389" y="3879850"/>
                <a:ext cx="142875" cy="204365"/>
              </a:xfrm>
              <a:prstGeom prst="frame">
                <a:avLst>
                  <a:gd name="adj1" fmla="val 16944"/>
                </a:avLst>
              </a:prstGeom>
              <a:solidFill>
                <a:schemeClr val="bg1">
                  <a:lumMod val="65000"/>
                </a:schemeClr>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9" name="Rectangle 108"/>
              <p:cNvSpPr/>
              <p:nvPr/>
            </p:nvSpPr>
            <p:spPr>
              <a:xfrm>
                <a:off x="753032" y="3905832"/>
                <a:ext cx="97587" cy="15240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10" name="Straight Connector 109"/>
              <p:cNvCxnSpPr>
                <a:stCxn id="109" idx="0"/>
                <a:endCxn id="109" idx="2"/>
              </p:cNvCxnSpPr>
              <p:nvPr/>
            </p:nvCxnSpPr>
            <p:spPr>
              <a:xfrm>
                <a:off x="801826" y="3905832"/>
                <a:ext cx="0" cy="1524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a:stCxn id="108" idx="1"/>
                <a:endCxn id="109" idx="3"/>
              </p:cNvCxnSpPr>
              <p:nvPr/>
            </p:nvCxnSpPr>
            <p:spPr>
              <a:xfrm flipV="1">
                <a:off x="730389" y="3982032"/>
                <a:ext cx="120230" cy="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1" name="Group 60"/>
            <p:cNvGrpSpPr/>
            <p:nvPr/>
          </p:nvGrpSpPr>
          <p:grpSpPr>
            <a:xfrm>
              <a:off x="3566411" y="3651629"/>
              <a:ext cx="142875" cy="204365"/>
              <a:chOff x="730389" y="3879850"/>
              <a:chExt cx="142875" cy="204365"/>
            </a:xfrm>
          </p:grpSpPr>
          <p:sp>
            <p:nvSpPr>
              <p:cNvPr id="104" name="Frame 103"/>
              <p:cNvSpPr/>
              <p:nvPr/>
            </p:nvSpPr>
            <p:spPr>
              <a:xfrm>
                <a:off x="730389" y="3879850"/>
                <a:ext cx="142875" cy="204365"/>
              </a:xfrm>
              <a:prstGeom prst="frame">
                <a:avLst>
                  <a:gd name="adj1" fmla="val 16944"/>
                </a:avLst>
              </a:prstGeom>
              <a:solidFill>
                <a:schemeClr val="bg1">
                  <a:lumMod val="65000"/>
                </a:schemeClr>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5" name="Rectangle 104"/>
              <p:cNvSpPr/>
              <p:nvPr/>
            </p:nvSpPr>
            <p:spPr>
              <a:xfrm>
                <a:off x="753032" y="3905832"/>
                <a:ext cx="97587" cy="15240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6" name="Straight Connector 105"/>
              <p:cNvCxnSpPr>
                <a:stCxn id="105" idx="0"/>
                <a:endCxn id="105" idx="2"/>
              </p:cNvCxnSpPr>
              <p:nvPr/>
            </p:nvCxnSpPr>
            <p:spPr>
              <a:xfrm>
                <a:off x="801826" y="3905832"/>
                <a:ext cx="0" cy="1524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a:stCxn id="104" idx="1"/>
                <a:endCxn id="105" idx="3"/>
              </p:cNvCxnSpPr>
              <p:nvPr/>
            </p:nvCxnSpPr>
            <p:spPr>
              <a:xfrm flipV="1">
                <a:off x="730389" y="3982032"/>
                <a:ext cx="120230" cy="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a:off x="3751747" y="3893534"/>
              <a:ext cx="142875" cy="204365"/>
              <a:chOff x="730389" y="3879850"/>
              <a:chExt cx="142875" cy="204365"/>
            </a:xfrm>
          </p:grpSpPr>
          <p:sp>
            <p:nvSpPr>
              <p:cNvPr id="100" name="Frame 99"/>
              <p:cNvSpPr/>
              <p:nvPr/>
            </p:nvSpPr>
            <p:spPr>
              <a:xfrm>
                <a:off x="730389" y="3879850"/>
                <a:ext cx="142875" cy="204365"/>
              </a:xfrm>
              <a:prstGeom prst="frame">
                <a:avLst>
                  <a:gd name="adj1" fmla="val 16944"/>
                </a:avLst>
              </a:prstGeom>
              <a:solidFill>
                <a:schemeClr val="bg1">
                  <a:lumMod val="65000"/>
                </a:schemeClr>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1" name="Rectangle 100"/>
              <p:cNvSpPr/>
              <p:nvPr/>
            </p:nvSpPr>
            <p:spPr>
              <a:xfrm>
                <a:off x="753032" y="3905832"/>
                <a:ext cx="97587" cy="15240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2" name="Straight Connector 101"/>
              <p:cNvCxnSpPr>
                <a:stCxn id="101" idx="0"/>
                <a:endCxn id="101" idx="2"/>
              </p:cNvCxnSpPr>
              <p:nvPr/>
            </p:nvCxnSpPr>
            <p:spPr>
              <a:xfrm>
                <a:off x="801826" y="3905832"/>
                <a:ext cx="0" cy="1524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a:stCxn id="100" idx="1"/>
                <a:endCxn id="101" idx="3"/>
              </p:cNvCxnSpPr>
              <p:nvPr/>
            </p:nvCxnSpPr>
            <p:spPr>
              <a:xfrm flipV="1">
                <a:off x="730389" y="3982032"/>
                <a:ext cx="120230" cy="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3" name="Group 62"/>
            <p:cNvGrpSpPr/>
            <p:nvPr/>
          </p:nvGrpSpPr>
          <p:grpSpPr>
            <a:xfrm>
              <a:off x="3751747" y="3651414"/>
              <a:ext cx="142875" cy="204365"/>
              <a:chOff x="730389" y="3879850"/>
              <a:chExt cx="142875" cy="204365"/>
            </a:xfrm>
          </p:grpSpPr>
          <p:sp>
            <p:nvSpPr>
              <p:cNvPr id="96" name="Frame 95"/>
              <p:cNvSpPr/>
              <p:nvPr/>
            </p:nvSpPr>
            <p:spPr>
              <a:xfrm>
                <a:off x="730389" y="3879850"/>
                <a:ext cx="142875" cy="204365"/>
              </a:xfrm>
              <a:prstGeom prst="frame">
                <a:avLst>
                  <a:gd name="adj1" fmla="val 16944"/>
                </a:avLst>
              </a:prstGeom>
              <a:solidFill>
                <a:schemeClr val="bg1">
                  <a:lumMod val="65000"/>
                </a:schemeClr>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7" name="Rectangle 96"/>
              <p:cNvSpPr/>
              <p:nvPr/>
            </p:nvSpPr>
            <p:spPr>
              <a:xfrm>
                <a:off x="753032" y="3905832"/>
                <a:ext cx="97587" cy="15240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8" name="Straight Connector 97"/>
              <p:cNvCxnSpPr>
                <a:stCxn id="97" idx="0"/>
                <a:endCxn id="97" idx="2"/>
              </p:cNvCxnSpPr>
              <p:nvPr/>
            </p:nvCxnSpPr>
            <p:spPr>
              <a:xfrm>
                <a:off x="801826" y="3905832"/>
                <a:ext cx="0" cy="1524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a:stCxn id="96" idx="1"/>
                <a:endCxn id="97" idx="3"/>
              </p:cNvCxnSpPr>
              <p:nvPr/>
            </p:nvCxnSpPr>
            <p:spPr>
              <a:xfrm flipV="1">
                <a:off x="730389" y="3982032"/>
                <a:ext cx="120230" cy="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4" name="Group 63"/>
            <p:cNvGrpSpPr/>
            <p:nvPr/>
          </p:nvGrpSpPr>
          <p:grpSpPr>
            <a:xfrm>
              <a:off x="3940639" y="3893534"/>
              <a:ext cx="142875" cy="204365"/>
              <a:chOff x="730389" y="3879850"/>
              <a:chExt cx="142875" cy="204365"/>
            </a:xfrm>
          </p:grpSpPr>
          <p:sp>
            <p:nvSpPr>
              <p:cNvPr id="92" name="Frame 91"/>
              <p:cNvSpPr/>
              <p:nvPr/>
            </p:nvSpPr>
            <p:spPr>
              <a:xfrm>
                <a:off x="730389" y="3879850"/>
                <a:ext cx="142875" cy="204365"/>
              </a:xfrm>
              <a:prstGeom prst="frame">
                <a:avLst>
                  <a:gd name="adj1" fmla="val 16944"/>
                </a:avLst>
              </a:prstGeom>
              <a:solidFill>
                <a:schemeClr val="bg1">
                  <a:lumMod val="65000"/>
                </a:schemeClr>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3" name="Rectangle 92"/>
              <p:cNvSpPr/>
              <p:nvPr/>
            </p:nvSpPr>
            <p:spPr>
              <a:xfrm>
                <a:off x="753032" y="3905832"/>
                <a:ext cx="97587" cy="15240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4" name="Straight Connector 93"/>
              <p:cNvCxnSpPr>
                <a:stCxn id="93" idx="0"/>
                <a:endCxn id="93" idx="2"/>
              </p:cNvCxnSpPr>
              <p:nvPr/>
            </p:nvCxnSpPr>
            <p:spPr>
              <a:xfrm>
                <a:off x="801826" y="3905832"/>
                <a:ext cx="0" cy="1524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a:stCxn id="92" idx="1"/>
                <a:endCxn id="93" idx="3"/>
              </p:cNvCxnSpPr>
              <p:nvPr/>
            </p:nvCxnSpPr>
            <p:spPr>
              <a:xfrm flipV="1">
                <a:off x="730389" y="3982032"/>
                <a:ext cx="120230" cy="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5" name="Group 64"/>
            <p:cNvGrpSpPr/>
            <p:nvPr/>
          </p:nvGrpSpPr>
          <p:grpSpPr>
            <a:xfrm>
              <a:off x="3940639" y="3651414"/>
              <a:ext cx="142875" cy="204365"/>
              <a:chOff x="730389" y="3879850"/>
              <a:chExt cx="142875" cy="204365"/>
            </a:xfrm>
          </p:grpSpPr>
          <p:sp>
            <p:nvSpPr>
              <p:cNvPr id="88" name="Frame 87"/>
              <p:cNvSpPr/>
              <p:nvPr/>
            </p:nvSpPr>
            <p:spPr>
              <a:xfrm>
                <a:off x="730389" y="3879850"/>
                <a:ext cx="142875" cy="204365"/>
              </a:xfrm>
              <a:prstGeom prst="frame">
                <a:avLst>
                  <a:gd name="adj1" fmla="val 16944"/>
                </a:avLst>
              </a:prstGeom>
              <a:solidFill>
                <a:schemeClr val="bg1">
                  <a:lumMod val="65000"/>
                </a:schemeClr>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9" name="Rectangle 88"/>
              <p:cNvSpPr/>
              <p:nvPr/>
            </p:nvSpPr>
            <p:spPr>
              <a:xfrm>
                <a:off x="753032" y="3905832"/>
                <a:ext cx="97587" cy="15240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0" name="Straight Connector 89"/>
              <p:cNvCxnSpPr>
                <a:stCxn id="89" idx="0"/>
                <a:endCxn id="89" idx="2"/>
              </p:cNvCxnSpPr>
              <p:nvPr/>
            </p:nvCxnSpPr>
            <p:spPr>
              <a:xfrm>
                <a:off x="801826" y="3905832"/>
                <a:ext cx="0" cy="1524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a:stCxn id="88" idx="1"/>
                <a:endCxn id="89" idx="3"/>
              </p:cNvCxnSpPr>
              <p:nvPr/>
            </p:nvCxnSpPr>
            <p:spPr>
              <a:xfrm flipV="1">
                <a:off x="730389" y="3982032"/>
                <a:ext cx="120230" cy="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6" name="Group 65"/>
            <p:cNvGrpSpPr/>
            <p:nvPr/>
          </p:nvGrpSpPr>
          <p:grpSpPr>
            <a:xfrm>
              <a:off x="4124275" y="3889570"/>
              <a:ext cx="142875" cy="204365"/>
              <a:chOff x="730389" y="3879850"/>
              <a:chExt cx="142875" cy="204365"/>
            </a:xfrm>
          </p:grpSpPr>
          <p:sp>
            <p:nvSpPr>
              <p:cNvPr id="84" name="Frame 83"/>
              <p:cNvSpPr/>
              <p:nvPr/>
            </p:nvSpPr>
            <p:spPr>
              <a:xfrm>
                <a:off x="730389" y="3879850"/>
                <a:ext cx="142875" cy="204365"/>
              </a:xfrm>
              <a:prstGeom prst="frame">
                <a:avLst>
                  <a:gd name="adj1" fmla="val 16944"/>
                </a:avLst>
              </a:prstGeom>
              <a:solidFill>
                <a:schemeClr val="bg1">
                  <a:lumMod val="65000"/>
                </a:schemeClr>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5" name="Rectangle 84"/>
              <p:cNvSpPr/>
              <p:nvPr/>
            </p:nvSpPr>
            <p:spPr>
              <a:xfrm>
                <a:off x="753032" y="3905832"/>
                <a:ext cx="97587" cy="15240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6" name="Straight Connector 85"/>
              <p:cNvCxnSpPr>
                <a:stCxn id="85" idx="0"/>
                <a:endCxn id="85" idx="2"/>
              </p:cNvCxnSpPr>
              <p:nvPr/>
            </p:nvCxnSpPr>
            <p:spPr>
              <a:xfrm>
                <a:off x="801826" y="3905832"/>
                <a:ext cx="0" cy="1524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a:stCxn id="84" idx="1"/>
                <a:endCxn id="85" idx="3"/>
              </p:cNvCxnSpPr>
              <p:nvPr/>
            </p:nvCxnSpPr>
            <p:spPr>
              <a:xfrm flipV="1">
                <a:off x="730389" y="3982032"/>
                <a:ext cx="120230" cy="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7" name="Group 66"/>
            <p:cNvGrpSpPr/>
            <p:nvPr/>
          </p:nvGrpSpPr>
          <p:grpSpPr>
            <a:xfrm>
              <a:off x="4124275" y="3647450"/>
              <a:ext cx="142875" cy="204365"/>
              <a:chOff x="730389" y="3879850"/>
              <a:chExt cx="142875" cy="204365"/>
            </a:xfrm>
          </p:grpSpPr>
          <p:sp>
            <p:nvSpPr>
              <p:cNvPr id="80" name="Frame 79"/>
              <p:cNvSpPr/>
              <p:nvPr/>
            </p:nvSpPr>
            <p:spPr>
              <a:xfrm>
                <a:off x="730389" y="3879850"/>
                <a:ext cx="142875" cy="204365"/>
              </a:xfrm>
              <a:prstGeom prst="frame">
                <a:avLst>
                  <a:gd name="adj1" fmla="val 16944"/>
                </a:avLst>
              </a:prstGeom>
              <a:solidFill>
                <a:schemeClr val="bg1">
                  <a:lumMod val="65000"/>
                </a:schemeClr>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1" name="Rectangle 80"/>
              <p:cNvSpPr/>
              <p:nvPr/>
            </p:nvSpPr>
            <p:spPr>
              <a:xfrm>
                <a:off x="753032" y="3905832"/>
                <a:ext cx="97587" cy="15240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2" name="Straight Connector 81"/>
              <p:cNvCxnSpPr>
                <a:stCxn id="81" idx="0"/>
                <a:endCxn id="81" idx="2"/>
              </p:cNvCxnSpPr>
              <p:nvPr/>
            </p:nvCxnSpPr>
            <p:spPr>
              <a:xfrm>
                <a:off x="801826" y="3905832"/>
                <a:ext cx="0" cy="1524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a:stCxn id="80" idx="1"/>
                <a:endCxn id="81" idx="3"/>
              </p:cNvCxnSpPr>
              <p:nvPr/>
            </p:nvCxnSpPr>
            <p:spPr>
              <a:xfrm flipV="1">
                <a:off x="730389" y="3982032"/>
                <a:ext cx="120230" cy="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8" name="Rectangle 67"/>
            <p:cNvSpPr/>
            <p:nvPr/>
          </p:nvSpPr>
          <p:spPr>
            <a:xfrm>
              <a:off x="2265105" y="3528471"/>
              <a:ext cx="747643" cy="184135"/>
            </a:xfrm>
            <a:prstGeom prst="rect">
              <a:avLst/>
            </a:prstGeom>
            <a:solidFill>
              <a:schemeClr val="bg2">
                <a:lumMod val="50000"/>
              </a:schemeClr>
            </a:solidFill>
          </p:spPr>
          <p:txBody>
            <a:bodyPr wrap="square" lIns="91440" tIns="45720" rIns="91440" bIns="45720">
              <a:spAutoFit/>
            </a:bodyPr>
            <a:lstStyle/>
            <a:p>
              <a:pPr algn="ctr"/>
              <a:r>
                <a:rPr lang="en-US" sz="600" b="1" cap="none" spc="0" dirty="0">
                  <a:ln w="10160">
                    <a:solidFill>
                      <a:schemeClr val="accent5"/>
                    </a:solidFill>
                    <a:prstDash val="solid"/>
                  </a:ln>
                  <a:solidFill>
                    <a:schemeClr val="bg1"/>
                  </a:solidFill>
                  <a:effectLst>
                    <a:outerShdw blurRad="38100" dist="22860" dir="5400000" algn="tl" rotWithShape="0">
                      <a:srgbClr val="000000">
                        <a:alpha val="30000"/>
                      </a:srgbClr>
                    </a:outerShdw>
                  </a:effectLst>
                </a:rPr>
                <a:t>SCHOOL</a:t>
              </a:r>
            </a:p>
          </p:txBody>
        </p:sp>
        <p:sp>
          <p:nvSpPr>
            <p:cNvPr id="69" name="Rectangle 68"/>
            <p:cNvSpPr/>
            <p:nvPr/>
          </p:nvSpPr>
          <p:spPr>
            <a:xfrm>
              <a:off x="2240883" y="3354271"/>
              <a:ext cx="805876" cy="123672"/>
            </a:xfrm>
            <a:prstGeom prst="rect">
              <a:avLst/>
            </a:prstGeom>
            <a:solidFill>
              <a:schemeClr val="bg1">
                <a:lumMod val="65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Rectangle 69"/>
            <p:cNvSpPr/>
            <p:nvPr/>
          </p:nvSpPr>
          <p:spPr>
            <a:xfrm>
              <a:off x="2240783" y="3305604"/>
              <a:ext cx="805976" cy="45719"/>
            </a:xfrm>
            <a:prstGeom prst="rect">
              <a:avLst/>
            </a:prstGeom>
            <a:solidFill>
              <a:schemeClr val="bg1">
                <a:lumMod val="65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Cube 70"/>
            <p:cNvSpPr/>
            <p:nvPr/>
          </p:nvSpPr>
          <p:spPr>
            <a:xfrm>
              <a:off x="930348" y="3353879"/>
              <a:ext cx="1310435" cy="172627"/>
            </a:xfrm>
            <a:prstGeom prst="cube">
              <a:avLst/>
            </a:prstGeom>
            <a:solidFill>
              <a:schemeClr val="bg1">
                <a:lumMod val="65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Cube 71"/>
            <p:cNvSpPr/>
            <p:nvPr/>
          </p:nvSpPr>
          <p:spPr>
            <a:xfrm>
              <a:off x="967406" y="3304016"/>
              <a:ext cx="1273277" cy="95169"/>
            </a:xfrm>
            <a:prstGeom prst="cube">
              <a:avLst>
                <a:gd name="adj" fmla="val 55025"/>
              </a:avLst>
            </a:prstGeom>
            <a:solidFill>
              <a:schemeClr val="bg1">
                <a:lumMod val="65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Cube 72"/>
            <p:cNvSpPr/>
            <p:nvPr/>
          </p:nvSpPr>
          <p:spPr>
            <a:xfrm flipH="1">
              <a:off x="3059443" y="3357171"/>
              <a:ext cx="1310435" cy="172627"/>
            </a:xfrm>
            <a:prstGeom prst="cube">
              <a:avLst/>
            </a:prstGeom>
            <a:solidFill>
              <a:schemeClr val="bg1">
                <a:lumMod val="65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Cube 73"/>
            <p:cNvSpPr/>
            <p:nvPr/>
          </p:nvSpPr>
          <p:spPr>
            <a:xfrm flipH="1">
              <a:off x="3044567" y="3305998"/>
              <a:ext cx="1273277" cy="95169"/>
            </a:xfrm>
            <a:prstGeom prst="cube">
              <a:avLst>
                <a:gd name="adj" fmla="val 55025"/>
              </a:avLst>
            </a:prstGeom>
            <a:solidFill>
              <a:schemeClr val="bg1">
                <a:lumMod val="65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rapezoid 74"/>
            <p:cNvSpPr/>
            <p:nvPr/>
          </p:nvSpPr>
          <p:spPr>
            <a:xfrm>
              <a:off x="3098800" y="3218246"/>
              <a:ext cx="1209571" cy="131095"/>
            </a:xfrm>
            <a:prstGeom prst="trapezoid">
              <a:avLst>
                <a:gd name="adj" fmla="val 96170"/>
              </a:avLst>
            </a:prstGeom>
            <a:solidFill>
              <a:schemeClr val="bg1">
                <a:lumMod val="50000"/>
              </a:schemeClr>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Trapezoid 75"/>
            <p:cNvSpPr/>
            <p:nvPr/>
          </p:nvSpPr>
          <p:spPr>
            <a:xfrm>
              <a:off x="973277" y="3215152"/>
              <a:ext cx="1209571" cy="131095"/>
            </a:xfrm>
            <a:prstGeom prst="trapezoid">
              <a:avLst>
                <a:gd name="adj" fmla="val 96170"/>
              </a:avLst>
            </a:prstGeom>
            <a:solidFill>
              <a:schemeClr val="bg1">
                <a:lumMod val="50000"/>
              </a:schemeClr>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Trapezoid 76"/>
            <p:cNvSpPr/>
            <p:nvPr/>
          </p:nvSpPr>
          <p:spPr>
            <a:xfrm>
              <a:off x="2231288" y="3167458"/>
              <a:ext cx="809678" cy="131095"/>
            </a:xfrm>
            <a:prstGeom prst="trapezoid">
              <a:avLst>
                <a:gd name="adj" fmla="val 96170"/>
              </a:avLst>
            </a:prstGeom>
            <a:solidFill>
              <a:schemeClr val="bg1">
                <a:lumMod val="50000"/>
              </a:schemeClr>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Isosceles Triangle 77"/>
            <p:cNvSpPr/>
            <p:nvPr/>
          </p:nvSpPr>
          <p:spPr>
            <a:xfrm rot="18915743">
              <a:off x="2086268" y="3166846"/>
              <a:ext cx="67117" cy="185476"/>
            </a:xfrm>
            <a:prstGeom prst="triangle">
              <a:avLst>
                <a:gd name="adj" fmla="val 0"/>
              </a:avLst>
            </a:prstGeom>
            <a:solidFill>
              <a:schemeClr val="bg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Isosceles Triangle 78"/>
            <p:cNvSpPr/>
            <p:nvPr/>
          </p:nvSpPr>
          <p:spPr>
            <a:xfrm rot="2684257" flipH="1">
              <a:off x="3121769" y="3171325"/>
              <a:ext cx="67117" cy="185476"/>
            </a:xfrm>
            <a:prstGeom prst="triangle">
              <a:avLst>
                <a:gd name="adj" fmla="val 0"/>
              </a:avLst>
            </a:prstGeom>
            <a:solidFill>
              <a:schemeClr val="bg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25" name="Picture 6" descr="Trees clipart tree without leaves free clipart images cliparting - Clipartix"/>
          <p:cNvPicPr>
            <a:picLocks noChangeAspect="1" noChangeArrowheads="1"/>
          </p:cNvPicPr>
          <p:nvPr/>
        </p:nvPicPr>
        <p:blipFill rotWithShape="1">
          <a:blip r:embed="rId2">
            <a:extLst>
              <a:ext uri="{BEBA8EAE-BF5A-486C-A8C5-ECC9F3942E4B}">
                <a14:imgProps xmlns:a14="http://schemas.microsoft.com/office/drawing/2010/main">
                  <a14:imgLayer r:embed="rId3">
                    <a14:imgEffect>
                      <a14:backgroundRemoval t="5333" b="89778" l="9778" r="89778"/>
                    </a14:imgEffect>
                  </a14:imgLayer>
                </a14:imgProps>
              </a:ext>
              <a:ext uri="{28A0092B-C50C-407E-A947-70E740481C1C}">
                <a14:useLocalDpi xmlns:a14="http://schemas.microsoft.com/office/drawing/2010/main"/>
              </a:ext>
            </a:extLst>
          </a:blip>
          <a:srcRect l="8067" t="5536" r="11985" b="9333"/>
          <a:stretch/>
        </p:blipFill>
        <p:spPr bwMode="auto">
          <a:xfrm>
            <a:off x="-658689" y="3827507"/>
            <a:ext cx="1713390" cy="2542627"/>
          </a:xfrm>
          <a:prstGeom prst="rect">
            <a:avLst/>
          </a:prstGeom>
          <a:noFill/>
          <a:extLst>
            <a:ext uri="{909E8E84-426E-40DD-AFC4-6F175D3DCCD1}">
              <a14:hiddenFill xmlns:a14="http://schemas.microsoft.com/office/drawing/2010/main">
                <a:solidFill>
                  <a:srgbClr val="FFFFFF"/>
                </a:solidFill>
              </a14:hiddenFill>
            </a:ext>
          </a:extLst>
        </p:spPr>
      </p:pic>
      <p:grpSp>
        <p:nvGrpSpPr>
          <p:cNvPr id="5" name="Group 4"/>
          <p:cNvGrpSpPr/>
          <p:nvPr/>
        </p:nvGrpSpPr>
        <p:grpSpPr>
          <a:xfrm>
            <a:off x="5538098" y="4803005"/>
            <a:ext cx="2892855" cy="1595439"/>
            <a:chOff x="5538098" y="4803005"/>
            <a:chExt cx="2892855" cy="1595439"/>
          </a:xfrm>
        </p:grpSpPr>
        <p:grpSp>
          <p:nvGrpSpPr>
            <p:cNvPr id="179" name="Group 178"/>
            <p:cNvGrpSpPr/>
            <p:nvPr/>
          </p:nvGrpSpPr>
          <p:grpSpPr>
            <a:xfrm>
              <a:off x="5538098" y="4803005"/>
              <a:ext cx="2892855" cy="1595439"/>
              <a:chOff x="4415367" y="2825319"/>
              <a:chExt cx="3949700" cy="1674376"/>
            </a:xfrm>
          </p:grpSpPr>
          <p:sp>
            <p:nvSpPr>
              <p:cNvPr id="180" name="Rectangle 179"/>
              <p:cNvSpPr/>
              <p:nvPr/>
            </p:nvSpPr>
            <p:spPr>
              <a:xfrm>
                <a:off x="6512169" y="4179480"/>
                <a:ext cx="527864" cy="143873"/>
              </a:xfrm>
              <a:prstGeom prst="rect">
                <a:avLst/>
              </a:prstGeom>
              <a:solidFill>
                <a:schemeClr val="bg1">
                  <a:lumMod val="6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p:cNvSpPr/>
              <p:nvPr/>
            </p:nvSpPr>
            <p:spPr>
              <a:xfrm>
                <a:off x="6718433" y="2889437"/>
                <a:ext cx="269506" cy="1296714"/>
              </a:xfrm>
              <a:prstGeom prst="rect">
                <a:avLst/>
              </a:prstGeom>
              <a:solidFill>
                <a:schemeClr val="accent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Cube 181"/>
              <p:cNvSpPr/>
              <p:nvPr/>
            </p:nvSpPr>
            <p:spPr>
              <a:xfrm>
                <a:off x="4582512" y="2856152"/>
                <a:ext cx="2135921" cy="1643543"/>
              </a:xfrm>
              <a:prstGeom prst="cube">
                <a:avLst>
                  <a:gd name="adj" fmla="val 19169"/>
                </a:avLst>
              </a:prstGeom>
              <a:blipFill>
                <a:blip r:embed="rId4"/>
                <a:tile tx="0" ty="0" sx="100000" sy="100000" flip="none" algn="tl"/>
              </a:bli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Cube 182"/>
              <p:cNvSpPr/>
              <p:nvPr/>
            </p:nvSpPr>
            <p:spPr>
              <a:xfrm flipH="1">
                <a:off x="6987941" y="3840245"/>
                <a:ext cx="1270535" cy="655245"/>
              </a:xfrm>
              <a:prstGeom prst="cube">
                <a:avLst/>
              </a:prstGeom>
              <a:solidFill>
                <a:schemeClr val="accent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Cube 183"/>
              <p:cNvSpPr/>
              <p:nvPr/>
            </p:nvSpPr>
            <p:spPr>
              <a:xfrm flipH="1">
                <a:off x="6987940" y="3339259"/>
                <a:ext cx="1270535" cy="655245"/>
              </a:xfrm>
              <a:prstGeom prst="cube">
                <a:avLst/>
              </a:prstGeom>
              <a:solidFill>
                <a:schemeClr val="accent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Cube 184"/>
              <p:cNvSpPr/>
              <p:nvPr/>
            </p:nvSpPr>
            <p:spPr>
              <a:xfrm flipH="1">
                <a:off x="6987940" y="2856152"/>
                <a:ext cx="1270535" cy="655245"/>
              </a:xfrm>
              <a:prstGeom prst="cube">
                <a:avLst/>
              </a:prstGeom>
              <a:solidFill>
                <a:schemeClr val="accent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Trapezoid 185"/>
              <p:cNvSpPr/>
              <p:nvPr/>
            </p:nvSpPr>
            <p:spPr>
              <a:xfrm>
                <a:off x="6316658" y="4313879"/>
                <a:ext cx="897430" cy="183519"/>
              </a:xfrm>
              <a:prstGeom prst="trapezoid">
                <a:avLst>
                  <a:gd name="adj" fmla="val 105333"/>
                </a:avLst>
              </a:prstGeom>
              <a:solidFill>
                <a:schemeClr val="bg1">
                  <a:lumMod val="65000"/>
                </a:schemeClr>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Rectangle 186"/>
              <p:cNvSpPr/>
              <p:nvPr/>
            </p:nvSpPr>
            <p:spPr>
              <a:xfrm>
                <a:off x="6403049" y="3888698"/>
                <a:ext cx="755518" cy="66392"/>
              </a:xfrm>
              <a:prstGeom prst="rect">
                <a:avLst/>
              </a:prstGeom>
              <a:blipFill>
                <a:blip r:embed="rId5">
                  <a:extLst>
                    <a:ext uri="{BEBA8EAE-BF5A-486C-A8C5-ECC9F3942E4B}">
                      <a14:imgProps xmlns:a14="http://schemas.microsoft.com/office/drawing/2010/main">
                        <a14:imgLayer r:embed="rId6">
                          <a14:imgEffect>
                            <a14:colorTemperature colorTemp="4788"/>
                          </a14:imgEffect>
                          <a14:imgEffect>
                            <a14:saturation sat="0"/>
                          </a14:imgEffect>
                        </a14:imgLayer>
                      </a14:imgProps>
                    </a:ext>
                  </a:extLst>
                </a:blip>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Cube 187"/>
              <p:cNvSpPr/>
              <p:nvPr/>
            </p:nvSpPr>
            <p:spPr>
              <a:xfrm>
                <a:off x="4415367" y="3269766"/>
                <a:ext cx="2743200" cy="89624"/>
              </a:xfrm>
              <a:prstGeom prst="cube">
                <a:avLst>
                  <a:gd name="adj" fmla="val 55122"/>
                </a:avLst>
              </a:prstGeom>
              <a:solidFill>
                <a:schemeClr val="bg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Cube 188"/>
              <p:cNvSpPr/>
              <p:nvPr/>
            </p:nvSpPr>
            <p:spPr>
              <a:xfrm>
                <a:off x="4650765" y="3685602"/>
                <a:ext cx="1609674" cy="107186"/>
              </a:xfrm>
              <a:prstGeom prst="cube">
                <a:avLst>
                  <a:gd name="adj" fmla="val 55122"/>
                </a:avLst>
              </a:prstGeom>
              <a:solidFill>
                <a:schemeClr val="bg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Flowchart: Predefined Process 189"/>
              <p:cNvSpPr/>
              <p:nvPr/>
            </p:nvSpPr>
            <p:spPr>
              <a:xfrm>
                <a:off x="4698985" y="3398002"/>
                <a:ext cx="317500" cy="127321"/>
              </a:xfrm>
              <a:prstGeom prst="flowChartPredefinedProcess">
                <a:avLst/>
              </a:prstGeom>
              <a:solidFill>
                <a:schemeClr val="accent2">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Flowchart: Predefined Process 190"/>
              <p:cNvSpPr/>
              <p:nvPr/>
            </p:nvSpPr>
            <p:spPr>
              <a:xfrm>
                <a:off x="5060375" y="3397877"/>
                <a:ext cx="317500" cy="127321"/>
              </a:xfrm>
              <a:prstGeom prst="flowChartPredefinedProcess">
                <a:avLst/>
              </a:prstGeom>
              <a:solidFill>
                <a:schemeClr val="accent2">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Flowchart: Predefined Process 191"/>
              <p:cNvSpPr/>
              <p:nvPr/>
            </p:nvSpPr>
            <p:spPr>
              <a:xfrm>
                <a:off x="5436356" y="3397877"/>
                <a:ext cx="317500" cy="127321"/>
              </a:xfrm>
              <a:prstGeom prst="flowChartPredefinedProcess">
                <a:avLst/>
              </a:prstGeom>
              <a:solidFill>
                <a:schemeClr val="accent2">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Flowchart: Predefined Process 192"/>
              <p:cNvSpPr/>
              <p:nvPr/>
            </p:nvSpPr>
            <p:spPr>
              <a:xfrm>
                <a:off x="5811386" y="3397877"/>
                <a:ext cx="317500" cy="127321"/>
              </a:xfrm>
              <a:prstGeom prst="flowChartPredefinedProcess">
                <a:avLst/>
              </a:prstGeom>
              <a:solidFill>
                <a:schemeClr val="accent2">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lowchart: Predefined Process 193"/>
              <p:cNvSpPr/>
              <p:nvPr/>
            </p:nvSpPr>
            <p:spPr>
              <a:xfrm>
                <a:off x="4695649" y="3822003"/>
                <a:ext cx="317500" cy="127321"/>
              </a:xfrm>
              <a:prstGeom prst="flowChartPredefinedProcess">
                <a:avLst/>
              </a:prstGeom>
              <a:solidFill>
                <a:schemeClr val="accent2">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lowchart: Predefined Process 194"/>
              <p:cNvSpPr/>
              <p:nvPr/>
            </p:nvSpPr>
            <p:spPr>
              <a:xfrm>
                <a:off x="5060375" y="3822003"/>
                <a:ext cx="317500" cy="127321"/>
              </a:xfrm>
              <a:prstGeom prst="flowChartPredefinedProcess">
                <a:avLst/>
              </a:prstGeom>
              <a:solidFill>
                <a:schemeClr val="accent2">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lowchart: Predefined Process 195"/>
              <p:cNvSpPr/>
              <p:nvPr/>
            </p:nvSpPr>
            <p:spPr>
              <a:xfrm>
                <a:off x="5444511" y="3821070"/>
                <a:ext cx="317500" cy="127321"/>
              </a:xfrm>
              <a:prstGeom prst="flowChartPredefinedProcess">
                <a:avLst/>
              </a:prstGeom>
              <a:solidFill>
                <a:schemeClr val="accent2">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lowchart: Predefined Process 196"/>
              <p:cNvSpPr/>
              <p:nvPr/>
            </p:nvSpPr>
            <p:spPr>
              <a:xfrm>
                <a:off x="5818976" y="3817029"/>
                <a:ext cx="317500" cy="127321"/>
              </a:xfrm>
              <a:prstGeom prst="flowChartPredefinedProcess">
                <a:avLst/>
              </a:prstGeom>
              <a:solidFill>
                <a:schemeClr val="accent2">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lowchart: Predefined Process 197"/>
              <p:cNvSpPr/>
              <p:nvPr/>
            </p:nvSpPr>
            <p:spPr>
              <a:xfrm>
                <a:off x="4690104" y="4172682"/>
                <a:ext cx="317500" cy="127321"/>
              </a:xfrm>
              <a:prstGeom prst="flowChartPredefinedProcess">
                <a:avLst/>
              </a:prstGeom>
              <a:solidFill>
                <a:schemeClr val="accent2">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lowchart: Predefined Process 198"/>
              <p:cNvSpPr/>
              <p:nvPr/>
            </p:nvSpPr>
            <p:spPr>
              <a:xfrm>
                <a:off x="5068534" y="4168700"/>
                <a:ext cx="317500" cy="127321"/>
              </a:xfrm>
              <a:prstGeom prst="flowChartPredefinedProcess">
                <a:avLst/>
              </a:prstGeom>
              <a:solidFill>
                <a:schemeClr val="accent2">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lowchart: Predefined Process 199"/>
              <p:cNvSpPr/>
              <p:nvPr/>
            </p:nvSpPr>
            <p:spPr>
              <a:xfrm>
                <a:off x="5447027" y="4175769"/>
                <a:ext cx="317500" cy="127321"/>
              </a:xfrm>
              <a:prstGeom prst="flowChartPredefinedProcess">
                <a:avLst/>
              </a:prstGeom>
              <a:solidFill>
                <a:schemeClr val="accent2">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lowchart: Predefined Process 200"/>
              <p:cNvSpPr/>
              <p:nvPr/>
            </p:nvSpPr>
            <p:spPr>
              <a:xfrm>
                <a:off x="5821907" y="4172682"/>
                <a:ext cx="317500" cy="127321"/>
              </a:xfrm>
              <a:prstGeom prst="flowChartPredefinedProcess">
                <a:avLst/>
              </a:prstGeom>
              <a:solidFill>
                <a:schemeClr val="accent2">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Cube 201"/>
              <p:cNvSpPr/>
              <p:nvPr/>
            </p:nvSpPr>
            <p:spPr>
              <a:xfrm flipH="1">
                <a:off x="6916214" y="2825319"/>
                <a:ext cx="1413986" cy="275159"/>
              </a:xfrm>
              <a:prstGeom prst="cube">
                <a:avLst>
                  <a:gd name="adj" fmla="val 72046"/>
                </a:avLst>
              </a:prstGeom>
              <a:solidFill>
                <a:schemeClr val="bg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Cube 202"/>
              <p:cNvSpPr/>
              <p:nvPr/>
            </p:nvSpPr>
            <p:spPr>
              <a:xfrm flipH="1">
                <a:off x="7158567" y="3996412"/>
                <a:ext cx="1206500" cy="104743"/>
              </a:xfrm>
              <a:prstGeom prst="cube">
                <a:avLst>
                  <a:gd name="adj" fmla="val 55122"/>
                </a:avLst>
              </a:prstGeom>
              <a:solidFill>
                <a:schemeClr val="bg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Cube 203"/>
              <p:cNvSpPr/>
              <p:nvPr/>
            </p:nvSpPr>
            <p:spPr>
              <a:xfrm flipH="1">
                <a:off x="7152406" y="3517751"/>
                <a:ext cx="1206500" cy="104743"/>
              </a:xfrm>
              <a:prstGeom prst="cube">
                <a:avLst>
                  <a:gd name="adj" fmla="val 55122"/>
                </a:avLst>
              </a:prstGeom>
              <a:solidFill>
                <a:schemeClr val="bg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lowchart: Predefined Process 204"/>
              <p:cNvSpPr/>
              <p:nvPr/>
            </p:nvSpPr>
            <p:spPr>
              <a:xfrm>
                <a:off x="7214089" y="3147324"/>
                <a:ext cx="317500" cy="127321"/>
              </a:xfrm>
              <a:prstGeom prst="flowChartPredefinedProcess">
                <a:avLst/>
              </a:prstGeom>
              <a:solidFill>
                <a:schemeClr val="accent2">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Flowchart: Predefined Process 205"/>
              <p:cNvSpPr/>
              <p:nvPr/>
            </p:nvSpPr>
            <p:spPr>
              <a:xfrm>
                <a:off x="7560268" y="3146136"/>
                <a:ext cx="317500" cy="127321"/>
              </a:xfrm>
              <a:prstGeom prst="flowChartPredefinedProcess">
                <a:avLst/>
              </a:prstGeom>
              <a:solidFill>
                <a:schemeClr val="accent2">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lowchart: Predefined Process 206"/>
              <p:cNvSpPr/>
              <p:nvPr/>
            </p:nvSpPr>
            <p:spPr>
              <a:xfrm>
                <a:off x="7909026" y="3144347"/>
                <a:ext cx="317500" cy="127321"/>
              </a:xfrm>
              <a:prstGeom prst="flowChartPredefinedProcess">
                <a:avLst/>
              </a:prstGeom>
              <a:solidFill>
                <a:schemeClr val="accent2">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lowchart: Predefined Process 207"/>
              <p:cNvSpPr/>
              <p:nvPr/>
            </p:nvSpPr>
            <p:spPr>
              <a:xfrm>
                <a:off x="7214089" y="3680289"/>
                <a:ext cx="317500" cy="127321"/>
              </a:xfrm>
              <a:prstGeom prst="flowChartPredefinedProcess">
                <a:avLst/>
              </a:prstGeom>
              <a:solidFill>
                <a:schemeClr val="accent2">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Flowchart: Predefined Process 208"/>
              <p:cNvSpPr/>
              <p:nvPr/>
            </p:nvSpPr>
            <p:spPr>
              <a:xfrm>
                <a:off x="7560268" y="3679101"/>
                <a:ext cx="317500" cy="127321"/>
              </a:xfrm>
              <a:prstGeom prst="flowChartPredefinedProcess">
                <a:avLst/>
              </a:prstGeom>
              <a:solidFill>
                <a:schemeClr val="accent2">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Flowchart: Predefined Process 209"/>
              <p:cNvSpPr/>
              <p:nvPr/>
            </p:nvSpPr>
            <p:spPr>
              <a:xfrm>
                <a:off x="7909026" y="3677312"/>
                <a:ext cx="317500" cy="127321"/>
              </a:xfrm>
              <a:prstGeom prst="flowChartPredefinedProcess">
                <a:avLst/>
              </a:prstGeom>
              <a:solidFill>
                <a:schemeClr val="accent2">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1" name="Flowchart: Predefined Process 210"/>
              <p:cNvSpPr/>
              <p:nvPr/>
            </p:nvSpPr>
            <p:spPr>
              <a:xfrm>
                <a:off x="7214089" y="4164488"/>
                <a:ext cx="317500" cy="127321"/>
              </a:xfrm>
              <a:prstGeom prst="flowChartPredefinedProcess">
                <a:avLst/>
              </a:prstGeom>
              <a:solidFill>
                <a:schemeClr val="accent2">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Flowchart: Predefined Process 211"/>
              <p:cNvSpPr/>
              <p:nvPr/>
            </p:nvSpPr>
            <p:spPr>
              <a:xfrm>
                <a:off x="7560268" y="4163300"/>
                <a:ext cx="317500" cy="127321"/>
              </a:xfrm>
              <a:prstGeom prst="flowChartPredefinedProcess">
                <a:avLst/>
              </a:prstGeom>
              <a:solidFill>
                <a:schemeClr val="accent2">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Flowchart: Predefined Process 212"/>
              <p:cNvSpPr/>
              <p:nvPr/>
            </p:nvSpPr>
            <p:spPr>
              <a:xfrm>
                <a:off x="7909026" y="4161511"/>
                <a:ext cx="317500" cy="127321"/>
              </a:xfrm>
              <a:prstGeom prst="flowChartPredefinedProcess">
                <a:avLst/>
              </a:prstGeom>
              <a:solidFill>
                <a:schemeClr val="accent2">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Cube 213"/>
              <p:cNvSpPr/>
              <p:nvPr/>
            </p:nvSpPr>
            <p:spPr>
              <a:xfrm>
                <a:off x="4550563" y="2825320"/>
                <a:ext cx="2167868" cy="345404"/>
              </a:xfrm>
              <a:prstGeom prst="cube">
                <a:avLst>
                  <a:gd name="adj" fmla="val 81851"/>
                </a:avLst>
              </a:prstGeom>
              <a:solidFill>
                <a:schemeClr val="bg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Cube 214"/>
              <p:cNvSpPr/>
              <p:nvPr/>
            </p:nvSpPr>
            <p:spPr>
              <a:xfrm>
                <a:off x="5548125" y="3998781"/>
                <a:ext cx="1610442" cy="126484"/>
              </a:xfrm>
              <a:prstGeom prst="cube">
                <a:avLst>
                  <a:gd name="adj" fmla="val 78832"/>
                </a:avLst>
              </a:prstGeom>
              <a:solidFill>
                <a:schemeClr val="bg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Rectangle 215"/>
              <p:cNvSpPr/>
              <p:nvPr/>
            </p:nvSpPr>
            <p:spPr>
              <a:xfrm>
                <a:off x="6400005" y="3771715"/>
                <a:ext cx="755518" cy="66392"/>
              </a:xfrm>
              <a:prstGeom prst="rect">
                <a:avLst/>
              </a:prstGeom>
              <a:blipFill>
                <a:blip r:embed="rId5">
                  <a:extLst>
                    <a:ext uri="{BEBA8EAE-BF5A-486C-A8C5-ECC9F3942E4B}">
                      <a14:imgProps xmlns:a14="http://schemas.microsoft.com/office/drawing/2010/main">
                        <a14:imgLayer r:embed="rId6">
                          <a14:imgEffect>
                            <a14:colorTemperature colorTemp="4788"/>
                          </a14:imgEffect>
                          <a14:imgEffect>
                            <a14:saturation sat="0"/>
                          </a14:imgEffect>
                        </a14:imgLayer>
                      </a14:imgProps>
                    </a:ext>
                  </a:extLst>
                </a:blip>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7" name="Rectangle 216"/>
              <p:cNvSpPr/>
              <p:nvPr/>
            </p:nvSpPr>
            <p:spPr>
              <a:xfrm>
                <a:off x="6400005" y="3648560"/>
                <a:ext cx="755518" cy="66392"/>
              </a:xfrm>
              <a:prstGeom prst="rect">
                <a:avLst/>
              </a:prstGeom>
              <a:blipFill>
                <a:blip r:embed="rId5">
                  <a:extLst>
                    <a:ext uri="{BEBA8EAE-BF5A-486C-A8C5-ECC9F3942E4B}">
                      <a14:imgProps xmlns:a14="http://schemas.microsoft.com/office/drawing/2010/main">
                        <a14:imgLayer r:embed="rId6">
                          <a14:imgEffect>
                            <a14:colorTemperature colorTemp="4788"/>
                          </a14:imgEffect>
                          <a14:imgEffect>
                            <a14:saturation sat="0"/>
                          </a14:imgEffect>
                        </a14:imgLayer>
                      </a14:imgProps>
                    </a:ext>
                  </a:extLst>
                </a:blip>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Rectangle 217"/>
              <p:cNvSpPr/>
              <p:nvPr/>
            </p:nvSpPr>
            <p:spPr>
              <a:xfrm>
                <a:off x="6398204" y="3521152"/>
                <a:ext cx="755518" cy="66392"/>
              </a:xfrm>
              <a:prstGeom prst="rect">
                <a:avLst/>
              </a:prstGeom>
              <a:blipFill>
                <a:blip r:embed="rId5">
                  <a:extLst>
                    <a:ext uri="{BEBA8EAE-BF5A-486C-A8C5-ECC9F3942E4B}">
                      <a14:imgProps xmlns:a14="http://schemas.microsoft.com/office/drawing/2010/main">
                        <a14:imgLayer r:embed="rId6">
                          <a14:imgEffect>
                            <a14:colorTemperature colorTemp="4788"/>
                          </a14:imgEffect>
                          <a14:imgEffect>
                            <a14:saturation sat="0"/>
                          </a14:imgEffect>
                        </a14:imgLayer>
                      </a14:imgProps>
                    </a:ext>
                  </a:extLst>
                </a:blip>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9" name="Rectangle 218"/>
              <p:cNvSpPr/>
              <p:nvPr/>
            </p:nvSpPr>
            <p:spPr>
              <a:xfrm>
                <a:off x="6390890" y="3409161"/>
                <a:ext cx="755518" cy="66392"/>
              </a:xfrm>
              <a:prstGeom prst="rect">
                <a:avLst/>
              </a:prstGeom>
              <a:blipFill>
                <a:blip r:embed="rId5">
                  <a:extLst>
                    <a:ext uri="{BEBA8EAE-BF5A-486C-A8C5-ECC9F3942E4B}">
                      <a14:imgProps xmlns:a14="http://schemas.microsoft.com/office/drawing/2010/main">
                        <a14:imgLayer r:embed="rId6">
                          <a14:imgEffect>
                            <a14:colorTemperature colorTemp="4788"/>
                          </a14:imgEffect>
                          <a14:imgEffect>
                            <a14:saturation sat="0"/>
                          </a14:imgEffect>
                        </a14:imgLayer>
                      </a14:imgProps>
                    </a:ext>
                  </a:extLst>
                </a:blip>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0" name="Rectangle 219"/>
            <p:cNvSpPr/>
            <p:nvPr/>
          </p:nvSpPr>
          <p:spPr>
            <a:xfrm>
              <a:off x="6258294" y="5875926"/>
              <a:ext cx="1015969" cy="184666"/>
            </a:xfrm>
            <a:prstGeom prst="rect">
              <a:avLst/>
            </a:prstGeom>
            <a:noFill/>
            <a:ln>
              <a:noFill/>
            </a:ln>
          </p:spPr>
          <p:txBody>
            <a:bodyPr wrap="square" lIns="91440" tIns="45720" rIns="91440" bIns="45720">
              <a:spAutoFit/>
            </a:bodyPr>
            <a:lstStyle/>
            <a:p>
              <a:pPr algn="ctr"/>
              <a:r>
                <a:rPr lang="en-US" sz="600" b="1" cap="none" spc="0" dirty="0">
                  <a:ln w="10160">
                    <a:solidFill>
                      <a:schemeClr val="tx1"/>
                    </a:solidFill>
                    <a:prstDash val="solid"/>
                  </a:ln>
                  <a:solidFill>
                    <a:schemeClr val="bg1"/>
                  </a:solidFill>
                </a:rPr>
                <a:t>OTHER SCHOOL </a:t>
              </a:r>
            </a:p>
          </p:txBody>
        </p:sp>
      </p:grpSp>
      <p:pic>
        <p:nvPicPr>
          <p:cNvPr id="31" name="Picture 6" descr="Trees clipart tree without leaves free clipart images cliparting - Clipartix"/>
          <p:cNvPicPr>
            <a:picLocks noChangeAspect="1" noChangeArrowheads="1"/>
          </p:cNvPicPr>
          <p:nvPr/>
        </p:nvPicPr>
        <p:blipFill rotWithShape="1">
          <a:blip r:embed="rId2">
            <a:extLst>
              <a:ext uri="{BEBA8EAE-BF5A-486C-A8C5-ECC9F3942E4B}">
                <a14:imgProps xmlns:a14="http://schemas.microsoft.com/office/drawing/2010/main">
                  <a14:imgLayer r:embed="rId3">
                    <a14:imgEffect>
                      <a14:backgroundRemoval t="5333" b="89778" l="9778" r="89778"/>
                    </a14:imgEffect>
                  </a14:imgLayer>
                </a14:imgProps>
              </a:ext>
              <a:ext uri="{28A0092B-C50C-407E-A947-70E740481C1C}">
                <a14:useLocalDpi xmlns:a14="http://schemas.microsoft.com/office/drawing/2010/main"/>
              </a:ext>
            </a:extLst>
          </a:blip>
          <a:srcRect l="8067" t="5536" r="11985" b="9333"/>
          <a:stretch/>
        </p:blipFill>
        <p:spPr bwMode="auto">
          <a:xfrm>
            <a:off x="4144665" y="4241590"/>
            <a:ext cx="1713390" cy="2137162"/>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descr="L.A. UNIFIED SCHOOL DISTRICT - INTERNATIONAL BIG RIG TRUCK… | Flickr"/>
          <p:cNvPicPr>
            <a:picLocks noChangeAspect="1" noChangeArrowheads="1"/>
          </p:cNvPicPr>
          <p:nvPr/>
        </p:nvPicPr>
        <p:blipFill rotWithShape="1">
          <a:blip r:embed="rId7" cstate="email">
            <a:extLst>
              <a:ext uri="{BEBA8EAE-BF5A-486C-A8C5-ECC9F3942E4B}">
                <a14:imgProps xmlns:a14="http://schemas.microsoft.com/office/drawing/2010/main">
                  <a14:imgLayer r:embed="rId8">
                    <a14:imgEffect>
                      <a14:backgroundRemoval t="7500" b="97941" l="9961" r="89844">
                        <a14:foregroundMark x1="28809" y1="10147" x2="28418" y2="27059"/>
                        <a14:foregroundMark x1="28418" y1="27059" x2="26172" y2="23088"/>
                        <a14:foregroundMark x1="26172" y1="23088" x2="26855" y2="37500"/>
                        <a14:foregroundMark x1="26758" y1="37353" x2="23730" y2="38824"/>
                        <a14:foregroundMark x1="23730" y1="38824" x2="21484" y2="53824"/>
                        <a14:foregroundMark x1="21484" y1="53824" x2="19727" y2="58382"/>
                        <a14:foregroundMark x1="19727" y1="58382" x2="19727" y2="64118"/>
                        <a14:foregroundMark x1="19727" y1="64118" x2="16309" y2="65588"/>
                        <a14:foregroundMark x1="16309" y1="65588" x2="14648" y2="70441"/>
                        <a14:foregroundMark x1="14648" y1="70441" x2="14063" y2="81912"/>
                        <a14:foregroundMark x1="13770" y1="82941" x2="14941" y2="84118"/>
                        <a14:foregroundMark x1="14941" y1="83971" x2="15527" y2="93971"/>
                        <a14:foregroundMark x1="15918" y1="94265" x2="19434" y2="96912"/>
                        <a14:foregroundMark x1="19434" y1="96618" x2="22461" y2="88824"/>
                        <a14:foregroundMark x1="22461" y1="88824" x2="29883" y2="90882"/>
                        <a14:foregroundMark x1="29883" y1="90735" x2="31738" y2="95441"/>
                        <a14:foregroundMark x1="31738" y1="95000" x2="37109" y2="94265"/>
                        <a14:foregroundMark x1="37500" y1="94265" x2="41211" y2="89706"/>
                        <a14:foregroundMark x1="41406" y1="89412" x2="43652" y2="86765"/>
                        <a14:foregroundMark x1="43652" y1="86765" x2="44434" y2="93824"/>
                        <a14:foregroundMark x1="45703" y1="93824" x2="49805" y2="94853"/>
                        <a14:foregroundMark x1="49805" y1="94853" x2="50684" y2="87647"/>
                        <a14:foregroundMark x1="50879" y1="87647" x2="54590" y2="89559"/>
                        <a14:foregroundMark x1="54590" y1="89559" x2="56836" y2="93971"/>
                        <a14:foregroundMark x1="56836" y1="93971" x2="63867" y2="94706"/>
                        <a14:foregroundMark x1="63867" y1="94706" x2="64844" y2="88235"/>
                        <a14:foregroundMark x1="64941" y1="87941" x2="70410" y2="88088"/>
                        <a14:foregroundMark x1="70410" y1="88088" x2="71387" y2="84265"/>
                        <a14:foregroundMark x1="71387" y1="84265" x2="77148" y2="84412"/>
                        <a14:foregroundMark x1="77148" y1="84412" x2="78125" y2="92353"/>
                        <a14:foregroundMark x1="78613" y1="92353" x2="84180" y2="92500"/>
                        <a14:foregroundMark x1="84180" y1="92500" x2="86328" y2="88235"/>
                        <a14:foregroundMark x1="86328" y1="88235" x2="88281" y2="73529"/>
                        <a14:foregroundMark x1="88281" y1="73529" x2="87891" y2="18971"/>
                        <a14:foregroundMark x1="87891" y1="18971" x2="62500" y2="8971"/>
                        <a14:foregroundMark x1="62598" y1="8971" x2="28320" y2="10000"/>
                        <a14:backgroundMark x1="42383" y1="90000" x2="40625" y2="96324"/>
                        <a14:backgroundMark x1="52734" y1="89412" x2="52930" y2="94412"/>
                        <a14:backgroundMark x1="22461" y1="37353" x2="19141" y2="53824"/>
                        <a14:backgroundMark x1="25195" y1="24706" x2="26074" y2="34853"/>
                        <a14:backgroundMark x1="24023" y1="39412" x2="20703" y2="53824"/>
                      </a14:backgroundRemoval>
                    </a14:imgEffect>
                    <a14:imgEffect>
                      <a14:brightnessContrast bright="40000" contrast="40000"/>
                    </a14:imgEffect>
                  </a14:imgLayer>
                </a14:imgProps>
              </a:ext>
              <a:ext uri="{28A0092B-C50C-407E-A947-70E740481C1C}">
                <a14:useLocalDpi xmlns:a14="http://schemas.microsoft.com/office/drawing/2010/main"/>
              </a:ext>
            </a:extLst>
          </a:blip>
          <a:srcRect l="12539" t="7691" r="11066" b="82"/>
          <a:stretch/>
        </p:blipFill>
        <p:spPr bwMode="auto">
          <a:xfrm>
            <a:off x="9669987" y="5320017"/>
            <a:ext cx="1738002" cy="139333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469812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path" presetSubtype="0" accel="50000" decel="50000" fill="hold" nodeType="afterEffect">
                                  <p:stCondLst>
                                    <p:cond delay="0"/>
                                  </p:stCondLst>
                                  <p:childTnLst>
                                    <p:animMotion origin="layout" path="M -0.01198 -4.81481E-6 L -0.29861 -0.00069 " pathEditMode="relative" rAng="0" ptsTypes="AA">
                                      <p:cBhvr>
                                        <p:cTn id="6" dur="2000" fill="hold"/>
                                        <p:tgtEl>
                                          <p:spTgt spid="1026"/>
                                        </p:tgtEl>
                                        <p:attrNameLst>
                                          <p:attrName>ppt_x</p:attrName>
                                          <p:attrName>ppt_y</p:attrName>
                                        </p:attrNameLst>
                                      </p:cBhvr>
                                      <p:rCtr x="-14340" y="-46"/>
                                    </p:animMotion>
                                  </p:childTnLst>
                                </p:cTn>
                              </p:par>
                            </p:childTnLst>
                          </p:cTn>
                        </p:par>
                        <p:par>
                          <p:cTn id="7" fill="hold">
                            <p:stCondLst>
                              <p:cond delay="2000"/>
                            </p:stCondLst>
                            <p:childTnLst>
                              <p:par>
                                <p:cTn id="8" presetID="35" presetClass="path" presetSubtype="0" accel="50000" decel="50000" fill="hold" nodeType="afterEffect">
                                  <p:stCondLst>
                                    <p:cond delay="500"/>
                                  </p:stCondLst>
                                  <p:childTnLst>
                                    <p:animMotion origin="layout" path="M -0.29861 -0.00069 L -0.89757 -0.0125 " pathEditMode="relative" rAng="0" ptsTypes="AA">
                                      <p:cBhvr>
                                        <p:cTn id="9" dur="2000" fill="hold"/>
                                        <p:tgtEl>
                                          <p:spTgt spid="1026"/>
                                        </p:tgtEl>
                                        <p:attrNameLst>
                                          <p:attrName>ppt_x</p:attrName>
                                          <p:attrName>ppt_y</p:attrName>
                                        </p:attrNameLst>
                                      </p:cBhvr>
                                      <p:rCtr x="-30486" y="-671"/>
                                    </p:animMotion>
                                  </p:childTnLst>
                                </p:cTn>
                              </p:par>
                            </p:childTnLst>
                          </p:cTn>
                        </p:par>
                        <p:par>
                          <p:cTn id="10" fill="hold">
                            <p:stCondLst>
                              <p:cond delay="4500"/>
                            </p:stCondLst>
                            <p:childTnLst>
                              <p:par>
                                <p:cTn id="11" presetID="35" presetClass="path" presetSubtype="0" accel="50000" decel="50000" fill="hold" nodeType="afterEffect">
                                  <p:stCondLst>
                                    <p:cond delay="500"/>
                                  </p:stCondLst>
                                  <p:childTnLst>
                                    <p:animMotion origin="layout" path="M -0.89757 -0.0125 L -1.28264 -0.01319 " pathEditMode="relative" rAng="0" ptsTypes="AA">
                                      <p:cBhvr>
                                        <p:cTn id="12" dur="2000" fill="hold"/>
                                        <p:tgtEl>
                                          <p:spTgt spid="1026"/>
                                        </p:tgtEl>
                                        <p:attrNameLst>
                                          <p:attrName>ppt_x</p:attrName>
                                          <p:attrName>ppt_y</p:attrName>
                                        </p:attrNameLst>
                                      </p:cBhvr>
                                      <p:rCtr x="-19566" y="-4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46100" y="956173"/>
            <a:ext cx="7153927" cy="656728"/>
          </a:xfrm>
          <a:solidFill>
            <a:schemeClr val="accent1">
              <a:lumMod val="60000"/>
              <a:lumOff val="40000"/>
            </a:schemeClr>
          </a:solidFill>
        </p:spPr>
        <p:txBody>
          <a:bodyPr>
            <a:normAutofit/>
          </a:bodyPr>
          <a:lstStyle/>
          <a:p>
            <a:r>
              <a:rPr lang="en-US" sz="4000" b="1" dirty="0">
                <a:latin typeface="Calibri" panose="020F0502020204030204" pitchFamily="34" charset="0"/>
                <a:cs typeface="Calibri" panose="020F0502020204030204" pitchFamily="34" charset="0"/>
              </a:rPr>
              <a:t>Importance of Timely Receiving</a:t>
            </a:r>
          </a:p>
        </p:txBody>
      </p:sp>
      <p:sp>
        <p:nvSpPr>
          <p:cNvPr id="3" name="Content Placeholder 2"/>
          <p:cNvSpPr>
            <a:spLocks noGrp="1"/>
          </p:cNvSpPr>
          <p:nvPr>
            <p:ph idx="1"/>
          </p:nvPr>
        </p:nvSpPr>
        <p:spPr>
          <a:xfrm>
            <a:off x="546100" y="1847491"/>
            <a:ext cx="8295976" cy="1180380"/>
          </a:xfrm>
        </p:spPr>
        <p:txBody>
          <a:bodyPr>
            <a:normAutofit/>
          </a:bodyPr>
          <a:lstStyle/>
          <a:p>
            <a:pPr marL="0" indent="0">
              <a:lnSpc>
                <a:spcPct val="100000"/>
              </a:lnSpc>
              <a:spcBef>
                <a:spcPts val="0"/>
              </a:spcBef>
              <a:buNone/>
            </a:pPr>
            <a:r>
              <a:rPr lang="en-US" sz="2600" dirty="0">
                <a:latin typeface="Calibri" panose="020F0502020204030204" pitchFamily="34" charset="0"/>
                <a:cs typeface="Calibri" panose="020F0502020204030204" pitchFamily="34" charset="0"/>
              </a:rPr>
              <a:t>Vendors cannot be paid until receiving is completed in CMS. FSM’s facilitate accurate vendor payments by:</a:t>
            </a:r>
          </a:p>
        </p:txBody>
      </p:sp>
      <p:sp>
        <p:nvSpPr>
          <p:cNvPr id="8" name="Content Placeholder 2"/>
          <p:cNvSpPr txBox="1">
            <a:spLocks/>
          </p:cNvSpPr>
          <p:nvPr/>
        </p:nvSpPr>
        <p:spPr>
          <a:xfrm>
            <a:off x="786731" y="2755232"/>
            <a:ext cx="8140700" cy="3549315"/>
          </a:xfrm>
          <a:prstGeom prst="rect">
            <a:avLst/>
          </a:prstGeom>
        </p:spPr>
        <p:txBody>
          <a:bodyPr vert="horz" lIns="91440" tIns="45720" rIns="91440" bIns="45720" rtlCol="0" anchor="t">
            <a:normAutofit/>
          </a:bodyPr>
          <a:lstStyle>
            <a:lvl1pPr marL="228600" indent="-228600" algn="l" defTabSz="685800" rtl="0" eaLnBrk="1" latinLnBrk="0" hangingPunct="1">
              <a:lnSpc>
                <a:spcPct val="120000"/>
              </a:lnSpc>
              <a:spcBef>
                <a:spcPts val="1000"/>
              </a:spcBef>
              <a:buClr>
                <a:schemeClr val="accent1"/>
              </a:buClr>
              <a:buSzPct val="100000"/>
              <a:buFont typeface="Arial" panose="020B0604020202020204" pitchFamily="34" charset="0"/>
              <a:buChar char="•"/>
              <a:defRPr sz="2000" kern="1200" cap="none">
                <a:solidFill>
                  <a:schemeClr val="tx1"/>
                </a:solidFill>
                <a:effectLst/>
                <a:latin typeface="+mn-lt"/>
                <a:ea typeface="+mn-ea"/>
                <a:cs typeface="+mn-cs"/>
              </a:defRPr>
            </a:lvl1pPr>
            <a:lvl2pPr marL="6858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baseline="0">
                <a:solidFill>
                  <a:schemeClr val="tx1"/>
                </a:solidFill>
                <a:effectLst/>
                <a:latin typeface="+mn-lt"/>
                <a:ea typeface="+mn-ea"/>
                <a:cs typeface="+mn-cs"/>
              </a:defRPr>
            </a:lvl2pPr>
            <a:lvl3pPr marL="11430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a:solidFill>
                  <a:schemeClr val="tx1"/>
                </a:solidFill>
                <a:effectLst/>
                <a:latin typeface="+mn-lt"/>
                <a:ea typeface="+mn-ea"/>
                <a:cs typeface="+mn-cs"/>
              </a:defRPr>
            </a:lvl3pPr>
            <a:lvl4pPr marL="16002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400" kern="1200" cap="none" baseline="0">
                <a:solidFill>
                  <a:schemeClr val="tx1"/>
                </a:solidFill>
                <a:effectLst/>
                <a:latin typeface="+mn-lt"/>
                <a:ea typeface="+mn-ea"/>
                <a:cs typeface="+mn-cs"/>
              </a:defRPr>
            </a:lvl4pPr>
            <a:lvl5pPr marL="20574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200" kern="1200" cap="none">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9pPr>
          </a:lstStyle>
          <a:p>
            <a:pPr>
              <a:lnSpc>
                <a:spcPct val="100000"/>
              </a:lnSpc>
              <a:spcBef>
                <a:spcPts val="0"/>
              </a:spcBef>
              <a:buFont typeface="Wingdings" panose="05000000000000000000" pitchFamily="2" charset="2"/>
              <a:buChar char="Ø"/>
            </a:pPr>
            <a:r>
              <a:rPr lang="en-US" sz="2600" dirty="0">
                <a:latin typeface="Calibri" panose="020F0502020204030204" pitchFamily="34" charset="0"/>
                <a:cs typeface="Calibri" panose="020F0502020204030204" pitchFamily="34" charset="0"/>
              </a:rPr>
              <a:t>Receiving goods daily</a:t>
            </a:r>
          </a:p>
          <a:p>
            <a:pPr>
              <a:lnSpc>
                <a:spcPct val="100000"/>
              </a:lnSpc>
              <a:spcBef>
                <a:spcPts val="0"/>
              </a:spcBef>
              <a:buFont typeface="Wingdings" panose="05000000000000000000" pitchFamily="2" charset="2"/>
              <a:buChar char="Ø"/>
            </a:pPr>
            <a:r>
              <a:rPr lang="en-US" sz="2600" dirty="0">
                <a:latin typeface="Calibri" panose="020F0502020204030204" pitchFamily="34" charset="0"/>
                <a:cs typeface="Calibri" panose="020F0502020204030204" pitchFamily="34" charset="0"/>
              </a:rPr>
              <a:t>Inputting the correct invoice number</a:t>
            </a:r>
          </a:p>
          <a:p>
            <a:pPr>
              <a:lnSpc>
                <a:spcPct val="100000"/>
              </a:lnSpc>
              <a:spcBef>
                <a:spcPts val="0"/>
              </a:spcBef>
              <a:buFont typeface="Wingdings" panose="05000000000000000000" pitchFamily="2" charset="2"/>
              <a:buChar char="Ø"/>
            </a:pPr>
            <a:r>
              <a:rPr lang="en-US" sz="2600" dirty="0">
                <a:latin typeface="Calibri" panose="020F0502020204030204" pitchFamily="34" charset="0"/>
                <a:cs typeface="Calibri" panose="020F0502020204030204" pitchFamily="34" charset="0"/>
              </a:rPr>
              <a:t>Ensuring delivery date entered matches delivery date on invoice receipt</a:t>
            </a:r>
          </a:p>
          <a:p>
            <a:pPr>
              <a:lnSpc>
                <a:spcPct val="100000"/>
              </a:lnSpc>
              <a:spcBef>
                <a:spcPts val="0"/>
              </a:spcBef>
              <a:buFont typeface="Wingdings" panose="05000000000000000000" pitchFamily="2" charset="2"/>
              <a:buChar char="Ø"/>
            </a:pPr>
            <a:r>
              <a:rPr lang="en-US" sz="2600" dirty="0">
                <a:latin typeface="Calibri" panose="020F0502020204030204" pitchFamily="34" charset="0"/>
                <a:cs typeface="Calibri" panose="020F0502020204030204" pitchFamily="34" charset="0"/>
              </a:rPr>
              <a:t>Noting any irregularities between what was ordered and what was delivered</a:t>
            </a:r>
          </a:p>
          <a:p>
            <a:pPr lvl="1">
              <a:lnSpc>
                <a:spcPct val="100000"/>
              </a:lnSpc>
              <a:spcBef>
                <a:spcPts val="0"/>
              </a:spcBef>
            </a:pPr>
            <a:r>
              <a:rPr lang="en-US" sz="2600" dirty="0">
                <a:latin typeface="Calibri" panose="020F0502020204030204" pitchFamily="34" charset="0"/>
                <a:cs typeface="Calibri" panose="020F0502020204030204" pitchFamily="34" charset="0"/>
              </a:rPr>
              <a:t>Irregularities should be written in the comment section on CMS</a:t>
            </a:r>
          </a:p>
        </p:txBody>
      </p:sp>
    </p:spTree>
    <p:extLst>
      <p:ext uri="{BB962C8B-B14F-4D97-AF65-F5344CB8AC3E}">
        <p14:creationId xmlns:p14="http://schemas.microsoft.com/office/powerpoint/2010/main" val="1673039231"/>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46100" y="956173"/>
            <a:ext cx="7153927" cy="656728"/>
          </a:xfrm>
        </p:spPr>
        <p:txBody>
          <a:bodyPr>
            <a:normAutofit/>
          </a:bodyPr>
          <a:lstStyle/>
          <a:p>
            <a:r>
              <a:rPr lang="en-US" sz="3600" b="1" dirty="0">
                <a:latin typeface="Calibri" panose="020F0502020204030204" pitchFamily="34" charset="0"/>
                <a:cs typeface="Calibri" panose="020F0502020204030204" pitchFamily="34" charset="0"/>
              </a:rPr>
              <a:t>Preparing for Counting Inventory</a:t>
            </a:r>
          </a:p>
        </p:txBody>
      </p:sp>
      <p:sp>
        <p:nvSpPr>
          <p:cNvPr id="3" name="Content Placeholder 2"/>
          <p:cNvSpPr>
            <a:spLocks noGrp="1"/>
          </p:cNvSpPr>
          <p:nvPr>
            <p:ph idx="1"/>
          </p:nvPr>
        </p:nvSpPr>
        <p:spPr>
          <a:xfrm>
            <a:off x="546100" y="1752601"/>
            <a:ext cx="8140700" cy="1378787"/>
          </a:xfrm>
          <a:solidFill>
            <a:schemeClr val="accent2">
              <a:lumMod val="60000"/>
              <a:lumOff val="40000"/>
            </a:schemeClr>
          </a:solidFill>
          <a:ln>
            <a:noFill/>
          </a:ln>
        </p:spPr>
        <p:txBody>
          <a:bodyPr>
            <a:noAutofit/>
          </a:bodyPr>
          <a:lstStyle/>
          <a:p>
            <a:pPr marL="0" indent="0" algn="ctr">
              <a:lnSpc>
                <a:spcPct val="100000"/>
              </a:lnSpc>
              <a:spcBef>
                <a:spcPts val="0"/>
              </a:spcBef>
              <a:buNone/>
            </a:pPr>
            <a:r>
              <a:rPr lang="en-US" sz="2600" dirty="0">
                <a:solidFill>
                  <a:prstClr val="black"/>
                </a:solidFill>
                <a:latin typeface="Calibri"/>
              </a:rPr>
              <a:t>Customize your Inventory Worksheet. </a:t>
            </a:r>
          </a:p>
          <a:p>
            <a:pPr marL="0" indent="0" algn="ctr">
              <a:lnSpc>
                <a:spcPct val="100000"/>
              </a:lnSpc>
              <a:spcBef>
                <a:spcPts val="0"/>
              </a:spcBef>
              <a:buNone/>
            </a:pPr>
            <a:r>
              <a:rPr lang="en-US" sz="2600" dirty="0">
                <a:solidFill>
                  <a:prstClr val="black"/>
                </a:solidFill>
                <a:latin typeface="Calibri"/>
              </a:rPr>
              <a:t>Doing so at the start of the year will simplify the inventory process in the future.</a:t>
            </a:r>
          </a:p>
          <a:p>
            <a:pPr marL="0" indent="0" algn="ctr">
              <a:lnSpc>
                <a:spcPct val="100000"/>
              </a:lnSpc>
              <a:spcBef>
                <a:spcPts val="0"/>
              </a:spcBef>
              <a:buNone/>
            </a:pPr>
            <a:endParaRPr lang="en-US" sz="2600" dirty="0">
              <a:latin typeface="Calibri" panose="020F0502020204030204" pitchFamily="34" charset="0"/>
              <a:cs typeface="Calibri" panose="020F0502020204030204" pitchFamily="34" charset="0"/>
            </a:endParaRPr>
          </a:p>
        </p:txBody>
      </p:sp>
      <p:sp>
        <p:nvSpPr>
          <p:cNvPr id="5" name="Content Placeholder 2"/>
          <p:cNvSpPr txBox="1">
            <a:spLocks/>
          </p:cNvSpPr>
          <p:nvPr/>
        </p:nvSpPr>
        <p:spPr>
          <a:xfrm>
            <a:off x="501650" y="3294480"/>
            <a:ext cx="8140700" cy="1392151"/>
          </a:xfrm>
          <a:prstGeom prst="rect">
            <a:avLst/>
          </a:prstGeom>
          <a:solidFill>
            <a:schemeClr val="accent5">
              <a:lumMod val="60000"/>
              <a:lumOff val="40000"/>
            </a:schemeClr>
          </a:solidFill>
          <a:ln>
            <a:noFill/>
          </a:ln>
        </p:spPr>
        <p:txBody>
          <a:bodyPr vert="horz" lIns="91440" tIns="45720" rIns="91440" bIns="45720" rtlCol="0" anchor="ctr">
            <a:noAutofit/>
          </a:bodyPr>
          <a:lstStyle>
            <a:lvl1pPr marL="228600" indent="-228600" algn="l" defTabSz="685800" rtl="0" eaLnBrk="1" latinLnBrk="0" hangingPunct="1">
              <a:lnSpc>
                <a:spcPct val="120000"/>
              </a:lnSpc>
              <a:spcBef>
                <a:spcPts val="1000"/>
              </a:spcBef>
              <a:buClr>
                <a:schemeClr val="accent1"/>
              </a:buClr>
              <a:buSzPct val="100000"/>
              <a:buFont typeface="Arial" panose="020B0604020202020204" pitchFamily="34" charset="0"/>
              <a:buChar char="•"/>
              <a:defRPr sz="2000" kern="1200" cap="none">
                <a:solidFill>
                  <a:schemeClr val="tx1"/>
                </a:solidFill>
                <a:effectLst/>
                <a:latin typeface="+mn-lt"/>
                <a:ea typeface="+mn-ea"/>
                <a:cs typeface="+mn-cs"/>
              </a:defRPr>
            </a:lvl1pPr>
            <a:lvl2pPr marL="6858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baseline="0">
                <a:solidFill>
                  <a:schemeClr val="tx1"/>
                </a:solidFill>
                <a:effectLst/>
                <a:latin typeface="+mn-lt"/>
                <a:ea typeface="+mn-ea"/>
                <a:cs typeface="+mn-cs"/>
              </a:defRPr>
            </a:lvl2pPr>
            <a:lvl3pPr marL="11430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a:solidFill>
                  <a:schemeClr val="tx1"/>
                </a:solidFill>
                <a:effectLst/>
                <a:latin typeface="+mn-lt"/>
                <a:ea typeface="+mn-ea"/>
                <a:cs typeface="+mn-cs"/>
              </a:defRPr>
            </a:lvl3pPr>
            <a:lvl4pPr marL="16002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400" kern="1200" cap="none" baseline="0">
                <a:solidFill>
                  <a:schemeClr val="tx1"/>
                </a:solidFill>
                <a:effectLst/>
                <a:latin typeface="+mn-lt"/>
                <a:ea typeface="+mn-ea"/>
                <a:cs typeface="+mn-cs"/>
              </a:defRPr>
            </a:lvl4pPr>
            <a:lvl5pPr marL="20574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200" kern="1200" cap="none">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9pPr>
          </a:lstStyle>
          <a:p>
            <a:pPr marL="0" lvl="0" indent="0" algn="ctr" defTabSz="914400">
              <a:lnSpc>
                <a:spcPct val="100000"/>
              </a:lnSpc>
              <a:spcBef>
                <a:spcPts val="0"/>
              </a:spcBef>
              <a:buClrTx/>
              <a:buSzTx/>
              <a:buNone/>
              <a:defRPr/>
            </a:pPr>
            <a:r>
              <a:rPr lang="en-US" sz="2600" dirty="0">
                <a:solidFill>
                  <a:prstClr val="black"/>
                </a:solidFill>
                <a:latin typeface="Calibri"/>
              </a:rPr>
              <a:t>Consolidate cases and store same product together. </a:t>
            </a:r>
          </a:p>
          <a:p>
            <a:pPr marL="0" lvl="0" indent="0" algn="ctr" defTabSz="914400">
              <a:lnSpc>
                <a:spcPct val="100000"/>
              </a:lnSpc>
              <a:spcBef>
                <a:spcPts val="0"/>
              </a:spcBef>
              <a:buClrTx/>
              <a:buSzTx/>
              <a:buNone/>
              <a:defRPr/>
            </a:pPr>
            <a:r>
              <a:rPr lang="en-US" sz="2600" dirty="0">
                <a:solidFill>
                  <a:prstClr val="black"/>
                </a:solidFill>
                <a:latin typeface="Calibri"/>
              </a:rPr>
              <a:t>When cases are open, label it to indicate open case.</a:t>
            </a:r>
          </a:p>
        </p:txBody>
      </p:sp>
      <p:sp>
        <p:nvSpPr>
          <p:cNvPr id="6" name="Content Placeholder 2"/>
          <p:cNvSpPr txBox="1">
            <a:spLocks/>
          </p:cNvSpPr>
          <p:nvPr/>
        </p:nvSpPr>
        <p:spPr>
          <a:xfrm>
            <a:off x="546100" y="4849722"/>
            <a:ext cx="8140700" cy="1376337"/>
          </a:xfrm>
          <a:prstGeom prst="rect">
            <a:avLst/>
          </a:prstGeom>
          <a:solidFill>
            <a:schemeClr val="accent1">
              <a:lumMod val="40000"/>
              <a:lumOff val="60000"/>
            </a:schemeClr>
          </a:solidFill>
        </p:spPr>
        <p:txBody>
          <a:bodyPr vert="horz" lIns="91440" tIns="45720" rIns="91440" bIns="45720" rtlCol="0" anchor="ctr">
            <a:noAutofit/>
          </a:bodyPr>
          <a:lstStyle>
            <a:lvl1pPr marL="228600" indent="-228600" algn="l" defTabSz="685800" rtl="0" eaLnBrk="1" latinLnBrk="0" hangingPunct="1">
              <a:lnSpc>
                <a:spcPct val="120000"/>
              </a:lnSpc>
              <a:spcBef>
                <a:spcPts val="1000"/>
              </a:spcBef>
              <a:buClr>
                <a:schemeClr val="accent1"/>
              </a:buClr>
              <a:buSzPct val="100000"/>
              <a:buFont typeface="Arial" panose="020B0604020202020204" pitchFamily="34" charset="0"/>
              <a:buChar char="•"/>
              <a:defRPr sz="2000" kern="1200" cap="none">
                <a:solidFill>
                  <a:schemeClr val="tx1"/>
                </a:solidFill>
                <a:effectLst/>
                <a:latin typeface="+mn-lt"/>
                <a:ea typeface="+mn-ea"/>
                <a:cs typeface="+mn-cs"/>
              </a:defRPr>
            </a:lvl1pPr>
            <a:lvl2pPr marL="6858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baseline="0">
                <a:solidFill>
                  <a:schemeClr val="tx1"/>
                </a:solidFill>
                <a:effectLst/>
                <a:latin typeface="+mn-lt"/>
                <a:ea typeface="+mn-ea"/>
                <a:cs typeface="+mn-cs"/>
              </a:defRPr>
            </a:lvl2pPr>
            <a:lvl3pPr marL="11430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a:solidFill>
                  <a:schemeClr val="tx1"/>
                </a:solidFill>
                <a:effectLst/>
                <a:latin typeface="+mn-lt"/>
                <a:ea typeface="+mn-ea"/>
                <a:cs typeface="+mn-cs"/>
              </a:defRPr>
            </a:lvl3pPr>
            <a:lvl4pPr marL="16002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400" kern="1200" cap="none" baseline="0">
                <a:solidFill>
                  <a:schemeClr val="tx1"/>
                </a:solidFill>
                <a:effectLst/>
                <a:latin typeface="+mn-lt"/>
                <a:ea typeface="+mn-ea"/>
                <a:cs typeface="+mn-cs"/>
              </a:defRPr>
            </a:lvl4pPr>
            <a:lvl5pPr marL="20574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200" kern="1200" cap="none">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9pPr>
          </a:lstStyle>
          <a:p>
            <a:pPr marL="0" lvl="0" indent="0" algn="ctr" defTabSz="914400">
              <a:lnSpc>
                <a:spcPct val="100000"/>
              </a:lnSpc>
              <a:spcBef>
                <a:spcPts val="0"/>
              </a:spcBef>
              <a:buClrTx/>
              <a:buSzTx/>
              <a:buNone/>
              <a:defRPr/>
            </a:pPr>
            <a:r>
              <a:rPr lang="en-US" sz="2600" dirty="0">
                <a:solidFill>
                  <a:prstClr val="black"/>
                </a:solidFill>
                <a:latin typeface="Calibri"/>
              </a:rPr>
              <a:t>Always physically walk around your kitchen to get an accurate count of your inventory.</a:t>
            </a:r>
          </a:p>
        </p:txBody>
      </p:sp>
    </p:spTree>
    <p:extLst>
      <p:ext uri="{BB962C8B-B14F-4D97-AF65-F5344CB8AC3E}">
        <p14:creationId xmlns:p14="http://schemas.microsoft.com/office/powerpoint/2010/main" val="33520804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
                                            <p:bg/>
                                          </p:spTgt>
                                        </p:tgtEl>
                                        <p:attrNameLst>
                                          <p:attrName>style.visibility</p:attrName>
                                        </p:attrNameLst>
                                      </p:cBhvr>
                                      <p:to>
                                        <p:strVal val="visible"/>
                                      </p:to>
                                    </p:set>
                                    <p:animEffect transition="in" filter="fade">
                                      <p:cBhvr>
                                        <p:cTn id="7" dur="1000"/>
                                        <p:tgtEl>
                                          <p:spTgt spid="3">
                                            <p:bg/>
                                          </p:spTgt>
                                        </p:tgtEl>
                                      </p:cBhvr>
                                    </p:animEffect>
                                    <p:anim calcmode="lin" valueType="num">
                                      <p:cBhvr>
                                        <p:cTn id="8" dur="1000" fill="hold"/>
                                        <p:tgtEl>
                                          <p:spTgt spid="3">
                                            <p:bg/>
                                          </p:spTgt>
                                        </p:tgtEl>
                                        <p:attrNameLst>
                                          <p:attrName>ppt_x</p:attrName>
                                        </p:attrNameLst>
                                      </p:cBhvr>
                                      <p:tavLst>
                                        <p:tav tm="0">
                                          <p:val>
                                            <p:strVal val="#ppt_x"/>
                                          </p:val>
                                        </p:tav>
                                        <p:tav tm="100000">
                                          <p:val>
                                            <p:strVal val="#ppt_x"/>
                                          </p:val>
                                        </p:tav>
                                      </p:tavLst>
                                    </p:anim>
                                    <p:anim calcmode="lin" valueType="num">
                                      <p:cBhvr>
                                        <p:cTn id="9" dur="1000" fill="hold"/>
                                        <p:tgtEl>
                                          <p:spTgt spid="3">
                                            <p:bg/>
                                          </p:spTgt>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fade">
                                      <p:cBhvr>
                                        <p:cTn id="12" dur="1000"/>
                                        <p:tgtEl>
                                          <p:spTgt spid="3">
                                            <p:txEl>
                                              <p:pRg st="0" end="0"/>
                                            </p:txEl>
                                          </p:spTgt>
                                        </p:tgtEl>
                                      </p:cBhvr>
                                    </p:animEffect>
                                    <p:anim calcmode="lin" valueType="num">
                                      <p:cBhvr>
                                        <p:cTn id="13"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14" dur="1000" fill="hold"/>
                                        <p:tgtEl>
                                          <p:spTgt spid="3">
                                            <p:txEl>
                                              <p:pRg st="0" end="0"/>
                                            </p:txEl>
                                          </p:spTgt>
                                        </p:tgtEl>
                                        <p:attrNameLst>
                                          <p:attrName>ppt_y</p:attrName>
                                        </p:attrNameLst>
                                      </p:cBhvr>
                                      <p:tavLst>
                                        <p:tav tm="0">
                                          <p:val>
                                            <p:strVal val="#ppt_y-.1"/>
                                          </p:val>
                                        </p:tav>
                                        <p:tav tm="100000">
                                          <p:val>
                                            <p:strVal val="#ppt_y"/>
                                          </p:val>
                                        </p:tav>
                                      </p:tavLst>
                                    </p:anim>
                                  </p:childTnLst>
                                </p:cTn>
                              </p:par>
                              <p:par>
                                <p:cTn id="15" presetID="47" presetClass="entr" presetSubtype="0" fill="hold" grpId="0" nodeType="withEffect">
                                  <p:stCondLst>
                                    <p:cond delay="0"/>
                                  </p:stCondLst>
                                  <p:childTnLst>
                                    <p:set>
                                      <p:cBhvr>
                                        <p:cTn id="16" dur="1" fill="hold">
                                          <p:stCondLst>
                                            <p:cond delay="0"/>
                                          </p:stCondLst>
                                        </p:cTn>
                                        <p:tgtEl>
                                          <p:spTgt spid="3">
                                            <p:txEl>
                                              <p:pRg st="1" end="1"/>
                                            </p:txEl>
                                          </p:spTgt>
                                        </p:tgtEl>
                                        <p:attrNameLst>
                                          <p:attrName>style.visibility</p:attrName>
                                        </p:attrNameLst>
                                      </p:cBhvr>
                                      <p:to>
                                        <p:strVal val="visible"/>
                                      </p:to>
                                    </p:set>
                                    <p:animEffect transition="in" filter="fade">
                                      <p:cBhvr>
                                        <p:cTn id="17" dur="1000"/>
                                        <p:tgtEl>
                                          <p:spTgt spid="3">
                                            <p:txEl>
                                              <p:pRg st="1" end="1"/>
                                            </p:txEl>
                                          </p:spTgt>
                                        </p:tgtEl>
                                      </p:cBhvr>
                                    </p:animEffect>
                                    <p:anim calcmode="lin" valueType="num">
                                      <p:cBhvr>
                                        <p:cTn id="18"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19"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par>
                          <p:cTn id="20" fill="hold">
                            <p:stCondLst>
                              <p:cond delay="1000"/>
                            </p:stCondLst>
                            <p:childTnLst>
                              <p:par>
                                <p:cTn id="21" presetID="47" presetClass="entr" presetSubtype="0" fill="hold" grpId="0"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fade">
                                      <p:cBhvr>
                                        <p:cTn id="23" dur="1000"/>
                                        <p:tgtEl>
                                          <p:spTgt spid="5"/>
                                        </p:tgtEl>
                                      </p:cBhvr>
                                    </p:animEffect>
                                    <p:anim calcmode="lin" valueType="num">
                                      <p:cBhvr>
                                        <p:cTn id="24" dur="1000" fill="hold"/>
                                        <p:tgtEl>
                                          <p:spTgt spid="5"/>
                                        </p:tgtEl>
                                        <p:attrNameLst>
                                          <p:attrName>ppt_x</p:attrName>
                                        </p:attrNameLst>
                                      </p:cBhvr>
                                      <p:tavLst>
                                        <p:tav tm="0">
                                          <p:val>
                                            <p:strVal val="#ppt_x"/>
                                          </p:val>
                                        </p:tav>
                                        <p:tav tm="100000">
                                          <p:val>
                                            <p:strVal val="#ppt_x"/>
                                          </p:val>
                                        </p:tav>
                                      </p:tavLst>
                                    </p:anim>
                                    <p:anim calcmode="lin" valueType="num">
                                      <p:cBhvr>
                                        <p:cTn id="25" dur="1000" fill="hold"/>
                                        <p:tgtEl>
                                          <p:spTgt spid="5"/>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7" presetClass="entr" presetSubtype="0" fill="hold" grpId="0"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fade">
                                      <p:cBhvr>
                                        <p:cTn id="29" dur="1000"/>
                                        <p:tgtEl>
                                          <p:spTgt spid="6"/>
                                        </p:tgtEl>
                                      </p:cBhvr>
                                    </p:animEffect>
                                    <p:anim calcmode="lin" valueType="num">
                                      <p:cBhvr>
                                        <p:cTn id="30" dur="1000" fill="hold"/>
                                        <p:tgtEl>
                                          <p:spTgt spid="6"/>
                                        </p:tgtEl>
                                        <p:attrNameLst>
                                          <p:attrName>ppt_x</p:attrName>
                                        </p:attrNameLst>
                                      </p:cBhvr>
                                      <p:tavLst>
                                        <p:tav tm="0">
                                          <p:val>
                                            <p:strVal val="#ppt_x"/>
                                          </p:val>
                                        </p:tav>
                                        <p:tav tm="100000">
                                          <p:val>
                                            <p:strVal val="#ppt_x"/>
                                          </p:val>
                                        </p:tav>
                                      </p:tavLst>
                                    </p:anim>
                                    <p:anim calcmode="lin" valueType="num">
                                      <p:cBhvr>
                                        <p:cTn id="31"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animBg="1"/>
      <p:bldP spid="5" grpId="0" animBg="1"/>
      <p:bldP spid="6"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81264" y="956173"/>
            <a:ext cx="7218764" cy="523712"/>
          </a:xfrm>
        </p:spPr>
        <p:txBody>
          <a:bodyPr>
            <a:noAutofit/>
          </a:bodyPr>
          <a:lstStyle/>
          <a:p>
            <a:r>
              <a:rPr lang="en-US" sz="3600" b="1" dirty="0">
                <a:latin typeface="Calibri" panose="020F0502020204030204" pitchFamily="34" charset="0"/>
                <a:cs typeface="Calibri" panose="020F0502020204030204" pitchFamily="34" charset="0"/>
              </a:rPr>
              <a:t>Overview</a:t>
            </a:r>
          </a:p>
        </p:txBody>
      </p:sp>
      <p:sp>
        <p:nvSpPr>
          <p:cNvPr id="3" name="Content Placeholder 2"/>
          <p:cNvSpPr>
            <a:spLocks noGrp="1"/>
          </p:cNvSpPr>
          <p:nvPr>
            <p:ph idx="1"/>
          </p:nvPr>
        </p:nvSpPr>
        <p:spPr>
          <a:xfrm>
            <a:off x="481263" y="1777941"/>
            <a:ext cx="8181473" cy="1387943"/>
          </a:xfrm>
        </p:spPr>
        <p:txBody>
          <a:bodyPr>
            <a:noAutofit/>
          </a:bodyPr>
          <a:lstStyle/>
          <a:p>
            <a:pPr marL="0" indent="0">
              <a:lnSpc>
                <a:spcPct val="100000"/>
              </a:lnSpc>
              <a:buNone/>
            </a:pPr>
            <a:r>
              <a:rPr lang="en-US" altLang="en-US" sz="2600" dirty="0">
                <a:solidFill>
                  <a:srgbClr val="000000"/>
                </a:solidFill>
                <a:latin typeface="Calibri" panose="020F0502020204030204" pitchFamily="34" charset="0"/>
                <a:cs typeface="Calibri" panose="020F0502020204030204" pitchFamily="34" charset="0"/>
              </a:rPr>
              <a:t>This training will explore the components of inventory and the effects that inventory has on a cafeteria operation including the role of:</a:t>
            </a:r>
          </a:p>
          <a:p>
            <a:pPr marL="0" indent="0">
              <a:lnSpc>
                <a:spcPct val="110000"/>
              </a:lnSpc>
              <a:buNone/>
            </a:pPr>
            <a:endParaRPr lang="en-US" sz="2600" dirty="0">
              <a:latin typeface="Calibri" panose="020F0502020204030204" pitchFamily="34" charset="0"/>
              <a:cs typeface="Calibri" panose="020F0502020204030204" pitchFamily="34" charset="0"/>
            </a:endParaRPr>
          </a:p>
        </p:txBody>
      </p:sp>
      <p:sp>
        <p:nvSpPr>
          <p:cNvPr id="7" name="Cube 6"/>
          <p:cNvSpPr/>
          <p:nvPr/>
        </p:nvSpPr>
        <p:spPr>
          <a:xfrm>
            <a:off x="5270500" y="5076861"/>
            <a:ext cx="1816100" cy="1498600"/>
          </a:xfrm>
          <a:prstGeom prst="cube">
            <a:avLst/>
          </a:prstGeom>
          <a:blipFill>
            <a:blip r:embed="rId2">
              <a:duotone>
                <a:prstClr val="black"/>
                <a:schemeClr val="accent5">
                  <a:tint val="45000"/>
                  <a:satMod val="400000"/>
                </a:schemeClr>
              </a:duotone>
            </a:blip>
            <a:tile tx="0" ty="0" sx="100000" sy="100000" flip="none" algn="tl"/>
          </a:blip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Cube 11"/>
          <p:cNvSpPr/>
          <p:nvPr/>
        </p:nvSpPr>
        <p:spPr>
          <a:xfrm>
            <a:off x="6745704" y="5076861"/>
            <a:ext cx="1816100" cy="1498600"/>
          </a:xfrm>
          <a:prstGeom prst="cube">
            <a:avLst/>
          </a:prstGeom>
          <a:blipFill>
            <a:blip r:embed="rId2">
              <a:duotone>
                <a:prstClr val="black"/>
                <a:schemeClr val="accent5">
                  <a:tint val="45000"/>
                  <a:satMod val="400000"/>
                </a:schemeClr>
              </a:duotone>
            </a:blip>
            <a:tile tx="0" ty="0" sx="100000" sy="100000" flip="none" algn="tl"/>
          </a:blip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Cube 12"/>
          <p:cNvSpPr/>
          <p:nvPr/>
        </p:nvSpPr>
        <p:spPr>
          <a:xfrm>
            <a:off x="6008102" y="3957421"/>
            <a:ext cx="1816100" cy="1498600"/>
          </a:xfrm>
          <a:prstGeom prst="cube">
            <a:avLst/>
          </a:prstGeom>
          <a:blipFill>
            <a:blip r:embed="rId2">
              <a:duotone>
                <a:prstClr val="black"/>
                <a:schemeClr val="accent5">
                  <a:tint val="45000"/>
                  <a:satMod val="400000"/>
                </a:schemeClr>
              </a:duotone>
            </a:blip>
            <a:tile tx="0" ty="0" sx="100000" sy="100000" flip="none" algn="tl"/>
          </a:blip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ube 13"/>
          <p:cNvSpPr/>
          <p:nvPr/>
        </p:nvSpPr>
        <p:spPr>
          <a:xfrm>
            <a:off x="6665327" y="3598880"/>
            <a:ext cx="842546" cy="717081"/>
          </a:xfrm>
          <a:prstGeom prst="cube">
            <a:avLst/>
          </a:prstGeom>
          <a:blipFill>
            <a:blip r:embed="rId2">
              <a:duotone>
                <a:prstClr val="black"/>
                <a:schemeClr val="accent5">
                  <a:tint val="45000"/>
                  <a:satMod val="400000"/>
                </a:schemeClr>
              </a:duotone>
            </a:blip>
            <a:tile tx="0" ty="0" sx="100000" sy="100000" flip="none" algn="tl"/>
          </a:blip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Content Placeholder 2"/>
          <p:cNvSpPr txBox="1">
            <a:spLocks/>
          </p:cNvSpPr>
          <p:nvPr/>
        </p:nvSpPr>
        <p:spPr>
          <a:xfrm>
            <a:off x="380331" y="3268982"/>
            <a:ext cx="8181473" cy="2147960"/>
          </a:xfrm>
          <a:prstGeom prst="rect">
            <a:avLst/>
          </a:prstGeom>
        </p:spPr>
        <p:txBody>
          <a:bodyPr vert="horz" lIns="91440" tIns="45720" rIns="91440" bIns="45720" rtlCol="0" anchor="t">
            <a:normAutofit/>
          </a:bodyPr>
          <a:lstStyle>
            <a:lvl1pPr marL="228600" indent="-228600" algn="l" defTabSz="685800" rtl="0" eaLnBrk="1" latinLnBrk="0" hangingPunct="1">
              <a:lnSpc>
                <a:spcPct val="120000"/>
              </a:lnSpc>
              <a:spcBef>
                <a:spcPts val="1000"/>
              </a:spcBef>
              <a:buClr>
                <a:schemeClr val="accent1"/>
              </a:buClr>
              <a:buSzPct val="100000"/>
              <a:buFont typeface="Arial" panose="020B0604020202020204" pitchFamily="34" charset="0"/>
              <a:buChar char="•"/>
              <a:defRPr sz="2000" kern="1200" cap="none">
                <a:solidFill>
                  <a:schemeClr val="tx1"/>
                </a:solidFill>
                <a:effectLst/>
                <a:latin typeface="+mn-lt"/>
                <a:ea typeface="+mn-ea"/>
                <a:cs typeface="+mn-cs"/>
              </a:defRPr>
            </a:lvl1pPr>
            <a:lvl2pPr marL="6858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baseline="0">
                <a:solidFill>
                  <a:schemeClr val="tx1"/>
                </a:solidFill>
                <a:effectLst/>
                <a:latin typeface="+mn-lt"/>
                <a:ea typeface="+mn-ea"/>
                <a:cs typeface="+mn-cs"/>
              </a:defRPr>
            </a:lvl2pPr>
            <a:lvl3pPr marL="11430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a:solidFill>
                  <a:schemeClr val="tx1"/>
                </a:solidFill>
                <a:effectLst/>
                <a:latin typeface="+mn-lt"/>
                <a:ea typeface="+mn-ea"/>
                <a:cs typeface="+mn-cs"/>
              </a:defRPr>
            </a:lvl3pPr>
            <a:lvl4pPr marL="16002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400" kern="1200" cap="none" baseline="0">
                <a:solidFill>
                  <a:schemeClr val="tx1"/>
                </a:solidFill>
                <a:effectLst/>
                <a:latin typeface="+mn-lt"/>
                <a:ea typeface="+mn-ea"/>
                <a:cs typeface="+mn-cs"/>
              </a:defRPr>
            </a:lvl4pPr>
            <a:lvl5pPr marL="20574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200" kern="1200" cap="none">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9pPr>
          </a:lstStyle>
          <a:p>
            <a:pPr lvl="1">
              <a:lnSpc>
                <a:spcPct val="90000"/>
              </a:lnSpc>
              <a:spcBef>
                <a:spcPts val="0"/>
              </a:spcBef>
              <a:spcAft>
                <a:spcPts val="400"/>
              </a:spcAft>
              <a:buFont typeface="Wingdings" panose="05000000000000000000" pitchFamily="2" charset="2"/>
              <a:buChar char="Ø"/>
            </a:pPr>
            <a:r>
              <a:rPr lang="en-US" altLang="en-US" sz="2600" dirty="0">
                <a:solidFill>
                  <a:srgbClr val="000000"/>
                </a:solidFill>
                <a:latin typeface="Calibri" panose="020F0502020204030204" pitchFamily="34" charset="0"/>
                <a:cs typeface="Calibri" panose="020F0502020204030204" pitchFamily="34" charset="0"/>
              </a:rPr>
              <a:t>Forecasting &amp; Meal Planning</a:t>
            </a:r>
          </a:p>
          <a:p>
            <a:pPr lvl="1">
              <a:lnSpc>
                <a:spcPct val="90000"/>
              </a:lnSpc>
              <a:spcBef>
                <a:spcPts val="0"/>
              </a:spcBef>
              <a:spcAft>
                <a:spcPts val="400"/>
              </a:spcAft>
              <a:buFont typeface="Wingdings" panose="05000000000000000000" pitchFamily="2" charset="2"/>
              <a:buChar char="Ø"/>
            </a:pPr>
            <a:r>
              <a:rPr lang="en-US" altLang="en-US" sz="2600" dirty="0">
                <a:solidFill>
                  <a:srgbClr val="000000"/>
                </a:solidFill>
                <a:latin typeface="Calibri" panose="020F0502020204030204" pitchFamily="34" charset="0"/>
                <a:cs typeface="Calibri" panose="020F0502020204030204" pitchFamily="34" charset="0"/>
              </a:rPr>
              <a:t>Customized Inventory Worksheet</a:t>
            </a:r>
          </a:p>
          <a:p>
            <a:pPr lvl="1">
              <a:lnSpc>
                <a:spcPct val="90000"/>
              </a:lnSpc>
              <a:spcBef>
                <a:spcPts val="0"/>
              </a:spcBef>
              <a:spcAft>
                <a:spcPts val="400"/>
              </a:spcAft>
              <a:buFont typeface="Wingdings" panose="05000000000000000000" pitchFamily="2" charset="2"/>
              <a:buChar char="Ø"/>
            </a:pPr>
            <a:r>
              <a:rPr lang="en-US" altLang="en-US" sz="2600" dirty="0">
                <a:solidFill>
                  <a:srgbClr val="000000"/>
                </a:solidFill>
                <a:latin typeface="Calibri" panose="020F0502020204030204" pitchFamily="34" charset="0"/>
                <a:cs typeface="Calibri" panose="020F0502020204030204" pitchFamily="34" charset="0"/>
              </a:rPr>
              <a:t>Accurate Inventory Counting</a:t>
            </a:r>
          </a:p>
          <a:p>
            <a:pPr lvl="1">
              <a:lnSpc>
                <a:spcPct val="90000"/>
              </a:lnSpc>
              <a:spcBef>
                <a:spcPts val="0"/>
              </a:spcBef>
              <a:spcAft>
                <a:spcPts val="400"/>
              </a:spcAft>
              <a:buFont typeface="Wingdings" panose="05000000000000000000" pitchFamily="2" charset="2"/>
              <a:buChar char="Ø"/>
            </a:pPr>
            <a:r>
              <a:rPr lang="en-US" altLang="en-US" sz="2600" dirty="0">
                <a:solidFill>
                  <a:srgbClr val="000000"/>
                </a:solidFill>
                <a:latin typeface="Calibri" panose="020F0502020204030204" pitchFamily="34" charset="0"/>
                <a:cs typeface="Calibri" panose="020F0502020204030204" pitchFamily="34" charset="0"/>
              </a:rPr>
              <a:t>Reviewing Inventory Value Report</a:t>
            </a:r>
          </a:p>
          <a:p>
            <a:pPr lvl="1">
              <a:lnSpc>
                <a:spcPct val="90000"/>
              </a:lnSpc>
              <a:spcBef>
                <a:spcPts val="0"/>
              </a:spcBef>
              <a:spcAft>
                <a:spcPts val="400"/>
              </a:spcAft>
              <a:buFont typeface="Wingdings" panose="05000000000000000000" pitchFamily="2" charset="2"/>
              <a:buChar char="Ø"/>
            </a:pPr>
            <a:r>
              <a:rPr lang="en-US" altLang="en-US" sz="2600" dirty="0">
                <a:solidFill>
                  <a:srgbClr val="000000"/>
                </a:solidFill>
                <a:latin typeface="Calibri" panose="020F0502020204030204" pitchFamily="34" charset="0"/>
                <a:cs typeface="Calibri" panose="020F0502020204030204" pitchFamily="34" charset="0"/>
              </a:rPr>
              <a:t>Establishing Par Levels</a:t>
            </a:r>
          </a:p>
          <a:p>
            <a:pPr marL="0" indent="0">
              <a:buFont typeface="Arial" panose="020B0604020202020204" pitchFamily="34" charset="0"/>
              <a:buNone/>
            </a:pPr>
            <a:endParaRPr lang="en-US" sz="2600"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91482568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00789" y="971391"/>
            <a:ext cx="7153927" cy="656728"/>
          </a:xfrm>
        </p:spPr>
        <p:txBody>
          <a:bodyPr>
            <a:normAutofit/>
          </a:bodyPr>
          <a:lstStyle/>
          <a:p>
            <a:r>
              <a:rPr lang="en-US" sz="3600" b="1" dirty="0">
                <a:latin typeface="Calibri" panose="020F0502020204030204" pitchFamily="34" charset="0"/>
                <a:cs typeface="Calibri" panose="020F0502020204030204" pitchFamily="34" charset="0"/>
              </a:rPr>
              <a:t>Physically Counting Inventory</a:t>
            </a:r>
          </a:p>
        </p:txBody>
      </p:sp>
      <p:sp>
        <p:nvSpPr>
          <p:cNvPr id="3" name="Content Placeholder 2"/>
          <p:cNvSpPr>
            <a:spLocks noGrp="1"/>
          </p:cNvSpPr>
          <p:nvPr>
            <p:ph idx="1"/>
          </p:nvPr>
        </p:nvSpPr>
        <p:spPr>
          <a:xfrm>
            <a:off x="402984" y="2605029"/>
            <a:ext cx="8192762" cy="904681"/>
          </a:xfrm>
        </p:spPr>
        <p:txBody>
          <a:bodyPr>
            <a:noAutofit/>
          </a:bodyPr>
          <a:lstStyle/>
          <a:p>
            <a:pPr>
              <a:lnSpc>
                <a:spcPct val="100000"/>
              </a:lnSpc>
              <a:spcBef>
                <a:spcPts val="0"/>
              </a:spcBef>
              <a:buFont typeface="Wingdings" panose="05000000000000000000" pitchFamily="2" charset="2"/>
              <a:buChar char="Ø"/>
            </a:pPr>
            <a:r>
              <a:rPr lang="en-US" sz="2600" dirty="0">
                <a:latin typeface="Calibri" panose="020F0502020204030204" pitchFamily="34" charset="0"/>
                <a:cs typeface="Calibri" panose="020F0502020204030204" pitchFamily="34" charset="0"/>
              </a:rPr>
              <a:t>The most accurate method of getting a correct count of inventory items is to physically count them</a:t>
            </a:r>
          </a:p>
          <a:p>
            <a:pPr marL="0" marR="0" indent="0">
              <a:lnSpc>
                <a:spcPct val="100000"/>
              </a:lnSpc>
              <a:spcBef>
                <a:spcPts val="0"/>
              </a:spcBef>
              <a:spcAft>
                <a:spcPts val="600"/>
              </a:spcAft>
              <a:buNone/>
            </a:pPr>
            <a:endParaRPr lang="en-US" sz="2600" dirty="0">
              <a:latin typeface="Calibri" panose="020F0502020204030204" pitchFamily="34" charset="0"/>
              <a:ea typeface="Calibri" panose="020F0502020204030204" pitchFamily="34" charset="0"/>
              <a:cs typeface="Calibri" panose="020F0502020204030204" pitchFamily="34" charset="0"/>
            </a:endParaRPr>
          </a:p>
        </p:txBody>
      </p:sp>
      <p:sp>
        <p:nvSpPr>
          <p:cNvPr id="24" name="Content Placeholder 2"/>
          <p:cNvSpPr txBox="1">
            <a:spLocks/>
          </p:cNvSpPr>
          <p:nvPr/>
        </p:nvSpPr>
        <p:spPr>
          <a:xfrm>
            <a:off x="400363" y="3522731"/>
            <a:ext cx="8048603" cy="1046984"/>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spcBef>
                <a:spcPts val="0"/>
              </a:spcBef>
              <a:buFont typeface="Wingdings" panose="05000000000000000000" pitchFamily="2" charset="2"/>
              <a:buChar char="Ø"/>
            </a:pPr>
            <a:r>
              <a:rPr lang="en-US" sz="2600" dirty="0">
                <a:latin typeface="Calibri" panose="020F0502020204030204" pitchFamily="34" charset="0"/>
                <a:cs typeface="Calibri" panose="020F0502020204030204" pitchFamily="34" charset="0"/>
              </a:rPr>
              <a:t>Someone should physically walk throughout the kitchen and take count of all product being used monthly</a:t>
            </a:r>
          </a:p>
        </p:txBody>
      </p:sp>
      <p:sp>
        <p:nvSpPr>
          <p:cNvPr id="6" name="Content Placeholder 2"/>
          <p:cNvSpPr txBox="1">
            <a:spLocks/>
          </p:cNvSpPr>
          <p:nvPr/>
        </p:nvSpPr>
        <p:spPr>
          <a:xfrm>
            <a:off x="437799" y="1722746"/>
            <a:ext cx="8192762" cy="904681"/>
          </a:xfrm>
          <a:prstGeom prst="rect">
            <a:avLst/>
          </a:prstGeom>
        </p:spPr>
        <p:txBody>
          <a:bodyPr vert="horz" lIns="91440" tIns="45720" rIns="91440" bIns="45720" rtlCol="0" anchor="t">
            <a:noAutofit/>
          </a:bodyPr>
          <a:lstStyle>
            <a:lvl1pPr marL="228600" indent="-228600" algn="l" defTabSz="685800" rtl="0" eaLnBrk="1" latinLnBrk="0" hangingPunct="1">
              <a:lnSpc>
                <a:spcPct val="120000"/>
              </a:lnSpc>
              <a:spcBef>
                <a:spcPts val="1000"/>
              </a:spcBef>
              <a:buClr>
                <a:schemeClr val="accent1"/>
              </a:buClr>
              <a:buSzPct val="100000"/>
              <a:buFont typeface="Arial" panose="020B0604020202020204" pitchFamily="34" charset="0"/>
              <a:buChar char="•"/>
              <a:defRPr sz="2000" kern="1200" cap="none">
                <a:solidFill>
                  <a:schemeClr val="tx1"/>
                </a:solidFill>
                <a:effectLst/>
                <a:latin typeface="+mn-lt"/>
                <a:ea typeface="+mn-ea"/>
                <a:cs typeface="+mn-cs"/>
              </a:defRPr>
            </a:lvl1pPr>
            <a:lvl2pPr marL="6858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baseline="0">
                <a:solidFill>
                  <a:schemeClr val="tx1"/>
                </a:solidFill>
                <a:effectLst/>
                <a:latin typeface="+mn-lt"/>
                <a:ea typeface="+mn-ea"/>
                <a:cs typeface="+mn-cs"/>
              </a:defRPr>
            </a:lvl2pPr>
            <a:lvl3pPr marL="11430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a:solidFill>
                  <a:schemeClr val="tx1"/>
                </a:solidFill>
                <a:effectLst/>
                <a:latin typeface="+mn-lt"/>
                <a:ea typeface="+mn-ea"/>
                <a:cs typeface="+mn-cs"/>
              </a:defRPr>
            </a:lvl3pPr>
            <a:lvl4pPr marL="16002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400" kern="1200" cap="none" baseline="0">
                <a:solidFill>
                  <a:schemeClr val="tx1"/>
                </a:solidFill>
                <a:effectLst/>
                <a:latin typeface="+mn-lt"/>
                <a:ea typeface="+mn-ea"/>
                <a:cs typeface="+mn-cs"/>
              </a:defRPr>
            </a:lvl4pPr>
            <a:lvl5pPr marL="20574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200" kern="1200" cap="none">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9pPr>
          </a:lstStyle>
          <a:p>
            <a:pPr marL="0" indent="0">
              <a:lnSpc>
                <a:spcPct val="100000"/>
              </a:lnSpc>
              <a:spcBef>
                <a:spcPts val="0"/>
              </a:spcBef>
              <a:buNone/>
            </a:pPr>
            <a:r>
              <a:rPr lang="en-US" sz="2600" dirty="0">
                <a:latin typeface="Calibri" panose="020F0502020204030204" pitchFamily="34" charset="0"/>
                <a:cs typeface="Calibri" panose="020F0502020204030204" pitchFamily="34" charset="0"/>
              </a:rPr>
              <a:t>Do not rely on CMS to keep an accurate count of inventory on hand</a:t>
            </a:r>
          </a:p>
          <a:p>
            <a:pPr marL="0" indent="0">
              <a:lnSpc>
                <a:spcPct val="100000"/>
              </a:lnSpc>
              <a:spcBef>
                <a:spcPts val="0"/>
              </a:spcBef>
              <a:spcAft>
                <a:spcPts val="600"/>
              </a:spcAft>
              <a:buFont typeface="Arial" panose="020B0604020202020204" pitchFamily="34" charset="0"/>
              <a:buNone/>
            </a:pPr>
            <a:endParaRPr lang="en-US" sz="2600" dirty="0">
              <a:latin typeface="Calibri" panose="020F0502020204030204" pitchFamily="34" charset="0"/>
              <a:ea typeface="Calibri" panose="020F0502020204030204" pitchFamily="34" charset="0"/>
              <a:cs typeface="Calibri" panose="020F0502020204030204" pitchFamily="34" charset="0"/>
            </a:endParaRPr>
          </a:p>
        </p:txBody>
      </p:sp>
      <p:grpSp>
        <p:nvGrpSpPr>
          <p:cNvPr id="86" name="Group 85"/>
          <p:cNvGrpSpPr/>
          <p:nvPr/>
        </p:nvGrpSpPr>
        <p:grpSpPr>
          <a:xfrm flipH="1">
            <a:off x="5152635" y="4608027"/>
            <a:ext cx="1294512" cy="1851444"/>
            <a:chOff x="2755232" y="1082839"/>
            <a:chExt cx="3429000" cy="5245772"/>
          </a:xfrm>
        </p:grpSpPr>
        <p:sp>
          <p:nvSpPr>
            <p:cNvPr id="87" name="Cube 86"/>
            <p:cNvSpPr/>
            <p:nvPr/>
          </p:nvSpPr>
          <p:spPr>
            <a:xfrm>
              <a:off x="2755232" y="1082839"/>
              <a:ext cx="3429000" cy="4932949"/>
            </a:xfrm>
            <a:prstGeom prst="cube">
              <a:avLst>
                <a:gd name="adj" fmla="val 9211"/>
              </a:avLst>
            </a:prstGeom>
            <a:solidFill>
              <a:schemeClr val="bg2">
                <a:lumMod val="75000"/>
              </a:schemeClr>
            </a:solidFill>
            <a:ln>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8" name="Group 87"/>
            <p:cNvGrpSpPr/>
            <p:nvPr/>
          </p:nvGrpSpPr>
          <p:grpSpPr>
            <a:xfrm>
              <a:off x="2755232" y="1407694"/>
              <a:ext cx="3092115" cy="4920917"/>
              <a:chOff x="5835316" y="1335504"/>
              <a:chExt cx="3092115" cy="4920917"/>
            </a:xfrm>
          </p:grpSpPr>
          <p:sp>
            <p:nvSpPr>
              <p:cNvPr id="89" name="Rectangle 88"/>
              <p:cNvSpPr/>
              <p:nvPr/>
            </p:nvSpPr>
            <p:spPr>
              <a:xfrm>
                <a:off x="5835316" y="1335504"/>
                <a:ext cx="3092115" cy="4608095"/>
              </a:xfrm>
              <a:prstGeom prst="rect">
                <a:avLst/>
              </a:prstGeom>
              <a:solidFill>
                <a:schemeClr val="tx2">
                  <a:lumMod val="20000"/>
                  <a:lumOff val="8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Rectangle 89"/>
              <p:cNvSpPr/>
              <p:nvPr/>
            </p:nvSpPr>
            <p:spPr>
              <a:xfrm>
                <a:off x="5835316" y="5943599"/>
                <a:ext cx="360947" cy="312822"/>
              </a:xfrm>
              <a:prstGeom prst="rect">
                <a:avLst/>
              </a:pr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Rectangle 90"/>
              <p:cNvSpPr/>
              <p:nvPr/>
            </p:nvSpPr>
            <p:spPr>
              <a:xfrm>
                <a:off x="8566484" y="5943599"/>
                <a:ext cx="360947" cy="312822"/>
              </a:xfrm>
              <a:prstGeom prst="rect">
                <a:avLst/>
              </a:pr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lowchart: Predefined Process 91"/>
              <p:cNvSpPr/>
              <p:nvPr/>
            </p:nvSpPr>
            <p:spPr>
              <a:xfrm>
                <a:off x="6015789" y="1515979"/>
                <a:ext cx="2731168" cy="324853"/>
              </a:xfrm>
              <a:prstGeom prst="flowChartPredefinedProcess">
                <a:avLst/>
              </a:prstGeom>
              <a:solidFill>
                <a:schemeClr val="tx2">
                  <a:lumMod val="40000"/>
                  <a:lumOff val="6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Rectangle 92"/>
              <p:cNvSpPr/>
              <p:nvPr/>
            </p:nvSpPr>
            <p:spPr>
              <a:xfrm>
                <a:off x="5973678" y="1949115"/>
                <a:ext cx="1407695" cy="3609474"/>
              </a:xfrm>
              <a:prstGeom prst="rect">
                <a:avLst/>
              </a:prstGeom>
              <a:solidFill>
                <a:schemeClr val="bg2"/>
              </a:solidFill>
              <a:ln>
                <a:solidFill>
                  <a:schemeClr val="tx2">
                    <a:lumMod val="60000"/>
                    <a:lumOff val="40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ln>
                    <a:solidFill>
                      <a:schemeClr val="tx2">
                        <a:lumMod val="40000"/>
                        <a:lumOff val="60000"/>
                      </a:schemeClr>
                    </a:solidFill>
                  </a:ln>
                  <a:solidFill>
                    <a:schemeClr val="bg2"/>
                  </a:solidFill>
                </a:endParaRPr>
              </a:p>
            </p:txBody>
          </p:sp>
          <p:sp>
            <p:nvSpPr>
              <p:cNvPr id="94" name="Rectangle 93"/>
              <p:cNvSpPr/>
              <p:nvPr/>
            </p:nvSpPr>
            <p:spPr>
              <a:xfrm>
                <a:off x="7423484" y="1949115"/>
                <a:ext cx="1407695" cy="3609474"/>
              </a:xfrm>
              <a:prstGeom prst="rect">
                <a:avLst/>
              </a:prstGeom>
              <a:solidFill>
                <a:schemeClr val="bg2"/>
              </a:solidFill>
              <a:ln>
                <a:solidFill>
                  <a:schemeClr val="tx2">
                    <a:lumMod val="60000"/>
                    <a:lumOff val="40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ln>
                    <a:solidFill>
                      <a:schemeClr val="tx2">
                        <a:lumMod val="40000"/>
                        <a:lumOff val="60000"/>
                      </a:schemeClr>
                    </a:solidFill>
                  </a:ln>
                  <a:solidFill>
                    <a:schemeClr val="bg2"/>
                  </a:solidFill>
                </a:endParaRPr>
              </a:p>
            </p:txBody>
          </p:sp>
          <p:sp>
            <p:nvSpPr>
              <p:cNvPr id="95" name="Rectangle 94"/>
              <p:cNvSpPr/>
              <p:nvPr/>
            </p:nvSpPr>
            <p:spPr>
              <a:xfrm>
                <a:off x="7170821" y="3597442"/>
                <a:ext cx="108284" cy="673769"/>
              </a:xfrm>
              <a:prstGeom prst="rect">
                <a:avLst/>
              </a:prstGeom>
              <a:solidFill>
                <a:schemeClr val="tx2">
                  <a:lumMod val="40000"/>
                  <a:lumOff val="60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Rectangle 95"/>
              <p:cNvSpPr/>
              <p:nvPr/>
            </p:nvSpPr>
            <p:spPr>
              <a:xfrm>
                <a:off x="7519735" y="3597441"/>
                <a:ext cx="108284" cy="673769"/>
              </a:xfrm>
              <a:prstGeom prst="rect">
                <a:avLst/>
              </a:prstGeom>
              <a:solidFill>
                <a:schemeClr val="tx2">
                  <a:lumMod val="40000"/>
                  <a:lumOff val="60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7" name="Group 96"/>
          <p:cNvGrpSpPr/>
          <p:nvPr/>
        </p:nvGrpSpPr>
        <p:grpSpPr>
          <a:xfrm>
            <a:off x="4489227" y="5236782"/>
            <a:ext cx="744621" cy="1219856"/>
            <a:chOff x="3260116" y="3917590"/>
            <a:chExt cx="1336535" cy="2437490"/>
          </a:xfrm>
        </p:grpSpPr>
        <p:sp>
          <p:nvSpPr>
            <p:cNvPr id="98" name="Can 97"/>
            <p:cNvSpPr/>
            <p:nvPr/>
          </p:nvSpPr>
          <p:spPr>
            <a:xfrm>
              <a:off x="3260116" y="5845132"/>
              <a:ext cx="136060" cy="350702"/>
            </a:xfrm>
            <a:prstGeom prst="can">
              <a:avLst/>
            </a:prstGeom>
            <a:solidFill>
              <a:schemeClr val="tx2">
                <a:lumMod val="60000"/>
                <a:lumOff val="40000"/>
              </a:schemeClr>
            </a:solidFill>
            <a:ln>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Can 98"/>
            <p:cNvSpPr/>
            <p:nvPr/>
          </p:nvSpPr>
          <p:spPr>
            <a:xfrm>
              <a:off x="3470547" y="6004378"/>
              <a:ext cx="136060" cy="350702"/>
            </a:xfrm>
            <a:prstGeom prst="can">
              <a:avLst/>
            </a:prstGeom>
            <a:solidFill>
              <a:schemeClr val="tx2">
                <a:lumMod val="60000"/>
                <a:lumOff val="40000"/>
              </a:schemeClr>
            </a:solidFill>
            <a:ln>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Can 99"/>
            <p:cNvSpPr/>
            <p:nvPr/>
          </p:nvSpPr>
          <p:spPr>
            <a:xfrm>
              <a:off x="4425701" y="5993002"/>
              <a:ext cx="136060" cy="350702"/>
            </a:xfrm>
            <a:prstGeom prst="can">
              <a:avLst/>
            </a:prstGeom>
            <a:solidFill>
              <a:schemeClr val="tx2">
                <a:lumMod val="60000"/>
                <a:lumOff val="40000"/>
              </a:schemeClr>
            </a:solidFill>
            <a:ln>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Can 100"/>
            <p:cNvSpPr/>
            <p:nvPr/>
          </p:nvSpPr>
          <p:spPr>
            <a:xfrm>
              <a:off x="4213674" y="5829027"/>
              <a:ext cx="136060" cy="350702"/>
            </a:xfrm>
            <a:prstGeom prst="can">
              <a:avLst/>
            </a:prstGeom>
            <a:solidFill>
              <a:schemeClr val="tx2">
                <a:lumMod val="60000"/>
                <a:lumOff val="40000"/>
              </a:schemeClr>
            </a:solidFill>
            <a:ln>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Cube 101"/>
            <p:cNvSpPr/>
            <p:nvPr/>
          </p:nvSpPr>
          <p:spPr>
            <a:xfrm flipH="1">
              <a:off x="3274854" y="5829027"/>
              <a:ext cx="1321797" cy="246341"/>
            </a:xfrm>
            <a:prstGeom prst="cube">
              <a:avLst>
                <a:gd name="adj" fmla="val 62119"/>
              </a:avLst>
            </a:prstGeom>
            <a:solidFill>
              <a:schemeClr val="tx2">
                <a:lumMod val="60000"/>
                <a:lumOff val="40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Cube 102"/>
            <p:cNvSpPr/>
            <p:nvPr/>
          </p:nvSpPr>
          <p:spPr>
            <a:xfrm flipH="1">
              <a:off x="3364273" y="5542019"/>
              <a:ext cx="1124514" cy="411105"/>
            </a:xfrm>
            <a:prstGeom prst="cube">
              <a:avLst/>
            </a:prstGeom>
            <a:solidFill>
              <a:schemeClr val="bg1">
                <a:lumMod val="95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Cube 103"/>
            <p:cNvSpPr/>
            <p:nvPr/>
          </p:nvSpPr>
          <p:spPr>
            <a:xfrm flipH="1">
              <a:off x="3383859" y="5210194"/>
              <a:ext cx="1124514" cy="411105"/>
            </a:xfrm>
            <a:prstGeom prst="cube">
              <a:avLst/>
            </a:prstGeom>
            <a:solidFill>
              <a:schemeClr val="bg1">
                <a:lumMod val="95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Cube 104"/>
            <p:cNvSpPr/>
            <p:nvPr/>
          </p:nvSpPr>
          <p:spPr>
            <a:xfrm flipH="1">
              <a:off x="3349219" y="4900280"/>
              <a:ext cx="1124514" cy="411105"/>
            </a:xfrm>
            <a:prstGeom prst="cube">
              <a:avLst/>
            </a:prstGeom>
            <a:solidFill>
              <a:schemeClr val="bg1">
                <a:lumMod val="95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Cube 105"/>
            <p:cNvSpPr/>
            <p:nvPr/>
          </p:nvSpPr>
          <p:spPr>
            <a:xfrm flipH="1">
              <a:off x="3372646" y="4573598"/>
              <a:ext cx="1124514" cy="411105"/>
            </a:xfrm>
            <a:prstGeom prst="cube">
              <a:avLst/>
            </a:prstGeom>
            <a:solidFill>
              <a:schemeClr val="bg1">
                <a:lumMod val="95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Cube 106"/>
            <p:cNvSpPr/>
            <p:nvPr/>
          </p:nvSpPr>
          <p:spPr>
            <a:xfrm flipH="1">
              <a:off x="3340803" y="4246752"/>
              <a:ext cx="1124514" cy="411105"/>
            </a:xfrm>
            <a:prstGeom prst="cube">
              <a:avLst/>
            </a:prstGeom>
            <a:solidFill>
              <a:schemeClr val="bg1">
                <a:lumMod val="95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Cube 107"/>
            <p:cNvSpPr/>
            <p:nvPr/>
          </p:nvSpPr>
          <p:spPr>
            <a:xfrm flipH="1">
              <a:off x="3340803" y="3917590"/>
              <a:ext cx="1124514" cy="411105"/>
            </a:xfrm>
            <a:prstGeom prst="cube">
              <a:avLst/>
            </a:prstGeom>
            <a:solidFill>
              <a:schemeClr val="bg1">
                <a:lumMod val="95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7" name="Group 116"/>
          <p:cNvGrpSpPr/>
          <p:nvPr/>
        </p:nvGrpSpPr>
        <p:grpSpPr>
          <a:xfrm>
            <a:off x="2997488" y="4565700"/>
            <a:ext cx="1484331" cy="1940344"/>
            <a:chOff x="253636" y="2952227"/>
            <a:chExt cx="3087167" cy="3451962"/>
          </a:xfrm>
        </p:grpSpPr>
        <p:grpSp>
          <p:nvGrpSpPr>
            <p:cNvPr id="118" name="Group 117"/>
            <p:cNvGrpSpPr/>
            <p:nvPr/>
          </p:nvGrpSpPr>
          <p:grpSpPr>
            <a:xfrm>
              <a:off x="253636" y="2952227"/>
              <a:ext cx="3027731" cy="3451962"/>
              <a:chOff x="253636" y="2952227"/>
              <a:chExt cx="3027731" cy="3451962"/>
            </a:xfrm>
          </p:grpSpPr>
          <p:sp>
            <p:nvSpPr>
              <p:cNvPr id="120" name="Can 119"/>
              <p:cNvSpPr/>
              <p:nvPr/>
            </p:nvSpPr>
            <p:spPr>
              <a:xfrm>
                <a:off x="3065583" y="2997032"/>
                <a:ext cx="118872" cy="3250078"/>
              </a:xfrm>
              <a:prstGeom prst="can">
                <a:avLst/>
              </a:prstGeom>
              <a:solidFill>
                <a:schemeClr val="tx2">
                  <a:lumMod val="60000"/>
                  <a:lumOff val="40000"/>
                </a:schemeClr>
              </a:solidFill>
              <a:ln>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Can 120"/>
              <p:cNvSpPr/>
              <p:nvPr/>
            </p:nvSpPr>
            <p:spPr>
              <a:xfrm>
                <a:off x="1851425" y="2952227"/>
                <a:ext cx="118872" cy="3250078"/>
              </a:xfrm>
              <a:prstGeom prst="can">
                <a:avLst/>
              </a:prstGeom>
              <a:solidFill>
                <a:schemeClr val="tx2">
                  <a:lumMod val="60000"/>
                  <a:lumOff val="40000"/>
                </a:schemeClr>
              </a:solidFill>
              <a:ln>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Can 121"/>
              <p:cNvSpPr/>
              <p:nvPr/>
            </p:nvSpPr>
            <p:spPr>
              <a:xfrm>
                <a:off x="477836" y="2976236"/>
                <a:ext cx="118872" cy="3250078"/>
              </a:xfrm>
              <a:prstGeom prst="can">
                <a:avLst/>
              </a:prstGeom>
              <a:solidFill>
                <a:schemeClr val="tx2">
                  <a:lumMod val="60000"/>
                  <a:lumOff val="40000"/>
                </a:schemeClr>
              </a:solidFill>
              <a:ln>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Parallelogram 122"/>
              <p:cNvSpPr/>
              <p:nvPr/>
            </p:nvSpPr>
            <p:spPr>
              <a:xfrm>
                <a:off x="286499" y="5760791"/>
                <a:ext cx="1630875" cy="314578"/>
              </a:xfrm>
              <a:prstGeom prst="parallelogram">
                <a:avLst>
                  <a:gd name="adj" fmla="val 80228"/>
                </a:avLst>
              </a:prstGeom>
              <a:solidFill>
                <a:schemeClr val="bg2">
                  <a:lumMod val="9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Parallelogram 123"/>
              <p:cNvSpPr/>
              <p:nvPr/>
            </p:nvSpPr>
            <p:spPr>
              <a:xfrm>
                <a:off x="335690" y="4998192"/>
                <a:ext cx="1630875" cy="314578"/>
              </a:xfrm>
              <a:prstGeom prst="parallelogram">
                <a:avLst>
                  <a:gd name="adj" fmla="val 80228"/>
                </a:avLst>
              </a:prstGeom>
              <a:solidFill>
                <a:schemeClr val="bg2">
                  <a:lumMod val="9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Parallelogram 124"/>
              <p:cNvSpPr/>
              <p:nvPr/>
            </p:nvSpPr>
            <p:spPr>
              <a:xfrm>
                <a:off x="287369" y="3353566"/>
                <a:ext cx="1630875" cy="314578"/>
              </a:xfrm>
              <a:prstGeom prst="parallelogram">
                <a:avLst>
                  <a:gd name="adj" fmla="val 80228"/>
                </a:avLst>
              </a:prstGeom>
              <a:solidFill>
                <a:schemeClr val="bg2">
                  <a:lumMod val="9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Parallelogram 125"/>
              <p:cNvSpPr/>
              <p:nvPr/>
            </p:nvSpPr>
            <p:spPr>
              <a:xfrm>
                <a:off x="317793" y="4286697"/>
                <a:ext cx="1630875" cy="314578"/>
              </a:xfrm>
              <a:prstGeom prst="parallelogram">
                <a:avLst>
                  <a:gd name="adj" fmla="val 80228"/>
                </a:avLst>
              </a:prstGeom>
              <a:solidFill>
                <a:schemeClr val="bg2">
                  <a:lumMod val="9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Rectangle 126"/>
              <p:cNvSpPr/>
              <p:nvPr/>
            </p:nvSpPr>
            <p:spPr>
              <a:xfrm>
                <a:off x="1851425" y="5749271"/>
                <a:ext cx="1429942" cy="326097"/>
              </a:xfrm>
              <a:prstGeom prst="rect">
                <a:avLst/>
              </a:prstGeom>
              <a:solidFill>
                <a:schemeClr val="bg2">
                  <a:lumMod val="9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Rectangle 127"/>
              <p:cNvSpPr/>
              <p:nvPr/>
            </p:nvSpPr>
            <p:spPr>
              <a:xfrm>
                <a:off x="1815256" y="4990293"/>
                <a:ext cx="1429942" cy="326097"/>
              </a:xfrm>
              <a:prstGeom prst="rect">
                <a:avLst/>
              </a:prstGeom>
              <a:solidFill>
                <a:schemeClr val="bg2">
                  <a:lumMod val="9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Rectangle 128"/>
              <p:cNvSpPr/>
              <p:nvPr/>
            </p:nvSpPr>
            <p:spPr>
              <a:xfrm>
                <a:off x="1815256" y="4286232"/>
                <a:ext cx="1429942" cy="326097"/>
              </a:xfrm>
              <a:prstGeom prst="rect">
                <a:avLst/>
              </a:prstGeom>
              <a:solidFill>
                <a:schemeClr val="bg2">
                  <a:lumMod val="9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Rectangle 129"/>
              <p:cNvSpPr/>
              <p:nvPr/>
            </p:nvSpPr>
            <p:spPr>
              <a:xfrm>
                <a:off x="1805164" y="3352389"/>
                <a:ext cx="1429942" cy="326097"/>
              </a:xfrm>
              <a:prstGeom prst="rect">
                <a:avLst/>
              </a:prstGeom>
              <a:solidFill>
                <a:schemeClr val="bg2">
                  <a:lumMod val="9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Cube 130"/>
              <p:cNvSpPr/>
              <p:nvPr/>
            </p:nvSpPr>
            <p:spPr>
              <a:xfrm>
                <a:off x="313072" y="5474886"/>
                <a:ext cx="686895" cy="570833"/>
              </a:xfrm>
              <a:prstGeom prst="cube">
                <a:avLst>
                  <a:gd name="adj" fmla="val 45540"/>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Cube 131"/>
              <p:cNvSpPr/>
              <p:nvPr/>
            </p:nvSpPr>
            <p:spPr>
              <a:xfrm>
                <a:off x="750411" y="5471754"/>
                <a:ext cx="686895" cy="570833"/>
              </a:xfrm>
              <a:prstGeom prst="cube">
                <a:avLst>
                  <a:gd name="adj" fmla="val 45540"/>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Cube 132"/>
              <p:cNvSpPr/>
              <p:nvPr/>
            </p:nvSpPr>
            <p:spPr>
              <a:xfrm>
                <a:off x="1200365" y="5468622"/>
                <a:ext cx="686895" cy="570833"/>
              </a:xfrm>
              <a:prstGeom prst="cube">
                <a:avLst>
                  <a:gd name="adj" fmla="val 45540"/>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Can 133"/>
              <p:cNvSpPr/>
              <p:nvPr/>
            </p:nvSpPr>
            <p:spPr>
              <a:xfrm>
                <a:off x="625950" y="4683494"/>
                <a:ext cx="309404" cy="334281"/>
              </a:xfrm>
              <a:prstGeom prst="can">
                <a:avLst/>
              </a:prstGeom>
              <a:solidFill>
                <a:schemeClr val="accent3">
                  <a:lumMod val="75000"/>
                </a:schemeClr>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Can 134"/>
              <p:cNvSpPr/>
              <p:nvPr/>
            </p:nvSpPr>
            <p:spPr>
              <a:xfrm>
                <a:off x="538406" y="4797895"/>
                <a:ext cx="309404" cy="334281"/>
              </a:xfrm>
              <a:prstGeom prst="can">
                <a:avLst/>
              </a:prstGeom>
              <a:solidFill>
                <a:schemeClr val="accent3">
                  <a:lumMod val="75000"/>
                </a:schemeClr>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Can 135"/>
              <p:cNvSpPr/>
              <p:nvPr/>
            </p:nvSpPr>
            <p:spPr>
              <a:xfrm>
                <a:off x="408781" y="4911400"/>
                <a:ext cx="309404" cy="334281"/>
              </a:xfrm>
              <a:prstGeom prst="can">
                <a:avLst/>
              </a:prstGeom>
              <a:solidFill>
                <a:schemeClr val="accent3">
                  <a:lumMod val="75000"/>
                </a:schemeClr>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Can 136"/>
              <p:cNvSpPr/>
              <p:nvPr/>
            </p:nvSpPr>
            <p:spPr>
              <a:xfrm>
                <a:off x="886634" y="4693138"/>
                <a:ext cx="309404" cy="334281"/>
              </a:xfrm>
              <a:prstGeom prst="can">
                <a:avLst/>
              </a:prstGeom>
              <a:solidFill>
                <a:schemeClr val="accent3">
                  <a:lumMod val="75000"/>
                </a:schemeClr>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Can 137"/>
              <p:cNvSpPr/>
              <p:nvPr/>
            </p:nvSpPr>
            <p:spPr>
              <a:xfrm>
                <a:off x="820139" y="4798404"/>
                <a:ext cx="309404" cy="334281"/>
              </a:xfrm>
              <a:prstGeom prst="can">
                <a:avLst/>
              </a:prstGeom>
              <a:solidFill>
                <a:schemeClr val="accent3">
                  <a:lumMod val="75000"/>
                </a:schemeClr>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Can 138"/>
              <p:cNvSpPr/>
              <p:nvPr/>
            </p:nvSpPr>
            <p:spPr>
              <a:xfrm>
                <a:off x="697469" y="4930127"/>
                <a:ext cx="309404" cy="334281"/>
              </a:xfrm>
              <a:prstGeom prst="can">
                <a:avLst/>
              </a:prstGeom>
              <a:solidFill>
                <a:schemeClr val="accent3">
                  <a:lumMod val="75000"/>
                </a:schemeClr>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Cube 139"/>
              <p:cNvSpPr/>
              <p:nvPr/>
            </p:nvSpPr>
            <p:spPr>
              <a:xfrm>
                <a:off x="1996355" y="3726433"/>
                <a:ext cx="528320" cy="680720"/>
              </a:xfrm>
              <a:prstGeom prst="cube">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Cube 140"/>
              <p:cNvSpPr/>
              <p:nvPr/>
            </p:nvSpPr>
            <p:spPr>
              <a:xfrm>
                <a:off x="1936045" y="3858698"/>
                <a:ext cx="528320" cy="680720"/>
              </a:xfrm>
              <a:prstGeom prst="cube">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Cube 141"/>
              <p:cNvSpPr/>
              <p:nvPr/>
            </p:nvSpPr>
            <p:spPr>
              <a:xfrm>
                <a:off x="2439142" y="3731105"/>
                <a:ext cx="528320" cy="680720"/>
              </a:xfrm>
              <a:prstGeom prst="cube">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Cube 142"/>
              <p:cNvSpPr/>
              <p:nvPr/>
            </p:nvSpPr>
            <p:spPr>
              <a:xfrm>
                <a:off x="2372498" y="3859021"/>
                <a:ext cx="528320" cy="680720"/>
              </a:xfrm>
              <a:prstGeom prst="cube">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Can 143"/>
              <p:cNvSpPr/>
              <p:nvPr/>
            </p:nvSpPr>
            <p:spPr>
              <a:xfrm>
                <a:off x="2011160" y="5405120"/>
                <a:ext cx="309404" cy="370967"/>
              </a:xfrm>
              <a:prstGeom prst="can">
                <a:avLst/>
              </a:prstGeom>
              <a:solidFill>
                <a:schemeClr val="tx2">
                  <a:lumMod val="60000"/>
                  <a:lumOff val="40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Can 144"/>
              <p:cNvSpPr/>
              <p:nvPr/>
            </p:nvSpPr>
            <p:spPr>
              <a:xfrm>
                <a:off x="2035414" y="5518918"/>
                <a:ext cx="309404" cy="370967"/>
              </a:xfrm>
              <a:prstGeom prst="can">
                <a:avLst/>
              </a:prstGeom>
              <a:solidFill>
                <a:schemeClr val="tx2">
                  <a:lumMod val="60000"/>
                  <a:lumOff val="40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Can 145"/>
              <p:cNvSpPr/>
              <p:nvPr/>
            </p:nvSpPr>
            <p:spPr>
              <a:xfrm>
                <a:off x="2344818" y="5402092"/>
                <a:ext cx="309404" cy="370967"/>
              </a:xfrm>
              <a:prstGeom prst="can">
                <a:avLst/>
              </a:prstGeom>
              <a:solidFill>
                <a:schemeClr val="tx2">
                  <a:lumMod val="60000"/>
                  <a:lumOff val="40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Can 146"/>
              <p:cNvSpPr/>
              <p:nvPr/>
            </p:nvSpPr>
            <p:spPr>
              <a:xfrm>
                <a:off x="2360121" y="5508870"/>
                <a:ext cx="309404" cy="370967"/>
              </a:xfrm>
              <a:prstGeom prst="can">
                <a:avLst/>
              </a:prstGeom>
              <a:solidFill>
                <a:schemeClr val="tx2">
                  <a:lumMod val="60000"/>
                  <a:lumOff val="40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Can 147"/>
              <p:cNvSpPr/>
              <p:nvPr/>
            </p:nvSpPr>
            <p:spPr>
              <a:xfrm>
                <a:off x="2409935" y="5646972"/>
                <a:ext cx="309404" cy="370967"/>
              </a:xfrm>
              <a:prstGeom prst="can">
                <a:avLst/>
              </a:prstGeom>
              <a:solidFill>
                <a:schemeClr val="tx2">
                  <a:lumMod val="60000"/>
                  <a:lumOff val="40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Can 148"/>
              <p:cNvSpPr/>
              <p:nvPr/>
            </p:nvSpPr>
            <p:spPr>
              <a:xfrm>
                <a:off x="2084742" y="5658774"/>
                <a:ext cx="309404" cy="370967"/>
              </a:xfrm>
              <a:prstGeom prst="can">
                <a:avLst/>
              </a:prstGeom>
              <a:solidFill>
                <a:schemeClr val="tx2">
                  <a:lumMod val="60000"/>
                  <a:lumOff val="40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Cube 149"/>
              <p:cNvSpPr/>
              <p:nvPr/>
            </p:nvSpPr>
            <p:spPr>
              <a:xfrm flipH="1">
                <a:off x="2538119" y="4690934"/>
                <a:ext cx="686895" cy="570833"/>
              </a:xfrm>
              <a:prstGeom prst="cube">
                <a:avLst>
                  <a:gd name="adj" fmla="val 14392"/>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Cube 150"/>
              <p:cNvSpPr/>
              <p:nvPr/>
            </p:nvSpPr>
            <p:spPr>
              <a:xfrm flipH="1">
                <a:off x="1902003" y="4705788"/>
                <a:ext cx="686895" cy="570833"/>
              </a:xfrm>
              <a:prstGeom prst="cube">
                <a:avLst>
                  <a:gd name="adj" fmla="val 14392"/>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Cube 151"/>
              <p:cNvSpPr/>
              <p:nvPr/>
            </p:nvSpPr>
            <p:spPr>
              <a:xfrm>
                <a:off x="1104070" y="4941812"/>
                <a:ext cx="686895" cy="334809"/>
              </a:xfrm>
              <a:prstGeom prst="cube">
                <a:avLst>
                  <a:gd name="adj" fmla="val 45540"/>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Cube 152"/>
              <p:cNvSpPr/>
              <p:nvPr/>
            </p:nvSpPr>
            <p:spPr>
              <a:xfrm>
                <a:off x="1133456" y="4733229"/>
                <a:ext cx="686895" cy="334809"/>
              </a:xfrm>
              <a:prstGeom prst="cube">
                <a:avLst>
                  <a:gd name="adj" fmla="val 45540"/>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Cube 153"/>
              <p:cNvSpPr/>
              <p:nvPr/>
            </p:nvSpPr>
            <p:spPr>
              <a:xfrm>
                <a:off x="600440" y="4055135"/>
                <a:ext cx="382423" cy="327946"/>
              </a:xfrm>
              <a:prstGeom prst="cube">
                <a:avLst>
                  <a:gd name="adj" fmla="val 27647"/>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Cube 154"/>
              <p:cNvSpPr/>
              <p:nvPr/>
            </p:nvSpPr>
            <p:spPr>
              <a:xfrm>
                <a:off x="483335" y="4162644"/>
                <a:ext cx="382423" cy="327946"/>
              </a:xfrm>
              <a:prstGeom prst="cube">
                <a:avLst>
                  <a:gd name="adj" fmla="val 27647"/>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Cube 155"/>
              <p:cNvSpPr/>
              <p:nvPr/>
            </p:nvSpPr>
            <p:spPr>
              <a:xfrm>
                <a:off x="610494" y="3795530"/>
                <a:ext cx="382423" cy="327946"/>
              </a:xfrm>
              <a:prstGeom prst="cube">
                <a:avLst>
                  <a:gd name="adj" fmla="val 27647"/>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Cube 156"/>
              <p:cNvSpPr/>
              <p:nvPr/>
            </p:nvSpPr>
            <p:spPr>
              <a:xfrm>
                <a:off x="493092" y="3892625"/>
                <a:ext cx="382423" cy="327946"/>
              </a:xfrm>
              <a:prstGeom prst="cube">
                <a:avLst>
                  <a:gd name="adj" fmla="val 27647"/>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Cube 157"/>
              <p:cNvSpPr/>
              <p:nvPr/>
            </p:nvSpPr>
            <p:spPr>
              <a:xfrm>
                <a:off x="914141" y="4044202"/>
                <a:ext cx="382423" cy="327946"/>
              </a:xfrm>
              <a:prstGeom prst="cube">
                <a:avLst>
                  <a:gd name="adj" fmla="val 27647"/>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Cube 158"/>
              <p:cNvSpPr/>
              <p:nvPr/>
            </p:nvSpPr>
            <p:spPr>
              <a:xfrm>
                <a:off x="918726" y="3785415"/>
                <a:ext cx="382423" cy="327946"/>
              </a:xfrm>
              <a:prstGeom prst="cube">
                <a:avLst>
                  <a:gd name="adj" fmla="val 27647"/>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Cube 159"/>
              <p:cNvSpPr/>
              <p:nvPr/>
            </p:nvSpPr>
            <p:spPr>
              <a:xfrm>
                <a:off x="1228964" y="4035268"/>
                <a:ext cx="382423" cy="327946"/>
              </a:xfrm>
              <a:prstGeom prst="cube">
                <a:avLst>
                  <a:gd name="adj" fmla="val 27647"/>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Cube 160"/>
              <p:cNvSpPr/>
              <p:nvPr/>
            </p:nvSpPr>
            <p:spPr>
              <a:xfrm>
                <a:off x="1253013" y="3771401"/>
                <a:ext cx="382423" cy="327946"/>
              </a:xfrm>
              <a:prstGeom prst="cube">
                <a:avLst>
                  <a:gd name="adj" fmla="val 27647"/>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Cube 161"/>
              <p:cNvSpPr/>
              <p:nvPr/>
            </p:nvSpPr>
            <p:spPr>
              <a:xfrm>
                <a:off x="822076" y="4146641"/>
                <a:ext cx="382423" cy="327946"/>
              </a:xfrm>
              <a:prstGeom prst="cube">
                <a:avLst>
                  <a:gd name="adj" fmla="val 27647"/>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Cube 162"/>
              <p:cNvSpPr/>
              <p:nvPr/>
            </p:nvSpPr>
            <p:spPr>
              <a:xfrm>
                <a:off x="1161283" y="4147679"/>
                <a:ext cx="382423" cy="327946"/>
              </a:xfrm>
              <a:prstGeom prst="cube">
                <a:avLst>
                  <a:gd name="adj" fmla="val 27647"/>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Cube 163"/>
              <p:cNvSpPr/>
              <p:nvPr/>
            </p:nvSpPr>
            <p:spPr>
              <a:xfrm>
                <a:off x="1171145" y="3882774"/>
                <a:ext cx="382423" cy="327946"/>
              </a:xfrm>
              <a:prstGeom prst="cube">
                <a:avLst>
                  <a:gd name="adj" fmla="val 27647"/>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Cube 164"/>
              <p:cNvSpPr/>
              <p:nvPr/>
            </p:nvSpPr>
            <p:spPr>
              <a:xfrm flipH="1">
                <a:off x="2441294" y="3328150"/>
                <a:ext cx="809038" cy="306592"/>
              </a:xfrm>
              <a:prstGeom prst="cube">
                <a:avLst>
                  <a:gd name="adj" fmla="val 43676"/>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Cube 165"/>
              <p:cNvSpPr/>
              <p:nvPr/>
            </p:nvSpPr>
            <p:spPr>
              <a:xfrm flipH="1">
                <a:off x="2425927" y="3130893"/>
                <a:ext cx="809038" cy="306592"/>
              </a:xfrm>
              <a:prstGeom prst="cube">
                <a:avLst>
                  <a:gd name="adj" fmla="val 43676"/>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Can 166"/>
              <p:cNvSpPr/>
              <p:nvPr/>
            </p:nvSpPr>
            <p:spPr>
              <a:xfrm>
                <a:off x="253636" y="3080627"/>
                <a:ext cx="118872" cy="3250078"/>
              </a:xfrm>
              <a:prstGeom prst="can">
                <a:avLst/>
              </a:prstGeom>
              <a:solidFill>
                <a:schemeClr val="tx2">
                  <a:lumMod val="60000"/>
                  <a:lumOff val="40000"/>
                </a:schemeClr>
              </a:solidFill>
              <a:ln>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Cube 167"/>
              <p:cNvSpPr/>
              <p:nvPr/>
            </p:nvSpPr>
            <p:spPr>
              <a:xfrm flipH="1">
                <a:off x="1736564" y="3332404"/>
                <a:ext cx="809038" cy="306592"/>
              </a:xfrm>
              <a:prstGeom prst="cube">
                <a:avLst>
                  <a:gd name="adj" fmla="val 43676"/>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Cube 168"/>
              <p:cNvSpPr/>
              <p:nvPr/>
            </p:nvSpPr>
            <p:spPr>
              <a:xfrm flipH="1">
                <a:off x="1721189" y="3129227"/>
                <a:ext cx="809038" cy="306592"/>
              </a:xfrm>
              <a:prstGeom prst="cube">
                <a:avLst>
                  <a:gd name="adj" fmla="val 43676"/>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Can 169"/>
              <p:cNvSpPr/>
              <p:nvPr/>
            </p:nvSpPr>
            <p:spPr>
              <a:xfrm>
                <a:off x="1799843" y="3139989"/>
                <a:ext cx="118872" cy="3250078"/>
              </a:xfrm>
              <a:prstGeom prst="can">
                <a:avLst/>
              </a:prstGeom>
              <a:solidFill>
                <a:schemeClr val="tx2">
                  <a:lumMod val="60000"/>
                  <a:lumOff val="40000"/>
                </a:schemeClr>
              </a:solidFill>
              <a:ln>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Can 170"/>
              <p:cNvSpPr/>
              <p:nvPr/>
            </p:nvSpPr>
            <p:spPr>
              <a:xfrm>
                <a:off x="1629756" y="3154111"/>
                <a:ext cx="118872" cy="3250078"/>
              </a:xfrm>
              <a:prstGeom prst="can">
                <a:avLst/>
              </a:prstGeom>
              <a:solidFill>
                <a:schemeClr val="tx2">
                  <a:lumMod val="60000"/>
                  <a:lumOff val="40000"/>
                </a:schemeClr>
              </a:solidFill>
              <a:ln>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9" name="Can 118"/>
            <p:cNvSpPr/>
            <p:nvPr/>
          </p:nvSpPr>
          <p:spPr>
            <a:xfrm>
              <a:off x="3221931" y="3105002"/>
              <a:ext cx="118872" cy="3250078"/>
            </a:xfrm>
            <a:prstGeom prst="can">
              <a:avLst/>
            </a:prstGeom>
            <a:solidFill>
              <a:schemeClr val="tx2">
                <a:lumMod val="60000"/>
                <a:lumOff val="40000"/>
              </a:schemeClr>
            </a:solidFill>
            <a:ln>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2" name="Group 171"/>
          <p:cNvGrpSpPr/>
          <p:nvPr/>
        </p:nvGrpSpPr>
        <p:grpSpPr>
          <a:xfrm>
            <a:off x="1437862" y="4579195"/>
            <a:ext cx="1484331" cy="1940344"/>
            <a:chOff x="253636" y="2952227"/>
            <a:chExt cx="3087167" cy="3451962"/>
          </a:xfrm>
        </p:grpSpPr>
        <p:grpSp>
          <p:nvGrpSpPr>
            <p:cNvPr id="173" name="Group 172"/>
            <p:cNvGrpSpPr/>
            <p:nvPr/>
          </p:nvGrpSpPr>
          <p:grpSpPr>
            <a:xfrm>
              <a:off x="253636" y="2952227"/>
              <a:ext cx="3027731" cy="3451962"/>
              <a:chOff x="253636" y="2952227"/>
              <a:chExt cx="3027731" cy="3451962"/>
            </a:xfrm>
          </p:grpSpPr>
          <p:sp>
            <p:nvSpPr>
              <p:cNvPr id="175" name="Can 174"/>
              <p:cNvSpPr/>
              <p:nvPr/>
            </p:nvSpPr>
            <p:spPr>
              <a:xfrm>
                <a:off x="3065583" y="2997032"/>
                <a:ext cx="118872" cy="3250078"/>
              </a:xfrm>
              <a:prstGeom prst="can">
                <a:avLst/>
              </a:prstGeom>
              <a:solidFill>
                <a:schemeClr val="tx2">
                  <a:lumMod val="60000"/>
                  <a:lumOff val="40000"/>
                </a:schemeClr>
              </a:solidFill>
              <a:ln>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Can 175"/>
              <p:cNvSpPr/>
              <p:nvPr/>
            </p:nvSpPr>
            <p:spPr>
              <a:xfrm>
                <a:off x="1851425" y="2952227"/>
                <a:ext cx="118872" cy="3250078"/>
              </a:xfrm>
              <a:prstGeom prst="can">
                <a:avLst/>
              </a:prstGeom>
              <a:solidFill>
                <a:schemeClr val="tx2">
                  <a:lumMod val="60000"/>
                  <a:lumOff val="40000"/>
                </a:schemeClr>
              </a:solidFill>
              <a:ln>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Can 176"/>
              <p:cNvSpPr/>
              <p:nvPr/>
            </p:nvSpPr>
            <p:spPr>
              <a:xfrm>
                <a:off x="477836" y="2976236"/>
                <a:ext cx="118872" cy="3250078"/>
              </a:xfrm>
              <a:prstGeom prst="can">
                <a:avLst/>
              </a:prstGeom>
              <a:solidFill>
                <a:schemeClr val="tx2">
                  <a:lumMod val="60000"/>
                  <a:lumOff val="40000"/>
                </a:schemeClr>
              </a:solidFill>
              <a:ln>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Parallelogram 177"/>
              <p:cNvSpPr/>
              <p:nvPr/>
            </p:nvSpPr>
            <p:spPr>
              <a:xfrm>
                <a:off x="286499" y="5760791"/>
                <a:ext cx="1630875" cy="314578"/>
              </a:xfrm>
              <a:prstGeom prst="parallelogram">
                <a:avLst>
                  <a:gd name="adj" fmla="val 80228"/>
                </a:avLst>
              </a:prstGeom>
              <a:solidFill>
                <a:schemeClr val="bg2">
                  <a:lumMod val="9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Parallelogram 178"/>
              <p:cNvSpPr/>
              <p:nvPr/>
            </p:nvSpPr>
            <p:spPr>
              <a:xfrm>
                <a:off x="335690" y="4998192"/>
                <a:ext cx="1630875" cy="314578"/>
              </a:xfrm>
              <a:prstGeom prst="parallelogram">
                <a:avLst>
                  <a:gd name="adj" fmla="val 80228"/>
                </a:avLst>
              </a:prstGeom>
              <a:solidFill>
                <a:schemeClr val="bg2">
                  <a:lumMod val="9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Parallelogram 179"/>
              <p:cNvSpPr/>
              <p:nvPr/>
            </p:nvSpPr>
            <p:spPr>
              <a:xfrm>
                <a:off x="287369" y="3353566"/>
                <a:ext cx="1630875" cy="314578"/>
              </a:xfrm>
              <a:prstGeom prst="parallelogram">
                <a:avLst>
                  <a:gd name="adj" fmla="val 80228"/>
                </a:avLst>
              </a:prstGeom>
              <a:solidFill>
                <a:schemeClr val="bg2">
                  <a:lumMod val="9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Parallelogram 180"/>
              <p:cNvSpPr/>
              <p:nvPr/>
            </p:nvSpPr>
            <p:spPr>
              <a:xfrm>
                <a:off x="317793" y="4286697"/>
                <a:ext cx="1630875" cy="314578"/>
              </a:xfrm>
              <a:prstGeom prst="parallelogram">
                <a:avLst>
                  <a:gd name="adj" fmla="val 80228"/>
                </a:avLst>
              </a:prstGeom>
              <a:solidFill>
                <a:schemeClr val="bg2">
                  <a:lumMod val="9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p:cNvSpPr/>
              <p:nvPr/>
            </p:nvSpPr>
            <p:spPr>
              <a:xfrm>
                <a:off x="1851425" y="5749271"/>
                <a:ext cx="1429942" cy="326097"/>
              </a:xfrm>
              <a:prstGeom prst="rect">
                <a:avLst/>
              </a:prstGeom>
              <a:solidFill>
                <a:schemeClr val="bg2">
                  <a:lumMod val="9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p:cNvSpPr/>
              <p:nvPr/>
            </p:nvSpPr>
            <p:spPr>
              <a:xfrm>
                <a:off x="1815256" y="4990293"/>
                <a:ext cx="1429942" cy="326097"/>
              </a:xfrm>
              <a:prstGeom prst="rect">
                <a:avLst/>
              </a:prstGeom>
              <a:solidFill>
                <a:schemeClr val="bg2">
                  <a:lumMod val="9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p:cNvSpPr/>
              <p:nvPr/>
            </p:nvSpPr>
            <p:spPr>
              <a:xfrm>
                <a:off x="1815256" y="4286232"/>
                <a:ext cx="1429942" cy="326097"/>
              </a:xfrm>
              <a:prstGeom prst="rect">
                <a:avLst/>
              </a:prstGeom>
              <a:solidFill>
                <a:schemeClr val="bg2">
                  <a:lumMod val="9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p:cNvSpPr/>
              <p:nvPr/>
            </p:nvSpPr>
            <p:spPr>
              <a:xfrm>
                <a:off x="1805164" y="3352389"/>
                <a:ext cx="1429942" cy="326097"/>
              </a:xfrm>
              <a:prstGeom prst="rect">
                <a:avLst/>
              </a:prstGeom>
              <a:solidFill>
                <a:schemeClr val="bg2">
                  <a:lumMod val="9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Cube 185"/>
              <p:cNvSpPr/>
              <p:nvPr/>
            </p:nvSpPr>
            <p:spPr>
              <a:xfrm>
                <a:off x="313072" y="5474886"/>
                <a:ext cx="686895" cy="570833"/>
              </a:xfrm>
              <a:prstGeom prst="cube">
                <a:avLst>
                  <a:gd name="adj" fmla="val 45540"/>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Cube 186"/>
              <p:cNvSpPr/>
              <p:nvPr/>
            </p:nvSpPr>
            <p:spPr>
              <a:xfrm>
                <a:off x="750411" y="5471754"/>
                <a:ext cx="686895" cy="570833"/>
              </a:xfrm>
              <a:prstGeom prst="cube">
                <a:avLst>
                  <a:gd name="adj" fmla="val 45540"/>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Cube 187"/>
              <p:cNvSpPr/>
              <p:nvPr/>
            </p:nvSpPr>
            <p:spPr>
              <a:xfrm>
                <a:off x="1200365" y="5468622"/>
                <a:ext cx="686895" cy="570833"/>
              </a:xfrm>
              <a:prstGeom prst="cube">
                <a:avLst>
                  <a:gd name="adj" fmla="val 45540"/>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Can 188"/>
              <p:cNvSpPr/>
              <p:nvPr/>
            </p:nvSpPr>
            <p:spPr>
              <a:xfrm>
                <a:off x="625950" y="4683494"/>
                <a:ext cx="309404" cy="334281"/>
              </a:xfrm>
              <a:prstGeom prst="can">
                <a:avLst/>
              </a:prstGeom>
              <a:solidFill>
                <a:schemeClr val="accent3">
                  <a:lumMod val="75000"/>
                </a:schemeClr>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Can 189"/>
              <p:cNvSpPr/>
              <p:nvPr/>
            </p:nvSpPr>
            <p:spPr>
              <a:xfrm>
                <a:off x="538406" y="4797895"/>
                <a:ext cx="309404" cy="334281"/>
              </a:xfrm>
              <a:prstGeom prst="can">
                <a:avLst/>
              </a:prstGeom>
              <a:solidFill>
                <a:schemeClr val="accent3">
                  <a:lumMod val="75000"/>
                </a:schemeClr>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Can 190"/>
              <p:cNvSpPr/>
              <p:nvPr/>
            </p:nvSpPr>
            <p:spPr>
              <a:xfrm>
                <a:off x="408781" y="4911400"/>
                <a:ext cx="309404" cy="334281"/>
              </a:xfrm>
              <a:prstGeom prst="can">
                <a:avLst/>
              </a:prstGeom>
              <a:solidFill>
                <a:schemeClr val="accent3">
                  <a:lumMod val="75000"/>
                </a:schemeClr>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Can 191"/>
              <p:cNvSpPr/>
              <p:nvPr/>
            </p:nvSpPr>
            <p:spPr>
              <a:xfrm>
                <a:off x="886634" y="4693138"/>
                <a:ext cx="309404" cy="334281"/>
              </a:xfrm>
              <a:prstGeom prst="can">
                <a:avLst/>
              </a:prstGeom>
              <a:solidFill>
                <a:schemeClr val="accent3">
                  <a:lumMod val="75000"/>
                </a:schemeClr>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Can 192"/>
              <p:cNvSpPr/>
              <p:nvPr/>
            </p:nvSpPr>
            <p:spPr>
              <a:xfrm>
                <a:off x="820139" y="4798404"/>
                <a:ext cx="309404" cy="334281"/>
              </a:xfrm>
              <a:prstGeom prst="can">
                <a:avLst/>
              </a:prstGeom>
              <a:solidFill>
                <a:schemeClr val="accent3">
                  <a:lumMod val="75000"/>
                </a:schemeClr>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Can 193"/>
              <p:cNvSpPr/>
              <p:nvPr/>
            </p:nvSpPr>
            <p:spPr>
              <a:xfrm>
                <a:off x="697469" y="4930127"/>
                <a:ext cx="309404" cy="334281"/>
              </a:xfrm>
              <a:prstGeom prst="can">
                <a:avLst/>
              </a:prstGeom>
              <a:solidFill>
                <a:schemeClr val="accent3">
                  <a:lumMod val="75000"/>
                </a:schemeClr>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Cube 194"/>
              <p:cNvSpPr/>
              <p:nvPr/>
            </p:nvSpPr>
            <p:spPr>
              <a:xfrm>
                <a:off x="1996355" y="3726433"/>
                <a:ext cx="528320" cy="680720"/>
              </a:xfrm>
              <a:prstGeom prst="cube">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Cube 195"/>
              <p:cNvSpPr/>
              <p:nvPr/>
            </p:nvSpPr>
            <p:spPr>
              <a:xfrm>
                <a:off x="1936045" y="3858698"/>
                <a:ext cx="528320" cy="680720"/>
              </a:xfrm>
              <a:prstGeom prst="cube">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Cube 196"/>
              <p:cNvSpPr/>
              <p:nvPr/>
            </p:nvSpPr>
            <p:spPr>
              <a:xfrm>
                <a:off x="2439142" y="3731105"/>
                <a:ext cx="528320" cy="680720"/>
              </a:xfrm>
              <a:prstGeom prst="cube">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Cube 197"/>
              <p:cNvSpPr/>
              <p:nvPr/>
            </p:nvSpPr>
            <p:spPr>
              <a:xfrm>
                <a:off x="2372498" y="3859021"/>
                <a:ext cx="528320" cy="680720"/>
              </a:xfrm>
              <a:prstGeom prst="cube">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Can 198"/>
              <p:cNvSpPr/>
              <p:nvPr/>
            </p:nvSpPr>
            <p:spPr>
              <a:xfrm>
                <a:off x="2011160" y="5405120"/>
                <a:ext cx="309404" cy="370967"/>
              </a:xfrm>
              <a:prstGeom prst="can">
                <a:avLst/>
              </a:prstGeom>
              <a:solidFill>
                <a:schemeClr val="tx2">
                  <a:lumMod val="60000"/>
                  <a:lumOff val="40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Can 199"/>
              <p:cNvSpPr/>
              <p:nvPr/>
            </p:nvSpPr>
            <p:spPr>
              <a:xfrm>
                <a:off x="2035414" y="5518918"/>
                <a:ext cx="309404" cy="370967"/>
              </a:xfrm>
              <a:prstGeom prst="can">
                <a:avLst/>
              </a:prstGeom>
              <a:solidFill>
                <a:schemeClr val="tx2">
                  <a:lumMod val="60000"/>
                  <a:lumOff val="40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Can 200"/>
              <p:cNvSpPr/>
              <p:nvPr/>
            </p:nvSpPr>
            <p:spPr>
              <a:xfrm>
                <a:off x="2344818" y="5402092"/>
                <a:ext cx="309404" cy="370967"/>
              </a:xfrm>
              <a:prstGeom prst="can">
                <a:avLst/>
              </a:prstGeom>
              <a:solidFill>
                <a:schemeClr val="tx2">
                  <a:lumMod val="60000"/>
                  <a:lumOff val="40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Can 201"/>
              <p:cNvSpPr/>
              <p:nvPr/>
            </p:nvSpPr>
            <p:spPr>
              <a:xfrm>
                <a:off x="2360121" y="5508870"/>
                <a:ext cx="309404" cy="370967"/>
              </a:xfrm>
              <a:prstGeom prst="can">
                <a:avLst/>
              </a:prstGeom>
              <a:solidFill>
                <a:schemeClr val="tx2">
                  <a:lumMod val="60000"/>
                  <a:lumOff val="40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Can 202"/>
              <p:cNvSpPr/>
              <p:nvPr/>
            </p:nvSpPr>
            <p:spPr>
              <a:xfrm>
                <a:off x="2409935" y="5646972"/>
                <a:ext cx="309404" cy="370967"/>
              </a:xfrm>
              <a:prstGeom prst="can">
                <a:avLst/>
              </a:prstGeom>
              <a:solidFill>
                <a:schemeClr val="tx2">
                  <a:lumMod val="60000"/>
                  <a:lumOff val="40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Can 203"/>
              <p:cNvSpPr/>
              <p:nvPr/>
            </p:nvSpPr>
            <p:spPr>
              <a:xfrm>
                <a:off x="2084742" y="5658774"/>
                <a:ext cx="309404" cy="370967"/>
              </a:xfrm>
              <a:prstGeom prst="can">
                <a:avLst/>
              </a:prstGeom>
              <a:solidFill>
                <a:schemeClr val="tx2">
                  <a:lumMod val="60000"/>
                  <a:lumOff val="40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Cube 204"/>
              <p:cNvSpPr/>
              <p:nvPr/>
            </p:nvSpPr>
            <p:spPr>
              <a:xfrm flipH="1">
                <a:off x="2538119" y="4690934"/>
                <a:ext cx="686895" cy="570833"/>
              </a:xfrm>
              <a:prstGeom prst="cube">
                <a:avLst>
                  <a:gd name="adj" fmla="val 14392"/>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Cube 205"/>
              <p:cNvSpPr/>
              <p:nvPr/>
            </p:nvSpPr>
            <p:spPr>
              <a:xfrm flipH="1">
                <a:off x="1902003" y="4705788"/>
                <a:ext cx="686895" cy="570833"/>
              </a:xfrm>
              <a:prstGeom prst="cube">
                <a:avLst>
                  <a:gd name="adj" fmla="val 14392"/>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Cube 206"/>
              <p:cNvSpPr/>
              <p:nvPr/>
            </p:nvSpPr>
            <p:spPr>
              <a:xfrm>
                <a:off x="1104070" y="4941812"/>
                <a:ext cx="686895" cy="334809"/>
              </a:xfrm>
              <a:prstGeom prst="cube">
                <a:avLst>
                  <a:gd name="adj" fmla="val 45540"/>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Cube 207"/>
              <p:cNvSpPr/>
              <p:nvPr/>
            </p:nvSpPr>
            <p:spPr>
              <a:xfrm>
                <a:off x="1133456" y="4733229"/>
                <a:ext cx="686895" cy="334809"/>
              </a:xfrm>
              <a:prstGeom prst="cube">
                <a:avLst>
                  <a:gd name="adj" fmla="val 45540"/>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Cube 208"/>
              <p:cNvSpPr/>
              <p:nvPr/>
            </p:nvSpPr>
            <p:spPr>
              <a:xfrm>
                <a:off x="600440" y="4055135"/>
                <a:ext cx="382423" cy="327946"/>
              </a:xfrm>
              <a:prstGeom prst="cube">
                <a:avLst>
                  <a:gd name="adj" fmla="val 27647"/>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Cube 209"/>
              <p:cNvSpPr/>
              <p:nvPr/>
            </p:nvSpPr>
            <p:spPr>
              <a:xfrm>
                <a:off x="483335" y="4162644"/>
                <a:ext cx="382423" cy="327946"/>
              </a:xfrm>
              <a:prstGeom prst="cube">
                <a:avLst>
                  <a:gd name="adj" fmla="val 27647"/>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1" name="Cube 210"/>
              <p:cNvSpPr/>
              <p:nvPr/>
            </p:nvSpPr>
            <p:spPr>
              <a:xfrm>
                <a:off x="610494" y="3795530"/>
                <a:ext cx="382423" cy="327946"/>
              </a:xfrm>
              <a:prstGeom prst="cube">
                <a:avLst>
                  <a:gd name="adj" fmla="val 27647"/>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Cube 211"/>
              <p:cNvSpPr/>
              <p:nvPr/>
            </p:nvSpPr>
            <p:spPr>
              <a:xfrm>
                <a:off x="493092" y="3892625"/>
                <a:ext cx="382423" cy="327946"/>
              </a:xfrm>
              <a:prstGeom prst="cube">
                <a:avLst>
                  <a:gd name="adj" fmla="val 27647"/>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Cube 212"/>
              <p:cNvSpPr/>
              <p:nvPr/>
            </p:nvSpPr>
            <p:spPr>
              <a:xfrm>
                <a:off x="914141" y="4044202"/>
                <a:ext cx="382423" cy="327946"/>
              </a:xfrm>
              <a:prstGeom prst="cube">
                <a:avLst>
                  <a:gd name="adj" fmla="val 27647"/>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Cube 213"/>
              <p:cNvSpPr/>
              <p:nvPr/>
            </p:nvSpPr>
            <p:spPr>
              <a:xfrm>
                <a:off x="918726" y="3785415"/>
                <a:ext cx="382423" cy="327946"/>
              </a:xfrm>
              <a:prstGeom prst="cube">
                <a:avLst>
                  <a:gd name="adj" fmla="val 27647"/>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Cube 214"/>
              <p:cNvSpPr/>
              <p:nvPr/>
            </p:nvSpPr>
            <p:spPr>
              <a:xfrm>
                <a:off x="1228964" y="4035268"/>
                <a:ext cx="382423" cy="327946"/>
              </a:xfrm>
              <a:prstGeom prst="cube">
                <a:avLst>
                  <a:gd name="adj" fmla="val 27647"/>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Cube 215"/>
              <p:cNvSpPr/>
              <p:nvPr/>
            </p:nvSpPr>
            <p:spPr>
              <a:xfrm>
                <a:off x="1253013" y="3771401"/>
                <a:ext cx="382423" cy="327946"/>
              </a:xfrm>
              <a:prstGeom prst="cube">
                <a:avLst>
                  <a:gd name="adj" fmla="val 27647"/>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7" name="Cube 216"/>
              <p:cNvSpPr/>
              <p:nvPr/>
            </p:nvSpPr>
            <p:spPr>
              <a:xfrm>
                <a:off x="822076" y="4146641"/>
                <a:ext cx="382423" cy="327946"/>
              </a:xfrm>
              <a:prstGeom prst="cube">
                <a:avLst>
                  <a:gd name="adj" fmla="val 27647"/>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Cube 217"/>
              <p:cNvSpPr/>
              <p:nvPr/>
            </p:nvSpPr>
            <p:spPr>
              <a:xfrm>
                <a:off x="1161283" y="4147679"/>
                <a:ext cx="382423" cy="327946"/>
              </a:xfrm>
              <a:prstGeom prst="cube">
                <a:avLst>
                  <a:gd name="adj" fmla="val 27647"/>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9" name="Cube 218"/>
              <p:cNvSpPr/>
              <p:nvPr/>
            </p:nvSpPr>
            <p:spPr>
              <a:xfrm>
                <a:off x="1171145" y="3882774"/>
                <a:ext cx="382423" cy="327946"/>
              </a:xfrm>
              <a:prstGeom prst="cube">
                <a:avLst>
                  <a:gd name="adj" fmla="val 27647"/>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Cube 219"/>
              <p:cNvSpPr/>
              <p:nvPr/>
            </p:nvSpPr>
            <p:spPr>
              <a:xfrm flipH="1">
                <a:off x="2441294" y="3328150"/>
                <a:ext cx="809038" cy="306592"/>
              </a:xfrm>
              <a:prstGeom prst="cube">
                <a:avLst>
                  <a:gd name="adj" fmla="val 43676"/>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1" name="Cube 220"/>
              <p:cNvSpPr/>
              <p:nvPr/>
            </p:nvSpPr>
            <p:spPr>
              <a:xfrm flipH="1">
                <a:off x="2425927" y="3130893"/>
                <a:ext cx="809038" cy="306592"/>
              </a:xfrm>
              <a:prstGeom prst="cube">
                <a:avLst>
                  <a:gd name="adj" fmla="val 43676"/>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2" name="Can 221"/>
              <p:cNvSpPr/>
              <p:nvPr/>
            </p:nvSpPr>
            <p:spPr>
              <a:xfrm>
                <a:off x="253636" y="3080627"/>
                <a:ext cx="118872" cy="3250078"/>
              </a:xfrm>
              <a:prstGeom prst="can">
                <a:avLst/>
              </a:prstGeom>
              <a:solidFill>
                <a:schemeClr val="tx2">
                  <a:lumMod val="60000"/>
                  <a:lumOff val="40000"/>
                </a:schemeClr>
              </a:solidFill>
              <a:ln>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Cube 222"/>
              <p:cNvSpPr/>
              <p:nvPr/>
            </p:nvSpPr>
            <p:spPr>
              <a:xfrm flipH="1">
                <a:off x="1736564" y="3332404"/>
                <a:ext cx="809038" cy="306592"/>
              </a:xfrm>
              <a:prstGeom prst="cube">
                <a:avLst>
                  <a:gd name="adj" fmla="val 43676"/>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4" name="Cube 223"/>
              <p:cNvSpPr/>
              <p:nvPr/>
            </p:nvSpPr>
            <p:spPr>
              <a:xfrm flipH="1">
                <a:off x="1721189" y="3129227"/>
                <a:ext cx="809038" cy="306592"/>
              </a:xfrm>
              <a:prstGeom prst="cube">
                <a:avLst>
                  <a:gd name="adj" fmla="val 43676"/>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Can 224"/>
              <p:cNvSpPr/>
              <p:nvPr/>
            </p:nvSpPr>
            <p:spPr>
              <a:xfrm>
                <a:off x="1799843" y="3139989"/>
                <a:ext cx="118872" cy="3250078"/>
              </a:xfrm>
              <a:prstGeom prst="can">
                <a:avLst/>
              </a:prstGeom>
              <a:solidFill>
                <a:schemeClr val="tx2">
                  <a:lumMod val="60000"/>
                  <a:lumOff val="40000"/>
                </a:schemeClr>
              </a:solidFill>
              <a:ln>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6" name="Can 225"/>
              <p:cNvSpPr/>
              <p:nvPr/>
            </p:nvSpPr>
            <p:spPr>
              <a:xfrm>
                <a:off x="1629756" y="3154111"/>
                <a:ext cx="118872" cy="3250078"/>
              </a:xfrm>
              <a:prstGeom prst="can">
                <a:avLst/>
              </a:prstGeom>
              <a:solidFill>
                <a:schemeClr val="tx2">
                  <a:lumMod val="60000"/>
                  <a:lumOff val="40000"/>
                </a:schemeClr>
              </a:solidFill>
              <a:ln>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4" name="Can 173"/>
            <p:cNvSpPr/>
            <p:nvPr/>
          </p:nvSpPr>
          <p:spPr>
            <a:xfrm>
              <a:off x="3221931" y="3105002"/>
              <a:ext cx="118872" cy="3250078"/>
            </a:xfrm>
            <a:prstGeom prst="can">
              <a:avLst/>
            </a:prstGeom>
            <a:solidFill>
              <a:schemeClr val="tx2">
                <a:lumMod val="60000"/>
                <a:lumOff val="40000"/>
              </a:schemeClr>
            </a:solidFill>
            <a:ln>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7" name="Group 226"/>
          <p:cNvGrpSpPr/>
          <p:nvPr/>
        </p:nvGrpSpPr>
        <p:grpSpPr>
          <a:xfrm flipH="1">
            <a:off x="6478562" y="4586615"/>
            <a:ext cx="1294512" cy="1851444"/>
            <a:chOff x="2755232" y="1082839"/>
            <a:chExt cx="3429000" cy="5245772"/>
          </a:xfrm>
        </p:grpSpPr>
        <p:sp>
          <p:nvSpPr>
            <p:cNvPr id="228" name="Cube 227"/>
            <p:cNvSpPr/>
            <p:nvPr/>
          </p:nvSpPr>
          <p:spPr>
            <a:xfrm>
              <a:off x="2755232" y="1082839"/>
              <a:ext cx="3429000" cy="4932949"/>
            </a:xfrm>
            <a:prstGeom prst="cube">
              <a:avLst>
                <a:gd name="adj" fmla="val 9211"/>
              </a:avLst>
            </a:prstGeom>
            <a:solidFill>
              <a:schemeClr val="bg2">
                <a:lumMod val="75000"/>
              </a:schemeClr>
            </a:solidFill>
            <a:ln>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9" name="Group 228"/>
            <p:cNvGrpSpPr/>
            <p:nvPr/>
          </p:nvGrpSpPr>
          <p:grpSpPr>
            <a:xfrm>
              <a:off x="2755232" y="1407694"/>
              <a:ext cx="3092115" cy="4920917"/>
              <a:chOff x="5835316" y="1335504"/>
              <a:chExt cx="3092115" cy="4920917"/>
            </a:xfrm>
          </p:grpSpPr>
          <p:sp>
            <p:nvSpPr>
              <p:cNvPr id="230" name="Rectangle 229"/>
              <p:cNvSpPr/>
              <p:nvPr/>
            </p:nvSpPr>
            <p:spPr>
              <a:xfrm>
                <a:off x="5835316" y="1335504"/>
                <a:ext cx="3092115" cy="4608095"/>
              </a:xfrm>
              <a:prstGeom prst="rect">
                <a:avLst/>
              </a:prstGeom>
              <a:solidFill>
                <a:schemeClr val="tx2">
                  <a:lumMod val="20000"/>
                  <a:lumOff val="8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1" name="Rectangle 230"/>
              <p:cNvSpPr/>
              <p:nvPr/>
            </p:nvSpPr>
            <p:spPr>
              <a:xfrm>
                <a:off x="5835316" y="5943599"/>
                <a:ext cx="360947" cy="312822"/>
              </a:xfrm>
              <a:prstGeom prst="rect">
                <a:avLst/>
              </a:pr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2" name="Rectangle 231"/>
              <p:cNvSpPr/>
              <p:nvPr/>
            </p:nvSpPr>
            <p:spPr>
              <a:xfrm>
                <a:off x="8566484" y="5943599"/>
                <a:ext cx="360947" cy="312822"/>
              </a:xfrm>
              <a:prstGeom prst="rect">
                <a:avLst/>
              </a:pr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3" name="Flowchart: Predefined Process 232"/>
              <p:cNvSpPr/>
              <p:nvPr/>
            </p:nvSpPr>
            <p:spPr>
              <a:xfrm>
                <a:off x="6015789" y="1515979"/>
                <a:ext cx="2731168" cy="324853"/>
              </a:xfrm>
              <a:prstGeom prst="flowChartPredefinedProcess">
                <a:avLst/>
              </a:prstGeom>
              <a:solidFill>
                <a:schemeClr val="tx2">
                  <a:lumMod val="40000"/>
                  <a:lumOff val="6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4" name="Rectangle 233"/>
              <p:cNvSpPr/>
              <p:nvPr/>
            </p:nvSpPr>
            <p:spPr>
              <a:xfrm>
                <a:off x="5973678" y="1949115"/>
                <a:ext cx="1407695" cy="3609474"/>
              </a:xfrm>
              <a:prstGeom prst="rect">
                <a:avLst/>
              </a:prstGeom>
              <a:solidFill>
                <a:schemeClr val="bg2"/>
              </a:solidFill>
              <a:ln>
                <a:solidFill>
                  <a:schemeClr val="tx2">
                    <a:lumMod val="60000"/>
                    <a:lumOff val="40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ln>
                    <a:solidFill>
                      <a:schemeClr val="tx2">
                        <a:lumMod val="40000"/>
                        <a:lumOff val="60000"/>
                      </a:schemeClr>
                    </a:solidFill>
                  </a:ln>
                  <a:solidFill>
                    <a:schemeClr val="bg2"/>
                  </a:solidFill>
                </a:endParaRPr>
              </a:p>
            </p:txBody>
          </p:sp>
          <p:sp>
            <p:nvSpPr>
              <p:cNvPr id="235" name="Rectangle 234"/>
              <p:cNvSpPr/>
              <p:nvPr/>
            </p:nvSpPr>
            <p:spPr>
              <a:xfrm>
                <a:off x="7423484" y="1949115"/>
                <a:ext cx="1407695" cy="3609474"/>
              </a:xfrm>
              <a:prstGeom prst="rect">
                <a:avLst/>
              </a:prstGeom>
              <a:solidFill>
                <a:schemeClr val="bg2"/>
              </a:solidFill>
              <a:ln>
                <a:solidFill>
                  <a:schemeClr val="tx2">
                    <a:lumMod val="60000"/>
                    <a:lumOff val="40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ln>
                    <a:solidFill>
                      <a:schemeClr val="tx2">
                        <a:lumMod val="40000"/>
                        <a:lumOff val="60000"/>
                      </a:schemeClr>
                    </a:solidFill>
                  </a:ln>
                  <a:solidFill>
                    <a:schemeClr val="bg2"/>
                  </a:solidFill>
                </a:endParaRPr>
              </a:p>
            </p:txBody>
          </p:sp>
          <p:sp>
            <p:nvSpPr>
              <p:cNvPr id="236" name="Rectangle 235"/>
              <p:cNvSpPr/>
              <p:nvPr/>
            </p:nvSpPr>
            <p:spPr>
              <a:xfrm>
                <a:off x="7170821" y="3597442"/>
                <a:ext cx="108284" cy="673769"/>
              </a:xfrm>
              <a:prstGeom prst="rect">
                <a:avLst/>
              </a:prstGeom>
              <a:solidFill>
                <a:schemeClr val="tx2">
                  <a:lumMod val="40000"/>
                  <a:lumOff val="60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7" name="Rectangle 236"/>
              <p:cNvSpPr/>
              <p:nvPr/>
            </p:nvSpPr>
            <p:spPr>
              <a:xfrm>
                <a:off x="7519735" y="3597441"/>
                <a:ext cx="108284" cy="673769"/>
              </a:xfrm>
              <a:prstGeom prst="rect">
                <a:avLst/>
              </a:prstGeom>
              <a:solidFill>
                <a:schemeClr val="tx2">
                  <a:lumMod val="40000"/>
                  <a:lumOff val="60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9" name="Group 108"/>
          <p:cNvGrpSpPr/>
          <p:nvPr/>
        </p:nvGrpSpPr>
        <p:grpSpPr>
          <a:xfrm>
            <a:off x="7993731" y="4956400"/>
            <a:ext cx="734529" cy="1755985"/>
            <a:chOff x="6790089" y="3080627"/>
            <a:chExt cx="1511786" cy="3744213"/>
          </a:xfrm>
        </p:grpSpPr>
        <p:grpSp>
          <p:nvGrpSpPr>
            <p:cNvPr id="110" name="Group 109"/>
            <p:cNvGrpSpPr/>
            <p:nvPr/>
          </p:nvGrpSpPr>
          <p:grpSpPr>
            <a:xfrm>
              <a:off x="6790089" y="3080627"/>
              <a:ext cx="1511786" cy="3744213"/>
              <a:chOff x="5648620" y="2035239"/>
              <a:chExt cx="1439845" cy="4333161"/>
            </a:xfrm>
          </p:grpSpPr>
          <p:sp>
            <p:nvSpPr>
              <p:cNvPr id="112" name="Chord 111"/>
              <p:cNvSpPr/>
              <p:nvPr/>
            </p:nvSpPr>
            <p:spPr>
              <a:xfrm rot="17516835">
                <a:off x="5925517" y="6023040"/>
                <a:ext cx="368635" cy="322086"/>
              </a:xfrm>
              <a:prstGeom prst="chord">
                <a:avLst/>
              </a:prstGeom>
              <a:solidFill>
                <a:schemeClr val="tx1">
                  <a:lumMod val="65000"/>
                  <a:lumOff val="3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13" name="Chord 112"/>
              <p:cNvSpPr/>
              <p:nvPr/>
            </p:nvSpPr>
            <p:spPr>
              <a:xfrm rot="17516835">
                <a:off x="6495795" y="6004595"/>
                <a:ext cx="368635" cy="322086"/>
              </a:xfrm>
              <a:prstGeom prst="chord">
                <a:avLst/>
              </a:prstGeom>
              <a:solidFill>
                <a:schemeClr val="tx1">
                  <a:lumMod val="65000"/>
                  <a:lumOff val="3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114" name="Man4"/>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b="28870"/>
              <a:stretch/>
            </p:blipFill>
            <p:spPr bwMode="auto">
              <a:xfrm>
                <a:off x="5648620" y="2035239"/>
                <a:ext cx="1439845" cy="2857461"/>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115" name="Flowchart: Manual Operation 26"/>
              <p:cNvSpPr/>
              <p:nvPr/>
            </p:nvSpPr>
            <p:spPr>
              <a:xfrm rot="230863" flipV="1">
                <a:off x="5948053" y="4877276"/>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16" name="Flowchart: Manual Operation 26"/>
              <p:cNvSpPr/>
              <p:nvPr/>
            </p:nvSpPr>
            <p:spPr>
              <a:xfrm rot="21326916" flipV="1">
                <a:off x="6414515" y="4875298"/>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111" name="Rectangle 110"/>
            <p:cNvSpPr/>
            <p:nvPr/>
          </p:nvSpPr>
          <p:spPr>
            <a:xfrm rot="2071293">
              <a:off x="7116138" y="5182286"/>
              <a:ext cx="534683" cy="73532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236044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afterEffect">
                                  <p:stCondLst>
                                    <p:cond delay="500"/>
                                  </p:stCondLst>
                                  <p:childTnLst>
                                    <p:animMotion origin="layout" path="M 3.88889E-6 -4.44444E-6 L -0.81216 -0.00787 " pathEditMode="relative" rAng="0" ptsTypes="AA">
                                      <p:cBhvr>
                                        <p:cTn id="6" dur="3000" fill="hold"/>
                                        <p:tgtEl>
                                          <p:spTgt spid="109"/>
                                        </p:tgtEl>
                                        <p:attrNameLst>
                                          <p:attrName>ppt_x</p:attrName>
                                          <p:attrName>ppt_y</p:attrName>
                                        </p:attrNameLst>
                                      </p:cBhvr>
                                      <p:rCtr x="-40608" y="-394"/>
                                    </p:animMotion>
                                  </p:childTnLst>
                                </p:cTn>
                              </p:par>
                            </p:childTnLst>
                          </p:cTn>
                        </p:par>
                        <p:par>
                          <p:cTn id="7" fill="hold">
                            <p:stCondLst>
                              <p:cond delay="3500"/>
                            </p:stCondLst>
                            <p:childTnLst>
                              <p:par>
                                <p:cTn id="8" presetID="42" presetClass="path" presetSubtype="0" accel="50000" decel="50000" fill="hold" nodeType="afterEffect">
                                  <p:stCondLst>
                                    <p:cond delay="500"/>
                                  </p:stCondLst>
                                  <p:childTnLst>
                                    <p:animMotion origin="layout" path="M -0.81216 -0.00787 L -2.22222E-6 -1.85185E-6 " pathEditMode="relative" rAng="0" ptsTypes="AA">
                                      <p:cBhvr>
                                        <p:cTn id="9" dur="3000" fill="hold"/>
                                        <p:tgtEl>
                                          <p:spTgt spid="109"/>
                                        </p:tgtEl>
                                        <p:attrNameLst>
                                          <p:attrName>ppt_x</p:attrName>
                                          <p:attrName>ppt_y</p:attrName>
                                        </p:attrNameLst>
                                      </p:cBhvr>
                                      <p:rCtr x="40694" y="44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00789" y="971391"/>
            <a:ext cx="8023702" cy="656728"/>
          </a:xfrm>
        </p:spPr>
        <p:txBody>
          <a:bodyPr>
            <a:normAutofit/>
          </a:bodyPr>
          <a:lstStyle/>
          <a:p>
            <a:r>
              <a:rPr lang="en-US" sz="3600" b="1" dirty="0">
                <a:latin typeface="Calibri" panose="020F0502020204030204" pitchFamily="34" charset="0"/>
                <a:cs typeface="Calibri" panose="020F0502020204030204" pitchFamily="34" charset="0"/>
              </a:rPr>
              <a:t>What to Exclude from Inventory Count</a:t>
            </a:r>
          </a:p>
        </p:txBody>
      </p:sp>
      <p:sp>
        <p:nvSpPr>
          <p:cNvPr id="5" name="Content Placeholder 2"/>
          <p:cNvSpPr>
            <a:spLocks noGrp="1"/>
          </p:cNvSpPr>
          <p:nvPr>
            <p:ph idx="1"/>
          </p:nvPr>
        </p:nvSpPr>
        <p:spPr>
          <a:xfrm>
            <a:off x="477630" y="1702081"/>
            <a:ext cx="8002136" cy="2064114"/>
          </a:xfrm>
        </p:spPr>
        <p:txBody>
          <a:bodyPr>
            <a:normAutofit/>
          </a:bodyPr>
          <a:lstStyle/>
          <a:p>
            <a:pPr marL="0" indent="0">
              <a:lnSpc>
                <a:spcPct val="100000"/>
              </a:lnSpc>
              <a:spcBef>
                <a:spcPts val="0"/>
              </a:spcBef>
              <a:buNone/>
            </a:pPr>
            <a:r>
              <a:rPr lang="en-US" sz="2600" dirty="0">
                <a:latin typeface="Calibri" panose="020F0502020204030204" pitchFamily="34" charset="0"/>
                <a:cs typeface="Calibri" panose="020F0502020204030204" pitchFamily="34" charset="0"/>
              </a:rPr>
              <a:t>Small wares are items that are not regularly ordered or included in your inventory count. </a:t>
            </a:r>
          </a:p>
          <a:p>
            <a:pPr marL="0" indent="0">
              <a:lnSpc>
                <a:spcPct val="100000"/>
              </a:lnSpc>
              <a:spcBef>
                <a:spcPts val="0"/>
              </a:spcBef>
              <a:buNone/>
            </a:pPr>
            <a:r>
              <a:rPr lang="en-US" sz="2600" dirty="0">
                <a:latin typeface="Calibri" panose="020F0502020204030204" pitchFamily="34" charset="0"/>
                <a:cs typeface="Calibri" panose="020F0502020204030204" pitchFamily="34" charset="0"/>
              </a:rPr>
              <a:t>Items to exclude consist of cooking equipment and non-chemical cleaning supplies such as:</a:t>
            </a:r>
          </a:p>
          <a:p>
            <a:pPr marL="0" indent="0">
              <a:lnSpc>
                <a:spcPct val="100000"/>
              </a:lnSpc>
              <a:spcBef>
                <a:spcPts val="0"/>
              </a:spcBef>
              <a:buNone/>
            </a:pPr>
            <a:endParaRPr lang="en-US" sz="2600" dirty="0">
              <a:latin typeface="Calibri" panose="020F0502020204030204" pitchFamily="34" charset="0"/>
              <a:cs typeface="Calibri" panose="020F0502020204030204" pitchFamily="34" charset="0"/>
            </a:endParaRPr>
          </a:p>
        </p:txBody>
      </p:sp>
      <p:sp>
        <p:nvSpPr>
          <p:cNvPr id="6" name="Content Placeholder 2"/>
          <p:cNvSpPr txBox="1">
            <a:spLocks/>
          </p:cNvSpPr>
          <p:nvPr/>
        </p:nvSpPr>
        <p:spPr>
          <a:xfrm>
            <a:off x="831500" y="3451842"/>
            <a:ext cx="4931132" cy="1296363"/>
          </a:xfrm>
          <a:prstGeom prst="rect">
            <a:avLst/>
          </a:prstGeom>
        </p:spPr>
        <p:txBody>
          <a:bodyPr vert="horz" lIns="91440" tIns="45720" rIns="91440" bIns="45720" rtlCol="0" anchor="t">
            <a:normAutofit/>
          </a:bodyPr>
          <a:lstStyle>
            <a:lvl1pPr marL="228600" indent="-228600" algn="l" defTabSz="685800" rtl="0" eaLnBrk="1" latinLnBrk="0" hangingPunct="1">
              <a:lnSpc>
                <a:spcPct val="120000"/>
              </a:lnSpc>
              <a:spcBef>
                <a:spcPts val="1000"/>
              </a:spcBef>
              <a:buClr>
                <a:schemeClr val="accent1"/>
              </a:buClr>
              <a:buSzPct val="100000"/>
              <a:buFont typeface="Arial" panose="020B0604020202020204" pitchFamily="34" charset="0"/>
              <a:buChar char="•"/>
              <a:defRPr sz="2000" kern="1200" cap="none">
                <a:solidFill>
                  <a:schemeClr val="tx1"/>
                </a:solidFill>
                <a:effectLst/>
                <a:latin typeface="+mn-lt"/>
                <a:ea typeface="+mn-ea"/>
                <a:cs typeface="+mn-cs"/>
              </a:defRPr>
            </a:lvl1pPr>
            <a:lvl2pPr marL="6858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baseline="0">
                <a:solidFill>
                  <a:schemeClr val="tx1"/>
                </a:solidFill>
                <a:effectLst/>
                <a:latin typeface="+mn-lt"/>
                <a:ea typeface="+mn-ea"/>
                <a:cs typeface="+mn-cs"/>
              </a:defRPr>
            </a:lvl2pPr>
            <a:lvl3pPr marL="11430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a:solidFill>
                  <a:schemeClr val="tx1"/>
                </a:solidFill>
                <a:effectLst/>
                <a:latin typeface="+mn-lt"/>
                <a:ea typeface="+mn-ea"/>
                <a:cs typeface="+mn-cs"/>
              </a:defRPr>
            </a:lvl3pPr>
            <a:lvl4pPr marL="16002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400" kern="1200" cap="none" baseline="0">
                <a:solidFill>
                  <a:schemeClr val="tx1"/>
                </a:solidFill>
                <a:effectLst/>
                <a:latin typeface="+mn-lt"/>
                <a:ea typeface="+mn-ea"/>
                <a:cs typeface="+mn-cs"/>
              </a:defRPr>
            </a:lvl4pPr>
            <a:lvl5pPr marL="20574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200" kern="1200" cap="none">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9pPr>
          </a:lstStyle>
          <a:p>
            <a:pPr>
              <a:lnSpc>
                <a:spcPct val="100000"/>
              </a:lnSpc>
              <a:spcBef>
                <a:spcPts val="0"/>
              </a:spcBef>
            </a:pPr>
            <a:r>
              <a:rPr lang="en-US" sz="2600" dirty="0">
                <a:latin typeface="Calibri" panose="020F0502020204030204" pitchFamily="34" charset="0"/>
                <a:cs typeface="Calibri" panose="020F0502020204030204" pitchFamily="34" charset="0"/>
              </a:rPr>
              <a:t>Pots, pans and trays</a:t>
            </a:r>
          </a:p>
          <a:p>
            <a:pPr>
              <a:lnSpc>
                <a:spcPct val="100000"/>
              </a:lnSpc>
              <a:spcBef>
                <a:spcPts val="0"/>
              </a:spcBef>
            </a:pPr>
            <a:r>
              <a:rPr lang="en-US" sz="2600" dirty="0">
                <a:latin typeface="Calibri" panose="020F0502020204030204" pitchFamily="34" charset="0"/>
                <a:cs typeface="Calibri" panose="020F0502020204030204" pitchFamily="34" charset="0"/>
              </a:rPr>
              <a:t>Brooms, dustpans and mops</a:t>
            </a:r>
          </a:p>
          <a:p>
            <a:pPr>
              <a:lnSpc>
                <a:spcPct val="100000"/>
              </a:lnSpc>
              <a:spcBef>
                <a:spcPts val="0"/>
              </a:spcBef>
            </a:pPr>
            <a:r>
              <a:rPr lang="en-US" sz="2600" dirty="0" err="1">
                <a:latin typeface="Calibri" panose="020F0502020204030204" pitchFamily="34" charset="0"/>
                <a:cs typeface="Calibri" panose="020F0502020204030204" pitchFamily="34" charset="0"/>
              </a:rPr>
              <a:t>Dishers</a:t>
            </a:r>
            <a:r>
              <a:rPr lang="en-US" sz="2600" dirty="0">
                <a:latin typeface="Calibri" panose="020F0502020204030204" pitchFamily="34" charset="0"/>
                <a:cs typeface="Calibri" panose="020F0502020204030204" pitchFamily="34" charset="0"/>
              </a:rPr>
              <a:t>, utensils and colanders</a:t>
            </a:r>
          </a:p>
        </p:txBody>
      </p:sp>
      <p:pic>
        <p:nvPicPr>
          <p:cNvPr id="1030" name="Picture 6" descr="Mop PN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flipH="1">
            <a:off x="7295733" y="3140015"/>
            <a:ext cx="1682179" cy="3516751"/>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1026" name="Picture 2" descr="500+ Free Pot &amp; Marijuana Vectors"/>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r="15570" b="5801"/>
          <a:stretch/>
        </p:blipFill>
        <p:spPr bwMode="auto">
          <a:xfrm>
            <a:off x="5314404" y="4961179"/>
            <a:ext cx="1450875" cy="1519885"/>
          </a:xfrm>
          <a:prstGeom prst="rect">
            <a:avLst/>
          </a:prstGeom>
          <a:noFill/>
          <a:extLst>
            <a:ext uri="{909E8E84-426E-40DD-AFC4-6F175D3DCCD1}">
              <a14:hiddenFill xmlns:a14="http://schemas.microsoft.com/office/drawing/2010/main">
                <a:solidFill>
                  <a:srgbClr val="FFFFFF"/>
                </a:solidFill>
              </a14:hiddenFill>
            </a:ext>
          </a:extLst>
        </p:spPr>
      </p:pic>
      <p:pic>
        <p:nvPicPr>
          <p:cNvPr id="1032" name="Picture 8" descr="Angle Broom - Png Broom Clipart (#5362237) - PinClipart"/>
          <p:cNvPicPr>
            <a:picLocks noChangeAspect="1" noChangeArrowheads="1"/>
          </p:cNvPicPr>
          <p:nvPr/>
        </p:nvPicPr>
        <p:blipFill rotWithShape="1">
          <a:blip r:embed="rId4" cstate="email">
            <a:extLst>
              <a:ext uri="{BEBA8EAE-BF5A-486C-A8C5-ECC9F3942E4B}">
                <a14:imgProps xmlns:a14="http://schemas.microsoft.com/office/drawing/2010/main">
                  <a14:imgLayer r:embed="rId5">
                    <a14:imgEffect>
                      <a14:backgroundRemoval t="5785" b="91901" l="4091" r="95000"/>
                    </a14:imgEffect>
                  </a14:imgLayer>
                </a14:imgProps>
              </a:ext>
              <a:ext uri="{28A0092B-C50C-407E-A947-70E740481C1C}">
                <a14:useLocalDpi xmlns:a14="http://schemas.microsoft.com/office/drawing/2010/main"/>
              </a:ext>
            </a:extLst>
          </a:blip>
          <a:srcRect l="4113" t="5326" r="4908" b="7851"/>
          <a:stretch/>
        </p:blipFill>
        <p:spPr bwMode="auto">
          <a:xfrm rot="4138004">
            <a:off x="6938650" y="3713232"/>
            <a:ext cx="3612687" cy="2370314"/>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1034" name="Picture 10" descr="Dust Clipart Dust Pan Broom - Red Dustpan With Handle , Free Transparent  Clipart - ClipartKey"/>
          <p:cNvPicPr>
            <a:picLocks noChangeAspect="1" noChangeArrowheads="1"/>
          </p:cNvPicPr>
          <p:nvPr/>
        </p:nvPicPr>
        <p:blipFill rotWithShape="1">
          <a:blip r:embed="rId6" cstate="email">
            <a:extLst>
              <a:ext uri="{BEBA8EAE-BF5A-486C-A8C5-ECC9F3942E4B}">
                <a14:imgProps xmlns:a14="http://schemas.microsoft.com/office/drawing/2010/main">
                  <a14:imgLayer r:embed="rId7">
                    <a14:imgEffect>
                      <a14:backgroundRemoval t="3358" b="96537" l="10000" r="90000">
                        <a14:backgroundMark x1="33778" y1="75341" x2="38111" y2="74082"/>
                        <a14:backgroundMark x1="41556" y1="73767" x2="42444" y2="73872"/>
                      </a14:backgroundRemoval>
                    </a14:imgEffect>
                  </a14:imgLayer>
                </a14:imgProps>
              </a:ext>
              <a:ext uri="{28A0092B-C50C-407E-A947-70E740481C1C}">
                <a14:useLocalDpi xmlns:a14="http://schemas.microsoft.com/office/drawing/2010/main"/>
              </a:ext>
            </a:extLst>
          </a:blip>
          <a:srcRect l="27319" t="3165" r="25990" b="3026"/>
          <a:stretch/>
        </p:blipFill>
        <p:spPr bwMode="auto">
          <a:xfrm flipH="1">
            <a:off x="6210860" y="4249727"/>
            <a:ext cx="1108838" cy="2564434"/>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1036" name="Picture 12" descr="ALO-16BH Winco - Colander"/>
          <p:cNvPicPr>
            <a:picLocks noChangeAspect="1" noChangeArrowheads="1"/>
          </p:cNvPicPr>
          <p:nvPr/>
        </p:nvPicPr>
        <p:blipFill>
          <a:blip r:embed="rId8" cstate="email">
            <a:extLst>
              <a:ext uri="{28A0092B-C50C-407E-A947-70E740481C1C}">
                <a14:useLocalDpi xmlns:a14="http://schemas.microsoft.com/office/drawing/2010/main"/>
              </a:ext>
            </a:extLst>
          </a:blip>
          <a:srcRect/>
          <a:stretch>
            <a:fillRect/>
          </a:stretch>
        </p:blipFill>
        <p:spPr bwMode="auto">
          <a:xfrm>
            <a:off x="3224729" y="5316591"/>
            <a:ext cx="2048762" cy="1452521"/>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1038" name="Picture 14" descr="Steel Spoon Png Clipart - Spoon Png, Transparent Png - 1500x1500(#497216) -  PngFind"/>
          <p:cNvPicPr>
            <a:picLocks noChangeAspect="1" noChangeArrowheads="1"/>
          </p:cNvPicPr>
          <p:nvPr/>
        </p:nvPicPr>
        <p:blipFill rotWithShape="1">
          <a:blip r:embed="rId9" cstate="email">
            <a:extLst>
              <a:ext uri="{BEBA8EAE-BF5A-486C-A8C5-ECC9F3942E4B}">
                <a14:imgProps xmlns:a14="http://schemas.microsoft.com/office/drawing/2010/main">
                  <a14:imgLayer r:embed="rId10">
                    <a14:imgEffect>
                      <a14:backgroundRemoval t="7174" b="92609" l="4643" r="94048"/>
                    </a14:imgEffect>
                  </a14:imgLayer>
                </a14:imgProps>
              </a:ext>
              <a:ext uri="{28A0092B-C50C-407E-A947-70E740481C1C}">
                <a14:useLocalDpi xmlns:a14="http://schemas.microsoft.com/office/drawing/2010/main"/>
              </a:ext>
            </a:extLst>
          </a:blip>
          <a:srcRect l="4201" t="7647" r="5341" b="8284"/>
          <a:stretch/>
        </p:blipFill>
        <p:spPr bwMode="auto">
          <a:xfrm rot="19550450">
            <a:off x="2930582" y="5515550"/>
            <a:ext cx="1551763" cy="78975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1040" name="Picture 16" descr="16 Oz. Stainless Steel Ladle"/>
          <p:cNvPicPr>
            <a:picLocks noChangeAspect="1" noChangeArrowheads="1"/>
          </p:cNvPicPr>
          <p:nvPr/>
        </p:nvPicPr>
        <p:blipFill rotWithShape="1">
          <a:blip r:embed="rId11" cstate="email">
            <a:extLst>
              <a:ext uri="{BEBA8EAE-BF5A-486C-A8C5-ECC9F3942E4B}">
                <a14:imgProps xmlns:a14="http://schemas.microsoft.com/office/drawing/2010/main">
                  <a14:imgLayer r:embed="rId12">
                    <a14:imgEffect>
                      <a14:backgroundRemoval t="667" b="100000" l="25000" r="80000"/>
                    </a14:imgEffect>
                  </a14:imgLayer>
                </a14:imgProps>
              </a:ext>
              <a:ext uri="{28A0092B-C50C-407E-A947-70E740481C1C}">
                <a14:useLocalDpi xmlns:a14="http://schemas.microsoft.com/office/drawing/2010/main"/>
              </a:ext>
            </a:extLst>
          </a:blip>
          <a:srcRect l="25051" r="21062"/>
          <a:stretch/>
        </p:blipFill>
        <p:spPr bwMode="auto">
          <a:xfrm>
            <a:off x="4831809" y="5073661"/>
            <a:ext cx="901813" cy="1673532"/>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1042" name="Picture 18" descr="Winco ISS-8 #8 Round Squeeze Handle Disher Portion Scoop - 4 oz."/>
          <p:cNvPicPr>
            <a:picLocks noChangeAspect="1" noChangeArrowheads="1"/>
          </p:cNvPicPr>
          <p:nvPr/>
        </p:nvPicPr>
        <p:blipFill rotWithShape="1">
          <a:blip r:embed="rId13" cstate="email">
            <a:extLst>
              <a:ext uri="{BEBA8EAE-BF5A-486C-A8C5-ECC9F3942E4B}">
                <a14:imgProps xmlns:a14="http://schemas.microsoft.com/office/drawing/2010/main">
                  <a14:imgLayer r:embed="rId14">
                    <a14:imgEffect>
                      <a14:backgroundRemoval t="36833" b="63167" l="0" r="100000">
                        <a14:foregroundMark x1="64167" y1="53500" x2="84000" y2="51667"/>
                      </a14:backgroundRemoval>
                    </a14:imgEffect>
                  </a14:imgLayer>
                </a14:imgProps>
              </a:ext>
              <a:ext uri="{28A0092B-C50C-407E-A947-70E740481C1C}">
                <a14:useLocalDpi xmlns:a14="http://schemas.microsoft.com/office/drawing/2010/main"/>
              </a:ext>
            </a:extLst>
          </a:blip>
          <a:srcRect t="37132" b="37358"/>
          <a:stretch/>
        </p:blipFill>
        <p:spPr bwMode="auto">
          <a:xfrm>
            <a:off x="1469687" y="6017863"/>
            <a:ext cx="1690833" cy="431322"/>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15" name="Picture 18" descr="Winco ISS-8 #8 Round Squeeze Handle Disher Portion Scoop - 4 oz."/>
          <p:cNvPicPr>
            <a:picLocks noChangeAspect="1" noChangeArrowheads="1"/>
          </p:cNvPicPr>
          <p:nvPr/>
        </p:nvPicPr>
        <p:blipFill rotWithShape="1">
          <a:blip r:embed="rId13" cstate="email">
            <a:extLst>
              <a:ext uri="{BEBA8EAE-BF5A-486C-A8C5-ECC9F3942E4B}">
                <a14:imgProps xmlns:a14="http://schemas.microsoft.com/office/drawing/2010/main">
                  <a14:imgLayer r:embed="rId14">
                    <a14:imgEffect>
                      <a14:backgroundRemoval t="36833" b="63167" l="0" r="100000">
                        <a14:foregroundMark x1="64167" y1="53500" x2="84000" y2="51667"/>
                      </a14:backgroundRemoval>
                    </a14:imgEffect>
                  </a14:imgLayer>
                </a14:imgProps>
              </a:ext>
              <a:ext uri="{28A0092B-C50C-407E-A947-70E740481C1C}">
                <a14:useLocalDpi xmlns:a14="http://schemas.microsoft.com/office/drawing/2010/main"/>
              </a:ext>
            </a:extLst>
          </a:blip>
          <a:srcRect t="37132" b="37358"/>
          <a:stretch/>
        </p:blipFill>
        <p:spPr bwMode="auto">
          <a:xfrm rot="1221840">
            <a:off x="1470775" y="5870630"/>
            <a:ext cx="1690833" cy="431322"/>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9348158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00789" y="971391"/>
            <a:ext cx="7153927" cy="656728"/>
          </a:xfrm>
        </p:spPr>
        <p:txBody>
          <a:bodyPr>
            <a:normAutofit/>
          </a:bodyPr>
          <a:lstStyle/>
          <a:p>
            <a:r>
              <a:rPr lang="en-US" sz="3600" b="1" dirty="0">
                <a:latin typeface="Calibri" panose="020F0502020204030204" pitchFamily="34" charset="0"/>
                <a:cs typeface="Calibri" panose="020F0502020204030204" pitchFamily="34" charset="0"/>
              </a:rPr>
              <a:t>What to Include in Inventory Count</a:t>
            </a:r>
          </a:p>
        </p:txBody>
      </p:sp>
      <p:sp>
        <p:nvSpPr>
          <p:cNvPr id="5" name="Content Placeholder 2"/>
          <p:cNvSpPr>
            <a:spLocks noGrp="1"/>
          </p:cNvSpPr>
          <p:nvPr>
            <p:ph idx="1"/>
          </p:nvPr>
        </p:nvSpPr>
        <p:spPr>
          <a:xfrm>
            <a:off x="529389" y="1665394"/>
            <a:ext cx="8002136" cy="1874332"/>
          </a:xfrm>
        </p:spPr>
        <p:txBody>
          <a:bodyPr>
            <a:normAutofit/>
          </a:bodyPr>
          <a:lstStyle/>
          <a:p>
            <a:pPr marL="0" indent="0">
              <a:lnSpc>
                <a:spcPct val="100000"/>
              </a:lnSpc>
              <a:spcBef>
                <a:spcPts val="0"/>
              </a:spcBef>
              <a:buNone/>
            </a:pPr>
            <a:r>
              <a:rPr lang="en-US" sz="2600" dirty="0">
                <a:latin typeface="Calibri" panose="020F0502020204030204" pitchFamily="34" charset="0"/>
                <a:cs typeface="Calibri" panose="020F0502020204030204" pitchFamily="34" charset="0"/>
              </a:rPr>
              <a:t>Include items that are used and depleted regularly throughout the month. All shelf stable and perishable food items are counted as well as all paper, plastic and chemical items. </a:t>
            </a:r>
          </a:p>
        </p:txBody>
      </p:sp>
      <p:sp>
        <p:nvSpPr>
          <p:cNvPr id="6" name="Content Placeholder 2"/>
          <p:cNvSpPr txBox="1">
            <a:spLocks/>
          </p:cNvSpPr>
          <p:nvPr/>
        </p:nvSpPr>
        <p:spPr>
          <a:xfrm>
            <a:off x="839940" y="3398963"/>
            <a:ext cx="7795102" cy="2288400"/>
          </a:xfrm>
          <a:prstGeom prst="rect">
            <a:avLst/>
          </a:prstGeom>
        </p:spPr>
        <p:txBody>
          <a:bodyPr vert="horz" lIns="91440" tIns="45720" rIns="91440" bIns="45720" rtlCol="0" anchor="t">
            <a:normAutofit/>
          </a:bodyPr>
          <a:lstStyle>
            <a:lvl1pPr marL="228600" indent="-228600" algn="l" defTabSz="685800" rtl="0" eaLnBrk="1" latinLnBrk="0" hangingPunct="1">
              <a:lnSpc>
                <a:spcPct val="120000"/>
              </a:lnSpc>
              <a:spcBef>
                <a:spcPts val="1000"/>
              </a:spcBef>
              <a:buClr>
                <a:schemeClr val="accent1"/>
              </a:buClr>
              <a:buSzPct val="100000"/>
              <a:buFont typeface="Arial" panose="020B0604020202020204" pitchFamily="34" charset="0"/>
              <a:buChar char="•"/>
              <a:defRPr sz="2000" kern="1200" cap="none">
                <a:solidFill>
                  <a:schemeClr val="tx1"/>
                </a:solidFill>
                <a:effectLst/>
                <a:latin typeface="+mn-lt"/>
                <a:ea typeface="+mn-ea"/>
                <a:cs typeface="+mn-cs"/>
              </a:defRPr>
            </a:lvl1pPr>
            <a:lvl2pPr marL="6858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baseline="0">
                <a:solidFill>
                  <a:schemeClr val="tx1"/>
                </a:solidFill>
                <a:effectLst/>
                <a:latin typeface="+mn-lt"/>
                <a:ea typeface="+mn-ea"/>
                <a:cs typeface="+mn-cs"/>
              </a:defRPr>
            </a:lvl2pPr>
            <a:lvl3pPr marL="11430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a:solidFill>
                  <a:schemeClr val="tx1"/>
                </a:solidFill>
                <a:effectLst/>
                <a:latin typeface="+mn-lt"/>
                <a:ea typeface="+mn-ea"/>
                <a:cs typeface="+mn-cs"/>
              </a:defRPr>
            </a:lvl3pPr>
            <a:lvl4pPr marL="16002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400" kern="1200" cap="none" baseline="0">
                <a:solidFill>
                  <a:schemeClr val="tx1"/>
                </a:solidFill>
                <a:effectLst/>
                <a:latin typeface="+mn-lt"/>
                <a:ea typeface="+mn-ea"/>
                <a:cs typeface="+mn-cs"/>
              </a:defRPr>
            </a:lvl4pPr>
            <a:lvl5pPr marL="20574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200" kern="1200" cap="none">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9pPr>
          </a:lstStyle>
          <a:p>
            <a:pPr>
              <a:lnSpc>
                <a:spcPct val="100000"/>
              </a:lnSpc>
              <a:spcBef>
                <a:spcPts val="0"/>
              </a:spcBef>
            </a:pPr>
            <a:r>
              <a:rPr lang="en-US" sz="2600" dirty="0">
                <a:latin typeface="Calibri" panose="020F0502020204030204" pitchFamily="34" charset="0"/>
                <a:cs typeface="Calibri" panose="020F0502020204030204" pitchFamily="34" charset="0"/>
              </a:rPr>
              <a:t>Refrigerated items</a:t>
            </a:r>
          </a:p>
          <a:p>
            <a:pPr>
              <a:lnSpc>
                <a:spcPct val="100000"/>
              </a:lnSpc>
              <a:spcBef>
                <a:spcPts val="0"/>
              </a:spcBef>
            </a:pPr>
            <a:r>
              <a:rPr lang="en-US" sz="2600" dirty="0">
                <a:latin typeface="Calibri" panose="020F0502020204030204" pitchFamily="34" charset="0"/>
                <a:cs typeface="Calibri" panose="020F0502020204030204" pitchFamily="34" charset="0"/>
              </a:rPr>
              <a:t>Frozen foods</a:t>
            </a:r>
          </a:p>
          <a:p>
            <a:pPr>
              <a:lnSpc>
                <a:spcPct val="100000"/>
              </a:lnSpc>
              <a:spcBef>
                <a:spcPts val="0"/>
              </a:spcBef>
            </a:pPr>
            <a:r>
              <a:rPr lang="en-US" sz="2600" dirty="0">
                <a:latin typeface="Calibri" panose="020F0502020204030204" pitchFamily="34" charset="0"/>
                <a:cs typeface="Calibri" panose="020F0502020204030204" pitchFamily="34" charset="0"/>
              </a:rPr>
              <a:t>Shelf stable food items </a:t>
            </a:r>
          </a:p>
          <a:p>
            <a:pPr>
              <a:lnSpc>
                <a:spcPct val="100000"/>
              </a:lnSpc>
              <a:spcBef>
                <a:spcPts val="0"/>
              </a:spcBef>
            </a:pPr>
            <a:r>
              <a:rPr lang="en-US" sz="2600" dirty="0">
                <a:latin typeface="Calibri" panose="020F0502020204030204" pitchFamily="34" charset="0"/>
                <a:cs typeface="Calibri" panose="020F0502020204030204" pitchFamily="34" charset="0"/>
              </a:rPr>
              <a:t>Paper and plastic products </a:t>
            </a:r>
          </a:p>
          <a:p>
            <a:pPr>
              <a:lnSpc>
                <a:spcPct val="100000"/>
              </a:lnSpc>
              <a:spcBef>
                <a:spcPts val="0"/>
              </a:spcBef>
            </a:pPr>
            <a:r>
              <a:rPr lang="en-US" sz="2600" dirty="0">
                <a:latin typeface="Calibri" panose="020F0502020204030204" pitchFamily="34" charset="0"/>
                <a:cs typeface="Calibri" panose="020F0502020204030204" pitchFamily="34" charset="0"/>
              </a:rPr>
              <a:t>Cleaning chemicals</a:t>
            </a:r>
          </a:p>
        </p:txBody>
      </p:sp>
      <p:pic>
        <p:nvPicPr>
          <p:cNvPr id="1026" name="Picture 2" descr="Apple Packaging - Chelan Fresh | Apple packaging, Apple, Washington apple"/>
          <p:cNvPicPr>
            <a:picLocks noChangeAspect="1" noChangeArrowheads="1"/>
          </p:cNvPicPr>
          <p:nvPr/>
        </p:nvPicPr>
        <p:blipFill rotWithShape="1">
          <a:blip r:embed="rId2" cstate="email">
            <a:extLst>
              <a:ext uri="{BEBA8EAE-BF5A-486C-A8C5-ECC9F3942E4B}">
                <a14:imgProps xmlns:a14="http://schemas.microsoft.com/office/drawing/2010/main">
                  <a14:imgLayer r:embed="rId3">
                    <a14:imgEffect>
                      <a14:backgroundRemoval t="0" b="91030" l="0" r="99467">
                        <a14:foregroundMark x1="42133" y1="68439" x2="89333" y2="56811"/>
                        <a14:foregroundMark x1="2133" y1="19269" x2="7733" y2="66445"/>
                        <a14:foregroundMark x1="1600" y1="13289" x2="14667" y2="32226"/>
                        <a14:foregroundMark x1="14667" y1="28904" x2="17867" y2="88040"/>
                        <a14:foregroundMark x1="4000" y1="64784" x2="16800" y2="88040"/>
                        <a14:foregroundMark x1="1067" y1="18272" x2="15200" y2="48505"/>
                        <a14:foregroundMark x1="25600" y1="70764" x2="48000" y2="63787"/>
                        <a14:foregroundMark x1="23200" y1="86379" x2="87733" y2="68106"/>
                        <a14:foregroundMark x1="37333" y1="84053" x2="89067" y2="70432"/>
                        <a14:backgroundMark x1="89867" y1="71429" x2="16000" y2="90698"/>
                      </a14:backgroundRemoval>
                    </a14:imgEffect>
                  </a14:imgLayer>
                </a14:imgProps>
              </a:ext>
              <a:ext uri="{28A0092B-C50C-407E-A947-70E740481C1C}">
                <a14:useLocalDpi xmlns:a14="http://schemas.microsoft.com/office/drawing/2010/main"/>
              </a:ext>
            </a:extLst>
          </a:blip>
          <a:srcRect r="6235" b="8879"/>
          <a:stretch/>
        </p:blipFill>
        <p:spPr bwMode="auto">
          <a:xfrm rot="187540">
            <a:off x="5300545" y="5308927"/>
            <a:ext cx="1962898" cy="1531145"/>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1028" name="Picture 4" descr="Tyson Red Label 5 lb. Bag of Fully Cooked Grilled Chicken Breast Strips -  2/Case"/>
          <p:cNvPicPr>
            <a:picLocks noChangeAspect="1" noChangeArrowheads="1"/>
          </p:cNvPicPr>
          <p:nvPr/>
        </p:nvPicPr>
        <p:blipFill rotWithShape="1">
          <a:blip r:embed="rId4" cstate="email">
            <a:extLst>
              <a:ext uri="{BEBA8EAE-BF5A-486C-A8C5-ECC9F3942E4B}">
                <a14:imgProps xmlns:a14="http://schemas.microsoft.com/office/drawing/2010/main">
                  <a14:imgLayer r:embed="rId5">
                    <a14:imgEffect>
                      <a14:backgroundRemoval t="4500" b="95167" l="2333" r="98500">
                        <a14:foregroundMark x1="95000" y1="63167" x2="92167" y2="93500"/>
                        <a14:foregroundMark x1="93000" y1="67167" x2="36667" y2="68167"/>
                        <a14:foregroundMark x1="37667" y1="67500" x2="37833" y2="92667"/>
                        <a14:foregroundMark x1="37500" y1="92667" x2="92000" y2="93000"/>
                        <a14:foregroundMark x1="92000" y1="93000" x2="36000" y2="68667"/>
                        <a14:foregroundMark x1="93500" y1="70167" x2="39333" y2="91833"/>
                        <a14:foregroundMark x1="47167" y1="72333" x2="86167" y2="71500"/>
                        <a14:foregroundMark x1="84167" y1="87667" x2="42333" y2="87500"/>
                      </a14:backgroundRemoval>
                    </a14:imgEffect>
                    <a14:imgEffect>
                      <a14:brightnessContrast bright="-20000" contrast="20000"/>
                    </a14:imgEffect>
                  </a14:imgLayer>
                </a14:imgProps>
              </a:ext>
              <a:ext uri="{28A0092B-C50C-407E-A947-70E740481C1C}">
                <a14:useLocalDpi xmlns:a14="http://schemas.microsoft.com/office/drawing/2010/main"/>
              </a:ext>
            </a:extLst>
          </a:blip>
          <a:srcRect l="750" t="4378" r="685" b="4151"/>
          <a:stretch/>
        </p:blipFill>
        <p:spPr bwMode="auto">
          <a:xfrm>
            <a:off x="7217727" y="5064139"/>
            <a:ext cx="1839566" cy="170716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1032" name="Picture 8" descr="Folgers Classic Roast Ground Coffee, Medium Roast, 6/Carton (20421CT)"/>
          <p:cNvPicPr>
            <a:picLocks noChangeAspect="1" noChangeArrowheads="1"/>
          </p:cNvPicPr>
          <p:nvPr/>
        </p:nvPicPr>
        <p:blipFill rotWithShape="1">
          <a:blip r:embed="rId6" cstate="email">
            <a:extLst>
              <a:ext uri="{BEBA8EAE-BF5A-486C-A8C5-ECC9F3942E4B}">
                <a14:imgProps xmlns:a14="http://schemas.microsoft.com/office/drawing/2010/main">
                  <a14:imgLayer r:embed="rId7">
                    <a14:imgEffect>
                      <a14:backgroundRemoval t="500" b="100000" l="9000" r="92250"/>
                    </a14:imgEffect>
                  </a14:imgLayer>
                </a14:imgProps>
              </a:ext>
              <a:ext uri="{28A0092B-C50C-407E-A947-70E740481C1C}">
                <a14:useLocalDpi xmlns:a14="http://schemas.microsoft.com/office/drawing/2010/main"/>
              </a:ext>
            </a:extLst>
          </a:blip>
          <a:srcRect l="7917" r="8083"/>
          <a:stretch/>
        </p:blipFill>
        <p:spPr bwMode="auto">
          <a:xfrm>
            <a:off x="2208369" y="5684467"/>
            <a:ext cx="912942" cy="1086835"/>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1030" name="Picture 6" descr="Toolholding 3902-2028 7/16 X 4-1/4&amp;quot; LATHE MANDREL Mandrels"/>
          <p:cNvPicPr>
            <a:picLocks noChangeAspect="1" noChangeArrowheads="1"/>
          </p:cNvPicPr>
          <p:nvPr/>
        </p:nvPicPr>
        <p:blipFill rotWithShape="1">
          <a:blip r:embed="rId8" cstate="email">
            <a:extLst>
              <a:ext uri="{BEBA8EAE-BF5A-486C-A8C5-ECC9F3942E4B}">
                <a14:imgProps xmlns:a14="http://schemas.microsoft.com/office/drawing/2010/main">
                  <a14:imgLayer r:embed="rId9">
                    <a14:imgEffect>
                      <a14:backgroundRemoval t="4583" b="95417" l="3216" r="98824"/>
                    </a14:imgEffect>
                  </a14:imgLayer>
                </a14:imgProps>
              </a:ext>
              <a:ext uri="{28A0092B-C50C-407E-A947-70E740481C1C}">
                <a14:useLocalDpi xmlns:a14="http://schemas.microsoft.com/office/drawing/2010/main"/>
              </a:ext>
            </a:extLst>
          </a:blip>
          <a:srcRect l="2700" t="4929" r="1394" b="5121"/>
          <a:stretch/>
        </p:blipFill>
        <p:spPr bwMode="auto">
          <a:xfrm rot="173210" flipH="1">
            <a:off x="3230552" y="6001240"/>
            <a:ext cx="1124863" cy="70417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1034" name="Picture 10" descr="Liquid Timsen (QUAT)– Lodi Wine Labs"/>
          <p:cNvPicPr>
            <a:picLocks noChangeAspect="1" noChangeArrowheads="1"/>
          </p:cNvPicPr>
          <p:nvPr/>
        </p:nvPicPr>
        <p:blipFill rotWithShape="1">
          <a:blip r:embed="rId10" cstate="email">
            <a:extLst>
              <a:ext uri="{BEBA8EAE-BF5A-486C-A8C5-ECC9F3942E4B}">
                <a14:imgProps xmlns:a14="http://schemas.microsoft.com/office/drawing/2010/main">
                  <a14:imgLayer r:embed="rId11">
                    <a14:imgEffect>
                      <a14:backgroundRemoval t="10000" b="90000" l="10000" r="90000"/>
                    </a14:imgEffect>
                  </a14:imgLayer>
                </a14:imgProps>
              </a:ext>
              <a:ext uri="{28A0092B-C50C-407E-A947-70E740481C1C}">
                <a14:useLocalDpi xmlns:a14="http://schemas.microsoft.com/office/drawing/2010/main"/>
              </a:ext>
            </a:extLst>
          </a:blip>
          <a:srcRect l="33389" t="15657" r="35680" b="15255"/>
          <a:stretch/>
        </p:blipFill>
        <p:spPr bwMode="auto">
          <a:xfrm>
            <a:off x="4461252" y="5227807"/>
            <a:ext cx="825938" cy="1509641"/>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8327117"/>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p:cNvGrpSpPr/>
          <p:nvPr/>
        </p:nvGrpSpPr>
        <p:grpSpPr>
          <a:xfrm>
            <a:off x="1725104" y="5779674"/>
            <a:ext cx="5524107" cy="890545"/>
            <a:chOff x="1047830" y="5779674"/>
            <a:chExt cx="7362334" cy="890545"/>
          </a:xfrm>
        </p:grpSpPr>
        <p:sp>
          <p:nvSpPr>
            <p:cNvPr id="21" name="Can 20"/>
            <p:cNvSpPr/>
            <p:nvPr/>
          </p:nvSpPr>
          <p:spPr>
            <a:xfrm>
              <a:off x="4304165" y="6164090"/>
              <a:ext cx="320160" cy="500946"/>
            </a:xfrm>
            <a:prstGeom prst="can">
              <a:avLst/>
            </a:prstGeom>
            <a:solidFill>
              <a:schemeClr val="tx2">
                <a:lumMod val="60000"/>
                <a:lumOff val="40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Can 21"/>
            <p:cNvSpPr/>
            <p:nvPr/>
          </p:nvSpPr>
          <p:spPr>
            <a:xfrm>
              <a:off x="8034021" y="6169273"/>
              <a:ext cx="320160" cy="500946"/>
            </a:xfrm>
            <a:prstGeom prst="can">
              <a:avLst/>
            </a:prstGeom>
            <a:solidFill>
              <a:schemeClr val="tx2">
                <a:lumMod val="60000"/>
                <a:lumOff val="40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Can 10"/>
            <p:cNvSpPr/>
            <p:nvPr/>
          </p:nvSpPr>
          <p:spPr>
            <a:xfrm>
              <a:off x="1093861" y="6158170"/>
              <a:ext cx="320160" cy="500946"/>
            </a:xfrm>
            <a:prstGeom prst="can">
              <a:avLst/>
            </a:prstGeom>
            <a:solidFill>
              <a:schemeClr val="tx2">
                <a:lumMod val="60000"/>
                <a:lumOff val="40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p:cNvGrpSpPr/>
            <p:nvPr/>
          </p:nvGrpSpPr>
          <p:grpSpPr>
            <a:xfrm>
              <a:off x="1047830" y="5779674"/>
              <a:ext cx="7362334" cy="537913"/>
              <a:chOff x="1319753" y="5593716"/>
              <a:chExt cx="7362334" cy="537913"/>
            </a:xfrm>
          </p:grpSpPr>
          <p:sp>
            <p:nvSpPr>
              <p:cNvPr id="8" name="Trapezoid 7"/>
              <p:cNvSpPr/>
              <p:nvPr/>
            </p:nvSpPr>
            <p:spPr>
              <a:xfrm>
                <a:off x="1319753" y="5593716"/>
                <a:ext cx="7362334" cy="341530"/>
              </a:xfrm>
              <a:prstGeom prst="trapezoid">
                <a:avLst>
                  <a:gd name="adj" fmla="val 166729"/>
                </a:avLst>
              </a:prstGeom>
              <a:solidFill>
                <a:schemeClr val="tx2">
                  <a:lumMod val="40000"/>
                  <a:lumOff val="60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1329179" y="5935244"/>
                <a:ext cx="7352908" cy="196385"/>
              </a:xfrm>
              <a:prstGeom prst="rect">
                <a:avLst/>
              </a:prstGeom>
              <a:solidFill>
                <a:schemeClr val="tx2">
                  <a:lumMod val="60000"/>
                  <a:lumOff val="40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7" name="Cube 16"/>
          <p:cNvSpPr/>
          <p:nvPr/>
        </p:nvSpPr>
        <p:spPr>
          <a:xfrm>
            <a:off x="2616938" y="5054651"/>
            <a:ext cx="1234018" cy="1014190"/>
          </a:xfrm>
          <a:prstGeom prst="cube">
            <a:avLst/>
          </a:prstGeom>
          <a:blipFill>
            <a:blip r:embed="rId2">
              <a:duotone>
                <a:prstClr val="black"/>
                <a:schemeClr val="accent5">
                  <a:tint val="45000"/>
                  <a:satMod val="400000"/>
                </a:schemeClr>
              </a:duotone>
            </a:blip>
            <a:tile tx="0" ty="0" sx="100000" sy="100000" flip="none" algn="tl"/>
          </a:blip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300789" y="914495"/>
            <a:ext cx="7153927" cy="656728"/>
          </a:xfrm>
        </p:spPr>
        <p:txBody>
          <a:bodyPr>
            <a:normAutofit/>
          </a:bodyPr>
          <a:lstStyle/>
          <a:p>
            <a:r>
              <a:rPr lang="en-US" sz="3600" b="1" dirty="0">
                <a:latin typeface="Calibri" panose="020F0502020204030204" pitchFamily="34" charset="0"/>
                <a:cs typeface="Calibri" panose="020F0502020204030204" pitchFamily="34" charset="0"/>
              </a:rPr>
              <a:t>Counting Inventory</a:t>
            </a:r>
          </a:p>
        </p:txBody>
      </p:sp>
      <p:sp>
        <p:nvSpPr>
          <p:cNvPr id="3" name="Content Placeholder 2"/>
          <p:cNvSpPr>
            <a:spLocks noGrp="1"/>
          </p:cNvSpPr>
          <p:nvPr>
            <p:ph idx="1"/>
          </p:nvPr>
        </p:nvSpPr>
        <p:spPr>
          <a:xfrm>
            <a:off x="300789" y="1797735"/>
            <a:ext cx="8626642" cy="3211894"/>
          </a:xfrm>
        </p:spPr>
        <p:txBody>
          <a:bodyPr>
            <a:noAutofit/>
          </a:bodyPr>
          <a:lstStyle/>
          <a:p>
            <a:pPr marL="0" marR="0" indent="0">
              <a:spcBef>
                <a:spcPts val="0"/>
              </a:spcBef>
              <a:spcAft>
                <a:spcPts val="600"/>
              </a:spcAft>
              <a:buNone/>
            </a:pPr>
            <a:r>
              <a:rPr lang="en-US" sz="2600" dirty="0">
                <a:latin typeface="Calibri" panose="020F0502020204030204" pitchFamily="34" charset="0"/>
                <a:ea typeface="Calibri" panose="020F0502020204030204" pitchFamily="34" charset="0"/>
                <a:cs typeface="Times New Roman" panose="02020603050405020304" pitchFamily="18" charset="0"/>
              </a:rPr>
              <a:t>Confirm that your inventory counts are accurate.</a:t>
            </a:r>
          </a:p>
          <a:p>
            <a:pPr marL="640080" indent="-457200">
              <a:spcBef>
                <a:spcPts val="0"/>
              </a:spcBef>
              <a:buFont typeface="Wingdings" panose="05000000000000000000" pitchFamily="2" charset="2"/>
              <a:buChar char="Ø"/>
            </a:pPr>
            <a:r>
              <a:rPr lang="en-US" sz="2600" dirty="0">
                <a:latin typeface="Calibri" panose="020F0502020204030204" pitchFamily="34" charset="0"/>
                <a:ea typeface="Calibri" panose="020F0502020204030204" pitchFamily="34" charset="0"/>
                <a:cs typeface="Times New Roman" panose="02020603050405020304" pitchFamily="18" charset="0"/>
              </a:rPr>
              <a:t>The Physical Inventory Worksheet has a column for “Cases On Hand” and another column for “Broken On Hand”</a:t>
            </a:r>
          </a:p>
          <a:p>
            <a:pPr marL="1097280" lvl="1" indent="-457200">
              <a:spcBef>
                <a:spcPts val="0"/>
              </a:spcBef>
            </a:pPr>
            <a:r>
              <a:rPr lang="en-US" sz="2600" dirty="0">
                <a:latin typeface="Calibri" panose="020F0502020204030204" pitchFamily="34" charset="0"/>
                <a:ea typeface="Calibri" panose="020F0502020204030204" pitchFamily="34" charset="0"/>
                <a:cs typeface="Times New Roman" panose="02020603050405020304" pitchFamily="18" charset="0"/>
              </a:rPr>
              <a:t>Do not count every box of product as a full case </a:t>
            </a:r>
          </a:p>
          <a:p>
            <a:pPr marL="1097280" lvl="1" indent="-457200">
              <a:spcBef>
                <a:spcPts val="0"/>
              </a:spcBef>
            </a:pPr>
            <a:r>
              <a:rPr lang="en-US" sz="2600" dirty="0">
                <a:latin typeface="Calibri" panose="020F0502020204030204" pitchFamily="34" charset="0"/>
                <a:ea typeface="Calibri" panose="020F0502020204030204" pitchFamily="34" charset="0"/>
                <a:cs typeface="Times New Roman" panose="02020603050405020304" pitchFamily="18" charset="0"/>
              </a:rPr>
              <a:t>Broken cases of product should be counted accurately and labeled to indicate quantity</a:t>
            </a:r>
          </a:p>
        </p:txBody>
      </p:sp>
      <p:sp>
        <p:nvSpPr>
          <p:cNvPr id="23" name="Cube 22"/>
          <p:cNvSpPr/>
          <p:nvPr/>
        </p:nvSpPr>
        <p:spPr>
          <a:xfrm>
            <a:off x="3681934" y="5054651"/>
            <a:ext cx="1234018" cy="1014190"/>
          </a:xfrm>
          <a:prstGeom prst="cube">
            <a:avLst/>
          </a:prstGeom>
          <a:blipFill>
            <a:blip r:embed="rId2">
              <a:duotone>
                <a:prstClr val="black"/>
                <a:schemeClr val="accent5">
                  <a:tint val="45000"/>
                  <a:satMod val="400000"/>
                </a:schemeClr>
              </a:duotone>
            </a:blip>
            <a:tile tx="0" ty="0" sx="100000" sy="100000" flip="none" algn="tl"/>
          </a:blip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19"/>
          <p:cNvGrpSpPr/>
          <p:nvPr/>
        </p:nvGrpSpPr>
        <p:grpSpPr>
          <a:xfrm>
            <a:off x="4451278" y="4552206"/>
            <a:ext cx="1656373" cy="1526109"/>
            <a:chOff x="4278389" y="4957132"/>
            <a:chExt cx="1846695" cy="1663613"/>
          </a:xfrm>
        </p:grpSpPr>
        <p:grpSp>
          <p:nvGrpSpPr>
            <p:cNvPr id="16" name="Group 15"/>
            <p:cNvGrpSpPr/>
            <p:nvPr/>
          </p:nvGrpSpPr>
          <p:grpSpPr>
            <a:xfrm>
              <a:off x="4278389" y="4957132"/>
              <a:ext cx="1846695" cy="1663613"/>
              <a:chOff x="4373279" y="4957133"/>
              <a:chExt cx="1846695" cy="1663613"/>
            </a:xfrm>
          </p:grpSpPr>
          <p:sp>
            <p:nvSpPr>
              <p:cNvPr id="6" name="Cube 5"/>
              <p:cNvSpPr/>
              <p:nvPr/>
            </p:nvSpPr>
            <p:spPr>
              <a:xfrm>
                <a:off x="4739922" y="5372837"/>
                <a:ext cx="1480052" cy="1247909"/>
              </a:xfrm>
              <a:prstGeom prst="cube">
                <a:avLst/>
              </a:prstGeom>
              <a:blipFill>
                <a:blip r:embed="rId2">
                  <a:duotone>
                    <a:prstClr val="black"/>
                    <a:schemeClr val="accent5">
                      <a:tint val="45000"/>
                      <a:satMod val="400000"/>
                    </a:schemeClr>
                  </a:duotone>
                </a:blip>
                <a:tile tx="0" ty="0" sx="100000" sy="100000" flip="none" algn="tl"/>
              </a:blip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Parallelogram 6"/>
              <p:cNvSpPr/>
              <p:nvPr/>
            </p:nvSpPr>
            <p:spPr>
              <a:xfrm rot="1921550">
                <a:off x="4373279" y="5171331"/>
                <a:ext cx="621847" cy="447095"/>
              </a:xfrm>
              <a:prstGeom prst="parallelogram">
                <a:avLst>
                  <a:gd name="adj" fmla="val 26960"/>
                </a:avLst>
              </a:prstGeom>
              <a:blipFill>
                <a:blip r:embed="rId3">
                  <a:duotone>
                    <a:prstClr val="black"/>
                    <a:schemeClr val="accent5">
                      <a:tint val="45000"/>
                      <a:satMod val="400000"/>
                    </a:schemeClr>
                  </a:duotone>
                  <a:extLst>
                    <a:ext uri="{BEBA8EAE-BF5A-486C-A8C5-ECC9F3942E4B}">
                      <a14:imgProps xmlns:a14="http://schemas.microsoft.com/office/drawing/2010/main">
                        <a14:imgLayer r:embed="rId4">
                          <a14:imgEffect>
                            <a14:saturation sat="33000"/>
                          </a14:imgEffect>
                        </a14:imgLayer>
                      </a14:imgProps>
                    </a:ext>
                  </a:extLst>
                </a:blip>
                <a:tile tx="0" ty="0" sx="100000" sy="100000" flip="none" algn="tl"/>
              </a:blip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Parallelogram 14"/>
              <p:cNvSpPr/>
              <p:nvPr/>
            </p:nvSpPr>
            <p:spPr>
              <a:xfrm>
                <a:off x="4782375" y="5399618"/>
                <a:ext cx="1395145" cy="279528"/>
              </a:xfrm>
              <a:prstGeom prst="parallelogram">
                <a:avLst>
                  <a:gd name="adj" fmla="val 102395"/>
                </a:avLst>
              </a:prstGeom>
              <a:solidFill>
                <a:schemeClr val="accent5">
                  <a:lumMod val="5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Parallelogram 13"/>
              <p:cNvSpPr/>
              <p:nvPr/>
            </p:nvSpPr>
            <p:spPr>
              <a:xfrm rot="18826269">
                <a:off x="5702305" y="5180867"/>
                <a:ext cx="726451" cy="278983"/>
              </a:xfrm>
              <a:prstGeom prst="parallelogram">
                <a:avLst>
                  <a:gd name="adj" fmla="val 102165"/>
                </a:avLst>
              </a:prstGeom>
              <a:blipFill>
                <a:blip r:embed="rId5">
                  <a:duotone>
                    <a:prstClr val="black"/>
                    <a:schemeClr val="accent5">
                      <a:tint val="45000"/>
                      <a:satMod val="400000"/>
                    </a:schemeClr>
                  </a:duotone>
                </a:blip>
                <a:tile tx="0" ty="0" sx="100000" sy="100000" flip="none" algn="tl"/>
              </a:blip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 name="TextBox 17"/>
            <p:cNvSpPr txBox="1"/>
            <p:nvPr/>
          </p:nvSpPr>
          <p:spPr>
            <a:xfrm rot="20293219">
              <a:off x="4786253" y="5794093"/>
              <a:ext cx="795498" cy="461665"/>
            </a:xfrm>
            <a:prstGeom prst="rect">
              <a:avLst/>
            </a:prstGeom>
            <a:noFill/>
          </p:spPr>
          <p:txBody>
            <a:bodyPr wrap="square" rtlCol="0">
              <a:spAutoFit/>
            </a:bodyPr>
            <a:lstStyle/>
            <a:p>
              <a:pPr algn="ctr"/>
              <a:r>
                <a:rPr lang="en-US" sz="2400" b="1" dirty="0">
                  <a:latin typeface="Ink Free" panose="03080402000500000000" pitchFamily="66" charset="0"/>
                </a:rPr>
                <a:t>½ </a:t>
              </a:r>
            </a:p>
          </p:txBody>
        </p:sp>
        <p:sp>
          <p:nvSpPr>
            <p:cNvPr id="19" name="TextBox 18"/>
            <p:cNvSpPr txBox="1"/>
            <p:nvPr/>
          </p:nvSpPr>
          <p:spPr>
            <a:xfrm rot="20293219">
              <a:off x="4873029" y="6008104"/>
              <a:ext cx="1001934" cy="503261"/>
            </a:xfrm>
            <a:prstGeom prst="rect">
              <a:avLst/>
            </a:prstGeom>
            <a:noFill/>
          </p:spPr>
          <p:txBody>
            <a:bodyPr wrap="square" rtlCol="0">
              <a:spAutoFit/>
            </a:bodyPr>
            <a:lstStyle/>
            <a:p>
              <a:pPr algn="ctr"/>
              <a:r>
                <a:rPr lang="en-US" sz="2400" b="1" dirty="0">
                  <a:latin typeface="Ink Free" panose="03080402000500000000" pitchFamily="66" charset="0"/>
                </a:rPr>
                <a:t>case</a:t>
              </a:r>
            </a:p>
          </p:txBody>
        </p:sp>
      </p:grpSp>
    </p:spTree>
    <p:extLst>
      <p:ext uri="{BB962C8B-B14F-4D97-AF65-F5344CB8AC3E}">
        <p14:creationId xmlns:p14="http://schemas.microsoft.com/office/powerpoint/2010/main" val="110964686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46100" y="956173"/>
            <a:ext cx="7153927" cy="656728"/>
          </a:xfrm>
        </p:spPr>
        <p:txBody>
          <a:bodyPr>
            <a:normAutofit/>
          </a:bodyPr>
          <a:lstStyle/>
          <a:p>
            <a:r>
              <a:rPr lang="en-US" sz="4000" b="1" dirty="0">
                <a:latin typeface="Calibri" panose="020F0502020204030204" pitchFamily="34" charset="0"/>
                <a:cs typeface="Calibri" panose="020F0502020204030204" pitchFamily="34" charset="0"/>
              </a:rPr>
              <a:t>Customizing Inventory Worksheet</a:t>
            </a:r>
          </a:p>
        </p:txBody>
      </p:sp>
      <p:sp>
        <p:nvSpPr>
          <p:cNvPr id="3" name="Content Placeholder 2"/>
          <p:cNvSpPr>
            <a:spLocks noGrp="1"/>
          </p:cNvSpPr>
          <p:nvPr>
            <p:ph idx="1"/>
          </p:nvPr>
        </p:nvSpPr>
        <p:spPr>
          <a:xfrm>
            <a:off x="389690" y="1752601"/>
            <a:ext cx="5223710" cy="4893732"/>
          </a:xfrm>
        </p:spPr>
        <p:txBody>
          <a:bodyPr>
            <a:normAutofit/>
          </a:bodyPr>
          <a:lstStyle/>
          <a:p>
            <a:pPr marL="0" indent="0">
              <a:lnSpc>
                <a:spcPct val="100000"/>
              </a:lnSpc>
              <a:buNone/>
            </a:pPr>
            <a:r>
              <a:rPr lang="en-US" sz="2600" dirty="0">
                <a:latin typeface="Calibri" panose="020F0502020204030204" pitchFamily="34" charset="0"/>
                <a:cs typeface="Calibri" panose="020F0502020204030204" pitchFamily="34" charset="0"/>
              </a:rPr>
              <a:t>Creating a customized worksheet of all the inventory items used onsite  makes the process easier. </a:t>
            </a:r>
          </a:p>
          <a:p>
            <a:pPr lvl="1">
              <a:lnSpc>
                <a:spcPct val="100000"/>
              </a:lnSpc>
              <a:buFont typeface="Wingdings" panose="05000000000000000000" pitchFamily="2" charset="2"/>
              <a:buChar char="Ø"/>
            </a:pPr>
            <a:r>
              <a:rPr lang="en-US" sz="2600" dirty="0">
                <a:latin typeface="Calibri" panose="020F0502020204030204" pitchFamily="34" charset="0"/>
                <a:cs typeface="Calibri" panose="020F0502020204030204" pitchFamily="34" charset="0"/>
              </a:rPr>
              <a:t>Only include the items used in</a:t>
            </a:r>
          </a:p>
          <a:p>
            <a:pPr marL="457200" lvl="1" indent="0">
              <a:lnSpc>
                <a:spcPct val="100000"/>
              </a:lnSpc>
              <a:spcBef>
                <a:spcPts val="0"/>
              </a:spcBef>
              <a:buNone/>
            </a:pPr>
            <a:r>
              <a:rPr lang="en-US" sz="2600" dirty="0">
                <a:latin typeface="Calibri" panose="020F0502020204030204" pitchFamily="34" charset="0"/>
                <a:cs typeface="Calibri" panose="020F0502020204030204" pitchFamily="34" charset="0"/>
              </a:rPr>
              <a:t>    the current operation</a:t>
            </a:r>
          </a:p>
          <a:p>
            <a:pPr lvl="1">
              <a:lnSpc>
                <a:spcPct val="100000"/>
              </a:lnSpc>
              <a:buFont typeface="Wingdings" panose="05000000000000000000" pitchFamily="2" charset="2"/>
              <a:buChar char="Ø"/>
            </a:pPr>
            <a:r>
              <a:rPr lang="en-US" sz="2600" dirty="0">
                <a:latin typeface="Calibri" panose="020F0502020204030204" pitchFamily="34" charset="0"/>
                <a:cs typeface="Calibri" panose="020F0502020204030204" pitchFamily="34" charset="0"/>
              </a:rPr>
              <a:t>Select items to include on Inventory Worksheet in CMS</a:t>
            </a:r>
          </a:p>
          <a:p>
            <a:pPr lvl="1">
              <a:lnSpc>
                <a:spcPct val="100000"/>
              </a:lnSpc>
              <a:buFont typeface="Wingdings" panose="05000000000000000000" pitchFamily="2" charset="2"/>
              <a:buChar char="Ø"/>
            </a:pPr>
            <a:r>
              <a:rPr lang="en-US" sz="2600" dirty="0">
                <a:latin typeface="Calibri" panose="020F0502020204030204" pitchFamily="34" charset="0"/>
                <a:cs typeface="Calibri" panose="020F0502020204030204" pitchFamily="34" charset="0"/>
              </a:rPr>
              <a:t>Update items regularly to include or remove items</a:t>
            </a:r>
          </a:p>
        </p:txBody>
      </p:sp>
      <p:pic>
        <p:nvPicPr>
          <p:cNvPr id="5" name="Picture 4"/>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613400" y="1949188"/>
            <a:ext cx="3208598" cy="4087490"/>
          </a:xfrm>
          <a:prstGeom prst="rect">
            <a:avLst/>
          </a:prstGeom>
          <a:ln>
            <a:solidFill>
              <a:schemeClr val="tx1"/>
            </a:solidFill>
          </a:ln>
        </p:spPr>
      </p:pic>
    </p:spTree>
    <p:extLst>
      <p:ext uri="{BB962C8B-B14F-4D97-AF65-F5344CB8AC3E}">
        <p14:creationId xmlns:p14="http://schemas.microsoft.com/office/powerpoint/2010/main" val="2797178733"/>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4946" y="739768"/>
            <a:ext cx="7768341" cy="656728"/>
          </a:xfrm>
          <a:solidFill>
            <a:schemeClr val="bg1"/>
          </a:solidFill>
        </p:spPr>
        <p:txBody>
          <a:bodyPr>
            <a:noAutofit/>
          </a:bodyPr>
          <a:lstStyle/>
          <a:p>
            <a:r>
              <a:rPr lang="en-US" sz="2800" b="1" dirty="0">
                <a:latin typeface="Calibri" panose="020F0502020204030204" pitchFamily="34" charset="0"/>
                <a:cs typeface="Calibri" panose="020F0502020204030204" pitchFamily="34" charset="0"/>
              </a:rPr>
              <a:t>How to Create a Customized Inventory Worksheet</a:t>
            </a:r>
          </a:p>
        </p:txBody>
      </p:sp>
      <p:sp>
        <p:nvSpPr>
          <p:cNvPr id="3" name="Content Placeholder 2"/>
          <p:cNvSpPr>
            <a:spLocks noGrp="1"/>
          </p:cNvSpPr>
          <p:nvPr>
            <p:ph idx="1"/>
          </p:nvPr>
        </p:nvSpPr>
        <p:spPr>
          <a:xfrm>
            <a:off x="115747" y="1753808"/>
            <a:ext cx="8811684" cy="698368"/>
          </a:xfrm>
        </p:spPr>
        <p:txBody>
          <a:bodyPr>
            <a:noAutofit/>
          </a:bodyPr>
          <a:lstStyle/>
          <a:p>
            <a:pPr marL="0" indent="0">
              <a:buNone/>
            </a:pPr>
            <a:r>
              <a:rPr lang="en-US" sz="2600" dirty="0">
                <a:latin typeface="Calibri" panose="020F0502020204030204" pitchFamily="34" charset="0"/>
                <a:cs typeface="Calibri" panose="020F0502020204030204" pitchFamily="34" charset="0"/>
              </a:rPr>
              <a:t>Go to Reports &gt; Inventory &gt; Physical Inventory Worksheet &gt; Go!</a:t>
            </a:r>
          </a:p>
        </p:txBody>
      </p:sp>
      <p:pic>
        <p:nvPicPr>
          <p:cNvPr id="8" name="Inventory Worksheet.mp4" descr="Inventory Worksheet.mp4">
            <a:hlinkClick r:id="" action="ppaction://media"/>
            <a:extLst>
              <a:ext uri="{FF2B5EF4-FFF2-40B4-BE49-F238E27FC236}">
                <a16:creationId xmlns:a16="http://schemas.microsoft.com/office/drawing/2014/main" id="{0EAD20E0-237D-2445-8034-6B05A82D5674}"/>
              </a:ext>
            </a:extLst>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869395" y="2277424"/>
            <a:ext cx="7546694" cy="4245015"/>
          </a:xfrm>
          <a:prstGeom prst="rect">
            <a:avLst/>
          </a:prstGeom>
          <a:ln>
            <a:noFill/>
          </a:ln>
          <a:effectLst>
            <a:outerShdw blurRad="190500" algn="tl" rotWithShape="0">
              <a:srgbClr val="000000">
                <a:alpha val="70000"/>
              </a:srgbClr>
            </a:outerShdw>
          </a:effectLst>
        </p:spPr>
      </p:pic>
    </p:spTree>
    <p:extLst>
      <p:ext uri="{BB962C8B-B14F-4D97-AF65-F5344CB8AC3E}">
        <p14:creationId xmlns:p14="http://schemas.microsoft.com/office/powerpoint/2010/main" val="24588999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1444" fill="hold"/>
                                        <p:tgtEl>
                                          <p:spTgt spid="8"/>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8"/>
                </p:tgtEl>
              </p:cMediaNode>
            </p:video>
            <p:seq concurrent="1" nextAc="seek">
              <p:cTn id="8" restart="whenNotActive" fill="hold" evtFilter="cancelBubble" nodeType="interactiveSeq">
                <p:stCondLst>
                  <p:cond evt="onClick" delay="0">
                    <p:tgtEl>
                      <p:spTgt spid="8"/>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8"/>
                                        </p:tgtEl>
                                      </p:cBhvr>
                                    </p:cmd>
                                  </p:childTnLst>
                                </p:cTn>
                              </p:par>
                            </p:childTnLst>
                          </p:cTn>
                        </p:par>
                      </p:childTnLst>
                    </p:cTn>
                  </p:par>
                </p:childTnLst>
              </p:cTn>
              <p:nextCondLst>
                <p:cond evt="onClick" delay="0">
                  <p:tgtEl>
                    <p:spTgt spid="8"/>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46100" y="956173"/>
            <a:ext cx="7626939" cy="656728"/>
          </a:xfrm>
        </p:spPr>
        <p:txBody>
          <a:bodyPr>
            <a:noAutofit/>
          </a:bodyPr>
          <a:lstStyle/>
          <a:p>
            <a:r>
              <a:rPr lang="en-US" sz="2800" b="1" dirty="0">
                <a:latin typeface="Calibri" panose="020F0502020204030204" pitchFamily="34" charset="0"/>
                <a:cs typeface="Calibri" panose="020F0502020204030204" pitchFamily="34" charset="0"/>
              </a:rPr>
              <a:t>How to Create a Customized Inventory Worksheet</a:t>
            </a:r>
          </a:p>
        </p:txBody>
      </p:sp>
      <p:sp>
        <p:nvSpPr>
          <p:cNvPr id="3" name="Content Placeholder 2"/>
          <p:cNvSpPr>
            <a:spLocks noGrp="1"/>
          </p:cNvSpPr>
          <p:nvPr>
            <p:ph idx="1"/>
          </p:nvPr>
        </p:nvSpPr>
        <p:spPr>
          <a:xfrm>
            <a:off x="5850380" y="1811070"/>
            <a:ext cx="3116922" cy="3703420"/>
          </a:xfrm>
        </p:spPr>
        <p:txBody>
          <a:bodyPr>
            <a:normAutofit/>
          </a:bodyPr>
          <a:lstStyle/>
          <a:p>
            <a:pPr marL="0" indent="0">
              <a:lnSpc>
                <a:spcPct val="100000"/>
              </a:lnSpc>
              <a:buNone/>
            </a:pPr>
            <a:r>
              <a:rPr lang="en-US" sz="2600" dirty="0">
                <a:latin typeface="Calibri" panose="020F0502020204030204" pitchFamily="34" charset="0"/>
                <a:cs typeface="Calibri" panose="020F0502020204030204" pitchFamily="34" charset="0"/>
              </a:rPr>
              <a:t>From the Criteria box, select “Individual Selection” to choose the items you want to add on your worksheet by clicking on the ellipses […] </a:t>
            </a:r>
          </a:p>
        </p:txBody>
      </p:sp>
      <p:pic>
        <p:nvPicPr>
          <p:cNvPr id="4" name="Picture 3"/>
          <p:cNvPicPr>
            <a:picLocks noChangeAspect="1"/>
          </p:cNvPicPr>
          <p:nvPr/>
        </p:nvPicPr>
        <p:blipFill>
          <a:blip r:embed="rId2" cstate="email">
            <a:extLst>
              <a:ext uri="{BEBA8EAE-BF5A-486C-A8C5-ECC9F3942E4B}">
                <a14:imgProps xmlns:a14="http://schemas.microsoft.com/office/drawing/2010/main">
                  <a14:imgLayer r:embed="rId3">
                    <a14:imgEffect>
                      <a14:backgroundRemoval t="0" b="100000" l="0" r="100000">
                        <a14:foregroundMark x1="44800" y1="2044" x2="30933" y2="6044"/>
                        <a14:foregroundMark x1="30933" y1="6044" x2="18578" y2="12889"/>
                        <a14:foregroundMark x1="18578" y1="12889" x2="9067" y2="24711"/>
                        <a14:foregroundMark x1="9067" y1="24711" x2="3644" y2="36267"/>
                        <a14:foregroundMark x1="3200" y1="36267" x2="1689" y2="50844"/>
                        <a14:foregroundMark x1="2044" y1="52356" x2="4533" y2="64533"/>
                        <a14:foregroundMark x1="4356" y1="65244" x2="14044" y2="82933"/>
                        <a14:foregroundMark x1="13689" y1="84267" x2="29244" y2="94133"/>
                        <a14:foregroundMark x1="29244" y1="94133" x2="46133" y2="97333"/>
                        <a14:foregroundMark x1="46133" y1="97333" x2="62578" y2="96800"/>
                        <a14:foregroundMark x1="62578" y1="96800" x2="76444" y2="90311"/>
                        <a14:foregroundMark x1="78222" y1="88978" x2="93156" y2="74400"/>
                        <a14:foregroundMark x1="93156" y1="74400" x2="97689" y2="59022"/>
                        <a14:foregroundMark x1="97689" y1="59022" x2="97689" y2="41956"/>
                        <a14:foregroundMark x1="97689" y1="41956" x2="91822" y2="24889"/>
                        <a14:foregroundMark x1="91822" y1="24889" x2="81244" y2="12356"/>
                        <a14:foregroundMark x1="81244" y1="12356" x2="67378" y2="4978"/>
                        <a14:foregroundMark x1="67378" y1="4978" x2="43822" y2="1333"/>
                      </a14:backgroundRemoval>
                    </a14:imgEffect>
                  </a14:imgLayer>
                </a14:imgProps>
              </a:ext>
              <a:ext uri="{28A0092B-C50C-407E-A947-70E740481C1C}">
                <a14:useLocalDpi xmlns:a14="http://schemas.microsoft.com/office/drawing/2010/main"/>
              </a:ext>
            </a:extLst>
          </a:blip>
          <a:stretch>
            <a:fillRect/>
          </a:stretch>
        </p:blipFill>
        <p:spPr>
          <a:xfrm>
            <a:off x="7904747" y="195345"/>
            <a:ext cx="1022684" cy="1022684"/>
          </a:xfrm>
          <a:prstGeom prst="rect">
            <a:avLst/>
          </a:prstGeom>
        </p:spPr>
      </p:pic>
      <p:pic>
        <p:nvPicPr>
          <p:cNvPr id="5" name="Picture 4"/>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04337" y="1829635"/>
            <a:ext cx="5546557" cy="4824703"/>
          </a:xfrm>
          <a:prstGeom prst="rect">
            <a:avLst/>
          </a:prstGeom>
          <a:ln w="19050" cap="sq">
            <a:solidFill>
              <a:srgbClr val="000000"/>
            </a:solidFill>
            <a:prstDash val="solid"/>
            <a:miter lim="800000"/>
          </a:ln>
          <a:effectLst>
            <a:outerShdw blurRad="50800" dist="38100" dir="2700000" algn="tl" rotWithShape="0">
              <a:srgbClr val="000000">
                <a:alpha val="43000"/>
              </a:srgbClr>
            </a:outerShdw>
          </a:effectLst>
        </p:spPr>
      </p:pic>
      <p:grpSp>
        <p:nvGrpSpPr>
          <p:cNvPr id="11" name="Group 10"/>
          <p:cNvGrpSpPr/>
          <p:nvPr/>
        </p:nvGrpSpPr>
        <p:grpSpPr>
          <a:xfrm>
            <a:off x="2370322" y="4749311"/>
            <a:ext cx="6045767" cy="730912"/>
            <a:chOff x="2241267" y="4515102"/>
            <a:chExt cx="6045767" cy="730912"/>
          </a:xfrm>
        </p:grpSpPr>
        <p:sp>
          <p:nvSpPr>
            <p:cNvPr id="6" name="Rectangle 5"/>
            <p:cNvSpPr/>
            <p:nvPr/>
          </p:nvSpPr>
          <p:spPr>
            <a:xfrm>
              <a:off x="2241267" y="4776772"/>
              <a:ext cx="3063712" cy="469242"/>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 name="Straight Arrow Connector 7"/>
            <p:cNvCxnSpPr/>
            <p:nvPr/>
          </p:nvCxnSpPr>
          <p:spPr>
            <a:xfrm flipH="1">
              <a:off x="5404465" y="4515102"/>
              <a:ext cx="2882569" cy="496291"/>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4659100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Stock Number">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810882" y="2516577"/>
            <a:ext cx="7462807" cy="4197829"/>
          </a:xfrm>
          <a:prstGeom prst="rect">
            <a:avLst/>
          </a:prstGeom>
          <a:ln>
            <a:noFill/>
          </a:ln>
          <a:effectLst>
            <a:outerShdw blurRad="190500" algn="tl" rotWithShape="0">
              <a:srgbClr val="000000">
                <a:alpha val="70000"/>
              </a:srgbClr>
            </a:outerShdw>
          </a:effectLst>
        </p:spPr>
      </p:pic>
      <p:sp>
        <p:nvSpPr>
          <p:cNvPr id="4" name="Rectangle 3">
            <a:extLst>
              <a:ext uri="{FF2B5EF4-FFF2-40B4-BE49-F238E27FC236}">
                <a16:creationId xmlns:a16="http://schemas.microsoft.com/office/drawing/2014/main" id="{2A423828-4389-1915-0B32-29E5DBAE0016}"/>
              </a:ext>
            </a:extLst>
          </p:cNvPr>
          <p:cNvSpPr/>
          <p:nvPr/>
        </p:nvSpPr>
        <p:spPr>
          <a:xfrm>
            <a:off x="684053" y="1435944"/>
            <a:ext cx="8044119" cy="661921"/>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5" name="Title 1"/>
          <p:cNvSpPr>
            <a:spLocks noGrp="1"/>
          </p:cNvSpPr>
          <p:nvPr>
            <p:ph type="title"/>
          </p:nvPr>
        </p:nvSpPr>
        <p:spPr>
          <a:xfrm>
            <a:off x="546100" y="748909"/>
            <a:ext cx="7626939" cy="656728"/>
          </a:xfrm>
        </p:spPr>
        <p:txBody>
          <a:bodyPr>
            <a:noAutofit/>
          </a:bodyPr>
          <a:lstStyle/>
          <a:p>
            <a:r>
              <a:rPr lang="en-US" sz="2800" b="1" dirty="0">
                <a:latin typeface="Calibri" panose="020F0502020204030204" pitchFamily="34" charset="0"/>
                <a:cs typeface="Calibri" panose="020F0502020204030204" pitchFamily="34" charset="0"/>
              </a:rPr>
              <a:t>How to Create a Customized Inventory Worksheet</a:t>
            </a:r>
          </a:p>
        </p:txBody>
      </p:sp>
      <p:sp>
        <p:nvSpPr>
          <p:cNvPr id="3" name="Content Placeholder 2"/>
          <p:cNvSpPr>
            <a:spLocks noGrp="1"/>
          </p:cNvSpPr>
          <p:nvPr>
            <p:ph idx="1"/>
          </p:nvPr>
        </p:nvSpPr>
        <p:spPr>
          <a:xfrm>
            <a:off x="339017" y="1441137"/>
            <a:ext cx="8588414" cy="1075440"/>
          </a:xfrm>
        </p:spPr>
        <p:txBody>
          <a:bodyPr>
            <a:noAutofit/>
          </a:bodyPr>
          <a:lstStyle/>
          <a:p>
            <a:pPr marL="0" indent="0">
              <a:buNone/>
            </a:pPr>
            <a:r>
              <a:rPr lang="en-US" sz="2600" dirty="0">
                <a:latin typeface="Calibri" panose="020F0502020204030204" pitchFamily="34" charset="0"/>
                <a:cs typeface="Calibri" panose="020F0502020204030204" pitchFamily="34" charset="0"/>
              </a:rPr>
              <a:t>Scroll through the list and select the box next to the Stock Number item. Make sure to select the correct item, then “OK.”</a:t>
            </a:r>
          </a:p>
        </p:txBody>
      </p:sp>
    </p:spTree>
    <p:extLst>
      <p:ext uri="{BB962C8B-B14F-4D97-AF65-F5344CB8AC3E}">
        <p14:creationId xmlns:p14="http://schemas.microsoft.com/office/powerpoint/2010/main" val="1895653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4954"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
                </p:tgtEl>
              </p:cMediaNode>
            </p:video>
            <p:seq concurrent="1" nextAc="seek">
              <p:cTn id="8" restart="whenNotActive" fill="hold" evtFilter="cancelBubble" nodeType="interactiveSeq">
                <p:stCondLst>
                  <p:cond evt="onClick" delay="0">
                    <p:tgtEl>
                      <p:spTgt spid="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2"/>
                                        </p:tgtEl>
                                      </p:cBhvr>
                                    </p:cmd>
                                  </p:childTnLst>
                                </p:cTn>
                              </p:par>
                            </p:childTnLst>
                          </p:cTn>
                        </p:par>
                      </p:childTnLst>
                    </p:cTn>
                  </p:par>
                </p:childTnLst>
              </p:cTn>
              <p:nextCondLst>
                <p:cond evt="onClick" delay="0">
                  <p:tgtEl>
                    <p:spTgt spid="2"/>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46100" y="956173"/>
            <a:ext cx="7626939" cy="656728"/>
          </a:xfrm>
        </p:spPr>
        <p:txBody>
          <a:bodyPr>
            <a:noAutofit/>
          </a:bodyPr>
          <a:lstStyle/>
          <a:p>
            <a:r>
              <a:rPr lang="en-US" sz="2800" b="1" dirty="0">
                <a:latin typeface="Calibri" panose="020F0502020204030204" pitchFamily="34" charset="0"/>
                <a:cs typeface="Calibri" panose="020F0502020204030204" pitchFamily="34" charset="0"/>
              </a:rPr>
              <a:t>How to Create a Customized Inventory Worksheet</a:t>
            </a:r>
          </a:p>
        </p:txBody>
      </p:sp>
      <p:sp>
        <p:nvSpPr>
          <p:cNvPr id="3" name="Content Placeholder 2"/>
          <p:cNvSpPr>
            <a:spLocks noGrp="1"/>
          </p:cNvSpPr>
          <p:nvPr>
            <p:ph idx="1"/>
          </p:nvPr>
        </p:nvSpPr>
        <p:spPr>
          <a:xfrm>
            <a:off x="261928" y="1846554"/>
            <a:ext cx="3215044" cy="3703420"/>
          </a:xfrm>
        </p:spPr>
        <p:txBody>
          <a:bodyPr>
            <a:normAutofit/>
          </a:bodyPr>
          <a:lstStyle/>
          <a:p>
            <a:pPr marL="0" indent="0">
              <a:lnSpc>
                <a:spcPct val="100000"/>
              </a:lnSpc>
              <a:buNone/>
            </a:pPr>
            <a:r>
              <a:rPr lang="en-US" sz="2600" dirty="0">
                <a:latin typeface="Calibri" panose="020F0502020204030204" pitchFamily="34" charset="0"/>
                <a:cs typeface="Calibri" panose="020F0502020204030204" pitchFamily="34" charset="0"/>
              </a:rPr>
              <a:t>In order for worksheet to be printed in alphabetical order, use the “Sort By” option and choose, “Stock Description” </a:t>
            </a:r>
          </a:p>
        </p:txBody>
      </p:sp>
      <p:pic>
        <p:nvPicPr>
          <p:cNvPr id="9" name="Picture 8"/>
          <p:cNvPicPr>
            <a:picLocks noChangeAspect="1"/>
          </p:cNvPicPr>
          <p:nvPr/>
        </p:nvPicPr>
        <p:blipFill rotWithShape="1">
          <a:blip r:embed="rId2" cstate="email">
            <a:extLst>
              <a:ext uri="{28A0092B-C50C-407E-A947-70E740481C1C}">
                <a14:useLocalDpi xmlns:a14="http://schemas.microsoft.com/office/drawing/2010/main"/>
              </a:ext>
            </a:extLst>
          </a:blip>
          <a:srcRect r="31067"/>
          <a:stretch/>
        </p:blipFill>
        <p:spPr>
          <a:xfrm>
            <a:off x="3705274" y="1846554"/>
            <a:ext cx="5094456" cy="4492102"/>
          </a:xfrm>
          <a:prstGeom prst="rect">
            <a:avLst/>
          </a:prstGeom>
          <a:ln>
            <a:solidFill>
              <a:schemeClr val="tx1"/>
            </a:solidFill>
          </a:ln>
        </p:spPr>
      </p:pic>
      <p:grpSp>
        <p:nvGrpSpPr>
          <p:cNvPr id="12" name="Group 11"/>
          <p:cNvGrpSpPr/>
          <p:nvPr/>
        </p:nvGrpSpPr>
        <p:grpSpPr>
          <a:xfrm>
            <a:off x="1331650" y="4367814"/>
            <a:ext cx="4341181" cy="1287262"/>
            <a:chOff x="1331650" y="4367814"/>
            <a:chExt cx="4341181" cy="1287262"/>
          </a:xfrm>
        </p:grpSpPr>
        <p:sp>
          <p:nvSpPr>
            <p:cNvPr id="6" name="Rectangle 5"/>
            <p:cNvSpPr/>
            <p:nvPr/>
          </p:nvSpPr>
          <p:spPr>
            <a:xfrm>
              <a:off x="3890714" y="4588066"/>
              <a:ext cx="1782117" cy="106701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 name="Straight Arrow Connector 7"/>
            <p:cNvCxnSpPr/>
            <p:nvPr/>
          </p:nvCxnSpPr>
          <p:spPr>
            <a:xfrm>
              <a:off x="1331650" y="4367814"/>
              <a:ext cx="2476870" cy="603681"/>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4024773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a:spLocks noGrp="1"/>
          </p:cNvSpPr>
          <p:nvPr>
            <p:ph type="title"/>
          </p:nvPr>
        </p:nvSpPr>
        <p:spPr>
          <a:xfrm>
            <a:off x="546100" y="708269"/>
            <a:ext cx="7626939" cy="656728"/>
          </a:xfrm>
        </p:spPr>
        <p:txBody>
          <a:bodyPr>
            <a:noAutofit/>
          </a:bodyPr>
          <a:lstStyle/>
          <a:p>
            <a:r>
              <a:rPr lang="en-US" sz="2800" b="1" dirty="0">
                <a:latin typeface="Calibri" panose="020F0502020204030204" pitchFamily="34" charset="0"/>
                <a:cs typeface="Calibri" panose="020F0502020204030204" pitchFamily="34" charset="0"/>
              </a:rPr>
              <a:t>How to Create a Customized Inventory Worksheet</a:t>
            </a:r>
          </a:p>
        </p:txBody>
      </p:sp>
      <p:sp>
        <p:nvSpPr>
          <p:cNvPr id="3" name="Content Placeholder 2"/>
          <p:cNvSpPr>
            <a:spLocks noGrp="1"/>
          </p:cNvSpPr>
          <p:nvPr>
            <p:ph idx="1"/>
          </p:nvPr>
        </p:nvSpPr>
        <p:spPr>
          <a:xfrm>
            <a:off x="546100" y="1357230"/>
            <a:ext cx="8073190" cy="746222"/>
          </a:xfrm>
        </p:spPr>
        <p:txBody>
          <a:bodyPr>
            <a:noAutofit/>
          </a:bodyPr>
          <a:lstStyle/>
          <a:p>
            <a:pPr marL="0" indent="0">
              <a:buNone/>
            </a:pPr>
            <a:r>
              <a:rPr lang="en-US" sz="2600" dirty="0">
                <a:latin typeface="Calibri" panose="020F0502020204030204" pitchFamily="34" charset="0"/>
                <a:cs typeface="Calibri" panose="020F0502020204030204" pitchFamily="34" charset="0"/>
              </a:rPr>
              <a:t>Then, click “Preview” and verify everything is on your list.</a:t>
            </a:r>
          </a:p>
        </p:txBody>
      </p:sp>
      <p:pic>
        <p:nvPicPr>
          <p:cNvPr id="6" name="Picture 5"/>
          <p:cNvPicPr>
            <a:picLocks noChangeAspect="1"/>
          </p:cNvPicPr>
          <p:nvPr/>
        </p:nvPicPr>
        <p:blipFill rotWithShape="1">
          <a:blip r:embed="rId4" cstate="email">
            <a:extLst>
              <a:ext uri="{28A0092B-C50C-407E-A947-70E740481C1C}">
                <a14:useLocalDpi xmlns:a14="http://schemas.microsoft.com/office/drawing/2010/main"/>
              </a:ext>
            </a:extLst>
          </a:blip>
          <a:srcRect b="89629"/>
          <a:stretch/>
        </p:blipFill>
        <p:spPr>
          <a:xfrm>
            <a:off x="1849650" y="2039012"/>
            <a:ext cx="5708650" cy="515005"/>
          </a:xfrm>
          <a:prstGeom prst="rect">
            <a:avLst/>
          </a:prstGeom>
          <a:ln>
            <a:solidFill>
              <a:schemeClr val="tx1"/>
            </a:solidFill>
          </a:ln>
        </p:spPr>
      </p:pic>
      <p:sp>
        <p:nvSpPr>
          <p:cNvPr id="8" name="Rectangle 7"/>
          <p:cNvSpPr/>
          <p:nvPr/>
        </p:nvSpPr>
        <p:spPr>
          <a:xfrm>
            <a:off x="1849650" y="2216755"/>
            <a:ext cx="763571" cy="341816"/>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Click Print">
            <a:hlinkClick r:id="" action="ppaction://media"/>
          </p:cNvPr>
          <p:cNvPicPr>
            <a:picLocks noChangeAspect="1"/>
          </p:cNvPicPr>
          <p:nvPr>
            <a:videoFile r:link="rId1"/>
            <p:extLst>
              <p:ext uri="{DAA4B4D4-6D71-4841-9C94-3DE7FCFB9230}">
                <p14:media xmlns:p14="http://schemas.microsoft.com/office/powerpoint/2010/main" r:embed="rId2">
                  <p14:trim st="6480" end="3189.3125"/>
                </p14:media>
              </p:ext>
            </p:extLst>
          </p:nvPr>
        </p:nvPicPr>
        <p:blipFill>
          <a:blip r:embed="rId5"/>
          <a:stretch>
            <a:fillRect/>
          </a:stretch>
        </p:blipFill>
        <p:spPr>
          <a:xfrm>
            <a:off x="862642" y="2670309"/>
            <a:ext cx="7310397" cy="4112098"/>
          </a:xfrm>
          <a:prstGeom prst="rect">
            <a:avLst/>
          </a:prstGeom>
          <a:ln>
            <a:noFill/>
          </a:ln>
          <a:effectLst>
            <a:outerShdw blurRad="190500" algn="tl" rotWithShape="0">
              <a:srgbClr val="000000">
                <a:alpha val="70000"/>
              </a:srgbClr>
            </a:outerShdw>
          </a:effectLst>
        </p:spPr>
      </p:pic>
    </p:spTree>
    <p:extLst>
      <p:ext uri="{BB962C8B-B14F-4D97-AF65-F5344CB8AC3E}">
        <p14:creationId xmlns:p14="http://schemas.microsoft.com/office/powerpoint/2010/main" val="4008560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0192" fill="hold"/>
                                        <p:tgtEl>
                                          <p:spTgt spid="7"/>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7"/>
                </p:tgtEl>
              </p:cMediaNode>
            </p:video>
            <p:seq concurrent="1" nextAc="seek">
              <p:cTn id="8" restart="whenNotActive" fill="hold" evtFilter="cancelBubble" nodeType="interactiveSeq">
                <p:stCondLst>
                  <p:cond evt="onClick" delay="0">
                    <p:tgtEl>
                      <p:spTgt spid="7"/>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7"/>
                                        </p:tgtEl>
                                      </p:cBhvr>
                                    </p:cmd>
                                  </p:childTnLst>
                                </p:cTn>
                              </p:par>
                            </p:childTnLst>
                          </p:cTn>
                        </p:par>
                      </p:childTnLst>
                    </p:cTn>
                  </p:par>
                </p:childTnLst>
              </p:cTn>
              <p:nextCondLst>
                <p:cond evt="onClick" delay="0">
                  <p:tgtEl>
                    <p:spTgt spid="7"/>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81264" y="956173"/>
            <a:ext cx="7218764" cy="523712"/>
          </a:xfrm>
        </p:spPr>
        <p:txBody>
          <a:bodyPr>
            <a:noAutofit/>
          </a:bodyPr>
          <a:lstStyle/>
          <a:p>
            <a:r>
              <a:rPr lang="en-US" sz="3600" b="1" dirty="0">
                <a:latin typeface="Calibri" panose="020F0502020204030204" pitchFamily="34" charset="0"/>
                <a:cs typeface="Calibri" panose="020F0502020204030204" pitchFamily="34" charset="0"/>
              </a:rPr>
              <a:t>Benefits of Managing Inventory</a:t>
            </a:r>
          </a:p>
        </p:txBody>
      </p:sp>
      <p:sp>
        <p:nvSpPr>
          <p:cNvPr id="3" name="Content Placeholder 2"/>
          <p:cNvSpPr>
            <a:spLocks noGrp="1"/>
          </p:cNvSpPr>
          <p:nvPr>
            <p:ph idx="1"/>
          </p:nvPr>
        </p:nvSpPr>
        <p:spPr>
          <a:xfrm>
            <a:off x="97002" y="2515370"/>
            <a:ext cx="6185910" cy="3838073"/>
          </a:xfrm>
        </p:spPr>
        <p:txBody>
          <a:bodyPr>
            <a:noAutofit/>
          </a:bodyPr>
          <a:lstStyle/>
          <a:p>
            <a:pPr lvl="1">
              <a:lnSpc>
                <a:spcPct val="90000"/>
              </a:lnSpc>
              <a:spcBef>
                <a:spcPts val="0"/>
              </a:spcBef>
              <a:spcAft>
                <a:spcPts val="400"/>
              </a:spcAft>
              <a:buFont typeface="Wingdings" panose="05000000000000000000" pitchFamily="2" charset="2"/>
              <a:buChar char="Ø"/>
            </a:pPr>
            <a:r>
              <a:rPr lang="en-US" altLang="en-US" sz="2600" dirty="0">
                <a:solidFill>
                  <a:srgbClr val="000000"/>
                </a:solidFill>
                <a:latin typeface="Calibri" panose="020F0502020204030204" pitchFamily="34" charset="0"/>
                <a:cs typeface="Calibri" panose="020F0502020204030204" pitchFamily="34" charset="0"/>
              </a:rPr>
              <a:t>Simplified ordering process</a:t>
            </a:r>
          </a:p>
          <a:p>
            <a:pPr lvl="1">
              <a:lnSpc>
                <a:spcPct val="90000"/>
              </a:lnSpc>
              <a:spcBef>
                <a:spcPts val="0"/>
              </a:spcBef>
              <a:spcAft>
                <a:spcPts val="400"/>
              </a:spcAft>
              <a:buFont typeface="Wingdings" panose="05000000000000000000" pitchFamily="2" charset="2"/>
              <a:buChar char="Ø"/>
            </a:pPr>
            <a:r>
              <a:rPr lang="en-US" altLang="en-US" sz="2600" dirty="0">
                <a:solidFill>
                  <a:srgbClr val="000000"/>
                </a:solidFill>
                <a:latin typeface="Calibri" panose="020F0502020204030204" pitchFamily="34" charset="0"/>
                <a:cs typeface="Calibri" panose="020F0502020204030204" pitchFamily="34" charset="0"/>
              </a:rPr>
              <a:t>Quick inventory turn-over rate</a:t>
            </a:r>
          </a:p>
          <a:p>
            <a:pPr lvl="1">
              <a:lnSpc>
                <a:spcPct val="90000"/>
              </a:lnSpc>
              <a:spcBef>
                <a:spcPts val="0"/>
              </a:spcBef>
              <a:spcAft>
                <a:spcPts val="400"/>
              </a:spcAft>
              <a:buFont typeface="Wingdings" panose="05000000000000000000" pitchFamily="2" charset="2"/>
              <a:buChar char="Ø"/>
            </a:pPr>
            <a:r>
              <a:rPr lang="en-US" altLang="en-US" sz="2600" dirty="0">
                <a:solidFill>
                  <a:srgbClr val="000000"/>
                </a:solidFill>
                <a:latin typeface="Calibri" panose="020F0502020204030204" pitchFamily="34" charset="0"/>
                <a:cs typeface="Calibri" panose="020F0502020204030204" pitchFamily="34" charset="0"/>
              </a:rPr>
              <a:t>Producing meals according to demand</a:t>
            </a:r>
          </a:p>
          <a:p>
            <a:pPr lvl="1">
              <a:lnSpc>
                <a:spcPct val="90000"/>
              </a:lnSpc>
              <a:spcBef>
                <a:spcPts val="0"/>
              </a:spcBef>
              <a:spcAft>
                <a:spcPts val="400"/>
              </a:spcAft>
              <a:buFont typeface="Wingdings" panose="05000000000000000000" pitchFamily="2" charset="2"/>
              <a:buChar char="Ø"/>
            </a:pPr>
            <a:r>
              <a:rPr lang="en-US" altLang="en-US" sz="2600" dirty="0">
                <a:solidFill>
                  <a:srgbClr val="000000"/>
                </a:solidFill>
                <a:latin typeface="Calibri" panose="020F0502020204030204" pitchFamily="34" charset="0"/>
                <a:cs typeface="Calibri" panose="020F0502020204030204" pitchFamily="34" charset="0"/>
              </a:rPr>
              <a:t>Reducing waste &amp; surpluses</a:t>
            </a:r>
          </a:p>
          <a:p>
            <a:pPr lvl="1">
              <a:lnSpc>
                <a:spcPct val="90000"/>
              </a:lnSpc>
              <a:spcBef>
                <a:spcPts val="0"/>
              </a:spcBef>
              <a:spcAft>
                <a:spcPts val="400"/>
              </a:spcAft>
              <a:buFont typeface="Wingdings" panose="05000000000000000000" pitchFamily="2" charset="2"/>
              <a:buChar char="Ø"/>
            </a:pPr>
            <a:r>
              <a:rPr lang="en-US" altLang="en-US" sz="2600" dirty="0">
                <a:solidFill>
                  <a:srgbClr val="000000"/>
                </a:solidFill>
                <a:latin typeface="Calibri" panose="020F0502020204030204" pitchFamily="34" charset="0"/>
                <a:cs typeface="Calibri" panose="020F0502020204030204" pitchFamily="34" charset="0"/>
              </a:rPr>
              <a:t>Controlling costs</a:t>
            </a:r>
          </a:p>
          <a:p>
            <a:pPr marL="0" indent="0">
              <a:lnSpc>
                <a:spcPct val="90000"/>
              </a:lnSpc>
              <a:spcBef>
                <a:spcPts val="0"/>
              </a:spcBef>
              <a:spcAft>
                <a:spcPts val="1000"/>
              </a:spcAft>
              <a:buNone/>
            </a:pPr>
            <a:endParaRPr lang="en-US" altLang="en-US" sz="2600" dirty="0">
              <a:solidFill>
                <a:srgbClr val="000000"/>
              </a:solidFill>
              <a:latin typeface="Calibri" panose="020F0502020204030204" pitchFamily="34" charset="0"/>
              <a:cs typeface="Calibri" panose="020F0502020204030204" pitchFamily="34" charset="0"/>
            </a:endParaRPr>
          </a:p>
        </p:txBody>
      </p:sp>
      <p:grpSp>
        <p:nvGrpSpPr>
          <p:cNvPr id="6" name="Group 5"/>
          <p:cNvGrpSpPr/>
          <p:nvPr/>
        </p:nvGrpSpPr>
        <p:grpSpPr>
          <a:xfrm>
            <a:off x="7001786" y="2649622"/>
            <a:ext cx="1805922" cy="3947025"/>
            <a:chOff x="7001786" y="2649622"/>
            <a:chExt cx="1805922" cy="3947025"/>
          </a:xfrm>
        </p:grpSpPr>
        <p:sp>
          <p:nvSpPr>
            <p:cNvPr id="7" name="Cube 6"/>
            <p:cNvSpPr/>
            <p:nvPr/>
          </p:nvSpPr>
          <p:spPr>
            <a:xfrm>
              <a:off x="7001786" y="5030537"/>
              <a:ext cx="1805922" cy="1566110"/>
            </a:xfrm>
            <a:prstGeom prst="cube">
              <a:avLst/>
            </a:prstGeom>
            <a:blipFill>
              <a:blip r:embed="rId2">
                <a:duotone>
                  <a:prstClr val="black"/>
                  <a:schemeClr val="accent5">
                    <a:tint val="45000"/>
                    <a:satMod val="400000"/>
                  </a:schemeClr>
                </a:duotone>
              </a:blip>
              <a:tile tx="0" ty="0" sx="100000" sy="100000" flip="none" algn="tl"/>
            </a:blip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Cube 7"/>
            <p:cNvSpPr/>
            <p:nvPr/>
          </p:nvSpPr>
          <p:spPr>
            <a:xfrm>
              <a:off x="7001786" y="3836737"/>
              <a:ext cx="1805922" cy="1566110"/>
            </a:xfrm>
            <a:prstGeom prst="cube">
              <a:avLst/>
            </a:prstGeom>
            <a:blipFill>
              <a:blip r:embed="rId2">
                <a:duotone>
                  <a:prstClr val="black"/>
                  <a:schemeClr val="accent5">
                    <a:tint val="45000"/>
                    <a:satMod val="400000"/>
                  </a:schemeClr>
                </a:duotone>
              </a:blip>
              <a:tile tx="0" ty="0" sx="100000" sy="100000" flip="none" algn="tl"/>
            </a:blip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Cube 8"/>
            <p:cNvSpPr/>
            <p:nvPr/>
          </p:nvSpPr>
          <p:spPr>
            <a:xfrm>
              <a:off x="7001786" y="2649622"/>
              <a:ext cx="1805922" cy="1566110"/>
            </a:xfrm>
            <a:prstGeom prst="cube">
              <a:avLst/>
            </a:prstGeom>
            <a:blipFill>
              <a:blip r:embed="rId2">
                <a:duotone>
                  <a:prstClr val="black"/>
                  <a:schemeClr val="accent5">
                    <a:tint val="45000"/>
                    <a:satMod val="400000"/>
                  </a:schemeClr>
                </a:duotone>
              </a:blip>
              <a:tile tx="0" ty="0" sx="100000" sy="100000" flip="none" algn="tl"/>
            </a:blip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10" name="Picture 9"/>
          <p:cNvPicPr>
            <a:picLocks noChangeAspect="1"/>
          </p:cNvPicPr>
          <p:nvPr/>
        </p:nvPicPr>
        <p:blipFill rotWithShape="1">
          <a:blip r:embed="rId3" cstate="email">
            <a:duotone>
              <a:schemeClr val="accent4">
                <a:shade val="45000"/>
                <a:satMod val="135000"/>
              </a:schemeClr>
              <a:prstClr val="white"/>
            </a:duotone>
            <a:extLst>
              <a:ext uri="{BEBA8EAE-BF5A-486C-A8C5-ECC9F3942E4B}">
                <a14:imgProps xmlns:a14="http://schemas.microsoft.com/office/drawing/2010/main">
                  <a14:imgLayer r:embed="rId4">
                    <a14:imgEffect>
                      <a14:backgroundRemoval t="4185" b="96825" l="10000" r="90000">
                        <a14:foregroundMark x1="65465" y1="69120" x2="71512" y2="86436"/>
                        <a14:foregroundMark x1="57791" y1="73882" x2="66744" y2="86724"/>
                        <a14:foregroundMark x1="37674" y1="15296" x2="51860" y2="15007"/>
                        <a14:foregroundMark x1="31977" y1="38240" x2="54767" y2="37085"/>
                        <a14:foregroundMark x1="31977" y1="49206" x2="57093" y2="48052"/>
                        <a14:foregroundMark x1="31977" y1="59307" x2="48953" y2="58730"/>
                        <a14:foregroundMark x1="30814" y1="69408" x2="49419" y2="69120"/>
                      </a14:backgroundRemoval>
                    </a14:imgEffect>
                  </a14:imgLayer>
                </a14:imgProps>
              </a:ext>
              <a:ext uri="{28A0092B-C50C-407E-A947-70E740481C1C}">
                <a14:useLocalDpi xmlns:a14="http://schemas.microsoft.com/office/drawing/2010/main"/>
              </a:ext>
            </a:extLst>
          </a:blip>
          <a:srcRect l="19136" r="20293" b="3116"/>
          <a:stretch/>
        </p:blipFill>
        <p:spPr>
          <a:xfrm>
            <a:off x="5564037" y="3734602"/>
            <a:ext cx="1733910" cy="2234878"/>
          </a:xfrm>
          <a:prstGeom prst="rect">
            <a:avLst/>
          </a:prstGeom>
        </p:spPr>
      </p:pic>
      <p:sp>
        <p:nvSpPr>
          <p:cNvPr id="5" name="TextBox 4"/>
          <p:cNvSpPr txBox="1"/>
          <p:nvPr/>
        </p:nvSpPr>
        <p:spPr>
          <a:xfrm>
            <a:off x="404671" y="1751406"/>
            <a:ext cx="8522759" cy="492443"/>
          </a:xfrm>
          <a:prstGeom prst="rect">
            <a:avLst/>
          </a:prstGeom>
          <a:noFill/>
        </p:spPr>
        <p:txBody>
          <a:bodyPr wrap="square" rtlCol="0">
            <a:spAutoFit/>
          </a:bodyPr>
          <a:lstStyle/>
          <a:p>
            <a:r>
              <a:rPr lang="en-US" sz="2600" dirty="0">
                <a:latin typeface="Calibri" panose="020F0502020204030204" pitchFamily="34" charset="0"/>
                <a:cs typeface="Calibri" panose="020F0502020204030204" pitchFamily="34" charset="0"/>
              </a:rPr>
              <a:t>Managing inventory on a consistent basis results in achieving:</a:t>
            </a:r>
          </a:p>
        </p:txBody>
      </p:sp>
    </p:spTree>
    <p:extLst>
      <p:ext uri="{BB962C8B-B14F-4D97-AF65-F5344CB8AC3E}">
        <p14:creationId xmlns:p14="http://schemas.microsoft.com/office/powerpoint/2010/main" val="27861323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randombar(horizontal)">
                                      <p:cBhvr>
                                        <p:cTn id="7"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46100" y="956173"/>
            <a:ext cx="7153927" cy="656728"/>
          </a:xfrm>
        </p:spPr>
        <p:txBody>
          <a:bodyPr>
            <a:normAutofit/>
          </a:bodyPr>
          <a:lstStyle/>
          <a:p>
            <a:r>
              <a:rPr lang="en-US" sz="4000" b="1" dirty="0">
                <a:latin typeface="Calibri" panose="020F0502020204030204" pitchFamily="34" charset="0"/>
                <a:cs typeface="Calibri" panose="020F0502020204030204" pitchFamily="34" charset="0"/>
              </a:rPr>
              <a:t>Inventory Value: High to Low</a:t>
            </a:r>
          </a:p>
        </p:txBody>
      </p:sp>
      <p:sp>
        <p:nvSpPr>
          <p:cNvPr id="3" name="Content Placeholder 2"/>
          <p:cNvSpPr>
            <a:spLocks noGrp="1"/>
          </p:cNvSpPr>
          <p:nvPr>
            <p:ph idx="1"/>
          </p:nvPr>
        </p:nvSpPr>
        <p:spPr>
          <a:xfrm>
            <a:off x="713249" y="1944330"/>
            <a:ext cx="4547010" cy="4540043"/>
          </a:xfrm>
        </p:spPr>
        <p:txBody>
          <a:bodyPr>
            <a:normAutofit/>
          </a:bodyPr>
          <a:lstStyle/>
          <a:p>
            <a:pPr marL="0" indent="0">
              <a:lnSpc>
                <a:spcPct val="100000"/>
              </a:lnSpc>
              <a:buNone/>
            </a:pPr>
            <a:r>
              <a:rPr lang="en-US" sz="2600" dirty="0">
                <a:latin typeface="Calibri" panose="020F0502020204030204" pitchFamily="34" charset="0"/>
                <a:cs typeface="Calibri" panose="020F0502020204030204" pitchFamily="34" charset="0"/>
              </a:rPr>
              <a:t>TIP: Another way to look out for entry mistakes is to categorize the Total Value column from high to low. View the first few high values and the last few low values as another safeguard against incorrect inventory entries.    </a:t>
            </a:r>
          </a:p>
        </p:txBody>
      </p:sp>
      <p:pic>
        <p:nvPicPr>
          <p:cNvPr id="8" name="Picture 7"/>
          <p:cNvPicPr>
            <a:picLocks noChangeAspect="1"/>
          </p:cNvPicPr>
          <p:nvPr/>
        </p:nvPicPr>
        <p:blipFill rotWithShape="1">
          <a:blip r:embed="rId2"/>
          <a:srcRect l="70722"/>
          <a:stretch/>
        </p:blipFill>
        <p:spPr>
          <a:xfrm>
            <a:off x="5584724" y="1813561"/>
            <a:ext cx="3342708" cy="4923502"/>
          </a:xfrm>
          <a:prstGeom prst="rect">
            <a:avLst/>
          </a:prstGeom>
          <a:ln>
            <a:solidFill>
              <a:schemeClr val="tx1"/>
            </a:solidFill>
          </a:ln>
        </p:spPr>
      </p:pic>
      <p:sp>
        <p:nvSpPr>
          <p:cNvPr id="9" name="Rectangle 8"/>
          <p:cNvSpPr/>
          <p:nvPr/>
        </p:nvSpPr>
        <p:spPr>
          <a:xfrm>
            <a:off x="7295536" y="3156155"/>
            <a:ext cx="1347020" cy="2379407"/>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9681376"/>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46100" y="956173"/>
            <a:ext cx="7153927" cy="656728"/>
          </a:xfrm>
        </p:spPr>
        <p:txBody>
          <a:bodyPr>
            <a:normAutofit/>
          </a:bodyPr>
          <a:lstStyle/>
          <a:p>
            <a:r>
              <a:rPr lang="en-US" sz="4000" b="1" dirty="0">
                <a:latin typeface="Calibri" panose="020F0502020204030204" pitchFamily="34" charset="0"/>
                <a:cs typeface="Calibri" panose="020F0502020204030204" pitchFamily="34" charset="0"/>
              </a:rPr>
              <a:t>Inventory Value </a:t>
            </a:r>
          </a:p>
        </p:txBody>
      </p:sp>
      <p:sp>
        <p:nvSpPr>
          <p:cNvPr id="3" name="Content Placeholder 2"/>
          <p:cNvSpPr>
            <a:spLocks noGrp="1"/>
          </p:cNvSpPr>
          <p:nvPr>
            <p:ph idx="1"/>
          </p:nvPr>
        </p:nvSpPr>
        <p:spPr>
          <a:xfrm>
            <a:off x="546100" y="1752602"/>
            <a:ext cx="8140700" cy="1363578"/>
          </a:xfrm>
        </p:spPr>
        <p:txBody>
          <a:bodyPr>
            <a:normAutofit/>
          </a:bodyPr>
          <a:lstStyle/>
          <a:p>
            <a:pPr marL="0" indent="0">
              <a:lnSpc>
                <a:spcPct val="100000"/>
              </a:lnSpc>
              <a:buNone/>
            </a:pPr>
            <a:r>
              <a:rPr lang="en-US" sz="2600" dirty="0">
                <a:latin typeface="Calibri" panose="020F0502020204030204" pitchFamily="34" charset="0"/>
                <a:cs typeface="Calibri" panose="020F0502020204030204" pitchFamily="34" charset="0"/>
              </a:rPr>
              <a:t>Before completing inventory, always review the total inventory value of items inputted, by reviewing the:</a:t>
            </a:r>
          </a:p>
        </p:txBody>
      </p:sp>
      <p:sp>
        <p:nvSpPr>
          <p:cNvPr id="6" name="Content Placeholder 2"/>
          <p:cNvSpPr txBox="1">
            <a:spLocks/>
          </p:cNvSpPr>
          <p:nvPr/>
        </p:nvSpPr>
        <p:spPr>
          <a:xfrm>
            <a:off x="546100" y="2700258"/>
            <a:ext cx="8140700" cy="1900989"/>
          </a:xfrm>
          <a:prstGeom prst="rect">
            <a:avLst/>
          </a:prstGeom>
        </p:spPr>
        <p:txBody>
          <a:bodyPr vert="horz" lIns="91440" tIns="45720" rIns="91440" bIns="45720" rtlCol="0" anchor="t">
            <a:normAutofit/>
          </a:bodyPr>
          <a:lstStyle>
            <a:lvl1pPr marL="228600" indent="-228600" algn="l" defTabSz="685800" rtl="0" eaLnBrk="1" latinLnBrk="0" hangingPunct="1">
              <a:lnSpc>
                <a:spcPct val="120000"/>
              </a:lnSpc>
              <a:spcBef>
                <a:spcPts val="1000"/>
              </a:spcBef>
              <a:buClr>
                <a:schemeClr val="accent1"/>
              </a:buClr>
              <a:buSzPct val="100000"/>
              <a:buFont typeface="Arial" panose="020B0604020202020204" pitchFamily="34" charset="0"/>
              <a:buChar char="•"/>
              <a:defRPr sz="2000" kern="1200" cap="none">
                <a:solidFill>
                  <a:schemeClr val="tx1"/>
                </a:solidFill>
                <a:effectLst/>
                <a:latin typeface="+mn-lt"/>
                <a:ea typeface="+mn-ea"/>
                <a:cs typeface="+mn-cs"/>
              </a:defRPr>
            </a:lvl1pPr>
            <a:lvl2pPr marL="6858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baseline="0">
                <a:solidFill>
                  <a:schemeClr val="tx1"/>
                </a:solidFill>
                <a:effectLst/>
                <a:latin typeface="+mn-lt"/>
                <a:ea typeface="+mn-ea"/>
                <a:cs typeface="+mn-cs"/>
              </a:defRPr>
            </a:lvl2pPr>
            <a:lvl3pPr marL="11430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a:solidFill>
                  <a:schemeClr val="tx1"/>
                </a:solidFill>
                <a:effectLst/>
                <a:latin typeface="+mn-lt"/>
                <a:ea typeface="+mn-ea"/>
                <a:cs typeface="+mn-cs"/>
              </a:defRPr>
            </a:lvl3pPr>
            <a:lvl4pPr marL="16002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400" kern="1200" cap="none" baseline="0">
                <a:solidFill>
                  <a:schemeClr val="tx1"/>
                </a:solidFill>
                <a:effectLst/>
                <a:latin typeface="+mn-lt"/>
                <a:ea typeface="+mn-ea"/>
                <a:cs typeface="+mn-cs"/>
              </a:defRPr>
            </a:lvl4pPr>
            <a:lvl5pPr marL="20574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200" kern="1200" cap="none">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9pPr>
          </a:lstStyle>
          <a:p>
            <a:pPr>
              <a:lnSpc>
                <a:spcPct val="100000"/>
              </a:lnSpc>
              <a:buFont typeface="Wingdings" panose="05000000000000000000" pitchFamily="2" charset="2"/>
              <a:buChar char="Ø"/>
            </a:pPr>
            <a:r>
              <a:rPr lang="en-US" sz="2600" dirty="0">
                <a:latin typeface="Calibri" panose="020F0502020204030204" pitchFamily="34" charset="0"/>
                <a:cs typeface="Calibri" panose="020F0502020204030204" pitchFamily="34" charset="0"/>
              </a:rPr>
              <a:t>Total Values Column - column to the far right of Physical</a:t>
            </a:r>
          </a:p>
          <a:p>
            <a:pPr marL="0" indent="0">
              <a:lnSpc>
                <a:spcPct val="100000"/>
              </a:lnSpc>
              <a:spcBef>
                <a:spcPts val="0"/>
              </a:spcBef>
              <a:buNone/>
            </a:pPr>
            <a:r>
              <a:rPr lang="en-US" sz="2600" dirty="0">
                <a:latin typeface="Calibri" panose="020F0502020204030204" pitchFamily="34" charset="0"/>
                <a:cs typeface="Calibri" panose="020F0502020204030204" pitchFamily="34" charset="0"/>
              </a:rPr>
              <a:t>    Inventory List on CMS</a:t>
            </a:r>
          </a:p>
          <a:p>
            <a:pPr>
              <a:lnSpc>
                <a:spcPct val="100000"/>
              </a:lnSpc>
              <a:buFont typeface="Wingdings" panose="05000000000000000000" pitchFamily="2" charset="2"/>
              <a:buChar char="Ø"/>
            </a:pPr>
            <a:r>
              <a:rPr lang="en-US" sz="2600" dirty="0">
                <a:latin typeface="Calibri" panose="020F0502020204030204" pitchFamily="34" charset="0"/>
                <a:cs typeface="Calibri" panose="020F0502020204030204" pitchFamily="34" charset="0"/>
              </a:rPr>
              <a:t>Physical Inventory Value Report - this report gives a total cost breakdown of everything entered</a:t>
            </a:r>
          </a:p>
        </p:txBody>
      </p:sp>
      <p:pic>
        <p:nvPicPr>
          <p:cNvPr id="5" name="Picture 4"/>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18560" y="4601248"/>
            <a:ext cx="3756957" cy="2106022"/>
          </a:xfrm>
          <a:prstGeom prst="rect">
            <a:avLst/>
          </a:prstGeom>
          <a:ln>
            <a:solidFill>
              <a:schemeClr val="tx1"/>
            </a:solidFill>
          </a:ln>
        </p:spPr>
      </p:pic>
      <p:pic>
        <p:nvPicPr>
          <p:cNvPr id="7" name="Picture 6"/>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168366" y="4601248"/>
            <a:ext cx="3266365" cy="2106022"/>
          </a:xfrm>
          <a:prstGeom prst="rect">
            <a:avLst/>
          </a:prstGeom>
          <a:ln>
            <a:solidFill>
              <a:schemeClr val="tx1"/>
            </a:solidFill>
          </a:ln>
        </p:spPr>
      </p:pic>
    </p:spTree>
    <p:extLst>
      <p:ext uri="{BB962C8B-B14F-4D97-AF65-F5344CB8AC3E}">
        <p14:creationId xmlns:p14="http://schemas.microsoft.com/office/powerpoint/2010/main" val="5601258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1+#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Oval 16"/>
          <p:cNvSpPr/>
          <p:nvPr/>
        </p:nvSpPr>
        <p:spPr>
          <a:xfrm>
            <a:off x="513587" y="2784426"/>
            <a:ext cx="488281" cy="488281"/>
          </a:xfrm>
          <a:prstGeom prst="ellipse">
            <a:avLst/>
          </a:prstGeom>
          <a:solidFill>
            <a:srgbClr val="FF4343"/>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16" name="Oval 15"/>
          <p:cNvSpPr/>
          <p:nvPr/>
        </p:nvSpPr>
        <p:spPr>
          <a:xfrm>
            <a:off x="513588" y="2234057"/>
            <a:ext cx="488281" cy="488281"/>
          </a:xfrm>
          <a:prstGeom prst="ellipse">
            <a:avLst/>
          </a:prstGeom>
          <a:solidFill>
            <a:srgbClr val="FF4343"/>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2" name="Title 1"/>
          <p:cNvSpPr>
            <a:spLocks noGrp="1"/>
          </p:cNvSpPr>
          <p:nvPr>
            <p:ph type="title"/>
          </p:nvPr>
        </p:nvSpPr>
        <p:spPr>
          <a:xfrm>
            <a:off x="546100" y="956173"/>
            <a:ext cx="7153927" cy="656728"/>
          </a:xfrm>
        </p:spPr>
        <p:txBody>
          <a:bodyPr>
            <a:normAutofit/>
          </a:bodyPr>
          <a:lstStyle/>
          <a:p>
            <a:r>
              <a:rPr lang="en-US" sz="4000" b="1" dirty="0">
                <a:latin typeface="Calibri" panose="020F0502020204030204" pitchFamily="34" charset="0"/>
                <a:cs typeface="Calibri" panose="020F0502020204030204" pitchFamily="34" charset="0"/>
              </a:rPr>
              <a:t>Total Values Column</a:t>
            </a:r>
          </a:p>
        </p:txBody>
      </p:sp>
      <p:sp>
        <p:nvSpPr>
          <p:cNvPr id="3" name="Content Placeholder 2"/>
          <p:cNvSpPr>
            <a:spLocks noGrp="1"/>
          </p:cNvSpPr>
          <p:nvPr>
            <p:ph idx="1"/>
          </p:nvPr>
        </p:nvSpPr>
        <p:spPr>
          <a:xfrm>
            <a:off x="588873" y="1677122"/>
            <a:ext cx="8338557" cy="1613895"/>
          </a:xfrm>
        </p:spPr>
        <p:txBody>
          <a:bodyPr>
            <a:noAutofit/>
          </a:bodyPr>
          <a:lstStyle/>
          <a:p>
            <a:pPr marL="0" indent="0">
              <a:lnSpc>
                <a:spcPct val="100000"/>
              </a:lnSpc>
              <a:buNone/>
            </a:pPr>
            <a:r>
              <a:rPr lang="en-US" sz="2600" dirty="0">
                <a:latin typeface="Calibri" panose="020F0502020204030204" pitchFamily="34" charset="0"/>
                <a:cs typeface="Calibri" panose="020F0502020204030204" pitchFamily="34" charset="0"/>
              </a:rPr>
              <a:t>To verify the quantities of items inputted are correct:</a:t>
            </a:r>
          </a:p>
          <a:p>
            <a:pPr marL="514350" indent="-514350">
              <a:lnSpc>
                <a:spcPct val="100000"/>
              </a:lnSpc>
              <a:buClrTx/>
              <a:buFont typeface="+mj-lt"/>
              <a:buAutoNum type="arabicPeriod"/>
            </a:pPr>
            <a:r>
              <a:rPr lang="en-US" sz="2600" dirty="0">
                <a:latin typeface="Calibri" panose="020F0502020204030204" pitchFamily="34" charset="0"/>
                <a:cs typeface="Calibri" panose="020F0502020204030204" pitchFamily="34" charset="0"/>
              </a:rPr>
              <a:t>Check the “Entered Only” box</a:t>
            </a:r>
          </a:p>
          <a:p>
            <a:pPr marL="514350" indent="-514350">
              <a:lnSpc>
                <a:spcPct val="100000"/>
              </a:lnSpc>
              <a:buClrTx/>
              <a:buFont typeface="+mj-lt"/>
              <a:buAutoNum type="arabicPeriod"/>
            </a:pPr>
            <a:r>
              <a:rPr lang="en-US" sz="2600" dirty="0">
                <a:latin typeface="Calibri" panose="020F0502020204030204" pitchFamily="34" charset="0"/>
                <a:cs typeface="Calibri" panose="020F0502020204030204" pitchFamily="34" charset="0"/>
              </a:rPr>
              <a:t>Click “Apply Filters”</a:t>
            </a:r>
          </a:p>
        </p:txBody>
      </p:sp>
      <p:sp>
        <p:nvSpPr>
          <p:cNvPr id="6" name="Content Placeholder 2"/>
          <p:cNvSpPr txBox="1">
            <a:spLocks/>
          </p:cNvSpPr>
          <p:nvPr/>
        </p:nvSpPr>
        <p:spPr>
          <a:xfrm>
            <a:off x="508347" y="4560837"/>
            <a:ext cx="8498081" cy="1421733"/>
          </a:xfrm>
          <a:prstGeom prst="rect">
            <a:avLst/>
          </a:prstGeom>
        </p:spPr>
        <p:txBody>
          <a:bodyPr vert="horz" lIns="91440" tIns="45720" rIns="91440" bIns="45720" rtlCol="0" anchor="t">
            <a:normAutofit/>
          </a:bodyPr>
          <a:lstStyle>
            <a:lvl1pPr marL="228600" indent="-228600" algn="l" defTabSz="685800" rtl="0" eaLnBrk="1" latinLnBrk="0" hangingPunct="1">
              <a:lnSpc>
                <a:spcPct val="120000"/>
              </a:lnSpc>
              <a:spcBef>
                <a:spcPts val="1000"/>
              </a:spcBef>
              <a:buClr>
                <a:schemeClr val="accent1"/>
              </a:buClr>
              <a:buSzPct val="100000"/>
              <a:buFont typeface="Arial" panose="020B0604020202020204" pitchFamily="34" charset="0"/>
              <a:buChar char="•"/>
              <a:defRPr sz="2000" kern="1200" cap="none">
                <a:solidFill>
                  <a:schemeClr val="tx1"/>
                </a:solidFill>
                <a:effectLst/>
                <a:latin typeface="+mn-lt"/>
                <a:ea typeface="+mn-ea"/>
                <a:cs typeface="+mn-cs"/>
              </a:defRPr>
            </a:lvl1pPr>
            <a:lvl2pPr marL="6858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baseline="0">
                <a:solidFill>
                  <a:schemeClr val="tx1"/>
                </a:solidFill>
                <a:effectLst/>
                <a:latin typeface="+mn-lt"/>
                <a:ea typeface="+mn-ea"/>
                <a:cs typeface="+mn-cs"/>
              </a:defRPr>
            </a:lvl2pPr>
            <a:lvl3pPr marL="11430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a:solidFill>
                  <a:schemeClr val="tx1"/>
                </a:solidFill>
                <a:effectLst/>
                <a:latin typeface="+mn-lt"/>
                <a:ea typeface="+mn-ea"/>
                <a:cs typeface="+mn-cs"/>
              </a:defRPr>
            </a:lvl3pPr>
            <a:lvl4pPr marL="16002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400" kern="1200" cap="none" baseline="0">
                <a:solidFill>
                  <a:schemeClr val="tx1"/>
                </a:solidFill>
                <a:effectLst/>
                <a:latin typeface="+mn-lt"/>
                <a:ea typeface="+mn-ea"/>
                <a:cs typeface="+mn-cs"/>
              </a:defRPr>
            </a:lvl4pPr>
            <a:lvl5pPr marL="20574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200" kern="1200" cap="none">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9pPr>
          </a:lstStyle>
          <a:p>
            <a:pPr marL="0" indent="0">
              <a:lnSpc>
                <a:spcPct val="100000"/>
              </a:lnSpc>
              <a:buFont typeface="Arial" panose="020B0604020202020204" pitchFamily="34" charset="0"/>
              <a:buNone/>
            </a:pPr>
            <a:r>
              <a:rPr lang="en-US" sz="2600" dirty="0">
                <a:latin typeface="Calibri" panose="020F0502020204030204" pitchFamily="34" charset="0"/>
                <a:cs typeface="Calibri" panose="020F0502020204030204" pitchFamily="34" charset="0"/>
              </a:rPr>
              <a:t>Performing this action will result in the list displaying only entered items. Now review the value column to make sure everything is correct. </a:t>
            </a:r>
          </a:p>
        </p:txBody>
      </p:sp>
      <p:grpSp>
        <p:nvGrpSpPr>
          <p:cNvPr id="24" name="Group 23"/>
          <p:cNvGrpSpPr/>
          <p:nvPr/>
        </p:nvGrpSpPr>
        <p:grpSpPr>
          <a:xfrm>
            <a:off x="558140" y="3324849"/>
            <a:ext cx="7857949" cy="1048753"/>
            <a:chOff x="546100" y="3576216"/>
            <a:chExt cx="7857949" cy="1048753"/>
          </a:xfrm>
        </p:grpSpPr>
        <p:grpSp>
          <p:nvGrpSpPr>
            <p:cNvPr id="14" name="Group 13"/>
            <p:cNvGrpSpPr/>
            <p:nvPr/>
          </p:nvGrpSpPr>
          <p:grpSpPr>
            <a:xfrm>
              <a:off x="546100" y="3576216"/>
              <a:ext cx="7857949" cy="1048753"/>
              <a:chOff x="687475" y="2986669"/>
              <a:chExt cx="7857949" cy="1048753"/>
            </a:xfrm>
          </p:grpSpPr>
          <p:pic>
            <p:nvPicPr>
              <p:cNvPr id="5" name="Picture 4"/>
              <p:cNvPicPr>
                <a:picLocks noChangeAspect="1"/>
              </p:cNvPicPr>
              <p:nvPr/>
            </p:nvPicPr>
            <p:blipFill rotWithShape="1">
              <a:blip r:embed="rId2" cstate="email">
                <a:extLst>
                  <a:ext uri="{28A0092B-C50C-407E-A947-70E740481C1C}">
                    <a14:useLocalDpi xmlns:a14="http://schemas.microsoft.com/office/drawing/2010/main"/>
                  </a:ext>
                </a:extLst>
              </a:blip>
              <a:srcRect b="72295"/>
              <a:stretch/>
            </p:blipFill>
            <p:spPr>
              <a:xfrm>
                <a:off x="687475" y="2986669"/>
                <a:ext cx="7857949" cy="1048753"/>
              </a:xfrm>
              <a:prstGeom prst="rect">
                <a:avLst/>
              </a:prstGeom>
              <a:ln>
                <a:solidFill>
                  <a:schemeClr val="tx1"/>
                </a:solidFill>
              </a:ln>
            </p:spPr>
          </p:pic>
          <p:sp>
            <p:nvSpPr>
              <p:cNvPr id="10" name="Rectangle 9"/>
              <p:cNvSpPr/>
              <p:nvPr/>
            </p:nvSpPr>
            <p:spPr>
              <a:xfrm>
                <a:off x="3958389" y="3651584"/>
                <a:ext cx="842211" cy="383838"/>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2935708" y="3651584"/>
                <a:ext cx="938463" cy="383838"/>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 name="Group 21"/>
            <p:cNvGrpSpPr/>
            <p:nvPr/>
          </p:nvGrpSpPr>
          <p:grpSpPr>
            <a:xfrm>
              <a:off x="2933698" y="3654846"/>
              <a:ext cx="488281" cy="498135"/>
              <a:chOff x="2933698" y="3654846"/>
              <a:chExt cx="488281" cy="498135"/>
            </a:xfrm>
          </p:grpSpPr>
          <p:sp>
            <p:nvSpPr>
              <p:cNvPr id="18" name="Oval 17"/>
              <p:cNvSpPr/>
              <p:nvPr/>
            </p:nvSpPr>
            <p:spPr>
              <a:xfrm>
                <a:off x="2933698" y="3664700"/>
                <a:ext cx="488281" cy="488281"/>
              </a:xfrm>
              <a:prstGeom prst="ellipse">
                <a:avLst/>
              </a:prstGeom>
              <a:solidFill>
                <a:srgbClr val="FF4343"/>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20" name="TextBox 19"/>
              <p:cNvSpPr txBox="1"/>
              <p:nvPr/>
            </p:nvSpPr>
            <p:spPr>
              <a:xfrm>
                <a:off x="2996863" y="3654846"/>
                <a:ext cx="361950" cy="492443"/>
              </a:xfrm>
              <a:prstGeom prst="rect">
                <a:avLst/>
              </a:prstGeom>
              <a:noFill/>
            </p:spPr>
            <p:txBody>
              <a:bodyPr wrap="square" rtlCol="0">
                <a:spAutoFit/>
              </a:bodyPr>
              <a:lstStyle/>
              <a:p>
                <a:r>
                  <a:rPr lang="en-US" sz="2600" b="1" dirty="0">
                    <a:solidFill>
                      <a:schemeClr val="bg1"/>
                    </a:solidFill>
                    <a:latin typeface="Calibri" panose="020F0502020204030204" pitchFamily="34" charset="0"/>
                    <a:cs typeface="Calibri" panose="020F0502020204030204" pitchFamily="34" charset="0"/>
                  </a:rPr>
                  <a:t>1</a:t>
                </a:r>
              </a:p>
            </p:txBody>
          </p:sp>
        </p:grpSp>
        <p:grpSp>
          <p:nvGrpSpPr>
            <p:cNvPr id="23" name="Group 22"/>
            <p:cNvGrpSpPr/>
            <p:nvPr/>
          </p:nvGrpSpPr>
          <p:grpSpPr>
            <a:xfrm>
              <a:off x="3986793" y="3643828"/>
              <a:ext cx="488281" cy="509153"/>
              <a:chOff x="3986793" y="3643828"/>
              <a:chExt cx="488281" cy="509153"/>
            </a:xfrm>
          </p:grpSpPr>
          <p:sp>
            <p:nvSpPr>
              <p:cNvPr id="19" name="Oval 18"/>
              <p:cNvSpPr/>
              <p:nvPr/>
            </p:nvSpPr>
            <p:spPr>
              <a:xfrm>
                <a:off x="3986793" y="3664700"/>
                <a:ext cx="488281" cy="488281"/>
              </a:xfrm>
              <a:prstGeom prst="ellipse">
                <a:avLst/>
              </a:prstGeom>
              <a:solidFill>
                <a:srgbClr val="FF4343"/>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21" name="TextBox 20"/>
              <p:cNvSpPr txBox="1"/>
              <p:nvPr/>
            </p:nvSpPr>
            <p:spPr>
              <a:xfrm>
                <a:off x="4049958" y="3643828"/>
                <a:ext cx="361950" cy="492443"/>
              </a:xfrm>
              <a:prstGeom prst="rect">
                <a:avLst/>
              </a:prstGeom>
              <a:noFill/>
            </p:spPr>
            <p:txBody>
              <a:bodyPr wrap="square" rtlCol="0">
                <a:spAutoFit/>
              </a:bodyPr>
              <a:lstStyle/>
              <a:p>
                <a:r>
                  <a:rPr lang="en-US" sz="2600" b="1" dirty="0">
                    <a:solidFill>
                      <a:schemeClr val="bg1"/>
                    </a:solidFill>
                    <a:latin typeface="Calibri" panose="020F0502020204030204" pitchFamily="34" charset="0"/>
                    <a:cs typeface="Calibri" panose="020F0502020204030204" pitchFamily="34" charset="0"/>
                  </a:rPr>
                  <a:t>2</a:t>
                </a:r>
              </a:p>
            </p:txBody>
          </p:sp>
        </p:grpSp>
      </p:grpSp>
    </p:spTree>
    <p:extLst>
      <p:ext uri="{BB962C8B-B14F-4D97-AF65-F5344CB8AC3E}">
        <p14:creationId xmlns:p14="http://schemas.microsoft.com/office/powerpoint/2010/main" val="2933465163"/>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46100" y="956173"/>
            <a:ext cx="7153927" cy="656728"/>
          </a:xfrm>
        </p:spPr>
        <p:txBody>
          <a:bodyPr>
            <a:normAutofit/>
          </a:bodyPr>
          <a:lstStyle/>
          <a:p>
            <a:r>
              <a:rPr lang="en-US" sz="4000" b="1" dirty="0">
                <a:latin typeface="Calibri" panose="020F0502020204030204" pitchFamily="34" charset="0"/>
                <a:cs typeface="Calibri" panose="020F0502020204030204" pitchFamily="34" charset="0"/>
              </a:rPr>
              <a:t>Total Value Column</a:t>
            </a:r>
          </a:p>
        </p:txBody>
      </p:sp>
      <p:sp>
        <p:nvSpPr>
          <p:cNvPr id="3" name="Content Placeholder 2"/>
          <p:cNvSpPr>
            <a:spLocks noGrp="1"/>
          </p:cNvSpPr>
          <p:nvPr>
            <p:ph idx="1"/>
          </p:nvPr>
        </p:nvSpPr>
        <p:spPr>
          <a:xfrm>
            <a:off x="546099" y="1700504"/>
            <a:ext cx="8140700" cy="1904999"/>
          </a:xfrm>
        </p:spPr>
        <p:txBody>
          <a:bodyPr>
            <a:normAutofit/>
          </a:bodyPr>
          <a:lstStyle/>
          <a:p>
            <a:pPr marL="0" indent="0">
              <a:lnSpc>
                <a:spcPct val="100000"/>
              </a:lnSpc>
              <a:spcBef>
                <a:spcPts val="0"/>
              </a:spcBef>
              <a:buNone/>
            </a:pPr>
            <a:r>
              <a:rPr lang="en-US" sz="2600" dirty="0">
                <a:latin typeface="Calibri" panose="020F0502020204030204" pitchFamily="34" charset="0"/>
                <a:cs typeface="Calibri" panose="020F0502020204030204" pitchFamily="34" charset="0"/>
              </a:rPr>
              <a:t>The right column displays all the values of items entered. Also, at the bottom right hand corner, there is a “Total Value Entered” box. Any high/low values should stand out immediately and signal an error was made.</a:t>
            </a:r>
          </a:p>
        </p:txBody>
      </p:sp>
      <p:pic>
        <p:nvPicPr>
          <p:cNvPr id="5" name="Picture 4"/>
          <p:cNvPicPr>
            <a:picLocks noChangeAspect="1"/>
          </p:cNvPicPr>
          <p:nvPr/>
        </p:nvPicPr>
        <p:blipFill rotWithShape="1">
          <a:blip r:embed="rId2" cstate="email">
            <a:extLst>
              <a:ext uri="{28A0092B-C50C-407E-A947-70E740481C1C}">
                <a14:useLocalDpi xmlns:a14="http://schemas.microsoft.com/office/drawing/2010/main"/>
              </a:ext>
            </a:extLst>
          </a:blip>
          <a:srcRect t="18823"/>
          <a:stretch/>
        </p:blipFill>
        <p:spPr>
          <a:xfrm>
            <a:off x="687475" y="3506623"/>
            <a:ext cx="7857949" cy="3072898"/>
          </a:xfrm>
          <a:prstGeom prst="rect">
            <a:avLst/>
          </a:prstGeom>
          <a:ln>
            <a:solidFill>
              <a:schemeClr val="tx1"/>
            </a:solidFill>
          </a:ln>
        </p:spPr>
      </p:pic>
      <p:sp>
        <p:nvSpPr>
          <p:cNvPr id="6" name="Rectangle 5"/>
          <p:cNvSpPr/>
          <p:nvPr/>
        </p:nvSpPr>
        <p:spPr>
          <a:xfrm>
            <a:off x="6172200" y="6248400"/>
            <a:ext cx="2373224" cy="331121"/>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7493000" y="3797300"/>
            <a:ext cx="863416" cy="185420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525014489"/>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46100" y="956173"/>
            <a:ext cx="7153927" cy="656728"/>
          </a:xfrm>
        </p:spPr>
        <p:txBody>
          <a:bodyPr>
            <a:normAutofit/>
          </a:bodyPr>
          <a:lstStyle/>
          <a:p>
            <a:r>
              <a:rPr lang="en-US" sz="4000" b="1" dirty="0">
                <a:latin typeface="Calibri" panose="020F0502020204030204" pitchFamily="34" charset="0"/>
                <a:cs typeface="Calibri" panose="020F0502020204030204" pitchFamily="34" charset="0"/>
              </a:rPr>
              <a:t>Physical Inventory Value report</a:t>
            </a:r>
          </a:p>
        </p:txBody>
      </p:sp>
      <p:sp>
        <p:nvSpPr>
          <p:cNvPr id="5" name="Content Placeholder 2"/>
          <p:cNvSpPr txBox="1">
            <a:spLocks/>
          </p:cNvSpPr>
          <p:nvPr/>
        </p:nvSpPr>
        <p:spPr>
          <a:xfrm>
            <a:off x="303696" y="1694181"/>
            <a:ext cx="8546097" cy="2691227"/>
          </a:xfrm>
          <a:prstGeom prst="rect">
            <a:avLst/>
          </a:prstGeom>
        </p:spPr>
        <p:txBody>
          <a:bodyPr vert="horz" lIns="91440" tIns="45720" rIns="91440" bIns="45720" rtlCol="0" anchor="t">
            <a:normAutofit/>
          </a:bodyPr>
          <a:lstStyle>
            <a:lvl1pPr marL="228600" indent="-228600" algn="l" defTabSz="685800" rtl="0" eaLnBrk="1" latinLnBrk="0" hangingPunct="1">
              <a:lnSpc>
                <a:spcPct val="120000"/>
              </a:lnSpc>
              <a:spcBef>
                <a:spcPts val="1000"/>
              </a:spcBef>
              <a:buClr>
                <a:schemeClr val="accent1"/>
              </a:buClr>
              <a:buSzPct val="100000"/>
              <a:buFont typeface="Arial" panose="020B0604020202020204" pitchFamily="34" charset="0"/>
              <a:buChar char="•"/>
              <a:defRPr sz="2000" kern="1200" cap="none">
                <a:solidFill>
                  <a:schemeClr val="tx1"/>
                </a:solidFill>
                <a:effectLst/>
                <a:latin typeface="+mn-lt"/>
                <a:ea typeface="+mn-ea"/>
                <a:cs typeface="+mn-cs"/>
              </a:defRPr>
            </a:lvl1pPr>
            <a:lvl2pPr marL="6858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baseline="0">
                <a:solidFill>
                  <a:schemeClr val="tx1"/>
                </a:solidFill>
                <a:effectLst/>
                <a:latin typeface="+mn-lt"/>
                <a:ea typeface="+mn-ea"/>
                <a:cs typeface="+mn-cs"/>
              </a:defRPr>
            </a:lvl2pPr>
            <a:lvl3pPr marL="11430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a:solidFill>
                  <a:schemeClr val="tx1"/>
                </a:solidFill>
                <a:effectLst/>
                <a:latin typeface="+mn-lt"/>
                <a:ea typeface="+mn-ea"/>
                <a:cs typeface="+mn-cs"/>
              </a:defRPr>
            </a:lvl3pPr>
            <a:lvl4pPr marL="16002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400" kern="1200" cap="none" baseline="0">
                <a:solidFill>
                  <a:schemeClr val="tx1"/>
                </a:solidFill>
                <a:effectLst/>
                <a:latin typeface="+mn-lt"/>
                <a:ea typeface="+mn-ea"/>
                <a:cs typeface="+mn-cs"/>
              </a:defRPr>
            </a:lvl4pPr>
            <a:lvl5pPr marL="20574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200" kern="1200" cap="none">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9pPr>
          </a:lstStyle>
          <a:p>
            <a:pPr marL="0" indent="0">
              <a:lnSpc>
                <a:spcPct val="100000"/>
              </a:lnSpc>
              <a:buFont typeface="Arial" panose="020B0604020202020204" pitchFamily="34" charset="0"/>
              <a:buNone/>
            </a:pPr>
            <a:r>
              <a:rPr lang="en-US" sz="2600" dirty="0">
                <a:latin typeface="Calibri" panose="020F0502020204030204" pitchFamily="34" charset="0"/>
                <a:cs typeface="Calibri" panose="020F0502020204030204" pitchFamily="34" charset="0"/>
              </a:rPr>
              <a:t>Scroll through the report and find any extra high/low values. If an error has occurred, go back into and make the correction. </a:t>
            </a:r>
          </a:p>
        </p:txBody>
      </p:sp>
      <p:pic>
        <p:nvPicPr>
          <p:cNvPr id="6" name="High-Low Values">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966157" y="2551079"/>
            <a:ext cx="7384211" cy="4153618"/>
          </a:xfrm>
          <a:prstGeom prst="rect">
            <a:avLst/>
          </a:prstGeom>
        </p:spPr>
      </p:pic>
    </p:spTree>
    <p:extLst>
      <p:ext uri="{BB962C8B-B14F-4D97-AF65-F5344CB8AC3E}">
        <p14:creationId xmlns:p14="http://schemas.microsoft.com/office/powerpoint/2010/main" val="11190881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4890" fill="hold"/>
                                        <p:tgtEl>
                                          <p:spTgt spid="6"/>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6"/>
                </p:tgtEl>
              </p:cMediaNode>
            </p:video>
            <p:seq concurrent="1" nextAc="seek">
              <p:cTn id="8" restart="whenNotActive" fill="hold" evtFilter="cancelBubble" nodeType="interactiveSeq">
                <p:stCondLst>
                  <p:cond evt="onClick" delay="0">
                    <p:tgtEl>
                      <p:spTgt spid="6"/>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6"/>
                                        </p:tgtEl>
                                      </p:cBhvr>
                                    </p:cmd>
                                  </p:childTnLst>
                                </p:cTn>
                              </p:par>
                            </p:childTnLst>
                          </p:cTn>
                        </p:par>
                      </p:childTnLst>
                    </p:cTn>
                  </p:par>
                </p:childTnLst>
              </p:cTn>
              <p:nextCondLst>
                <p:cond evt="onClick" delay="0">
                  <p:tgtEl>
                    <p:spTgt spid="6"/>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2931" y="961887"/>
            <a:ext cx="7153927" cy="656728"/>
          </a:xfrm>
        </p:spPr>
        <p:txBody>
          <a:bodyPr>
            <a:normAutofit/>
          </a:bodyPr>
          <a:lstStyle/>
          <a:p>
            <a:r>
              <a:rPr lang="en-US" sz="4000" b="1" dirty="0">
                <a:latin typeface="Calibri" panose="020F0502020204030204" pitchFamily="34" charset="0"/>
                <a:cs typeface="Calibri" panose="020F0502020204030204" pitchFamily="34" charset="0"/>
              </a:rPr>
              <a:t>How to Count Inventory</a:t>
            </a:r>
          </a:p>
        </p:txBody>
      </p:sp>
      <p:sp>
        <p:nvSpPr>
          <p:cNvPr id="3" name="Content Placeholder 2"/>
          <p:cNvSpPr>
            <a:spLocks noGrp="1"/>
          </p:cNvSpPr>
          <p:nvPr>
            <p:ph idx="1"/>
          </p:nvPr>
        </p:nvSpPr>
        <p:spPr>
          <a:xfrm>
            <a:off x="452932" y="1903013"/>
            <a:ext cx="8140700" cy="1518035"/>
          </a:xfrm>
        </p:spPr>
        <p:txBody>
          <a:bodyPr>
            <a:noAutofit/>
          </a:bodyPr>
          <a:lstStyle/>
          <a:p>
            <a:pPr marL="0" indent="0">
              <a:lnSpc>
                <a:spcPct val="100000"/>
              </a:lnSpc>
              <a:buNone/>
            </a:pPr>
            <a:r>
              <a:rPr lang="en-US" sz="2600" dirty="0">
                <a:latin typeface="Calibri" panose="020F0502020204030204" pitchFamily="34" charset="0"/>
                <a:cs typeface="Calibri" panose="020F0502020204030204" pitchFamily="34" charset="0"/>
              </a:rPr>
              <a:t>Inventory items can be counted as either complete cases or broken cases. When counting complete (unopen/ unused) cases of product, use a whole number.</a:t>
            </a:r>
          </a:p>
          <a:p>
            <a:pPr marL="0" indent="0">
              <a:buNone/>
            </a:pPr>
            <a:endParaRPr lang="en-US" sz="2600" dirty="0">
              <a:latin typeface="Calibri" panose="020F0502020204030204" pitchFamily="34" charset="0"/>
              <a:cs typeface="Calibri" panose="020F0502020204030204" pitchFamily="34" charset="0"/>
            </a:endParaRPr>
          </a:p>
        </p:txBody>
      </p:sp>
      <p:sp>
        <p:nvSpPr>
          <p:cNvPr id="5" name="Content Placeholder 2"/>
          <p:cNvSpPr txBox="1">
            <a:spLocks/>
          </p:cNvSpPr>
          <p:nvPr/>
        </p:nvSpPr>
        <p:spPr>
          <a:xfrm>
            <a:off x="452931" y="3329218"/>
            <a:ext cx="8140700" cy="1963985"/>
          </a:xfrm>
          <a:prstGeom prst="rect">
            <a:avLst/>
          </a:prstGeom>
        </p:spPr>
        <p:txBody>
          <a:bodyPr vert="horz" lIns="91440" tIns="45720" rIns="91440" bIns="45720" rtlCol="0" anchor="t">
            <a:normAutofit/>
          </a:bodyPr>
          <a:lstStyle>
            <a:lvl1pPr marL="228600" indent="-228600" algn="l" defTabSz="685800" rtl="0" eaLnBrk="1" latinLnBrk="0" hangingPunct="1">
              <a:lnSpc>
                <a:spcPct val="120000"/>
              </a:lnSpc>
              <a:spcBef>
                <a:spcPts val="1000"/>
              </a:spcBef>
              <a:buClr>
                <a:schemeClr val="accent1"/>
              </a:buClr>
              <a:buSzPct val="100000"/>
              <a:buFont typeface="Arial" panose="020B0604020202020204" pitchFamily="34" charset="0"/>
              <a:buChar char="•"/>
              <a:defRPr sz="2000" kern="1200" cap="none">
                <a:solidFill>
                  <a:schemeClr val="tx1"/>
                </a:solidFill>
                <a:effectLst/>
                <a:latin typeface="+mn-lt"/>
                <a:ea typeface="+mn-ea"/>
                <a:cs typeface="+mn-cs"/>
              </a:defRPr>
            </a:lvl1pPr>
            <a:lvl2pPr marL="6858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baseline="0">
                <a:solidFill>
                  <a:schemeClr val="tx1"/>
                </a:solidFill>
                <a:effectLst/>
                <a:latin typeface="+mn-lt"/>
                <a:ea typeface="+mn-ea"/>
                <a:cs typeface="+mn-cs"/>
              </a:defRPr>
            </a:lvl2pPr>
            <a:lvl3pPr marL="11430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a:solidFill>
                  <a:schemeClr val="tx1"/>
                </a:solidFill>
                <a:effectLst/>
                <a:latin typeface="+mn-lt"/>
                <a:ea typeface="+mn-ea"/>
                <a:cs typeface="+mn-cs"/>
              </a:defRPr>
            </a:lvl3pPr>
            <a:lvl4pPr marL="16002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400" kern="1200" cap="none" baseline="0">
                <a:solidFill>
                  <a:schemeClr val="tx1"/>
                </a:solidFill>
                <a:effectLst/>
                <a:latin typeface="+mn-lt"/>
                <a:ea typeface="+mn-ea"/>
                <a:cs typeface="+mn-cs"/>
              </a:defRPr>
            </a:lvl4pPr>
            <a:lvl5pPr marL="20574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200" kern="1200" cap="none">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9pPr>
          </a:lstStyle>
          <a:p>
            <a:pPr>
              <a:buFont typeface="Wingdings" panose="05000000000000000000" pitchFamily="2" charset="2"/>
              <a:buChar char="Ø"/>
            </a:pPr>
            <a:r>
              <a:rPr lang="en-US" sz="2400" b="1" dirty="0">
                <a:latin typeface="Calibri" panose="020F0502020204030204" pitchFamily="34" charset="0"/>
                <a:cs typeface="Calibri" panose="020F0502020204030204" pitchFamily="34" charset="0"/>
              </a:rPr>
              <a:t>Whole Number</a:t>
            </a:r>
            <a:r>
              <a:rPr lang="en-US" sz="2400" dirty="0">
                <a:latin typeface="Calibri" panose="020F0502020204030204" pitchFamily="34" charset="0"/>
                <a:cs typeface="Calibri" panose="020F0502020204030204" pitchFamily="34" charset="0"/>
              </a:rPr>
              <a:t>- a product is counted as a complete numerical value. EXAMPLE: 1, 2, 3, 4…</a:t>
            </a:r>
          </a:p>
        </p:txBody>
      </p:sp>
      <p:grpSp>
        <p:nvGrpSpPr>
          <p:cNvPr id="13" name="Group 12"/>
          <p:cNvGrpSpPr/>
          <p:nvPr/>
        </p:nvGrpSpPr>
        <p:grpSpPr>
          <a:xfrm>
            <a:off x="2184245" y="5293203"/>
            <a:ext cx="5020753" cy="1502996"/>
            <a:chOff x="1725104" y="4865298"/>
            <a:chExt cx="5524107" cy="1804921"/>
          </a:xfrm>
        </p:grpSpPr>
        <p:grpSp>
          <p:nvGrpSpPr>
            <p:cNvPr id="6" name="Group 5"/>
            <p:cNvGrpSpPr/>
            <p:nvPr/>
          </p:nvGrpSpPr>
          <p:grpSpPr>
            <a:xfrm>
              <a:off x="1725104" y="5779674"/>
              <a:ext cx="5524107" cy="890545"/>
              <a:chOff x="1047830" y="5779674"/>
              <a:chExt cx="7362334" cy="890545"/>
            </a:xfrm>
          </p:grpSpPr>
          <p:sp>
            <p:nvSpPr>
              <p:cNvPr id="7" name="Can 6"/>
              <p:cNvSpPr/>
              <p:nvPr/>
            </p:nvSpPr>
            <p:spPr>
              <a:xfrm>
                <a:off x="4304165" y="6164090"/>
                <a:ext cx="320160" cy="500946"/>
              </a:xfrm>
              <a:prstGeom prst="can">
                <a:avLst/>
              </a:prstGeom>
              <a:solidFill>
                <a:schemeClr val="tx2">
                  <a:lumMod val="60000"/>
                  <a:lumOff val="40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Can 7"/>
              <p:cNvSpPr/>
              <p:nvPr/>
            </p:nvSpPr>
            <p:spPr>
              <a:xfrm>
                <a:off x="8034021" y="6169273"/>
                <a:ext cx="320160" cy="500946"/>
              </a:xfrm>
              <a:prstGeom prst="can">
                <a:avLst/>
              </a:prstGeom>
              <a:solidFill>
                <a:schemeClr val="tx2">
                  <a:lumMod val="60000"/>
                  <a:lumOff val="40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Can 8"/>
              <p:cNvSpPr/>
              <p:nvPr/>
            </p:nvSpPr>
            <p:spPr>
              <a:xfrm>
                <a:off x="1093861" y="6158170"/>
                <a:ext cx="320160" cy="500946"/>
              </a:xfrm>
              <a:prstGeom prst="can">
                <a:avLst/>
              </a:prstGeom>
              <a:solidFill>
                <a:schemeClr val="tx2">
                  <a:lumMod val="60000"/>
                  <a:lumOff val="40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p:cNvGrpSpPr/>
              <p:nvPr/>
            </p:nvGrpSpPr>
            <p:grpSpPr>
              <a:xfrm>
                <a:off x="1047830" y="5779674"/>
                <a:ext cx="7362334" cy="537913"/>
                <a:chOff x="1319753" y="5593716"/>
                <a:chExt cx="7362334" cy="537913"/>
              </a:xfrm>
            </p:grpSpPr>
            <p:sp>
              <p:nvSpPr>
                <p:cNvPr id="11" name="Trapezoid 10"/>
                <p:cNvSpPr/>
                <p:nvPr/>
              </p:nvSpPr>
              <p:spPr>
                <a:xfrm>
                  <a:off x="1319753" y="5593716"/>
                  <a:ext cx="7362334" cy="341530"/>
                </a:xfrm>
                <a:prstGeom prst="trapezoid">
                  <a:avLst>
                    <a:gd name="adj" fmla="val 166729"/>
                  </a:avLst>
                </a:prstGeom>
                <a:solidFill>
                  <a:schemeClr val="tx2">
                    <a:lumMod val="40000"/>
                    <a:lumOff val="60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1329179" y="5935244"/>
                  <a:ext cx="7352908" cy="196385"/>
                </a:xfrm>
                <a:prstGeom prst="rect">
                  <a:avLst/>
                </a:prstGeom>
                <a:solidFill>
                  <a:schemeClr val="tx2">
                    <a:lumMod val="60000"/>
                    <a:lumOff val="40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4" name="Cube 13"/>
            <p:cNvSpPr/>
            <p:nvPr/>
          </p:nvSpPr>
          <p:spPr>
            <a:xfrm>
              <a:off x="3881057" y="5031213"/>
              <a:ext cx="1234018" cy="1014190"/>
            </a:xfrm>
            <a:prstGeom prst="cube">
              <a:avLst/>
            </a:prstGeom>
            <a:blipFill>
              <a:blip r:embed="rId2">
                <a:duotone>
                  <a:prstClr val="black"/>
                  <a:schemeClr val="accent5">
                    <a:tint val="45000"/>
                    <a:satMod val="400000"/>
                  </a:schemeClr>
                </a:duotone>
              </a:blip>
              <a:tile tx="0" ty="0" sx="100000" sy="100000" flip="none" algn="tl"/>
            </a:blip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Cube 22"/>
            <p:cNvSpPr/>
            <p:nvPr/>
          </p:nvSpPr>
          <p:spPr>
            <a:xfrm>
              <a:off x="2517574" y="5515599"/>
              <a:ext cx="1352574" cy="521103"/>
            </a:xfrm>
            <a:prstGeom prst="cube">
              <a:avLst/>
            </a:prstGeom>
            <a:blipFill>
              <a:blip r:embed="rId2">
                <a:duotone>
                  <a:prstClr val="black"/>
                  <a:schemeClr val="accent5">
                    <a:tint val="45000"/>
                    <a:satMod val="400000"/>
                  </a:schemeClr>
                </a:duotone>
              </a:blip>
              <a:tile tx="0" ty="0" sx="100000" sy="100000" flip="none" algn="tl"/>
            </a:blip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Cube 26"/>
            <p:cNvSpPr/>
            <p:nvPr/>
          </p:nvSpPr>
          <p:spPr>
            <a:xfrm flipH="1">
              <a:off x="6159754" y="5388681"/>
              <a:ext cx="533850" cy="521050"/>
            </a:xfrm>
            <a:prstGeom prst="cube">
              <a:avLst/>
            </a:prstGeom>
            <a:blipFill>
              <a:blip r:embed="rId2">
                <a:duotone>
                  <a:prstClr val="black"/>
                  <a:schemeClr val="accent5">
                    <a:tint val="45000"/>
                    <a:satMod val="400000"/>
                  </a:schemeClr>
                </a:duotone>
              </a:blip>
              <a:tile tx="0" ty="0" sx="100000" sy="100000" flip="none" algn="tl"/>
            </a:blip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Cube 27"/>
            <p:cNvSpPr/>
            <p:nvPr/>
          </p:nvSpPr>
          <p:spPr>
            <a:xfrm flipH="1">
              <a:off x="6386117" y="5556897"/>
              <a:ext cx="533850" cy="521050"/>
            </a:xfrm>
            <a:prstGeom prst="cube">
              <a:avLst/>
            </a:prstGeom>
            <a:blipFill>
              <a:blip r:embed="rId2">
                <a:duotone>
                  <a:prstClr val="black"/>
                  <a:schemeClr val="accent5">
                    <a:tint val="45000"/>
                    <a:satMod val="400000"/>
                  </a:schemeClr>
                </a:duotone>
              </a:blip>
              <a:tile tx="0" ty="0" sx="100000" sy="100000" flip="none" algn="tl"/>
            </a:blip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Cube 28"/>
            <p:cNvSpPr/>
            <p:nvPr/>
          </p:nvSpPr>
          <p:spPr>
            <a:xfrm flipH="1">
              <a:off x="6338932" y="5147236"/>
              <a:ext cx="533850" cy="521050"/>
            </a:xfrm>
            <a:prstGeom prst="cube">
              <a:avLst/>
            </a:prstGeom>
            <a:blipFill>
              <a:blip r:embed="rId2">
                <a:duotone>
                  <a:prstClr val="black"/>
                  <a:schemeClr val="accent5">
                    <a:tint val="45000"/>
                    <a:satMod val="400000"/>
                  </a:schemeClr>
                </a:duotone>
              </a:blip>
              <a:tile tx="0" ty="0" sx="100000" sy="100000" flip="none" algn="tl"/>
            </a:blip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Cube 33"/>
            <p:cNvSpPr/>
            <p:nvPr/>
          </p:nvSpPr>
          <p:spPr>
            <a:xfrm>
              <a:off x="4896866" y="5029344"/>
              <a:ext cx="1234018" cy="1014190"/>
            </a:xfrm>
            <a:prstGeom prst="cube">
              <a:avLst/>
            </a:prstGeom>
            <a:blipFill>
              <a:blip r:embed="rId2">
                <a:duotone>
                  <a:prstClr val="black"/>
                  <a:schemeClr val="accent5">
                    <a:tint val="45000"/>
                    <a:satMod val="400000"/>
                  </a:schemeClr>
                </a:duotone>
              </a:blip>
              <a:tile tx="0" ty="0" sx="100000" sy="100000" flip="none" algn="tl"/>
            </a:blip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Cube 34"/>
            <p:cNvSpPr/>
            <p:nvPr/>
          </p:nvSpPr>
          <p:spPr>
            <a:xfrm>
              <a:off x="2499730" y="5084284"/>
              <a:ext cx="1352574" cy="521103"/>
            </a:xfrm>
            <a:prstGeom prst="cube">
              <a:avLst/>
            </a:prstGeom>
            <a:blipFill>
              <a:blip r:embed="rId2">
                <a:duotone>
                  <a:prstClr val="black"/>
                  <a:schemeClr val="accent5">
                    <a:tint val="45000"/>
                    <a:satMod val="400000"/>
                  </a:schemeClr>
                </a:duotone>
              </a:blip>
              <a:tile tx="0" ty="0" sx="100000" sy="100000" flip="none" algn="tl"/>
            </a:blip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Cube 35"/>
            <p:cNvSpPr/>
            <p:nvPr/>
          </p:nvSpPr>
          <p:spPr>
            <a:xfrm>
              <a:off x="1957006" y="5518431"/>
              <a:ext cx="533850" cy="521050"/>
            </a:xfrm>
            <a:prstGeom prst="cube">
              <a:avLst/>
            </a:prstGeom>
            <a:blipFill>
              <a:blip r:embed="rId2">
                <a:duotone>
                  <a:prstClr val="black"/>
                  <a:schemeClr val="accent5">
                    <a:tint val="45000"/>
                    <a:satMod val="400000"/>
                  </a:schemeClr>
                </a:duotone>
              </a:blip>
              <a:tile tx="0" ty="0" sx="100000" sy="100000" flip="none" algn="tl"/>
            </a:blip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Cube 36"/>
            <p:cNvSpPr/>
            <p:nvPr/>
          </p:nvSpPr>
          <p:spPr>
            <a:xfrm>
              <a:off x="4058071" y="4865298"/>
              <a:ext cx="1841032" cy="386290"/>
            </a:xfrm>
            <a:prstGeom prst="cube">
              <a:avLst/>
            </a:prstGeom>
            <a:blipFill>
              <a:blip r:embed="rId2">
                <a:duotone>
                  <a:prstClr val="black"/>
                  <a:schemeClr val="accent5">
                    <a:tint val="45000"/>
                    <a:satMod val="400000"/>
                  </a:schemeClr>
                </a:duotone>
              </a:blip>
              <a:tile tx="0" ty="0" sx="100000" sy="100000" flip="none" algn="tl"/>
            </a:blip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 name="Group 37"/>
          <p:cNvGrpSpPr/>
          <p:nvPr/>
        </p:nvGrpSpPr>
        <p:grpSpPr>
          <a:xfrm>
            <a:off x="7169134" y="3873615"/>
            <a:ext cx="1223816" cy="2925688"/>
            <a:chOff x="6790089" y="3080627"/>
            <a:chExt cx="1511786" cy="3744213"/>
          </a:xfrm>
        </p:grpSpPr>
        <p:grpSp>
          <p:nvGrpSpPr>
            <p:cNvPr id="39" name="Group 38"/>
            <p:cNvGrpSpPr/>
            <p:nvPr/>
          </p:nvGrpSpPr>
          <p:grpSpPr>
            <a:xfrm>
              <a:off x="6790089" y="3080627"/>
              <a:ext cx="1511786" cy="3744213"/>
              <a:chOff x="5648620" y="2035239"/>
              <a:chExt cx="1439845" cy="4333161"/>
            </a:xfrm>
          </p:grpSpPr>
          <p:sp>
            <p:nvSpPr>
              <p:cNvPr id="41" name="Chord 40"/>
              <p:cNvSpPr/>
              <p:nvPr/>
            </p:nvSpPr>
            <p:spPr>
              <a:xfrm rot="17516835">
                <a:off x="5925517" y="6023040"/>
                <a:ext cx="368635" cy="322086"/>
              </a:xfrm>
              <a:prstGeom prst="chord">
                <a:avLst/>
              </a:prstGeom>
              <a:solidFill>
                <a:schemeClr val="tx1">
                  <a:lumMod val="65000"/>
                  <a:lumOff val="3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42" name="Chord 41"/>
              <p:cNvSpPr/>
              <p:nvPr/>
            </p:nvSpPr>
            <p:spPr>
              <a:xfrm rot="17516835">
                <a:off x="6495795" y="6004595"/>
                <a:ext cx="368635" cy="322086"/>
              </a:xfrm>
              <a:prstGeom prst="chord">
                <a:avLst/>
              </a:prstGeom>
              <a:solidFill>
                <a:schemeClr val="tx1">
                  <a:lumMod val="65000"/>
                  <a:lumOff val="3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43" name="Man4"/>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b="28870"/>
              <a:stretch/>
            </p:blipFill>
            <p:spPr bwMode="auto">
              <a:xfrm>
                <a:off x="5648620" y="2035239"/>
                <a:ext cx="1439845" cy="2857461"/>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44" name="Flowchart: Manual Operation 26"/>
              <p:cNvSpPr/>
              <p:nvPr/>
            </p:nvSpPr>
            <p:spPr>
              <a:xfrm rot="230863" flipV="1">
                <a:off x="5948053" y="4877276"/>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5" name="Flowchart: Manual Operation 26"/>
              <p:cNvSpPr/>
              <p:nvPr/>
            </p:nvSpPr>
            <p:spPr>
              <a:xfrm rot="21326916" flipV="1">
                <a:off x="6414515" y="4875298"/>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40" name="Rectangle 39"/>
            <p:cNvSpPr/>
            <p:nvPr/>
          </p:nvSpPr>
          <p:spPr>
            <a:xfrm rot="2071293">
              <a:off x="7116138" y="5182286"/>
              <a:ext cx="534683" cy="73532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386420513"/>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2931" y="961887"/>
            <a:ext cx="7595514" cy="656728"/>
          </a:xfrm>
        </p:spPr>
        <p:txBody>
          <a:bodyPr>
            <a:normAutofit fontScale="90000"/>
          </a:bodyPr>
          <a:lstStyle/>
          <a:p>
            <a:r>
              <a:rPr lang="en-US" sz="4000" b="1" dirty="0">
                <a:latin typeface="Calibri" panose="020F0502020204030204" pitchFamily="34" charset="0"/>
                <a:cs typeface="Calibri" panose="020F0502020204030204" pitchFamily="34" charset="0"/>
              </a:rPr>
              <a:t>How to Count Inventory: Broken Cases</a:t>
            </a:r>
          </a:p>
        </p:txBody>
      </p:sp>
      <p:sp>
        <p:nvSpPr>
          <p:cNvPr id="3" name="Content Placeholder 2"/>
          <p:cNvSpPr>
            <a:spLocks noGrp="1"/>
          </p:cNvSpPr>
          <p:nvPr>
            <p:ph idx="1"/>
          </p:nvPr>
        </p:nvSpPr>
        <p:spPr>
          <a:xfrm>
            <a:off x="452931" y="1767928"/>
            <a:ext cx="8554451" cy="1074820"/>
          </a:xfrm>
        </p:spPr>
        <p:txBody>
          <a:bodyPr>
            <a:noAutofit/>
          </a:bodyPr>
          <a:lstStyle/>
          <a:p>
            <a:pPr marL="0" indent="0">
              <a:lnSpc>
                <a:spcPct val="100000"/>
              </a:lnSpc>
              <a:buNone/>
            </a:pPr>
            <a:r>
              <a:rPr lang="en-US" sz="2600" dirty="0">
                <a:latin typeface="Calibri" panose="020F0502020204030204" pitchFamily="34" charset="0"/>
                <a:cs typeface="Calibri" panose="020F0502020204030204" pitchFamily="34" charset="0"/>
              </a:rPr>
              <a:t>To account for a box of product that has been used (broken) there are two formats: </a:t>
            </a:r>
            <a:r>
              <a:rPr lang="en-US" sz="2600" b="1" dirty="0">
                <a:latin typeface="Calibri" panose="020F0502020204030204" pitchFamily="34" charset="0"/>
                <a:cs typeface="Calibri" panose="020F0502020204030204" pitchFamily="34" charset="0"/>
              </a:rPr>
              <a:t>Each</a:t>
            </a:r>
            <a:r>
              <a:rPr lang="en-US" sz="2600" dirty="0">
                <a:latin typeface="Calibri" panose="020F0502020204030204" pitchFamily="34" charset="0"/>
                <a:cs typeface="Calibri" panose="020F0502020204030204" pitchFamily="34" charset="0"/>
              </a:rPr>
              <a:t> or </a:t>
            </a:r>
            <a:r>
              <a:rPr lang="en-US" sz="2600" b="1" dirty="0">
                <a:latin typeface="Calibri" panose="020F0502020204030204" pitchFamily="34" charset="0"/>
                <a:cs typeface="Calibri" panose="020F0502020204030204" pitchFamily="34" charset="0"/>
              </a:rPr>
              <a:t>Decimal</a:t>
            </a:r>
            <a:r>
              <a:rPr lang="en-US" sz="2600" dirty="0">
                <a:latin typeface="Calibri" panose="020F0502020204030204" pitchFamily="34" charset="0"/>
                <a:cs typeface="Calibri" panose="020F0502020204030204" pitchFamily="34" charset="0"/>
              </a:rPr>
              <a:t>.</a:t>
            </a:r>
          </a:p>
          <a:p>
            <a:pPr marL="0" indent="0">
              <a:buNone/>
            </a:pPr>
            <a:endParaRPr lang="en-US" sz="2600" dirty="0">
              <a:latin typeface="Calibri" panose="020F0502020204030204" pitchFamily="34" charset="0"/>
              <a:cs typeface="Calibri" panose="020F0502020204030204" pitchFamily="34" charset="0"/>
            </a:endParaRPr>
          </a:p>
        </p:txBody>
      </p:sp>
      <p:sp>
        <p:nvSpPr>
          <p:cNvPr id="5" name="Content Placeholder 2"/>
          <p:cNvSpPr txBox="1">
            <a:spLocks/>
          </p:cNvSpPr>
          <p:nvPr/>
        </p:nvSpPr>
        <p:spPr>
          <a:xfrm>
            <a:off x="672204" y="2836023"/>
            <a:ext cx="7743885" cy="991619"/>
          </a:xfrm>
          <a:prstGeom prst="rect">
            <a:avLst/>
          </a:prstGeom>
        </p:spPr>
        <p:txBody>
          <a:bodyPr vert="horz" lIns="91440" tIns="45720" rIns="91440" bIns="45720" rtlCol="0" anchor="t">
            <a:noAutofit/>
          </a:bodyPr>
          <a:lstStyle>
            <a:lvl1pPr marL="228600" indent="-228600" algn="l" defTabSz="685800" rtl="0" eaLnBrk="1" latinLnBrk="0" hangingPunct="1">
              <a:lnSpc>
                <a:spcPct val="120000"/>
              </a:lnSpc>
              <a:spcBef>
                <a:spcPts val="1000"/>
              </a:spcBef>
              <a:buClr>
                <a:schemeClr val="accent1"/>
              </a:buClr>
              <a:buSzPct val="100000"/>
              <a:buFont typeface="Arial" panose="020B0604020202020204" pitchFamily="34" charset="0"/>
              <a:buChar char="•"/>
              <a:defRPr sz="2000" kern="1200" cap="none">
                <a:solidFill>
                  <a:schemeClr val="tx1"/>
                </a:solidFill>
                <a:effectLst/>
                <a:latin typeface="+mn-lt"/>
                <a:ea typeface="+mn-ea"/>
                <a:cs typeface="+mn-cs"/>
              </a:defRPr>
            </a:lvl1pPr>
            <a:lvl2pPr marL="6858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baseline="0">
                <a:solidFill>
                  <a:schemeClr val="tx1"/>
                </a:solidFill>
                <a:effectLst/>
                <a:latin typeface="+mn-lt"/>
                <a:ea typeface="+mn-ea"/>
                <a:cs typeface="+mn-cs"/>
              </a:defRPr>
            </a:lvl2pPr>
            <a:lvl3pPr marL="11430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a:solidFill>
                  <a:schemeClr val="tx1"/>
                </a:solidFill>
                <a:effectLst/>
                <a:latin typeface="+mn-lt"/>
                <a:ea typeface="+mn-ea"/>
                <a:cs typeface="+mn-cs"/>
              </a:defRPr>
            </a:lvl3pPr>
            <a:lvl4pPr marL="16002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400" kern="1200" cap="none" baseline="0">
                <a:solidFill>
                  <a:schemeClr val="tx1"/>
                </a:solidFill>
                <a:effectLst/>
                <a:latin typeface="+mn-lt"/>
                <a:ea typeface="+mn-ea"/>
                <a:cs typeface="+mn-cs"/>
              </a:defRPr>
            </a:lvl4pPr>
            <a:lvl5pPr marL="20574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200" kern="1200" cap="none">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9pPr>
          </a:lstStyle>
          <a:p>
            <a:pPr>
              <a:lnSpc>
                <a:spcPct val="100000"/>
              </a:lnSpc>
              <a:buFont typeface="Wingdings" panose="05000000000000000000" pitchFamily="2" charset="2"/>
              <a:buChar char="Ø"/>
            </a:pPr>
            <a:r>
              <a:rPr lang="en-US" sz="2600" b="1" dirty="0">
                <a:latin typeface="Calibri" panose="020F0502020204030204" pitchFamily="34" charset="0"/>
                <a:cs typeface="Calibri" panose="020F0502020204030204" pitchFamily="34" charset="0"/>
              </a:rPr>
              <a:t>Each</a:t>
            </a:r>
            <a:r>
              <a:rPr lang="en-US" sz="2600" dirty="0">
                <a:latin typeface="Calibri" panose="020F0502020204030204" pitchFamily="34" charset="0"/>
                <a:cs typeface="Calibri" panose="020F0502020204030204" pitchFamily="34" charset="0"/>
              </a:rPr>
              <a:t>- Counting </a:t>
            </a:r>
            <a:r>
              <a:rPr lang="en-US" sz="2600" b="1" dirty="0">
                <a:latin typeface="Calibri" panose="020F0502020204030204" pitchFamily="34" charset="0"/>
                <a:cs typeface="Calibri" panose="020F0502020204030204" pitchFamily="34" charset="0"/>
              </a:rPr>
              <a:t>each</a:t>
            </a:r>
            <a:r>
              <a:rPr lang="en-US" sz="2600" dirty="0">
                <a:latin typeface="Calibri" panose="020F0502020204030204" pitchFamily="34" charset="0"/>
                <a:cs typeface="Calibri" panose="020F0502020204030204" pitchFamily="34" charset="0"/>
              </a:rPr>
              <a:t> individual piece of product in the open box. For large quantities, estimate.</a:t>
            </a:r>
          </a:p>
        </p:txBody>
      </p:sp>
      <p:grpSp>
        <p:nvGrpSpPr>
          <p:cNvPr id="6" name="Group 5"/>
          <p:cNvGrpSpPr/>
          <p:nvPr/>
        </p:nvGrpSpPr>
        <p:grpSpPr>
          <a:xfrm>
            <a:off x="5638791" y="5829065"/>
            <a:ext cx="2199441" cy="890545"/>
            <a:chOff x="1047830" y="5779674"/>
            <a:chExt cx="7362334" cy="890545"/>
          </a:xfrm>
        </p:grpSpPr>
        <p:sp>
          <p:nvSpPr>
            <p:cNvPr id="7" name="Can 6"/>
            <p:cNvSpPr/>
            <p:nvPr/>
          </p:nvSpPr>
          <p:spPr>
            <a:xfrm>
              <a:off x="4304165" y="6164090"/>
              <a:ext cx="320160" cy="500946"/>
            </a:xfrm>
            <a:prstGeom prst="can">
              <a:avLst/>
            </a:prstGeom>
            <a:solidFill>
              <a:schemeClr val="tx2">
                <a:lumMod val="60000"/>
                <a:lumOff val="40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Can 7"/>
            <p:cNvSpPr/>
            <p:nvPr/>
          </p:nvSpPr>
          <p:spPr>
            <a:xfrm>
              <a:off x="8034021" y="6169273"/>
              <a:ext cx="320160" cy="500946"/>
            </a:xfrm>
            <a:prstGeom prst="can">
              <a:avLst/>
            </a:prstGeom>
            <a:solidFill>
              <a:schemeClr val="tx2">
                <a:lumMod val="60000"/>
                <a:lumOff val="40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Can 8"/>
            <p:cNvSpPr/>
            <p:nvPr/>
          </p:nvSpPr>
          <p:spPr>
            <a:xfrm>
              <a:off x="1093861" y="6158170"/>
              <a:ext cx="320160" cy="500946"/>
            </a:xfrm>
            <a:prstGeom prst="can">
              <a:avLst/>
            </a:prstGeom>
            <a:solidFill>
              <a:schemeClr val="tx2">
                <a:lumMod val="60000"/>
                <a:lumOff val="40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p:cNvGrpSpPr/>
            <p:nvPr/>
          </p:nvGrpSpPr>
          <p:grpSpPr>
            <a:xfrm>
              <a:off x="1047830" y="5779674"/>
              <a:ext cx="7362334" cy="537913"/>
              <a:chOff x="1319753" y="5593716"/>
              <a:chExt cx="7362334" cy="537913"/>
            </a:xfrm>
          </p:grpSpPr>
          <p:sp>
            <p:nvSpPr>
              <p:cNvPr id="11" name="Trapezoid 10"/>
              <p:cNvSpPr/>
              <p:nvPr/>
            </p:nvSpPr>
            <p:spPr>
              <a:xfrm>
                <a:off x="1319753" y="5593716"/>
                <a:ext cx="7362334" cy="341530"/>
              </a:xfrm>
              <a:prstGeom prst="trapezoid">
                <a:avLst>
                  <a:gd name="adj" fmla="val 166729"/>
                </a:avLst>
              </a:prstGeom>
              <a:solidFill>
                <a:schemeClr val="tx2">
                  <a:lumMod val="40000"/>
                  <a:lumOff val="60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1329179" y="5935244"/>
                <a:ext cx="7352908" cy="196385"/>
              </a:xfrm>
              <a:prstGeom prst="rect">
                <a:avLst/>
              </a:prstGeom>
              <a:solidFill>
                <a:schemeClr val="tx2">
                  <a:lumMod val="60000"/>
                  <a:lumOff val="40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3" name="Group 32"/>
          <p:cNvGrpSpPr/>
          <p:nvPr/>
        </p:nvGrpSpPr>
        <p:grpSpPr>
          <a:xfrm>
            <a:off x="5862832" y="5333025"/>
            <a:ext cx="1710370" cy="768733"/>
            <a:chOff x="2101671" y="4847488"/>
            <a:chExt cx="1710370" cy="768733"/>
          </a:xfrm>
        </p:grpSpPr>
        <p:sp>
          <p:nvSpPr>
            <p:cNvPr id="24" name="Cube 23"/>
            <p:cNvSpPr/>
            <p:nvPr/>
          </p:nvSpPr>
          <p:spPr>
            <a:xfrm>
              <a:off x="2286000" y="5095118"/>
              <a:ext cx="1352574" cy="521103"/>
            </a:xfrm>
            <a:prstGeom prst="cube">
              <a:avLst/>
            </a:prstGeom>
            <a:blipFill>
              <a:blip r:embed="rId2">
                <a:duotone>
                  <a:prstClr val="black"/>
                  <a:schemeClr val="accent5">
                    <a:tint val="45000"/>
                    <a:satMod val="400000"/>
                  </a:schemeClr>
                </a:duotone>
              </a:blip>
              <a:tile tx="0" ty="0" sx="100000" sy="100000" flip="none" algn="tl"/>
            </a:blip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Parallelogram 29"/>
            <p:cNvSpPr/>
            <p:nvPr/>
          </p:nvSpPr>
          <p:spPr>
            <a:xfrm>
              <a:off x="2408767" y="4847488"/>
              <a:ext cx="1403274" cy="247630"/>
            </a:xfrm>
            <a:prstGeom prst="parallelogram">
              <a:avLst>
                <a:gd name="adj" fmla="val 74577"/>
              </a:avLst>
            </a:prstGeom>
            <a:blipFill>
              <a:blip r:embed="rId2">
                <a:duotone>
                  <a:prstClr val="black"/>
                  <a:schemeClr val="accent5">
                    <a:tint val="45000"/>
                    <a:satMod val="400000"/>
                  </a:schemeClr>
                </a:duotone>
              </a:blip>
              <a:tile tx="0" ty="0" sx="100000" sy="100000" flip="none" algn="tl"/>
            </a:blip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Parallelogram 31"/>
            <p:cNvSpPr/>
            <p:nvPr/>
          </p:nvSpPr>
          <p:spPr>
            <a:xfrm>
              <a:off x="2286000" y="5095118"/>
              <a:ext cx="1343831" cy="119424"/>
            </a:xfrm>
            <a:prstGeom prst="parallelogram">
              <a:avLst>
                <a:gd name="adj" fmla="val 106531"/>
              </a:avLst>
            </a:prstGeom>
            <a:solidFill>
              <a:schemeClr val="accent5">
                <a:lumMod val="5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Parallelogram 30"/>
            <p:cNvSpPr/>
            <p:nvPr/>
          </p:nvSpPr>
          <p:spPr>
            <a:xfrm flipH="1">
              <a:off x="2101671" y="4982186"/>
              <a:ext cx="1403274" cy="247630"/>
            </a:xfrm>
            <a:prstGeom prst="parallelogram">
              <a:avLst>
                <a:gd name="adj" fmla="val 74577"/>
              </a:avLst>
            </a:prstGeom>
            <a:blipFill>
              <a:blip r:embed="rId2">
                <a:duotone>
                  <a:prstClr val="black"/>
                  <a:schemeClr val="accent5">
                    <a:tint val="45000"/>
                    <a:satMod val="400000"/>
                  </a:schemeClr>
                </a:duotone>
              </a:blip>
              <a:tile tx="0" ty="0" sx="100000" sy="100000" flip="none" algn="tl"/>
            </a:blip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33"/>
          <p:cNvGrpSpPr/>
          <p:nvPr/>
        </p:nvGrpSpPr>
        <p:grpSpPr>
          <a:xfrm>
            <a:off x="7725254" y="3806654"/>
            <a:ext cx="1223816" cy="2925688"/>
            <a:chOff x="6790089" y="3080627"/>
            <a:chExt cx="1511786" cy="3744213"/>
          </a:xfrm>
        </p:grpSpPr>
        <p:grpSp>
          <p:nvGrpSpPr>
            <p:cNvPr id="35" name="Group 34"/>
            <p:cNvGrpSpPr/>
            <p:nvPr/>
          </p:nvGrpSpPr>
          <p:grpSpPr>
            <a:xfrm>
              <a:off x="6790089" y="3080627"/>
              <a:ext cx="1511786" cy="3744213"/>
              <a:chOff x="5648620" y="2035239"/>
              <a:chExt cx="1439845" cy="4333161"/>
            </a:xfrm>
          </p:grpSpPr>
          <p:sp>
            <p:nvSpPr>
              <p:cNvPr id="37" name="Chord 36"/>
              <p:cNvSpPr/>
              <p:nvPr/>
            </p:nvSpPr>
            <p:spPr>
              <a:xfrm rot="17516835">
                <a:off x="5925517" y="6023040"/>
                <a:ext cx="368635" cy="322086"/>
              </a:xfrm>
              <a:prstGeom prst="chord">
                <a:avLst/>
              </a:prstGeom>
              <a:solidFill>
                <a:schemeClr val="tx1">
                  <a:lumMod val="65000"/>
                  <a:lumOff val="3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38" name="Chord 37"/>
              <p:cNvSpPr/>
              <p:nvPr/>
            </p:nvSpPr>
            <p:spPr>
              <a:xfrm rot="17516835">
                <a:off x="6495795" y="6004595"/>
                <a:ext cx="368635" cy="322086"/>
              </a:xfrm>
              <a:prstGeom prst="chord">
                <a:avLst/>
              </a:prstGeom>
              <a:solidFill>
                <a:schemeClr val="tx1">
                  <a:lumMod val="65000"/>
                  <a:lumOff val="3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39" name="Man4"/>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b="28870"/>
              <a:stretch/>
            </p:blipFill>
            <p:spPr bwMode="auto">
              <a:xfrm>
                <a:off x="5648620" y="2035239"/>
                <a:ext cx="1439845" cy="2857461"/>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40" name="Flowchart: Manual Operation 26"/>
              <p:cNvSpPr/>
              <p:nvPr/>
            </p:nvSpPr>
            <p:spPr>
              <a:xfrm rot="230863" flipV="1">
                <a:off x="5948053" y="4877276"/>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1" name="Flowchart: Manual Operation 26"/>
              <p:cNvSpPr/>
              <p:nvPr/>
            </p:nvSpPr>
            <p:spPr>
              <a:xfrm rot="21326916" flipV="1">
                <a:off x="6414515" y="4875298"/>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36" name="Rectangle 35"/>
            <p:cNvSpPr/>
            <p:nvPr/>
          </p:nvSpPr>
          <p:spPr>
            <a:xfrm rot="2071293">
              <a:off x="7116138" y="5182286"/>
              <a:ext cx="534683" cy="73532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2" name="Content Placeholder 2"/>
          <p:cNvSpPr txBox="1">
            <a:spLocks/>
          </p:cNvSpPr>
          <p:nvPr/>
        </p:nvSpPr>
        <p:spPr>
          <a:xfrm>
            <a:off x="886219" y="3868979"/>
            <a:ext cx="5024028" cy="2800540"/>
          </a:xfrm>
          <a:prstGeom prst="rect">
            <a:avLst/>
          </a:prstGeom>
        </p:spPr>
        <p:txBody>
          <a:bodyPr vert="horz" lIns="91440" tIns="45720" rIns="91440" bIns="45720" rtlCol="0" anchor="t">
            <a:noAutofit/>
          </a:bodyPr>
          <a:lstStyle>
            <a:lvl1pPr marL="228600" indent="-228600" algn="l" defTabSz="685800" rtl="0" eaLnBrk="1" latinLnBrk="0" hangingPunct="1">
              <a:lnSpc>
                <a:spcPct val="120000"/>
              </a:lnSpc>
              <a:spcBef>
                <a:spcPts val="1000"/>
              </a:spcBef>
              <a:buClr>
                <a:schemeClr val="accent1"/>
              </a:buClr>
              <a:buSzPct val="100000"/>
              <a:buFont typeface="Arial" panose="020B0604020202020204" pitchFamily="34" charset="0"/>
              <a:buChar char="•"/>
              <a:defRPr sz="2000" kern="1200" cap="none">
                <a:solidFill>
                  <a:schemeClr val="tx1"/>
                </a:solidFill>
                <a:effectLst/>
                <a:latin typeface="+mn-lt"/>
                <a:ea typeface="+mn-ea"/>
                <a:cs typeface="+mn-cs"/>
              </a:defRPr>
            </a:lvl1pPr>
            <a:lvl2pPr marL="6858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baseline="0">
                <a:solidFill>
                  <a:schemeClr val="tx1"/>
                </a:solidFill>
                <a:effectLst/>
                <a:latin typeface="+mn-lt"/>
                <a:ea typeface="+mn-ea"/>
                <a:cs typeface="+mn-cs"/>
              </a:defRPr>
            </a:lvl2pPr>
            <a:lvl3pPr marL="11430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a:solidFill>
                  <a:schemeClr val="tx1"/>
                </a:solidFill>
                <a:effectLst/>
                <a:latin typeface="+mn-lt"/>
                <a:ea typeface="+mn-ea"/>
                <a:cs typeface="+mn-cs"/>
              </a:defRPr>
            </a:lvl3pPr>
            <a:lvl4pPr marL="16002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400" kern="1200" cap="none" baseline="0">
                <a:solidFill>
                  <a:schemeClr val="tx1"/>
                </a:solidFill>
                <a:effectLst/>
                <a:latin typeface="+mn-lt"/>
                <a:ea typeface="+mn-ea"/>
                <a:cs typeface="+mn-cs"/>
              </a:defRPr>
            </a:lvl4pPr>
            <a:lvl5pPr marL="20574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200" kern="1200" cap="none">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9pPr>
          </a:lstStyle>
          <a:p>
            <a:pPr marL="0" indent="0">
              <a:lnSpc>
                <a:spcPct val="100000"/>
              </a:lnSpc>
              <a:buNone/>
            </a:pPr>
            <a:r>
              <a:rPr lang="en-US" sz="2600" dirty="0">
                <a:latin typeface="Calibri" panose="020F0502020204030204" pitchFamily="34" charset="0"/>
                <a:cs typeface="Calibri" panose="020F0502020204030204" pitchFamily="34" charset="0"/>
              </a:rPr>
              <a:t>EX: Account for the quantity of each individual packets of ketchup in the open case by estimating. If case looks half full, 1cs = 500, half a case would be 250.</a:t>
            </a:r>
          </a:p>
        </p:txBody>
      </p:sp>
      <p:pic>
        <p:nvPicPr>
          <p:cNvPr id="2050" name="Picture 2" descr="Red Gold Ketchup Packets (All Natural) - 1000/Case"/>
          <p:cNvPicPr>
            <a:picLocks noChangeAspect="1" noChangeArrowheads="1"/>
          </p:cNvPicPr>
          <p:nvPr/>
        </p:nvPicPr>
        <p:blipFill rotWithShape="1">
          <a:blip r:embed="rId4" cstate="email">
            <a:extLst>
              <a:ext uri="{BEBA8EAE-BF5A-486C-A8C5-ECC9F3942E4B}">
                <a14:imgProps xmlns:a14="http://schemas.microsoft.com/office/drawing/2010/main">
                  <a14:imgLayer r:embed="rId5">
                    <a14:imgEffect>
                      <a14:backgroundRemoval t="10000" b="76500" l="10000" r="91333"/>
                    </a14:imgEffect>
                  </a14:imgLayer>
                </a14:imgProps>
              </a:ext>
              <a:ext uri="{28A0092B-C50C-407E-A947-70E740481C1C}">
                <a14:useLocalDpi xmlns:a14="http://schemas.microsoft.com/office/drawing/2010/main"/>
              </a:ext>
            </a:extLst>
          </a:blip>
          <a:srcRect l="9199" t="26617" r="9443" b="28553"/>
          <a:stretch/>
        </p:blipFill>
        <p:spPr bwMode="auto">
          <a:xfrm rot="19750482">
            <a:off x="6049690" y="4044601"/>
            <a:ext cx="1494135" cy="823299"/>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223952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050"/>
                                        </p:tgtEl>
                                        <p:attrNameLst>
                                          <p:attrName>style.visibility</p:attrName>
                                        </p:attrNameLst>
                                      </p:cBhvr>
                                      <p:to>
                                        <p:strVal val="visible"/>
                                      </p:to>
                                    </p:set>
                                    <p:animEffect transition="in" filter="fade">
                                      <p:cBhvr>
                                        <p:cTn id="7" dur="1000"/>
                                        <p:tgtEl>
                                          <p:spTgt spid="2050"/>
                                        </p:tgtEl>
                                      </p:cBhvr>
                                    </p:animEffect>
                                    <p:anim calcmode="lin" valueType="num">
                                      <p:cBhvr>
                                        <p:cTn id="8" dur="1000" fill="hold"/>
                                        <p:tgtEl>
                                          <p:spTgt spid="2050"/>
                                        </p:tgtEl>
                                        <p:attrNameLst>
                                          <p:attrName>ppt_x</p:attrName>
                                        </p:attrNameLst>
                                      </p:cBhvr>
                                      <p:tavLst>
                                        <p:tav tm="0">
                                          <p:val>
                                            <p:strVal val="#ppt_x"/>
                                          </p:val>
                                        </p:tav>
                                        <p:tav tm="100000">
                                          <p:val>
                                            <p:strVal val="#ppt_x"/>
                                          </p:val>
                                        </p:tav>
                                      </p:tavLst>
                                    </p:anim>
                                    <p:anim calcmode="lin" valueType="num">
                                      <p:cBhvr>
                                        <p:cTn id="9" dur="1000" fill="hold"/>
                                        <p:tgtEl>
                                          <p:spTgt spid="205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2931" y="961887"/>
            <a:ext cx="7595514" cy="656728"/>
          </a:xfrm>
        </p:spPr>
        <p:txBody>
          <a:bodyPr>
            <a:normAutofit fontScale="90000"/>
          </a:bodyPr>
          <a:lstStyle/>
          <a:p>
            <a:r>
              <a:rPr lang="en-US" sz="4000" b="1" dirty="0">
                <a:latin typeface="Calibri" panose="020F0502020204030204" pitchFamily="34" charset="0"/>
                <a:cs typeface="Calibri" panose="020F0502020204030204" pitchFamily="34" charset="0"/>
              </a:rPr>
              <a:t>Using Decimal to count Broken Cases</a:t>
            </a:r>
          </a:p>
        </p:txBody>
      </p:sp>
      <p:sp>
        <p:nvSpPr>
          <p:cNvPr id="3" name="Content Placeholder 2"/>
          <p:cNvSpPr>
            <a:spLocks noGrp="1"/>
          </p:cNvSpPr>
          <p:nvPr>
            <p:ph idx="1"/>
          </p:nvPr>
        </p:nvSpPr>
        <p:spPr>
          <a:xfrm>
            <a:off x="452931" y="1767927"/>
            <a:ext cx="8581002" cy="1844449"/>
          </a:xfrm>
        </p:spPr>
        <p:txBody>
          <a:bodyPr>
            <a:noAutofit/>
          </a:bodyPr>
          <a:lstStyle/>
          <a:p>
            <a:pPr marL="0" indent="0">
              <a:lnSpc>
                <a:spcPct val="100000"/>
              </a:lnSpc>
              <a:buNone/>
            </a:pPr>
            <a:r>
              <a:rPr lang="en-US" sz="2600" dirty="0">
                <a:latin typeface="Calibri" panose="020F0502020204030204" pitchFamily="34" charset="0"/>
                <a:cs typeface="Calibri" panose="020F0502020204030204" pitchFamily="34" charset="0"/>
              </a:rPr>
              <a:t>When counting an open box of product using a decimal, estimate the quantity of product still in the box. Once decided, use decimal to reflect quantity.</a:t>
            </a:r>
          </a:p>
          <a:p>
            <a:pPr marL="0" indent="0">
              <a:buNone/>
            </a:pPr>
            <a:endParaRPr lang="en-US" sz="2600" dirty="0">
              <a:latin typeface="Calibri" panose="020F0502020204030204" pitchFamily="34" charset="0"/>
              <a:cs typeface="Calibri" panose="020F0502020204030204" pitchFamily="34" charset="0"/>
            </a:endParaRPr>
          </a:p>
        </p:txBody>
      </p:sp>
      <p:grpSp>
        <p:nvGrpSpPr>
          <p:cNvPr id="6" name="Group 5"/>
          <p:cNvGrpSpPr/>
          <p:nvPr/>
        </p:nvGrpSpPr>
        <p:grpSpPr>
          <a:xfrm flipH="1">
            <a:off x="1596042" y="5851308"/>
            <a:ext cx="2468429" cy="890545"/>
            <a:chOff x="1047830" y="5779674"/>
            <a:chExt cx="7362334" cy="890545"/>
          </a:xfrm>
        </p:grpSpPr>
        <p:sp>
          <p:nvSpPr>
            <p:cNvPr id="7" name="Can 6"/>
            <p:cNvSpPr/>
            <p:nvPr/>
          </p:nvSpPr>
          <p:spPr>
            <a:xfrm>
              <a:off x="4304165" y="6164090"/>
              <a:ext cx="320160" cy="500946"/>
            </a:xfrm>
            <a:prstGeom prst="can">
              <a:avLst/>
            </a:prstGeom>
            <a:solidFill>
              <a:schemeClr val="tx2">
                <a:lumMod val="60000"/>
                <a:lumOff val="40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Can 7"/>
            <p:cNvSpPr/>
            <p:nvPr/>
          </p:nvSpPr>
          <p:spPr>
            <a:xfrm>
              <a:off x="8034021" y="6169273"/>
              <a:ext cx="320160" cy="500946"/>
            </a:xfrm>
            <a:prstGeom prst="can">
              <a:avLst/>
            </a:prstGeom>
            <a:solidFill>
              <a:schemeClr val="tx2">
                <a:lumMod val="60000"/>
                <a:lumOff val="40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Can 8"/>
            <p:cNvSpPr/>
            <p:nvPr/>
          </p:nvSpPr>
          <p:spPr>
            <a:xfrm>
              <a:off x="1093861" y="6158170"/>
              <a:ext cx="320160" cy="500946"/>
            </a:xfrm>
            <a:prstGeom prst="can">
              <a:avLst/>
            </a:prstGeom>
            <a:solidFill>
              <a:schemeClr val="tx2">
                <a:lumMod val="60000"/>
                <a:lumOff val="40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p:cNvGrpSpPr/>
            <p:nvPr/>
          </p:nvGrpSpPr>
          <p:grpSpPr>
            <a:xfrm>
              <a:off x="1047830" y="5779674"/>
              <a:ext cx="7362334" cy="537913"/>
              <a:chOff x="1319753" y="5593716"/>
              <a:chExt cx="7362334" cy="537913"/>
            </a:xfrm>
          </p:grpSpPr>
          <p:sp>
            <p:nvSpPr>
              <p:cNvPr id="11" name="Trapezoid 10"/>
              <p:cNvSpPr/>
              <p:nvPr/>
            </p:nvSpPr>
            <p:spPr>
              <a:xfrm>
                <a:off x="1319753" y="5593716"/>
                <a:ext cx="7362334" cy="341530"/>
              </a:xfrm>
              <a:prstGeom prst="trapezoid">
                <a:avLst>
                  <a:gd name="adj" fmla="val 166729"/>
                </a:avLst>
              </a:prstGeom>
              <a:solidFill>
                <a:schemeClr val="tx2">
                  <a:lumMod val="40000"/>
                  <a:lumOff val="60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1329179" y="5935244"/>
                <a:ext cx="7352908" cy="196385"/>
              </a:xfrm>
              <a:prstGeom prst="rect">
                <a:avLst/>
              </a:prstGeom>
              <a:solidFill>
                <a:schemeClr val="tx2">
                  <a:lumMod val="60000"/>
                  <a:lumOff val="40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3" name="Group 32"/>
          <p:cNvGrpSpPr/>
          <p:nvPr/>
        </p:nvGrpSpPr>
        <p:grpSpPr>
          <a:xfrm flipH="1">
            <a:off x="1991869" y="4960190"/>
            <a:ext cx="1768848" cy="1128008"/>
            <a:chOff x="2101672" y="4847488"/>
            <a:chExt cx="1768848" cy="768733"/>
          </a:xfrm>
        </p:grpSpPr>
        <p:sp>
          <p:nvSpPr>
            <p:cNvPr id="24" name="Cube 23"/>
            <p:cNvSpPr/>
            <p:nvPr/>
          </p:nvSpPr>
          <p:spPr>
            <a:xfrm>
              <a:off x="2286000" y="5095118"/>
              <a:ext cx="1352574" cy="521103"/>
            </a:xfrm>
            <a:prstGeom prst="cube">
              <a:avLst/>
            </a:prstGeom>
            <a:blipFill>
              <a:blip r:embed="rId2">
                <a:duotone>
                  <a:prstClr val="black"/>
                  <a:schemeClr val="accent5">
                    <a:tint val="45000"/>
                    <a:satMod val="400000"/>
                  </a:schemeClr>
                </a:duotone>
              </a:blip>
              <a:tile tx="0" ty="0" sx="100000" sy="100000" flip="none" algn="tl"/>
            </a:blip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Parallelogram 29"/>
            <p:cNvSpPr/>
            <p:nvPr/>
          </p:nvSpPr>
          <p:spPr>
            <a:xfrm>
              <a:off x="2408767" y="4847488"/>
              <a:ext cx="1461753" cy="247630"/>
            </a:xfrm>
            <a:prstGeom prst="parallelogram">
              <a:avLst>
                <a:gd name="adj" fmla="val 74577"/>
              </a:avLst>
            </a:prstGeom>
            <a:blipFill>
              <a:blip r:embed="rId2">
                <a:duotone>
                  <a:prstClr val="black"/>
                  <a:schemeClr val="accent5">
                    <a:tint val="45000"/>
                    <a:satMod val="400000"/>
                  </a:schemeClr>
                </a:duotone>
              </a:blip>
              <a:tile tx="0" ty="0" sx="100000" sy="100000" flip="none" algn="tl"/>
            </a:blip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Parallelogram 31"/>
            <p:cNvSpPr/>
            <p:nvPr/>
          </p:nvSpPr>
          <p:spPr>
            <a:xfrm>
              <a:off x="2286000" y="5095118"/>
              <a:ext cx="1343831" cy="119424"/>
            </a:xfrm>
            <a:prstGeom prst="parallelogram">
              <a:avLst>
                <a:gd name="adj" fmla="val 106531"/>
              </a:avLst>
            </a:prstGeom>
            <a:solidFill>
              <a:schemeClr val="accent5">
                <a:lumMod val="5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Parallelogram 30"/>
            <p:cNvSpPr/>
            <p:nvPr/>
          </p:nvSpPr>
          <p:spPr>
            <a:xfrm flipH="1">
              <a:off x="2101672" y="4982186"/>
              <a:ext cx="1349757" cy="247630"/>
            </a:xfrm>
            <a:prstGeom prst="parallelogram">
              <a:avLst>
                <a:gd name="adj" fmla="val 74577"/>
              </a:avLst>
            </a:prstGeom>
            <a:blipFill>
              <a:blip r:embed="rId2">
                <a:duotone>
                  <a:prstClr val="black"/>
                  <a:schemeClr val="accent5">
                    <a:tint val="45000"/>
                    <a:satMod val="400000"/>
                  </a:schemeClr>
                </a:duotone>
              </a:blip>
              <a:tile tx="0" ty="0" sx="100000" sy="100000" flip="none" algn="tl"/>
            </a:blip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33"/>
          <p:cNvGrpSpPr/>
          <p:nvPr/>
        </p:nvGrpSpPr>
        <p:grpSpPr>
          <a:xfrm>
            <a:off x="431266" y="3827642"/>
            <a:ext cx="1223816" cy="2925688"/>
            <a:chOff x="6790089" y="3080627"/>
            <a:chExt cx="1511786" cy="3744213"/>
          </a:xfrm>
        </p:grpSpPr>
        <p:grpSp>
          <p:nvGrpSpPr>
            <p:cNvPr id="35" name="Group 34"/>
            <p:cNvGrpSpPr/>
            <p:nvPr/>
          </p:nvGrpSpPr>
          <p:grpSpPr>
            <a:xfrm>
              <a:off x="6790089" y="3080627"/>
              <a:ext cx="1511786" cy="3744213"/>
              <a:chOff x="5648620" y="2035239"/>
              <a:chExt cx="1439845" cy="4333161"/>
            </a:xfrm>
          </p:grpSpPr>
          <p:sp>
            <p:nvSpPr>
              <p:cNvPr id="37" name="Chord 36"/>
              <p:cNvSpPr/>
              <p:nvPr/>
            </p:nvSpPr>
            <p:spPr>
              <a:xfrm rot="17516835">
                <a:off x="5925517" y="6023040"/>
                <a:ext cx="368635" cy="322086"/>
              </a:xfrm>
              <a:prstGeom prst="chord">
                <a:avLst/>
              </a:prstGeom>
              <a:solidFill>
                <a:schemeClr val="tx1">
                  <a:lumMod val="65000"/>
                  <a:lumOff val="3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38" name="Chord 37"/>
              <p:cNvSpPr/>
              <p:nvPr/>
            </p:nvSpPr>
            <p:spPr>
              <a:xfrm rot="17516835">
                <a:off x="6495795" y="6004595"/>
                <a:ext cx="368635" cy="322086"/>
              </a:xfrm>
              <a:prstGeom prst="chord">
                <a:avLst/>
              </a:prstGeom>
              <a:solidFill>
                <a:schemeClr val="tx1">
                  <a:lumMod val="65000"/>
                  <a:lumOff val="3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39" name="Man4"/>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b="28870"/>
              <a:stretch/>
            </p:blipFill>
            <p:spPr bwMode="auto">
              <a:xfrm>
                <a:off x="5648620" y="2035239"/>
                <a:ext cx="1439845" cy="2857461"/>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40" name="Flowchart: Manual Operation 26"/>
              <p:cNvSpPr/>
              <p:nvPr/>
            </p:nvSpPr>
            <p:spPr>
              <a:xfrm rot="230863" flipV="1">
                <a:off x="5948053" y="4877276"/>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1" name="Flowchart: Manual Operation 26"/>
              <p:cNvSpPr/>
              <p:nvPr/>
            </p:nvSpPr>
            <p:spPr>
              <a:xfrm rot="21326916" flipV="1">
                <a:off x="6414515" y="4875298"/>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36" name="Rectangle 35"/>
            <p:cNvSpPr/>
            <p:nvPr/>
          </p:nvSpPr>
          <p:spPr>
            <a:xfrm rot="2071293">
              <a:off x="7116138" y="5182286"/>
              <a:ext cx="534683" cy="73532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2" name="Content Placeholder 2"/>
          <p:cNvSpPr txBox="1">
            <a:spLocks/>
          </p:cNvSpPr>
          <p:nvPr/>
        </p:nvSpPr>
        <p:spPr>
          <a:xfrm>
            <a:off x="4049038" y="3427546"/>
            <a:ext cx="4992907" cy="2365073"/>
          </a:xfrm>
          <a:prstGeom prst="rect">
            <a:avLst/>
          </a:prstGeom>
        </p:spPr>
        <p:txBody>
          <a:bodyPr vert="horz" lIns="91440" tIns="45720" rIns="91440" bIns="45720" rtlCol="0" anchor="t">
            <a:noAutofit/>
          </a:bodyPr>
          <a:lstStyle>
            <a:lvl1pPr marL="228600" indent="-228600" algn="l" defTabSz="685800" rtl="0" eaLnBrk="1" latinLnBrk="0" hangingPunct="1">
              <a:lnSpc>
                <a:spcPct val="120000"/>
              </a:lnSpc>
              <a:spcBef>
                <a:spcPts val="1000"/>
              </a:spcBef>
              <a:buClr>
                <a:schemeClr val="accent1"/>
              </a:buClr>
              <a:buSzPct val="100000"/>
              <a:buFont typeface="Arial" panose="020B0604020202020204" pitchFamily="34" charset="0"/>
              <a:buChar char="•"/>
              <a:defRPr sz="2000" kern="1200" cap="none">
                <a:solidFill>
                  <a:schemeClr val="tx1"/>
                </a:solidFill>
                <a:effectLst/>
                <a:latin typeface="+mn-lt"/>
                <a:ea typeface="+mn-ea"/>
                <a:cs typeface="+mn-cs"/>
              </a:defRPr>
            </a:lvl1pPr>
            <a:lvl2pPr marL="6858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baseline="0">
                <a:solidFill>
                  <a:schemeClr val="tx1"/>
                </a:solidFill>
                <a:effectLst/>
                <a:latin typeface="+mn-lt"/>
                <a:ea typeface="+mn-ea"/>
                <a:cs typeface="+mn-cs"/>
              </a:defRPr>
            </a:lvl2pPr>
            <a:lvl3pPr marL="11430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a:solidFill>
                  <a:schemeClr val="tx1"/>
                </a:solidFill>
                <a:effectLst/>
                <a:latin typeface="+mn-lt"/>
                <a:ea typeface="+mn-ea"/>
                <a:cs typeface="+mn-cs"/>
              </a:defRPr>
            </a:lvl3pPr>
            <a:lvl4pPr marL="16002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400" kern="1200" cap="none" baseline="0">
                <a:solidFill>
                  <a:schemeClr val="tx1"/>
                </a:solidFill>
                <a:effectLst/>
                <a:latin typeface="+mn-lt"/>
                <a:ea typeface="+mn-ea"/>
                <a:cs typeface="+mn-cs"/>
              </a:defRPr>
            </a:lvl4pPr>
            <a:lvl5pPr marL="20574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200" kern="1200" cap="none">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9pPr>
          </a:lstStyle>
          <a:p>
            <a:pPr marL="0" indent="0">
              <a:lnSpc>
                <a:spcPct val="100000"/>
              </a:lnSpc>
              <a:buNone/>
            </a:pPr>
            <a:r>
              <a:rPr lang="en-US" sz="2600" dirty="0">
                <a:latin typeface="Calibri" panose="020F0502020204030204" pitchFamily="34" charset="0"/>
                <a:cs typeface="Calibri" panose="020F0502020204030204" pitchFamily="34" charset="0"/>
              </a:rPr>
              <a:t>EX: If an open box of sugar packets looks half full, that would mean its 50% full. To account for this, we reflect the quantity in decimal form, which would be .50. </a:t>
            </a:r>
          </a:p>
        </p:txBody>
      </p:sp>
      <p:pic>
        <p:nvPicPr>
          <p:cNvPr id="3074" name="Picture 2" descr="C&amp;amp;H® Granulated Sugar Packets"/>
          <p:cNvPicPr>
            <a:picLocks noChangeAspect="1" noChangeArrowheads="1"/>
          </p:cNvPicPr>
          <p:nvPr/>
        </p:nvPicPr>
        <p:blipFill rotWithShape="1">
          <a:blip r:embed="rId4" cstate="email">
            <a:extLst>
              <a:ext uri="{BEBA8EAE-BF5A-486C-A8C5-ECC9F3942E4B}">
                <a14:imgProps xmlns:a14="http://schemas.microsoft.com/office/drawing/2010/main">
                  <a14:imgLayer r:embed="rId5">
                    <a14:imgEffect>
                      <a14:backgroundRemoval t="10000" b="90000" l="10000" r="90000">
                        <a14:foregroundMark x1="20143" y1="29429" x2="19571" y2="36000"/>
                        <a14:foregroundMark x1="82429" y1="29714" x2="81571" y2="34000"/>
                        <a14:foregroundMark x1="43143" y1="29714" x2="52714" y2="30143"/>
                      </a14:backgroundRemoval>
                    </a14:imgEffect>
                  </a14:imgLayer>
                </a14:imgProps>
              </a:ext>
              <a:ext uri="{28A0092B-C50C-407E-A947-70E740481C1C}">
                <a14:useLocalDpi xmlns:a14="http://schemas.microsoft.com/office/drawing/2010/main"/>
              </a:ext>
            </a:extLst>
          </a:blip>
          <a:srcRect l="17591" t="27945" r="16166" b="27806"/>
          <a:stretch/>
        </p:blipFill>
        <p:spPr bwMode="auto">
          <a:xfrm rot="1631882">
            <a:off x="2033145" y="3691809"/>
            <a:ext cx="1379199" cy="921262"/>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776115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074"/>
                                        </p:tgtEl>
                                        <p:attrNameLst>
                                          <p:attrName>style.visibility</p:attrName>
                                        </p:attrNameLst>
                                      </p:cBhvr>
                                      <p:to>
                                        <p:strVal val="visible"/>
                                      </p:to>
                                    </p:set>
                                    <p:animEffect transition="in" filter="fade">
                                      <p:cBhvr>
                                        <p:cTn id="7" dur="1000"/>
                                        <p:tgtEl>
                                          <p:spTgt spid="3074"/>
                                        </p:tgtEl>
                                      </p:cBhvr>
                                    </p:animEffect>
                                    <p:anim calcmode="lin" valueType="num">
                                      <p:cBhvr>
                                        <p:cTn id="8" dur="1000" fill="hold"/>
                                        <p:tgtEl>
                                          <p:spTgt spid="3074"/>
                                        </p:tgtEl>
                                        <p:attrNameLst>
                                          <p:attrName>ppt_x</p:attrName>
                                        </p:attrNameLst>
                                      </p:cBhvr>
                                      <p:tavLst>
                                        <p:tav tm="0">
                                          <p:val>
                                            <p:strVal val="#ppt_x"/>
                                          </p:val>
                                        </p:tav>
                                        <p:tav tm="100000">
                                          <p:val>
                                            <p:strVal val="#ppt_x"/>
                                          </p:val>
                                        </p:tav>
                                      </p:tavLst>
                                    </p:anim>
                                    <p:anim calcmode="lin" valueType="num">
                                      <p:cBhvr>
                                        <p:cTn id="9" dur="1000" fill="hold"/>
                                        <p:tgtEl>
                                          <p:spTgt spid="307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46100" y="956173"/>
            <a:ext cx="7153927" cy="656728"/>
          </a:xfrm>
        </p:spPr>
        <p:txBody>
          <a:bodyPr>
            <a:normAutofit/>
          </a:bodyPr>
          <a:lstStyle/>
          <a:p>
            <a:r>
              <a:rPr lang="en-US" sz="4000" b="1" dirty="0">
                <a:latin typeface="Calibri" panose="020F0502020204030204" pitchFamily="34" charset="0"/>
                <a:cs typeface="Calibri" panose="020F0502020204030204" pitchFamily="34" charset="0"/>
              </a:rPr>
              <a:t>When to Use Each or Decimal</a:t>
            </a:r>
          </a:p>
        </p:txBody>
      </p:sp>
      <p:sp>
        <p:nvSpPr>
          <p:cNvPr id="3" name="Content Placeholder 2"/>
          <p:cNvSpPr>
            <a:spLocks noGrp="1"/>
          </p:cNvSpPr>
          <p:nvPr>
            <p:ph idx="1"/>
          </p:nvPr>
        </p:nvSpPr>
        <p:spPr>
          <a:xfrm>
            <a:off x="372533" y="1771397"/>
            <a:ext cx="8554898" cy="1279155"/>
          </a:xfrm>
        </p:spPr>
        <p:txBody>
          <a:bodyPr>
            <a:normAutofit lnSpcReduction="10000"/>
          </a:bodyPr>
          <a:lstStyle/>
          <a:p>
            <a:pPr marL="0" indent="0">
              <a:lnSpc>
                <a:spcPct val="100000"/>
              </a:lnSpc>
              <a:buNone/>
            </a:pPr>
            <a:r>
              <a:rPr lang="en-US" sz="2400" dirty="0">
                <a:latin typeface="Calibri" panose="020F0502020204030204" pitchFamily="34" charset="0"/>
                <a:cs typeface="Calibri" panose="020F0502020204030204" pitchFamily="34" charset="0"/>
              </a:rPr>
              <a:t>First look at the product description on Inventory Worksheet:</a:t>
            </a:r>
          </a:p>
          <a:p>
            <a:pPr>
              <a:lnSpc>
                <a:spcPct val="100000"/>
              </a:lnSpc>
              <a:buFont typeface="Wingdings" panose="05000000000000000000" pitchFamily="2" charset="2"/>
              <a:buChar char="Ø"/>
            </a:pPr>
            <a:r>
              <a:rPr lang="en-US" sz="2400" dirty="0">
                <a:latin typeface="Calibri" panose="020F0502020204030204" pitchFamily="34" charset="0"/>
                <a:cs typeface="Calibri" panose="020F0502020204030204" pitchFamily="34" charset="0"/>
              </a:rPr>
              <a:t>Use decimal if, “Case Description” and “Broken Unit Description” both say the same exact thing to show quantity in broken </a:t>
            </a:r>
          </a:p>
        </p:txBody>
      </p:sp>
      <p:grpSp>
        <p:nvGrpSpPr>
          <p:cNvPr id="11" name="Group 10"/>
          <p:cNvGrpSpPr/>
          <p:nvPr/>
        </p:nvGrpSpPr>
        <p:grpSpPr>
          <a:xfrm>
            <a:off x="372533" y="3960201"/>
            <a:ext cx="8420576" cy="2421466"/>
            <a:chOff x="312946" y="4233333"/>
            <a:chExt cx="8420576" cy="2421466"/>
          </a:xfrm>
        </p:grpSpPr>
        <p:pic>
          <p:nvPicPr>
            <p:cNvPr id="5" name="Picture 4"/>
            <p:cNvPicPr>
              <a:picLocks noChangeAspect="1"/>
            </p:cNvPicPr>
            <p:nvPr/>
          </p:nvPicPr>
          <p:blipFill rotWithShape="1">
            <a:blip r:embed="rId2"/>
            <a:srcRect t="9372" b="78971"/>
            <a:stretch/>
          </p:blipFill>
          <p:spPr>
            <a:xfrm>
              <a:off x="312946" y="4969933"/>
              <a:ext cx="8420576" cy="1684866"/>
            </a:xfrm>
            <a:prstGeom prst="rect">
              <a:avLst/>
            </a:prstGeom>
            <a:ln>
              <a:solidFill>
                <a:schemeClr val="tx1"/>
              </a:solidFill>
            </a:ln>
          </p:spPr>
        </p:pic>
        <p:pic>
          <p:nvPicPr>
            <p:cNvPr id="10" name="Picture 9"/>
            <p:cNvPicPr>
              <a:picLocks noChangeAspect="1"/>
            </p:cNvPicPr>
            <p:nvPr/>
          </p:nvPicPr>
          <p:blipFill rotWithShape="1">
            <a:blip r:embed="rId2"/>
            <a:srcRect t="1183" b="90705"/>
            <a:stretch/>
          </p:blipFill>
          <p:spPr>
            <a:xfrm>
              <a:off x="312946" y="4233333"/>
              <a:ext cx="8420576" cy="751630"/>
            </a:xfrm>
            <a:prstGeom prst="rect">
              <a:avLst/>
            </a:prstGeom>
            <a:ln>
              <a:solidFill>
                <a:schemeClr val="tx1"/>
              </a:solidFill>
            </a:ln>
          </p:spPr>
        </p:pic>
      </p:grpSp>
      <p:sp>
        <p:nvSpPr>
          <p:cNvPr id="15" name="Content Placeholder 2"/>
          <p:cNvSpPr txBox="1">
            <a:spLocks/>
          </p:cNvSpPr>
          <p:nvPr/>
        </p:nvSpPr>
        <p:spPr>
          <a:xfrm>
            <a:off x="279061" y="2995957"/>
            <a:ext cx="8554898" cy="893536"/>
          </a:xfrm>
          <a:prstGeom prst="rect">
            <a:avLst/>
          </a:prstGeom>
        </p:spPr>
        <p:txBody>
          <a:bodyPr vert="horz" lIns="91440" tIns="45720" rIns="91440" bIns="45720" rtlCol="0" anchor="t">
            <a:normAutofit/>
          </a:bodyPr>
          <a:lstStyle>
            <a:lvl1pPr marL="228600" indent="-228600" algn="l" defTabSz="685800" rtl="0" eaLnBrk="1" latinLnBrk="0" hangingPunct="1">
              <a:lnSpc>
                <a:spcPct val="120000"/>
              </a:lnSpc>
              <a:spcBef>
                <a:spcPts val="1000"/>
              </a:spcBef>
              <a:buClr>
                <a:schemeClr val="accent1"/>
              </a:buClr>
              <a:buSzPct val="100000"/>
              <a:buFont typeface="Arial" panose="020B0604020202020204" pitchFamily="34" charset="0"/>
              <a:buChar char="•"/>
              <a:defRPr sz="2000" kern="1200" cap="none">
                <a:solidFill>
                  <a:schemeClr val="tx1"/>
                </a:solidFill>
                <a:effectLst/>
                <a:latin typeface="+mn-lt"/>
                <a:ea typeface="+mn-ea"/>
                <a:cs typeface="+mn-cs"/>
              </a:defRPr>
            </a:lvl1pPr>
            <a:lvl2pPr marL="6858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baseline="0">
                <a:solidFill>
                  <a:schemeClr val="tx1"/>
                </a:solidFill>
                <a:effectLst/>
                <a:latin typeface="+mn-lt"/>
                <a:ea typeface="+mn-ea"/>
                <a:cs typeface="+mn-cs"/>
              </a:defRPr>
            </a:lvl2pPr>
            <a:lvl3pPr marL="11430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a:solidFill>
                  <a:schemeClr val="tx1"/>
                </a:solidFill>
                <a:effectLst/>
                <a:latin typeface="+mn-lt"/>
                <a:ea typeface="+mn-ea"/>
                <a:cs typeface="+mn-cs"/>
              </a:defRPr>
            </a:lvl3pPr>
            <a:lvl4pPr marL="16002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400" kern="1200" cap="none" baseline="0">
                <a:solidFill>
                  <a:schemeClr val="tx1"/>
                </a:solidFill>
                <a:effectLst/>
                <a:latin typeface="+mn-lt"/>
                <a:ea typeface="+mn-ea"/>
                <a:cs typeface="+mn-cs"/>
              </a:defRPr>
            </a:lvl4pPr>
            <a:lvl5pPr marL="20574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200" kern="1200" cap="none">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9pPr>
          </a:lstStyle>
          <a:p>
            <a:pPr>
              <a:lnSpc>
                <a:spcPct val="100000"/>
              </a:lnSpc>
              <a:buFont typeface="Wingdings" panose="05000000000000000000" pitchFamily="2" charset="2"/>
              <a:buChar char="Ø"/>
            </a:pPr>
            <a:r>
              <a:rPr lang="en-US" sz="2400" dirty="0">
                <a:latin typeface="Calibri" panose="020F0502020204030204" pitchFamily="34" charset="0"/>
                <a:cs typeface="Calibri" panose="020F0502020204030204" pitchFamily="34" charset="0"/>
              </a:rPr>
              <a:t>Use the each number if, “Case Description” and “Broken Unit Description” are different such as, “CS/200” and “EA Packet” </a:t>
            </a:r>
          </a:p>
        </p:txBody>
      </p:sp>
      <p:sp>
        <p:nvSpPr>
          <p:cNvPr id="7" name="TextBox 6"/>
          <p:cNvSpPr txBox="1"/>
          <p:nvPr/>
        </p:nvSpPr>
        <p:spPr>
          <a:xfrm>
            <a:off x="6729307" y="5807908"/>
            <a:ext cx="875894" cy="369332"/>
          </a:xfrm>
          <a:prstGeom prst="rect">
            <a:avLst/>
          </a:prstGeom>
          <a:noFill/>
        </p:spPr>
        <p:txBody>
          <a:bodyPr wrap="square" rtlCol="0">
            <a:spAutoFit/>
          </a:bodyPr>
          <a:lstStyle/>
          <a:p>
            <a:r>
              <a:rPr lang="en-US" b="1" dirty="0">
                <a:solidFill>
                  <a:srgbClr val="FF0000"/>
                </a:solidFill>
                <a:latin typeface="Segoe Print" panose="02000600000000000000" pitchFamily="2" charset="0"/>
              </a:rPr>
              <a:t>120</a:t>
            </a:r>
          </a:p>
        </p:txBody>
      </p:sp>
      <p:sp>
        <p:nvSpPr>
          <p:cNvPr id="18" name="Rectangle 17"/>
          <p:cNvSpPr/>
          <p:nvPr/>
        </p:nvSpPr>
        <p:spPr>
          <a:xfrm>
            <a:off x="7434847" y="5043190"/>
            <a:ext cx="939800" cy="53211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a:off x="5715116" y="5037764"/>
            <a:ext cx="939800" cy="53211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 name="Group 29"/>
          <p:cNvGrpSpPr/>
          <p:nvPr/>
        </p:nvGrpSpPr>
        <p:grpSpPr>
          <a:xfrm>
            <a:off x="4376928" y="2621280"/>
            <a:ext cx="3997719" cy="3246120"/>
            <a:chOff x="4123063" y="2726422"/>
            <a:chExt cx="4251584" cy="3140978"/>
          </a:xfrm>
        </p:grpSpPr>
        <p:cxnSp>
          <p:nvCxnSpPr>
            <p:cNvPr id="12" name="Straight Arrow Connector 11"/>
            <p:cNvCxnSpPr/>
            <p:nvPr/>
          </p:nvCxnSpPr>
          <p:spPr>
            <a:xfrm>
              <a:off x="4123063" y="2726422"/>
              <a:ext cx="1592053" cy="2274589"/>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p:cNvCxnSpPr>
              <a:cxnSpLocks/>
            </p:cNvCxnSpPr>
            <p:nvPr/>
          </p:nvCxnSpPr>
          <p:spPr>
            <a:xfrm>
              <a:off x="7802673" y="2757263"/>
              <a:ext cx="0" cy="2265014"/>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26" name="Rectangle 25"/>
            <p:cNvSpPr/>
            <p:nvPr/>
          </p:nvSpPr>
          <p:spPr>
            <a:xfrm>
              <a:off x="5715116" y="5607551"/>
              <a:ext cx="939800" cy="259849"/>
            </a:xfrm>
            <a:prstGeom prst="rect">
              <a:avLst/>
            </a:prstGeom>
            <a:noFill/>
            <a:ln w="38100">
              <a:solidFill>
                <a:srgbClr val="3399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p:cNvSpPr/>
            <p:nvPr/>
          </p:nvSpPr>
          <p:spPr>
            <a:xfrm>
              <a:off x="7434847" y="5603481"/>
              <a:ext cx="939800" cy="259849"/>
            </a:xfrm>
            <a:prstGeom prst="rect">
              <a:avLst/>
            </a:prstGeom>
            <a:noFill/>
            <a:ln w="38100">
              <a:solidFill>
                <a:srgbClr val="3399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p:cNvGrpSpPr/>
          <p:nvPr/>
        </p:nvGrpSpPr>
        <p:grpSpPr>
          <a:xfrm>
            <a:off x="5715116" y="5874204"/>
            <a:ext cx="2659531" cy="262508"/>
            <a:chOff x="5715116" y="5874204"/>
            <a:chExt cx="2659531" cy="262508"/>
          </a:xfrm>
        </p:grpSpPr>
        <p:sp>
          <p:nvSpPr>
            <p:cNvPr id="28" name="Rectangle 27"/>
            <p:cNvSpPr/>
            <p:nvPr/>
          </p:nvSpPr>
          <p:spPr>
            <a:xfrm>
              <a:off x="5715116" y="5876863"/>
              <a:ext cx="939800" cy="259849"/>
            </a:xfrm>
            <a:prstGeom prst="rect">
              <a:avLst/>
            </a:prstGeom>
            <a:noFill/>
            <a:ln w="38100">
              <a:solidFill>
                <a:srgbClr val="3399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p:cNvSpPr/>
            <p:nvPr/>
          </p:nvSpPr>
          <p:spPr>
            <a:xfrm>
              <a:off x="7434847" y="5874204"/>
              <a:ext cx="939800" cy="259849"/>
            </a:xfrm>
            <a:prstGeom prst="rect">
              <a:avLst/>
            </a:prstGeom>
            <a:noFill/>
            <a:ln w="38100">
              <a:solidFill>
                <a:srgbClr val="3399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2" name="TextBox 31"/>
          <p:cNvSpPr txBox="1"/>
          <p:nvPr/>
        </p:nvSpPr>
        <p:spPr>
          <a:xfrm>
            <a:off x="6729307" y="5537327"/>
            <a:ext cx="631149" cy="369332"/>
          </a:xfrm>
          <a:prstGeom prst="rect">
            <a:avLst/>
          </a:prstGeom>
          <a:noFill/>
        </p:spPr>
        <p:txBody>
          <a:bodyPr wrap="square" rtlCol="0">
            <a:spAutoFit/>
          </a:bodyPr>
          <a:lstStyle/>
          <a:p>
            <a:pPr algn="ctr"/>
            <a:r>
              <a:rPr lang="en-US" b="1" dirty="0">
                <a:solidFill>
                  <a:srgbClr val="FF0000"/>
                </a:solidFill>
                <a:latin typeface="Segoe Print" panose="02000600000000000000" pitchFamily="2" charset="0"/>
              </a:rPr>
              <a:t>.5</a:t>
            </a:r>
          </a:p>
        </p:txBody>
      </p:sp>
    </p:spTree>
    <p:extLst>
      <p:ext uri="{BB962C8B-B14F-4D97-AF65-F5344CB8AC3E}">
        <p14:creationId xmlns:p14="http://schemas.microsoft.com/office/powerpoint/2010/main" val="34162250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500"/>
                                        <p:tgtEl>
                                          <p:spTgt spid="3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2"/>
                                        </p:tgtEl>
                                        <p:attrNameLst>
                                          <p:attrName>style.visibility</p:attrName>
                                        </p:attrNameLst>
                                      </p:cBhvr>
                                      <p:to>
                                        <p:strVal val="visible"/>
                                      </p:to>
                                    </p:set>
                                    <p:animEffect transition="in" filter="fade">
                                      <p:cBhvr>
                                        <p:cTn id="10" dur="500"/>
                                        <p:tgtEl>
                                          <p:spTgt spid="32"/>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xit" presetSubtype="0" fill="hold" nodeType="clickEffect">
                                  <p:stCondLst>
                                    <p:cond delay="0"/>
                                  </p:stCondLst>
                                  <p:childTnLst>
                                    <p:animEffect transition="out" filter="fade">
                                      <p:cBhvr>
                                        <p:cTn id="14" dur="500"/>
                                        <p:tgtEl>
                                          <p:spTgt spid="30"/>
                                        </p:tgtEl>
                                      </p:cBhvr>
                                    </p:animEffect>
                                    <p:set>
                                      <p:cBhvr>
                                        <p:cTn id="15" dur="1" fill="hold">
                                          <p:stCondLst>
                                            <p:cond delay="499"/>
                                          </p:stCondLst>
                                        </p:cTn>
                                        <p:tgtEl>
                                          <p:spTgt spid="30"/>
                                        </p:tgtEl>
                                        <p:attrNameLst>
                                          <p:attrName>style.visibility</p:attrName>
                                        </p:attrNameLst>
                                      </p:cBhvr>
                                      <p:to>
                                        <p:strVal val="hidden"/>
                                      </p:to>
                                    </p:set>
                                  </p:childTnLst>
                                </p:cTn>
                              </p:par>
                              <p:par>
                                <p:cTn id="16" presetID="10" presetClass="exit" presetSubtype="0" fill="hold" grpId="1" nodeType="withEffect">
                                  <p:stCondLst>
                                    <p:cond delay="0"/>
                                  </p:stCondLst>
                                  <p:childTnLst>
                                    <p:animEffect transition="out" filter="fade">
                                      <p:cBhvr>
                                        <p:cTn id="17" dur="500"/>
                                        <p:tgtEl>
                                          <p:spTgt spid="32"/>
                                        </p:tgtEl>
                                      </p:cBhvr>
                                    </p:animEffect>
                                    <p:set>
                                      <p:cBhvr>
                                        <p:cTn id="18" dur="1" fill="hold">
                                          <p:stCondLst>
                                            <p:cond delay="499"/>
                                          </p:stCondLst>
                                        </p:cTn>
                                        <p:tgtEl>
                                          <p:spTgt spid="32"/>
                                        </p:tgtEl>
                                        <p:attrNameLst>
                                          <p:attrName>style.visibility</p:attrName>
                                        </p:attrNameLst>
                                      </p:cBhvr>
                                      <p:to>
                                        <p:strVal val="hidden"/>
                                      </p:to>
                                    </p:set>
                                  </p:childTnLst>
                                </p:cTn>
                              </p:par>
                              <p:par>
                                <p:cTn id="19" presetID="10" presetClass="entr" presetSubtype="0" fill="hold" nodeType="with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fade">
                                      <p:cBhvr>
                                        <p:cTn id="21" dur="500"/>
                                        <p:tgtEl>
                                          <p:spTgt spid="31"/>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fade">
                                      <p:cBhvr>
                                        <p:cTn id="24" dur="500"/>
                                        <p:tgtEl>
                                          <p:spTgt spid="7"/>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fade">
                                      <p:cBhvr>
                                        <p:cTn id="2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7" grpId="0"/>
      <p:bldP spid="32" grpId="0"/>
      <p:bldP spid="32" grpId="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46100" y="956173"/>
            <a:ext cx="7153927" cy="656728"/>
          </a:xfrm>
        </p:spPr>
        <p:txBody>
          <a:bodyPr>
            <a:normAutofit fontScale="90000"/>
          </a:bodyPr>
          <a:lstStyle/>
          <a:p>
            <a:r>
              <a:rPr lang="en-US" sz="4000" b="1" dirty="0">
                <a:latin typeface="Calibri" panose="020F0502020204030204" pitchFamily="34" charset="0"/>
                <a:cs typeface="Calibri" panose="020F0502020204030204" pitchFamily="34" charset="0"/>
              </a:rPr>
              <a:t>When to Use Individual or Decimal</a:t>
            </a:r>
          </a:p>
        </p:txBody>
      </p:sp>
      <p:sp>
        <p:nvSpPr>
          <p:cNvPr id="3" name="Content Placeholder 2"/>
          <p:cNvSpPr>
            <a:spLocks noGrp="1"/>
          </p:cNvSpPr>
          <p:nvPr>
            <p:ph idx="1"/>
          </p:nvPr>
        </p:nvSpPr>
        <p:spPr>
          <a:xfrm>
            <a:off x="546100" y="1752601"/>
            <a:ext cx="8140700" cy="1075659"/>
          </a:xfrm>
        </p:spPr>
        <p:txBody>
          <a:bodyPr>
            <a:normAutofit/>
          </a:bodyPr>
          <a:lstStyle/>
          <a:p>
            <a:pPr marL="0" indent="0">
              <a:buNone/>
            </a:pPr>
            <a:r>
              <a:rPr lang="en-US" sz="2400" dirty="0">
                <a:latin typeface="Calibri" panose="020F0502020204030204" pitchFamily="34" charset="0"/>
                <a:cs typeface="Calibri" panose="020F0502020204030204" pitchFamily="34" charset="0"/>
              </a:rPr>
              <a:t>Another hint is the “Units/Case” description on worksheet. </a:t>
            </a:r>
          </a:p>
          <a:p>
            <a:pPr>
              <a:buFont typeface="Wingdings" panose="05000000000000000000" pitchFamily="2" charset="2"/>
              <a:buChar char="Ø"/>
            </a:pPr>
            <a:r>
              <a:rPr lang="en-US" sz="2400" dirty="0">
                <a:latin typeface="Calibri" panose="020F0502020204030204" pitchFamily="34" charset="0"/>
                <a:cs typeface="Calibri" panose="020F0502020204030204" pitchFamily="34" charset="0"/>
              </a:rPr>
              <a:t>Item lists a 1.00 - use decimal in “Broken on Hand”</a:t>
            </a:r>
          </a:p>
        </p:txBody>
      </p:sp>
      <p:grpSp>
        <p:nvGrpSpPr>
          <p:cNvPr id="6" name="Group 5"/>
          <p:cNvGrpSpPr/>
          <p:nvPr/>
        </p:nvGrpSpPr>
        <p:grpSpPr>
          <a:xfrm>
            <a:off x="406162" y="3748831"/>
            <a:ext cx="8420576" cy="2491101"/>
            <a:chOff x="312946" y="4163698"/>
            <a:chExt cx="8420576" cy="2491101"/>
          </a:xfrm>
        </p:grpSpPr>
        <p:pic>
          <p:nvPicPr>
            <p:cNvPr id="11" name="Picture 10"/>
            <p:cNvPicPr>
              <a:picLocks noChangeAspect="1"/>
            </p:cNvPicPr>
            <p:nvPr/>
          </p:nvPicPr>
          <p:blipFill rotWithShape="1">
            <a:blip r:embed="rId2"/>
            <a:srcRect t="9372" b="78971"/>
            <a:stretch/>
          </p:blipFill>
          <p:spPr>
            <a:xfrm>
              <a:off x="312946" y="4969933"/>
              <a:ext cx="8420576" cy="1684866"/>
            </a:xfrm>
            <a:prstGeom prst="rect">
              <a:avLst/>
            </a:prstGeom>
            <a:ln>
              <a:solidFill>
                <a:schemeClr val="tx1"/>
              </a:solidFill>
            </a:ln>
          </p:spPr>
        </p:pic>
        <p:pic>
          <p:nvPicPr>
            <p:cNvPr id="12" name="Picture 11"/>
            <p:cNvPicPr>
              <a:picLocks noChangeAspect="1"/>
            </p:cNvPicPr>
            <p:nvPr/>
          </p:nvPicPr>
          <p:blipFill rotWithShape="1">
            <a:blip r:embed="rId2"/>
            <a:srcRect t="1183" b="90705"/>
            <a:stretch/>
          </p:blipFill>
          <p:spPr>
            <a:xfrm>
              <a:off x="312946" y="4163698"/>
              <a:ext cx="8420576" cy="821265"/>
            </a:xfrm>
            <a:prstGeom prst="rect">
              <a:avLst/>
            </a:prstGeom>
            <a:ln>
              <a:solidFill>
                <a:schemeClr val="tx1"/>
              </a:solidFill>
            </a:ln>
          </p:spPr>
        </p:pic>
      </p:grpSp>
      <p:sp>
        <p:nvSpPr>
          <p:cNvPr id="7" name="TextBox 6"/>
          <p:cNvSpPr txBox="1"/>
          <p:nvPr/>
        </p:nvSpPr>
        <p:spPr>
          <a:xfrm>
            <a:off x="6917349" y="5387771"/>
            <a:ext cx="609600" cy="369332"/>
          </a:xfrm>
          <a:prstGeom prst="rect">
            <a:avLst/>
          </a:prstGeom>
          <a:noFill/>
        </p:spPr>
        <p:txBody>
          <a:bodyPr wrap="square" rtlCol="0">
            <a:spAutoFit/>
          </a:bodyPr>
          <a:lstStyle/>
          <a:p>
            <a:r>
              <a:rPr lang="en-US" b="1" dirty="0">
                <a:solidFill>
                  <a:srgbClr val="FF0000"/>
                </a:solidFill>
                <a:latin typeface="Segoe Print" panose="02000600000000000000" pitchFamily="2" charset="0"/>
              </a:rPr>
              <a:t>.5</a:t>
            </a:r>
          </a:p>
        </p:txBody>
      </p:sp>
      <p:sp>
        <p:nvSpPr>
          <p:cNvPr id="8" name="TextBox 7"/>
          <p:cNvSpPr txBox="1"/>
          <p:nvPr/>
        </p:nvSpPr>
        <p:spPr>
          <a:xfrm>
            <a:off x="6784202" y="5692660"/>
            <a:ext cx="875894" cy="369332"/>
          </a:xfrm>
          <a:prstGeom prst="rect">
            <a:avLst/>
          </a:prstGeom>
          <a:noFill/>
        </p:spPr>
        <p:txBody>
          <a:bodyPr wrap="square" rtlCol="0">
            <a:spAutoFit/>
          </a:bodyPr>
          <a:lstStyle/>
          <a:p>
            <a:r>
              <a:rPr lang="en-US" b="1" dirty="0">
                <a:solidFill>
                  <a:srgbClr val="FF0000"/>
                </a:solidFill>
                <a:latin typeface="Segoe Print" panose="02000600000000000000" pitchFamily="2" charset="0"/>
              </a:rPr>
              <a:t>120</a:t>
            </a:r>
          </a:p>
        </p:txBody>
      </p:sp>
      <p:sp>
        <p:nvSpPr>
          <p:cNvPr id="9" name="Rectangle 8"/>
          <p:cNvSpPr/>
          <p:nvPr/>
        </p:nvSpPr>
        <p:spPr>
          <a:xfrm>
            <a:off x="4487414" y="4842046"/>
            <a:ext cx="635001" cy="1219946"/>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Content Placeholder 2"/>
          <p:cNvSpPr txBox="1">
            <a:spLocks/>
          </p:cNvSpPr>
          <p:nvPr/>
        </p:nvSpPr>
        <p:spPr>
          <a:xfrm>
            <a:off x="546100" y="2693435"/>
            <a:ext cx="8140700" cy="543662"/>
          </a:xfrm>
          <a:prstGeom prst="rect">
            <a:avLst/>
          </a:prstGeom>
        </p:spPr>
        <p:txBody>
          <a:bodyPr vert="horz" lIns="91440" tIns="45720" rIns="91440" bIns="45720" rtlCol="0" anchor="t">
            <a:normAutofit/>
          </a:bodyPr>
          <a:lstStyle>
            <a:lvl1pPr marL="228600" indent="-228600" algn="l" defTabSz="685800" rtl="0" eaLnBrk="1" latinLnBrk="0" hangingPunct="1">
              <a:lnSpc>
                <a:spcPct val="120000"/>
              </a:lnSpc>
              <a:spcBef>
                <a:spcPts val="1000"/>
              </a:spcBef>
              <a:buClr>
                <a:schemeClr val="accent1"/>
              </a:buClr>
              <a:buSzPct val="100000"/>
              <a:buFont typeface="Arial" panose="020B0604020202020204" pitchFamily="34" charset="0"/>
              <a:buChar char="•"/>
              <a:defRPr sz="2000" kern="1200" cap="none">
                <a:solidFill>
                  <a:schemeClr val="tx1"/>
                </a:solidFill>
                <a:effectLst/>
                <a:latin typeface="+mn-lt"/>
                <a:ea typeface="+mn-ea"/>
                <a:cs typeface="+mn-cs"/>
              </a:defRPr>
            </a:lvl1pPr>
            <a:lvl2pPr marL="6858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baseline="0">
                <a:solidFill>
                  <a:schemeClr val="tx1"/>
                </a:solidFill>
                <a:effectLst/>
                <a:latin typeface="+mn-lt"/>
                <a:ea typeface="+mn-ea"/>
                <a:cs typeface="+mn-cs"/>
              </a:defRPr>
            </a:lvl2pPr>
            <a:lvl3pPr marL="11430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a:solidFill>
                  <a:schemeClr val="tx1"/>
                </a:solidFill>
                <a:effectLst/>
                <a:latin typeface="+mn-lt"/>
                <a:ea typeface="+mn-ea"/>
                <a:cs typeface="+mn-cs"/>
              </a:defRPr>
            </a:lvl3pPr>
            <a:lvl4pPr marL="16002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400" kern="1200" cap="none" baseline="0">
                <a:solidFill>
                  <a:schemeClr val="tx1"/>
                </a:solidFill>
                <a:effectLst/>
                <a:latin typeface="+mn-lt"/>
                <a:ea typeface="+mn-ea"/>
                <a:cs typeface="+mn-cs"/>
              </a:defRPr>
            </a:lvl4pPr>
            <a:lvl5pPr marL="20574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200" kern="1200" cap="none">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9pPr>
          </a:lstStyle>
          <a:p>
            <a:pPr>
              <a:buFont typeface="Wingdings" panose="05000000000000000000" pitchFamily="2" charset="2"/>
              <a:buChar char="Ø"/>
            </a:pPr>
            <a:r>
              <a:rPr lang="en-US" sz="2400" dirty="0">
                <a:latin typeface="Calibri" panose="020F0502020204030204" pitchFamily="34" charset="0"/>
                <a:cs typeface="Calibri" panose="020F0502020204030204" pitchFamily="34" charset="0"/>
              </a:rPr>
              <a:t>Item lists quantity other than 1.00 - use the each number</a:t>
            </a:r>
          </a:p>
        </p:txBody>
      </p:sp>
    </p:spTree>
    <p:extLst>
      <p:ext uri="{BB962C8B-B14F-4D97-AF65-F5344CB8AC3E}">
        <p14:creationId xmlns:p14="http://schemas.microsoft.com/office/powerpoint/2010/main" val="36111161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fade">
                                      <p:cBhvr>
                                        <p:cTn id="12" dur="500"/>
                                        <p:tgtEl>
                                          <p:spTgt spid="13"/>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3"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81264" y="956173"/>
            <a:ext cx="8007128" cy="523712"/>
          </a:xfrm>
        </p:spPr>
        <p:txBody>
          <a:bodyPr>
            <a:noAutofit/>
          </a:bodyPr>
          <a:lstStyle/>
          <a:p>
            <a:r>
              <a:rPr lang="en-US" sz="3600" b="1" dirty="0">
                <a:latin typeface="Calibri" panose="020F0502020204030204" pitchFamily="34" charset="0"/>
                <a:cs typeface="Calibri" panose="020F0502020204030204" pitchFamily="34" charset="0"/>
              </a:rPr>
              <a:t>Inventory Management Components</a:t>
            </a:r>
          </a:p>
        </p:txBody>
      </p:sp>
      <p:sp>
        <p:nvSpPr>
          <p:cNvPr id="3" name="Content Placeholder 2"/>
          <p:cNvSpPr>
            <a:spLocks noGrp="1"/>
          </p:cNvSpPr>
          <p:nvPr>
            <p:ph idx="1"/>
          </p:nvPr>
        </p:nvSpPr>
        <p:spPr>
          <a:xfrm>
            <a:off x="481264" y="1909500"/>
            <a:ext cx="3573151" cy="3867852"/>
          </a:xfrm>
        </p:spPr>
        <p:txBody>
          <a:bodyPr>
            <a:normAutofit/>
          </a:bodyPr>
          <a:lstStyle/>
          <a:p>
            <a:pPr marL="0" indent="0">
              <a:lnSpc>
                <a:spcPct val="100000"/>
              </a:lnSpc>
              <a:spcAft>
                <a:spcPts val="1000"/>
              </a:spcAft>
              <a:buNone/>
            </a:pPr>
            <a:r>
              <a:rPr lang="en-US" altLang="en-US" sz="2600" dirty="0">
                <a:solidFill>
                  <a:srgbClr val="000000"/>
                </a:solidFill>
                <a:latin typeface="Calibri" panose="020F0502020204030204" pitchFamily="34" charset="0"/>
                <a:cs typeface="Calibri" panose="020F0502020204030204" pitchFamily="34" charset="0"/>
              </a:rPr>
              <a:t>The goal of inventory management is to ensure an efficient supply of materials while controlling costs.</a:t>
            </a:r>
          </a:p>
          <a:p>
            <a:pPr marL="0" indent="0">
              <a:lnSpc>
                <a:spcPct val="100000"/>
              </a:lnSpc>
              <a:spcAft>
                <a:spcPts val="1000"/>
              </a:spcAft>
              <a:buNone/>
            </a:pPr>
            <a:r>
              <a:rPr lang="en-US" altLang="en-US" sz="2600" dirty="0">
                <a:solidFill>
                  <a:srgbClr val="000000"/>
                </a:solidFill>
                <a:latin typeface="Calibri" panose="020F0502020204030204" pitchFamily="34" charset="0"/>
                <a:cs typeface="Calibri" panose="020F0502020204030204" pitchFamily="34" charset="0"/>
              </a:rPr>
              <a:t>This process can be categorized into 4 components at Café LA.</a:t>
            </a:r>
          </a:p>
        </p:txBody>
      </p:sp>
      <p:graphicFrame>
        <p:nvGraphicFramePr>
          <p:cNvPr id="9" name="Diagram 8"/>
          <p:cNvGraphicFramePr/>
          <p:nvPr>
            <p:extLst>
              <p:ext uri="{D42A27DB-BD31-4B8C-83A1-F6EECF244321}">
                <p14:modId xmlns:p14="http://schemas.microsoft.com/office/powerpoint/2010/main" val="4293266608"/>
              </p:ext>
            </p:extLst>
          </p:nvPr>
        </p:nvGraphicFramePr>
        <p:xfrm>
          <a:off x="3260784" y="1673523"/>
          <a:ext cx="6538823" cy="506370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564728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circle(out)">
                                      <p:cBhvr>
                                        <p:cTn id="7" dur="2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9" grpId="0">
        <p:bldAsOne/>
      </p:bldGraphic>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46100" y="956173"/>
            <a:ext cx="7153927" cy="656728"/>
          </a:xfrm>
        </p:spPr>
        <p:txBody>
          <a:bodyPr>
            <a:normAutofit/>
          </a:bodyPr>
          <a:lstStyle/>
          <a:p>
            <a:r>
              <a:rPr lang="en-US" sz="4000" b="1" dirty="0">
                <a:latin typeface="Calibri" panose="020F0502020204030204" pitchFamily="34" charset="0"/>
                <a:cs typeface="Calibri" panose="020F0502020204030204" pitchFamily="34" charset="0"/>
              </a:rPr>
              <a:t>Individual or Decimal in CMS</a:t>
            </a:r>
          </a:p>
        </p:txBody>
      </p:sp>
      <p:sp>
        <p:nvSpPr>
          <p:cNvPr id="3" name="Content Placeholder 2"/>
          <p:cNvSpPr>
            <a:spLocks noGrp="1"/>
          </p:cNvSpPr>
          <p:nvPr>
            <p:ph idx="1"/>
          </p:nvPr>
        </p:nvSpPr>
        <p:spPr>
          <a:xfrm>
            <a:off x="546100" y="1799889"/>
            <a:ext cx="8140700" cy="1045238"/>
          </a:xfrm>
        </p:spPr>
        <p:txBody>
          <a:bodyPr>
            <a:normAutofit/>
          </a:bodyPr>
          <a:lstStyle/>
          <a:p>
            <a:pPr marL="0" indent="0">
              <a:buNone/>
            </a:pPr>
            <a:r>
              <a:rPr lang="en-US" sz="2600" dirty="0">
                <a:latin typeface="Calibri" panose="020F0502020204030204" pitchFamily="34" charset="0"/>
                <a:cs typeface="Calibri" panose="020F0502020204030204" pitchFamily="34" charset="0"/>
              </a:rPr>
              <a:t>When inputting numbers into CMS:</a:t>
            </a:r>
          </a:p>
        </p:txBody>
      </p:sp>
      <p:grpSp>
        <p:nvGrpSpPr>
          <p:cNvPr id="9" name="Group 8"/>
          <p:cNvGrpSpPr/>
          <p:nvPr/>
        </p:nvGrpSpPr>
        <p:grpSpPr>
          <a:xfrm>
            <a:off x="387684" y="4154771"/>
            <a:ext cx="8457532" cy="1759367"/>
            <a:chOff x="465667" y="3464611"/>
            <a:chExt cx="7773276" cy="1468967"/>
          </a:xfrm>
        </p:grpSpPr>
        <p:pic>
          <p:nvPicPr>
            <p:cNvPr id="7" name="Picture 6"/>
            <p:cNvPicPr>
              <a:picLocks noChangeAspect="1"/>
            </p:cNvPicPr>
            <p:nvPr/>
          </p:nvPicPr>
          <p:blipFill rotWithShape="1">
            <a:blip r:embed="rId2" cstate="email">
              <a:extLst>
                <a:ext uri="{28A0092B-C50C-407E-A947-70E740481C1C}">
                  <a14:useLocalDpi xmlns:a14="http://schemas.microsoft.com/office/drawing/2010/main"/>
                </a:ext>
              </a:extLst>
            </a:blip>
            <a:srcRect b="72208"/>
            <a:stretch/>
          </p:blipFill>
          <p:spPr>
            <a:xfrm>
              <a:off x="465667" y="3464611"/>
              <a:ext cx="7773276" cy="751789"/>
            </a:xfrm>
            <a:prstGeom prst="rect">
              <a:avLst/>
            </a:prstGeom>
            <a:ln>
              <a:solidFill>
                <a:schemeClr val="tx1"/>
              </a:solidFill>
            </a:ln>
          </p:spPr>
        </p:pic>
        <p:pic>
          <p:nvPicPr>
            <p:cNvPr id="8" name="Picture 7"/>
            <p:cNvPicPr>
              <a:picLocks noChangeAspect="1"/>
            </p:cNvPicPr>
            <p:nvPr/>
          </p:nvPicPr>
          <p:blipFill rotWithShape="1">
            <a:blip r:embed="rId3" cstate="email">
              <a:extLst>
                <a:ext uri="{28A0092B-C50C-407E-A947-70E740481C1C}">
                  <a14:useLocalDpi xmlns:a14="http://schemas.microsoft.com/office/drawing/2010/main"/>
                </a:ext>
              </a:extLst>
            </a:blip>
            <a:srcRect t="73488"/>
            <a:stretch/>
          </p:blipFill>
          <p:spPr>
            <a:xfrm>
              <a:off x="465667" y="4216400"/>
              <a:ext cx="7773276" cy="717178"/>
            </a:xfrm>
            <a:prstGeom prst="rect">
              <a:avLst/>
            </a:prstGeom>
            <a:ln>
              <a:solidFill>
                <a:schemeClr val="tx1"/>
              </a:solidFill>
            </a:ln>
          </p:spPr>
        </p:pic>
      </p:grpSp>
      <p:sp>
        <p:nvSpPr>
          <p:cNvPr id="10" name="Rectangle 9"/>
          <p:cNvSpPr/>
          <p:nvPr/>
        </p:nvSpPr>
        <p:spPr>
          <a:xfrm>
            <a:off x="789369" y="5529159"/>
            <a:ext cx="5892800" cy="38100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387684" y="5149463"/>
            <a:ext cx="6946901" cy="38100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Content Placeholder 2"/>
          <p:cNvSpPr txBox="1">
            <a:spLocks/>
          </p:cNvSpPr>
          <p:nvPr/>
        </p:nvSpPr>
        <p:spPr>
          <a:xfrm>
            <a:off x="786731" y="2267603"/>
            <a:ext cx="8140700" cy="589503"/>
          </a:xfrm>
          <a:prstGeom prst="rect">
            <a:avLst/>
          </a:prstGeom>
        </p:spPr>
        <p:txBody>
          <a:bodyPr vert="horz" lIns="91440" tIns="45720" rIns="91440" bIns="45720" rtlCol="0" anchor="t">
            <a:normAutofit/>
          </a:bodyPr>
          <a:lstStyle>
            <a:lvl1pPr marL="228600" indent="-228600" algn="l" defTabSz="685800" rtl="0" eaLnBrk="1" latinLnBrk="0" hangingPunct="1">
              <a:lnSpc>
                <a:spcPct val="120000"/>
              </a:lnSpc>
              <a:spcBef>
                <a:spcPts val="1000"/>
              </a:spcBef>
              <a:buClr>
                <a:schemeClr val="accent1"/>
              </a:buClr>
              <a:buSzPct val="100000"/>
              <a:buFont typeface="Arial" panose="020B0604020202020204" pitchFamily="34" charset="0"/>
              <a:buChar char="•"/>
              <a:defRPr sz="2000" kern="1200" cap="none">
                <a:solidFill>
                  <a:schemeClr val="tx1"/>
                </a:solidFill>
                <a:effectLst/>
                <a:latin typeface="+mn-lt"/>
                <a:ea typeface="+mn-ea"/>
                <a:cs typeface="+mn-cs"/>
              </a:defRPr>
            </a:lvl1pPr>
            <a:lvl2pPr marL="6858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baseline="0">
                <a:solidFill>
                  <a:schemeClr val="tx1"/>
                </a:solidFill>
                <a:effectLst/>
                <a:latin typeface="+mn-lt"/>
                <a:ea typeface="+mn-ea"/>
                <a:cs typeface="+mn-cs"/>
              </a:defRPr>
            </a:lvl2pPr>
            <a:lvl3pPr marL="11430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a:solidFill>
                  <a:schemeClr val="tx1"/>
                </a:solidFill>
                <a:effectLst/>
                <a:latin typeface="+mn-lt"/>
                <a:ea typeface="+mn-ea"/>
                <a:cs typeface="+mn-cs"/>
              </a:defRPr>
            </a:lvl3pPr>
            <a:lvl4pPr marL="16002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400" kern="1200" cap="none" baseline="0">
                <a:solidFill>
                  <a:schemeClr val="tx1"/>
                </a:solidFill>
                <a:effectLst/>
                <a:latin typeface="+mn-lt"/>
                <a:ea typeface="+mn-ea"/>
                <a:cs typeface="+mn-cs"/>
              </a:defRPr>
            </a:lvl4pPr>
            <a:lvl5pPr marL="20574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200" kern="1200" cap="none">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9pPr>
          </a:lstStyle>
          <a:p>
            <a:pPr>
              <a:buFont typeface="Wingdings" panose="05000000000000000000" pitchFamily="2" charset="2"/>
              <a:buChar char="Ø"/>
            </a:pPr>
            <a:r>
              <a:rPr lang="en-US" sz="2600" dirty="0">
                <a:latin typeface="Calibri" panose="020F0502020204030204" pitchFamily="34" charset="0"/>
                <a:cs typeface="Calibri" panose="020F0502020204030204" pitchFamily="34" charset="0"/>
              </a:rPr>
              <a:t>Notice the Case Description and Broken Description</a:t>
            </a:r>
          </a:p>
        </p:txBody>
      </p:sp>
      <p:sp>
        <p:nvSpPr>
          <p:cNvPr id="12" name="Content Placeholder 2"/>
          <p:cNvSpPr txBox="1">
            <a:spLocks/>
          </p:cNvSpPr>
          <p:nvPr/>
        </p:nvSpPr>
        <p:spPr>
          <a:xfrm>
            <a:off x="786731" y="2806395"/>
            <a:ext cx="8140700" cy="1042955"/>
          </a:xfrm>
          <a:prstGeom prst="rect">
            <a:avLst/>
          </a:prstGeom>
        </p:spPr>
        <p:txBody>
          <a:bodyPr vert="horz" lIns="91440" tIns="45720" rIns="91440" bIns="45720" rtlCol="0" anchor="t">
            <a:normAutofit/>
          </a:bodyPr>
          <a:lstStyle>
            <a:lvl1pPr marL="228600" indent="-228600" algn="l" defTabSz="685800" rtl="0" eaLnBrk="1" latinLnBrk="0" hangingPunct="1">
              <a:lnSpc>
                <a:spcPct val="120000"/>
              </a:lnSpc>
              <a:spcBef>
                <a:spcPts val="1000"/>
              </a:spcBef>
              <a:buClr>
                <a:schemeClr val="accent1"/>
              </a:buClr>
              <a:buSzPct val="100000"/>
              <a:buFont typeface="Arial" panose="020B0604020202020204" pitchFamily="34" charset="0"/>
              <a:buChar char="•"/>
              <a:defRPr sz="2000" kern="1200" cap="none">
                <a:solidFill>
                  <a:schemeClr val="tx1"/>
                </a:solidFill>
                <a:effectLst/>
                <a:latin typeface="+mn-lt"/>
                <a:ea typeface="+mn-ea"/>
                <a:cs typeface="+mn-cs"/>
              </a:defRPr>
            </a:lvl1pPr>
            <a:lvl2pPr marL="6858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baseline="0">
                <a:solidFill>
                  <a:schemeClr val="tx1"/>
                </a:solidFill>
                <a:effectLst/>
                <a:latin typeface="+mn-lt"/>
                <a:ea typeface="+mn-ea"/>
                <a:cs typeface="+mn-cs"/>
              </a:defRPr>
            </a:lvl2pPr>
            <a:lvl3pPr marL="11430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a:solidFill>
                  <a:schemeClr val="tx1"/>
                </a:solidFill>
                <a:effectLst/>
                <a:latin typeface="+mn-lt"/>
                <a:ea typeface="+mn-ea"/>
                <a:cs typeface="+mn-cs"/>
              </a:defRPr>
            </a:lvl3pPr>
            <a:lvl4pPr marL="16002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400" kern="1200" cap="none" baseline="0">
                <a:solidFill>
                  <a:schemeClr val="tx1"/>
                </a:solidFill>
                <a:effectLst/>
                <a:latin typeface="+mn-lt"/>
                <a:ea typeface="+mn-ea"/>
                <a:cs typeface="+mn-cs"/>
              </a:defRPr>
            </a:lvl4pPr>
            <a:lvl5pPr marL="20574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200" kern="1200" cap="none">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9pPr>
          </a:lstStyle>
          <a:p>
            <a:pPr>
              <a:buFont typeface="Wingdings" panose="05000000000000000000" pitchFamily="2" charset="2"/>
              <a:buChar char="Ø"/>
            </a:pPr>
            <a:r>
              <a:rPr lang="en-US" sz="2600" dirty="0">
                <a:latin typeface="Calibri" panose="020F0502020204030204" pitchFamily="34" charset="0"/>
                <a:cs typeface="Calibri" panose="020F0502020204030204" pitchFamily="34" charset="0"/>
              </a:rPr>
              <a:t>Use decimal if the “Case Price” and “Broken Price” are the same</a:t>
            </a:r>
          </a:p>
        </p:txBody>
      </p:sp>
      <p:pic>
        <p:nvPicPr>
          <p:cNvPr id="13" name="Picture 12"/>
          <p:cNvPicPr>
            <a:picLocks noChangeAspect="1"/>
          </p:cNvPicPr>
          <p:nvPr/>
        </p:nvPicPr>
        <p:blipFill rotWithShape="1">
          <a:blip r:embed="rId4" cstate="email">
            <a:extLst>
              <a:ext uri="{28A0092B-C50C-407E-A947-70E740481C1C}">
                <a14:useLocalDpi xmlns:a14="http://schemas.microsoft.com/office/drawing/2010/main"/>
              </a:ext>
            </a:extLst>
          </a:blip>
          <a:srcRect l="44495" t="53220" r="47097" b="39795"/>
          <a:stretch/>
        </p:blipFill>
        <p:spPr>
          <a:xfrm>
            <a:off x="4711701" y="4547088"/>
            <a:ext cx="876300" cy="218553"/>
          </a:xfrm>
          <a:prstGeom prst="rect">
            <a:avLst/>
          </a:prstGeom>
        </p:spPr>
      </p:pic>
      <p:sp>
        <p:nvSpPr>
          <p:cNvPr id="5" name="Rectangle 4"/>
          <p:cNvSpPr/>
          <p:nvPr/>
        </p:nvSpPr>
        <p:spPr>
          <a:xfrm>
            <a:off x="5193101" y="4538462"/>
            <a:ext cx="412152" cy="218553"/>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4753669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fade">
                                      <p:cBhvr>
                                        <p:cTn id="10" dur="500"/>
                                        <p:tgtEl>
                                          <p:spTgt spid="10"/>
                                        </p:tgtEl>
                                      </p:cBhvr>
                                    </p:animEffect>
                                  </p:childTnLst>
                                </p:cTn>
                              </p:par>
                              <p:par>
                                <p:cTn id="11" presetID="10" presetClass="entr" presetSubtype="0" fill="hold" nodeType="with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46100" y="956173"/>
            <a:ext cx="7153927" cy="656728"/>
          </a:xfrm>
        </p:spPr>
        <p:txBody>
          <a:bodyPr>
            <a:normAutofit/>
          </a:bodyPr>
          <a:lstStyle/>
          <a:p>
            <a:r>
              <a:rPr lang="en-US" sz="4000" b="1" dirty="0">
                <a:latin typeface="Calibri" panose="020F0502020204030204" pitchFamily="34" charset="0"/>
                <a:cs typeface="Calibri" panose="020F0502020204030204" pitchFamily="34" charset="0"/>
              </a:rPr>
              <a:t>Individual or Decimal in CMS</a:t>
            </a:r>
          </a:p>
        </p:txBody>
      </p:sp>
      <p:sp>
        <p:nvSpPr>
          <p:cNvPr id="3" name="Content Placeholder 2"/>
          <p:cNvSpPr>
            <a:spLocks noGrp="1"/>
          </p:cNvSpPr>
          <p:nvPr>
            <p:ph idx="1"/>
          </p:nvPr>
        </p:nvSpPr>
        <p:spPr>
          <a:xfrm>
            <a:off x="546100" y="1752601"/>
            <a:ext cx="8140700" cy="1011864"/>
          </a:xfrm>
        </p:spPr>
        <p:txBody>
          <a:bodyPr>
            <a:normAutofit/>
          </a:bodyPr>
          <a:lstStyle/>
          <a:p>
            <a:pPr marL="0" indent="0">
              <a:buNone/>
            </a:pPr>
            <a:r>
              <a:rPr lang="en-US" sz="2600" dirty="0">
                <a:latin typeface="Calibri" panose="020F0502020204030204" pitchFamily="34" charset="0"/>
                <a:cs typeface="Calibri" panose="020F0502020204030204" pitchFamily="34" charset="0"/>
              </a:rPr>
              <a:t>Start by first reviewing the Case Description and Broken Description to see if they are different.</a:t>
            </a:r>
          </a:p>
        </p:txBody>
      </p:sp>
      <p:sp>
        <p:nvSpPr>
          <p:cNvPr id="11" name="Content Placeholder 2"/>
          <p:cNvSpPr txBox="1">
            <a:spLocks/>
          </p:cNvSpPr>
          <p:nvPr/>
        </p:nvSpPr>
        <p:spPr>
          <a:xfrm>
            <a:off x="786731" y="2795807"/>
            <a:ext cx="8140700" cy="1011864"/>
          </a:xfrm>
          <a:prstGeom prst="rect">
            <a:avLst/>
          </a:prstGeom>
        </p:spPr>
        <p:txBody>
          <a:bodyPr vert="horz" lIns="91440" tIns="45720" rIns="91440" bIns="45720" rtlCol="0" anchor="t">
            <a:normAutofit/>
          </a:bodyPr>
          <a:lstStyle>
            <a:lvl1pPr marL="228600" indent="-228600" algn="l" defTabSz="685800" rtl="0" eaLnBrk="1" latinLnBrk="0" hangingPunct="1">
              <a:lnSpc>
                <a:spcPct val="120000"/>
              </a:lnSpc>
              <a:spcBef>
                <a:spcPts val="1000"/>
              </a:spcBef>
              <a:buClr>
                <a:schemeClr val="accent1"/>
              </a:buClr>
              <a:buSzPct val="100000"/>
              <a:buFont typeface="Arial" panose="020B0604020202020204" pitchFamily="34" charset="0"/>
              <a:buChar char="•"/>
              <a:defRPr sz="2000" kern="1200" cap="none">
                <a:solidFill>
                  <a:schemeClr val="tx1"/>
                </a:solidFill>
                <a:effectLst/>
                <a:latin typeface="+mn-lt"/>
                <a:ea typeface="+mn-ea"/>
                <a:cs typeface="+mn-cs"/>
              </a:defRPr>
            </a:lvl1pPr>
            <a:lvl2pPr marL="6858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baseline="0">
                <a:solidFill>
                  <a:schemeClr val="tx1"/>
                </a:solidFill>
                <a:effectLst/>
                <a:latin typeface="+mn-lt"/>
                <a:ea typeface="+mn-ea"/>
                <a:cs typeface="+mn-cs"/>
              </a:defRPr>
            </a:lvl2pPr>
            <a:lvl3pPr marL="11430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a:solidFill>
                  <a:schemeClr val="tx1"/>
                </a:solidFill>
                <a:effectLst/>
                <a:latin typeface="+mn-lt"/>
                <a:ea typeface="+mn-ea"/>
                <a:cs typeface="+mn-cs"/>
              </a:defRPr>
            </a:lvl3pPr>
            <a:lvl4pPr marL="16002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400" kern="1200" cap="none" baseline="0">
                <a:solidFill>
                  <a:schemeClr val="tx1"/>
                </a:solidFill>
                <a:effectLst/>
                <a:latin typeface="+mn-lt"/>
                <a:ea typeface="+mn-ea"/>
                <a:cs typeface="+mn-cs"/>
              </a:defRPr>
            </a:lvl4pPr>
            <a:lvl5pPr marL="20574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200" kern="1200" cap="none">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9pPr>
          </a:lstStyle>
          <a:p>
            <a:pPr>
              <a:buFont typeface="Wingdings" panose="05000000000000000000" pitchFamily="2" charset="2"/>
              <a:buChar char="Ø"/>
            </a:pPr>
            <a:r>
              <a:rPr lang="en-US" sz="2600" dirty="0">
                <a:latin typeface="Calibri" panose="020F0502020204030204" pitchFamily="34" charset="0"/>
                <a:cs typeface="Calibri" panose="020F0502020204030204" pitchFamily="34" charset="0"/>
              </a:rPr>
              <a:t>Use the each number if the “Case Price” and “Broken Price” are different</a:t>
            </a:r>
          </a:p>
        </p:txBody>
      </p:sp>
      <p:grpSp>
        <p:nvGrpSpPr>
          <p:cNvPr id="7" name="Group 6"/>
          <p:cNvGrpSpPr/>
          <p:nvPr/>
        </p:nvGrpSpPr>
        <p:grpSpPr>
          <a:xfrm>
            <a:off x="372204" y="4140848"/>
            <a:ext cx="8488491" cy="1744055"/>
            <a:chOff x="1356377" y="4543736"/>
            <a:chExt cx="6343650" cy="1208618"/>
          </a:xfrm>
        </p:grpSpPr>
        <p:pic>
          <p:nvPicPr>
            <p:cNvPr id="5" name="Picture 4"/>
            <p:cNvPicPr>
              <a:picLocks noChangeAspect="1"/>
            </p:cNvPicPr>
            <p:nvPr/>
          </p:nvPicPr>
          <p:blipFill rotWithShape="1">
            <a:blip r:embed="rId2" cstate="email">
              <a:extLst>
                <a:ext uri="{28A0092B-C50C-407E-A947-70E740481C1C}">
                  <a14:useLocalDpi xmlns:a14="http://schemas.microsoft.com/office/drawing/2010/main"/>
                </a:ext>
              </a:extLst>
            </a:blip>
            <a:srcRect b="72364"/>
            <a:stretch/>
          </p:blipFill>
          <p:spPr>
            <a:xfrm>
              <a:off x="1356377" y="4543736"/>
              <a:ext cx="6343650" cy="612462"/>
            </a:xfrm>
            <a:prstGeom prst="rect">
              <a:avLst/>
            </a:prstGeom>
          </p:spPr>
        </p:pic>
        <p:pic>
          <p:nvPicPr>
            <p:cNvPr id="6" name="Picture 5"/>
            <p:cNvPicPr>
              <a:picLocks noChangeAspect="1"/>
            </p:cNvPicPr>
            <p:nvPr/>
          </p:nvPicPr>
          <p:blipFill rotWithShape="1">
            <a:blip r:embed="rId3" cstate="email">
              <a:extLst>
                <a:ext uri="{28A0092B-C50C-407E-A947-70E740481C1C}">
                  <a14:useLocalDpi xmlns:a14="http://schemas.microsoft.com/office/drawing/2010/main"/>
                </a:ext>
              </a:extLst>
            </a:blip>
            <a:srcRect t="73099"/>
            <a:stretch/>
          </p:blipFill>
          <p:spPr>
            <a:xfrm>
              <a:off x="1356377" y="5156199"/>
              <a:ext cx="6343650" cy="596155"/>
            </a:xfrm>
            <a:prstGeom prst="rect">
              <a:avLst/>
            </a:prstGeom>
          </p:spPr>
        </p:pic>
      </p:grpSp>
      <p:sp>
        <p:nvSpPr>
          <p:cNvPr id="8" name="Rectangle 7"/>
          <p:cNvSpPr/>
          <p:nvPr/>
        </p:nvSpPr>
        <p:spPr>
          <a:xfrm>
            <a:off x="372204" y="5079554"/>
            <a:ext cx="6946901" cy="41087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3" name="Picture 12"/>
          <p:cNvPicPr>
            <a:picLocks noChangeAspect="1"/>
          </p:cNvPicPr>
          <p:nvPr/>
        </p:nvPicPr>
        <p:blipFill rotWithShape="1">
          <a:blip r:embed="rId4" cstate="email">
            <a:extLst>
              <a:ext uri="{28A0092B-C50C-407E-A947-70E740481C1C}">
                <a14:useLocalDpi xmlns:a14="http://schemas.microsoft.com/office/drawing/2010/main"/>
              </a:ext>
            </a:extLst>
          </a:blip>
          <a:srcRect l="6144" b="54717"/>
          <a:stretch/>
        </p:blipFill>
        <p:spPr>
          <a:xfrm>
            <a:off x="4730749" y="4531696"/>
            <a:ext cx="860425" cy="221671"/>
          </a:xfrm>
          <a:prstGeom prst="rect">
            <a:avLst/>
          </a:prstGeom>
        </p:spPr>
      </p:pic>
      <p:sp>
        <p:nvSpPr>
          <p:cNvPr id="9" name="Rectangle 8"/>
          <p:cNvSpPr/>
          <p:nvPr/>
        </p:nvSpPr>
        <p:spPr>
          <a:xfrm>
            <a:off x="786731" y="5491268"/>
            <a:ext cx="5748867" cy="41087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Picture 11"/>
          <p:cNvPicPr>
            <a:picLocks noChangeAspect="1"/>
          </p:cNvPicPr>
          <p:nvPr/>
        </p:nvPicPr>
        <p:blipFill rotWithShape="1">
          <a:blip r:embed="rId5" cstate="email">
            <a:extLst>
              <a:ext uri="{28A0092B-C50C-407E-A947-70E740481C1C}">
                <a14:useLocalDpi xmlns:a14="http://schemas.microsoft.com/office/drawing/2010/main"/>
              </a:ext>
            </a:extLst>
          </a:blip>
          <a:srcRect l="6144" t="47996" b="-1180"/>
          <a:stretch/>
        </p:blipFill>
        <p:spPr>
          <a:xfrm>
            <a:off x="4730749" y="4759706"/>
            <a:ext cx="860425" cy="260349"/>
          </a:xfrm>
          <a:prstGeom prst="rect">
            <a:avLst/>
          </a:prstGeom>
        </p:spPr>
      </p:pic>
      <p:sp>
        <p:nvSpPr>
          <p:cNvPr id="14" name="Rectangle 13"/>
          <p:cNvSpPr/>
          <p:nvPr/>
        </p:nvSpPr>
        <p:spPr>
          <a:xfrm>
            <a:off x="5193101" y="4771370"/>
            <a:ext cx="412152" cy="218553"/>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267115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par>
                                <p:cTn id="8" presetID="10" presetClass="entr" presetSubtype="0" fill="hold"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fade">
                                      <p:cBhvr>
                                        <p:cTn id="10" dur="500"/>
                                        <p:tgtEl>
                                          <p:spTgt spid="1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9"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46100" y="956173"/>
            <a:ext cx="7153927" cy="656728"/>
          </a:xfrm>
        </p:spPr>
        <p:txBody>
          <a:bodyPr>
            <a:normAutofit/>
          </a:bodyPr>
          <a:lstStyle/>
          <a:p>
            <a:r>
              <a:rPr lang="en-US" sz="4000" b="1" dirty="0">
                <a:latin typeface="Calibri" panose="020F0502020204030204" pitchFamily="34" charset="0"/>
                <a:cs typeface="Calibri" panose="020F0502020204030204" pitchFamily="34" charset="0"/>
              </a:rPr>
              <a:t>Inventory Value Practice</a:t>
            </a:r>
          </a:p>
        </p:txBody>
      </p:sp>
      <p:sp>
        <p:nvSpPr>
          <p:cNvPr id="5" name="Content Placeholder 2"/>
          <p:cNvSpPr txBox="1">
            <a:spLocks/>
          </p:cNvSpPr>
          <p:nvPr/>
        </p:nvSpPr>
        <p:spPr>
          <a:xfrm>
            <a:off x="546100" y="1726694"/>
            <a:ext cx="8140700" cy="1364916"/>
          </a:xfrm>
          <a:prstGeom prst="rect">
            <a:avLst/>
          </a:prstGeom>
        </p:spPr>
        <p:txBody>
          <a:bodyPr vert="horz" lIns="91440" tIns="45720" rIns="91440" bIns="45720" rtlCol="0" anchor="t">
            <a:normAutofit/>
          </a:bodyPr>
          <a:lstStyle>
            <a:lvl1pPr marL="228600" indent="-228600" algn="l" defTabSz="685800" rtl="0" eaLnBrk="1" latinLnBrk="0" hangingPunct="1">
              <a:lnSpc>
                <a:spcPct val="120000"/>
              </a:lnSpc>
              <a:spcBef>
                <a:spcPts val="1000"/>
              </a:spcBef>
              <a:buClr>
                <a:schemeClr val="accent1"/>
              </a:buClr>
              <a:buSzPct val="100000"/>
              <a:buFont typeface="Arial" panose="020B0604020202020204" pitchFamily="34" charset="0"/>
              <a:buChar char="•"/>
              <a:defRPr sz="2000" kern="1200" cap="none">
                <a:solidFill>
                  <a:schemeClr val="tx1"/>
                </a:solidFill>
                <a:effectLst/>
                <a:latin typeface="+mn-lt"/>
                <a:ea typeface="+mn-ea"/>
                <a:cs typeface="+mn-cs"/>
              </a:defRPr>
            </a:lvl1pPr>
            <a:lvl2pPr marL="6858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baseline="0">
                <a:solidFill>
                  <a:schemeClr val="tx1"/>
                </a:solidFill>
                <a:effectLst/>
                <a:latin typeface="+mn-lt"/>
                <a:ea typeface="+mn-ea"/>
                <a:cs typeface="+mn-cs"/>
              </a:defRPr>
            </a:lvl2pPr>
            <a:lvl3pPr marL="11430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a:solidFill>
                  <a:schemeClr val="tx1"/>
                </a:solidFill>
                <a:effectLst/>
                <a:latin typeface="+mn-lt"/>
                <a:ea typeface="+mn-ea"/>
                <a:cs typeface="+mn-cs"/>
              </a:defRPr>
            </a:lvl3pPr>
            <a:lvl4pPr marL="16002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400" kern="1200" cap="none" baseline="0">
                <a:solidFill>
                  <a:schemeClr val="tx1"/>
                </a:solidFill>
                <a:effectLst/>
                <a:latin typeface="+mn-lt"/>
                <a:ea typeface="+mn-ea"/>
                <a:cs typeface="+mn-cs"/>
              </a:defRPr>
            </a:lvl4pPr>
            <a:lvl5pPr marL="20574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200" kern="1200" cap="none">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9pPr>
          </a:lstStyle>
          <a:p>
            <a:pPr marL="0" indent="0">
              <a:lnSpc>
                <a:spcPct val="100000"/>
              </a:lnSpc>
              <a:buFont typeface="Arial" panose="020B0604020202020204" pitchFamily="34" charset="0"/>
              <a:buNone/>
            </a:pPr>
            <a:r>
              <a:rPr lang="en-US" sz="2600" dirty="0">
                <a:latin typeface="Calibri" panose="020F0502020204030204" pitchFamily="34" charset="0"/>
                <a:cs typeface="Calibri" panose="020F0502020204030204" pitchFamily="34" charset="0"/>
              </a:rPr>
              <a:t>Can you spot any items that may have an incorrect value?</a:t>
            </a:r>
          </a:p>
          <a:p>
            <a:pPr lvl="1">
              <a:lnSpc>
                <a:spcPct val="100000"/>
              </a:lnSpc>
              <a:buFont typeface="Wingdings" panose="05000000000000000000" pitchFamily="2" charset="2"/>
              <a:buChar char="Ø"/>
            </a:pPr>
            <a:r>
              <a:rPr lang="en-US" sz="2600" dirty="0">
                <a:latin typeface="Calibri" panose="020F0502020204030204" pitchFamily="34" charset="0"/>
                <a:cs typeface="Calibri" panose="020F0502020204030204" pitchFamily="34" charset="0"/>
              </a:rPr>
              <a:t>What do you think is the cause of this error is?</a:t>
            </a:r>
          </a:p>
        </p:txBody>
      </p:sp>
      <p:sp>
        <p:nvSpPr>
          <p:cNvPr id="14" name="Content Placeholder 2"/>
          <p:cNvSpPr txBox="1">
            <a:spLocks/>
          </p:cNvSpPr>
          <p:nvPr/>
        </p:nvSpPr>
        <p:spPr>
          <a:xfrm>
            <a:off x="2861734" y="5300310"/>
            <a:ext cx="4304405" cy="1193753"/>
          </a:xfrm>
          <a:prstGeom prst="rect">
            <a:avLst/>
          </a:prstGeom>
          <a:solidFill>
            <a:schemeClr val="bg1">
              <a:lumMod val="95000"/>
            </a:schemeClr>
          </a:solidFill>
          <a:ln w="28575">
            <a:solidFill>
              <a:srgbClr val="FF0000"/>
            </a:solidFill>
          </a:ln>
        </p:spPr>
        <p:txBody>
          <a:bodyPr vert="horz" lIns="91440" tIns="45720" rIns="91440" bIns="45720" rtlCol="0" anchor="t">
            <a:normAutofit/>
          </a:bodyPr>
          <a:lstStyle>
            <a:lvl1pPr marL="228600" indent="-228600" algn="l" defTabSz="685800" rtl="0" eaLnBrk="1" latinLnBrk="0" hangingPunct="1">
              <a:lnSpc>
                <a:spcPct val="120000"/>
              </a:lnSpc>
              <a:spcBef>
                <a:spcPts val="1000"/>
              </a:spcBef>
              <a:buClr>
                <a:schemeClr val="accent1"/>
              </a:buClr>
              <a:buSzPct val="100000"/>
              <a:buFont typeface="Arial" panose="020B0604020202020204" pitchFamily="34" charset="0"/>
              <a:buChar char="•"/>
              <a:defRPr sz="2000" kern="1200" cap="none">
                <a:solidFill>
                  <a:schemeClr val="tx1"/>
                </a:solidFill>
                <a:effectLst/>
                <a:latin typeface="+mn-lt"/>
                <a:ea typeface="+mn-ea"/>
                <a:cs typeface="+mn-cs"/>
              </a:defRPr>
            </a:lvl1pPr>
            <a:lvl2pPr marL="6858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baseline="0">
                <a:solidFill>
                  <a:schemeClr val="tx1"/>
                </a:solidFill>
                <a:effectLst/>
                <a:latin typeface="+mn-lt"/>
                <a:ea typeface="+mn-ea"/>
                <a:cs typeface="+mn-cs"/>
              </a:defRPr>
            </a:lvl2pPr>
            <a:lvl3pPr marL="11430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a:solidFill>
                  <a:schemeClr val="tx1"/>
                </a:solidFill>
                <a:effectLst/>
                <a:latin typeface="+mn-lt"/>
                <a:ea typeface="+mn-ea"/>
                <a:cs typeface="+mn-cs"/>
              </a:defRPr>
            </a:lvl3pPr>
            <a:lvl4pPr marL="16002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400" kern="1200" cap="none" baseline="0">
                <a:solidFill>
                  <a:schemeClr val="tx1"/>
                </a:solidFill>
                <a:effectLst/>
                <a:latin typeface="+mn-lt"/>
                <a:ea typeface="+mn-ea"/>
                <a:cs typeface="+mn-cs"/>
              </a:defRPr>
            </a:lvl4pPr>
            <a:lvl5pPr marL="20574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200" kern="1200" cap="none">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9pPr>
          </a:lstStyle>
          <a:p>
            <a:pPr marL="0" indent="0" algn="ctr">
              <a:lnSpc>
                <a:spcPct val="100000"/>
              </a:lnSpc>
              <a:buFont typeface="Arial" panose="020B0604020202020204" pitchFamily="34" charset="0"/>
              <a:buNone/>
            </a:pPr>
            <a:r>
              <a:rPr lang="en-US" sz="2600" dirty="0">
                <a:latin typeface="Calibri" panose="020F0502020204030204" pitchFamily="34" charset="0"/>
                <a:cs typeface="Calibri" panose="020F0502020204030204" pitchFamily="34" charset="0"/>
              </a:rPr>
              <a:t>Answer: SUGAR IND PACKET.</a:t>
            </a:r>
          </a:p>
          <a:p>
            <a:pPr marL="0" indent="0" algn="ctr">
              <a:lnSpc>
                <a:spcPct val="100000"/>
              </a:lnSpc>
              <a:buFont typeface="Arial" panose="020B0604020202020204" pitchFamily="34" charset="0"/>
              <a:buNone/>
            </a:pPr>
            <a:r>
              <a:rPr lang="en-US" sz="2600" dirty="0">
                <a:latin typeface="Calibri" panose="020F0502020204030204" pitchFamily="34" charset="0"/>
                <a:cs typeface="Calibri" panose="020F0502020204030204" pitchFamily="34" charset="0"/>
              </a:rPr>
              <a:t> Let us explore why.</a:t>
            </a:r>
          </a:p>
        </p:txBody>
      </p:sp>
      <p:grpSp>
        <p:nvGrpSpPr>
          <p:cNvPr id="6" name="Group 5"/>
          <p:cNvGrpSpPr/>
          <p:nvPr/>
        </p:nvGrpSpPr>
        <p:grpSpPr>
          <a:xfrm>
            <a:off x="56562" y="2723295"/>
            <a:ext cx="9028224" cy="2433168"/>
            <a:chOff x="56562" y="2723295"/>
            <a:chExt cx="9028224" cy="2433168"/>
          </a:xfrm>
        </p:grpSpPr>
        <p:grpSp>
          <p:nvGrpSpPr>
            <p:cNvPr id="8" name="Group 7"/>
            <p:cNvGrpSpPr/>
            <p:nvPr/>
          </p:nvGrpSpPr>
          <p:grpSpPr>
            <a:xfrm>
              <a:off x="56562" y="2723295"/>
              <a:ext cx="9028224" cy="2433168"/>
              <a:chOff x="500559" y="2867058"/>
              <a:chExt cx="7083305" cy="1908999"/>
            </a:xfrm>
          </p:grpSpPr>
          <p:pic>
            <p:nvPicPr>
              <p:cNvPr id="3" name="Picture 2"/>
              <p:cNvPicPr>
                <a:picLocks noChangeAspect="1"/>
              </p:cNvPicPr>
              <p:nvPr/>
            </p:nvPicPr>
            <p:blipFill rotWithShape="1">
              <a:blip r:embed="rId2" cstate="email">
                <a:extLst>
                  <a:ext uri="{28A0092B-C50C-407E-A947-70E740481C1C}">
                    <a14:useLocalDpi xmlns:a14="http://schemas.microsoft.com/office/drawing/2010/main"/>
                  </a:ext>
                </a:extLst>
              </a:blip>
              <a:srcRect r="34834" b="1149"/>
              <a:stretch/>
            </p:blipFill>
            <p:spPr>
              <a:xfrm>
                <a:off x="500559" y="2867058"/>
                <a:ext cx="5334633" cy="1908999"/>
              </a:xfrm>
              <a:prstGeom prst="rect">
                <a:avLst/>
              </a:prstGeom>
              <a:ln>
                <a:solidFill>
                  <a:schemeClr val="tx1"/>
                </a:solidFill>
              </a:ln>
            </p:spPr>
          </p:pic>
          <p:pic>
            <p:nvPicPr>
              <p:cNvPr id="7" name="Picture 6"/>
              <p:cNvPicPr>
                <a:picLocks noChangeAspect="1"/>
              </p:cNvPicPr>
              <p:nvPr/>
            </p:nvPicPr>
            <p:blipFill rotWithShape="1">
              <a:blip r:embed="rId2" cstate="email">
                <a:extLst>
                  <a:ext uri="{28A0092B-C50C-407E-A947-70E740481C1C}">
                    <a14:useLocalDpi xmlns:a14="http://schemas.microsoft.com/office/drawing/2010/main"/>
                  </a:ext>
                </a:extLst>
              </a:blip>
              <a:srcRect l="78639" b="1149"/>
              <a:stretch/>
            </p:blipFill>
            <p:spPr>
              <a:xfrm>
                <a:off x="5835192" y="2867058"/>
                <a:ext cx="1748672" cy="1908999"/>
              </a:xfrm>
              <a:prstGeom prst="rect">
                <a:avLst/>
              </a:prstGeom>
              <a:ln>
                <a:solidFill>
                  <a:schemeClr val="tx1"/>
                </a:solidFill>
              </a:ln>
            </p:spPr>
          </p:pic>
        </p:grpSp>
        <p:grpSp>
          <p:nvGrpSpPr>
            <p:cNvPr id="75" name="Group 74"/>
            <p:cNvGrpSpPr/>
            <p:nvPr/>
          </p:nvGrpSpPr>
          <p:grpSpPr>
            <a:xfrm>
              <a:off x="69116" y="4646401"/>
              <a:ext cx="8721082" cy="280340"/>
              <a:chOff x="522748" y="3367148"/>
              <a:chExt cx="6842330" cy="219947"/>
            </a:xfrm>
          </p:grpSpPr>
          <p:pic>
            <p:nvPicPr>
              <p:cNvPr id="76" name="Picture 75"/>
              <p:cNvPicPr>
                <a:picLocks noChangeAspect="1"/>
              </p:cNvPicPr>
              <p:nvPr/>
            </p:nvPicPr>
            <p:blipFill rotWithShape="1">
              <a:blip r:embed="rId3" cstate="email">
                <a:extLst>
                  <a:ext uri="{28A0092B-C50C-407E-A947-70E740481C1C}">
                    <a14:useLocalDpi xmlns:a14="http://schemas.microsoft.com/office/drawing/2010/main"/>
                  </a:ext>
                </a:extLst>
              </a:blip>
              <a:srcRect l="93" t="36455" r="34741" b="53377"/>
              <a:stretch/>
            </p:blipFill>
            <p:spPr>
              <a:xfrm>
                <a:off x="522748" y="3374699"/>
                <a:ext cx="5334633" cy="196345"/>
              </a:xfrm>
              <a:prstGeom prst="rect">
                <a:avLst/>
              </a:prstGeom>
              <a:ln>
                <a:noFill/>
              </a:ln>
            </p:spPr>
          </p:pic>
          <p:pic>
            <p:nvPicPr>
              <p:cNvPr id="77" name="Picture 76"/>
              <p:cNvPicPr>
                <a:picLocks noChangeAspect="1"/>
              </p:cNvPicPr>
              <p:nvPr/>
            </p:nvPicPr>
            <p:blipFill rotWithShape="1">
              <a:blip r:embed="rId2" cstate="email">
                <a:extLst>
                  <a:ext uri="{28A0092B-C50C-407E-A947-70E740481C1C}">
                    <a14:useLocalDpi xmlns:a14="http://schemas.microsoft.com/office/drawing/2010/main"/>
                  </a:ext>
                </a:extLst>
              </a:blip>
              <a:srcRect l="78547" t="36063" r="2764" b="52547"/>
              <a:stretch/>
            </p:blipFill>
            <p:spPr>
              <a:xfrm>
                <a:off x="5835192" y="3367148"/>
                <a:ext cx="1529886" cy="219947"/>
              </a:xfrm>
              <a:prstGeom prst="rect">
                <a:avLst/>
              </a:prstGeom>
              <a:ln>
                <a:noFill/>
              </a:ln>
            </p:spPr>
          </p:pic>
        </p:grpSp>
        <p:grpSp>
          <p:nvGrpSpPr>
            <p:cNvPr id="78" name="Group 77"/>
            <p:cNvGrpSpPr/>
            <p:nvPr/>
          </p:nvGrpSpPr>
          <p:grpSpPr>
            <a:xfrm>
              <a:off x="57157" y="3611070"/>
              <a:ext cx="8721085" cy="279133"/>
              <a:chOff x="500559" y="4377942"/>
              <a:chExt cx="6842332" cy="219000"/>
            </a:xfrm>
          </p:grpSpPr>
          <p:pic>
            <p:nvPicPr>
              <p:cNvPr id="79" name="Picture 78"/>
              <p:cNvPicPr>
                <a:picLocks noChangeAspect="1"/>
              </p:cNvPicPr>
              <p:nvPr/>
            </p:nvPicPr>
            <p:blipFill rotWithShape="1">
              <a:blip r:embed="rId3" cstate="email">
                <a:extLst>
                  <a:ext uri="{28A0092B-C50C-407E-A947-70E740481C1C}">
                    <a14:useLocalDpi xmlns:a14="http://schemas.microsoft.com/office/drawing/2010/main"/>
                  </a:ext>
                </a:extLst>
              </a:blip>
              <a:srcRect t="78237" r="34834" b="10423"/>
              <a:stretch/>
            </p:blipFill>
            <p:spPr>
              <a:xfrm>
                <a:off x="500559" y="4377942"/>
                <a:ext cx="5334633" cy="219000"/>
              </a:xfrm>
              <a:prstGeom prst="rect">
                <a:avLst/>
              </a:prstGeom>
              <a:ln>
                <a:noFill/>
              </a:ln>
            </p:spPr>
          </p:pic>
          <p:pic>
            <p:nvPicPr>
              <p:cNvPr id="80" name="Picture 79"/>
              <p:cNvPicPr>
                <a:picLocks noChangeAspect="1"/>
              </p:cNvPicPr>
              <p:nvPr/>
            </p:nvPicPr>
            <p:blipFill rotWithShape="1">
              <a:blip r:embed="rId4" cstate="email">
                <a:extLst>
                  <a:ext uri="{28A0092B-C50C-407E-A947-70E740481C1C}">
                    <a14:useLocalDpi xmlns:a14="http://schemas.microsoft.com/office/drawing/2010/main"/>
                  </a:ext>
                </a:extLst>
              </a:blip>
              <a:srcRect l="78639" t="78236" r="2944" b="11662"/>
              <a:stretch/>
            </p:blipFill>
            <p:spPr>
              <a:xfrm>
                <a:off x="5835193" y="4377942"/>
                <a:ext cx="1507698" cy="195093"/>
              </a:xfrm>
              <a:prstGeom prst="rect">
                <a:avLst/>
              </a:prstGeom>
              <a:ln>
                <a:noFill/>
              </a:ln>
            </p:spPr>
          </p:pic>
        </p:grpSp>
      </p:grpSp>
      <p:sp>
        <p:nvSpPr>
          <p:cNvPr id="9" name="Rectangle 8"/>
          <p:cNvSpPr/>
          <p:nvPr/>
        </p:nvSpPr>
        <p:spPr>
          <a:xfrm>
            <a:off x="69116" y="3594568"/>
            <a:ext cx="8721680" cy="292231"/>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p:cNvGrpSpPr/>
          <p:nvPr/>
        </p:nvGrpSpPr>
        <p:grpSpPr>
          <a:xfrm>
            <a:off x="556987" y="3939879"/>
            <a:ext cx="2013778" cy="2818454"/>
            <a:chOff x="1256485" y="1279516"/>
            <a:chExt cx="4634385" cy="6413214"/>
          </a:xfrm>
        </p:grpSpPr>
        <p:grpSp>
          <p:nvGrpSpPr>
            <p:cNvPr id="11" name="Group 10"/>
            <p:cNvGrpSpPr/>
            <p:nvPr/>
          </p:nvGrpSpPr>
          <p:grpSpPr>
            <a:xfrm>
              <a:off x="1256485" y="1279516"/>
              <a:ext cx="4634385" cy="6413214"/>
              <a:chOff x="-39934" y="1352668"/>
              <a:chExt cx="4634385" cy="6413214"/>
            </a:xfrm>
          </p:grpSpPr>
          <p:sp>
            <p:nvSpPr>
              <p:cNvPr id="13" name="Freeform 12"/>
              <p:cNvSpPr/>
              <p:nvPr/>
            </p:nvSpPr>
            <p:spPr>
              <a:xfrm>
                <a:off x="2231225" y="4542367"/>
                <a:ext cx="1395386" cy="666486"/>
              </a:xfrm>
              <a:custGeom>
                <a:avLst/>
                <a:gdLst>
                  <a:gd name="connsiteX0" fmla="*/ 228600 w 1336377"/>
                  <a:gd name="connsiteY0" fmla="*/ 0 h 666486"/>
                  <a:gd name="connsiteX1" fmla="*/ 681567 w 1336377"/>
                  <a:gd name="connsiteY1" fmla="*/ 220133 h 666486"/>
                  <a:gd name="connsiteX2" fmla="*/ 1253067 w 1336377"/>
                  <a:gd name="connsiteY2" fmla="*/ 355600 h 666486"/>
                  <a:gd name="connsiteX3" fmla="*/ 1333500 w 1336377"/>
                  <a:gd name="connsiteY3" fmla="*/ 402166 h 666486"/>
                  <a:gd name="connsiteX4" fmla="*/ 1295400 w 1336377"/>
                  <a:gd name="connsiteY4" fmla="*/ 626533 h 666486"/>
                  <a:gd name="connsiteX5" fmla="*/ 1083734 w 1336377"/>
                  <a:gd name="connsiteY5" fmla="*/ 660400 h 666486"/>
                  <a:gd name="connsiteX6" fmla="*/ 973667 w 1336377"/>
                  <a:gd name="connsiteY6" fmla="*/ 647700 h 666486"/>
                  <a:gd name="connsiteX7" fmla="*/ 385234 w 1336377"/>
                  <a:gd name="connsiteY7" fmla="*/ 482600 h 666486"/>
                  <a:gd name="connsiteX8" fmla="*/ 0 w 1336377"/>
                  <a:gd name="connsiteY8" fmla="*/ 368300 h 666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6377" h="666486">
                    <a:moveTo>
                      <a:pt x="228600" y="0"/>
                    </a:moveTo>
                    <a:cubicBezTo>
                      <a:pt x="369711" y="80433"/>
                      <a:pt x="510823" y="160866"/>
                      <a:pt x="681567" y="220133"/>
                    </a:cubicBezTo>
                    <a:cubicBezTo>
                      <a:pt x="852311" y="279400"/>
                      <a:pt x="1144412" y="325261"/>
                      <a:pt x="1253067" y="355600"/>
                    </a:cubicBezTo>
                    <a:cubicBezTo>
                      <a:pt x="1361722" y="385939"/>
                      <a:pt x="1326445" y="357011"/>
                      <a:pt x="1333500" y="402166"/>
                    </a:cubicBezTo>
                    <a:cubicBezTo>
                      <a:pt x="1340555" y="447321"/>
                      <a:pt x="1337028" y="583494"/>
                      <a:pt x="1295400" y="626533"/>
                    </a:cubicBezTo>
                    <a:cubicBezTo>
                      <a:pt x="1253772" y="669572"/>
                      <a:pt x="1137356" y="656872"/>
                      <a:pt x="1083734" y="660400"/>
                    </a:cubicBezTo>
                    <a:cubicBezTo>
                      <a:pt x="1030112" y="663928"/>
                      <a:pt x="1090084" y="677333"/>
                      <a:pt x="973667" y="647700"/>
                    </a:cubicBezTo>
                    <a:cubicBezTo>
                      <a:pt x="857250" y="618067"/>
                      <a:pt x="385234" y="482600"/>
                      <a:pt x="385234" y="482600"/>
                    </a:cubicBezTo>
                    <a:lnTo>
                      <a:pt x="0" y="368300"/>
                    </a:lnTo>
                  </a:path>
                </a:pathLst>
              </a:custGeom>
              <a:solidFill>
                <a:srgbClr val="B1832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 name="Group 14"/>
              <p:cNvGrpSpPr/>
              <p:nvPr/>
            </p:nvGrpSpPr>
            <p:grpSpPr>
              <a:xfrm>
                <a:off x="-39934" y="1352668"/>
                <a:ext cx="4421329" cy="6413214"/>
                <a:chOff x="156538" y="1580096"/>
                <a:chExt cx="4421329" cy="6413214"/>
              </a:xfrm>
            </p:grpSpPr>
            <p:grpSp>
              <p:nvGrpSpPr>
                <p:cNvPr id="22" name="Group 21"/>
                <p:cNvGrpSpPr/>
                <p:nvPr/>
              </p:nvGrpSpPr>
              <p:grpSpPr>
                <a:xfrm>
                  <a:off x="156538" y="3839447"/>
                  <a:ext cx="3435386" cy="4153863"/>
                  <a:chOff x="115414" y="3845232"/>
                  <a:chExt cx="3435386" cy="4153863"/>
                </a:xfrm>
              </p:grpSpPr>
              <p:sp>
                <p:nvSpPr>
                  <p:cNvPr id="39" name="Can 38"/>
                  <p:cNvSpPr/>
                  <p:nvPr/>
                </p:nvSpPr>
                <p:spPr>
                  <a:xfrm rot="617479">
                    <a:off x="1722823" y="3858552"/>
                    <a:ext cx="848954" cy="755922"/>
                  </a:xfrm>
                  <a:prstGeom prst="can">
                    <a:avLst/>
                  </a:prstGeom>
                  <a:solidFill>
                    <a:srgbClr val="F7B007"/>
                  </a:solidFill>
                  <a:ln>
                    <a:solidFill>
                      <a:schemeClr val="tx1"/>
                    </a:solidFill>
                  </a:ln>
                  <a:effectLst>
                    <a:innerShdw blurRad="241300">
                      <a:schemeClr val="accent2">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0" name="Group 39"/>
                  <p:cNvGrpSpPr/>
                  <p:nvPr/>
                </p:nvGrpSpPr>
                <p:grpSpPr>
                  <a:xfrm>
                    <a:off x="115414" y="3845232"/>
                    <a:ext cx="3435386" cy="4153863"/>
                    <a:chOff x="115414" y="3845232"/>
                    <a:chExt cx="3435386" cy="4153863"/>
                  </a:xfrm>
                </p:grpSpPr>
                <p:pic>
                  <p:nvPicPr>
                    <p:cNvPr id="41" name="Picture 2" descr="15,874 Detective cartoon Vectors, Royalty-free Vector Detective cartoon  Images | Depositphotos®"/>
                    <p:cNvPicPr>
                      <a:picLocks noChangeAspect="1" noChangeArrowheads="1"/>
                    </p:cNvPicPr>
                    <p:nvPr/>
                  </p:nvPicPr>
                  <p:blipFill rotWithShape="1">
                    <a:blip r:embed="rId5" cstate="email">
                      <a:extLst>
                        <a:ext uri="{BEBA8EAE-BF5A-486C-A8C5-ECC9F3942E4B}">
                          <a14:imgProps xmlns:a14="http://schemas.microsoft.com/office/drawing/2010/main">
                            <a14:imgLayer r:embed="rId6">
                              <a14:imgEffect>
                                <a14:backgroundRemoval t="0" b="100000" l="0" r="74316">
                                  <a14:foregroundMark x1="52000" y1="96000" x2="62105" y2="98833"/>
                                  <a14:foregroundMark x1="52842" y1="54000" x2="48211" y2="54167"/>
                                  <a14:backgroundMark x1="21474" y1="48000" x2="21474" y2="48000"/>
                                  <a14:backgroundMark x1="58316" y1="53667" x2="53474" y2="64000"/>
                                  <a14:backgroundMark x1="36842" y1="30000" x2="55158" y2="31500"/>
                                  <a14:backgroundMark x1="53263" y1="48000" x2="52211" y2="51333"/>
                                  <a14:backgroundMark x1="52211" y1="55667" x2="55579" y2="61000"/>
                                </a14:backgroundRemoval>
                              </a14:imgEffect>
                            </a14:imgLayer>
                          </a14:imgProps>
                        </a:ext>
                        <a:ext uri="{28A0092B-C50C-407E-A947-70E740481C1C}">
                          <a14:useLocalDpi xmlns:a14="http://schemas.microsoft.com/office/drawing/2010/main"/>
                        </a:ext>
                      </a:extLst>
                    </a:blip>
                    <a:srcRect t="27316" r="24070"/>
                    <a:stretch/>
                  </p:blipFill>
                  <p:spPr bwMode="auto">
                    <a:xfrm>
                      <a:off x="115414" y="3845232"/>
                      <a:ext cx="3435386" cy="4153863"/>
                    </a:xfrm>
                    <a:prstGeom prst="rect">
                      <a:avLst/>
                    </a:prstGeom>
                    <a:noFill/>
                    <a:extLst>
                      <a:ext uri="{909E8E84-426E-40DD-AFC4-6F175D3DCCD1}">
                        <a14:hiddenFill xmlns:a14="http://schemas.microsoft.com/office/drawing/2010/main">
                          <a:solidFill>
                            <a:srgbClr val="FFFFFF"/>
                          </a:solidFill>
                        </a14:hiddenFill>
                      </a:ext>
                    </a:extLst>
                  </p:spPr>
                </p:pic>
                <p:sp>
                  <p:nvSpPr>
                    <p:cNvPr id="42" name="Freeform 41"/>
                    <p:cNvSpPr/>
                    <p:nvPr/>
                  </p:nvSpPr>
                  <p:spPr>
                    <a:xfrm>
                      <a:off x="2345107" y="5019985"/>
                      <a:ext cx="181592" cy="732731"/>
                    </a:xfrm>
                    <a:custGeom>
                      <a:avLst/>
                      <a:gdLst>
                        <a:gd name="connsiteX0" fmla="*/ 142230 w 181592"/>
                        <a:gd name="connsiteY0" fmla="*/ 732731 h 732731"/>
                        <a:gd name="connsiteX1" fmla="*/ 178564 w 181592"/>
                        <a:gd name="connsiteY1" fmla="*/ 687314 h 732731"/>
                        <a:gd name="connsiteX2" fmla="*/ 145258 w 181592"/>
                        <a:gd name="connsiteY2" fmla="*/ 608591 h 732731"/>
                        <a:gd name="connsiteX3" fmla="*/ 111952 w 181592"/>
                        <a:gd name="connsiteY3" fmla="*/ 511701 h 732731"/>
                        <a:gd name="connsiteX4" fmla="*/ 2951 w 181592"/>
                        <a:gd name="connsiteY4" fmla="*/ 414811 h 732731"/>
                        <a:gd name="connsiteX5" fmla="*/ 39284 w 181592"/>
                        <a:gd name="connsiteY5" fmla="*/ 408755 h 732731"/>
                        <a:gd name="connsiteX6" fmla="*/ 127091 w 181592"/>
                        <a:gd name="connsiteY6" fmla="*/ 369394 h 732731"/>
                        <a:gd name="connsiteX7" fmla="*/ 157369 w 181592"/>
                        <a:gd name="connsiteY7" fmla="*/ 351227 h 732731"/>
                        <a:gd name="connsiteX8" fmla="*/ 118008 w 181592"/>
                        <a:gd name="connsiteY8" fmla="*/ 317921 h 732731"/>
                        <a:gd name="connsiteX9" fmla="*/ 63507 w 181592"/>
                        <a:gd name="connsiteY9" fmla="*/ 320949 h 732731"/>
                        <a:gd name="connsiteX10" fmla="*/ 39284 w 181592"/>
                        <a:gd name="connsiteY10" fmla="*/ 293698 h 732731"/>
                        <a:gd name="connsiteX11" fmla="*/ 75618 w 181592"/>
                        <a:gd name="connsiteY11" fmla="*/ 275531 h 732731"/>
                        <a:gd name="connsiteX12" fmla="*/ 93785 w 181592"/>
                        <a:gd name="connsiteY12" fmla="*/ 242225 h 732731"/>
                        <a:gd name="connsiteX13" fmla="*/ 105896 w 181592"/>
                        <a:gd name="connsiteY13" fmla="*/ 221031 h 732731"/>
                        <a:gd name="connsiteX14" fmla="*/ 99841 w 181592"/>
                        <a:gd name="connsiteY14" fmla="*/ 136252 h 732731"/>
                        <a:gd name="connsiteX15" fmla="*/ 118008 w 181592"/>
                        <a:gd name="connsiteY15" fmla="*/ 124141 h 732731"/>
                        <a:gd name="connsiteX16" fmla="*/ 124063 w 181592"/>
                        <a:gd name="connsiteY16" fmla="*/ 57529 h 732731"/>
                        <a:gd name="connsiteX17" fmla="*/ 108924 w 181592"/>
                        <a:gd name="connsiteY17" fmla="*/ 24223 h 732731"/>
                        <a:gd name="connsiteX18" fmla="*/ 181592 w 181592"/>
                        <a:gd name="connsiteY18" fmla="*/ 0 h 73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1592" h="732731">
                          <a:moveTo>
                            <a:pt x="142230" y="732731"/>
                          </a:moveTo>
                          <a:cubicBezTo>
                            <a:pt x="160144" y="720367"/>
                            <a:pt x="178059" y="708004"/>
                            <a:pt x="178564" y="687314"/>
                          </a:cubicBezTo>
                          <a:cubicBezTo>
                            <a:pt x="179069" y="666624"/>
                            <a:pt x="156360" y="637860"/>
                            <a:pt x="145258" y="608591"/>
                          </a:cubicBezTo>
                          <a:cubicBezTo>
                            <a:pt x="134156" y="579322"/>
                            <a:pt x="135670" y="543998"/>
                            <a:pt x="111952" y="511701"/>
                          </a:cubicBezTo>
                          <a:cubicBezTo>
                            <a:pt x="88234" y="479404"/>
                            <a:pt x="15062" y="431969"/>
                            <a:pt x="2951" y="414811"/>
                          </a:cubicBezTo>
                          <a:cubicBezTo>
                            <a:pt x="-9160" y="397653"/>
                            <a:pt x="18594" y="416324"/>
                            <a:pt x="39284" y="408755"/>
                          </a:cubicBezTo>
                          <a:cubicBezTo>
                            <a:pt x="59974" y="401185"/>
                            <a:pt x="107410" y="378982"/>
                            <a:pt x="127091" y="369394"/>
                          </a:cubicBezTo>
                          <a:cubicBezTo>
                            <a:pt x="146772" y="359806"/>
                            <a:pt x="158883" y="359806"/>
                            <a:pt x="157369" y="351227"/>
                          </a:cubicBezTo>
                          <a:cubicBezTo>
                            <a:pt x="155855" y="342648"/>
                            <a:pt x="133652" y="322967"/>
                            <a:pt x="118008" y="317921"/>
                          </a:cubicBezTo>
                          <a:cubicBezTo>
                            <a:pt x="102364" y="312875"/>
                            <a:pt x="76628" y="324986"/>
                            <a:pt x="63507" y="320949"/>
                          </a:cubicBezTo>
                          <a:cubicBezTo>
                            <a:pt x="50386" y="316912"/>
                            <a:pt x="37266" y="301268"/>
                            <a:pt x="39284" y="293698"/>
                          </a:cubicBezTo>
                          <a:cubicBezTo>
                            <a:pt x="41302" y="286128"/>
                            <a:pt x="66534" y="284110"/>
                            <a:pt x="75618" y="275531"/>
                          </a:cubicBezTo>
                          <a:cubicBezTo>
                            <a:pt x="84702" y="266952"/>
                            <a:pt x="88739" y="251308"/>
                            <a:pt x="93785" y="242225"/>
                          </a:cubicBezTo>
                          <a:cubicBezTo>
                            <a:pt x="98831" y="233142"/>
                            <a:pt x="104887" y="238693"/>
                            <a:pt x="105896" y="221031"/>
                          </a:cubicBezTo>
                          <a:cubicBezTo>
                            <a:pt x="106905" y="203369"/>
                            <a:pt x="97822" y="152400"/>
                            <a:pt x="99841" y="136252"/>
                          </a:cubicBezTo>
                          <a:cubicBezTo>
                            <a:pt x="101860" y="120104"/>
                            <a:pt x="113971" y="137261"/>
                            <a:pt x="118008" y="124141"/>
                          </a:cubicBezTo>
                          <a:cubicBezTo>
                            <a:pt x="122045" y="111020"/>
                            <a:pt x="125577" y="74182"/>
                            <a:pt x="124063" y="57529"/>
                          </a:cubicBezTo>
                          <a:cubicBezTo>
                            <a:pt x="122549" y="40876"/>
                            <a:pt x="99336" y="33811"/>
                            <a:pt x="108924" y="24223"/>
                          </a:cubicBezTo>
                          <a:cubicBezTo>
                            <a:pt x="118512" y="14635"/>
                            <a:pt x="150052" y="7317"/>
                            <a:pt x="181592" y="0"/>
                          </a:cubicBezTo>
                        </a:path>
                      </a:pathLst>
                    </a:custGeom>
                    <a:ln w="28575"/>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grpSp>
            </p:grpSp>
            <p:grpSp>
              <p:nvGrpSpPr>
                <p:cNvPr id="23" name="Group 22"/>
                <p:cNvGrpSpPr/>
                <p:nvPr/>
              </p:nvGrpSpPr>
              <p:grpSpPr>
                <a:xfrm>
                  <a:off x="342897" y="1580096"/>
                  <a:ext cx="4234970" cy="3205864"/>
                  <a:chOff x="645179" y="1937835"/>
                  <a:chExt cx="3520209" cy="2785457"/>
                </a:xfrm>
              </p:grpSpPr>
              <p:grpSp>
                <p:nvGrpSpPr>
                  <p:cNvPr id="24" name="Group 23"/>
                  <p:cNvGrpSpPr/>
                  <p:nvPr/>
                </p:nvGrpSpPr>
                <p:grpSpPr>
                  <a:xfrm>
                    <a:off x="885840" y="2256419"/>
                    <a:ext cx="2962232" cy="2466873"/>
                    <a:chOff x="1257099" y="2544523"/>
                    <a:chExt cx="2258592" cy="1980743"/>
                  </a:xfrm>
                </p:grpSpPr>
                <p:sp>
                  <p:nvSpPr>
                    <p:cNvPr id="32" name="Oval 31">
                      <a:extLst>
                        <a:ext uri="{FF2B5EF4-FFF2-40B4-BE49-F238E27FC236}">
                          <a16:creationId xmlns:a16="http://schemas.microsoft.com/office/drawing/2014/main" id="{80261D00-6B62-42BE-8A43-F4FC1690ED78}"/>
                        </a:ext>
                      </a:extLst>
                    </p:cNvPr>
                    <p:cNvSpPr/>
                    <p:nvPr/>
                  </p:nvSpPr>
                  <p:spPr>
                    <a:xfrm rot="1258334" flipH="1">
                      <a:off x="1609985" y="2948101"/>
                      <a:ext cx="1465556" cy="1391046"/>
                    </a:xfrm>
                    <a:prstGeom prst="ellipse">
                      <a:avLst/>
                    </a:prstGeom>
                    <a:gradFill flip="none" rotWithShape="1">
                      <a:gsLst>
                        <a:gs pos="0">
                          <a:srgbClr val="FBF8F0">
                            <a:lumMod val="0"/>
                            <a:lumOff val="100000"/>
                          </a:srgbClr>
                        </a:gs>
                        <a:gs pos="92000">
                          <a:srgbClr val="F5C209"/>
                        </a:gs>
                        <a:gs pos="100000">
                          <a:srgbClr val="F69D00"/>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3" name="Freeform: Shape 32">
                      <a:extLst>
                        <a:ext uri="{FF2B5EF4-FFF2-40B4-BE49-F238E27FC236}">
                          <a16:creationId xmlns:a16="http://schemas.microsoft.com/office/drawing/2014/main" id="{E7EAA197-367D-4668-90B8-F1FDD9301AC0}"/>
                        </a:ext>
                      </a:extLst>
                    </p:cNvPr>
                    <p:cNvSpPr/>
                    <p:nvPr/>
                  </p:nvSpPr>
                  <p:spPr>
                    <a:xfrm rot="1258334" flipH="1">
                      <a:off x="1257099" y="2544523"/>
                      <a:ext cx="2258592" cy="1919354"/>
                    </a:xfrm>
                    <a:custGeom>
                      <a:avLst/>
                      <a:gdLst>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38162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800100 w 4543425"/>
                        <a:gd name="connsiteY31" fmla="*/ 523875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938212 h 3809999"/>
                        <a:gd name="connsiteX1" fmla="*/ 1662112 w 4543425"/>
                        <a:gd name="connsiteY1" fmla="*/ 442912 h 3809999"/>
                        <a:gd name="connsiteX2" fmla="*/ 2019300 w 4543425"/>
                        <a:gd name="connsiteY2" fmla="*/ 833437 h 3809999"/>
                        <a:gd name="connsiteX3" fmla="*/ 2643187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9838 w 4543425"/>
                        <a:gd name="connsiteY19" fmla="*/ 9334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6211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28625 w 4581525"/>
                        <a:gd name="connsiteY28" fmla="*/ 2867024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48049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595437 w 4576762"/>
                        <a:gd name="connsiteY0" fmla="*/ 938212 h 3809999"/>
                        <a:gd name="connsiteX1" fmla="*/ 1685924 w 4576762"/>
                        <a:gd name="connsiteY1" fmla="*/ 414337 h 3809999"/>
                        <a:gd name="connsiteX2" fmla="*/ 2052637 w 4576762"/>
                        <a:gd name="connsiteY2" fmla="*/ 833437 h 3809999"/>
                        <a:gd name="connsiteX3" fmla="*/ 2666999 w 4576762"/>
                        <a:gd name="connsiteY3" fmla="*/ 0 h 3809999"/>
                        <a:gd name="connsiteX4" fmla="*/ 2933699 w 4576762"/>
                        <a:gd name="connsiteY4" fmla="*/ 938212 h 3809999"/>
                        <a:gd name="connsiteX5" fmla="*/ 3405187 w 4576762"/>
                        <a:gd name="connsiteY5" fmla="*/ 676275 h 3809999"/>
                        <a:gd name="connsiteX6" fmla="*/ 3295649 w 4576762"/>
                        <a:gd name="connsiteY6" fmla="*/ 1123949 h 3809999"/>
                        <a:gd name="connsiteX7" fmla="*/ 4310062 w 4576762"/>
                        <a:gd name="connsiteY7" fmla="*/ 761999 h 3809999"/>
                        <a:gd name="connsiteX8" fmla="*/ 3690937 w 4576762"/>
                        <a:gd name="connsiteY8" fmla="*/ 1824037 h 3809999"/>
                        <a:gd name="connsiteX9" fmla="*/ 3700462 w 4576762"/>
                        <a:gd name="connsiteY9" fmla="*/ 2005012 h 3809999"/>
                        <a:gd name="connsiteX10" fmla="*/ 4576762 w 4576762"/>
                        <a:gd name="connsiteY10" fmla="*/ 2462212 h 3809999"/>
                        <a:gd name="connsiteX11" fmla="*/ 3586162 w 4576762"/>
                        <a:gd name="connsiteY11" fmla="*/ 2800349 h 3809999"/>
                        <a:gd name="connsiteX12" fmla="*/ 4157662 w 4576762"/>
                        <a:gd name="connsiteY12" fmla="*/ 3629025 h 3809999"/>
                        <a:gd name="connsiteX13" fmla="*/ 3333749 w 4576762"/>
                        <a:gd name="connsiteY13" fmla="*/ 3348037 h 3809999"/>
                        <a:gd name="connsiteX14" fmla="*/ 3481387 w 4576762"/>
                        <a:gd name="connsiteY14" fmla="*/ 3809999 h 3809999"/>
                        <a:gd name="connsiteX15" fmla="*/ 2747962 w 4576762"/>
                        <a:gd name="connsiteY15" fmla="*/ 3433762 h 3809999"/>
                        <a:gd name="connsiteX16" fmla="*/ 3538536 w 4576762"/>
                        <a:gd name="connsiteY16" fmla="*/ 2767012 h 3809999"/>
                        <a:gd name="connsiteX17" fmla="*/ 3648074 w 4576762"/>
                        <a:gd name="connsiteY17" fmla="*/ 1814512 h 3809999"/>
                        <a:gd name="connsiteX18" fmla="*/ 3138487 w 4576762"/>
                        <a:gd name="connsiteY18" fmla="*/ 1171574 h 3809999"/>
                        <a:gd name="connsiteX19" fmla="*/ 2514600 w 4576762"/>
                        <a:gd name="connsiteY19" fmla="*/ 947737 h 3809999"/>
                        <a:gd name="connsiteX20" fmla="*/ 1828799 w 4576762"/>
                        <a:gd name="connsiteY20" fmla="*/ 942974 h 3809999"/>
                        <a:gd name="connsiteX21" fmla="*/ 1133474 w 4576762"/>
                        <a:gd name="connsiteY21" fmla="*/ 1309687 h 3809999"/>
                        <a:gd name="connsiteX22" fmla="*/ 985837 w 4576762"/>
                        <a:gd name="connsiteY22" fmla="*/ 1643062 h 3809999"/>
                        <a:gd name="connsiteX23" fmla="*/ 833437 w 4576762"/>
                        <a:gd name="connsiteY23" fmla="*/ 2138362 h 3809999"/>
                        <a:gd name="connsiteX24" fmla="*/ 957261 w 4576762"/>
                        <a:gd name="connsiteY24" fmla="*/ 2743199 h 3809999"/>
                        <a:gd name="connsiteX25" fmla="*/ 1438274 w 4576762"/>
                        <a:gd name="connsiteY25" fmla="*/ 3314699 h 3809999"/>
                        <a:gd name="connsiteX26" fmla="*/ 328611 w 4576762"/>
                        <a:gd name="connsiteY26" fmla="*/ 3476624 h 3809999"/>
                        <a:gd name="connsiteX27" fmla="*/ 842962 w 4576762"/>
                        <a:gd name="connsiteY27" fmla="*/ 2924175 h 3809999"/>
                        <a:gd name="connsiteX28" fmla="*/ 409575 w 4576762"/>
                        <a:gd name="connsiteY28" fmla="*/ 2857499 h 3809999"/>
                        <a:gd name="connsiteX29" fmla="*/ 838199 w 4576762"/>
                        <a:gd name="connsiteY29" fmla="*/ 2443162 h 3809999"/>
                        <a:gd name="connsiteX30" fmla="*/ 0 w 4576762"/>
                        <a:gd name="connsiteY30" fmla="*/ 2024061 h 3809999"/>
                        <a:gd name="connsiteX31" fmla="*/ 981074 w 4576762"/>
                        <a:gd name="connsiteY31" fmla="*/ 1638299 h 3809999"/>
                        <a:gd name="connsiteX32" fmla="*/ 804862 w 4576762"/>
                        <a:gd name="connsiteY32" fmla="*/ 542925 h 3809999"/>
                        <a:gd name="connsiteX33" fmla="*/ 1595437 w 4576762"/>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690937 w 4586287"/>
                        <a:gd name="connsiteY9" fmla="*/ 2014537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90937 w 4586287"/>
                        <a:gd name="connsiteY9" fmla="*/ 2014537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86175 w 4586287"/>
                        <a:gd name="connsiteY9" fmla="*/ 1971675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86175 w 4586287"/>
                        <a:gd name="connsiteY9" fmla="*/ 1971675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09624 w 4586287"/>
                        <a:gd name="connsiteY29" fmla="*/ 2447925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719512 w 4586287"/>
                        <a:gd name="connsiteY9" fmla="*/ 1966913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09624 w 4586287"/>
                        <a:gd name="connsiteY29" fmla="*/ 2447925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86287" h="3809999">
                          <a:moveTo>
                            <a:pt x="1604962" y="938212"/>
                          </a:moveTo>
                          <a:cubicBezTo>
                            <a:pt x="1614486" y="758825"/>
                            <a:pt x="1633537" y="631825"/>
                            <a:pt x="1695449" y="414337"/>
                          </a:cubicBezTo>
                          <a:cubicBezTo>
                            <a:pt x="1847850" y="534986"/>
                            <a:pt x="1943099" y="703262"/>
                            <a:pt x="2062162" y="833437"/>
                          </a:cubicBezTo>
                          <a:cubicBezTo>
                            <a:pt x="2254249" y="560387"/>
                            <a:pt x="2432050" y="239712"/>
                            <a:pt x="2676524" y="0"/>
                          </a:cubicBezTo>
                          <a:cubicBezTo>
                            <a:pt x="2779712" y="312737"/>
                            <a:pt x="2854324" y="625475"/>
                            <a:pt x="2943224" y="938212"/>
                          </a:cubicBezTo>
                          <a:cubicBezTo>
                            <a:pt x="3092449" y="865187"/>
                            <a:pt x="3246437" y="730250"/>
                            <a:pt x="3414712" y="676275"/>
                          </a:cubicBezTo>
                          <a:cubicBezTo>
                            <a:pt x="3409949" y="820737"/>
                            <a:pt x="3333749" y="989012"/>
                            <a:pt x="3305174" y="1123949"/>
                          </a:cubicBezTo>
                          <a:cubicBezTo>
                            <a:pt x="3643312" y="1003299"/>
                            <a:pt x="3952874" y="868362"/>
                            <a:pt x="4319587" y="761999"/>
                          </a:cubicBezTo>
                          <a:cubicBezTo>
                            <a:pt x="4129087" y="1135061"/>
                            <a:pt x="3881438" y="1527174"/>
                            <a:pt x="3667125" y="1876424"/>
                          </a:cubicBezTo>
                          <a:lnTo>
                            <a:pt x="3719512" y="1966913"/>
                          </a:lnTo>
                          <a:cubicBezTo>
                            <a:pt x="4011612" y="2119313"/>
                            <a:pt x="4294187" y="2295525"/>
                            <a:pt x="4586287" y="2462212"/>
                          </a:cubicBezTo>
                          <a:cubicBezTo>
                            <a:pt x="4298949" y="2603499"/>
                            <a:pt x="3940175" y="2697162"/>
                            <a:pt x="3595687" y="2800349"/>
                          </a:cubicBezTo>
                          <a:cubicBezTo>
                            <a:pt x="3857625" y="3036887"/>
                            <a:pt x="4005262" y="3335337"/>
                            <a:pt x="4167187" y="3629025"/>
                          </a:cubicBezTo>
                          <a:cubicBezTo>
                            <a:pt x="3892549" y="3570288"/>
                            <a:pt x="3617912" y="3430587"/>
                            <a:pt x="3343274" y="3348037"/>
                          </a:cubicBezTo>
                          <a:cubicBezTo>
                            <a:pt x="3392487" y="3502024"/>
                            <a:pt x="3470274" y="3646487"/>
                            <a:pt x="3490912" y="3809999"/>
                          </a:cubicBezTo>
                          <a:cubicBezTo>
                            <a:pt x="3236912" y="3703637"/>
                            <a:pt x="3001962" y="3559174"/>
                            <a:pt x="2757487" y="3433762"/>
                          </a:cubicBezTo>
                          <a:cubicBezTo>
                            <a:pt x="3132137" y="3305174"/>
                            <a:pt x="3359149" y="3067049"/>
                            <a:pt x="3548061" y="2767012"/>
                          </a:cubicBezTo>
                          <a:cubicBezTo>
                            <a:pt x="3719511" y="2336800"/>
                            <a:pt x="3709987" y="2135187"/>
                            <a:pt x="3657599" y="1814512"/>
                          </a:cubicBezTo>
                          <a:cubicBezTo>
                            <a:pt x="3525837" y="1400174"/>
                            <a:pt x="3370262" y="1357312"/>
                            <a:pt x="3148012" y="1171574"/>
                          </a:cubicBezTo>
                          <a:cubicBezTo>
                            <a:pt x="3052763" y="1108073"/>
                            <a:pt x="2905125" y="968374"/>
                            <a:pt x="2524125" y="947737"/>
                          </a:cubicBezTo>
                          <a:cubicBezTo>
                            <a:pt x="2293937" y="912812"/>
                            <a:pt x="2106612" y="877886"/>
                            <a:pt x="1838324" y="942974"/>
                          </a:cubicBezTo>
                          <a:cubicBezTo>
                            <a:pt x="1416049" y="1027112"/>
                            <a:pt x="1379537" y="1116012"/>
                            <a:pt x="1142999" y="1309687"/>
                          </a:cubicBezTo>
                          <a:cubicBezTo>
                            <a:pt x="1108074" y="1414462"/>
                            <a:pt x="1016000" y="1533524"/>
                            <a:pt x="995362" y="1643062"/>
                          </a:cubicBezTo>
                          <a:cubicBezTo>
                            <a:pt x="906462" y="1790700"/>
                            <a:pt x="846137" y="1943099"/>
                            <a:pt x="842962" y="2138362"/>
                          </a:cubicBezTo>
                          <a:cubicBezTo>
                            <a:pt x="841374" y="2405062"/>
                            <a:pt x="882649" y="2543174"/>
                            <a:pt x="966786" y="2743199"/>
                          </a:cubicBezTo>
                          <a:cubicBezTo>
                            <a:pt x="1027111" y="2873373"/>
                            <a:pt x="1173162" y="3063081"/>
                            <a:pt x="1464468" y="3300411"/>
                          </a:cubicBezTo>
                          <a:cubicBezTo>
                            <a:pt x="1094580" y="3354386"/>
                            <a:pt x="727074" y="3455987"/>
                            <a:pt x="338136" y="3476624"/>
                          </a:cubicBezTo>
                          <a:cubicBezTo>
                            <a:pt x="442911" y="3297237"/>
                            <a:pt x="695324" y="3103562"/>
                            <a:pt x="852487" y="2924175"/>
                          </a:cubicBezTo>
                          <a:cubicBezTo>
                            <a:pt x="701675" y="2909887"/>
                            <a:pt x="574674" y="2924174"/>
                            <a:pt x="419100" y="2857499"/>
                          </a:cubicBezTo>
                          <a:cubicBezTo>
                            <a:pt x="523875" y="2714624"/>
                            <a:pt x="666749" y="2586037"/>
                            <a:pt x="809624" y="2447925"/>
                          </a:cubicBezTo>
                          <a:cubicBezTo>
                            <a:pt x="541337" y="2312987"/>
                            <a:pt x="263525" y="2239962"/>
                            <a:pt x="0" y="2033586"/>
                          </a:cubicBezTo>
                          <a:cubicBezTo>
                            <a:pt x="296863" y="1847849"/>
                            <a:pt x="674687" y="1771649"/>
                            <a:pt x="990599" y="1638299"/>
                          </a:cubicBezTo>
                          <a:lnTo>
                            <a:pt x="814387" y="542925"/>
                          </a:lnTo>
                          <a:cubicBezTo>
                            <a:pt x="1098550" y="642937"/>
                            <a:pt x="1339849" y="809625"/>
                            <a:pt x="1604962" y="938212"/>
                          </a:cubicBezTo>
                          <a:close/>
                        </a:path>
                      </a:pathLst>
                    </a:custGeom>
                    <a:gradFill flip="none" rotWithShape="1">
                      <a:gsLst>
                        <a:gs pos="54000">
                          <a:srgbClr val="F5C209"/>
                        </a:gs>
                        <a:gs pos="75000">
                          <a:srgbClr val="FE7500"/>
                        </a:gs>
                      </a:gsLst>
                      <a:path path="circle">
                        <a:fillToRect l="50000" t="50000" r="50000" b="50000"/>
                      </a:path>
                      <a:tileRect/>
                    </a:gradFill>
                    <a:ln w="12700" cap="flat" cmpd="sng" algn="ctr">
                      <a:solidFill>
                        <a:sysClr val="windowText" lastClr="000000"/>
                      </a:soli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4" name="Freeform: Shape 33">
                      <a:extLst>
                        <a:ext uri="{FF2B5EF4-FFF2-40B4-BE49-F238E27FC236}">
                          <a16:creationId xmlns:a16="http://schemas.microsoft.com/office/drawing/2014/main" id="{0F12E5CB-F96A-4100-BECD-5791743C3C9B}"/>
                        </a:ext>
                      </a:extLst>
                    </p:cNvPr>
                    <p:cNvSpPr/>
                    <p:nvPr/>
                  </p:nvSpPr>
                  <p:spPr>
                    <a:xfrm rot="1258334" flipH="1">
                      <a:off x="1440310" y="3234030"/>
                      <a:ext cx="1694928" cy="596083"/>
                    </a:xfrm>
                    <a:custGeom>
                      <a:avLst/>
                      <a:gdLst>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3050 w 3377191"/>
                        <a:gd name="connsiteY4" fmla="*/ 6254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3050 w 3377191"/>
                        <a:gd name="connsiteY4" fmla="*/ 6254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25725 w 3377191"/>
                        <a:gd name="connsiteY3" fmla="*/ 90170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7018 h 1170768"/>
                        <a:gd name="connsiteX1" fmla="*/ 1568450 w 3377191"/>
                        <a:gd name="connsiteY1" fmla="*/ 907243 h 1170768"/>
                        <a:gd name="connsiteX2" fmla="*/ 2092325 w 3377191"/>
                        <a:gd name="connsiteY2" fmla="*/ 1170768 h 1170768"/>
                        <a:gd name="connsiteX3" fmla="*/ 2635250 w 3377191"/>
                        <a:gd name="connsiteY3" fmla="*/ 910418 h 1170768"/>
                        <a:gd name="connsiteX4" fmla="*/ 2784475 w 3377191"/>
                        <a:gd name="connsiteY4" fmla="*/ 634193 h 1170768"/>
                        <a:gd name="connsiteX5" fmla="*/ 2924175 w 3377191"/>
                        <a:gd name="connsiteY5" fmla="*/ 602443 h 1170768"/>
                        <a:gd name="connsiteX6" fmla="*/ 2924175 w 3377191"/>
                        <a:gd name="connsiteY6" fmla="*/ 561168 h 1170768"/>
                        <a:gd name="connsiteX7" fmla="*/ 3216275 w 3377191"/>
                        <a:gd name="connsiteY7" fmla="*/ 681818 h 1170768"/>
                        <a:gd name="connsiteX8" fmla="*/ 3308350 w 3377191"/>
                        <a:gd name="connsiteY8" fmla="*/ 738968 h 1170768"/>
                        <a:gd name="connsiteX9" fmla="*/ 3375025 w 3377191"/>
                        <a:gd name="connsiteY9" fmla="*/ 618318 h 1170768"/>
                        <a:gd name="connsiteX10" fmla="*/ 3324225 w 3377191"/>
                        <a:gd name="connsiteY10" fmla="*/ 478618 h 1170768"/>
                        <a:gd name="connsiteX11" fmla="*/ 2847975 w 3377191"/>
                        <a:gd name="connsiteY11" fmla="*/ 351618 h 1170768"/>
                        <a:gd name="connsiteX12" fmla="*/ 2206625 w 3377191"/>
                        <a:gd name="connsiteY12" fmla="*/ 148418 h 1170768"/>
                        <a:gd name="connsiteX13" fmla="*/ 1600200 w 3377191"/>
                        <a:gd name="connsiteY13" fmla="*/ 167468 h 1170768"/>
                        <a:gd name="connsiteX14" fmla="*/ 1577975 w 3377191"/>
                        <a:gd name="connsiteY14" fmla="*/ 189693 h 1170768"/>
                        <a:gd name="connsiteX15" fmla="*/ 1190625 w 3377191"/>
                        <a:gd name="connsiteY15" fmla="*/ 173818 h 1170768"/>
                        <a:gd name="connsiteX16" fmla="*/ 1149350 w 3377191"/>
                        <a:gd name="connsiteY16" fmla="*/ 142068 h 1170768"/>
                        <a:gd name="connsiteX17" fmla="*/ 53975 w 3377191"/>
                        <a:gd name="connsiteY17" fmla="*/ 2368 h 1170768"/>
                        <a:gd name="connsiteX18" fmla="*/ 0 w 3377191"/>
                        <a:gd name="connsiteY18" fmla="*/ 202393 h 1170768"/>
                        <a:gd name="connsiteX19" fmla="*/ 66675 w 3377191"/>
                        <a:gd name="connsiteY19" fmla="*/ 230968 h 1170768"/>
                        <a:gd name="connsiteX20" fmla="*/ 269875 w 3377191"/>
                        <a:gd name="connsiteY20" fmla="*/ 853268 h 1170768"/>
                        <a:gd name="connsiteX21" fmla="*/ 920750 w 3377191"/>
                        <a:gd name="connsiteY21" fmla="*/ 888193 h 1170768"/>
                        <a:gd name="connsiteX22" fmla="*/ 1257300 w 3377191"/>
                        <a:gd name="connsiteY22" fmla="*/ 380193 h 1170768"/>
                        <a:gd name="connsiteX23" fmla="*/ 1454150 w 3377191"/>
                        <a:gd name="connsiteY23" fmla="*/ 377018 h 1170768"/>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63675 w 3386716"/>
                        <a:gd name="connsiteY0" fmla="*/ 378551 h 1172301"/>
                        <a:gd name="connsiteX1" fmla="*/ 1577975 w 3386716"/>
                        <a:gd name="connsiteY1" fmla="*/ 908776 h 1172301"/>
                        <a:gd name="connsiteX2" fmla="*/ 2101850 w 3386716"/>
                        <a:gd name="connsiteY2" fmla="*/ 1172301 h 1172301"/>
                        <a:gd name="connsiteX3" fmla="*/ 2644775 w 3386716"/>
                        <a:gd name="connsiteY3" fmla="*/ 911951 h 1172301"/>
                        <a:gd name="connsiteX4" fmla="*/ 2794000 w 3386716"/>
                        <a:gd name="connsiteY4" fmla="*/ 635726 h 1172301"/>
                        <a:gd name="connsiteX5" fmla="*/ 2933700 w 3386716"/>
                        <a:gd name="connsiteY5" fmla="*/ 603976 h 1172301"/>
                        <a:gd name="connsiteX6" fmla="*/ 2933700 w 3386716"/>
                        <a:gd name="connsiteY6" fmla="*/ 562701 h 1172301"/>
                        <a:gd name="connsiteX7" fmla="*/ 3225800 w 3386716"/>
                        <a:gd name="connsiteY7" fmla="*/ 683351 h 1172301"/>
                        <a:gd name="connsiteX8" fmla="*/ 3317875 w 3386716"/>
                        <a:gd name="connsiteY8" fmla="*/ 740501 h 1172301"/>
                        <a:gd name="connsiteX9" fmla="*/ 3384550 w 3386716"/>
                        <a:gd name="connsiteY9" fmla="*/ 619851 h 1172301"/>
                        <a:gd name="connsiteX10" fmla="*/ 3333750 w 3386716"/>
                        <a:gd name="connsiteY10" fmla="*/ 480151 h 1172301"/>
                        <a:gd name="connsiteX11" fmla="*/ 2857500 w 3386716"/>
                        <a:gd name="connsiteY11" fmla="*/ 353151 h 1172301"/>
                        <a:gd name="connsiteX12" fmla="*/ 2216150 w 3386716"/>
                        <a:gd name="connsiteY12" fmla="*/ 149951 h 1172301"/>
                        <a:gd name="connsiteX13" fmla="*/ 1609725 w 3386716"/>
                        <a:gd name="connsiteY13" fmla="*/ 169001 h 1172301"/>
                        <a:gd name="connsiteX14" fmla="*/ 1587500 w 3386716"/>
                        <a:gd name="connsiteY14" fmla="*/ 191226 h 1172301"/>
                        <a:gd name="connsiteX15" fmla="*/ 1200150 w 3386716"/>
                        <a:gd name="connsiteY15" fmla="*/ 175351 h 1172301"/>
                        <a:gd name="connsiteX16" fmla="*/ 1158875 w 3386716"/>
                        <a:gd name="connsiteY16" fmla="*/ 143601 h 1172301"/>
                        <a:gd name="connsiteX17" fmla="*/ 63500 w 3386716"/>
                        <a:gd name="connsiteY17" fmla="*/ 3901 h 1172301"/>
                        <a:gd name="connsiteX18" fmla="*/ 0 w 3386716"/>
                        <a:gd name="connsiteY18" fmla="*/ 194401 h 1172301"/>
                        <a:gd name="connsiteX19" fmla="*/ 76200 w 3386716"/>
                        <a:gd name="connsiteY19" fmla="*/ 232501 h 1172301"/>
                        <a:gd name="connsiteX20" fmla="*/ 279400 w 3386716"/>
                        <a:gd name="connsiteY20" fmla="*/ 854801 h 1172301"/>
                        <a:gd name="connsiteX21" fmla="*/ 930275 w 3386716"/>
                        <a:gd name="connsiteY21" fmla="*/ 889726 h 1172301"/>
                        <a:gd name="connsiteX22" fmla="*/ 1266825 w 3386716"/>
                        <a:gd name="connsiteY22" fmla="*/ 381726 h 1172301"/>
                        <a:gd name="connsiteX23" fmla="*/ 1463675 w 3386716"/>
                        <a:gd name="connsiteY23" fmla="*/ 378551 h 1172301"/>
                        <a:gd name="connsiteX0" fmla="*/ 1463675 w 3386716"/>
                        <a:gd name="connsiteY0" fmla="*/ 378551 h 1172301"/>
                        <a:gd name="connsiteX1" fmla="*/ 1577975 w 3386716"/>
                        <a:gd name="connsiteY1" fmla="*/ 908776 h 1172301"/>
                        <a:gd name="connsiteX2" fmla="*/ 2101850 w 3386716"/>
                        <a:gd name="connsiteY2" fmla="*/ 1172301 h 1172301"/>
                        <a:gd name="connsiteX3" fmla="*/ 2644775 w 3386716"/>
                        <a:gd name="connsiteY3" fmla="*/ 911951 h 1172301"/>
                        <a:gd name="connsiteX4" fmla="*/ 2794000 w 3386716"/>
                        <a:gd name="connsiteY4" fmla="*/ 635726 h 1172301"/>
                        <a:gd name="connsiteX5" fmla="*/ 2933700 w 3386716"/>
                        <a:gd name="connsiteY5" fmla="*/ 603976 h 1172301"/>
                        <a:gd name="connsiteX6" fmla="*/ 2933700 w 3386716"/>
                        <a:gd name="connsiteY6" fmla="*/ 562701 h 1172301"/>
                        <a:gd name="connsiteX7" fmla="*/ 3225800 w 3386716"/>
                        <a:gd name="connsiteY7" fmla="*/ 683351 h 1172301"/>
                        <a:gd name="connsiteX8" fmla="*/ 3317875 w 3386716"/>
                        <a:gd name="connsiteY8" fmla="*/ 740501 h 1172301"/>
                        <a:gd name="connsiteX9" fmla="*/ 3384550 w 3386716"/>
                        <a:gd name="connsiteY9" fmla="*/ 619851 h 1172301"/>
                        <a:gd name="connsiteX10" fmla="*/ 3333750 w 3386716"/>
                        <a:gd name="connsiteY10" fmla="*/ 480151 h 1172301"/>
                        <a:gd name="connsiteX11" fmla="*/ 2857500 w 3386716"/>
                        <a:gd name="connsiteY11" fmla="*/ 353151 h 1172301"/>
                        <a:gd name="connsiteX12" fmla="*/ 2216150 w 3386716"/>
                        <a:gd name="connsiteY12" fmla="*/ 149951 h 1172301"/>
                        <a:gd name="connsiteX13" fmla="*/ 1609725 w 3386716"/>
                        <a:gd name="connsiteY13" fmla="*/ 169001 h 1172301"/>
                        <a:gd name="connsiteX14" fmla="*/ 1587500 w 3386716"/>
                        <a:gd name="connsiteY14" fmla="*/ 191226 h 1172301"/>
                        <a:gd name="connsiteX15" fmla="*/ 1200150 w 3386716"/>
                        <a:gd name="connsiteY15" fmla="*/ 175351 h 1172301"/>
                        <a:gd name="connsiteX16" fmla="*/ 1158875 w 3386716"/>
                        <a:gd name="connsiteY16" fmla="*/ 143601 h 1172301"/>
                        <a:gd name="connsiteX17" fmla="*/ 63500 w 3386716"/>
                        <a:gd name="connsiteY17" fmla="*/ 3901 h 1172301"/>
                        <a:gd name="connsiteX18" fmla="*/ 0 w 3386716"/>
                        <a:gd name="connsiteY18" fmla="*/ 194401 h 1172301"/>
                        <a:gd name="connsiteX19" fmla="*/ 76200 w 3386716"/>
                        <a:gd name="connsiteY19" fmla="*/ 232501 h 1172301"/>
                        <a:gd name="connsiteX20" fmla="*/ 279400 w 3386716"/>
                        <a:gd name="connsiteY20" fmla="*/ 854801 h 1172301"/>
                        <a:gd name="connsiteX21" fmla="*/ 930275 w 3386716"/>
                        <a:gd name="connsiteY21" fmla="*/ 889726 h 1172301"/>
                        <a:gd name="connsiteX22" fmla="*/ 1266825 w 3386716"/>
                        <a:gd name="connsiteY22" fmla="*/ 381726 h 1172301"/>
                        <a:gd name="connsiteX23" fmla="*/ 1463675 w 3386716"/>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459 w 3377500"/>
                        <a:gd name="connsiteY0" fmla="*/ 378551 h 1172301"/>
                        <a:gd name="connsiteX1" fmla="*/ 1568759 w 3377500"/>
                        <a:gd name="connsiteY1" fmla="*/ 908776 h 1172301"/>
                        <a:gd name="connsiteX2" fmla="*/ 2092634 w 3377500"/>
                        <a:gd name="connsiteY2" fmla="*/ 1172301 h 1172301"/>
                        <a:gd name="connsiteX3" fmla="*/ 2635559 w 3377500"/>
                        <a:gd name="connsiteY3" fmla="*/ 911951 h 1172301"/>
                        <a:gd name="connsiteX4" fmla="*/ 2784784 w 3377500"/>
                        <a:gd name="connsiteY4" fmla="*/ 635726 h 1172301"/>
                        <a:gd name="connsiteX5" fmla="*/ 2924484 w 3377500"/>
                        <a:gd name="connsiteY5" fmla="*/ 603976 h 1172301"/>
                        <a:gd name="connsiteX6" fmla="*/ 2924484 w 3377500"/>
                        <a:gd name="connsiteY6" fmla="*/ 562701 h 1172301"/>
                        <a:gd name="connsiteX7" fmla="*/ 3216584 w 3377500"/>
                        <a:gd name="connsiteY7" fmla="*/ 683351 h 1172301"/>
                        <a:gd name="connsiteX8" fmla="*/ 3308659 w 3377500"/>
                        <a:gd name="connsiteY8" fmla="*/ 740501 h 1172301"/>
                        <a:gd name="connsiteX9" fmla="*/ 3375334 w 3377500"/>
                        <a:gd name="connsiteY9" fmla="*/ 619851 h 1172301"/>
                        <a:gd name="connsiteX10" fmla="*/ 3324534 w 3377500"/>
                        <a:gd name="connsiteY10" fmla="*/ 480151 h 1172301"/>
                        <a:gd name="connsiteX11" fmla="*/ 2848284 w 3377500"/>
                        <a:gd name="connsiteY11" fmla="*/ 353151 h 1172301"/>
                        <a:gd name="connsiteX12" fmla="*/ 2206934 w 3377500"/>
                        <a:gd name="connsiteY12" fmla="*/ 149951 h 1172301"/>
                        <a:gd name="connsiteX13" fmla="*/ 1600509 w 3377500"/>
                        <a:gd name="connsiteY13" fmla="*/ 169001 h 1172301"/>
                        <a:gd name="connsiteX14" fmla="*/ 1578284 w 3377500"/>
                        <a:gd name="connsiteY14" fmla="*/ 191226 h 1172301"/>
                        <a:gd name="connsiteX15" fmla="*/ 1190934 w 3377500"/>
                        <a:gd name="connsiteY15" fmla="*/ 175351 h 1172301"/>
                        <a:gd name="connsiteX16" fmla="*/ 1149659 w 3377500"/>
                        <a:gd name="connsiteY16" fmla="*/ 143601 h 1172301"/>
                        <a:gd name="connsiteX17" fmla="*/ 54284 w 3377500"/>
                        <a:gd name="connsiteY17" fmla="*/ 3901 h 1172301"/>
                        <a:gd name="connsiteX18" fmla="*/ 309 w 3377500"/>
                        <a:gd name="connsiteY18" fmla="*/ 203926 h 1172301"/>
                        <a:gd name="connsiteX19" fmla="*/ 66984 w 3377500"/>
                        <a:gd name="connsiteY19" fmla="*/ 232501 h 1172301"/>
                        <a:gd name="connsiteX20" fmla="*/ 270184 w 3377500"/>
                        <a:gd name="connsiteY20" fmla="*/ 854801 h 1172301"/>
                        <a:gd name="connsiteX21" fmla="*/ 921059 w 3377500"/>
                        <a:gd name="connsiteY21" fmla="*/ 889726 h 1172301"/>
                        <a:gd name="connsiteX22" fmla="*/ 1257609 w 3377500"/>
                        <a:gd name="connsiteY22" fmla="*/ 381726 h 1172301"/>
                        <a:gd name="connsiteX23" fmla="*/ 1454459 w 3377500"/>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32578 w 3377669"/>
                        <a:gd name="connsiteY5" fmla="*/ 59762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5128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5603 w 3377669"/>
                        <a:gd name="connsiteY5" fmla="*/ 6008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80390"/>
                        <a:gd name="connsiteY0" fmla="*/ 378551 h 1172301"/>
                        <a:gd name="connsiteX1" fmla="*/ 1568928 w 3380390"/>
                        <a:gd name="connsiteY1" fmla="*/ 908776 h 1172301"/>
                        <a:gd name="connsiteX2" fmla="*/ 2092803 w 3380390"/>
                        <a:gd name="connsiteY2" fmla="*/ 1172301 h 1172301"/>
                        <a:gd name="connsiteX3" fmla="*/ 2635728 w 3380390"/>
                        <a:gd name="connsiteY3" fmla="*/ 911951 h 1172301"/>
                        <a:gd name="connsiteX4" fmla="*/ 2797653 w 3380390"/>
                        <a:gd name="connsiteY4" fmla="*/ 642076 h 1172301"/>
                        <a:gd name="connsiteX5" fmla="*/ 2908778 w 3380390"/>
                        <a:gd name="connsiteY5" fmla="*/ 619851 h 1172301"/>
                        <a:gd name="connsiteX6" fmla="*/ 3216753 w 3380390"/>
                        <a:gd name="connsiteY6" fmla="*/ 683351 h 1172301"/>
                        <a:gd name="connsiteX7" fmla="*/ 3308828 w 3380390"/>
                        <a:gd name="connsiteY7" fmla="*/ 740501 h 1172301"/>
                        <a:gd name="connsiteX8" fmla="*/ 3375503 w 3380390"/>
                        <a:gd name="connsiteY8" fmla="*/ 619851 h 1172301"/>
                        <a:gd name="connsiteX9" fmla="*/ 3324703 w 3380390"/>
                        <a:gd name="connsiteY9" fmla="*/ 480151 h 1172301"/>
                        <a:gd name="connsiteX10" fmla="*/ 2848453 w 3380390"/>
                        <a:gd name="connsiteY10" fmla="*/ 353151 h 1172301"/>
                        <a:gd name="connsiteX11" fmla="*/ 2207103 w 3380390"/>
                        <a:gd name="connsiteY11" fmla="*/ 149951 h 1172301"/>
                        <a:gd name="connsiteX12" fmla="*/ 1600678 w 3380390"/>
                        <a:gd name="connsiteY12" fmla="*/ 169001 h 1172301"/>
                        <a:gd name="connsiteX13" fmla="*/ 1578453 w 3380390"/>
                        <a:gd name="connsiteY13" fmla="*/ 191226 h 1172301"/>
                        <a:gd name="connsiteX14" fmla="*/ 1191103 w 3380390"/>
                        <a:gd name="connsiteY14" fmla="*/ 175351 h 1172301"/>
                        <a:gd name="connsiteX15" fmla="*/ 1149828 w 3380390"/>
                        <a:gd name="connsiteY15" fmla="*/ 143601 h 1172301"/>
                        <a:gd name="connsiteX16" fmla="*/ 54453 w 3380390"/>
                        <a:gd name="connsiteY16" fmla="*/ 3901 h 1172301"/>
                        <a:gd name="connsiteX17" fmla="*/ 478 w 3380390"/>
                        <a:gd name="connsiteY17" fmla="*/ 203926 h 1172301"/>
                        <a:gd name="connsiteX18" fmla="*/ 67153 w 3380390"/>
                        <a:gd name="connsiteY18" fmla="*/ 232501 h 1172301"/>
                        <a:gd name="connsiteX19" fmla="*/ 270353 w 3380390"/>
                        <a:gd name="connsiteY19" fmla="*/ 854801 h 1172301"/>
                        <a:gd name="connsiteX20" fmla="*/ 921228 w 3380390"/>
                        <a:gd name="connsiteY20" fmla="*/ 889726 h 1172301"/>
                        <a:gd name="connsiteX21" fmla="*/ 1257778 w 3380390"/>
                        <a:gd name="connsiteY21" fmla="*/ 381726 h 1172301"/>
                        <a:gd name="connsiteX22" fmla="*/ 1454628 w 3380390"/>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27933"/>
                        <a:gd name="connsiteY0" fmla="*/ 378551 h 1172301"/>
                        <a:gd name="connsiteX1" fmla="*/ 1568928 w 3427933"/>
                        <a:gd name="connsiteY1" fmla="*/ 908776 h 1172301"/>
                        <a:gd name="connsiteX2" fmla="*/ 2092803 w 3427933"/>
                        <a:gd name="connsiteY2" fmla="*/ 1172301 h 1172301"/>
                        <a:gd name="connsiteX3" fmla="*/ 2635728 w 3427933"/>
                        <a:gd name="connsiteY3" fmla="*/ 911951 h 1172301"/>
                        <a:gd name="connsiteX4" fmla="*/ 2797653 w 3427933"/>
                        <a:gd name="connsiteY4" fmla="*/ 642076 h 1172301"/>
                        <a:gd name="connsiteX5" fmla="*/ 2908778 w 3427933"/>
                        <a:gd name="connsiteY5" fmla="*/ 619851 h 1172301"/>
                        <a:gd name="connsiteX6" fmla="*/ 3216753 w 3427933"/>
                        <a:gd name="connsiteY6" fmla="*/ 683351 h 1172301"/>
                        <a:gd name="connsiteX7" fmla="*/ 3331053 w 3427933"/>
                        <a:gd name="connsiteY7" fmla="*/ 743676 h 1172301"/>
                        <a:gd name="connsiteX8" fmla="*/ 3410428 w 3427933"/>
                        <a:gd name="connsiteY8" fmla="*/ 616676 h 1172301"/>
                        <a:gd name="connsiteX9" fmla="*/ 3324703 w 3427933"/>
                        <a:gd name="connsiteY9" fmla="*/ 480151 h 1172301"/>
                        <a:gd name="connsiteX10" fmla="*/ 2848453 w 3427933"/>
                        <a:gd name="connsiteY10" fmla="*/ 353151 h 1172301"/>
                        <a:gd name="connsiteX11" fmla="*/ 2207103 w 3427933"/>
                        <a:gd name="connsiteY11" fmla="*/ 149951 h 1172301"/>
                        <a:gd name="connsiteX12" fmla="*/ 1600678 w 3427933"/>
                        <a:gd name="connsiteY12" fmla="*/ 169001 h 1172301"/>
                        <a:gd name="connsiteX13" fmla="*/ 1578453 w 3427933"/>
                        <a:gd name="connsiteY13" fmla="*/ 191226 h 1172301"/>
                        <a:gd name="connsiteX14" fmla="*/ 1191103 w 3427933"/>
                        <a:gd name="connsiteY14" fmla="*/ 175351 h 1172301"/>
                        <a:gd name="connsiteX15" fmla="*/ 1149828 w 3427933"/>
                        <a:gd name="connsiteY15" fmla="*/ 143601 h 1172301"/>
                        <a:gd name="connsiteX16" fmla="*/ 54453 w 3427933"/>
                        <a:gd name="connsiteY16" fmla="*/ 3901 h 1172301"/>
                        <a:gd name="connsiteX17" fmla="*/ 478 w 3427933"/>
                        <a:gd name="connsiteY17" fmla="*/ 203926 h 1172301"/>
                        <a:gd name="connsiteX18" fmla="*/ 67153 w 3427933"/>
                        <a:gd name="connsiteY18" fmla="*/ 232501 h 1172301"/>
                        <a:gd name="connsiteX19" fmla="*/ 270353 w 3427933"/>
                        <a:gd name="connsiteY19" fmla="*/ 854801 h 1172301"/>
                        <a:gd name="connsiteX20" fmla="*/ 921228 w 3427933"/>
                        <a:gd name="connsiteY20" fmla="*/ 889726 h 1172301"/>
                        <a:gd name="connsiteX21" fmla="*/ 1257778 w 3427933"/>
                        <a:gd name="connsiteY21" fmla="*/ 381726 h 1172301"/>
                        <a:gd name="connsiteX22" fmla="*/ 1454628 w 3427933"/>
                        <a:gd name="connsiteY22" fmla="*/ 378551 h 1172301"/>
                        <a:gd name="connsiteX0" fmla="*/ 1454628 w 3439315"/>
                        <a:gd name="connsiteY0" fmla="*/ 378551 h 1172301"/>
                        <a:gd name="connsiteX1" fmla="*/ 1568928 w 3439315"/>
                        <a:gd name="connsiteY1" fmla="*/ 908776 h 1172301"/>
                        <a:gd name="connsiteX2" fmla="*/ 2092803 w 3439315"/>
                        <a:gd name="connsiteY2" fmla="*/ 1172301 h 1172301"/>
                        <a:gd name="connsiteX3" fmla="*/ 2635728 w 3439315"/>
                        <a:gd name="connsiteY3" fmla="*/ 911951 h 1172301"/>
                        <a:gd name="connsiteX4" fmla="*/ 2797653 w 3439315"/>
                        <a:gd name="connsiteY4" fmla="*/ 642076 h 1172301"/>
                        <a:gd name="connsiteX5" fmla="*/ 2908778 w 3439315"/>
                        <a:gd name="connsiteY5" fmla="*/ 619851 h 1172301"/>
                        <a:gd name="connsiteX6" fmla="*/ 3216753 w 3439315"/>
                        <a:gd name="connsiteY6" fmla="*/ 683351 h 1172301"/>
                        <a:gd name="connsiteX7" fmla="*/ 3331053 w 3439315"/>
                        <a:gd name="connsiteY7" fmla="*/ 743676 h 1172301"/>
                        <a:gd name="connsiteX8" fmla="*/ 3410428 w 3439315"/>
                        <a:gd name="connsiteY8" fmla="*/ 616676 h 1172301"/>
                        <a:gd name="connsiteX9" fmla="*/ 3324703 w 3439315"/>
                        <a:gd name="connsiteY9" fmla="*/ 480151 h 1172301"/>
                        <a:gd name="connsiteX10" fmla="*/ 2848453 w 3439315"/>
                        <a:gd name="connsiteY10" fmla="*/ 353151 h 1172301"/>
                        <a:gd name="connsiteX11" fmla="*/ 2207103 w 3439315"/>
                        <a:gd name="connsiteY11" fmla="*/ 149951 h 1172301"/>
                        <a:gd name="connsiteX12" fmla="*/ 1600678 w 3439315"/>
                        <a:gd name="connsiteY12" fmla="*/ 169001 h 1172301"/>
                        <a:gd name="connsiteX13" fmla="*/ 1578453 w 3439315"/>
                        <a:gd name="connsiteY13" fmla="*/ 191226 h 1172301"/>
                        <a:gd name="connsiteX14" fmla="*/ 1191103 w 3439315"/>
                        <a:gd name="connsiteY14" fmla="*/ 175351 h 1172301"/>
                        <a:gd name="connsiteX15" fmla="*/ 1149828 w 3439315"/>
                        <a:gd name="connsiteY15" fmla="*/ 143601 h 1172301"/>
                        <a:gd name="connsiteX16" fmla="*/ 54453 w 3439315"/>
                        <a:gd name="connsiteY16" fmla="*/ 3901 h 1172301"/>
                        <a:gd name="connsiteX17" fmla="*/ 478 w 3439315"/>
                        <a:gd name="connsiteY17" fmla="*/ 203926 h 1172301"/>
                        <a:gd name="connsiteX18" fmla="*/ 67153 w 3439315"/>
                        <a:gd name="connsiteY18" fmla="*/ 232501 h 1172301"/>
                        <a:gd name="connsiteX19" fmla="*/ 270353 w 3439315"/>
                        <a:gd name="connsiteY19" fmla="*/ 854801 h 1172301"/>
                        <a:gd name="connsiteX20" fmla="*/ 921228 w 3439315"/>
                        <a:gd name="connsiteY20" fmla="*/ 889726 h 1172301"/>
                        <a:gd name="connsiteX21" fmla="*/ 1257778 w 3439315"/>
                        <a:gd name="connsiteY21" fmla="*/ 381726 h 1172301"/>
                        <a:gd name="connsiteX22" fmla="*/ 1454628 w 3439315"/>
                        <a:gd name="connsiteY22" fmla="*/ 378551 h 1172301"/>
                        <a:gd name="connsiteX0" fmla="*/ 1454628 w 3429160"/>
                        <a:gd name="connsiteY0" fmla="*/ 378551 h 1172301"/>
                        <a:gd name="connsiteX1" fmla="*/ 1568928 w 3429160"/>
                        <a:gd name="connsiteY1" fmla="*/ 908776 h 1172301"/>
                        <a:gd name="connsiteX2" fmla="*/ 2092803 w 3429160"/>
                        <a:gd name="connsiteY2" fmla="*/ 1172301 h 1172301"/>
                        <a:gd name="connsiteX3" fmla="*/ 2635728 w 3429160"/>
                        <a:gd name="connsiteY3" fmla="*/ 911951 h 1172301"/>
                        <a:gd name="connsiteX4" fmla="*/ 2797653 w 3429160"/>
                        <a:gd name="connsiteY4" fmla="*/ 642076 h 1172301"/>
                        <a:gd name="connsiteX5" fmla="*/ 2908778 w 3429160"/>
                        <a:gd name="connsiteY5" fmla="*/ 619851 h 1172301"/>
                        <a:gd name="connsiteX6" fmla="*/ 3216753 w 3429160"/>
                        <a:gd name="connsiteY6" fmla="*/ 683351 h 1172301"/>
                        <a:gd name="connsiteX7" fmla="*/ 3331053 w 3429160"/>
                        <a:gd name="connsiteY7" fmla="*/ 743676 h 1172301"/>
                        <a:gd name="connsiteX8" fmla="*/ 3410428 w 3429160"/>
                        <a:gd name="connsiteY8" fmla="*/ 616676 h 1172301"/>
                        <a:gd name="connsiteX9" fmla="*/ 3324703 w 3429160"/>
                        <a:gd name="connsiteY9" fmla="*/ 480151 h 1172301"/>
                        <a:gd name="connsiteX10" fmla="*/ 2848453 w 3429160"/>
                        <a:gd name="connsiteY10" fmla="*/ 353151 h 1172301"/>
                        <a:gd name="connsiteX11" fmla="*/ 2207103 w 3429160"/>
                        <a:gd name="connsiteY11" fmla="*/ 149951 h 1172301"/>
                        <a:gd name="connsiteX12" fmla="*/ 1600678 w 3429160"/>
                        <a:gd name="connsiteY12" fmla="*/ 169001 h 1172301"/>
                        <a:gd name="connsiteX13" fmla="*/ 1578453 w 3429160"/>
                        <a:gd name="connsiteY13" fmla="*/ 191226 h 1172301"/>
                        <a:gd name="connsiteX14" fmla="*/ 1191103 w 3429160"/>
                        <a:gd name="connsiteY14" fmla="*/ 175351 h 1172301"/>
                        <a:gd name="connsiteX15" fmla="*/ 1149828 w 3429160"/>
                        <a:gd name="connsiteY15" fmla="*/ 143601 h 1172301"/>
                        <a:gd name="connsiteX16" fmla="*/ 54453 w 3429160"/>
                        <a:gd name="connsiteY16" fmla="*/ 3901 h 1172301"/>
                        <a:gd name="connsiteX17" fmla="*/ 478 w 3429160"/>
                        <a:gd name="connsiteY17" fmla="*/ 203926 h 1172301"/>
                        <a:gd name="connsiteX18" fmla="*/ 67153 w 3429160"/>
                        <a:gd name="connsiteY18" fmla="*/ 232501 h 1172301"/>
                        <a:gd name="connsiteX19" fmla="*/ 270353 w 3429160"/>
                        <a:gd name="connsiteY19" fmla="*/ 854801 h 1172301"/>
                        <a:gd name="connsiteX20" fmla="*/ 921228 w 3429160"/>
                        <a:gd name="connsiteY20" fmla="*/ 889726 h 1172301"/>
                        <a:gd name="connsiteX21" fmla="*/ 1257778 w 3429160"/>
                        <a:gd name="connsiteY21" fmla="*/ 381726 h 1172301"/>
                        <a:gd name="connsiteX22" fmla="*/ 1454628 w 3429160"/>
                        <a:gd name="connsiteY22" fmla="*/ 378551 h 1172301"/>
                        <a:gd name="connsiteX0" fmla="*/ 1454628 w 3429160"/>
                        <a:gd name="connsiteY0" fmla="*/ 378551 h 1172301"/>
                        <a:gd name="connsiteX1" fmla="*/ 1568928 w 3429160"/>
                        <a:gd name="connsiteY1" fmla="*/ 908776 h 1172301"/>
                        <a:gd name="connsiteX2" fmla="*/ 2092803 w 3429160"/>
                        <a:gd name="connsiteY2" fmla="*/ 1172301 h 1172301"/>
                        <a:gd name="connsiteX3" fmla="*/ 2635728 w 3429160"/>
                        <a:gd name="connsiteY3" fmla="*/ 911951 h 1172301"/>
                        <a:gd name="connsiteX4" fmla="*/ 2797653 w 3429160"/>
                        <a:gd name="connsiteY4" fmla="*/ 642076 h 1172301"/>
                        <a:gd name="connsiteX5" fmla="*/ 2908778 w 3429160"/>
                        <a:gd name="connsiteY5" fmla="*/ 619851 h 1172301"/>
                        <a:gd name="connsiteX6" fmla="*/ 3216753 w 3429160"/>
                        <a:gd name="connsiteY6" fmla="*/ 683351 h 1172301"/>
                        <a:gd name="connsiteX7" fmla="*/ 3331053 w 3429160"/>
                        <a:gd name="connsiteY7" fmla="*/ 743676 h 1172301"/>
                        <a:gd name="connsiteX8" fmla="*/ 3410428 w 3429160"/>
                        <a:gd name="connsiteY8" fmla="*/ 616676 h 1172301"/>
                        <a:gd name="connsiteX9" fmla="*/ 3324703 w 3429160"/>
                        <a:gd name="connsiteY9" fmla="*/ 480151 h 1172301"/>
                        <a:gd name="connsiteX10" fmla="*/ 2848453 w 3429160"/>
                        <a:gd name="connsiteY10" fmla="*/ 353151 h 1172301"/>
                        <a:gd name="connsiteX11" fmla="*/ 2207103 w 3429160"/>
                        <a:gd name="connsiteY11" fmla="*/ 149951 h 1172301"/>
                        <a:gd name="connsiteX12" fmla="*/ 1600678 w 3429160"/>
                        <a:gd name="connsiteY12" fmla="*/ 169001 h 1172301"/>
                        <a:gd name="connsiteX13" fmla="*/ 1578453 w 3429160"/>
                        <a:gd name="connsiteY13" fmla="*/ 191226 h 1172301"/>
                        <a:gd name="connsiteX14" fmla="*/ 1191103 w 3429160"/>
                        <a:gd name="connsiteY14" fmla="*/ 175351 h 1172301"/>
                        <a:gd name="connsiteX15" fmla="*/ 1149828 w 3429160"/>
                        <a:gd name="connsiteY15" fmla="*/ 143601 h 1172301"/>
                        <a:gd name="connsiteX16" fmla="*/ 54453 w 3429160"/>
                        <a:gd name="connsiteY16" fmla="*/ 3901 h 1172301"/>
                        <a:gd name="connsiteX17" fmla="*/ 478 w 3429160"/>
                        <a:gd name="connsiteY17" fmla="*/ 203926 h 1172301"/>
                        <a:gd name="connsiteX18" fmla="*/ 67153 w 3429160"/>
                        <a:gd name="connsiteY18" fmla="*/ 232501 h 1172301"/>
                        <a:gd name="connsiteX19" fmla="*/ 270353 w 3429160"/>
                        <a:gd name="connsiteY19" fmla="*/ 854801 h 1172301"/>
                        <a:gd name="connsiteX20" fmla="*/ 921228 w 3429160"/>
                        <a:gd name="connsiteY20" fmla="*/ 889726 h 1172301"/>
                        <a:gd name="connsiteX21" fmla="*/ 1257778 w 3429160"/>
                        <a:gd name="connsiteY21" fmla="*/ 381726 h 1172301"/>
                        <a:gd name="connsiteX22" fmla="*/ 1454628 w 3429160"/>
                        <a:gd name="connsiteY22" fmla="*/ 378551 h 1172301"/>
                        <a:gd name="connsiteX0" fmla="*/ 1454628 w 3429718"/>
                        <a:gd name="connsiteY0" fmla="*/ 378551 h 1172301"/>
                        <a:gd name="connsiteX1" fmla="*/ 1568928 w 3429718"/>
                        <a:gd name="connsiteY1" fmla="*/ 908776 h 1172301"/>
                        <a:gd name="connsiteX2" fmla="*/ 2092803 w 3429718"/>
                        <a:gd name="connsiteY2" fmla="*/ 1172301 h 1172301"/>
                        <a:gd name="connsiteX3" fmla="*/ 2635728 w 3429718"/>
                        <a:gd name="connsiteY3" fmla="*/ 911951 h 1172301"/>
                        <a:gd name="connsiteX4" fmla="*/ 2797653 w 3429718"/>
                        <a:gd name="connsiteY4" fmla="*/ 642076 h 1172301"/>
                        <a:gd name="connsiteX5" fmla="*/ 2908778 w 3429718"/>
                        <a:gd name="connsiteY5" fmla="*/ 619851 h 1172301"/>
                        <a:gd name="connsiteX6" fmla="*/ 3216753 w 3429718"/>
                        <a:gd name="connsiteY6" fmla="*/ 683351 h 1172301"/>
                        <a:gd name="connsiteX7" fmla="*/ 3331053 w 3429718"/>
                        <a:gd name="connsiteY7" fmla="*/ 743676 h 1172301"/>
                        <a:gd name="connsiteX8" fmla="*/ 3429478 w 3429718"/>
                        <a:gd name="connsiteY8" fmla="*/ 621438 h 1172301"/>
                        <a:gd name="connsiteX9" fmla="*/ 3324703 w 3429718"/>
                        <a:gd name="connsiteY9" fmla="*/ 480151 h 1172301"/>
                        <a:gd name="connsiteX10" fmla="*/ 2848453 w 3429718"/>
                        <a:gd name="connsiteY10" fmla="*/ 353151 h 1172301"/>
                        <a:gd name="connsiteX11" fmla="*/ 2207103 w 3429718"/>
                        <a:gd name="connsiteY11" fmla="*/ 149951 h 1172301"/>
                        <a:gd name="connsiteX12" fmla="*/ 1600678 w 3429718"/>
                        <a:gd name="connsiteY12" fmla="*/ 169001 h 1172301"/>
                        <a:gd name="connsiteX13" fmla="*/ 1578453 w 3429718"/>
                        <a:gd name="connsiteY13" fmla="*/ 191226 h 1172301"/>
                        <a:gd name="connsiteX14" fmla="*/ 1191103 w 3429718"/>
                        <a:gd name="connsiteY14" fmla="*/ 175351 h 1172301"/>
                        <a:gd name="connsiteX15" fmla="*/ 1149828 w 3429718"/>
                        <a:gd name="connsiteY15" fmla="*/ 143601 h 1172301"/>
                        <a:gd name="connsiteX16" fmla="*/ 54453 w 3429718"/>
                        <a:gd name="connsiteY16" fmla="*/ 3901 h 1172301"/>
                        <a:gd name="connsiteX17" fmla="*/ 478 w 3429718"/>
                        <a:gd name="connsiteY17" fmla="*/ 203926 h 1172301"/>
                        <a:gd name="connsiteX18" fmla="*/ 67153 w 3429718"/>
                        <a:gd name="connsiteY18" fmla="*/ 232501 h 1172301"/>
                        <a:gd name="connsiteX19" fmla="*/ 270353 w 3429718"/>
                        <a:gd name="connsiteY19" fmla="*/ 854801 h 1172301"/>
                        <a:gd name="connsiteX20" fmla="*/ 921228 w 3429718"/>
                        <a:gd name="connsiteY20" fmla="*/ 889726 h 1172301"/>
                        <a:gd name="connsiteX21" fmla="*/ 1257778 w 3429718"/>
                        <a:gd name="connsiteY21" fmla="*/ 381726 h 1172301"/>
                        <a:gd name="connsiteX22" fmla="*/ 1454628 w 3429718"/>
                        <a:gd name="connsiteY22" fmla="*/ 378551 h 1172301"/>
                        <a:gd name="connsiteX0" fmla="*/ 1454628 w 3429718"/>
                        <a:gd name="connsiteY0" fmla="*/ 378551 h 1172301"/>
                        <a:gd name="connsiteX1" fmla="*/ 1568928 w 3429718"/>
                        <a:gd name="connsiteY1" fmla="*/ 908776 h 1172301"/>
                        <a:gd name="connsiteX2" fmla="*/ 2092803 w 3429718"/>
                        <a:gd name="connsiteY2" fmla="*/ 1172301 h 1172301"/>
                        <a:gd name="connsiteX3" fmla="*/ 2635728 w 3429718"/>
                        <a:gd name="connsiteY3" fmla="*/ 911951 h 1172301"/>
                        <a:gd name="connsiteX4" fmla="*/ 2797653 w 3429718"/>
                        <a:gd name="connsiteY4" fmla="*/ 642076 h 1172301"/>
                        <a:gd name="connsiteX5" fmla="*/ 2908778 w 3429718"/>
                        <a:gd name="connsiteY5" fmla="*/ 619851 h 1172301"/>
                        <a:gd name="connsiteX6" fmla="*/ 3216753 w 3429718"/>
                        <a:gd name="connsiteY6" fmla="*/ 683351 h 1172301"/>
                        <a:gd name="connsiteX7" fmla="*/ 3331053 w 3429718"/>
                        <a:gd name="connsiteY7" fmla="*/ 743676 h 1172301"/>
                        <a:gd name="connsiteX8" fmla="*/ 3429478 w 3429718"/>
                        <a:gd name="connsiteY8" fmla="*/ 621438 h 1172301"/>
                        <a:gd name="connsiteX9" fmla="*/ 3324703 w 3429718"/>
                        <a:gd name="connsiteY9" fmla="*/ 480151 h 1172301"/>
                        <a:gd name="connsiteX10" fmla="*/ 2848453 w 3429718"/>
                        <a:gd name="connsiteY10" fmla="*/ 353151 h 1172301"/>
                        <a:gd name="connsiteX11" fmla="*/ 2207103 w 3429718"/>
                        <a:gd name="connsiteY11" fmla="*/ 149951 h 1172301"/>
                        <a:gd name="connsiteX12" fmla="*/ 1600678 w 3429718"/>
                        <a:gd name="connsiteY12" fmla="*/ 169001 h 1172301"/>
                        <a:gd name="connsiteX13" fmla="*/ 1578453 w 3429718"/>
                        <a:gd name="connsiteY13" fmla="*/ 191226 h 1172301"/>
                        <a:gd name="connsiteX14" fmla="*/ 1191103 w 3429718"/>
                        <a:gd name="connsiteY14" fmla="*/ 175351 h 1172301"/>
                        <a:gd name="connsiteX15" fmla="*/ 1149828 w 3429718"/>
                        <a:gd name="connsiteY15" fmla="*/ 143601 h 1172301"/>
                        <a:gd name="connsiteX16" fmla="*/ 54453 w 3429718"/>
                        <a:gd name="connsiteY16" fmla="*/ 3901 h 1172301"/>
                        <a:gd name="connsiteX17" fmla="*/ 478 w 3429718"/>
                        <a:gd name="connsiteY17" fmla="*/ 203926 h 1172301"/>
                        <a:gd name="connsiteX18" fmla="*/ 67153 w 3429718"/>
                        <a:gd name="connsiteY18" fmla="*/ 232501 h 1172301"/>
                        <a:gd name="connsiteX19" fmla="*/ 270353 w 3429718"/>
                        <a:gd name="connsiteY19" fmla="*/ 854801 h 1172301"/>
                        <a:gd name="connsiteX20" fmla="*/ 921228 w 3429718"/>
                        <a:gd name="connsiteY20" fmla="*/ 889726 h 1172301"/>
                        <a:gd name="connsiteX21" fmla="*/ 1257778 w 3429718"/>
                        <a:gd name="connsiteY21" fmla="*/ 381726 h 1172301"/>
                        <a:gd name="connsiteX22" fmla="*/ 1454628 w 3429718"/>
                        <a:gd name="connsiteY22" fmla="*/ 378551 h 1172301"/>
                        <a:gd name="connsiteX0" fmla="*/ 1466623 w 3441713"/>
                        <a:gd name="connsiteY0" fmla="*/ 378551 h 1172301"/>
                        <a:gd name="connsiteX1" fmla="*/ 1580923 w 3441713"/>
                        <a:gd name="connsiteY1" fmla="*/ 908776 h 1172301"/>
                        <a:gd name="connsiteX2" fmla="*/ 2104798 w 3441713"/>
                        <a:gd name="connsiteY2" fmla="*/ 1172301 h 1172301"/>
                        <a:gd name="connsiteX3" fmla="*/ 2647723 w 3441713"/>
                        <a:gd name="connsiteY3" fmla="*/ 911951 h 1172301"/>
                        <a:gd name="connsiteX4" fmla="*/ 2809648 w 3441713"/>
                        <a:gd name="connsiteY4" fmla="*/ 642076 h 1172301"/>
                        <a:gd name="connsiteX5" fmla="*/ 2920773 w 3441713"/>
                        <a:gd name="connsiteY5" fmla="*/ 619851 h 1172301"/>
                        <a:gd name="connsiteX6" fmla="*/ 3228748 w 3441713"/>
                        <a:gd name="connsiteY6" fmla="*/ 683351 h 1172301"/>
                        <a:gd name="connsiteX7" fmla="*/ 3343048 w 3441713"/>
                        <a:gd name="connsiteY7" fmla="*/ 743676 h 1172301"/>
                        <a:gd name="connsiteX8" fmla="*/ 3441473 w 3441713"/>
                        <a:gd name="connsiteY8" fmla="*/ 621438 h 1172301"/>
                        <a:gd name="connsiteX9" fmla="*/ 3336698 w 3441713"/>
                        <a:gd name="connsiteY9" fmla="*/ 480151 h 1172301"/>
                        <a:gd name="connsiteX10" fmla="*/ 2860448 w 3441713"/>
                        <a:gd name="connsiteY10" fmla="*/ 353151 h 1172301"/>
                        <a:gd name="connsiteX11" fmla="*/ 2219098 w 3441713"/>
                        <a:gd name="connsiteY11" fmla="*/ 149951 h 1172301"/>
                        <a:gd name="connsiteX12" fmla="*/ 1612673 w 3441713"/>
                        <a:gd name="connsiteY12" fmla="*/ 169001 h 1172301"/>
                        <a:gd name="connsiteX13" fmla="*/ 1590448 w 3441713"/>
                        <a:gd name="connsiteY13" fmla="*/ 191226 h 1172301"/>
                        <a:gd name="connsiteX14" fmla="*/ 1203098 w 3441713"/>
                        <a:gd name="connsiteY14" fmla="*/ 175351 h 1172301"/>
                        <a:gd name="connsiteX15" fmla="*/ 1161823 w 3441713"/>
                        <a:gd name="connsiteY15" fmla="*/ 143601 h 1172301"/>
                        <a:gd name="connsiteX16" fmla="*/ 66448 w 3441713"/>
                        <a:gd name="connsiteY16" fmla="*/ 3901 h 1172301"/>
                        <a:gd name="connsiteX17" fmla="*/ 12473 w 3441713"/>
                        <a:gd name="connsiteY17" fmla="*/ 203926 h 1172301"/>
                        <a:gd name="connsiteX18" fmla="*/ 79148 w 3441713"/>
                        <a:gd name="connsiteY18" fmla="*/ 232501 h 1172301"/>
                        <a:gd name="connsiteX19" fmla="*/ 282348 w 3441713"/>
                        <a:gd name="connsiteY19" fmla="*/ 854801 h 1172301"/>
                        <a:gd name="connsiteX20" fmla="*/ 933223 w 3441713"/>
                        <a:gd name="connsiteY20" fmla="*/ 889726 h 1172301"/>
                        <a:gd name="connsiteX21" fmla="*/ 1269773 w 3441713"/>
                        <a:gd name="connsiteY21" fmla="*/ 381726 h 1172301"/>
                        <a:gd name="connsiteX22" fmla="*/ 1466623 w 3441713"/>
                        <a:gd name="connsiteY22" fmla="*/ 378551 h 1172301"/>
                        <a:gd name="connsiteX0" fmla="*/ 1466623 w 3441713"/>
                        <a:gd name="connsiteY0" fmla="*/ 389499 h 1183249"/>
                        <a:gd name="connsiteX1" fmla="*/ 1580923 w 3441713"/>
                        <a:gd name="connsiteY1" fmla="*/ 919724 h 1183249"/>
                        <a:gd name="connsiteX2" fmla="*/ 2104798 w 3441713"/>
                        <a:gd name="connsiteY2" fmla="*/ 1183249 h 1183249"/>
                        <a:gd name="connsiteX3" fmla="*/ 2647723 w 3441713"/>
                        <a:gd name="connsiteY3" fmla="*/ 922899 h 1183249"/>
                        <a:gd name="connsiteX4" fmla="*/ 2809648 w 3441713"/>
                        <a:gd name="connsiteY4" fmla="*/ 653024 h 1183249"/>
                        <a:gd name="connsiteX5" fmla="*/ 2920773 w 3441713"/>
                        <a:gd name="connsiteY5" fmla="*/ 630799 h 1183249"/>
                        <a:gd name="connsiteX6" fmla="*/ 3228748 w 3441713"/>
                        <a:gd name="connsiteY6" fmla="*/ 694299 h 1183249"/>
                        <a:gd name="connsiteX7" fmla="*/ 3343048 w 3441713"/>
                        <a:gd name="connsiteY7" fmla="*/ 754624 h 1183249"/>
                        <a:gd name="connsiteX8" fmla="*/ 3441473 w 3441713"/>
                        <a:gd name="connsiteY8" fmla="*/ 632386 h 1183249"/>
                        <a:gd name="connsiteX9" fmla="*/ 3336698 w 3441713"/>
                        <a:gd name="connsiteY9" fmla="*/ 491099 h 1183249"/>
                        <a:gd name="connsiteX10" fmla="*/ 2860448 w 3441713"/>
                        <a:gd name="connsiteY10" fmla="*/ 364099 h 1183249"/>
                        <a:gd name="connsiteX11" fmla="*/ 2219098 w 3441713"/>
                        <a:gd name="connsiteY11" fmla="*/ 160899 h 1183249"/>
                        <a:gd name="connsiteX12" fmla="*/ 1612673 w 3441713"/>
                        <a:gd name="connsiteY12" fmla="*/ 179949 h 1183249"/>
                        <a:gd name="connsiteX13" fmla="*/ 1590448 w 3441713"/>
                        <a:gd name="connsiteY13" fmla="*/ 202174 h 1183249"/>
                        <a:gd name="connsiteX14" fmla="*/ 1203098 w 3441713"/>
                        <a:gd name="connsiteY14" fmla="*/ 186299 h 1183249"/>
                        <a:gd name="connsiteX15" fmla="*/ 1161823 w 3441713"/>
                        <a:gd name="connsiteY15" fmla="*/ 154549 h 1183249"/>
                        <a:gd name="connsiteX16" fmla="*/ 66448 w 3441713"/>
                        <a:gd name="connsiteY16" fmla="*/ 14849 h 1183249"/>
                        <a:gd name="connsiteX17" fmla="*/ 12473 w 3441713"/>
                        <a:gd name="connsiteY17" fmla="*/ 214874 h 1183249"/>
                        <a:gd name="connsiteX18" fmla="*/ 79148 w 3441713"/>
                        <a:gd name="connsiteY18" fmla="*/ 243449 h 1183249"/>
                        <a:gd name="connsiteX19" fmla="*/ 282348 w 3441713"/>
                        <a:gd name="connsiteY19" fmla="*/ 865749 h 1183249"/>
                        <a:gd name="connsiteX20" fmla="*/ 933223 w 3441713"/>
                        <a:gd name="connsiteY20" fmla="*/ 900674 h 1183249"/>
                        <a:gd name="connsiteX21" fmla="*/ 1269773 w 3441713"/>
                        <a:gd name="connsiteY21" fmla="*/ 392674 h 1183249"/>
                        <a:gd name="connsiteX22" fmla="*/ 1466623 w 3441713"/>
                        <a:gd name="connsiteY22" fmla="*/ 389499 h 118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1713" h="1183249">
                          <a:moveTo>
                            <a:pt x="1466623" y="389499"/>
                          </a:moveTo>
                          <a:cubicBezTo>
                            <a:pt x="1444398" y="572591"/>
                            <a:pt x="1434873" y="739807"/>
                            <a:pt x="1580923" y="919724"/>
                          </a:cubicBezTo>
                          <a:cubicBezTo>
                            <a:pt x="1733323" y="1071066"/>
                            <a:pt x="1860323" y="1171607"/>
                            <a:pt x="2104798" y="1183249"/>
                          </a:cubicBezTo>
                          <a:cubicBezTo>
                            <a:pt x="2346098" y="1137741"/>
                            <a:pt x="2454048" y="1139857"/>
                            <a:pt x="2647723" y="922899"/>
                          </a:cubicBezTo>
                          <a:cubicBezTo>
                            <a:pt x="2734506" y="828707"/>
                            <a:pt x="2808590" y="763091"/>
                            <a:pt x="2809648" y="653024"/>
                          </a:cubicBezTo>
                          <a:cubicBezTo>
                            <a:pt x="2823406" y="618099"/>
                            <a:pt x="2929240" y="716524"/>
                            <a:pt x="2920773" y="630799"/>
                          </a:cubicBezTo>
                          <a:cubicBezTo>
                            <a:pt x="2912306" y="545074"/>
                            <a:pt x="3122915" y="672074"/>
                            <a:pt x="3228748" y="694299"/>
                          </a:cubicBezTo>
                          <a:cubicBezTo>
                            <a:pt x="3265790" y="694299"/>
                            <a:pt x="3307594" y="764943"/>
                            <a:pt x="3343048" y="754624"/>
                          </a:cubicBezTo>
                          <a:cubicBezTo>
                            <a:pt x="3378502" y="744305"/>
                            <a:pt x="3439356" y="723403"/>
                            <a:pt x="3441473" y="632386"/>
                          </a:cubicBezTo>
                          <a:cubicBezTo>
                            <a:pt x="3443590" y="541369"/>
                            <a:pt x="3433535" y="535813"/>
                            <a:pt x="3336698" y="491099"/>
                          </a:cubicBezTo>
                          <a:cubicBezTo>
                            <a:pt x="3239861" y="446385"/>
                            <a:pt x="3022373" y="415957"/>
                            <a:pt x="2860448" y="364099"/>
                          </a:cubicBezTo>
                          <a:cubicBezTo>
                            <a:pt x="2656190" y="255091"/>
                            <a:pt x="2540831" y="212757"/>
                            <a:pt x="2219098" y="160899"/>
                          </a:cubicBezTo>
                          <a:cubicBezTo>
                            <a:pt x="2020131" y="141849"/>
                            <a:pt x="1821165" y="148199"/>
                            <a:pt x="1612673" y="179949"/>
                          </a:cubicBezTo>
                          <a:lnTo>
                            <a:pt x="1590448" y="202174"/>
                          </a:lnTo>
                          <a:cubicBezTo>
                            <a:pt x="1461331" y="171482"/>
                            <a:pt x="1335390" y="147141"/>
                            <a:pt x="1203098" y="186299"/>
                          </a:cubicBezTo>
                          <a:lnTo>
                            <a:pt x="1161823" y="154549"/>
                          </a:lnTo>
                          <a:cubicBezTo>
                            <a:pt x="972381" y="125974"/>
                            <a:pt x="100315" y="-51826"/>
                            <a:pt x="66448" y="14849"/>
                          </a:cubicBezTo>
                          <a:cubicBezTo>
                            <a:pt x="32581" y="81524"/>
                            <a:pt x="-25627" y="218049"/>
                            <a:pt x="12473" y="214874"/>
                          </a:cubicBezTo>
                          <a:cubicBezTo>
                            <a:pt x="50573" y="211699"/>
                            <a:pt x="47398" y="224399"/>
                            <a:pt x="79148" y="243449"/>
                          </a:cubicBezTo>
                          <a:cubicBezTo>
                            <a:pt x="67506" y="463582"/>
                            <a:pt x="81265" y="674191"/>
                            <a:pt x="282348" y="865749"/>
                          </a:cubicBezTo>
                          <a:cubicBezTo>
                            <a:pt x="448506" y="944066"/>
                            <a:pt x="640065" y="1060482"/>
                            <a:pt x="933223" y="900674"/>
                          </a:cubicBezTo>
                          <a:cubicBezTo>
                            <a:pt x="1089856" y="769441"/>
                            <a:pt x="1214740" y="685832"/>
                            <a:pt x="1269773" y="392674"/>
                          </a:cubicBezTo>
                          <a:cubicBezTo>
                            <a:pt x="1335390" y="391616"/>
                            <a:pt x="1391481" y="403257"/>
                            <a:pt x="1466623" y="389499"/>
                          </a:cubicBezTo>
                          <a:close/>
                        </a:path>
                      </a:pathLst>
                    </a:custGeom>
                    <a:solidFill>
                      <a:srgbClr val="030004"/>
                    </a:solidFill>
                    <a:ln w="12700" cap="flat" cmpd="sng" algn="ctr">
                      <a:no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5" name="Oval 9">
                      <a:extLst>
                        <a:ext uri="{FF2B5EF4-FFF2-40B4-BE49-F238E27FC236}">
                          <a16:creationId xmlns:a16="http://schemas.microsoft.com/office/drawing/2014/main" id="{B510C77A-AFD2-4544-A129-3059FC5C126A}"/>
                        </a:ext>
                      </a:extLst>
                    </p:cNvPr>
                    <p:cNvSpPr/>
                    <p:nvPr/>
                  </p:nvSpPr>
                  <p:spPr>
                    <a:xfrm rot="1258334" flipH="1">
                      <a:off x="1768309" y="3292503"/>
                      <a:ext cx="630070" cy="437308"/>
                    </a:xfrm>
                    <a:custGeom>
                      <a:avLst/>
                      <a:gdLst>
                        <a:gd name="connsiteX0" fmla="*/ 0 w 1231107"/>
                        <a:gd name="connsiteY0" fmla="*/ 416720 h 833439"/>
                        <a:gd name="connsiteX1" fmla="*/ 615554 w 1231107"/>
                        <a:gd name="connsiteY1" fmla="*/ 0 h 833439"/>
                        <a:gd name="connsiteX2" fmla="*/ 1231108 w 1231107"/>
                        <a:gd name="connsiteY2" fmla="*/ 416720 h 833439"/>
                        <a:gd name="connsiteX3" fmla="*/ 615554 w 1231107"/>
                        <a:gd name="connsiteY3" fmla="*/ 833440 h 833439"/>
                        <a:gd name="connsiteX4" fmla="*/ 0 w 1231107"/>
                        <a:gd name="connsiteY4" fmla="*/ 416720 h 833439"/>
                        <a:gd name="connsiteX0" fmla="*/ 0 w 1343892"/>
                        <a:gd name="connsiteY0" fmla="*/ 420719 h 837439"/>
                        <a:gd name="connsiteX1" fmla="*/ 615554 w 1343892"/>
                        <a:gd name="connsiteY1" fmla="*/ 3999 h 837439"/>
                        <a:gd name="connsiteX2" fmla="*/ 1300163 w 1343892"/>
                        <a:gd name="connsiteY2" fmla="*/ 221927 h 837439"/>
                        <a:gd name="connsiteX3" fmla="*/ 1231108 w 1343892"/>
                        <a:gd name="connsiteY3" fmla="*/ 420719 h 837439"/>
                        <a:gd name="connsiteX4" fmla="*/ 615554 w 1343892"/>
                        <a:gd name="connsiteY4" fmla="*/ 837439 h 837439"/>
                        <a:gd name="connsiteX5" fmla="*/ 0 w 1343892"/>
                        <a:gd name="connsiteY5" fmla="*/ 420719 h 837439"/>
                        <a:gd name="connsiteX0" fmla="*/ 0 w 1335920"/>
                        <a:gd name="connsiteY0" fmla="*/ 420719 h 838211"/>
                        <a:gd name="connsiteX1" fmla="*/ 615554 w 1335920"/>
                        <a:gd name="connsiteY1" fmla="*/ 3999 h 838211"/>
                        <a:gd name="connsiteX2" fmla="*/ 1300163 w 1335920"/>
                        <a:gd name="connsiteY2" fmla="*/ 221927 h 838211"/>
                        <a:gd name="connsiteX3" fmla="*/ 1188246 w 1335920"/>
                        <a:gd name="connsiteY3" fmla="*/ 513588 h 838211"/>
                        <a:gd name="connsiteX4" fmla="*/ 615554 w 1335920"/>
                        <a:gd name="connsiteY4" fmla="*/ 837439 h 838211"/>
                        <a:gd name="connsiteX5" fmla="*/ 0 w 1335920"/>
                        <a:gd name="connsiteY5" fmla="*/ 420719 h 838211"/>
                        <a:gd name="connsiteX0" fmla="*/ 1 w 1335921"/>
                        <a:gd name="connsiteY0" fmla="*/ 420719 h 897585"/>
                        <a:gd name="connsiteX1" fmla="*/ 615555 w 1335921"/>
                        <a:gd name="connsiteY1" fmla="*/ 3999 h 897585"/>
                        <a:gd name="connsiteX2" fmla="*/ 1300164 w 1335921"/>
                        <a:gd name="connsiteY2" fmla="*/ 221927 h 897585"/>
                        <a:gd name="connsiteX3" fmla="*/ 1188247 w 1335921"/>
                        <a:gd name="connsiteY3" fmla="*/ 513588 h 897585"/>
                        <a:gd name="connsiteX4" fmla="*/ 610793 w 1335921"/>
                        <a:gd name="connsiteY4" fmla="*/ 896970 h 897585"/>
                        <a:gd name="connsiteX5" fmla="*/ 1 w 1335921"/>
                        <a:gd name="connsiteY5" fmla="*/ 420719 h 897585"/>
                        <a:gd name="connsiteX0" fmla="*/ 1 w 1334200"/>
                        <a:gd name="connsiteY0" fmla="*/ 420719 h 913023"/>
                        <a:gd name="connsiteX1" fmla="*/ 615555 w 1334200"/>
                        <a:gd name="connsiteY1" fmla="*/ 3999 h 913023"/>
                        <a:gd name="connsiteX2" fmla="*/ 1300164 w 1334200"/>
                        <a:gd name="connsiteY2" fmla="*/ 221927 h 913023"/>
                        <a:gd name="connsiteX3" fmla="*/ 1188247 w 1334200"/>
                        <a:gd name="connsiteY3" fmla="*/ 513588 h 913023"/>
                        <a:gd name="connsiteX4" fmla="*/ 966789 w 1334200"/>
                        <a:gd name="connsiteY4" fmla="*/ 774377 h 913023"/>
                        <a:gd name="connsiteX5" fmla="*/ 610793 w 1334200"/>
                        <a:gd name="connsiteY5" fmla="*/ 896970 h 913023"/>
                        <a:gd name="connsiteX6" fmla="*/ 1 w 1334200"/>
                        <a:gd name="connsiteY6" fmla="*/ 420719 h 913023"/>
                        <a:gd name="connsiteX0" fmla="*/ 22150 w 1356349"/>
                        <a:gd name="connsiteY0" fmla="*/ 419734 h 912038"/>
                        <a:gd name="connsiteX1" fmla="*/ 181694 w 1356349"/>
                        <a:gd name="connsiteY1" fmla="*/ 116167 h 912038"/>
                        <a:gd name="connsiteX2" fmla="*/ 637704 w 1356349"/>
                        <a:gd name="connsiteY2" fmla="*/ 3014 h 912038"/>
                        <a:gd name="connsiteX3" fmla="*/ 1322313 w 1356349"/>
                        <a:gd name="connsiteY3" fmla="*/ 220942 h 912038"/>
                        <a:gd name="connsiteX4" fmla="*/ 1210396 w 1356349"/>
                        <a:gd name="connsiteY4" fmla="*/ 512603 h 912038"/>
                        <a:gd name="connsiteX5" fmla="*/ 988938 w 1356349"/>
                        <a:gd name="connsiteY5" fmla="*/ 773392 h 912038"/>
                        <a:gd name="connsiteX6" fmla="*/ 632942 w 1356349"/>
                        <a:gd name="connsiteY6" fmla="*/ 895985 h 912038"/>
                        <a:gd name="connsiteX7" fmla="*/ 22150 w 1356349"/>
                        <a:gd name="connsiteY7" fmla="*/ 419734 h 912038"/>
                        <a:gd name="connsiteX0" fmla="*/ 16999 w 1351198"/>
                        <a:gd name="connsiteY0" fmla="*/ 419734 h 912038"/>
                        <a:gd name="connsiteX1" fmla="*/ 176543 w 1351198"/>
                        <a:gd name="connsiteY1" fmla="*/ 116167 h 912038"/>
                        <a:gd name="connsiteX2" fmla="*/ 632553 w 1351198"/>
                        <a:gd name="connsiteY2" fmla="*/ 3014 h 912038"/>
                        <a:gd name="connsiteX3" fmla="*/ 1317162 w 1351198"/>
                        <a:gd name="connsiteY3" fmla="*/ 220942 h 912038"/>
                        <a:gd name="connsiteX4" fmla="*/ 1205245 w 1351198"/>
                        <a:gd name="connsiteY4" fmla="*/ 512603 h 912038"/>
                        <a:gd name="connsiteX5" fmla="*/ 983787 w 1351198"/>
                        <a:gd name="connsiteY5" fmla="*/ 773392 h 912038"/>
                        <a:gd name="connsiteX6" fmla="*/ 627791 w 1351198"/>
                        <a:gd name="connsiteY6" fmla="*/ 895985 h 912038"/>
                        <a:gd name="connsiteX7" fmla="*/ 16999 w 1351198"/>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183 h 911487"/>
                        <a:gd name="connsiteX1" fmla="*/ 92963 w 1336675"/>
                        <a:gd name="connsiteY1" fmla="*/ 122759 h 911487"/>
                        <a:gd name="connsiteX2" fmla="*/ 618030 w 1336675"/>
                        <a:gd name="connsiteY2" fmla="*/ 2463 h 911487"/>
                        <a:gd name="connsiteX3" fmla="*/ 1302639 w 1336675"/>
                        <a:gd name="connsiteY3" fmla="*/ 220391 h 911487"/>
                        <a:gd name="connsiteX4" fmla="*/ 1190722 w 1336675"/>
                        <a:gd name="connsiteY4" fmla="*/ 512052 h 911487"/>
                        <a:gd name="connsiteX5" fmla="*/ 969264 w 1336675"/>
                        <a:gd name="connsiteY5" fmla="*/ 772841 h 911487"/>
                        <a:gd name="connsiteX6" fmla="*/ 613268 w 1336675"/>
                        <a:gd name="connsiteY6" fmla="*/ 895434 h 911487"/>
                        <a:gd name="connsiteX7" fmla="*/ 2476 w 1336675"/>
                        <a:gd name="connsiteY7" fmla="*/ 419183 h 911487"/>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0 w 1308005"/>
                        <a:gd name="connsiteY0" fmla="*/ 412039 h 911934"/>
                        <a:gd name="connsiteX1" fmla="*/ 64293 w 1308005"/>
                        <a:gd name="connsiteY1" fmla="*/ 122759 h 911934"/>
                        <a:gd name="connsiteX2" fmla="*/ 589360 w 1308005"/>
                        <a:gd name="connsiteY2" fmla="*/ 2463 h 911934"/>
                        <a:gd name="connsiteX3" fmla="*/ 1273969 w 1308005"/>
                        <a:gd name="connsiteY3" fmla="*/ 220391 h 911934"/>
                        <a:gd name="connsiteX4" fmla="*/ 1162052 w 1308005"/>
                        <a:gd name="connsiteY4" fmla="*/ 512052 h 911934"/>
                        <a:gd name="connsiteX5" fmla="*/ 940594 w 1308005"/>
                        <a:gd name="connsiteY5" fmla="*/ 772841 h 911934"/>
                        <a:gd name="connsiteX6" fmla="*/ 584598 w 1308005"/>
                        <a:gd name="connsiteY6" fmla="*/ 895434 h 911934"/>
                        <a:gd name="connsiteX7" fmla="*/ 0 w 1308005"/>
                        <a:gd name="connsiteY7" fmla="*/ 412039 h 911934"/>
                        <a:gd name="connsiteX0" fmla="*/ 15349 w 1256679"/>
                        <a:gd name="connsiteY0" fmla="*/ 412039 h 911934"/>
                        <a:gd name="connsiteX1" fmla="*/ 12967 w 1256679"/>
                        <a:gd name="connsiteY1" fmla="*/ 122759 h 911934"/>
                        <a:gd name="connsiteX2" fmla="*/ 538034 w 1256679"/>
                        <a:gd name="connsiteY2" fmla="*/ 2463 h 911934"/>
                        <a:gd name="connsiteX3" fmla="*/ 1222643 w 1256679"/>
                        <a:gd name="connsiteY3" fmla="*/ 220391 h 911934"/>
                        <a:gd name="connsiteX4" fmla="*/ 1110726 w 1256679"/>
                        <a:gd name="connsiteY4" fmla="*/ 512052 h 911934"/>
                        <a:gd name="connsiteX5" fmla="*/ 889268 w 1256679"/>
                        <a:gd name="connsiteY5" fmla="*/ 772841 h 911934"/>
                        <a:gd name="connsiteX6" fmla="*/ 533272 w 1256679"/>
                        <a:gd name="connsiteY6" fmla="*/ 895434 h 911934"/>
                        <a:gd name="connsiteX7" fmla="*/ 15349 w 1256679"/>
                        <a:gd name="connsiteY7" fmla="*/ 412039 h 911934"/>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897644"/>
                        <a:gd name="connsiteX1" fmla="*/ 69056 w 1312768"/>
                        <a:gd name="connsiteY1" fmla="*/ 122759 h 897644"/>
                        <a:gd name="connsiteX2" fmla="*/ 594123 w 1312768"/>
                        <a:gd name="connsiteY2" fmla="*/ 2463 h 897644"/>
                        <a:gd name="connsiteX3" fmla="*/ 1278732 w 1312768"/>
                        <a:gd name="connsiteY3" fmla="*/ 220391 h 897644"/>
                        <a:gd name="connsiteX4" fmla="*/ 1166815 w 1312768"/>
                        <a:gd name="connsiteY4" fmla="*/ 512052 h 897644"/>
                        <a:gd name="connsiteX5" fmla="*/ 945357 w 1312768"/>
                        <a:gd name="connsiteY5" fmla="*/ 772841 h 897644"/>
                        <a:gd name="connsiteX6" fmla="*/ 589361 w 1312768"/>
                        <a:gd name="connsiteY6" fmla="*/ 895434 h 897644"/>
                        <a:gd name="connsiteX7" fmla="*/ 0 w 1312768"/>
                        <a:gd name="connsiteY7" fmla="*/ 447758 h 897644"/>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89361 w 1312768"/>
                        <a:gd name="connsiteY6" fmla="*/ 895434 h 910082"/>
                        <a:gd name="connsiteX7" fmla="*/ 0 w 1312768"/>
                        <a:gd name="connsiteY7" fmla="*/ 447758 h 910082"/>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46499 w 1312768"/>
                        <a:gd name="connsiteY6" fmla="*/ 895434 h 910082"/>
                        <a:gd name="connsiteX7" fmla="*/ 0 w 1312768"/>
                        <a:gd name="connsiteY7" fmla="*/ 447758 h 910082"/>
                        <a:gd name="connsiteX0" fmla="*/ 0 w 1316483"/>
                        <a:gd name="connsiteY0" fmla="*/ 447758 h 910082"/>
                        <a:gd name="connsiteX1" fmla="*/ 69056 w 1316483"/>
                        <a:gd name="connsiteY1" fmla="*/ 122759 h 910082"/>
                        <a:gd name="connsiteX2" fmla="*/ 594123 w 1316483"/>
                        <a:gd name="connsiteY2" fmla="*/ 2463 h 910082"/>
                        <a:gd name="connsiteX3" fmla="*/ 1278732 w 1316483"/>
                        <a:gd name="connsiteY3" fmla="*/ 220391 h 910082"/>
                        <a:gd name="connsiteX4" fmla="*/ 1190627 w 1316483"/>
                        <a:gd name="connsiteY4" fmla="*/ 521577 h 910082"/>
                        <a:gd name="connsiteX5" fmla="*/ 954882 w 1316483"/>
                        <a:gd name="connsiteY5" fmla="*/ 775222 h 910082"/>
                        <a:gd name="connsiteX6" fmla="*/ 546499 w 1316483"/>
                        <a:gd name="connsiteY6" fmla="*/ 895434 h 910082"/>
                        <a:gd name="connsiteX7" fmla="*/ 0 w 1316483"/>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03193"/>
                        <a:gd name="connsiteY0" fmla="*/ 447758 h 910082"/>
                        <a:gd name="connsiteX1" fmla="*/ 69056 w 1303193"/>
                        <a:gd name="connsiteY1" fmla="*/ 122759 h 910082"/>
                        <a:gd name="connsiteX2" fmla="*/ 594123 w 1303193"/>
                        <a:gd name="connsiteY2" fmla="*/ 2463 h 910082"/>
                        <a:gd name="connsiteX3" fmla="*/ 1278732 w 1303193"/>
                        <a:gd name="connsiteY3" fmla="*/ 220391 h 910082"/>
                        <a:gd name="connsiteX4" fmla="*/ 1190627 w 1303193"/>
                        <a:gd name="connsiteY4" fmla="*/ 521577 h 910082"/>
                        <a:gd name="connsiteX5" fmla="*/ 954882 w 1303193"/>
                        <a:gd name="connsiteY5" fmla="*/ 775222 h 910082"/>
                        <a:gd name="connsiteX6" fmla="*/ 546499 w 1303193"/>
                        <a:gd name="connsiteY6" fmla="*/ 895434 h 910082"/>
                        <a:gd name="connsiteX7" fmla="*/ 0 w 1303193"/>
                        <a:gd name="connsiteY7" fmla="*/ 447758 h 910082"/>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5679"/>
                        <a:gd name="connsiteY0" fmla="*/ 429425 h 891749"/>
                        <a:gd name="connsiteX1" fmla="*/ 69056 w 1305679"/>
                        <a:gd name="connsiteY1" fmla="*/ 104426 h 891749"/>
                        <a:gd name="connsiteX2" fmla="*/ 598885 w 1305679"/>
                        <a:gd name="connsiteY2" fmla="*/ 3180 h 891749"/>
                        <a:gd name="connsiteX3" fmla="*/ 1278732 w 1305679"/>
                        <a:gd name="connsiteY3" fmla="*/ 202058 h 891749"/>
                        <a:gd name="connsiteX4" fmla="*/ 1190627 w 1305679"/>
                        <a:gd name="connsiteY4" fmla="*/ 503244 h 891749"/>
                        <a:gd name="connsiteX5" fmla="*/ 954882 w 1305679"/>
                        <a:gd name="connsiteY5" fmla="*/ 756889 h 891749"/>
                        <a:gd name="connsiteX6" fmla="*/ 546499 w 1305679"/>
                        <a:gd name="connsiteY6" fmla="*/ 877101 h 891749"/>
                        <a:gd name="connsiteX7" fmla="*/ 0 w 1305679"/>
                        <a:gd name="connsiteY7" fmla="*/ 429425 h 891749"/>
                        <a:gd name="connsiteX0" fmla="*/ 0 w 1303483"/>
                        <a:gd name="connsiteY0" fmla="*/ 429425 h 891749"/>
                        <a:gd name="connsiteX1" fmla="*/ 69056 w 1303483"/>
                        <a:gd name="connsiteY1" fmla="*/ 104426 h 891749"/>
                        <a:gd name="connsiteX2" fmla="*/ 598885 w 1303483"/>
                        <a:gd name="connsiteY2" fmla="*/ 3180 h 891749"/>
                        <a:gd name="connsiteX3" fmla="*/ 1278732 w 1303483"/>
                        <a:gd name="connsiteY3" fmla="*/ 202058 h 891749"/>
                        <a:gd name="connsiteX4" fmla="*/ 1190627 w 1303483"/>
                        <a:gd name="connsiteY4" fmla="*/ 503244 h 891749"/>
                        <a:gd name="connsiteX5" fmla="*/ 954882 w 1303483"/>
                        <a:gd name="connsiteY5" fmla="*/ 756889 h 891749"/>
                        <a:gd name="connsiteX6" fmla="*/ 546499 w 1303483"/>
                        <a:gd name="connsiteY6" fmla="*/ 877101 h 891749"/>
                        <a:gd name="connsiteX7" fmla="*/ 0 w 1303483"/>
                        <a:gd name="connsiteY7" fmla="*/ 429425 h 891749"/>
                        <a:gd name="connsiteX0" fmla="*/ 0 w 1301412"/>
                        <a:gd name="connsiteY0" fmla="*/ 429425 h 891749"/>
                        <a:gd name="connsiteX1" fmla="*/ 69056 w 1301412"/>
                        <a:gd name="connsiteY1" fmla="*/ 104426 h 891749"/>
                        <a:gd name="connsiteX2" fmla="*/ 598885 w 1301412"/>
                        <a:gd name="connsiteY2" fmla="*/ 3180 h 891749"/>
                        <a:gd name="connsiteX3" fmla="*/ 1278732 w 1301412"/>
                        <a:gd name="connsiteY3" fmla="*/ 202058 h 891749"/>
                        <a:gd name="connsiteX4" fmla="*/ 1173958 w 1301412"/>
                        <a:gd name="connsiteY4" fmla="*/ 538962 h 891749"/>
                        <a:gd name="connsiteX5" fmla="*/ 954882 w 1301412"/>
                        <a:gd name="connsiteY5" fmla="*/ 756889 h 891749"/>
                        <a:gd name="connsiteX6" fmla="*/ 546499 w 1301412"/>
                        <a:gd name="connsiteY6" fmla="*/ 877101 h 891749"/>
                        <a:gd name="connsiteX7" fmla="*/ 0 w 1301412"/>
                        <a:gd name="connsiteY7" fmla="*/ 429425 h 891749"/>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143"/>
                        <a:gd name="connsiteY0" fmla="*/ 429425 h 891955"/>
                        <a:gd name="connsiteX1" fmla="*/ 69056 w 1301143"/>
                        <a:gd name="connsiteY1" fmla="*/ 104426 h 891955"/>
                        <a:gd name="connsiteX2" fmla="*/ 598885 w 1301143"/>
                        <a:gd name="connsiteY2" fmla="*/ 3180 h 891955"/>
                        <a:gd name="connsiteX3" fmla="*/ 1278732 w 1301143"/>
                        <a:gd name="connsiteY3" fmla="*/ 202058 h 891955"/>
                        <a:gd name="connsiteX4" fmla="*/ 1171576 w 1301143"/>
                        <a:gd name="connsiteY4" fmla="*/ 531818 h 891955"/>
                        <a:gd name="connsiteX5" fmla="*/ 954882 w 1301143"/>
                        <a:gd name="connsiteY5" fmla="*/ 756889 h 891955"/>
                        <a:gd name="connsiteX6" fmla="*/ 546499 w 1301143"/>
                        <a:gd name="connsiteY6" fmla="*/ 877101 h 891955"/>
                        <a:gd name="connsiteX7" fmla="*/ 0 w 1301143"/>
                        <a:gd name="connsiteY7" fmla="*/ 429425 h 891955"/>
                        <a:gd name="connsiteX0" fmla="*/ 0 w 1302159"/>
                        <a:gd name="connsiteY0" fmla="*/ 429425 h 891955"/>
                        <a:gd name="connsiteX1" fmla="*/ 69056 w 1302159"/>
                        <a:gd name="connsiteY1" fmla="*/ 104426 h 891955"/>
                        <a:gd name="connsiteX2" fmla="*/ 598885 w 1302159"/>
                        <a:gd name="connsiteY2" fmla="*/ 3180 h 891955"/>
                        <a:gd name="connsiteX3" fmla="*/ 1278732 w 1302159"/>
                        <a:gd name="connsiteY3" fmla="*/ 202058 h 891955"/>
                        <a:gd name="connsiteX4" fmla="*/ 1171576 w 1302159"/>
                        <a:gd name="connsiteY4" fmla="*/ 531818 h 891955"/>
                        <a:gd name="connsiteX5" fmla="*/ 954882 w 1302159"/>
                        <a:gd name="connsiteY5" fmla="*/ 756889 h 891955"/>
                        <a:gd name="connsiteX6" fmla="*/ 546499 w 1302159"/>
                        <a:gd name="connsiteY6" fmla="*/ 877101 h 891955"/>
                        <a:gd name="connsiteX7" fmla="*/ 0 w 1302159"/>
                        <a:gd name="connsiteY7" fmla="*/ 429425 h 891955"/>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6607 h 891667"/>
                        <a:gd name="connsiteX1" fmla="*/ 54768 w 1280727"/>
                        <a:gd name="connsiteY1" fmla="*/ 108751 h 891667"/>
                        <a:gd name="connsiteX2" fmla="*/ 577453 w 1280727"/>
                        <a:gd name="connsiteY2" fmla="*/ 2743 h 891667"/>
                        <a:gd name="connsiteX3" fmla="*/ 1257300 w 1280727"/>
                        <a:gd name="connsiteY3" fmla="*/ 201621 h 891667"/>
                        <a:gd name="connsiteX4" fmla="*/ 1150144 w 1280727"/>
                        <a:gd name="connsiteY4" fmla="*/ 531381 h 891667"/>
                        <a:gd name="connsiteX5" fmla="*/ 933450 w 1280727"/>
                        <a:gd name="connsiteY5" fmla="*/ 756452 h 891667"/>
                        <a:gd name="connsiteX6" fmla="*/ 525067 w 1280727"/>
                        <a:gd name="connsiteY6" fmla="*/ 876664 h 891667"/>
                        <a:gd name="connsiteX7" fmla="*/ 0 w 1280727"/>
                        <a:gd name="connsiteY7" fmla="*/ 426607 h 891667"/>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87580"/>
                        <a:gd name="connsiteX1" fmla="*/ 54768 w 1280727"/>
                        <a:gd name="connsiteY1" fmla="*/ 109842 h 887580"/>
                        <a:gd name="connsiteX2" fmla="*/ 577453 w 1280727"/>
                        <a:gd name="connsiteY2" fmla="*/ 3834 h 887580"/>
                        <a:gd name="connsiteX3" fmla="*/ 1257300 w 1280727"/>
                        <a:gd name="connsiteY3" fmla="*/ 202712 h 887580"/>
                        <a:gd name="connsiteX4" fmla="*/ 1150144 w 1280727"/>
                        <a:gd name="connsiteY4" fmla="*/ 532472 h 887580"/>
                        <a:gd name="connsiteX5" fmla="*/ 933450 w 1280727"/>
                        <a:gd name="connsiteY5" fmla="*/ 757543 h 887580"/>
                        <a:gd name="connsiteX6" fmla="*/ 525067 w 1280727"/>
                        <a:gd name="connsiteY6" fmla="*/ 877755 h 887580"/>
                        <a:gd name="connsiteX7" fmla="*/ 0 w 1280727"/>
                        <a:gd name="connsiteY7" fmla="*/ 427698 h 887580"/>
                        <a:gd name="connsiteX0" fmla="*/ 0 w 1273584"/>
                        <a:gd name="connsiteY0" fmla="*/ 427698 h 892758"/>
                        <a:gd name="connsiteX1" fmla="*/ 47625 w 1273584"/>
                        <a:gd name="connsiteY1" fmla="*/ 109842 h 892758"/>
                        <a:gd name="connsiteX2" fmla="*/ 570310 w 1273584"/>
                        <a:gd name="connsiteY2" fmla="*/ 3834 h 892758"/>
                        <a:gd name="connsiteX3" fmla="*/ 1250157 w 1273584"/>
                        <a:gd name="connsiteY3" fmla="*/ 202712 h 892758"/>
                        <a:gd name="connsiteX4" fmla="*/ 1143001 w 1273584"/>
                        <a:gd name="connsiteY4" fmla="*/ 532472 h 892758"/>
                        <a:gd name="connsiteX5" fmla="*/ 926307 w 1273584"/>
                        <a:gd name="connsiteY5" fmla="*/ 757543 h 892758"/>
                        <a:gd name="connsiteX6" fmla="*/ 517924 w 1273584"/>
                        <a:gd name="connsiteY6" fmla="*/ 877755 h 892758"/>
                        <a:gd name="connsiteX7" fmla="*/ 0 w 127358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4245 w 1277829"/>
                        <a:gd name="connsiteY0" fmla="*/ 427125 h 892185"/>
                        <a:gd name="connsiteX1" fmla="*/ 59013 w 1277829"/>
                        <a:gd name="connsiteY1" fmla="*/ 114032 h 892185"/>
                        <a:gd name="connsiteX2" fmla="*/ 574555 w 1277829"/>
                        <a:gd name="connsiteY2" fmla="*/ 3261 h 892185"/>
                        <a:gd name="connsiteX3" fmla="*/ 1254402 w 1277829"/>
                        <a:gd name="connsiteY3" fmla="*/ 202139 h 892185"/>
                        <a:gd name="connsiteX4" fmla="*/ 1147246 w 1277829"/>
                        <a:gd name="connsiteY4" fmla="*/ 531899 h 892185"/>
                        <a:gd name="connsiteX5" fmla="*/ 930552 w 1277829"/>
                        <a:gd name="connsiteY5" fmla="*/ 756970 h 892185"/>
                        <a:gd name="connsiteX6" fmla="*/ 522169 w 1277829"/>
                        <a:gd name="connsiteY6" fmla="*/ 877182 h 892185"/>
                        <a:gd name="connsiteX7" fmla="*/ 4245 w 1277829"/>
                        <a:gd name="connsiteY7" fmla="*/ 427125 h 892185"/>
                        <a:gd name="connsiteX0" fmla="*/ 4245 w 1277829"/>
                        <a:gd name="connsiteY0" fmla="*/ 428314 h 893374"/>
                        <a:gd name="connsiteX1" fmla="*/ 59013 w 1277829"/>
                        <a:gd name="connsiteY1" fmla="*/ 115221 h 893374"/>
                        <a:gd name="connsiteX2" fmla="*/ 574555 w 1277829"/>
                        <a:gd name="connsiteY2" fmla="*/ 4450 h 893374"/>
                        <a:gd name="connsiteX3" fmla="*/ 1254402 w 1277829"/>
                        <a:gd name="connsiteY3" fmla="*/ 203328 h 893374"/>
                        <a:gd name="connsiteX4" fmla="*/ 1147246 w 1277829"/>
                        <a:gd name="connsiteY4" fmla="*/ 533088 h 893374"/>
                        <a:gd name="connsiteX5" fmla="*/ 930552 w 1277829"/>
                        <a:gd name="connsiteY5" fmla="*/ 758159 h 893374"/>
                        <a:gd name="connsiteX6" fmla="*/ 522169 w 1277829"/>
                        <a:gd name="connsiteY6" fmla="*/ 878371 h 893374"/>
                        <a:gd name="connsiteX7" fmla="*/ 4245 w 1277829"/>
                        <a:gd name="connsiteY7" fmla="*/ 428314 h 893374"/>
                        <a:gd name="connsiteX0" fmla="*/ 5834 w 1279418"/>
                        <a:gd name="connsiteY0" fmla="*/ 428314 h 893374"/>
                        <a:gd name="connsiteX1" fmla="*/ 60602 w 1279418"/>
                        <a:gd name="connsiteY1" fmla="*/ 115221 h 893374"/>
                        <a:gd name="connsiteX2" fmla="*/ 576144 w 1279418"/>
                        <a:gd name="connsiteY2" fmla="*/ 4450 h 893374"/>
                        <a:gd name="connsiteX3" fmla="*/ 1255991 w 1279418"/>
                        <a:gd name="connsiteY3" fmla="*/ 203328 h 893374"/>
                        <a:gd name="connsiteX4" fmla="*/ 1148835 w 1279418"/>
                        <a:gd name="connsiteY4" fmla="*/ 533088 h 893374"/>
                        <a:gd name="connsiteX5" fmla="*/ 932141 w 1279418"/>
                        <a:gd name="connsiteY5" fmla="*/ 758159 h 893374"/>
                        <a:gd name="connsiteX6" fmla="*/ 523758 w 1279418"/>
                        <a:gd name="connsiteY6" fmla="*/ 878371 h 893374"/>
                        <a:gd name="connsiteX7" fmla="*/ 5834 w 1279418"/>
                        <a:gd name="connsiteY7" fmla="*/ 428314 h 893374"/>
                        <a:gd name="connsiteX0" fmla="*/ 5834 w 1279418"/>
                        <a:gd name="connsiteY0" fmla="*/ 428314 h 868075"/>
                        <a:gd name="connsiteX1" fmla="*/ 60602 w 1279418"/>
                        <a:gd name="connsiteY1" fmla="*/ 115221 h 868075"/>
                        <a:gd name="connsiteX2" fmla="*/ 576144 w 1279418"/>
                        <a:gd name="connsiteY2" fmla="*/ 4450 h 868075"/>
                        <a:gd name="connsiteX3" fmla="*/ 1255991 w 1279418"/>
                        <a:gd name="connsiteY3" fmla="*/ 203328 h 868075"/>
                        <a:gd name="connsiteX4" fmla="*/ 1148835 w 1279418"/>
                        <a:gd name="connsiteY4" fmla="*/ 533088 h 868075"/>
                        <a:gd name="connsiteX5" fmla="*/ 932141 w 1279418"/>
                        <a:gd name="connsiteY5" fmla="*/ 758159 h 868075"/>
                        <a:gd name="connsiteX6" fmla="*/ 425333 w 1279418"/>
                        <a:gd name="connsiteY6" fmla="*/ 849796 h 868075"/>
                        <a:gd name="connsiteX7" fmla="*/ 5834 w 1279418"/>
                        <a:gd name="connsiteY7" fmla="*/ 428314 h 868075"/>
                        <a:gd name="connsiteX0" fmla="*/ 5834 w 1279418"/>
                        <a:gd name="connsiteY0" fmla="*/ 428314 h 868075"/>
                        <a:gd name="connsiteX1" fmla="*/ 60602 w 1279418"/>
                        <a:gd name="connsiteY1" fmla="*/ 115221 h 868075"/>
                        <a:gd name="connsiteX2" fmla="*/ 576144 w 1279418"/>
                        <a:gd name="connsiteY2" fmla="*/ 4450 h 868075"/>
                        <a:gd name="connsiteX3" fmla="*/ 1255991 w 1279418"/>
                        <a:gd name="connsiteY3" fmla="*/ 203328 h 868075"/>
                        <a:gd name="connsiteX4" fmla="*/ 1148835 w 1279418"/>
                        <a:gd name="connsiteY4" fmla="*/ 533088 h 868075"/>
                        <a:gd name="connsiteX5" fmla="*/ 932141 w 1279418"/>
                        <a:gd name="connsiteY5" fmla="*/ 758159 h 868075"/>
                        <a:gd name="connsiteX6" fmla="*/ 425333 w 1279418"/>
                        <a:gd name="connsiteY6" fmla="*/ 849796 h 868075"/>
                        <a:gd name="connsiteX7" fmla="*/ 5834 w 1279418"/>
                        <a:gd name="connsiteY7" fmla="*/ 428314 h 868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9418" h="868075">
                          <a:moveTo>
                            <a:pt x="5834" y="428314"/>
                          </a:moveTo>
                          <a:cubicBezTo>
                            <a:pt x="-7462" y="267387"/>
                            <a:pt x="-1510" y="194199"/>
                            <a:pt x="60602" y="115221"/>
                          </a:cubicBezTo>
                          <a:cubicBezTo>
                            <a:pt x="158431" y="7667"/>
                            <a:pt x="376913" y="-10234"/>
                            <a:pt x="576144" y="4450"/>
                          </a:cubicBezTo>
                          <a:cubicBezTo>
                            <a:pt x="775375" y="19134"/>
                            <a:pt x="1153399" y="133875"/>
                            <a:pt x="1255991" y="203328"/>
                          </a:cubicBezTo>
                          <a:cubicBezTo>
                            <a:pt x="1332390" y="298975"/>
                            <a:pt x="1202016" y="437044"/>
                            <a:pt x="1148835" y="533088"/>
                          </a:cubicBezTo>
                          <a:cubicBezTo>
                            <a:pt x="1086128" y="621988"/>
                            <a:pt x="1028383" y="682356"/>
                            <a:pt x="932141" y="758159"/>
                          </a:cubicBezTo>
                          <a:cubicBezTo>
                            <a:pt x="847805" y="824437"/>
                            <a:pt x="579717" y="904770"/>
                            <a:pt x="425333" y="849796"/>
                          </a:cubicBezTo>
                          <a:cubicBezTo>
                            <a:pt x="270949" y="794822"/>
                            <a:pt x="50086" y="694015"/>
                            <a:pt x="5834" y="428314"/>
                          </a:cubicBezTo>
                          <a:close/>
                        </a:path>
                      </a:pathLst>
                    </a:custGeom>
                    <a:gradFill flip="none" rotWithShape="1">
                      <a:gsLst>
                        <a:gs pos="45000">
                          <a:sysClr val="windowText" lastClr="000000"/>
                        </a:gs>
                        <a:gs pos="66000">
                          <a:sysClr val="windowText" lastClr="000000"/>
                        </a:gs>
                        <a:gs pos="56000">
                          <a:srgbClr val="525F79"/>
                        </a:gs>
                      </a:gsLst>
                      <a:lin ang="19200000" scaled="0"/>
                      <a:tileRect/>
                    </a:gradFill>
                    <a:ln w="12700" cap="flat" cmpd="sng" algn="ctr">
                      <a:no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6" name="Oval 9">
                      <a:extLst>
                        <a:ext uri="{FF2B5EF4-FFF2-40B4-BE49-F238E27FC236}">
                          <a16:creationId xmlns:a16="http://schemas.microsoft.com/office/drawing/2014/main" id="{9711ADF7-9214-426A-8B62-2CFC47155334}"/>
                        </a:ext>
                      </a:extLst>
                    </p:cNvPr>
                    <p:cNvSpPr/>
                    <p:nvPr/>
                  </p:nvSpPr>
                  <p:spPr>
                    <a:xfrm rot="21536794">
                      <a:off x="2556159" y="3506663"/>
                      <a:ext cx="533400" cy="411147"/>
                    </a:xfrm>
                    <a:custGeom>
                      <a:avLst/>
                      <a:gdLst>
                        <a:gd name="connsiteX0" fmla="*/ 0 w 1231107"/>
                        <a:gd name="connsiteY0" fmla="*/ 416720 h 833439"/>
                        <a:gd name="connsiteX1" fmla="*/ 615554 w 1231107"/>
                        <a:gd name="connsiteY1" fmla="*/ 0 h 833439"/>
                        <a:gd name="connsiteX2" fmla="*/ 1231108 w 1231107"/>
                        <a:gd name="connsiteY2" fmla="*/ 416720 h 833439"/>
                        <a:gd name="connsiteX3" fmla="*/ 615554 w 1231107"/>
                        <a:gd name="connsiteY3" fmla="*/ 833440 h 833439"/>
                        <a:gd name="connsiteX4" fmla="*/ 0 w 1231107"/>
                        <a:gd name="connsiteY4" fmla="*/ 416720 h 833439"/>
                        <a:gd name="connsiteX0" fmla="*/ 0 w 1343892"/>
                        <a:gd name="connsiteY0" fmla="*/ 420719 h 837439"/>
                        <a:gd name="connsiteX1" fmla="*/ 615554 w 1343892"/>
                        <a:gd name="connsiteY1" fmla="*/ 3999 h 837439"/>
                        <a:gd name="connsiteX2" fmla="*/ 1300163 w 1343892"/>
                        <a:gd name="connsiteY2" fmla="*/ 221927 h 837439"/>
                        <a:gd name="connsiteX3" fmla="*/ 1231108 w 1343892"/>
                        <a:gd name="connsiteY3" fmla="*/ 420719 h 837439"/>
                        <a:gd name="connsiteX4" fmla="*/ 615554 w 1343892"/>
                        <a:gd name="connsiteY4" fmla="*/ 837439 h 837439"/>
                        <a:gd name="connsiteX5" fmla="*/ 0 w 1343892"/>
                        <a:gd name="connsiteY5" fmla="*/ 420719 h 837439"/>
                        <a:gd name="connsiteX0" fmla="*/ 0 w 1335920"/>
                        <a:gd name="connsiteY0" fmla="*/ 420719 h 838211"/>
                        <a:gd name="connsiteX1" fmla="*/ 615554 w 1335920"/>
                        <a:gd name="connsiteY1" fmla="*/ 3999 h 838211"/>
                        <a:gd name="connsiteX2" fmla="*/ 1300163 w 1335920"/>
                        <a:gd name="connsiteY2" fmla="*/ 221927 h 838211"/>
                        <a:gd name="connsiteX3" fmla="*/ 1188246 w 1335920"/>
                        <a:gd name="connsiteY3" fmla="*/ 513588 h 838211"/>
                        <a:gd name="connsiteX4" fmla="*/ 615554 w 1335920"/>
                        <a:gd name="connsiteY4" fmla="*/ 837439 h 838211"/>
                        <a:gd name="connsiteX5" fmla="*/ 0 w 1335920"/>
                        <a:gd name="connsiteY5" fmla="*/ 420719 h 838211"/>
                        <a:gd name="connsiteX0" fmla="*/ 1 w 1335921"/>
                        <a:gd name="connsiteY0" fmla="*/ 420719 h 897585"/>
                        <a:gd name="connsiteX1" fmla="*/ 615555 w 1335921"/>
                        <a:gd name="connsiteY1" fmla="*/ 3999 h 897585"/>
                        <a:gd name="connsiteX2" fmla="*/ 1300164 w 1335921"/>
                        <a:gd name="connsiteY2" fmla="*/ 221927 h 897585"/>
                        <a:gd name="connsiteX3" fmla="*/ 1188247 w 1335921"/>
                        <a:gd name="connsiteY3" fmla="*/ 513588 h 897585"/>
                        <a:gd name="connsiteX4" fmla="*/ 610793 w 1335921"/>
                        <a:gd name="connsiteY4" fmla="*/ 896970 h 897585"/>
                        <a:gd name="connsiteX5" fmla="*/ 1 w 1335921"/>
                        <a:gd name="connsiteY5" fmla="*/ 420719 h 897585"/>
                        <a:gd name="connsiteX0" fmla="*/ 1 w 1334200"/>
                        <a:gd name="connsiteY0" fmla="*/ 420719 h 913023"/>
                        <a:gd name="connsiteX1" fmla="*/ 615555 w 1334200"/>
                        <a:gd name="connsiteY1" fmla="*/ 3999 h 913023"/>
                        <a:gd name="connsiteX2" fmla="*/ 1300164 w 1334200"/>
                        <a:gd name="connsiteY2" fmla="*/ 221927 h 913023"/>
                        <a:gd name="connsiteX3" fmla="*/ 1188247 w 1334200"/>
                        <a:gd name="connsiteY3" fmla="*/ 513588 h 913023"/>
                        <a:gd name="connsiteX4" fmla="*/ 966789 w 1334200"/>
                        <a:gd name="connsiteY4" fmla="*/ 774377 h 913023"/>
                        <a:gd name="connsiteX5" fmla="*/ 610793 w 1334200"/>
                        <a:gd name="connsiteY5" fmla="*/ 896970 h 913023"/>
                        <a:gd name="connsiteX6" fmla="*/ 1 w 1334200"/>
                        <a:gd name="connsiteY6" fmla="*/ 420719 h 913023"/>
                        <a:gd name="connsiteX0" fmla="*/ 22150 w 1356349"/>
                        <a:gd name="connsiteY0" fmla="*/ 419734 h 912038"/>
                        <a:gd name="connsiteX1" fmla="*/ 181694 w 1356349"/>
                        <a:gd name="connsiteY1" fmla="*/ 116167 h 912038"/>
                        <a:gd name="connsiteX2" fmla="*/ 637704 w 1356349"/>
                        <a:gd name="connsiteY2" fmla="*/ 3014 h 912038"/>
                        <a:gd name="connsiteX3" fmla="*/ 1322313 w 1356349"/>
                        <a:gd name="connsiteY3" fmla="*/ 220942 h 912038"/>
                        <a:gd name="connsiteX4" fmla="*/ 1210396 w 1356349"/>
                        <a:gd name="connsiteY4" fmla="*/ 512603 h 912038"/>
                        <a:gd name="connsiteX5" fmla="*/ 988938 w 1356349"/>
                        <a:gd name="connsiteY5" fmla="*/ 773392 h 912038"/>
                        <a:gd name="connsiteX6" fmla="*/ 632942 w 1356349"/>
                        <a:gd name="connsiteY6" fmla="*/ 895985 h 912038"/>
                        <a:gd name="connsiteX7" fmla="*/ 22150 w 1356349"/>
                        <a:gd name="connsiteY7" fmla="*/ 419734 h 912038"/>
                        <a:gd name="connsiteX0" fmla="*/ 16999 w 1351198"/>
                        <a:gd name="connsiteY0" fmla="*/ 419734 h 912038"/>
                        <a:gd name="connsiteX1" fmla="*/ 176543 w 1351198"/>
                        <a:gd name="connsiteY1" fmla="*/ 116167 h 912038"/>
                        <a:gd name="connsiteX2" fmla="*/ 632553 w 1351198"/>
                        <a:gd name="connsiteY2" fmla="*/ 3014 h 912038"/>
                        <a:gd name="connsiteX3" fmla="*/ 1317162 w 1351198"/>
                        <a:gd name="connsiteY3" fmla="*/ 220942 h 912038"/>
                        <a:gd name="connsiteX4" fmla="*/ 1205245 w 1351198"/>
                        <a:gd name="connsiteY4" fmla="*/ 512603 h 912038"/>
                        <a:gd name="connsiteX5" fmla="*/ 983787 w 1351198"/>
                        <a:gd name="connsiteY5" fmla="*/ 773392 h 912038"/>
                        <a:gd name="connsiteX6" fmla="*/ 627791 w 1351198"/>
                        <a:gd name="connsiteY6" fmla="*/ 895985 h 912038"/>
                        <a:gd name="connsiteX7" fmla="*/ 16999 w 1351198"/>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183 h 911487"/>
                        <a:gd name="connsiteX1" fmla="*/ 92963 w 1336675"/>
                        <a:gd name="connsiteY1" fmla="*/ 122759 h 911487"/>
                        <a:gd name="connsiteX2" fmla="*/ 618030 w 1336675"/>
                        <a:gd name="connsiteY2" fmla="*/ 2463 h 911487"/>
                        <a:gd name="connsiteX3" fmla="*/ 1302639 w 1336675"/>
                        <a:gd name="connsiteY3" fmla="*/ 220391 h 911487"/>
                        <a:gd name="connsiteX4" fmla="*/ 1190722 w 1336675"/>
                        <a:gd name="connsiteY4" fmla="*/ 512052 h 911487"/>
                        <a:gd name="connsiteX5" fmla="*/ 969264 w 1336675"/>
                        <a:gd name="connsiteY5" fmla="*/ 772841 h 911487"/>
                        <a:gd name="connsiteX6" fmla="*/ 613268 w 1336675"/>
                        <a:gd name="connsiteY6" fmla="*/ 895434 h 911487"/>
                        <a:gd name="connsiteX7" fmla="*/ 2476 w 1336675"/>
                        <a:gd name="connsiteY7" fmla="*/ 419183 h 911487"/>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0 w 1308005"/>
                        <a:gd name="connsiteY0" fmla="*/ 412039 h 911934"/>
                        <a:gd name="connsiteX1" fmla="*/ 64293 w 1308005"/>
                        <a:gd name="connsiteY1" fmla="*/ 122759 h 911934"/>
                        <a:gd name="connsiteX2" fmla="*/ 589360 w 1308005"/>
                        <a:gd name="connsiteY2" fmla="*/ 2463 h 911934"/>
                        <a:gd name="connsiteX3" fmla="*/ 1273969 w 1308005"/>
                        <a:gd name="connsiteY3" fmla="*/ 220391 h 911934"/>
                        <a:gd name="connsiteX4" fmla="*/ 1162052 w 1308005"/>
                        <a:gd name="connsiteY4" fmla="*/ 512052 h 911934"/>
                        <a:gd name="connsiteX5" fmla="*/ 940594 w 1308005"/>
                        <a:gd name="connsiteY5" fmla="*/ 772841 h 911934"/>
                        <a:gd name="connsiteX6" fmla="*/ 584598 w 1308005"/>
                        <a:gd name="connsiteY6" fmla="*/ 895434 h 911934"/>
                        <a:gd name="connsiteX7" fmla="*/ 0 w 1308005"/>
                        <a:gd name="connsiteY7" fmla="*/ 412039 h 911934"/>
                        <a:gd name="connsiteX0" fmla="*/ 15349 w 1256679"/>
                        <a:gd name="connsiteY0" fmla="*/ 412039 h 911934"/>
                        <a:gd name="connsiteX1" fmla="*/ 12967 w 1256679"/>
                        <a:gd name="connsiteY1" fmla="*/ 122759 h 911934"/>
                        <a:gd name="connsiteX2" fmla="*/ 538034 w 1256679"/>
                        <a:gd name="connsiteY2" fmla="*/ 2463 h 911934"/>
                        <a:gd name="connsiteX3" fmla="*/ 1222643 w 1256679"/>
                        <a:gd name="connsiteY3" fmla="*/ 220391 h 911934"/>
                        <a:gd name="connsiteX4" fmla="*/ 1110726 w 1256679"/>
                        <a:gd name="connsiteY4" fmla="*/ 512052 h 911934"/>
                        <a:gd name="connsiteX5" fmla="*/ 889268 w 1256679"/>
                        <a:gd name="connsiteY5" fmla="*/ 772841 h 911934"/>
                        <a:gd name="connsiteX6" fmla="*/ 533272 w 1256679"/>
                        <a:gd name="connsiteY6" fmla="*/ 895434 h 911934"/>
                        <a:gd name="connsiteX7" fmla="*/ 15349 w 1256679"/>
                        <a:gd name="connsiteY7" fmla="*/ 412039 h 911934"/>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897644"/>
                        <a:gd name="connsiteX1" fmla="*/ 69056 w 1312768"/>
                        <a:gd name="connsiteY1" fmla="*/ 122759 h 897644"/>
                        <a:gd name="connsiteX2" fmla="*/ 594123 w 1312768"/>
                        <a:gd name="connsiteY2" fmla="*/ 2463 h 897644"/>
                        <a:gd name="connsiteX3" fmla="*/ 1278732 w 1312768"/>
                        <a:gd name="connsiteY3" fmla="*/ 220391 h 897644"/>
                        <a:gd name="connsiteX4" fmla="*/ 1166815 w 1312768"/>
                        <a:gd name="connsiteY4" fmla="*/ 512052 h 897644"/>
                        <a:gd name="connsiteX5" fmla="*/ 945357 w 1312768"/>
                        <a:gd name="connsiteY5" fmla="*/ 772841 h 897644"/>
                        <a:gd name="connsiteX6" fmla="*/ 589361 w 1312768"/>
                        <a:gd name="connsiteY6" fmla="*/ 895434 h 897644"/>
                        <a:gd name="connsiteX7" fmla="*/ 0 w 1312768"/>
                        <a:gd name="connsiteY7" fmla="*/ 447758 h 897644"/>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89361 w 1312768"/>
                        <a:gd name="connsiteY6" fmla="*/ 895434 h 910082"/>
                        <a:gd name="connsiteX7" fmla="*/ 0 w 1312768"/>
                        <a:gd name="connsiteY7" fmla="*/ 447758 h 910082"/>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46499 w 1312768"/>
                        <a:gd name="connsiteY6" fmla="*/ 895434 h 910082"/>
                        <a:gd name="connsiteX7" fmla="*/ 0 w 1312768"/>
                        <a:gd name="connsiteY7" fmla="*/ 447758 h 910082"/>
                        <a:gd name="connsiteX0" fmla="*/ 0 w 1316483"/>
                        <a:gd name="connsiteY0" fmla="*/ 447758 h 910082"/>
                        <a:gd name="connsiteX1" fmla="*/ 69056 w 1316483"/>
                        <a:gd name="connsiteY1" fmla="*/ 122759 h 910082"/>
                        <a:gd name="connsiteX2" fmla="*/ 594123 w 1316483"/>
                        <a:gd name="connsiteY2" fmla="*/ 2463 h 910082"/>
                        <a:gd name="connsiteX3" fmla="*/ 1278732 w 1316483"/>
                        <a:gd name="connsiteY3" fmla="*/ 220391 h 910082"/>
                        <a:gd name="connsiteX4" fmla="*/ 1190627 w 1316483"/>
                        <a:gd name="connsiteY4" fmla="*/ 521577 h 910082"/>
                        <a:gd name="connsiteX5" fmla="*/ 954882 w 1316483"/>
                        <a:gd name="connsiteY5" fmla="*/ 775222 h 910082"/>
                        <a:gd name="connsiteX6" fmla="*/ 546499 w 1316483"/>
                        <a:gd name="connsiteY6" fmla="*/ 895434 h 910082"/>
                        <a:gd name="connsiteX7" fmla="*/ 0 w 1316483"/>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03193"/>
                        <a:gd name="connsiteY0" fmla="*/ 447758 h 910082"/>
                        <a:gd name="connsiteX1" fmla="*/ 69056 w 1303193"/>
                        <a:gd name="connsiteY1" fmla="*/ 122759 h 910082"/>
                        <a:gd name="connsiteX2" fmla="*/ 594123 w 1303193"/>
                        <a:gd name="connsiteY2" fmla="*/ 2463 h 910082"/>
                        <a:gd name="connsiteX3" fmla="*/ 1278732 w 1303193"/>
                        <a:gd name="connsiteY3" fmla="*/ 220391 h 910082"/>
                        <a:gd name="connsiteX4" fmla="*/ 1190627 w 1303193"/>
                        <a:gd name="connsiteY4" fmla="*/ 521577 h 910082"/>
                        <a:gd name="connsiteX5" fmla="*/ 954882 w 1303193"/>
                        <a:gd name="connsiteY5" fmla="*/ 775222 h 910082"/>
                        <a:gd name="connsiteX6" fmla="*/ 546499 w 1303193"/>
                        <a:gd name="connsiteY6" fmla="*/ 895434 h 910082"/>
                        <a:gd name="connsiteX7" fmla="*/ 0 w 1303193"/>
                        <a:gd name="connsiteY7" fmla="*/ 447758 h 910082"/>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5679"/>
                        <a:gd name="connsiteY0" fmla="*/ 429425 h 891749"/>
                        <a:gd name="connsiteX1" fmla="*/ 69056 w 1305679"/>
                        <a:gd name="connsiteY1" fmla="*/ 104426 h 891749"/>
                        <a:gd name="connsiteX2" fmla="*/ 598885 w 1305679"/>
                        <a:gd name="connsiteY2" fmla="*/ 3180 h 891749"/>
                        <a:gd name="connsiteX3" fmla="*/ 1278732 w 1305679"/>
                        <a:gd name="connsiteY3" fmla="*/ 202058 h 891749"/>
                        <a:gd name="connsiteX4" fmla="*/ 1190627 w 1305679"/>
                        <a:gd name="connsiteY4" fmla="*/ 503244 h 891749"/>
                        <a:gd name="connsiteX5" fmla="*/ 954882 w 1305679"/>
                        <a:gd name="connsiteY5" fmla="*/ 756889 h 891749"/>
                        <a:gd name="connsiteX6" fmla="*/ 546499 w 1305679"/>
                        <a:gd name="connsiteY6" fmla="*/ 877101 h 891749"/>
                        <a:gd name="connsiteX7" fmla="*/ 0 w 1305679"/>
                        <a:gd name="connsiteY7" fmla="*/ 429425 h 891749"/>
                        <a:gd name="connsiteX0" fmla="*/ 0 w 1303483"/>
                        <a:gd name="connsiteY0" fmla="*/ 429425 h 891749"/>
                        <a:gd name="connsiteX1" fmla="*/ 69056 w 1303483"/>
                        <a:gd name="connsiteY1" fmla="*/ 104426 h 891749"/>
                        <a:gd name="connsiteX2" fmla="*/ 598885 w 1303483"/>
                        <a:gd name="connsiteY2" fmla="*/ 3180 h 891749"/>
                        <a:gd name="connsiteX3" fmla="*/ 1278732 w 1303483"/>
                        <a:gd name="connsiteY3" fmla="*/ 202058 h 891749"/>
                        <a:gd name="connsiteX4" fmla="*/ 1190627 w 1303483"/>
                        <a:gd name="connsiteY4" fmla="*/ 503244 h 891749"/>
                        <a:gd name="connsiteX5" fmla="*/ 954882 w 1303483"/>
                        <a:gd name="connsiteY5" fmla="*/ 756889 h 891749"/>
                        <a:gd name="connsiteX6" fmla="*/ 546499 w 1303483"/>
                        <a:gd name="connsiteY6" fmla="*/ 877101 h 891749"/>
                        <a:gd name="connsiteX7" fmla="*/ 0 w 1303483"/>
                        <a:gd name="connsiteY7" fmla="*/ 429425 h 891749"/>
                        <a:gd name="connsiteX0" fmla="*/ 0 w 1301412"/>
                        <a:gd name="connsiteY0" fmla="*/ 429425 h 891749"/>
                        <a:gd name="connsiteX1" fmla="*/ 69056 w 1301412"/>
                        <a:gd name="connsiteY1" fmla="*/ 104426 h 891749"/>
                        <a:gd name="connsiteX2" fmla="*/ 598885 w 1301412"/>
                        <a:gd name="connsiteY2" fmla="*/ 3180 h 891749"/>
                        <a:gd name="connsiteX3" fmla="*/ 1278732 w 1301412"/>
                        <a:gd name="connsiteY3" fmla="*/ 202058 h 891749"/>
                        <a:gd name="connsiteX4" fmla="*/ 1173958 w 1301412"/>
                        <a:gd name="connsiteY4" fmla="*/ 538962 h 891749"/>
                        <a:gd name="connsiteX5" fmla="*/ 954882 w 1301412"/>
                        <a:gd name="connsiteY5" fmla="*/ 756889 h 891749"/>
                        <a:gd name="connsiteX6" fmla="*/ 546499 w 1301412"/>
                        <a:gd name="connsiteY6" fmla="*/ 877101 h 891749"/>
                        <a:gd name="connsiteX7" fmla="*/ 0 w 1301412"/>
                        <a:gd name="connsiteY7" fmla="*/ 429425 h 891749"/>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143"/>
                        <a:gd name="connsiteY0" fmla="*/ 429425 h 891955"/>
                        <a:gd name="connsiteX1" fmla="*/ 69056 w 1301143"/>
                        <a:gd name="connsiteY1" fmla="*/ 104426 h 891955"/>
                        <a:gd name="connsiteX2" fmla="*/ 598885 w 1301143"/>
                        <a:gd name="connsiteY2" fmla="*/ 3180 h 891955"/>
                        <a:gd name="connsiteX3" fmla="*/ 1278732 w 1301143"/>
                        <a:gd name="connsiteY3" fmla="*/ 202058 h 891955"/>
                        <a:gd name="connsiteX4" fmla="*/ 1171576 w 1301143"/>
                        <a:gd name="connsiteY4" fmla="*/ 531818 h 891955"/>
                        <a:gd name="connsiteX5" fmla="*/ 954882 w 1301143"/>
                        <a:gd name="connsiteY5" fmla="*/ 756889 h 891955"/>
                        <a:gd name="connsiteX6" fmla="*/ 546499 w 1301143"/>
                        <a:gd name="connsiteY6" fmla="*/ 877101 h 891955"/>
                        <a:gd name="connsiteX7" fmla="*/ 0 w 1301143"/>
                        <a:gd name="connsiteY7" fmla="*/ 429425 h 891955"/>
                        <a:gd name="connsiteX0" fmla="*/ 0 w 1302159"/>
                        <a:gd name="connsiteY0" fmla="*/ 429425 h 891955"/>
                        <a:gd name="connsiteX1" fmla="*/ 69056 w 1302159"/>
                        <a:gd name="connsiteY1" fmla="*/ 104426 h 891955"/>
                        <a:gd name="connsiteX2" fmla="*/ 598885 w 1302159"/>
                        <a:gd name="connsiteY2" fmla="*/ 3180 h 891955"/>
                        <a:gd name="connsiteX3" fmla="*/ 1278732 w 1302159"/>
                        <a:gd name="connsiteY3" fmla="*/ 202058 h 891955"/>
                        <a:gd name="connsiteX4" fmla="*/ 1171576 w 1302159"/>
                        <a:gd name="connsiteY4" fmla="*/ 531818 h 891955"/>
                        <a:gd name="connsiteX5" fmla="*/ 954882 w 1302159"/>
                        <a:gd name="connsiteY5" fmla="*/ 756889 h 891955"/>
                        <a:gd name="connsiteX6" fmla="*/ 546499 w 1302159"/>
                        <a:gd name="connsiteY6" fmla="*/ 877101 h 891955"/>
                        <a:gd name="connsiteX7" fmla="*/ 0 w 1302159"/>
                        <a:gd name="connsiteY7" fmla="*/ 429425 h 891955"/>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6607 h 891667"/>
                        <a:gd name="connsiteX1" fmla="*/ 54768 w 1280727"/>
                        <a:gd name="connsiteY1" fmla="*/ 108751 h 891667"/>
                        <a:gd name="connsiteX2" fmla="*/ 577453 w 1280727"/>
                        <a:gd name="connsiteY2" fmla="*/ 2743 h 891667"/>
                        <a:gd name="connsiteX3" fmla="*/ 1257300 w 1280727"/>
                        <a:gd name="connsiteY3" fmla="*/ 201621 h 891667"/>
                        <a:gd name="connsiteX4" fmla="*/ 1150144 w 1280727"/>
                        <a:gd name="connsiteY4" fmla="*/ 531381 h 891667"/>
                        <a:gd name="connsiteX5" fmla="*/ 933450 w 1280727"/>
                        <a:gd name="connsiteY5" fmla="*/ 756452 h 891667"/>
                        <a:gd name="connsiteX6" fmla="*/ 525067 w 1280727"/>
                        <a:gd name="connsiteY6" fmla="*/ 876664 h 891667"/>
                        <a:gd name="connsiteX7" fmla="*/ 0 w 1280727"/>
                        <a:gd name="connsiteY7" fmla="*/ 426607 h 891667"/>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87580"/>
                        <a:gd name="connsiteX1" fmla="*/ 54768 w 1280727"/>
                        <a:gd name="connsiteY1" fmla="*/ 109842 h 887580"/>
                        <a:gd name="connsiteX2" fmla="*/ 577453 w 1280727"/>
                        <a:gd name="connsiteY2" fmla="*/ 3834 h 887580"/>
                        <a:gd name="connsiteX3" fmla="*/ 1257300 w 1280727"/>
                        <a:gd name="connsiteY3" fmla="*/ 202712 h 887580"/>
                        <a:gd name="connsiteX4" fmla="*/ 1150144 w 1280727"/>
                        <a:gd name="connsiteY4" fmla="*/ 532472 h 887580"/>
                        <a:gd name="connsiteX5" fmla="*/ 933450 w 1280727"/>
                        <a:gd name="connsiteY5" fmla="*/ 757543 h 887580"/>
                        <a:gd name="connsiteX6" fmla="*/ 525067 w 1280727"/>
                        <a:gd name="connsiteY6" fmla="*/ 877755 h 887580"/>
                        <a:gd name="connsiteX7" fmla="*/ 0 w 1280727"/>
                        <a:gd name="connsiteY7" fmla="*/ 427698 h 887580"/>
                        <a:gd name="connsiteX0" fmla="*/ 74932 w 1355659"/>
                        <a:gd name="connsiteY0" fmla="*/ 517776 h 977658"/>
                        <a:gd name="connsiteX1" fmla="*/ 12632 w 1355659"/>
                        <a:gd name="connsiteY1" fmla="*/ 35702 h 977658"/>
                        <a:gd name="connsiteX2" fmla="*/ 652385 w 1355659"/>
                        <a:gd name="connsiteY2" fmla="*/ 93912 h 977658"/>
                        <a:gd name="connsiteX3" fmla="*/ 1332232 w 1355659"/>
                        <a:gd name="connsiteY3" fmla="*/ 292790 h 977658"/>
                        <a:gd name="connsiteX4" fmla="*/ 1225076 w 1355659"/>
                        <a:gd name="connsiteY4" fmla="*/ 622550 h 977658"/>
                        <a:gd name="connsiteX5" fmla="*/ 1008382 w 1355659"/>
                        <a:gd name="connsiteY5" fmla="*/ 847621 h 977658"/>
                        <a:gd name="connsiteX6" fmla="*/ 599999 w 1355659"/>
                        <a:gd name="connsiteY6" fmla="*/ 967833 h 977658"/>
                        <a:gd name="connsiteX7" fmla="*/ 74932 w 1355659"/>
                        <a:gd name="connsiteY7" fmla="*/ 517776 h 977658"/>
                        <a:gd name="connsiteX0" fmla="*/ 19637 w 1365265"/>
                        <a:gd name="connsiteY0" fmla="*/ 540411 h 981433"/>
                        <a:gd name="connsiteX1" fmla="*/ 22238 w 1365265"/>
                        <a:gd name="connsiteY1" fmla="*/ 35702 h 981433"/>
                        <a:gd name="connsiteX2" fmla="*/ 661991 w 1365265"/>
                        <a:gd name="connsiteY2" fmla="*/ 93912 h 981433"/>
                        <a:gd name="connsiteX3" fmla="*/ 1341838 w 1365265"/>
                        <a:gd name="connsiteY3" fmla="*/ 292790 h 981433"/>
                        <a:gd name="connsiteX4" fmla="*/ 1234682 w 1365265"/>
                        <a:gd name="connsiteY4" fmla="*/ 622550 h 981433"/>
                        <a:gd name="connsiteX5" fmla="*/ 1017988 w 1365265"/>
                        <a:gd name="connsiteY5" fmla="*/ 847621 h 981433"/>
                        <a:gd name="connsiteX6" fmla="*/ 609605 w 1365265"/>
                        <a:gd name="connsiteY6" fmla="*/ 967833 h 981433"/>
                        <a:gd name="connsiteX7" fmla="*/ 19637 w 1365265"/>
                        <a:gd name="connsiteY7" fmla="*/ 540411 h 981433"/>
                        <a:gd name="connsiteX0" fmla="*/ 19637 w 1365265"/>
                        <a:gd name="connsiteY0" fmla="*/ 540411 h 1001785"/>
                        <a:gd name="connsiteX1" fmla="*/ 22238 w 1365265"/>
                        <a:gd name="connsiteY1" fmla="*/ 35702 h 1001785"/>
                        <a:gd name="connsiteX2" fmla="*/ 661991 w 1365265"/>
                        <a:gd name="connsiteY2" fmla="*/ 93912 h 1001785"/>
                        <a:gd name="connsiteX3" fmla="*/ 1341838 w 1365265"/>
                        <a:gd name="connsiteY3" fmla="*/ 292790 h 1001785"/>
                        <a:gd name="connsiteX4" fmla="*/ 1234682 w 1365265"/>
                        <a:gd name="connsiteY4" fmla="*/ 622550 h 1001785"/>
                        <a:gd name="connsiteX5" fmla="*/ 1017988 w 1365265"/>
                        <a:gd name="connsiteY5" fmla="*/ 847621 h 1001785"/>
                        <a:gd name="connsiteX6" fmla="*/ 600027 w 1365265"/>
                        <a:gd name="connsiteY6" fmla="*/ 989932 h 1001785"/>
                        <a:gd name="connsiteX7" fmla="*/ 19637 w 1365265"/>
                        <a:gd name="connsiteY7" fmla="*/ 540411 h 1001785"/>
                        <a:gd name="connsiteX0" fmla="*/ 19637 w 1365265"/>
                        <a:gd name="connsiteY0" fmla="*/ 540411 h 1002322"/>
                        <a:gd name="connsiteX1" fmla="*/ 22238 w 1365265"/>
                        <a:gd name="connsiteY1" fmla="*/ 35702 h 1002322"/>
                        <a:gd name="connsiteX2" fmla="*/ 661991 w 1365265"/>
                        <a:gd name="connsiteY2" fmla="*/ 93912 h 1002322"/>
                        <a:gd name="connsiteX3" fmla="*/ 1341838 w 1365265"/>
                        <a:gd name="connsiteY3" fmla="*/ 292790 h 1002322"/>
                        <a:gd name="connsiteX4" fmla="*/ 1234682 w 1365265"/>
                        <a:gd name="connsiteY4" fmla="*/ 622550 h 1002322"/>
                        <a:gd name="connsiteX5" fmla="*/ 1017988 w 1365265"/>
                        <a:gd name="connsiteY5" fmla="*/ 847621 h 1002322"/>
                        <a:gd name="connsiteX6" fmla="*/ 600027 w 1365265"/>
                        <a:gd name="connsiteY6" fmla="*/ 989932 h 1002322"/>
                        <a:gd name="connsiteX7" fmla="*/ 19637 w 1365265"/>
                        <a:gd name="connsiteY7" fmla="*/ 540411 h 1002322"/>
                        <a:gd name="connsiteX0" fmla="*/ 19637 w 1365265"/>
                        <a:gd name="connsiteY0" fmla="*/ 540411 h 999624"/>
                        <a:gd name="connsiteX1" fmla="*/ 22238 w 1365265"/>
                        <a:gd name="connsiteY1" fmla="*/ 35702 h 999624"/>
                        <a:gd name="connsiteX2" fmla="*/ 661991 w 1365265"/>
                        <a:gd name="connsiteY2" fmla="*/ 93912 h 999624"/>
                        <a:gd name="connsiteX3" fmla="*/ 1341838 w 1365265"/>
                        <a:gd name="connsiteY3" fmla="*/ 292790 h 999624"/>
                        <a:gd name="connsiteX4" fmla="*/ 1234682 w 1365265"/>
                        <a:gd name="connsiteY4" fmla="*/ 622550 h 999624"/>
                        <a:gd name="connsiteX5" fmla="*/ 1017988 w 1365265"/>
                        <a:gd name="connsiteY5" fmla="*/ 847621 h 999624"/>
                        <a:gd name="connsiteX6" fmla="*/ 600027 w 1365265"/>
                        <a:gd name="connsiteY6" fmla="*/ 989932 h 999624"/>
                        <a:gd name="connsiteX7" fmla="*/ 19637 w 1365265"/>
                        <a:gd name="connsiteY7" fmla="*/ 540411 h 999624"/>
                        <a:gd name="connsiteX0" fmla="*/ 19637 w 1365265"/>
                        <a:gd name="connsiteY0" fmla="*/ 540411 h 1004334"/>
                        <a:gd name="connsiteX1" fmla="*/ 22238 w 1365265"/>
                        <a:gd name="connsiteY1" fmla="*/ 35702 h 1004334"/>
                        <a:gd name="connsiteX2" fmla="*/ 661991 w 1365265"/>
                        <a:gd name="connsiteY2" fmla="*/ 93912 h 1004334"/>
                        <a:gd name="connsiteX3" fmla="*/ 1341838 w 1365265"/>
                        <a:gd name="connsiteY3" fmla="*/ 292790 h 1004334"/>
                        <a:gd name="connsiteX4" fmla="*/ 1234682 w 1365265"/>
                        <a:gd name="connsiteY4" fmla="*/ 622550 h 1004334"/>
                        <a:gd name="connsiteX5" fmla="*/ 1017988 w 1365265"/>
                        <a:gd name="connsiteY5" fmla="*/ 847621 h 1004334"/>
                        <a:gd name="connsiteX6" fmla="*/ 556539 w 1365265"/>
                        <a:gd name="connsiteY6" fmla="*/ 994938 h 1004334"/>
                        <a:gd name="connsiteX7" fmla="*/ 19637 w 1365265"/>
                        <a:gd name="connsiteY7" fmla="*/ 540411 h 1004334"/>
                        <a:gd name="connsiteX0" fmla="*/ 19637 w 1365265"/>
                        <a:gd name="connsiteY0" fmla="*/ 540411 h 1004333"/>
                        <a:gd name="connsiteX1" fmla="*/ 22238 w 1365265"/>
                        <a:gd name="connsiteY1" fmla="*/ 35702 h 1004333"/>
                        <a:gd name="connsiteX2" fmla="*/ 661991 w 1365265"/>
                        <a:gd name="connsiteY2" fmla="*/ 93912 h 1004333"/>
                        <a:gd name="connsiteX3" fmla="*/ 1341838 w 1365265"/>
                        <a:gd name="connsiteY3" fmla="*/ 292790 h 1004333"/>
                        <a:gd name="connsiteX4" fmla="*/ 1234682 w 1365265"/>
                        <a:gd name="connsiteY4" fmla="*/ 622550 h 1004333"/>
                        <a:gd name="connsiteX5" fmla="*/ 1017988 w 1365265"/>
                        <a:gd name="connsiteY5" fmla="*/ 847621 h 1004333"/>
                        <a:gd name="connsiteX6" fmla="*/ 556539 w 1365265"/>
                        <a:gd name="connsiteY6" fmla="*/ 994937 h 1004333"/>
                        <a:gd name="connsiteX7" fmla="*/ 19637 w 1365265"/>
                        <a:gd name="connsiteY7" fmla="*/ 540411 h 1004333"/>
                        <a:gd name="connsiteX0" fmla="*/ 19637 w 1365265"/>
                        <a:gd name="connsiteY0" fmla="*/ 540411 h 1009914"/>
                        <a:gd name="connsiteX1" fmla="*/ 22238 w 1365265"/>
                        <a:gd name="connsiteY1" fmla="*/ 35702 h 1009914"/>
                        <a:gd name="connsiteX2" fmla="*/ 661991 w 1365265"/>
                        <a:gd name="connsiteY2" fmla="*/ 93912 h 1009914"/>
                        <a:gd name="connsiteX3" fmla="*/ 1341838 w 1365265"/>
                        <a:gd name="connsiteY3" fmla="*/ 292790 h 1009914"/>
                        <a:gd name="connsiteX4" fmla="*/ 1234682 w 1365265"/>
                        <a:gd name="connsiteY4" fmla="*/ 622550 h 1009914"/>
                        <a:gd name="connsiteX5" fmla="*/ 1039221 w 1365265"/>
                        <a:gd name="connsiteY5" fmla="*/ 872783 h 1009914"/>
                        <a:gd name="connsiteX6" fmla="*/ 556539 w 1365265"/>
                        <a:gd name="connsiteY6" fmla="*/ 994937 h 1009914"/>
                        <a:gd name="connsiteX7" fmla="*/ 19637 w 1365265"/>
                        <a:gd name="connsiteY7" fmla="*/ 540411 h 1009914"/>
                        <a:gd name="connsiteX0" fmla="*/ 19637 w 1370879"/>
                        <a:gd name="connsiteY0" fmla="*/ 540411 h 1009914"/>
                        <a:gd name="connsiteX1" fmla="*/ 22238 w 1370879"/>
                        <a:gd name="connsiteY1" fmla="*/ 35702 h 1009914"/>
                        <a:gd name="connsiteX2" fmla="*/ 661991 w 1370879"/>
                        <a:gd name="connsiteY2" fmla="*/ 93912 h 1009914"/>
                        <a:gd name="connsiteX3" fmla="*/ 1341838 w 1370879"/>
                        <a:gd name="connsiteY3" fmla="*/ 292790 h 1009914"/>
                        <a:gd name="connsiteX4" fmla="*/ 1272539 w 1370879"/>
                        <a:gd name="connsiteY4" fmla="*/ 641132 h 1009914"/>
                        <a:gd name="connsiteX5" fmla="*/ 1039221 w 1370879"/>
                        <a:gd name="connsiteY5" fmla="*/ 872783 h 1009914"/>
                        <a:gd name="connsiteX6" fmla="*/ 556539 w 1370879"/>
                        <a:gd name="connsiteY6" fmla="*/ 994937 h 1009914"/>
                        <a:gd name="connsiteX7" fmla="*/ 19637 w 1370879"/>
                        <a:gd name="connsiteY7" fmla="*/ 540411 h 1009914"/>
                        <a:gd name="connsiteX0" fmla="*/ 19637 w 1445416"/>
                        <a:gd name="connsiteY0" fmla="*/ 540500 h 1010003"/>
                        <a:gd name="connsiteX1" fmla="*/ 22238 w 1445416"/>
                        <a:gd name="connsiteY1" fmla="*/ 35791 h 1010003"/>
                        <a:gd name="connsiteX2" fmla="*/ 661991 w 1445416"/>
                        <a:gd name="connsiteY2" fmla="*/ 94001 h 1010003"/>
                        <a:gd name="connsiteX3" fmla="*/ 1426585 w 1445416"/>
                        <a:gd name="connsiteY3" fmla="*/ 295955 h 1010003"/>
                        <a:gd name="connsiteX4" fmla="*/ 1272539 w 1445416"/>
                        <a:gd name="connsiteY4" fmla="*/ 641221 h 1010003"/>
                        <a:gd name="connsiteX5" fmla="*/ 1039221 w 1445416"/>
                        <a:gd name="connsiteY5" fmla="*/ 872872 h 1010003"/>
                        <a:gd name="connsiteX6" fmla="*/ 556539 w 1445416"/>
                        <a:gd name="connsiteY6" fmla="*/ 995026 h 1010003"/>
                        <a:gd name="connsiteX7" fmla="*/ 19637 w 1445416"/>
                        <a:gd name="connsiteY7" fmla="*/ 540500 h 1010003"/>
                        <a:gd name="connsiteX0" fmla="*/ 19637 w 1426585"/>
                        <a:gd name="connsiteY0" fmla="*/ 540500 h 1010003"/>
                        <a:gd name="connsiteX1" fmla="*/ 22238 w 1426585"/>
                        <a:gd name="connsiteY1" fmla="*/ 35791 h 1010003"/>
                        <a:gd name="connsiteX2" fmla="*/ 661991 w 1426585"/>
                        <a:gd name="connsiteY2" fmla="*/ 94001 h 1010003"/>
                        <a:gd name="connsiteX3" fmla="*/ 1426585 w 1426585"/>
                        <a:gd name="connsiteY3" fmla="*/ 295955 h 1010003"/>
                        <a:gd name="connsiteX4" fmla="*/ 1272539 w 1426585"/>
                        <a:gd name="connsiteY4" fmla="*/ 641221 h 1010003"/>
                        <a:gd name="connsiteX5" fmla="*/ 1039221 w 1426585"/>
                        <a:gd name="connsiteY5" fmla="*/ 872872 h 1010003"/>
                        <a:gd name="connsiteX6" fmla="*/ 556539 w 1426585"/>
                        <a:gd name="connsiteY6" fmla="*/ 995026 h 1010003"/>
                        <a:gd name="connsiteX7" fmla="*/ 19637 w 1426585"/>
                        <a:gd name="connsiteY7" fmla="*/ 540500 h 1010003"/>
                        <a:gd name="connsiteX0" fmla="*/ 19637 w 1435463"/>
                        <a:gd name="connsiteY0" fmla="*/ 540598 h 1010101"/>
                        <a:gd name="connsiteX1" fmla="*/ 22238 w 1435463"/>
                        <a:gd name="connsiteY1" fmla="*/ 35889 h 1010101"/>
                        <a:gd name="connsiteX2" fmla="*/ 661991 w 1435463"/>
                        <a:gd name="connsiteY2" fmla="*/ 94099 h 1010101"/>
                        <a:gd name="connsiteX3" fmla="*/ 1435463 w 1435463"/>
                        <a:gd name="connsiteY3" fmla="*/ 299407 h 1010101"/>
                        <a:gd name="connsiteX4" fmla="*/ 1272539 w 1435463"/>
                        <a:gd name="connsiteY4" fmla="*/ 641319 h 1010101"/>
                        <a:gd name="connsiteX5" fmla="*/ 1039221 w 1435463"/>
                        <a:gd name="connsiteY5" fmla="*/ 872970 h 1010101"/>
                        <a:gd name="connsiteX6" fmla="*/ 556539 w 1435463"/>
                        <a:gd name="connsiteY6" fmla="*/ 995124 h 1010101"/>
                        <a:gd name="connsiteX7" fmla="*/ 19637 w 1435463"/>
                        <a:gd name="connsiteY7" fmla="*/ 540598 h 1010101"/>
                        <a:gd name="connsiteX0" fmla="*/ 19637 w 1435463"/>
                        <a:gd name="connsiteY0" fmla="*/ 551800 h 1021303"/>
                        <a:gd name="connsiteX1" fmla="*/ 22238 w 1435463"/>
                        <a:gd name="connsiteY1" fmla="*/ 47091 h 1021303"/>
                        <a:gd name="connsiteX2" fmla="*/ 681144 w 1435463"/>
                        <a:gd name="connsiteY2" fmla="*/ 61103 h 1021303"/>
                        <a:gd name="connsiteX3" fmla="*/ 1435463 w 1435463"/>
                        <a:gd name="connsiteY3" fmla="*/ 310609 h 1021303"/>
                        <a:gd name="connsiteX4" fmla="*/ 1272539 w 1435463"/>
                        <a:gd name="connsiteY4" fmla="*/ 652521 h 1021303"/>
                        <a:gd name="connsiteX5" fmla="*/ 1039221 w 1435463"/>
                        <a:gd name="connsiteY5" fmla="*/ 884172 h 1021303"/>
                        <a:gd name="connsiteX6" fmla="*/ 556539 w 1435463"/>
                        <a:gd name="connsiteY6" fmla="*/ 1006326 h 1021303"/>
                        <a:gd name="connsiteX7" fmla="*/ 19637 w 1435463"/>
                        <a:gd name="connsiteY7" fmla="*/ 551800 h 1021303"/>
                        <a:gd name="connsiteX0" fmla="*/ 26213 w 1442039"/>
                        <a:gd name="connsiteY0" fmla="*/ 551800 h 1021303"/>
                        <a:gd name="connsiteX1" fmla="*/ 28814 w 1442039"/>
                        <a:gd name="connsiteY1" fmla="*/ 47091 h 1021303"/>
                        <a:gd name="connsiteX2" fmla="*/ 687720 w 1442039"/>
                        <a:gd name="connsiteY2" fmla="*/ 61103 h 1021303"/>
                        <a:gd name="connsiteX3" fmla="*/ 1442039 w 1442039"/>
                        <a:gd name="connsiteY3" fmla="*/ 310609 h 1021303"/>
                        <a:gd name="connsiteX4" fmla="*/ 1279115 w 1442039"/>
                        <a:gd name="connsiteY4" fmla="*/ 652521 h 1021303"/>
                        <a:gd name="connsiteX5" fmla="*/ 1045797 w 1442039"/>
                        <a:gd name="connsiteY5" fmla="*/ 884172 h 1021303"/>
                        <a:gd name="connsiteX6" fmla="*/ 563115 w 1442039"/>
                        <a:gd name="connsiteY6" fmla="*/ 1006326 h 1021303"/>
                        <a:gd name="connsiteX7" fmla="*/ 26213 w 1442039"/>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1860" h="1021303">
                          <a:moveTo>
                            <a:pt x="36034" y="551800"/>
                          </a:moveTo>
                          <a:cubicBezTo>
                            <a:pt x="3269" y="384487"/>
                            <a:pt x="-26366" y="139532"/>
                            <a:pt x="38635" y="47091"/>
                          </a:cubicBezTo>
                          <a:cubicBezTo>
                            <a:pt x="148371" y="-43794"/>
                            <a:pt x="462004" y="17183"/>
                            <a:pt x="697541" y="61103"/>
                          </a:cubicBezTo>
                          <a:cubicBezTo>
                            <a:pt x="933079" y="105023"/>
                            <a:pt x="1349267" y="241157"/>
                            <a:pt x="1451860" y="310609"/>
                          </a:cubicBezTo>
                          <a:cubicBezTo>
                            <a:pt x="1426051" y="467304"/>
                            <a:pt x="1342117" y="556477"/>
                            <a:pt x="1288936" y="652521"/>
                          </a:cubicBezTo>
                          <a:cubicBezTo>
                            <a:pt x="1226229" y="741421"/>
                            <a:pt x="1151860" y="808369"/>
                            <a:pt x="1055618" y="884172"/>
                          </a:cubicBezTo>
                          <a:cubicBezTo>
                            <a:pt x="971282" y="950450"/>
                            <a:pt x="742867" y="1061721"/>
                            <a:pt x="572936" y="1006326"/>
                          </a:cubicBezTo>
                          <a:cubicBezTo>
                            <a:pt x="403005" y="950931"/>
                            <a:pt x="96954" y="812739"/>
                            <a:pt x="36034" y="551800"/>
                          </a:cubicBezTo>
                          <a:close/>
                        </a:path>
                      </a:pathLst>
                    </a:custGeom>
                    <a:gradFill>
                      <a:gsLst>
                        <a:gs pos="45000">
                          <a:sysClr val="windowText" lastClr="000000"/>
                        </a:gs>
                        <a:gs pos="66000">
                          <a:sysClr val="windowText" lastClr="000000"/>
                        </a:gs>
                        <a:gs pos="56000">
                          <a:srgbClr val="525F79"/>
                        </a:gs>
                      </a:gsLst>
                      <a:lin ang="13800000" scaled="0"/>
                    </a:gradFill>
                    <a:ln w="12700" cap="flat" cmpd="sng" algn="ctr">
                      <a:no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7" name="Freeform: Shape 36">
                      <a:extLst>
                        <a:ext uri="{FF2B5EF4-FFF2-40B4-BE49-F238E27FC236}">
                          <a16:creationId xmlns:a16="http://schemas.microsoft.com/office/drawing/2014/main" id="{BA5B2505-0670-433D-AB84-3D705634B31E}"/>
                        </a:ext>
                      </a:extLst>
                    </p:cNvPr>
                    <p:cNvSpPr/>
                    <p:nvPr/>
                  </p:nvSpPr>
                  <p:spPr>
                    <a:xfrm rot="1258334" flipH="1">
                      <a:off x="1821104" y="3839281"/>
                      <a:ext cx="874823" cy="327491"/>
                    </a:xfrm>
                    <a:custGeom>
                      <a:avLst/>
                      <a:gdLst>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23862 w 1790700"/>
                        <a:gd name="connsiteY5" fmla="*/ 526256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23862 w 1790700"/>
                        <a:gd name="connsiteY5" fmla="*/ 526256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6718 w 1790700"/>
                        <a:gd name="connsiteY5" fmla="*/ 523875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6718 w 1790700"/>
                        <a:gd name="connsiteY5" fmla="*/ 523875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07193 w 1790700"/>
                        <a:gd name="connsiteY5" fmla="*/ 538162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07193 w 1790700"/>
                        <a:gd name="connsiteY5" fmla="*/ 538162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1955 w 1790700"/>
                        <a:gd name="connsiteY5" fmla="*/ 533400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1955 w 1790700"/>
                        <a:gd name="connsiteY5" fmla="*/ 533400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1955 w 1790700"/>
                        <a:gd name="connsiteY5" fmla="*/ 533400 h 642937"/>
                        <a:gd name="connsiteX6" fmla="*/ 166687 w 1790700"/>
                        <a:gd name="connsiteY6" fmla="*/ 104775 h 642937"/>
                        <a:gd name="connsiteX7" fmla="*/ 0 w 1790700"/>
                        <a:gd name="connsiteY7" fmla="*/ 0 h 642937"/>
                        <a:gd name="connsiteX0" fmla="*/ 0 w 1790700"/>
                        <a:gd name="connsiteY0" fmla="*/ 0 h 645189"/>
                        <a:gd name="connsiteX1" fmla="*/ 1790700 w 1790700"/>
                        <a:gd name="connsiteY1" fmla="*/ 242887 h 645189"/>
                        <a:gd name="connsiteX2" fmla="*/ 1621631 w 1790700"/>
                        <a:gd name="connsiteY2" fmla="*/ 271462 h 645189"/>
                        <a:gd name="connsiteX3" fmla="*/ 1390650 w 1790700"/>
                        <a:gd name="connsiteY3" fmla="*/ 595312 h 645189"/>
                        <a:gd name="connsiteX4" fmla="*/ 873918 w 1790700"/>
                        <a:gd name="connsiteY4" fmla="*/ 642937 h 645189"/>
                        <a:gd name="connsiteX5" fmla="*/ 411955 w 1790700"/>
                        <a:gd name="connsiteY5" fmla="*/ 533400 h 645189"/>
                        <a:gd name="connsiteX6" fmla="*/ 166687 w 1790700"/>
                        <a:gd name="connsiteY6" fmla="*/ 104775 h 645189"/>
                        <a:gd name="connsiteX7" fmla="*/ 0 w 1790700"/>
                        <a:gd name="connsiteY7" fmla="*/ 0 h 645189"/>
                        <a:gd name="connsiteX0" fmla="*/ 0 w 1790700"/>
                        <a:gd name="connsiteY0" fmla="*/ 0 h 649771"/>
                        <a:gd name="connsiteX1" fmla="*/ 1790700 w 1790700"/>
                        <a:gd name="connsiteY1" fmla="*/ 242887 h 649771"/>
                        <a:gd name="connsiteX2" fmla="*/ 1621631 w 1790700"/>
                        <a:gd name="connsiteY2" fmla="*/ 271462 h 649771"/>
                        <a:gd name="connsiteX3" fmla="*/ 1390650 w 1790700"/>
                        <a:gd name="connsiteY3" fmla="*/ 595312 h 649771"/>
                        <a:gd name="connsiteX4" fmla="*/ 873918 w 1790700"/>
                        <a:gd name="connsiteY4" fmla="*/ 647700 h 649771"/>
                        <a:gd name="connsiteX5" fmla="*/ 411955 w 1790700"/>
                        <a:gd name="connsiteY5" fmla="*/ 533400 h 649771"/>
                        <a:gd name="connsiteX6" fmla="*/ 166687 w 1790700"/>
                        <a:gd name="connsiteY6" fmla="*/ 104775 h 649771"/>
                        <a:gd name="connsiteX7" fmla="*/ 0 w 1790700"/>
                        <a:gd name="connsiteY7" fmla="*/ 0 h 649771"/>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35743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802618"/>
                        <a:gd name="connsiteY0" fmla="*/ 0 h 652466"/>
                        <a:gd name="connsiteX1" fmla="*/ 1790700 w 1802618"/>
                        <a:gd name="connsiteY1" fmla="*/ 235743 h 652466"/>
                        <a:gd name="connsiteX2" fmla="*/ 1621631 w 1802618"/>
                        <a:gd name="connsiteY2" fmla="*/ 271462 h 652466"/>
                        <a:gd name="connsiteX3" fmla="*/ 1390650 w 1802618"/>
                        <a:gd name="connsiteY3" fmla="*/ 595312 h 652466"/>
                        <a:gd name="connsiteX4" fmla="*/ 873918 w 1802618"/>
                        <a:gd name="connsiteY4" fmla="*/ 647700 h 652466"/>
                        <a:gd name="connsiteX5" fmla="*/ 411955 w 1802618"/>
                        <a:gd name="connsiteY5" fmla="*/ 533400 h 652466"/>
                        <a:gd name="connsiteX6" fmla="*/ 166687 w 1802618"/>
                        <a:gd name="connsiteY6" fmla="*/ 104775 h 652466"/>
                        <a:gd name="connsiteX7" fmla="*/ 0 w 1802618"/>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606"/>
                        <a:gd name="connsiteY0" fmla="*/ 0 h 652466"/>
                        <a:gd name="connsiteX1" fmla="*/ 1790700 w 1802606"/>
                        <a:gd name="connsiteY1" fmla="*/ 235743 h 652466"/>
                        <a:gd name="connsiteX2" fmla="*/ 1621631 w 1802606"/>
                        <a:gd name="connsiteY2" fmla="*/ 271462 h 652466"/>
                        <a:gd name="connsiteX3" fmla="*/ 1390650 w 1802606"/>
                        <a:gd name="connsiteY3" fmla="*/ 595312 h 652466"/>
                        <a:gd name="connsiteX4" fmla="*/ 873918 w 1802606"/>
                        <a:gd name="connsiteY4" fmla="*/ 647700 h 652466"/>
                        <a:gd name="connsiteX5" fmla="*/ 411955 w 1802606"/>
                        <a:gd name="connsiteY5" fmla="*/ 533400 h 652466"/>
                        <a:gd name="connsiteX6" fmla="*/ 166687 w 1802606"/>
                        <a:gd name="connsiteY6" fmla="*/ 104775 h 652466"/>
                        <a:gd name="connsiteX7" fmla="*/ 0 w 1802606"/>
                        <a:gd name="connsiteY7" fmla="*/ 0 h 652466"/>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7155 h 650084"/>
                        <a:gd name="connsiteX7" fmla="*/ 0 w 1776412"/>
                        <a:gd name="connsiteY7" fmla="*/ 0 h 650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6412" h="650084">
                          <a:moveTo>
                            <a:pt x="0" y="0"/>
                          </a:moveTo>
                          <a:cubicBezTo>
                            <a:pt x="606424" y="309561"/>
                            <a:pt x="1359694" y="300036"/>
                            <a:pt x="1776412" y="233361"/>
                          </a:cubicBezTo>
                          <a:cubicBezTo>
                            <a:pt x="1658540" y="261538"/>
                            <a:pt x="1673224" y="257173"/>
                            <a:pt x="1607343" y="269080"/>
                          </a:cubicBezTo>
                          <a:cubicBezTo>
                            <a:pt x="1542255" y="393699"/>
                            <a:pt x="1462881" y="496886"/>
                            <a:pt x="1376362" y="592930"/>
                          </a:cubicBezTo>
                          <a:cubicBezTo>
                            <a:pt x="1208881" y="646905"/>
                            <a:pt x="1053305" y="658018"/>
                            <a:pt x="859630" y="645318"/>
                          </a:cubicBezTo>
                          <a:cubicBezTo>
                            <a:pt x="703261" y="635000"/>
                            <a:pt x="561180" y="605630"/>
                            <a:pt x="397667" y="531018"/>
                          </a:cubicBezTo>
                          <a:cubicBezTo>
                            <a:pt x="276223" y="392905"/>
                            <a:pt x="190499" y="278605"/>
                            <a:pt x="152399" y="107155"/>
                          </a:cubicBezTo>
                          <a:cubicBezTo>
                            <a:pt x="108743" y="70642"/>
                            <a:pt x="55563" y="31750"/>
                            <a:pt x="0" y="0"/>
                          </a:cubicBezTo>
                          <a:close/>
                        </a:path>
                      </a:pathLst>
                    </a:custGeom>
                    <a:gradFill flip="none" rotWithShape="1">
                      <a:gsLst>
                        <a:gs pos="39000">
                          <a:sysClr val="window" lastClr="FFFFFF"/>
                        </a:gs>
                        <a:gs pos="65000">
                          <a:srgbClr val="2C2C2C"/>
                        </a:gs>
                      </a:gsLst>
                      <a:lin ang="16800000" scaled="0"/>
                      <a:tileRect/>
                    </a:gradFill>
                    <a:ln w="19050" cap="flat" cmpd="sng" algn="ctr">
                      <a:solidFill>
                        <a:sysClr val="windowText" lastClr="000000"/>
                      </a:soli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8" name="Freeform: Shape 30">
                      <a:extLst>
                        <a:ext uri="{FF2B5EF4-FFF2-40B4-BE49-F238E27FC236}">
                          <a16:creationId xmlns:a16="http://schemas.microsoft.com/office/drawing/2014/main" id="{55F1A62B-1D14-46B7-959C-FCCA73543AB5}"/>
                        </a:ext>
                      </a:extLst>
                    </p:cNvPr>
                    <p:cNvSpPr/>
                    <p:nvPr/>
                  </p:nvSpPr>
                  <p:spPr>
                    <a:xfrm rot="1258334" flipH="1">
                      <a:off x="2010177" y="4237363"/>
                      <a:ext cx="259554" cy="287903"/>
                    </a:xfrm>
                    <a:custGeom>
                      <a:avLst/>
                      <a:gdLst>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Lst>
                      <a:ahLst/>
                      <a:cxnLst>
                        <a:cxn ang="0">
                          <a:pos x="connsiteX0" y="connsiteY0"/>
                        </a:cxn>
                        <a:cxn ang="0">
                          <a:pos x="connsiteX1" y="connsiteY1"/>
                        </a:cxn>
                        <a:cxn ang="0">
                          <a:pos x="connsiteX2" y="connsiteY2"/>
                        </a:cxn>
                        <a:cxn ang="0">
                          <a:pos x="connsiteX3" y="connsiteY3"/>
                        </a:cxn>
                      </a:cxnLst>
                      <a:rect l="l" t="t" r="r" b="b"/>
                      <a:pathLst>
                        <a:path w="527050" h="571500">
                          <a:moveTo>
                            <a:pt x="0" y="0"/>
                          </a:moveTo>
                          <a:cubicBezTo>
                            <a:pt x="31750" y="190500"/>
                            <a:pt x="25400" y="381000"/>
                            <a:pt x="95250" y="571500"/>
                          </a:cubicBezTo>
                          <a:cubicBezTo>
                            <a:pt x="270933" y="423333"/>
                            <a:pt x="383117" y="237067"/>
                            <a:pt x="527050" y="69850"/>
                          </a:cubicBezTo>
                          <a:lnTo>
                            <a:pt x="0" y="0"/>
                          </a:lnTo>
                          <a:close/>
                        </a:path>
                      </a:pathLst>
                    </a:custGeom>
                    <a:gradFill>
                      <a:gsLst>
                        <a:gs pos="30000">
                          <a:srgbClr val="FFCD04"/>
                        </a:gs>
                        <a:gs pos="100000">
                          <a:srgbClr val="FC8702"/>
                        </a:gs>
                      </a:gsLst>
                      <a:lin ang="5700000" scaled="0"/>
                    </a:gradFill>
                    <a:ln w="12700" cap="flat" cmpd="sng" algn="ctr">
                      <a:gradFill flip="none" rotWithShape="1">
                        <a:gsLst>
                          <a:gs pos="14000">
                            <a:srgbClr val="FFCD04"/>
                          </a:gs>
                          <a:gs pos="23000">
                            <a:sysClr val="windowText" lastClr="000000"/>
                          </a:gs>
                        </a:gsLst>
                        <a:lin ang="5700000" scaled="0"/>
                        <a:tileRect/>
                      </a:gra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25" name="Group 24"/>
                  <p:cNvGrpSpPr/>
                  <p:nvPr/>
                </p:nvGrpSpPr>
                <p:grpSpPr>
                  <a:xfrm>
                    <a:off x="645179" y="1937835"/>
                    <a:ext cx="3520209" cy="1503664"/>
                    <a:chOff x="630864" y="2045573"/>
                    <a:chExt cx="3520209" cy="1503664"/>
                  </a:xfrm>
                </p:grpSpPr>
                <p:pic>
                  <p:nvPicPr>
                    <p:cNvPr id="26" name="Picture 2" descr="15,874 Detective cartoon Vectors, Royalty-free Vector Detective cartoon  Images | Depositphotos®"/>
                    <p:cNvPicPr>
                      <a:picLocks noChangeAspect="1" noChangeArrowheads="1"/>
                    </p:cNvPicPr>
                    <p:nvPr/>
                  </p:nvPicPr>
                  <p:blipFill rotWithShape="1">
                    <a:blip r:embed="rId7" cstate="email">
                      <a:extLst>
                        <a:ext uri="{BEBA8EAE-BF5A-486C-A8C5-ECC9F3942E4B}">
                          <a14:imgProps xmlns:a14="http://schemas.microsoft.com/office/drawing/2010/main">
                            <a14:imgLayer r:embed="rId8">
                              <a14:imgEffect>
                                <a14:backgroundRemoval t="0" b="100000" l="0" r="74316">
                                  <a14:foregroundMark x1="52000" y1="96000" x2="62105" y2="98833"/>
                                  <a14:foregroundMark x1="34105" y1="8500" x2="57895" y2="14333"/>
                                  <a14:foregroundMark x1="45263" y1="11333" x2="50316" y2="13167"/>
                                  <a14:foregroundMark x1="49684" y1="13167" x2="56632" y2="16000"/>
                                  <a14:backgroundMark x1="21474" y1="48000" x2="21474" y2="48000"/>
                                  <a14:backgroundMark x1="44000" y1="11833" x2="61684" y2="18167"/>
                                  <a14:backgroundMark x1="37895" y1="12833" x2="60421" y2="18833"/>
                                  <a14:backgroundMark x1="34947" y1="19333" x2="62316" y2="19333"/>
                                </a14:backgroundRemoval>
                              </a14:imgEffect>
                            </a14:imgLayer>
                          </a14:imgProps>
                        </a:ext>
                        <a:ext uri="{28A0092B-C50C-407E-A947-70E740481C1C}">
                          <a14:useLocalDpi xmlns:a14="http://schemas.microsoft.com/office/drawing/2010/main"/>
                        </a:ext>
                      </a:extLst>
                    </a:blip>
                    <a:srcRect l="29958" r="24070" b="80032"/>
                    <a:stretch/>
                  </p:blipFill>
                  <p:spPr bwMode="auto">
                    <a:xfrm>
                      <a:off x="630864" y="2048660"/>
                      <a:ext cx="3520209" cy="1500577"/>
                    </a:xfrm>
                    <a:prstGeom prst="rect">
                      <a:avLst/>
                    </a:prstGeom>
                    <a:noFill/>
                    <a:extLst>
                      <a:ext uri="{909E8E84-426E-40DD-AFC4-6F175D3DCCD1}">
                        <a14:hiddenFill xmlns:a14="http://schemas.microsoft.com/office/drawing/2010/main">
                          <a:solidFill>
                            <a:srgbClr val="FFFFFF"/>
                          </a:solidFill>
                        </a14:hiddenFill>
                      </a:ext>
                    </a:extLst>
                  </p:spPr>
                </p:pic>
                <p:sp>
                  <p:nvSpPr>
                    <p:cNvPr id="27" name="Freeform 26"/>
                    <p:cNvSpPr/>
                    <p:nvPr/>
                  </p:nvSpPr>
                  <p:spPr>
                    <a:xfrm>
                      <a:off x="872962" y="2638205"/>
                      <a:ext cx="3077467" cy="737709"/>
                    </a:xfrm>
                    <a:custGeom>
                      <a:avLst/>
                      <a:gdLst>
                        <a:gd name="connsiteX0" fmla="*/ 0 w 3077467"/>
                        <a:gd name="connsiteY0" fmla="*/ 27644 h 737709"/>
                        <a:gd name="connsiteX1" fmla="*/ 204428 w 3077467"/>
                        <a:gd name="connsiteY1" fmla="*/ 19 h 737709"/>
                        <a:gd name="connsiteX2" fmla="*/ 430956 w 3077467"/>
                        <a:gd name="connsiteY2" fmla="*/ 24881 h 737709"/>
                        <a:gd name="connsiteX3" fmla="*/ 643671 w 3077467"/>
                        <a:gd name="connsiteY3" fmla="*/ 104995 h 737709"/>
                        <a:gd name="connsiteX4" fmla="*/ 895062 w 3077467"/>
                        <a:gd name="connsiteY4" fmla="*/ 226547 h 737709"/>
                        <a:gd name="connsiteX5" fmla="*/ 1276292 w 3077467"/>
                        <a:gd name="connsiteY5" fmla="*/ 389536 h 737709"/>
                        <a:gd name="connsiteX6" fmla="*/ 2058091 w 3077467"/>
                        <a:gd name="connsiteY6" fmla="*/ 701703 h 737709"/>
                        <a:gd name="connsiteX7" fmla="*/ 3077467 w 3077467"/>
                        <a:gd name="connsiteY7" fmla="*/ 718278 h 737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7467" h="737709">
                          <a:moveTo>
                            <a:pt x="0" y="27644"/>
                          </a:moveTo>
                          <a:cubicBezTo>
                            <a:pt x="66301" y="14061"/>
                            <a:pt x="132602" y="479"/>
                            <a:pt x="204428" y="19"/>
                          </a:cubicBezTo>
                          <a:cubicBezTo>
                            <a:pt x="276254" y="-442"/>
                            <a:pt x="357749" y="7385"/>
                            <a:pt x="430956" y="24881"/>
                          </a:cubicBezTo>
                          <a:cubicBezTo>
                            <a:pt x="504163" y="42377"/>
                            <a:pt x="566320" y="71384"/>
                            <a:pt x="643671" y="104995"/>
                          </a:cubicBezTo>
                          <a:cubicBezTo>
                            <a:pt x="721022" y="138606"/>
                            <a:pt x="789625" y="179124"/>
                            <a:pt x="895062" y="226547"/>
                          </a:cubicBezTo>
                          <a:cubicBezTo>
                            <a:pt x="1000499" y="273971"/>
                            <a:pt x="1276292" y="389536"/>
                            <a:pt x="1276292" y="389536"/>
                          </a:cubicBezTo>
                          <a:cubicBezTo>
                            <a:pt x="1470130" y="468729"/>
                            <a:pt x="1757895" y="646913"/>
                            <a:pt x="2058091" y="701703"/>
                          </a:cubicBezTo>
                          <a:cubicBezTo>
                            <a:pt x="2358287" y="756493"/>
                            <a:pt x="2717877" y="737385"/>
                            <a:pt x="3077467" y="718278"/>
                          </a:cubicBezTo>
                        </a:path>
                      </a:pathLst>
                    </a:custGeom>
                    <a:ln w="19050"/>
                    <a:effectLst>
                      <a:outerShdw blurRad="63500" sx="102000" sy="102000" algn="ctr" rotWithShape="0">
                        <a:prstClr val="black">
                          <a:alpha val="40000"/>
                        </a:prstClr>
                      </a:outerShdw>
                    </a:effectLst>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8" name="Freeform 27"/>
                    <p:cNvSpPr/>
                    <p:nvPr/>
                  </p:nvSpPr>
                  <p:spPr>
                    <a:xfrm>
                      <a:off x="889537" y="2668611"/>
                      <a:ext cx="1555309" cy="502782"/>
                    </a:xfrm>
                    <a:custGeom>
                      <a:avLst/>
                      <a:gdLst>
                        <a:gd name="connsiteX0" fmla="*/ 0 w 1555309"/>
                        <a:gd name="connsiteY0" fmla="*/ 0 h 502782"/>
                        <a:gd name="connsiteX1" fmla="*/ 55251 w 1555309"/>
                        <a:gd name="connsiteY1" fmla="*/ 35913 h 502782"/>
                        <a:gd name="connsiteX2" fmla="*/ 221003 w 1555309"/>
                        <a:gd name="connsiteY2" fmla="*/ 96689 h 502782"/>
                        <a:gd name="connsiteX3" fmla="*/ 889537 w 1555309"/>
                        <a:gd name="connsiteY3" fmla="*/ 234816 h 502782"/>
                        <a:gd name="connsiteX4" fmla="*/ 1555309 w 1555309"/>
                        <a:gd name="connsiteY4" fmla="*/ 502782 h 502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5309" h="502782">
                          <a:moveTo>
                            <a:pt x="0" y="0"/>
                          </a:moveTo>
                          <a:cubicBezTo>
                            <a:pt x="9208" y="9899"/>
                            <a:pt x="18417" y="19798"/>
                            <a:pt x="55251" y="35913"/>
                          </a:cubicBezTo>
                          <a:cubicBezTo>
                            <a:pt x="92085" y="52028"/>
                            <a:pt x="81955" y="63539"/>
                            <a:pt x="221003" y="96689"/>
                          </a:cubicBezTo>
                          <a:cubicBezTo>
                            <a:pt x="360051" y="129839"/>
                            <a:pt x="667153" y="167134"/>
                            <a:pt x="889537" y="234816"/>
                          </a:cubicBezTo>
                          <a:cubicBezTo>
                            <a:pt x="1111921" y="302498"/>
                            <a:pt x="1333615" y="402640"/>
                            <a:pt x="1555309" y="502782"/>
                          </a:cubicBezTo>
                        </a:path>
                      </a:pathLst>
                    </a:custGeom>
                    <a:ln w="28575"/>
                    <a:effectLst>
                      <a:outerShdw blurRad="63500" sx="102000" sy="102000" algn="ctr" rotWithShape="0">
                        <a:prstClr val="black">
                          <a:alpha val="40000"/>
                        </a:prstClr>
                      </a:outerShdw>
                    </a:effectLst>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9" name="Freeform 28"/>
                    <p:cNvSpPr/>
                    <p:nvPr/>
                  </p:nvSpPr>
                  <p:spPr>
                    <a:xfrm>
                      <a:off x="3027741" y="2969728"/>
                      <a:ext cx="925451" cy="386755"/>
                    </a:xfrm>
                    <a:custGeom>
                      <a:avLst/>
                      <a:gdLst>
                        <a:gd name="connsiteX0" fmla="*/ 0 w 925451"/>
                        <a:gd name="connsiteY0" fmla="*/ 0 h 386755"/>
                        <a:gd name="connsiteX1" fmla="*/ 85639 w 925451"/>
                        <a:gd name="connsiteY1" fmla="*/ 93926 h 386755"/>
                        <a:gd name="connsiteX2" fmla="*/ 331505 w 925451"/>
                        <a:gd name="connsiteY2" fmla="*/ 223766 h 386755"/>
                        <a:gd name="connsiteX3" fmla="*/ 546983 w 925451"/>
                        <a:gd name="connsiteY3" fmla="*/ 317692 h 386755"/>
                        <a:gd name="connsiteX4" fmla="*/ 925451 w 925451"/>
                        <a:gd name="connsiteY4" fmla="*/ 386755 h 386755"/>
                        <a:gd name="connsiteX5" fmla="*/ 925451 w 925451"/>
                        <a:gd name="connsiteY5" fmla="*/ 386755 h 386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5451" h="386755">
                          <a:moveTo>
                            <a:pt x="0" y="0"/>
                          </a:moveTo>
                          <a:cubicBezTo>
                            <a:pt x="15194" y="28316"/>
                            <a:pt x="30388" y="56632"/>
                            <a:pt x="85639" y="93926"/>
                          </a:cubicBezTo>
                          <a:cubicBezTo>
                            <a:pt x="140890" y="131220"/>
                            <a:pt x="254614" y="186472"/>
                            <a:pt x="331505" y="223766"/>
                          </a:cubicBezTo>
                          <a:cubicBezTo>
                            <a:pt x="408396" y="261060"/>
                            <a:pt x="447992" y="290527"/>
                            <a:pt x="546983" y="317692"/>
                          </a:cubicBezTo>
                          <a:cubicBezTo>
                            <a:pt x="645974" y="344857"/>
                            <a:pt x="925451" y="386755"/>
                            <a:pt x="925451" y="386755"/>
                          </a:cubicBezTo>
                          <a:lnTo>
                            <a:pt x="925451" y="386755"/>
                          </a:lnTo>
                        </a:path>
                      </a:pathLst>
                    </a:custGeom>
                    <a:ln w="28575"/>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30" name="Freeform 29"/>
                    <p:cNvSpPr/>
                    <p:nvPr/>
                  </p:nvSpPr>
                  <p:spPr>
                    <a:xfrm>
                      <a:off x="1245905" y="2643749"/>
                      <a:ext cx="1812224" cy="395043"/>
                    </a:xfrm>
                    <a:custGeom>
                      <a:avLst/>
                      <a:gdLst>
                        <a:gd name="connsiteX0" fmla="*/ 1812224 w 1812224"/>
                        <a:gd name="connsiteY0" fmla="*/ 395043 h 395043"/>
                        <a:gd name="connsiteX1" fmla="*/ 1422706 w 1812224"/>
                        <a:gd name="connsiteY1" fmla="*/ 303879 h 395043"/>
                        <a:gd name="connsiteX2" fmla="*/ 1143690 w 1812224"/>
                        <a:gd name="connsiteY2" fmla="*/ 221003 h 395043"/>
                        <a:gd name="connsiteX3" fmla="*/ 837048 w 1812224"/>
                        <a:gd name="connsiteY3" fmla="*/ 165752 h 395043"/>
                        <a:gd name="connsiteX4" fmla="*/ 555270 w 1812224"/>
                        <a:gd name="connsiteY4" fmla="*/ 116026 h 395043"/>
                        <a:gd name="connsiteX5" fmla="*/ 519357 w 1812224"/>
                        <a:gd name="connsiteY5" fmla="*/ 93926 h 395043"/>
                        <a:gd name="connsiteX6" fmla="*/ 0 w 1812224"/>
                        <a:gd name="connsiteY6" fmla="*/ 0 h 39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2224" h="395043">
                          <a:moveTo>
                            <a:pt x="1812224" y="395043"/>
                          </a:moveTo>
                          <a:cubicBezTo>
                            <a:pt x="1673176" y="363964"/>
                            <a:pt x="1534128" y="332886"/>
                            <a:pt x="1422706" y="303879"/>
                          </a:cubicBezTo>
                          <a:cubicBezTo>
                            <a:pt x="1311284" y="274872"/>
                            <a:pt x="1241300" y="244024"/>
                            <a:pt x="1143690" y="221003"/>
                          </a:cubicBezTo>
                          <a:cubicBezTo>
                            <a:pt x="1046080" y="197982"/>
                            <a:pt x="837048" y="165752"/>
                            <a:pt x="837048" y="165752"/>
                          </a:cubicBezTo>
                          <a:cubicBezTo>
                            <a:pt x="738978" y="148256"/>
                            <a:pt x="608218" y="127997"/>
                            <a:pt x="555270" y="116026"/>
                          </a:cubicBezTo>
                          <a:cubicBezTo>
                            <a:pt x="502322" y="104055"/>
                            <a:pt x="611902" y="113264"/>
                            <a:pt x="519357" y="93926"/>
                          </a:cubicBezTo>
                          <a:cubicBezTo>
                            <a:pt x="426812" y="74588"/>
                            <a:pt x="213406" y="37294"/>
                            <a:pt x="0" y="0"/>
                          </a:cubicBezTo>
                        </a:path>
                      </a:pathLst>
                    </a:custGeom>
                    <a:ln w="28575"/>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31" name="Freeform 30"/>
                    <p:cNvSpPr/>
                    <p:nvPr/>
                  </p:nvSpPr>
                  <p:spPr>
                    <a:xfrm>
                      <a:off x="1831563" y="2045573"/>
                      <a:ext cx="1215930" cy="932443"/>
                    </a:xfrm>
                    <a:custGeom>
                      <a:avLst/>
                      <a:gdLst>
                        <a:gd name="connsiteX0" fmla="*/ 0 w 1215930"/>
                        <a:gd name="connsiteY0" fmla="*/ 711440 h 932443"/>
                        <a:gd name="connsiteX1" fmla="*/ 33150 w 1215930"/>
                        <a:gd name="connsiteY1" fmla="*/ 598176 h 932443"/>
                        <a:gd name="connsiteX2" fmla="*/ 116026 w 1215930"/>
                        <a:gd name="connsiteY2" fmla="*/ 520825 h 932443"/>
                        <a:gd name="connsiteX3" fmla="*/ 207190 w 1215930"/>
                        <a:gd name="connsiteY3" fmla="*/ 460049 h 932443"/>
                        <a:gd name="connsiteX4" fmla="*/ 182327 w 1215930"/>
                        <a:gd name="connsiteY4" fmla="*/ 435186 h 932443"/>
                        <a:gd name="connsiteX5" fmla="*/ 35913 w 1215930"/>
                        <a:gd name="connsiteY5" fmla="*/ 410323 h 932443"/>
                        <a:gd name="connsiteX6" fmla="*/ 5525 w 1215930"/>
                        <a:gd name="connsiteY6" fmla="*/ 377173 h 932443"/>
                        <a:gd name="connsiteX7" fmla="*/ 41438 w 1215930"/>
                        <a:gd name="connsiteY7" fmla="*/ 344022 h 932443"/>
                        <a:gd name="connsiteX8" fmla="*/ 232053 w 1215930"/>
                        <a:gd name="connsiteY8" fmla="*/ 338497 h 932443"/>
                        <a:gd name="connsiteX9" fmla="*/ 323216 w 1215930"/>
                        <a:gd name="connsiteY9" fmla="*/ 332972 h 932443"/>
                        <a:gd name="connsiteX10" fmla="*/ 314929 w 1215930"/>
                        <a:gd name="connsiteY10" fmla="*/ 305347 h 932443"/>
                        <a:gd name="connsiteX11" fmla="*/ 198902 w 1215930"/>
                        <a:gd name="connsiteY11" fmla="*/ 227996 h 932443"/>
                        <a:gd name="connsiteX12" fmla="*/ 132601 w 1215930"/>
                        <a:gd name="connsiteY12" fmla="*/ 125782 h 932443"/>
                        <a:gd name="connsiteX13" fmla="*/ 168514 w 1215930"/>
                        <a:gd name="connsiteY13" fmla="*/ 53956 h 932443"/>
                        <a:gd name="connsiteX14" fmla="*/ 245865 w 1215930"/>
                        <a:gd name="connsiteY14" fmla="*/ 6993 h 932443"/>
                        <a:gd name="connsiteX15" fmla="*/ 464106 w 1215930"/>
                        <a:gd name="connsiteY15" fmla="*/ 4230 h 932443"/>
                        <a:gd name="connsiteX16" fmla="*/ 552507 w 1215930"/>
                        <a:gd name="connsiteY16" fmla="*/ 45668 h 932443"/>
                        <a:gd name="connsiteX17" fmla="*/ 616045 w 1215930"/>
                        <a:gd name="connsiteY17" fmla="*/ 136832 h 932443"/>
                        <a:gd name="connsiteX18" fmla="*/ 663009 w 1215930"/>
                        <a:gd name="connsiteY18" fmla="*/ 194845 h 932443"/>
                        <a:gd name="connsiteX19" fmla="*/ 718259 w 1215930"/>
                        <a:gd name="connsiteY19" fmla="*/ 239046 h 932443"/>
                        <a:gd name="connsiteX20" fmla="*/ 892299 w 1215930"/>
                        <a:gd name="connsiteY20" fmla="*/ 230758 h 932443"/>
                        <a:gd name="connsiteX21" fmla="*/ 1038714 w 1215930"/>
                        <a:gd name="connsiteY21" fmla="*/ 211420 h 932443"/>
                        <a:gd name="connsiteX22" fmla="*/ 1096727 w 1215930"/>
                        <a:gd name="connsiteY22" fmla="*/ 211420 h 932443"/>
                        <a:gd name="connsiteX23" fmla="*/ 1151978 w 1215930"/>
                        <a:gd name="connsiteY23" fmla="*/ 261146 h 932443"/>
                        <a:gd name="connsiteX24" fmla="*/ 1207229 w 1215930"/>
                        <a:gd name="connsiteY24" fmla="*/ 507012 h 932443"/>
                        <a:gd name="connsiteX25" fmla="*/ 1215516 w 1215930"/>
                        <a:gd name="connsiteY25" fmla="*/ 741828 h 932443"/>
                        <a:gd name="connsiteX26" fmla="*/ 1204466 w 1215930"/>
                        <a:gd name="connsiteY26" fmla="*/ 932443 h 932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5930" h="932443">
                          <a:moveTo>
                            <a:pt x="0" y="711440"/>
                          </a:moveTo>
                          <a:cubicBezTo>
                            <a:pt x="6906" y="670692"/>
                            <a:pt x="13812" y="629945"/>
                            <a:pt x="33150" y="598176"/>
                          </a:cubicBezTo>
                          <a:cubicBezTo>
                            <a:pt x="52488" y="566407"/>
                            <a:pt x="87019" y="543846"/>
                            <a:pt x="116026" y="520825"/>
                          </a:cubicBezTo>
                          <a:cubicBezTo>
                            <a:pt x="145033" y="497804"/>
                            <a:pt x="196140" y="474322"/>
                            <a:pt x="207190" y="460049"/>
                          </a:cubicBezTo>
                          <a:cubicBezTo>
                            <a:pt x="218240" y="445776"/>
                            <a:pt x="210873" y="443474"/>
                            <a:pt x="182327" y="435186"/>
                          </a:cubicBezTo>
                          <a:cubicBezTo>
                            <a:pt x="153781" y="426898"/>
                            <a:pt x="65380" y="419992"/>
                            <a:pt x="35913" y="410323"/>
                          </a:cubicBezTo>
                          <a:cubicBezTo>
                            <a:pt x="6446" y="400654"/>
                            <a:pt x="4604" y="388223"/>
                            <a:pt x="5525" y="377173"/>
                          </a:cubicBezTo>
                          <a:cubicBezTo>
                            <a:pt x="6446" y="366123"/>
                            <a:pt x="3683" y="350468"/>
                            <a:pt x="41438" y="344022"/>
                          </a:cubicBezTo>
                          <a:cubicBezTo>
                            <a:pt x="79193" y="337576"/>
                            <a:pt x="185090" y="340339"/>
                            <a:pt x="232053" y="338497"/>
                          </a:cubicBezTo>
                          <a:cubicBezTo>
                            <a:pt x="279016" y="336655"/>
                            <a:pt x="309403" y="338497"/>
                            <a:pt x="323216" y="332972"/>
                          </a:cubicBezTo>
                          <a:cubicBezTo>
                            <a:pt x="337029" y="327447"/>
                            <a:pt x="335648" y="322843"/>
                            <a:pt x="314929" y="305347"/>
                          </a:cubicBezTo>
                          <a:cubicBezTo>
                            <a:pt x="294210" y="287851"/>
                            <a:pt x="229290" y="257923"/>
                            <a:pt x="198902" y="227996"/>
                          </a:cubicBezTo>
                          <a:cubicBezTo>
                            <a:pt x="168514" y="198069"/>
                            <a:pt x="137666" y="154789"/>
                            <a:pt x="132601" y="125782"/>
                          </a:cubicBezTo>
                          <a:cubicBezTo>
                            <a:pt x="127536" y="96775"/>
                            <a:pt x="149637" y="73754"/>
                            <a:pt x="168514" y="53956"/>
                          </a:cubicBezTo>
                          <a:cubicBezTo>
                            <a:pt x="187391" y="34158"/>
                            <a:pt x="196600" y="15281"/>
                            <a:pt x="245865" y="6993"/>
                          </a:cubicBezTo>
                          <a:cubicBezTo>
                            <a:pt x="295130" y="-1295"/>
                            <a:pt x="412999" y="-2216"/>
                            <a:pt x="464106" y="4230"/>
                          </a:cubicBezTo>
                          <a:cubicBezTo>
                            <a:pt x="515213" y="10676"/>
                            <a:pt x="527184" y="23568"/>
                            <a:pt x="552507" y="45668"/>
                          </a:cubicBezTo>
                          <a:cubicBezTo>
                            <a:pt x="577830" y="67768"/>
                            <a:pt x="597628" y="111969"/>
                            <a:pt x="616045" y="136832"/>
                          </a:cubicBezTo>
                          <a:cubicBezTo>
                            <a:pt x="634462" y="161695"/>
                            <a:pt x="645973" y="177809"/>
                            <a:pt x="663009" y="194845"/>
                          </a:cubicBezTo>
                          <a:cubicBezTo>
                            <a:pt x="680045" y="211881"/>
                            <a:pt x="680044" y="233060"/>
                            <a:pt x="718259" y="239046"/>
                          </a:cubicBezTo>
                          <a:cubicBezTo>
                            <a:pt x="756474" y="245031"/>
                            <a:pt x="838890" y="235362"/>
                            <a:pt x="892299" y="230758"/>
                          </a:cubicBezTo>
                          <a:cubicBezTo>
                            <a:pt x="945708" y="226154"/>
                            <a:pt x="1004643" y="214643"/>
                            <a:pt x="1038714" y="211420"/>
                          </a:cubicBezTo>
                          <a:cubicBezTo>
                            <a:pt x="1072785" y="208197"/>
                            <a:pt x="1077850" y="203132"/>
                            <a:pt x="1096727" y="211420"/>
                          </a:cubicBezTo>
                          <a:cubicBezTo>
                            <a:pt x="1115604" y="219708"/>
                            <a:pt x="1133561" y="211881"/>
                            <a:pt x="1151978" y="261146"/>
                          </a:cubicBezTo>
                          <a:cubicBezTo>
                            <a:pt x="1170395" y="310411"/>
                            <a:pt x="1196639" y="426898"/>
                            <a:pt x="1207229" y="507012"/>
                          </a:cubicBezTo>
                          <a:cubicBezTo>
                            <a:pt x="1217819" y="587126"/>
                            <a:pt x="1215976" y="670923"/>
                            <a:pt x="1215516" y="741828"/>
                          </a:cubicBezTo>
                          <a:cubicBezTo>
                            <a:pt x="1215056" y="812733"/>
                            <a:pt x="1209761" y="872588"/>
                            <a:pt x="1204466" y="932443"/>
                          </a:cubicBezTo>
                        </a:path>
                      </a:pathLst>
                    </a:custGeom>
                    <a:ln w="28575"/>
                    <a:effectLst>
                      <a:outerShdw blurRad="63500" sx="102000" sy="102000" algn="ctr" rotWithShape="0">
                        <a:prstClr val="black">
                          <a:alpha val="40000"/>
                        </a:prstClr>
                      </a:outerShdw>
                    </a:effectLst>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grpSp>
            </p:grpSp>
          </p:grpSp>
          <p:grpSp>
            <p:nvGrpSpPr>
              <p:cNvPr id="16" name="Group 15"/>
              <p:cNvGrpSpPr/>
              <p:nvPr/>
            </p:nvGrpSpPr>
            <p:grpSpPr>
              <a:xfrm rot="959874">
                <a:off x="3227316" y="3982046"/>
                <a:ext cx="1367135" cy="1484371"/>
                <a:chOff x="4650479" y="4298216"/>
                <a:chExt cx="1367135" cy="1484371"/>
              </a:xfrm>
            </p:grpSpPr>
            <p:sp>
              <p:nvSpPr>
                <p:cNvPr id="17" name="Freeform: Shape 44">
                  <a:extLst>
                    <a:ext uri="{FF2B5EF4-FFF2-40B4-BE49-F238E27FC236}">
                      <a16:creationId xmlns:a16="http://schemas.microsoft.com/office/drawing/2014/main" id="{481863BF-9F25-4981-B750-9A2BB5762327}"/>
                    </a:ext>
                  </a:extLst>
                </p:cNvPr>
                <p:cNvSpPr/>
                <p:nvPr/>
              </p:nvSpPr>
              <p:spPr>
                <a:xfrm rot="1328043" flipH="1">
                  <a:off x="4650479" y="5007446"/>
                  <a:ext cx="896716" cy="775141"/>
                </a:xfrm>
                <a:custGeom>
                  <a:avLst/>
                  <a:gdLst>
                    <a:gd name="connsiteX0" fmla="*/ 1644650 w 1644650"/>
                    <a:gd name="connsiteY0" fmla="*/ 663575 h 1231900"/>
                    <a:gd name="connsiteX1" fmla="*/ 914400 w 1644650"/>
                    <a:gd name="connsiteY1" fmla="*/ 377825 h 1231900"/>
                    <a:gd name="connsiteX2" fmla="*/ 809625 w 1644650"/>
                    <a:gd name="connsiteY2" fmla="*/ 158750 h 1231900"/>
                    <a:gd name="connsiteX3" fmla="*/ 796925 w 1644650"/>
                    <a:gd name="connsiteY3" fmla="*/ 12700 h 1231900"/>
                    <a:gd name="connsiteX4" fmla="*/ 650875 w 1644650"/>
                    <a:gd name="connsiteY4" fmla="*/ 22225 h 1231900"/>
                    <a:gd name="connsiteX5" fmla="*/ 663575 w 1644650"/>
                    <a:gd name="connsiteY5" fmla="*/ 225425 h 1231900"/>
                    <a:gd name="connsiteX6" fmla="*/ 596900 w 1644650"/>
                    <a:gd name="connsiteY6" fmla="*/ 342900 h 1231900"/>
                    <a:gd name="connsiteX7" fmla="*/ 635000 w 1644650"/>
                    <a:gd name="connsiteY7" fmla="*/ 174625 h 1231900"/>
                    <a:gd name="connsiteX8" fmla="*/ 292100 w 1644650"/>
                    <a:gd name="connsiteY8" fmla="*/ 0 h 1231900"/>
                    <a:gd name="connsiteX9" fmla="*/ 234950 w 1644650"/>
                    <a:gd name="connsiteY9" fmla="*/ 92075 h 1231900"/>
                    <a:gd name="connsiteX10" fmla="*/ 390525 w 1644650"/>
                    <a:gd name="connsiteY10" fmla="*/ 231775 h 1231900"/>
                    <a:gd name="connsiteX11" fmla="*/ 438150 w 1644650"/>
                    <a:gd name="connsiteY11" fmla="*/ 231775 h 1231900"/>
                    <a:gd name="connsiteX12" fmla="*/ 288925 w 1644650"/>
                    <a:gd name="connsiteY12" fmla="*/ 447675 h 1231900"/>
                    <a:gd name="connsiteX13" fmla="*/ 396875 w 1644650"/>
                    <a:gd name="connsiteY13" fmla="*/ 250825 h 1231900"/>
                    <a:gd name="connsiteX14" fmla="*/ 133350 w 1644650"/>
                    <a:gd name="connsiteY14" fmla="*/ 158750 h 1231900"/>
                    <a:gd name="connsiteX15" fmla="*/ 38100 w 1644650"/>
                    <a:gd name="connsiteY15" fmla="*/ 263525 h 1231900"/>
                    <a:gd name="connsiteX16" fmla="*/ 301625 w 1644650"/>
                    <a:gd name="connsiteY16" fmla="*/ 419100 h 1231900"/>
                    <a:gd name="connsiteX17" fmla="*/ 28575 w 1644650"/>
                    <a:gd name="connsiteY17" fmla="*/ 377825 h 1231900"/>
                    <a:gd name="connsiteX18" fmla="*/ 0 w 1644650"/>
                    <a:gd name="connsiteY18" fmla="*/ 498475 h 1231900"/>
                    <a:gd name="connsiteX19" fmla="*/ 260350 w 1644650"/>
                    <a:gd name="connsiteY19" fmla="*/ 609600 h 1231900"/>
                    <a:gd name="connsiteX20" fmla="*/ 346075 w 1644650"/>
                    <a:gd name="connsiteY20" fmla="*/ 663575 h 1231900"/>
                    <a:gd name="connsiteX21" fmla="*/ 654050 w 1644650"/>
                    <a:gd name="connsiteY21" fmla="*/ 768350 h 1231900"/>
                    <a:gd name="connsiteX22" fmla="*/ 812800 w 1644650"/>
                    <a:gd name="connsiteY22" fmla="*/ 447675 h 1231900"/>
                    <a:gd name="connsiteX23" fmla="*/ 657225 w 1644650"/>
                    <a:gd name="connsiteY23" fmla="*/ 765175 h 1231900"/>
                    <a:gd name="connsiteX24" fmla="*/ 1123950 w 1644650"/>
                    <a:gd name="connsiteY24" fmla="*/ 1231900 h 1231900"/>
                    <a:gd name="connsiteX25" fmla="*/ 1228725 w 1644650"/>
                    <a:gd name="connsiteY25" fmla="*/ 1190625 h 1231900"/>
                    <a:gd name="connsiteX26" fmla="*/ 1108075 w 1644650"/>
                    <a:gd name="connsiteY26" fmla="*/ 1108075 h 1231900"/>
                    <a:gd name="connsiteX27" fmla="*/ 1123950 w 1644650"/>
                    <a:gd name="connsiteY27" fmla="*/ 1165225 h 1231900"/>
                    <a:gd name="connsiteX28" fmla="*/ 1123950 w 1644650"/>
                    <a:gd name="connsiteY28" fmla="*/ 1022350 h 1231900"/>
                    <a:gd name="connsiteX29" fmla="*/ 1295400 w 1644650"/>
                    <a:gd name="connsiteY29" fmla="*/ 1063625 h 1231900"/>
                    <a:gd name="connsiteX30" fmla="*/ 1235075 w 1644650"/>
                    <a:gd name="connsiteY30" fmla="*/ 869950 h 1231900"/>
                    <a:gd name="connsiteX31" fmla="*/ 1422400 w 1644650"/>
                    <a:gd name="connsiteY31" fmla="*/ 917575 h 1231900"/>
                    <a:gd name="connsiteX32" fmla="*/ 1533525 w 1644650"/>
                    <a:gd name="connsiteY32" fmla="*/ 933450 h 1231900"/>
                    <a:gd name="connsiteX33" fmla="*/ 1416050 w 1644650"/>
                    <a:gd name="connsiteY33" fmla="*/ 720725 h 1231900"/>
                    <a:gd name="connsiteX34" fmla="*/ 1584325 w 1644650"/>
                    <a:gd name="connsiteY34" fmla="*/ 676275 h 1231900"/>
                    <a:gd name="connsiteX35" fmla="*/ 1644650 w 1644650"/>
                    <a:gd name="connsiteY35" fmla="*/ 663575 h 1231900"/>
                    <a:gd name="connsiteX0" fmla="*/ 1644650 w 1644650"/>
                    <a:gd name="connsiteY0" fmla="*/ 691168 h 1259493"/>
                    <a:gd name="connsiteX1" fmla="*/ 914400 w 1644650"/>
                    <a:gd name="connsiteY1" fmla="*/ 405418 h 1259493"/>
                    <a:gd name="connsiteX2" fmla="*/ 809625 w 1644650"/>
                    <a:gd name="connsiteY2" fmla="*/ 186343 h 1259493"/>
                    <a:gd name="connsiteX3" fmla="*/ 796925 w 1644650"/>
                    <a:gd name="connsiteY3" fmla="*/ 40293 h 1259493"/>
                    <a:gd name="connsiteX4" fmla="*/ 650875 w 1644650"/>
                    <a:gd name="connsiteY4" fmla="*/ 49818 h 1259493"/>
                    <a:gd name="connsiteX5" fmla="*/ 663575 w 1644650"/>
                    <a:gd name="connsiteY5" fmla="*/ 253018 h 1259493"/>
                    <a:gd name="connsiteX6" fmla="*/ 596900 w 1644650"/>
                    <a:gd name="connsiteY6" fmla="*/ 370493 h 1259493"/>
                    <a:gd name="connsiteX7" fmla="*/ 635000 w 1644650"/>
                    <a:gd name="connsiteY7" fmla="*/ 202218 h 1259493"/>
                    <a:gd name="connsiteX8" fmla="*/ 292100 w 1644650"/>
                    <a:gd name="connsiteY8" fmla="*/ 27593 h 1259493"/>
                    <a:gd name="connsiteX9" fmla="*/ 234950 w 1644650"/>
                    <a:gd name="connsiteY9" fmla="*/ 119668 h 1259493"/>
                    <a:gd name="connsiteX10" fmla="*/ 390525 w 1644650"/>
                    <a:gd name="connsiteY10" fmla="*/ 259368 h 1259493"/>
                    <a:gd name="connsiteX11" fmla="*/ 438150 w 1644650"/>
                    <a:gd name="connsiteY11" fmla="*/ 259368 h 1259493"/>
                    <a:gd name="connsiteX12" fmla="*/ 288925 w 1644650"/>
                    <a:gd name="connsiteY12" fmla="*/ 475268 h 1259493"/>
                    <a:gd name="connsiteX13" fmla="*/ 396875 w 1644650"/>
                    <a:gd name="connsiteY13" fmla="*/ 278418 h 1259493"/>
                    <a:gd name="connsiteX14" fmla="*/ 133350 w 1644650"/>
                    <a:gd name="connsiteY14" fmla="*/ 186343 h 1259493"/>
                    <a:gd name="connsiteX15" fmla="*/ 38100 w 1644650"/>
                    <a:gd name="connsiteY15" fmla="*/ 291118 h 1259493"/>
                    <a:gd name="connsiteX16" fmla="*/ 301625 w 1644650"/>
                    <a:gd name="connsiteY16" fmla="*/ 446693 h 1259493"/>
                    <a:gd name="connsiteX17" fmla="*/ 28575 w 1644650"/>
                    <a:gd name="connsiteY17" fmla="*/ 405418 h 1259493"/>
                    <a:gd name="connsiteX18" fmla="*/ 0 w 1644650"/>
                    <a:gd name="connsiteY18" fmla="*/ 526068 h 1259493"/>
                    <a:gd name="connsiteX19" fmla="*/ 260350 w 1644650"/>
                    <a:gd name="connsiteY19" fmla="*/ 637193 h 1259493"/>
                    <a:gd name="connsiteX20" fmla="*/ 346075 w 1644650"/>
                    <a:gd name="connsiteY20" fmla="*/ 691168 h 1259493"/>
                    <a:gd name="connsiteX21" fmla="*/ 654050 w 1644650"/>
                    <a:gd name="connsiteY21" fmla="*/ 795943 h 1259493"/>
                    <a:gd name="connsiteX22" fmla="*/ 812800 w 1644650"/>
                    <a:gd name="connsiteY22" fmla="*/ 475268 h 1259493"/>
                    <a:gd name="connsiteX23" fmla="*/ 657225 w 1644650"/>
                    <a:gd name="connsiteY23" fmla="*/ 792768 h 1259493"/>
                    <a:gd name="connsiteX24" fmla="*/ 1123950 w 1644650"/>
                    <a:gd name="connsiteY24" fmla="*/ 1259493 h 1259493"/>
                    <a:gd name="connsiteX25" fmla="*/ 1228725 w 1644650"/>
                    <a:gd name="connsiteY25" fmla="*/ 1218218 h 1259493"/>
                    <a:gd name="connsiteX26" fmla="*/ 1108075 w 1644650"/>
                    <a:gd name="connsiteY26" fmla="*/ 1135668 h 1259493"/>
                    <a:gd name="connsiteX27" fmla="*/ 1123950 w 1644650"/>
                    <a:gd name="connsiteY27" fmla="*/ 1192818 h 1259493"/>
                    <a:gd name="connsiteX28" fmla="*/ 1123950 w 1644650"/>
                    <a:gd name="connsiteY28" fmla="*/ 1049943 h 1259493"/>
                    <a:gd name="connsiteX29" fmla="*/ 1295400 w 1644650"/>
                    <a:gd name="connsiteY29" fmla="*/ 1091218 h 1259493"/>
                    <a:gd name="connsiteX30" fmla="*/ 1235075 w 1644650"/>
                    <a:gd name="connsiteY30" fmla="*/ 897543 h 1259493"/>
                    <a:gd name="connsiteX31" fmla="*/ 1422400 w 1644650"/>
                    <a:gd name="connsiteY31" fmla="*/ 945168 h 1259493"/>
                    <a:gd name="connsiteX32" fmla="*/ 1533525 w 1644650"/>
                    <a:gd name="connsiteY32" fmla="*/ 961043 h 1259493"/>
                    <a:gd name="connsiteX33" fmla="*/ 1416050 w 1644650"/>
                    <a:gd name="connsiteY33" fmla="*/ 748318 h 1259493"/>
                    <a:gd name="connsiteX34" fmla="*/ 1584325 w 1644650"/>
                    <a:gd name="connsiteY34" fmla="*/ 703868 h 1259493"/>
                    <a:gd name="connsiteX35" fmla="*/ 1644650 w 1644650"/>
                    <a:gd name="connsiteY35" fmla="*/ 691168 h 1259493"/>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414338 w 1644650"/>
                    <a:gd name="connsiteY10" fmla="*/ 2254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58602 w 1658602"/>
                    <a:gd name="connsiteY0" fmla="*/ 697759 h 1266084"/>
                    <a:gd name="connsiteX1" fmla="*/ 928352 w 1658602"/>
                    <a:gd name="connsiteY1" fmla="*/ 412009 h 1266084"/>
                    <a:gd name="connsiteX2" fmla="*/ 823577 w 1658602"/>
                    <a:gd name="connsiteY2" fmla="*/ 192934 h 1266084"/>
                    <a:gd name="connsiteX3" fmla="*/ 818021 w 1658602"/>
                    <a:gd name="connsiteY3" fmla="*/ 46884 h 1266084"/>
                    <a:gd name="connsiteX4" fmla="*/ 664827 w 1658602"/>
                    <a:gd name="connsiteY4" fmla="*/ 56409 h 1266084"/>
                    <a:gd name="connsiteX5" fmla="*/ 677527 w 1658602"/>
                    <a:gd name="connsiteY5" fmla="*/ 259609 h 1266084"/>
                    <a:gd name="connsiteX6" fmla="*/ 610852 w 1658602"/>
                    <a:gd name="connsiteY6" fmla="*/ 377084 h 1266084"/>
                    <a:gd name="connsiteX7" fmla="*/ 648952 w 1658602"/>
                    <a:gd name="connsiteY7" fmla="*/ 208809 h 1266084"/>
                    <a:gd name="connsiteX8" fmla="*/ 306052 w 1658602"/>
                    <a:gd name="connsiteY8" fmla="*/ 34184 h 1266084"/>
                    <a:gd name="connsiteX9" fmla="*/ 239377 w 1658602"/>
                    <a:gd name="connsiteY9" fmla="*/ 128640 h 1266084"/>
                    <a:gd name="connsiteX10" fmla="*/ 392571 w 1658602"/>
                    <a:gd name="connsiteY10" fmla="*/ 263578 h 1266084"/>
                    <a:gd name="connsiteX11" fmla="*/ 452102 w 1658602"/>
                    <a:gd name="connsiteY11" fmla="*/ 265959 h 1266084"/>
                    <a:gd name="connsiteX12" fmla="*/ 302877 w 1658602"/>
                    <a:gd name="connsiteY12" fmla="*/ 481859 h 1266084"/>
                    <a:gd name="connsiteX13" fmla="*/ 429877 w 1658602"/>
                    <a:gd name="connsiteY13" fmla="*/ 273103 h 1266084"/>
                    <a:gd name="connsiteX14" fmla="*/ 135396 w 1658602"/>
                    <a:gd name="connsiteY14" fmla="*/ 178646 h 1266084"/>
                    <a:gd name="connsiteX15" fmla="*/ 52052 w 1658602"/>
                    <a:gd name="connsiteY15" fmla="*/ 297709 h 1266084"/>
                    <a:gd name="connsiteX16" fmla="*/ 315577 w 1658602"/>
                    <a:gd name="connsiteY16" fmla="*/ 453284 h 1266084"/>
                    <a:gd name="connsiteX17" fmla="*/ 42527 w 1658602"/>
                    <a:gd name="connsiteY17" fmla="*/ 412009 h 1266084"/>
                    <a:gd name="connsiteX18" fmla="*/ 13952 w 1658602"/>
                    <a:gd name="connsiteY18" fmla="*/ 532659 h 1266084"/>
                    <a:gd name="connsiteX19" fmla="*/ 274302 w 1658602"/>
                    <a:gd name="connsiteY19" fmla="*/ 643784 h 1266084"/>
                    <a:gd name="connsiteX20" fmla="*/ 360027 w 1658602"/>
                    <a:gd name="connsiteY20" fmla="*/ 697759 h 1266084"/>
                    <a:gd name="connsiteX21" fmla="*/ 668002 w 1658602"/>
                    <a:gd name="connsiteY21" fmla="*/ 802534 h 1266084"/>
                    <a:gd name="connsiteX22" fmla="*/ 826752 w 1658602"/>
                    <a:gd name="connsiteY22" fmla="*/ 481859 h 1266084"/>
                    <a:gd name="connsiteX23" fmla="*/ 671177 w 1658602"/>
                    <a:gd name="connsiteY23" fmla="*/ 799359 h 1266084"/>
                    <a:gd name="connsiteX24" fmla="*/ 1137902 w 1658602"/>
                    <a:gd name="connsiteY24" fmla="*/ 1266084 h 1266084"/>
                    <a:gd name="connsiteX25" fmla="*/ 1242677 w 1658602"/>
                    <a:gd name="connsiteY25" fmla="*/ 1224809 h 1266084"/>
                    <a:gd name="connsiteX26" fmla="*/ 1122027 w 1658602"/>
                    <a:gd name="connsiteY26" fmla="*/ 1142259 h 1266084"/>
                    <a:gd name="connsiteX27" fmla="*/ 1137902 w 1658602"/>
                    <a:gd name="connsiteY27" fmla="*/ 1199409 h 1266084"/>
                    <a:gd name="connsiteX28" fmla="*/ 1137902 w 1658602"/>
                    <a:gd name="connsiteY28" fmla="*/ 1056534 h 1266084"/>
                    <a:gd name="connsiteX29" fmla="*/ 1309352 w 1658602"/>
                    <a:gd name="connsiteY29" fmla="*/ 1097809 h 1266084"/>
                    <a:gd name="connsiteX30" fmla="*/ 1249027 w 1658602"/>
                    <a:gd name="connsiteY30" fmla="*/ 904134 h 1266084"/>
                    <a:gd name="connsiteX31" fmla="*/ 1436352 w 1658602"/>
                    <a:gd name="connsiteY31" fmla="*/ 951759 h 1266084"/>
                    <a:gd name="connsiteX32" fmla="*/ 1547477 w 1658602"/>
                    <a:gd name="connsiteY32" fmla="*/ 967634 h 1266084"/>
                    <a:gd name="connsiteX33" fmla="*/ 1430002 w 1658602"/>
                    <a:gd name="connsiteY33" fmla="*/ 754909 h 1266084"/>
                    <a:gd name="connsiteX34" fmla="*/ 1598277 w 1658602"/>
                    <a:gd name="connsiteY34" fmla="*/ 710459 h 1266084"/>
                    <a:gd name="connsiteX35" fmla="*/ 1658602 w 1658602"/>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22390 w 1661284"/>
                    <a:gd name="connsiteY34" fmla="*/ 722366 h 1266084"/>
                    <a:gd name="connsiteX35" fmla="*/ 1661284 w 1661284"/>
                    <a:gd name="connsiteY35" fmla="*/ 697759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75446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50903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50803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361247 w 1673190"/>
                    <a:gd name="connsiteY33" fmla="*/ 721572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454909 w 1673190"/>
                    <a:gd name="connsiteY32" fmla="*/ 1008116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07247 w 1673190"/>
                    <a:gd name="connsiteY27" fmla="*/ 1225602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35128"/>
                    <a:gd name="connsiteX1" fmla="*/ 945322 w 1673190"/>
                    <a:gd name="connsiteY1" fmla="*/ 409628 h 1235128"/>
                    <a:gd name="connsiteX2" fmla="*/ 826259 w 1673190"/>
                    <a:gd name="connsiteY2" fmla="*/ 192934 h 1235128"/>
                    <a:gd name="connsiteX3" fmla="*/ 820703 w 1673190"/>
                    <a:gd name="connsiteY3" fmla="*/ 46884 h 1235128"/>
                    <a:gd name="connsiteX4" fmla="*/ 667509 w 1673190"/>
                    <a:gd name="connsiteY4" fmla="*/ 56409 h 1235128"/>
                    <a:gd name="connsiteX5" fmla="*/ 682590 w 1673190"/>
                    <a:gd name="connsiteY5" fmla="*/ 233416 h 1235128"/>
                    <a:gd name="connsiteX6" fmla="*/ 613534 w 1673190"/>
                    <a:gd name="connsiteY6" fmla="*/ 377084 h 1235128"/>
                    <a:gd name="connsiteX7" fmla="*/ 684971 w 1673190"/>
                    <a:gd name="connsiteY7" fmla="*/ 235002 h 1235128"/>
                    <a:gd name="connsiteX8" fmla="*/ 308734 w 1673190"/>
                    <a:gd name="connsiteY8" fmla="*/ 34184 h 1235128"/>
                    <a:gd name="connsiteX9" fmla="*/ 242059 w 1673190"/>
                    <a:gd name="connsiteY9" fmla="*/ 128640 h 1235128"/>
                    <a:gd name="connsiteX10" fmla="*/ 392871 w 1673190"/>
                    <a:gd name="connsiteY10" fmla="*/ 246909 h 1235128"/>
                    <a:gd name="connsiteX11" fmla="*/ 435734 w 1673190"/>
                    <a:gd name="connsiteY11" fmla="*/ 273103 h 1235128"/>
                    <a:gd name="connsiteX12" fmla="*/ 334134 w 1673190"/>
                    <a:gd name="connsiteY12" fmla="*/ 443759 h 1235128"/>
                    <a:gd name="connsiteX13" fmla="*/ 439702 w 1673190"/>
                    <a:gd name="connsiteY13" fmla="*/ 273103 h 1235128"/>
                    <a:gd name="connsiteX14" fmla="*/ 138078 w 1673190"/>
                    <a:gd name="connsiteY14" fmla="*/ 178646 h 1235128"/>
                    <a:gd name="connsiteX15" fmla="*/ 54734 w 1673190"/>
                    <a:gd name="connsiteY15" fmla="*/ 297709 h 1235128"/>
                    <a:gd name="connsiteX16" fmla="*/ 284922 w 1673190"/>
                    <a:gd name="connsiteY16" fmla="*/ 436615 h 1235128"/>
                    <a:gd name="connsiteX17" fmla="*/ 45209 w 1673190"/>
                    <a:gd name="connsiteY17" fmla="*/ 412009 h 1235128"/>
                    <a:gd name="connsiteX18" fmla="*/ 16634 w 1673190"/>
                    <a:gd name="connsiteY18" fmla="*/ 532659 h 1235128"/>
                    <a:gd name="connsiteX19" fmla="*/ 276984 w 1673190"/>
                    <a:gd name="connsiteY19" fmla="*/ 643784 h 1235128"/>
                    <a:gd name="connsiteX20" fmla="*/ 365090 w 1673190"/>
                    <a:gd name="connsiteY20" fmla="*/ 707284 h 1235128"/>
                    <a:gd name="connsiteX21" fmla="*/ 670684 w 1673190"/>
                    <a:gd name="connsiteY21" fmla="*/ 802534 h 1235128"/>
                    <a:gd name="connsiteX22" fmla="*/ 829434 w 1673190"/>
                    <a:gd name="connsiteY22" fmla="*/ 481859 h 1235128"/>
                    <a:gd name="connsiteX23" fmla="*/ 661953 w 1673190"/>
                    <a:gd name="connsiteY23" fmla="*/ 806502 h 1235128"/>
                    <a:gd name="connsiteX24" fmla="*/ 1142966 w 1673190"/>
                    <a:gd name="connsiteY24" fmla="*/ 1235128 h 1235128"/>
                    <a:gd name="connsiteX25" fmla="*/ 1245359 w 1673190"/>
                    <a:gd name="connsiteY25" fmla="*/ 1224809 h 1235128"/>
                    <a:gd name="connsiteX26" fmla="*/ 1136616 w 1673190"/>
                    <a:gd name="connsiteY26" fmla="*/ 1130353 h 1235128"/>
                    <a:gd name="connsiteX27" fmla="*/ 1140584 w 1673190"/>
                    <a:gd name="connsiteY27" fmla="*/ 1216077 h 1235128"/>
                    <a:gd name="connsiteX28" fmla="*/ 1140584 w 1673190"/>
                    <a:gd name="connsiteY28" fmla="*/ 1056534 h 1235128"/>
                    <a:gd name="connsiteX29" fmla="*/ 1307272 w 1673190"/>
                    <a:gd name="connsiteY29" fmla="*/ 1109716 h 1235128"/>
                    <a:gd name="connsiteX30" fmla="*/ 1249328 w 1673190"/>
                    <a:gd name="connsiteY30" fmla="*/ 920802 h 1235128"/>
                    <a:gd name="connsiteX31" fmla="*/ 1439034 w 1673190"/>
                    <a:gd name="connsiteY31" fmla="*/ 951759 h 1235128"/>
                    <a:gd name="connsiteX32" fmla="*/ 1540634 w 1673190"/>
                    <a:gd name="connsiteY32" fmla="*/ 958110 h 1235128"/>
                    <a:gd name="connsiteX33" fmla="*/ 1430303 w 1673190"/>
                    <a:gd name="connsiteY33" fmla="*/ 764434 h 1235128"/>
                    <a:gd name="connsiteX34" fmla="*/ 1615246 w 1673190"/>
                    <a:gd name="connsiteY34" fmla="*/ 722366 h 1235128"/>
                    <a:gd name="connsiteX35" fmla="*/ 1673190 w 1673190"/>
                    <a:gd name="connsiteY35" fmla="*/ 700140 h 1235128"/>
                    <a:gd name="connsiteX0" fmla="*/ 1673190 w 1673190"/>
                    <a:gd name="connsiteY0" fmla="*/ 700140 h 1251797"/>
                    <a:gd name="connsiteX1" fmla="*/ 945322 w 1673190"/>
                    <a:gd name="connsiteY1" fmla="*/ 409628 h 1251797"/>
                    <a:gd name="connsiteX2" fmla="*/ 826259 w 1673190"/>
                    <a:gd name="connsiteY2" fmla="*/ 192934 h 1251797"/>
                    <a:gd name="connsiteX3" fmla="*/ 820703 w 1673190"/>
                    <a:gd name="connsiteY3" fmla="*/ 46884 h 1251797"/>
                    <a:gd name="connsiteX4" fmla="*/ 667509 w 1673190"/>
                    <a:gd name="connsiteY4" fmla="*/ 56409 h 1251797"/>
                    <a:gd name="connsiteX5" fmla="*/ 682590 w 1673190"/>
                    <a:gd name="connsiteY5" fmla="*/ 233416 h 1251797"/>
                    <a:gd name="connsiteX6" fmla="*/ 613534 w 1673190"/>
                    <a:gd name="connsiteY6" fmla="*/ 377084 h 1251797"/>
                    <a:gd name="connsiteX7" fmla="*/ 684971 w 1673190"/>
                    <a:gd name="connsiteY7" fmla="*/ 235002 h 1251797"/>
                    <a:gd name="connsiteX8" fmla="*/ 308734 w 1673190"/>
                    <a:gd name="connsiteY8" fmla="*/ 34184 h 1251797"/>
                    <a:gd name="connsiteX9" fmla="*/ 242059 w 1673190"/>
                    <a:gd name="connsiteY9" fmla="*/ 128640 h 1251797"/>
                    <a:gd name="connsiteX10" fmla="*/ 392871 w 1673190"/>
                    <a:gd name="connsiteY10" fmla="*/ 246909 h 1251797"/>
                    <a:gd name="connsiteX11" fmla="*/ 435734 w 1673190"/>
                    <a:gd name="connsiteY11" fmla="*/ 273103 h 1251797"/>
                    <a:gd name="connsiteX12" fmla="*/ 334134 w 1673190"/>
                    <a:gd name="connsiteY12" fmla="*/ 443759 h 1251797"/>
                    <a:gd name="connsiteX13" fmla="*/ 439702 w 1673190"/>
                    <a:gd name="connsiteY13" fmla="*/ 273103 h 1251797"/>
                    <a:gd name="connsiteX14" fmla="*/ 138078 w 1673190"/>
                    <a:gd name="connsiteY14" fmla="*/ 178646 h 1251797"/>
                    <a:gd name="connsiteX15" fmla="*/ 54734 w 1673190"/>
                    <a:gd name="connsiteY15" fmla="*/ 297709 h 1251797"/>
                    <a:gd name="connsiteX16" fmla="*/ 284922 w 1673190"/>
                    <a:gd name="connsiteY16" fmla="*/ 436615 h 1251797"/>
                    <a:gd name="connsiteX17" fmla="*/ 45209 w 1673190"/>
                    <a:gd name="connsiteY17" fmla="*/ 412009 h 1251797"/>
                    <a:gd name="connsiteX18" fmla="*/ 16634 w 1673190"/>
                    <a:gd name="connsiteY18" fmla="*/ 532659 h 1251797"/>
                    <a:gd name="connsiteX19" fmla="*/ 276984 w 1673190"/>
                    <a:gd name="connsiteY19" fmla="*/ 643784 h 1251797"/>
                    <a:gd name="connsiteX20" fmla="*/ 365090 w 1673190"/>
                    <a:gd name="connsiteY20" fmla="*/ 707284 h 1251797"/>
                    <a:gd name="connsiteX21" fmla="*/ 670684 w 1673190"/>
                    <a:gd name="connsiteY21" fmla="*/ 802534 h 1251797"/>
                    <a:gd name="connsiteX22" fmla="*/ 829434 w 1673190"/>
                    <a:gd name="connsiteY22" fmla="*/ 481859 h 1251797"/>
                    <a:gd name="connsiteX23" fmla="*/ 661953 w 1673190"/>
                    <a:gd name="connsiteY23" fmla="*/ 806502 h 1251797"/>
                    <a:gd name="connsiteX24" fmla="*/ 1128679 w 1673190"/>
                    <a:gd name="connsiteY24" fmla="*/ 1251797 h 1251797"/>
                    <a:gd name="connsiteX25" fmla="*/ 1245359 w 1673190"/>
                    <a:gd name="connsiteY25" fmla="*/ 1224809 h 1251797"/>
                    <a:gd name="connsiteX26" fmla="*/ 1136616 w 1673190"/>
                    <a:gd name="connsiteY26" fmla="*/ 1130353 h 1251797"/>
                    <a:gd name="connsiteX27" fmla="*/ 1140584 w 1673190"/>
                    <a:gd name="connsiteY27" fmla="*/ 1216077 h 1251797"/>
                    <a:gd name="connsiteX28" fmla="*/ 1140584 w 1673190"/>
                    <a:gd name="connsiteY28" fmla="*/ 1056534 h 1251797"/>
                    <a:gd name="connsiteX29" fmla="*/ 1307272 w 1673190"/>
                    <a:gd name="connsiteY29" fmla="*/ 1109716 h 1251797"/>
                    <a:gd name="connsiteX30" fmla="*/ 1249328 w 1673190"/>
                    <a:gd name="connsiteY30" fmla="*/ 920802 h 1251797"/>
                    <a:gd name="connsiteX31" fmla="*/ 1439034 w 1673190"/>
                    <a:gd name="connsiteY31" fmla="*/ 951759 h 1251797"/>
                    <a:gd name="connsiteX32" fmla="*/ 1540634 w 1673190"/>
                    <a:gd name="connsiteY32" fmla="*/ 958110 h 1251797"/>
                    <a:gd name="connsiteX33" fmla="*/ 1430303 w 1673190"/>
                    <a:gd name="connsiteY33" fmla="*/ 764434 h 1251797"/>
                    <a:gd name="connsiteX34" fmla="*/ 1615246 w 1673190"/>
                    <a:gd name="connsiteY34" fmla="*/ 722366 h 1251797"/>
                    <a:gd name="connsiteX35" fmla="*/ 1673190 w 1673190"/>
                    <a:gd name="connsiteY35" fmla="*/ 700140 h 1251797"/>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28679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87353 w 1673190"/>
                    <a:gd name="connsiteY21" fmla="*/ 816822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751646 w 1673190"/>
                    <a:gd name="connsiteY7" fmla="*/ 265958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2241 h 1256669"/>
                    <a:gd name="connsiteX1" fmla="*/ 945322 w 1673190"/>
                    <a:gd name="connsiteY1" fmla="*/ 411729 h 1256669"/>
                    <a:gd name="connsiteX2" fmla="*/ 850072 w 1673190"/>
                    <a:gd name="connsiteY2" fmla="*/ 187892 h 1256669"/>
                    <a:gd name="connsiteX3" fmla="*/ 820703 w 1673190"/>
                    <a:gd name="connsiteY3" fmla="*/ 48985 h 1256669"/>
                    <a:gd name="connsiteX4" fmla="*/ 667509 w 1673190"/>
                    <a:gd name="connsiteY4" fmla="*/ 58510 h 1256669"/>
                    <a:gd name="connsiteX5" fmla="*/ 675446 w 1673190"/>
                    <a:gd name="connsiteY5" fmla="*/ 223610 h 1256669"/>
                    <a:gd name="connsiteX6" fmla="*/ 618296 w 1673190"/>
                    <a:gd name="connsiteY6" fmla="*/ 374423 h 1256669"/>
                    <a:gd name="connsiteX7" fmla="*/ 663539 w 1673190"/>
                    <a:gd name="connsiteY7" fmla="*/ 225197 h 1256669"/>
                    <a:gd name="connsiteX8" fmla="*/ 308734 w 1673190"/>
                    <a:gd name="connsiteY8" fmla="*/ 36285 h 1256669"/>
                    <a:gd name="connsiteX9" fmla="*/ 242059 w 1673190"/>
                    <a:gd name="connsiteY9" fmla="*/ 130741 h 1256669"/>
                    <a:gd name="connsiteX10" fmla="*/ 392871 w 1673190"/>
                    <a:gd name="connsiteY10" fmla="*/ 249010 h 1256669"/>
                    <a:gd name="connsiteX11" fmla="*/ 435734 w 1673190"/>
                    <a:gd name="connsiteY11" fmla="*/ 275204 h 1256669"/>
                    <a:gd name="connsiteX12" fmla="*/ 334134 w 1673190"/>
                    <a:gd name="connsiteY12" fmla="*/ 445860 h 1256669"/>
                    <a:gd name="connsiteX13" fmla="*/ 439702 w 1673190"/>
                    <a:gd name="connsiteY13" fmla="*/ 275204 h 1256669"/>
                    <a:gd name="connsiteX14" fmla="*/ 138078 w 1673190"/>
                    <a:gd name="connsiteY14" fmla="*/ 180747 h 1256669"/>
                    <a:gd name="connsiteX15" fmla="*/ 54734 w 1673190"/>
                    <a:gd name="connsiteY15" fmla="*/ 299810 h 1256669"/>
                    <a:gd name="connsiteX16" fmla="*/ 284922 w 1673190"/>
                    <a:gd name="connsiteY16" fmla="*/ 438716 h 1256669"/>
                    <a:gd name="connsiteX17" fmla="*/ 45209 w 1673190"/>
                    <a:gd name="connsiteY17" fmla="*/ 414110 h 1256669"/>
                    <a:gd name="connsiteX18" fmla="*/ 16634 w 1673190"/>
                    <a:gd name="connsiteY18" fmla="*/ 534760 h 1256669"/>
                    <a:gd name="connsiteX19" fmla="*/ 276984 w 1673190"/>
                    <a:gd name="connsiteY19" fmla="*/ 645885 h 1256669"/>
                    <a:gd name="connsiteX20" fmla="*/ 365090 w 1673190"/>
                    <a:gd name="connsiteY20" fmla="*/ 709385 h 1256669"/>
                    <a:gd name="connsiteX21" fmla="*/ 677828 w 1673190"/>
                    <a:gd name="connsiteY21" fmla="*/ 809398 h 1256669"/>
                    <a:gd name="connsiteX22" fmla="*/ 829434 w 1673190"/>
                    <a:gd name="connsiteY22" fmla="*/ 483960 h 1256669"/>
                    <a:gd name="connsiteX23" fmla="*/ 661953 w 1673190"/>
                    <a:gd name="connsiteY23" fmla="*/ 808603 h 1256669"/>
                    <a:gd name="connsiteX24" fmla="*/ 1152491 w 1673190"/>
                    <a:gd name="connsiteY24" fmla="*/ 1253898 h 1256669"/>
                    <a:gd name="connsiteX25" fmla="*/ 1245359 w 1673190"/>
                    <a:gd name="connsiteY25" fmla="*/ 1226910 h 1256669"/>
                    <a:gd name="connsiteX26" fmla="*/ 1100898 w 1673190"/>
                    <a:gd name="connsiteY26" fmla="*/ 1108642 h 1256669"/>
                    <a:gd name="connsiteX27" fmla="*/ 1123916 w 1673190"/>
                    <a:gd name="connsiteY27" fmla="*/ 1180077 h 1256669"/>
                    <a:gd name="connsiteX28" fmla="*/ 1140584 w 1673190"/>
                    <a:gd name="connsiteY28" fmla="*/ 1058635 h 1256669"/>
                    <a:gd name="connsiteX29" fmla="*/ 1307272 w 1673190"/>
                    <a:gd name="connsiteY29" fmla="*/ 1111817 h 1256669"/>
                    <a:gd name="connsiteX30" fmla="*/ 1249328 w 1673190"/>
                    <a:gd name="connsiteY30" fmla="*/ 922903 h 1256669"/>
                    <a:gd name="connsiteX31" fmla="*/ 1439034 w 1673190"/>
                    <a:gd name="connsiteY31" fmla="*/ 953860 h 1256669"/>
                    <a:gd name="connsiteX32" fmla="*/ 1540634 w 1673190"/>
                    <a:gd name="connsiteY32" fmla="*/ 960211 h 1256669"/>
                    <a:gd name="connsiteX33" fmla="*/ 1430303 w 1673190"/>
                    <a:gd name="connsiteY33" fmla="*/ 766535 h 1256669"/>
                    <a:gd name="connsiteX34" fmla="*/ 1615246 w 1673190"/>
                    <a:gd name="connsiteY34" fmla="*/ 724467 h 1256669"/>
                    <a:gd name="connsiteX35" fmla="*/ 1673190 w 1673190"/>
                    <a:gd name="connsiteY35" fmla="*/ 702241 h 1256669"/>
                    <a:gd name="connsiteX0" fmla="*/ 1673190 w 1673190"/>
                    <a:gd name="connsiteY0" fmla="*/ 712405 h 1266833"/>
                    <a:gd name="connsiteX1" fmla="*/ 945322 w 1673190"/>
                    <a:gd name="connsiteY1" fmla="*/ 421893 h 1266833"/>
                    <a:gd name="connsiteX2" fmla="*/ 850072 w 1673190"/>
                    <a:gd name="connsiteY2" fmla="*/ 198056 h 1266833"/>
                    <a:gd name="connsiteX3" fmla="*/ 820703 w 1673190"/>
                    <a:gd name="connsiteY3" fmla="*/ 59149 h 1266833"/>
                    <a:gd name="connsiteX4" fmla="*/ 667509 w 1673190"/>
                    <a:gd name="connsiteY4" fmla="*/ 68674 h 1266833"/>
                    <a:gd name="connsiteX5" fmla="*/ 675446 w 1673190"/>
                    <a:gd name="connsiteY5" fmla="*/ 233774 h 1266833"/>
                    <a:gd name="connsiteX6" fmla="*/ 618296 w 1673190"/>
                    <a:gd name="connsiteY6" fmla="*/ 384587 h 1266833"/>
                    <a:gd name="connsiteX7" fmla="*/ 663539 w 1673190"/>
                    <a:gd name="connsiteY7" fmla="*/ 235361 h 1266833"/>
                    <a:gd name="connsiteX8" fmla="*/ 308734 w 1673190"/>
                    <a:gd name="connsiteY8" fmla="*/ 46449 h 1266833"/>
                    <a:gd name="connsiteX9" fmla="*/ 242059 w 1673190"/>
                    <a:gd name="connsiteY9" fmla="*/ 140905 h 1266833"/>
                    <a:gd name="connsiteX10" fmla="*/ 392871 w 1673190"/>
                    <a:gd name="connsiteY10" fmla="*/ 259174 h 1266833"/>
                    <a:gd name="connsiteX11" fmla="*/ 435734 w 1673190"/>
                    <a:gd name="connsiteY11" fmla="*/ 285368 h 1266833"/>
                    <a:gd name="connsiteX12" fmla="*/ 334134 w 1673190"/>
                    <a:gd name="connsiteY12" fmla="*/ 456024 h 1266833"/>
                    <a:gd name="connsiteX13" fmla="*/ 439702 w 1673190"/>
                    <a:gd name="connsiteY13" fmla="*/ 285368 h 1266833"/>
                    <a:gd name="connsiteX14" fmla="*/ 138078 w 1673190"/>
                    <a:gd name="connsiteY14" fmla="*/ 190911 h 1266833"/>
                    <a:gd name="connsiteX15" fmla="*/ 54734 w 1673190"/>
                    <a:gd name="connsiteY15" fmla="*/ 309974 h 1266833"/>
                    <a:gd name="connsiteX16" fmla="*/ 284922 w 1673190"/>
                    <a:gd name="connsiteY16" fmla="*/ 448880 h 1266833"/>
                    <a:gd name="connsiteX17" fmla="*/ 45209 w 1673190"/>
                    <a:gd name="connsiteY17" fmla="*/ 424274 h 1266833"/>
                    <a:gd name="connsiteX18" fmla="*/ 16634 w 1673190"/>
                    <a:gd name="connsiteY18" fmla="*/ 544924 h 1266833"/>
                    <a:gd name="connsiteX19" fmla="*/ 276984 w 1673190"/>
                    <a:gd name="connsiteY19" fmla="*/ 656049 h 1266833"/>
                    <a:gd name="connsiteX20" fmla="*/ 365090 w 1673190"/>
                    <a:gd name="connsiteY20" fmla="*/ 719549 h 1266833"/>
                    <a:gd name="connsiteX21" fmla="*/ 677828 w 1673190"/>
                    <a:gd name="connsiteY21" fmla="*/ 819562 h 1266833"/>
                    <a:gd name="connsiteX22" fmla="*/ 829434 w 1673190"/>
                    <a:gd name="connsiteY22" fmla="*/ 494124 h 1266833"/>
                    <a:gd name="connsiteX23" fmla="*/ 661953 w 1673190"/>
                    <a:gd name="connsiteY23" fmla="*/ 818767 h 1266833"/>
                    <a:gd name="connsiteX24" fmla="*/ 1152491 w 1673190"/>
                    <a:gd name="connsiteY24" fmla="*/ 1264062 h 1266833"/>
                    <a:gd name="connsiteX25" fmla="*/ 1245359 w 1673190"/>
                    <a:gd name="connsiteY25" fmla="*/ 1237074 h 1266833"/>
                    <a:gd name="connsiteX26" fmla="*/ 1100898 w 1673190"/>
                    <a:gd name="connsiteY26" fmla="*/ 1118806 h 1266833"/>
                    <a:gd name="connsiteX27" fmla="*/ 1123916 w 1673190"/>
                    <a:gd name="connsiteY27" fmla="*/ 1190241 h 1266833"/>
                    <a:gd name="connsiteX28" fmla="*/ 1140584 w 1673190"/>
                    <a:gd name="connsiteY28" fmla="*/ 1068799 h 1266833"/>
                    <a:gd name="connsiteX29" fmla="*/ 1307272 w 1673190"/>
                    <a:gd name="connsiteY29" fmla="*/ 1121981 h 1266833"/>
                    <a:gd name="connsiteX30" fmla="*/ 1249328 w 1673190"/>
                    <a:gd name="connsiteY30" fmla="*/ 933067 h 1266833"/>
                    <a:gd name="connsiteX31" fmla="*/ 1439034 w 1673190"/>
                    <a:gd name="connsiteY31" fmla="*/ 964024 h 1266833"/>
                    <a:gd name="connsiteX32" fmla="*/ 1540634 w 1673190"/>
                    <a:gd name="connsiteY32" fmla="*/ 970375 h 1266833"/>
                    <a:gd name="connsiteX33" fmla="*/ 1430303 w 1673190"/>
                    <a:gd name="connsiteY33" fmla="*/ 776699 h 1266833"/>
                    <a:gd name="connsiteX34" fmla="*/ 1615246 w 1673190"/>
                    <a:gd name="connsiteY34" fmla="*/ 734631 h 1266833"/>
                    <a:gd name="connsiteX35" fmla="*/ 1673190 w 1673190"/>
                    <a:gd name="connsiteY35" fmla="*/ 712405 h 1266833"/>
                    <a:gd name="connsiteX0" fmla="*/ 1673190 w 1673190"/>
                    <a:gd name="connsiteY0" fmla="*/ 683487 h 1237915"/>
                    <a:gd name="connsiteX1" fmla="*/ 945322 w 1673190"/>
                    <a:gd name="connsiteY1" fmla="*/ 392975 h 1237915"/>
                    <a:gd name="connsiteX2" fmla="*/ 840547 w 1673190"/>
                    <a:gd name="connsiteY2" fmla="*/ 185807 h 1237915"/>
                    <a:gd name="connsiteX3" fmla="*/ 820703 w 1673190"/>
                    <a:gd name="connsiteY3" fmla="*/ 30231 h 1237915"/>
                    <a:gd name="connsiteX4" fmla="*/ 667509 w 1673190"/>
                    <a:gd name="connsiteY4" fmla="*/ 39756 h 1237915"/>
                    <a:gd name="connsiteX5" fmla="*/ 675446 w 1673190"/>
                    <a:gd name="connsiteY5" fmla="*/ 204856 h 1237915"/>
                    <a:gd name="connsiteX6" fmla="*/ 618296 w 1673190"/>
                    <a:gd name="connsiteY6" fmla="*/ 355669 h 1237915"/>
                    <a:gd name="connsiteX7" fmla="*/ 663539 w 1673190"/>
                    <a:gd name="connsiteY7" fmla="*/ 206443 h 1237915"/>
                    <a:gd name="connsiteX8" fmla="*/ 308734 w 1673190"/>
                    <a:gd name="connsiteY8" fmla="*/ 17531 h 1237915"/>
                    <a:gd name="connsiteX9" fmla="*/ 242059 w 1673190"/>
                    <a:gd name="connsiteY9" fmla="*/ 111987 h 1237915"/>
                    <a:gd name="connsiteX10" fmla="*/ 392871 w 1673190"/>
                    <a:gd name="connsiteY10" fmla="*/ 230256 h 1237915"/>
                    <a:gd name="connsiteX11" fmla="*/ 435734 w 1673190"/>
                    <a:gd name="connsiteY11" fmla="*/ 256450 h 1237915"/>
                    <a:gd name="connsiteX12" fmla="*/ 334134 w 1673190"/>
                    <a:gd name="connsiteY12" fmla="*/ 427106 h 1237915"/>
                    <a:gd name="connsiteX13" fmla="*/ 439702 w 1673190"/>
                    <a:gd name="connsiteY13" fmla="*/ 256450 h 1237915"/>
                    <a:gd name="connsiteX14" fmla="*/ 138078 w 1673190"/>
                    <a:gd name="connsiteY14" fmla="*/ 161993 h 1237915"/>
                    <a:gd name="connsiteX15" fmla="*/ 54734 w 1673190"/>
                    <a:gd name="connsiteY15" fmla="*/ 281056 h 1237915"/>
                    <a:gd name="connsiteX16" fmla="*/ 284922 w 1673190"/>
                    <a:gd name="connsiteY16" fmla="*/ 419962 h 1237915"/>
                    <a:gd name="connsiteX17" fmla="*/ 45209 w 1673190"/>
                    <a:gd name="connsiteY17" fmla="*/ 395356 h 1237915"/>
                    <a:gd name="connsiteX18" fmla="*/ 16634 w 1673190"/>
                    <a:gd name="connsiteY18" fmla="*/ 516006 h 1237915"/>
                    <a:gd name="connsiteX19" fmla="*/ 276984 w 1673190"/>
                    <a:gd name="connsiteY19" fmla="*/ 627131 h 1237915"/>
                    <a:gd name="connsiteX20" fmla="*/ 365090 w 1673190"/>
                    <a:gd name="connsiteY20" fmla="*/ 690631 h 1237915"/>
                    <a:gd name="connsiteX21" fmla="*/ 677828 w 1673190"/>
                    <a:gd name="connsiteY21" fmla="*/ 790644 h 1237915"/>
                    <a:gd name="connsiteX22" fmla="*/ 829434 w 1673190"/>
                    <a:gd name="connsiteY22" fmla="*/ 465206 h 1237915"/>
                    <a:gd name="connsiteX23" fmla="*/ 661953 w 1673190"/>
                    <a:gd name="connsiteY23" fmla="*/ 789849 h 1237915"/>
                    <a:gd name="connsiteX24" fmla="*/ 1152491 w 1673190"/>
                    <a:gd name="connsiteY24" fmla="*/ 1235144 h 1237915"/>
                    <a:gd name="connsiteX25" fmla="*/ 1245359 w 1673190"/>
                    <a:gd name="connsiteY25" fmla="*/ 1208156 h 1237915"/>
                    <a:gd name="connsiteX26" fmla="*/ 1100898 w 1673190"/>
                    <a:gd name="connsiteY26" fmla="*/ 1089888 h 1237915"/>
                    <a:gd name="connsiteX27" fmla="*/ 1123916 w 1673190"/>
                    <a:gd name="connsiteY27" fmla="*/ 1161323 h 1237915"/>
                    <a:gd name="connsiteX28" fmla="*/ 1140584 w 1673190"/>
                    <a:gd name="connsiteY28" fmla="*/ 1039881 h 1237915"/>
                    <a:gd name="connsiteX29" fmla="*/ 1307272 w 1673190"/>
                    <a:gd name="connsiteY29" fmla="*/ 1093063 h 1237915"/>
                    <a:gd name="connsiteX30" fmla="*/ 1249328 w 1673190"/>
                    <a:gd name="connsiteY30" fmla="*/ 904149 h 1237915"/>
                    <a:gd name="connsiteX31" fmla="*/ 1439034 w 1673190"/>
                    <a:gd name="connsiteY31" fmla="*/ 935106 h 1237915"/>
                    <a:gd name="connsiteX32" fmla="*/ 1540634 w 1673190"/>
                    <a:gd name="connsiteY32" fmla="*/ 941457 h 1237915"/>
                    <a:gd name="connsiteX33" fmla="*/ 1430303 w 1673190"/>
                    <a:gd name="connsiteY33" fmla="*/ 747781 h 1237915"/>
                    <a:gd name="connsiteX34" fmla="*/ 1615246 w 1673190"/>
                    <a:gd name="connsiteY34" fmla="*/ 705713 h 1237915"/>
                    <a:gd name="connsiteX35" fmla="*/ 1673190 w 1673190"/>
                    <a:gd name="connsiteY35" fmla="*/ 683487 h 1237915"/>
                    <a:gd name="connsiteX0" fmla="*/ 1673190 w 1673190"/>
                    <a:gd name="connsiteY0" fmla="*/ 681238 h 1235666"/>
                    <a:gd name="connsiteX1" fmla="*/ 945322 w 1673190"/>
                    <a:gd name="connsiteY1" fmla="*/ 390726 h 1235666"/>
                    <a:gd name="connsiteX2" fmla="*/ 840547 w 1673190"/>
                    <a:gd name="connsiteY2" fmla="*/ 183558 h 1235666"/>
                    <a:gd name="connsiteX3" fmla="*/ 820703 w 1673190"/>
                    <a:gd name="connsiteY3" fmla="*/ 27982 h 1235666"/>
                    <a:gd name="connsiteX4" fmla="*/ 667509 w 1673190"/>
                    <a:gd name="connsiteY4" fmla="*/ 37507 h 1235666"/>
                    <a:gd name="connsiteX5" fmla="*/ 675446 w 1673190"/>
                    <a:gd name="connsiteY5" fmla="*/ 202607 h 1235666"/>
                    <a:gd name="connsiteX6" fmla="*/ 618296 w 1673190"/>
                    <a:gd name="connsiteY6" fmla="*/ 353420 h 1235666"/>
                    <a:gd name="connsiteX7" fmla="*/ 663539 w 1673190"/>
                    <a:gd name="connsiteY7" fmla="*/ 204194 h 1235666"/>
                    <a:gd name="connsiteX8" fmla="*/ 308734 w 1673190"/>
                    <a:gd name="connsiteY8" fmla="*/ 15282 h 1235666"/>
                    <a:gd name="connsiteX9" fmla="*/ 242059 w 1673190"/>
                    <a:gd name="connsiteY9" fmla="*/ 109738 h 1235666"/>
                    <a:gd name="connsiteX10" fmla="*/ 392871 w 1673190"/>
                    <a:gd name="connsiteY10" fmla="*/ 228007 h 1235666"/>
                    <a:gd name="connsiteX11" fmla="*/ 435734 w 1673190"/>
                    <a:gd name="connsiteY11" fmla="*/ 254201 h 1235666"/>
                    <a:gd name="connsiteX12" fmla="*/ 334134 w 1673190"/>
                    <a:gd name="connsiteY12" fmla="*/ 424857 h 1235666"/>
                    <a:gd name="connsiteX13" fmla="*/ 439702 w 1673190"/>
                    <a:gd name="connsiteY13" fmla="*/ 254201 h 1235666"/>
                    <a:gd name="connsiteX14" fmla="*/ 138078 w 1673190"/>
                    <a:gd name="connsiteY14" fmla="*/ 159744 h 1235666"/>
                    <a:gd name="connsiteX15" fmla="*/ 54734 w 1673190"/>
                    <a:gd name="connsiteY15" fmla="*/ 278807 h 1235666"/>
                    <a:gd name="connsiteX16" fmla="*/ 284922 w 1673190"/>
                    <a:gd name="connsiteY16" fmla="*/ 417713 h 1235666"/>
                    <a:gd name="connsiteX17" fmla="*/ 45209 w 1673190"/>
                    <a:gd name="connsiteY17" fmla="*/ 393107 h 1235666"/>
                    <a:gd name="connsiteX18" fmla="*/ 16634 w 1673190"/>
                    <a:gd name="connsiteY18" fmla="*/ 513757 h 1235666"/>
                    <a:gd name="connsiteX19" fmla="*/ 276984 w 1673190"/>
                    <a:gd name="connsiteY19" fmla="*/ 624882 h 1235666"/>
                    <a:gd name="connsiteX20" fmla="*/ 365090 w 1673190"/>
                    <a:gd name="connsiteY20" fmla="*/ 688382 h 1235666"/>
                    <a:gd name="connsiteX21" fmla="*/ 677828 w 1673190"/>
                    <a:gd name="connsiteY21" fmla="*/ 788395 h 1235666"/>
                    <a:gd name="connsiteX22" fmla="*/ 829434 w 1673190"/>
                    <a:gd name="connsiteY22" fmla="*/ 462957 h 1235666"/>
                    <a:gd name="connsiteX23" fmla="*/ 661953 w 1673190"/>
                    <a:gd name="connsiteY23" fmla="*/ 787600 h 1235666"/>
                    <a:gd name="connsiteX24" fmla="*/ 1152491 w 1673190"/>
                    <a:gd name="connsiteY24" fmla="*/ 1232895 h 1235666"/>
                    <a:gd name="connsiteX25" fmla="*/ 1245359 w 1673190"/>
                    <a:gd name="connsiteY25" fmla="*/ 1205907 h 1235666"/>
                    <a:gd name="connsiteX26" fmla="*/ 1100898 w 1673190"/>
                    <a:gd name="connsiteY26" fmla="*/ 1087639 h 1235666"/>
                    <a:gd name="connsiteX27" fmla="*/ 1123916 w 1673190"/>
                    <a:gd name="connsiteY27" fmla="*/ 1159074 h 1235666"/>
                    <a:gd name="connsiteX28" fmla="*/ 1140584 w 1673190"/>
                    <a:gd name="connsiteY28" fmla="*/ 1037632 h 1235666"/>
                    <a:gd name="connsiteX29" fmla="*/ 1307272 w 1673190"/>
                    <a:gd name="connsiteY29" fmla="*/ 1090814 h 1235666"/>
                    <a:gd name="connsiteX30" fmla="*/ 1249328 w 1673190"/>
                    <a:gd name="connsiteY30" fmla="*/ 901900 h 1235666"/>
                    <a:gd name="connsiteX31" fmla="*/ 1439034 w 1673190"/>
                    <a:gd name="connsiteY31" fmla="*/ 932857 h 1235666"/>
                    <a:gd name="connsiteX32" fmla="*/ 1540634 w 1673190"/>
                    <a:gd name="connsiteY32" fmla="*/ 939208 h 1235666"/>
                    <a:gd name="connsiteX33" fmla="*/ 1430303 w 1673190"/>
                    <a:gd name="connsiteY33" fmla="*/ 745532 h 1235666"/>
                    <a:gd name="connsiteX34" fmla="*/ 1615246 w 1673190"/>
                    <a:gd name="connsiteY34" fmla="*/ 703464 h 1235666"/>
                    <a:gd name="connsiteX35" fmla="*/ 1673190 w 1673190"/>
                    <a:gd name="connsiteY35" fmla="*/ 681238 h 1235666"/>
                    <a:gd name="connsiteX0" fmla="*/ 1673190 w 1673190"/>
                    <a:gd name="connsiteY0" fmla="*/ 687394 h 1241822"/>
                    <a:gd name="connsiteX1" fmla="*/ 945322 w 1673190"/>
                    <a:gd name="connsiteY1" fmla="*/ 396882 h 1241822"/>
                    <a:gd name="connsiteX2" fmla="*/ 840547 w 1673190"/>
                    <a:gd name="connsiteY2" fmla="*/ 189714 h 1241822"/>
                    <a:gd name="connsiteX3" fmla="*/ 827847 w 1673190"/>
                    <a:gd name="connsiteY3" fmla="*/ 19851 h 1241822"/>
                    <a:gd name="connsiteX4" fmla="*/ 667509 w 1673190"/>
                    <a:gd name="connsiteY4" fmla="*/ 43663 h 1241822"/>
                    <a:gd name="connsiteX5" fmla="*/ 675446 w 1673190"/>
                    <a:gd name="connsiteY5" fmla="*/ 208763 h 1241822"/>
                    <a:gd name="connsiteX6" fmla="*/ 618296 w 1673190"/>
                    <a:gd name="connsiteY6" fmla="*/ 359576 h 1241822"/>
                    <a:gd name="connsiteX7" fmla="*/ 663539 w 1673190"/>
                    <a:gd name="connsiteY7" fmla="*/ 210350 h 1241822"/>
                    <a:gd name="connsiteX8" fmla="*/ 308734 w 1673190"/>
                    <a:gd name="connsiteY8" fmla="*/ 21438 h 1241822"/>
                    <a:gd name="connsiteX9" fmla="*/ 242059 w 1673190"/>
                    <a:gd name="connsiteY9" fmla="*/ 115894 h 1241822"/>
                    <a:gd name="connsiteX10" fmla="*/ 392871 w 1673190"/>
                    <a:gd name="connsiteY10" fmla="*/ 234163 h 1241822"/>
                    <a:gd name="connsiteX11" fmla="*/ 435734 w 1673190"/>
                    <a:gd name="connsiteY11" fmla="*/ 260357 h 1241822"/>
                    <a:gd name="connsiteX12" fmla="*/ 334134 w 1673190"/>
                    <a:gd name="connsiteY12" fmla="*/ 431013 h 1241822"/>
                    <a:gd name="connsiteX13" fmla="*/ 439702 w 1673190"/>
                    <a:gd name="connsiteY13" fmla="*/ 260357 h 1241822"/>
                    <a:gd name="connsiteX14" fmla="*/ 138078 w 1673190"/>
                    <a:gd name="connsiteY14" fmla="*/ 165900 h 1241822"/>
                    <a:gd name="connsiteX15" fmla="*/ 54734 w 1673190"/>
                    <a:gd name="connsiteY15" fmla="*/ 284963 h 1241822"/>
                    <a:gd name="connsiteX16" fmla="*/ 284922 w 1673190"/>
                    <a:gd name="connsiteY16" fmla="*/ 423869 h 1241822"/>
                    <a:gd name="connsiteX17" fmla="*/ 45209 w 1673190"/>
                    <a:gd name="connsiteY17" fmla="*/ 399263 h 1241822"/>
                    <a:gd name="connsiteX18" fmla="*/ 16634 w 1673190"/>
                    <a:gd name="connsiteY18" fmla="*/ 519913 h 1241822"/>
                    <a:gd name="connsiteX19" fmla="*/ 276984 w 1673190"/>
                    <a:gd name="connsiteY19" fmla="*/ 631038 h 1241822"/>
                    <a:gd name="connsiteX20" fmla="*/ 365090 w 1673190"/>
                    <a:gd name="connsiteY20" fmla="*/ 694538 h 1241822"/>
                    <a:gd name="connsiteX21" fmla="*/ 677828 w 1673190"/>
                    <a:gd name="connsiteY21" fmla="*/ 794551 h 1241822"/>
                    <a:gd name="connsiteX22" fmla="*/ 829434 w 1673190"/>
                    <a:gd name="connsiteY22" fmla="*/ 469113 h 1241822"/>
                    <a:gd name="connsiteX23" fmla="*/ 661953 w 1673190"/>
                    <a:gd name="connsiteY23" fmla="*/ 793756 h 1241822"/>
                    <a:gd name="connsiteX24" fmla="*/ 1152491 w 1673190"/>
                    <a:gd name="connsiteY24" fmla="*/ 1239051 h 1241822"/>
                    <a:gd name="connsiteX25" fmla="*/ 1245359 w 1673190"/>
                    <a:gd name="connsiteY25" fmla="*/ 1212063 h 1241822"/>
                    <a:gd name="connsiteX26" fmla="*/ 1100898 w 1673190"/>
                    <a:gd name="connsiteY26" fmla="*/ 1093795 h 1241822"/>
                    <a:gd name="connsiteX27" fmla="*/ 1123916 w 1673190"/>
                    <a:gd name="connsiteY27" fmla="*/ 1165230 h 1241822"/>
                    <a:gd name="connsiteX28" fmla="*/ 1140584 w 1673190"/>
                    <a:gd name="connsiteY28" fmla="*/ 1043788 h 1241822"/>
                    <a:gd name="connsiteX29" fmla="*/ 1307272 w 1673190"/>
                    <a:gd name="connsiteY29" fmla="*/ 1096970 h 1241822"/>
                    <a:gd name="connsiteX30" fmla="*/ 1249328 w 1673190"/>
                    <a:gd name="connsiteY30" fmla="*/ 908056 h 1241822"/>
                    <a:gd name="connsiteX31" fmla="*/ 1439034 w 1673190"/>
                    <a:gd name="connsiteY31" fmla="*/ 939013 h 1241822"/>
                    <a:gd name="connsiteX32" fmla="*/ 1540634 w 1673190"/>
                    <a:gd name="connsiteY32" fmla="*/ 945364 h 1241822"/>
                    <a:gd name="connsiteX33" fmla="*/ 1430303 w 1673190"/>
                    <a:gd name="connsiteY33" fmla="*/ 751688 h 1241822"/>
                    <a:gd name="connsiteX34" fmla="*/ 1615246 w 1673190"/>
                    <a:gd name="connsiteY34" fmla="*/ 709620 h 1241822"/>
                    <a:gd name="connsiteX35" fmla="*/ 1673190 w 1673190"/>
                    <a:gd name="connsiteY35" fmla="*/ 687394 h 1241822"/>
                    <a:gd name="connsiteX0" fmla="*/ 1673190 w 1673190"/>
                    <a:gd name="connsiteY0" fmla="*/ 685665 h 1240093"/>
                    <a:gd name="connsiteX1" fmla="*/ 945322 w 1673190"/>
                    <a:gd name="connsiteY1" fmla="*/ 395153 h 1240093"/>
                    <a:gd name="connsiteX2" fmla="*/ 840547 w 1673190"/>
                    <a:gd name="connsiteY2" fmla="*/ 187985 h 1240093"/>
                    <a:gd name="connsiteX3" fmla="*/ 827847 w 1673190"/>
                    <a:gd name="connsiteY3" fmla="*/ 18122 h 1240093"/>
                    <a:gd name="connsiteX4" fmla="*/ 667509 w 1673190"/>
                    <a:gd name="connsiteY4" fmla="*/ 41934 h 1240093"/>
                    <a:gd name="connsiteX5" fmla="*/ 675446 w 1673190"/>
                    <a:gd name="connsiteY5" fmla="*/ 207034 h 1240093"/>
                    <a:gd name="connsiteX6" fmla="*/ 618296 w 1673190"/>
                    <a:gd name="connsiteY6" fmla="*/ 357847 h 1240093"/>
                    <a:gd name="connsiteX7" fmla="*/ 663539 w 1673190"/>
                    <a:gd name="connsiteY7" fmla="*/ 208621 h 1240093"/>
                    <a:gd name="connsiteX8" fmla="*/ 308734 w 1673190"/>
                    <a:gd name="connsiteY8" fmla="*/ 19709 h 1240093"/>
                    <a:gd name="connsiteX9" fmla="*/ 242059 w 1673190"/>
                    <a:gd name="connsiteY9" fmla="*/ 114165 h 1240093"/>
                    <a:gd name="connsiteX10" fmla="*/ 392871 w 1673190"/>
                    <a:gd name="connsiteY10" fmla="*/ 232434 h 1240093"/>
                    <a:gd name="connsiteX11" fmla="*/ 435734 w 1673190"/>
                    <a:gd name="connsiteY11" fmla="*/ 258628 h 1240093"/>
                    <a:gd name="connsiteX12" fmla="*/ 334134 w 1673190"/>
                    <a:gd name="connsiteY12" fmla="*/ 429284 h 1240093"/>
                    <a:gd name="connsiteX13" fmla="*/ 439702 w 1673190"/>
                    <a:gd name="connsiteY13" fmla="*/ 258628 h 1240093"/>
                    <a:gd name="connsiteX14" fmla="*/ 138078 w 1673190"/>
                    <a:gd name="connsiteY14" fmla="*/ 164171 h 1240093"/>
                    <a:gd name="connsiteX15" fmla="*/ 54734 w 1673190"/>
                    <a:gd name="connsiteY15" fmla="*/ 283234 h 1240093"/>
                    <a:gd name="connsiteX16" fmla="*/ 284922 w 1673190"/>
                    <a:gd name="connsiteY16" fmla="*/ 422140 h 1240093"/>
                    <a:gd name="connsiteX17" fmla="*/ 45209 w 1673190"/>
                    <a:gd name="connsiteY17" fmla="*/ 397534 h 1240093"/>
                    <a:gd name="connsiteX18" fmla="*/ 16634 w 1673190"/>
                    <a:gd name="connsiteY18" fmla="*/ 518184 h 1240093"/>
                    <a:gd name="connsiteX19" fmla="*/ 276984 w 1673190"/>
                    <a:gd name="connsiteY19" fmla="*/ 629309 h 1240093"/>
                    <a:gd name="connsiteX20" fmla="*/ 365090 w 1673190"/>
                    <a:gd name="connsiteY20" fmla="*/ 692809 h 1240093"/>
                    <a:gd name="connsiteX21" fmla="*/ 677828 w 1673190"/>
                    <a:gd name="connsiteY21" fmla="*/ 792822 h 1240093"/>
                    <a:gd name="connsiteX22" fmla="*/ 829434 w 1673190"/>
                    <a:gd name="connsiteY22" fmla="*/ 467384 h 1240093"/>
                    <a:gd name="connsiteX23" fmla="*/ 661953 w 1673190"/>
                    <a:gd name="connsiteY23" fmla="*/ 792027 h 1240093"/>
                    <a:gd name="connsiteX24" fmla="*/ 1152491 w 1673190"/>
                    <a:gd name="connsiteY24" fmla="*/ 1237322 h 1240093"/>
                    <a:gd name="connsiteX25" fmla="*/ 1245359 w 1673190"/>
                    <a:gd name="connsiteY25" fmla="*/ 1210334 h 1240093"/>
                    <a:gd name="connsiteX26" fmla="*/ 1100898 w 1673190"/>
                    <a:gd name="connsiteY26" fmla="*/ 1092066 h 1240093"/>
                    <a:gd name="connsiteX27" fmla="*/ 1123916 w 1673190"/>
                    <a:gd name="connsiteY27" fmla="*/ 1163501 h 1240093"/>
                    <a:gd name="connsiteX28" fmla="*/ 1140584 w 1673190"/>
                    <a:gd name="connsiteY28" fmla="*/ 1042059 h 1240093"/>
                    <a:gd name="connsiteX29" fmla="*/ 1307272 w 1673190"/>
                    <a:gd name="connsiteY29" fmla="*/ 1095241 h 1240093"/>
                    <a:gd name="connsiteX30" fmla="*/ 1249328 w 1673190"/>
                    <a:gd name="connsiteY30" fmla="*/ 906327 h 1240093"/>
                    <a:gd name="connsiteX31" fmla="*/ 1439034 w 1673190"/>
                    <a:gd name="connsiteY31" fmla="*/ 937284 h 1240093"/>
                    <a:gd name="connsiteX32" fmla="*/ 1540634 w 1673190"/>
                    <a:gd name="connsiteY32" fmla="*/ 943635 h 1240093"/>
                    <a:gd name="connsiteX33" fmla="*/ 1430303 w 1673190"/>
                    <a:gd name="connsiteY33" fmla="*/ 749959 h 1240093"/>
                    <a:gd name="connsiteX34" fmla="*/ 1615246 w 1673190"/>
                    <a:gd name="connsiteY34" fmla="*/ 707891 h 1240093"/>
                    <a:gd name="connsiteX35" fmla="*/ 1673190 w 1673190"/>
                    <a:gd name="connsiteY35" fmla="*/ 685665 h 1240093"/>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8489 w 1678489"/>
                    <a:gd name="connsiteY0" fmla="*/ 691936 h 1246364"/>
                    <a:gd name="connsiteX1" fmla="*/ 950621 w 1678489"/>
                    <a:gd name="connsiteY1" fmla="*/ 401424 h 1246364"/>
                    <a:gd name="connsiteX2" fmla="*/ 845846 w 1678489"/>
                    <a:gd name="connsiteY2" fmla="*/ 194256 h 1246364"/>
                    <a:gd name="connsiteX3" fmla="*/ 833146 w 1678489"/>
                    <a:gd name="connsiteY3" fmla="*/ 24393 h 1246364"/>
                    <a:gd name="connsiteX4" fmla="*/ 672808 w 1678489"/>
                    <a:gd name="connsiteY4" fmla="*/ 48205 h 1246364"/>
                    <a:gd name="connsiteX5" fmla="*/ 680745 w 1678489"/>
                    <a:gd name="connsiteY5" fmla="*/ 213305 h 1246364"/>
                    <a:gd name="connsiteX6" fmla="*/ 623595 w 1678489"/>
                    <a:gd name="connsiteY6" fmla="*/ 364118 h 1246364"/>
                    <a:gd name="connsiteX7" fmla="*/ 668838 w 1678489"/>
                    <a:gd name="connsiteY7" fmla="*/ 214892 h 1246364"/>
                    <a:gd name="connsiteX8" fmla="*/ 314033 w 1678489"/>
                    <a:gd name="connsiteY8" fmla="*/ 25980 h 1246364"/>
                    <a:gd name="connsiteX9" fmla="*/ 247358 w 1678489"/>
                    <a:gd name="connsiteY9" fmla="*/ 120436 h 1246364"/>
                    <a:gd name="connsiteX10" fmla="*/ 398170 w 1678489"/>
                    <a:gd name="connsiteY10" fmla="*/ 238705 h 1246364"/>
                    <a:gd name="connsiteX11" fmla="*/ 441033 w 1678489"/>
                    <a:gd name="connsiteY11" fmla="*/ 264899 h 1246364"/>
                    <a:gd name="connsiteX12" fmla="*/ 339433 w 1678489"/>
                    <a:gd name="connsiteY12" fmla="*/ 435555 h 1246364"/>
                    <a:gd name="connsiteX13" fmla="*/ 445001 w 1678489"/>
                    <a:gd name="connsiteY13" fmla="*/ 264899 h 1246364"/>
                    <a:gd name="connsiteX14" fmla="*/ 143377 w 1678489"/>
                    <a:gd name="connsiteY14" fmla="*/ 170442 h 1246364"/>
                    <a:gd name="connsiteX15" fmla="*/ 60033 w 1678489"/>
                    <a:gd name="connsiteY15" fmla="*/ 289505 h 1246364"/>
                    <a:gd name="connsiteX16" fmla="*/ 290221 w 1678489"/>
                    <a:gd name="connsiteY16" fmla="*/ 428411 h 1246364"/>
                    <a:gd name="connsiteX17" fmla="*/ 50508 w 1678489"/>
                    <a:gd name="connsiteY17" fmla="*/ 403805 h 1246364"/>
                    <a:gd name="connsiteX18" fmla="*/ 21933 w 1678489"/>
                    <a:gd name="connsiteY18" fmla="*/ 524455 h 1246364"/>
                    <a:gd name="connsiteX19" fmla="*/ 282283 w 1678489"/>
                    <a:gd name="connsiteY19" fmla="*/ 635580 h 1246364"/>
                    <a:gd name="connsiteX20" fmla="*/ 370389 w 1678489"/>
                    <a:gd name="connsiteY20" fmla="*/ 699080 h 1246364"/>
                    <a:gd name="connsiteX21" fmla="*/ 683127 w 1678489"/>
                    <a:gd name="connsiteY21" fmla="*/ 799093 h 1246364"/>
                    <a:gd name="connsiteX22" fmla="*/ 834733 w 1678489"/>
                    <a:gd name="connsiteY22" fmla="*/ 473655 h 1246364"/>
                    <a:gd name="connsiteX23" fmla="*/ 667252 w 1678489"/>
                    <a:gd name="connsiteY23" fmla="*/ 798298 h 1246364"/>
                    <a:gd name="connsiteX24" fmla="*/ 1157790 w 1678489"/>
                    <a:gd name="connsiteY24" fmla="*/ 1243593 h 1246364"/>
                    <a:gd name="connsiteX25" fmla="*/ 1250658 w 1678489"/>
                    <a:gd name="connsiteY25" fmla="*/ 1216605 h 1246364"/>
                    <a:gd name="connsiteX26" fmla="*/ 1106197 w 1678489"/>
                    <a:gd name="connsiteY26" fmla="*/ 1098337 h 1246364"/>
                    <a:gd name="connsiteX27" fmla="*/ 1129215 w 1678489"/>
                    <a:gd name="connsiteY27" fmla="*/ 1169772 h 1246364"/>
                    <a:gd name="connsiteX28" fmla="*/ 1145883 w 1678489"/>
                    <a:gd name="connsiteY28" fmla="*/ 1048330 h 1246364"/>
                    <a:gd name="connsiteX29" fmla="*/ 1312571 w 1678489"/>
                    <a:gd name="connsiteY29" fmla="*/ 1101512 h 1246364"/>
                    <a:gd name="connsiteX30" fmla="*/ 1254627 w 1678489"/>
                    <a:gd name="connsiteY30" fmla="*/ 912598 h 1246364"/>
                    <a:gd name="connsiteX31" fmla="*/ 1444333 w 1678489"/>
                    <a:gd name="connsiteY31" fmla="*/ 943555 h 1246364"/>
                    <a:gd name="connsiteX32" fmla="*/ 1545933 w 1678489"/>
                    <a:gd name="connsiteY32" fmla="*/ 949906 h 1246364"/>
                    <a:gd name="connsiteX33" fmla="*/ 1435602 w 1678489"/>
                    <a:gd name="connsiteY33" fmla="*/ 756230 h 1246364"/>
                    <a:gd name="connsiteX34" fmla="*/ 1620545 w 1678489"/>
                    <a:gd name="connsiteY34" fmla="*/ 714162 h 1246364"/>
                    <a:gd name="connsiteX35" fmla="*/ 1678489 w 1678489"/>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403805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80880 w 1680880"/>
                    <a:gd name="connsiteY0" fmla="*/ 691936 h 1246364"/>
                    <a:gd name="connsiteX1" fmla="*/ 953012 w 1680880"/>
                    <a:gd name="connsiteY1" fmla="*/ 401424 h 1246364"/>
                    <a:gd name="connsiteX2" fmla="*/ 848237 w 1680880"/>
                    <a:gd name="connsiteY2" fmla="*/ 194256 h 1246364"/>
                    <a:gd name="connsiteX3" fmla="*/ 835537 w 1680880"/>
                    <a:gd name="connsiteY3" fmla="*/ 24393 h 1246364"/>
                    <a:gd name="connsiteX4" fmla="*/ 675199 w 1680880"/>
                    <a:gd name="connsiteY4" fmla="*/ 48205 h 1246364"/>
                    <a:gd name="connsiteX5" fmla="*/ 683136 w 1680880"/>
                    <a:gd name="connsiteY5" fmla="*/ 213305 h 1246364"/>
                    <a:gd name="connsiteX6" fmla="*/ 625986 w 1680880"/>
                    <a:gd name="connsiteY6" fmla="*/ 364118 h 1246364"/>
                    <a:gd name="connsiteX7" fmla="*/ 671229 w 1680880"/>
                    <a:gd name="connsiteY7" fmla="*/ 214892 h 1246364"/>
                    <a:gd name="connsiteX8" fmla="*/ 316424 w 1680880"/>
                    <a:gd name="connsiteY8" fmla="*/ 25980 h 1246364"/>
                    <a:gd name="connsiteX9" fmla="*/ 249749 w 1680880"/>
                    <a:gd name="connsiteY9" fmla="*/ 120436 h 1246364"/>
                    <a:gd name="connsiteX10" fmla="*/ 400561 w 1680880"/>
                    <a:gd name="connsiteY10" fmla="*/ 238705 h 1246364"/>
                    <a:gd name="connsiteX11" fmla="*/ 443424 w 1680880"/>
                    <a:gd name="connsiteY11" fmla="*/ 264899 h 1246364"/>
                    <a:gd name="connsiteX12" fmla="*/ 341824 w 1680880"/>
                    <a:gd name="connsiteY12" fmla="*/ 435555 h 1246364"/>
                    <a:gd name="connsiteX13" fmla="*/ 447392 w 1680880"/>
                    <a:gd name="connsiteY13" fmla="*/ 264899 h 1246364"/>
                    <a:gd name="connsiteX14" fmla="*/ 145768 w 1680880"/>
                    <a:gd name="connsiteY14" fmla="*/ 170442 h 1246364"/>
                    <a:gd name="connsiteX15" fmla="*/ 62424 w 1680880"/>
                    <a:gd name="connsiteY15" fmla="*/ 289505 h 1246364"/>
                    <a:gd name="connsiteX16" fmla="*/ 292612 w 1680880"/>
                    <a:gd name="connsiteY16" fmla="*/ 428411 h 1246364"/>
                    <a:gd name="connsiteX17" fmla="*/ 52899 w 1680880"/>
                    <a:gd name="connsiteY17" fmla="*/ 399042 h 1246364"/>
                    <a:gd name="connsiteX18" fmla="*/ 38612 w 1680880"/>
                    <a:gd name="connsiteY18" fmla="*/ 524455 h 1246364"/>
                    <a:gd name="connsiteX19" fmla="*/ 284674 w 1680880"/>
                    <a:gd name="connsiteY19" fmla="*/ 635580 h 1246364"/>
                    <a:gd name="connsiteX20" fmla="*/ 372780 w 1680880"/>
                    <a:gd name="connsiteY20" fmla="*/ 699080 h 1246364"/>
                    <a:gd name="connsiteX21" fmla="*/ 685518 w 1680880"/>
                    <a:gd name="connsiteY21" fmla="*/ 799093 h 1246364"/>
                    <a:gd name="connsiteX22" fmla="*/ 837124 w 1680880"/>
                    <a:gd name="connsiteY22" fmla="*/ 473655 h 1246364"/>
                    <a:gd name="connsiteX23" fmla="*/ 669643 w 1680880"/>
                    <a:gd name="connsiteY23" fmla="*/ 798298 h 1246364"/>
                    <a:gd name="connsiteX24" fmla="*/ 1160181 w 1680880"/>
                    <a:gd name="connsiteY24" fmla="*/ 1243593 h 1246364"/>
                    <a:gd name="connsiteX25" fmla="*/ 1253049 w 1680880"/>
                    <a:gd name="connsiteY25" fmla="*/ 1216605 h 1246364"/>
                    <a:gd name="connsiteX26" fmla="*/ 1108588 w 1680880"/>
                    <a:gd name="connsiteY26" fmla="*/ 1098337 h 1246364"/>
                    <a:gd name="connsiteX27" fmla="*/ 1131606 w 1680880"/>
                    <a:gd name="connsiteY27" fmla="*/ 1169772 h 1246364"/>
                    <a:gd name="connsiteX28" fmla="*/ 1148274 w 1680880"/>
                    <a:gd name="connsiteY28" fmla="*/ 1048330 h 1246364"/>
                    <a:gd name="connsiteX29" fmla="*/ 1314962 w 1680880"/>
                    <a:gd name="connsiteY29" fmla="*/ 1101512 h 1246364"/>
                    <a:gd name="connsiteX30" fmla="*/ 1257018 w 1680880"/>
                    <a:gd name="connsiteY30" fmla="*/ 912598 h 1246364"/>
                    <a:gd name="connsiteX31" fmla="*/ 1446724 w 1680880"/>
                    <a:gd name="connsiteY31" fmla="*/ 943555 h 1246364"/>
                    <a:gd name="connsiteX32" fmla="*/ 1548324 w 1680880"/>
                    <a:gd name="connsiteY32" fmla="*/ 949906 h 1246364"/>
                    <a:gd name="connsiteX33" fmla="*/ 1437993 w 1680880"/>
                    <a:gd name="connsiteY33" fmla="*/ 756230 h 1246364"/>
                    <a:gd name="connsiteX34" fmla="*/ 1622936 w 1680880"/>
                    <a:gd name="connsiteY34" fmla="*/ 714162 h 1246364"/>
                    <a:gd name="connsiteX35" fmla="*/ 1680880 w 1680880"/>
                    <a:gd name="connsiteY35" fmla="*/ 691936 h 1246364"/>
                    <a:gd name="connsiteX0" fmla="*/ 1688648 w 1688648"/>
                    <a:gd name="connsiteY0" fmla="*/ 691936 h 1246364"/>
                    <a:gd name="connsiteX1" fmla="*/ 960780 w 1688648"/>
                    <a:gd name="connsiteY1" fmla="*/ 401424 h 1246364"/>
                    <a:gd name="connsiteX2" fmla="*/ 856005 w 1688648"/>
                    <a:gd name="connsiteY2" fmla="*/ 194256 h 1246364"/>
                    <a:gd name="connsiteX3" fmla="*/ 843305 w 1688648"/>
                    <a:gd name="connsiteY3" fmla="*/ 24393 h 1246364"/>
                    <a:gd name="connsiteX4" fmla="*/ 682967 w 1688648"/>
                    <a:gd name="connsiteY4" fmla="*/ 48205 h 1246364"/>
                    <a:gd name="connsiteX5" fmla="*/ 690904 w 1688648"/>
                    <a:gd name="connsiteY5" fmla="*/ 213305 h 1246364"/>
                    <a:gd name="connsiteX6" fmla="*/ 633754 w 1688648"/>
                    <a:gd name="connsiteY6" fmla="*/ 364118 h 1246364"/>
                    <a:gd name="connsiteX7" fmla="*/ 678997 w 1688648"/>
                    <a:gd name="connsiteY7" fmla="*/ 214892 h 1246364"/>
                    <a:gd name="connsiteX8" fmla="*/ 324192 w 1688648"/>
                    <a:gd name="connsiteY8" fmla="*/ 25980 h 1246364"/>
                    <a:gd name="connsiteX9" fmla="*/ 257517 w 1688648"/>
                    <a:gd name="connsiteY9" fmla="*/ 120436 h 1246364"/>
                    <a:gd name="connsiteX10" fmla="*/ 408329 w 1688648"/>
                    <a:gd name="connsiteY10" fmla="*/ 238705 h 1246364"/>
                    <a:gd name="connsiteX11" fmla="*/ 451192 w 1688648"/>
                    <a:gd name="connsiteY11" fmla="*/ 264899 h 1246364"/>
                    <a:gd name="connsiteX12" fmla="*/ 349592 w 1688648"/>
                    <a:gd name="connsiteY12" fmla="*/ 435555 h 1246364"/>
                    <a:gd name="connsiteX13" fmla="*/ 455160 w 1688648"/>
                    <a:gd name="connsiteY13" fmla="*/ 264899 h 1246364"/>
                    <a:gd name="connsiteX14" fmla="*/ 153536 w 1688648"/>
                    <a:gd name="connsiteY14" fmla="*/ 170442 h 1246364"/>
                    <a:gd name="connsiteX15" fmla="*/ 70192 w 1688648"/>
                    <a:gd name="connsiteY15" fmla="*/ 289505 h 1246364"/>
                    <a:gd name="connsiteX16" fmla="*/ 300380 w 1688648"/>
                    <a:gd name="connsiteY16" fmla="*/ 428411 h 1246364"/>
                    <a:gd name="connsiteX17" fmla="*/ 60667 w 1688648"/>
                    <a:gd name="connsiteY17" fmla="*/ 399042 h 1246364"/>
                    <a:gd name="connsiteX18" fmla="*/ 46380 w 1688648"/>
                    <a:gd name="connsiteY18" fmla="*/ 524455 h 1246364"/>
                    <a:gd name="connsiteX19" fmla="*/ 292442 w 1688648"/>
                    <a:gd name="connsiteY19" fmla="*/ 635580 h 1246364"/>
                    <a:gd name="connsiteX20" fmla="*/ 380548 w 1688648"/>
                    <a:gd name="connsiteY20" fmla="*/ 699080 h 1246364"/>
                    <a:gd name="connsiteX21" fmla="*/ 693286 w 1688648"/>
                    <a:gd name="connsiteY21" fmla="*/ 799093 h 1246364"/>
                    <a:gd name="connsiteX22" fmla="*/ 844892 w 1688648"/>
                    <a:gd name="connsiteY22" fmla="*/ 473655 h 1246364"/>
                    <a:gd name="connsiteX23" fmla="*/ 677411 w 1688648"/>
                    <a:gd name="connsiteY23" fmla="*/ 798298 h 1246364"/>
                    <a:gd name="connsiteX24" fmla="*/ 1167949 w 1688648"/>
                    <a:gd name="connsiteY24" fmla="*/ 1243593 h 1246364"/>
                    <a:gd name="connsiteX25" fmla="*/ 1260817 w 1688648"/>
                    <a:gd name="connsiteY25" fmla="*/ 1216605 h 1246364"/>
                    <a:gd name="connsiteX26" fmla="*/ 1116356 w 1688648"/>
                    <a:gd name="connsiteY26" fmla="*/ 1098337 h 1246364"/>
                    <a:gd name="connsiteX27" fmla="*/ 1139374 w 1688648"/>
                    <a:gd name="connsiteY27" fmla="*/ 1169772 h 1246364"/>
                    <a:gd name="connsiteX28" fmla="*/ 1156042 w 1688648"/>
                    <a:gd name="connsiteY28" fmla="*/ 1048330 h 1246364"/>
                    <a:gd name="connsiteX29" fmla="*/ 1322730 w 1688648"/>
                    <a:gd name="connsiteY29" fmla="*/ 1101512 h 1246364"/>
                    <a:gd name="connsiteX30" fmla="*/ 1264786 w 1688648"/>
                    <a:gd name="connsiteY30" fmla="*/ 912598 h 1246364"/>
                    <a:gd name="connsiteX31" fmla="*/ 1454492 w 1688648"/>
                    <a:gd name="connsiteY31" fmla="*/ 943555 h 1246364"/>
                    <a:gd name="connsiteX32" fmla="*/ 1556092 w 1688648"/>
                    <a:gd name="connsiteY32" fmla="*/ 949906 h 1246364"/>
                    <a:gd name="connsiteX33" fmla="*/ 1445761 w 1688648"/>
                    <a:gd name="connsiteY33" fmla="*/ 756230 h 1246364"/>
                    <a:gd name="connsiteX34" fmla="*/ 1630704 w 1688648"/>
                    <a:gd name="connsiteY34" fmla="*/ 714162 h 1246364"/>
                    <a:gd name="connsiteX35" fmla="*/ 1688648 w 1688648"/>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4159"/>
                    <a:gd name="connsiteX1" fmla="*/ 959794 w 1687662"/>
                    <a:gd name="connsiteY1" fmla="*/ 401424 h 1244159"/>
                    <a:gd name="connsiteX2" fmla="*/ 855019 w 1687662"/>
                    <a:gd name="connsiteY2" fmla="*/ 194256 h 1244159"/>
                    <a:gd name="connsiteX3" fmla="*/ 842319 w 1687662"/>
                    <a:gd name="connsiteY3" fmla="*/ 24393 h 1244159"/>
                    <a:gd name="connsiteX4" fmla="*/ 681981 w 1687662"/>
                    <a:gd name="connsiteY4" fmla="*/ 48205 h 1244159"/>
                    <a:gd name="connsiteX5" fmla="*/ 689918 w 1687662"/>
                    <a:gd name="connsiteY5" fmla="*/ 213305 h 1244159"/>
                    <a:gd name="connsiteX6" fmla="*/ 632768 w 1687662"/>
                    <a:gd name="connsiteY6" fmla="*/ 364118 h 1244159"/>
                    <a:gd name="connsiteX7" fmla="*/ 678011 w 1687662"/>
                    <a:gd name="connsiteY7" fmla="*/ 214892 h 1244159"/>
                    <a:gd name="connsiteX8" fmla="*/ 323206 w 1687662"/>
                    <a:gd name="connsiteY8" fmla="*/ 25980 h 1244159"/>
                    <a:gd name="connsiteX9" fmla="*/ 256531 w 1687662"/>
                    <a:gd name="connsiteY9" fmla="*/ 120436 h 1244159"/>
                    <a:gd name="connsiteX10" fmla="*/ 407343 w 1687662"/>
                    <a:gd name="connsiteY10" fmla="*/ 238705 h 1244159"/>
                    <a:gd name="connsiteX11" fmla="*/ 450206 w 1687662"/>
                    <a:gd name="connsiteY11" fmla="*/ 264899 h 1244159"/>
                    <a:gd name="connsiteX12" fmla="*/ 348606 w 1687662"/>
                    <a:gd name="connsiteY12" fmla="*/ 435555 h 1244159"/>
                    <a:gd name="connsiteX13" fmla="*/ 456555 w 1687662"/>
                    <a:gd name="connsiteY13" fmla="*/ 264899 h 1244159"/>
                    <a:gd name="connsiteX14" fmla="*/ 152550 w 1687662"/>
                    <a:gd name="connsiteY14" fmla="*/ 170442 h 1244159"/>
                    <a:gd name="connsiteX15" fmla="*/ 69206 w 1687662"/>
                    <a:gd name="connsiteY15" fmla="*/ 289505 h 1244159"/>
                    <a:gd name="connsiteX16" fmla="*/ 299394 w 1687662"/>
                    <a:gd name="connsiteY16" fmla="*/ 428411 h 1244159"/>
                    <a:gd name="connsiteX17" fmla="*/ 59681 w 1687662"/>
                    <a:gd name="connsiteY17" fmla="*/ 399042 h 1244159"/>
                    <a:gd name="connsiteX18" fmla="*/ 45394 w 1687662"/>
                    <a:gd name="connsiteY18" fmla="*/ 524455 h 1244159"/>
                    <a:gd name="connsiteX19" fmla="*/ 291456 w 1687662"/>
                    <a:gd name="connsiteY19" fmla="*/ 635580 h 1244159"/>
                    <a:gd name="connsiteX20" fmla="*/ 379562 w 1687662"/>
                    <a:gd name="connsiteY20" fmla="*/ 699080 h 1244159"/>
                    <a:gd name="connsiteX21" fmla="*/ 689918 w 1687662"/>
                    <a:gd name="connsiteY21" fmla="*/ 796712 h 1244159"/>
                    <a:gd name="connsiteX22" fmla="*/ 841525 w 1687662"/>
                    <a:gd name="connsiteY22" fmla="*/ 502230 h 1244159"/>
                    <a:gd name="connsiteX23" fmla="*/ 676425 w 1687662"/>
                    <a:gd name="connsiteY23" fmla="*/ 798298 h 1244159"/>
                    <a:gd name="connsiteX24" fmla="*/ 1166963 w 1687662"/>
                    <a:gd name="connsiteY24" fmla="*/ 1243593 h 1244159"/>
                    <a:gd name="connsiteX25" fmla="*/ 1259831 w 1687662"/>
                    <a:gd name="connsiteY25" fmla="*/ 1216605 h 1244159"/>
                    <a:gd name="connsiteX26" fmla="*/ 1115370 w 1687662"/>
                    <a:gd name="connsiteY26" fmla="*/ 1098337 h 1244159"/>
                    <a:gd name="connsiteX27" fmla="*/ 1138388 w 1687662"/>
                    <a:gd name="connsiteY27" fmla="*/ 1169772 h 1244159"/>
                    <a:gd name="connsiteX28" fmla="*/ 1155056 w 1687662"/>
                    <a:gd name="connsiteY28" fmla="*/ 1048330 h 1244159"/>
                    <a:gd name="connsiteX29" fmla="*/ 1321744 w 1687662"/>
                    <a:gd name="connsiteY29" fmla="*/ 1101512 h 1244159"/>
                    <a:gd name="connsiteX30" fmla="*/ 1263800 w 1687662"/>
                    <a:gd name="connsiteY30" fmla="*/ 912598 h 1244159"/>
                    <a:gd name="connsiteX31" fmla="*/ 1453506 w 1687662"/>
                    <a:gd name="connsiteY31" fmla="*/ 943555 h 1244159"/>
                    <a:gd name="connsiteX32" fmla="*/ 1555106 w 1687662"/>
                    <a:gd name="connsiteY32" fmla="*/ 949906 h 1244159"/>
                    <a:gd name="connsiteX33" fmla="*/ 1444775 w 1687662"/>
                    <a:gd name="connsiteY33" fmla="*/ 756230 h 1244159"/>
                    <a:gd name="connsiteX34" fmla="*/ 1629718 w 1687662"/>
                    <a:gd name="connsiteY34" fmla="*/ 714162 h 1244159"/>
                    <a:gd name="connsiteX35" fmla="*/ 1687662 w 1687662"/>
                    <a:gd name="connsiteY35" fmla="*/ 691936 h 1244159"/>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8337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21719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4101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50295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8388 w 1687662"/>
                    <a:gd name="connsiteY27" fmla="*/ 1176916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3626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256531 w 1687662"/>
                    <a:gd name="connsiteY8" fmla="*/ 120436 h 1243775"/>
                    <a:gd name="connsiteX9" fmla="*/ 407343 w 1687662"/>
                    <a:gd name="connsiteY9" fmla="*/ 238705 h 1243775"/>
                    <a:gd name="connsiteX10" fmla="*/ 450206 w 1687662"/>
                    <a:gd name="connsiteY10" fmla="*/ 264899 h 1243775"/>
                    <a:gd name="connsiteX11" fmla="*/ 348606 w 1687662"/>
                    <a:gd name="connsiteY11" fmla="*/ 435555 h 1243775"/>
                    <a:gd name="connsiteX12" fmla="*/ 456555 w 1687662"/>
                    <a:gd name="connsiteY12" fmla="*/ 264899 h 1243775"/>
                    <a:gd name="connsiteX13" fmla="*/ 152550 w 1687662"/>
                    <a:gd name="connsiteY13" fmla="*/ 170442 h 1243775"/>
                    <a:gd name="connsiteX14" fmla="*/ 69206 w 1687662"/>
                    <a:gd name="connsiteY14" fmla="*/ 289505 h 1243775"/>
                    <a:gd name="connsiteX15" fmla="*/ 299394 w 1687662"/>
                    <a:gd name="connsiteY15" fmla="*/ 428411 h 1243775"/>
                    <a:gd name="connsiteX16" fmla="*/ 59681 w 1687662"/>
                    <a:gd name="connsiteY16" fmla="*/ 399042 h 1243775"/>
                    <a:gd name="connsiteX17" fmla="*/ 45394 w 1687662"/>
                    <a:gd name="connsiteY17" fmla="*/ 524455 h 1243775"/>
                    <a:gd name="connsiteX18" fmla="*/ 291456 w 1687662"/>
                    <a:gd name="connsiteY18" fmla="*/ 635580 h 1243775"/>
                    <a:gd name="connsiteX19" fmla="*/ 379562 w 1687662"/>
                    <a:gd name="connsiteY19" fmla="*/ 699080 h 1243775"/>
                    <a:gd name="connsiteX20" fmla="*/ 689918 w 1687662"/>
                    <a:gd name="connsiteY20" fmla="*/ 796712 h 1243775"/>
                    <a:gd name="connsiteX21" fmla="*/ 841525 w 1687662"/>
                    <a:gd name="connsiteY21" fmla="*/ 502230 h 1243775"/>
                    <a:gd name="connsiteX22" fmla="*/ 676425 w 1687662"/>
                    <a:gd name="connsiteY22" fmla="*/ 798298 h 1243775"/>
                    <a:gd name="connsiteX23" fmla="*/ 1166963 w 1687662"/>
                    <a:gd name="connsiteY23" fmla="*/ 1243593 h 1243775"/>
                    <a:gd name="connsiteX24" fmla="*/ 1259831 w 1687662"/>
                    <a:gd name="connsiteY24" fmla="*/ 1216605 h 1243775"/>
                    <a:gd name="connsiteX25" fmla="*/ 1108226 w 1687662"/>
                    <a:gd name="connsiteY25" fmla="*/ 1088812 h 1243775"/>
                    <a:gd name="connsiteX26" fmla="*/ 1121720 w 1687662"/>
                    <a:gd name="connsiteY26" fmla="*/ 1169772 h 1243775"/>
                    <a:gd name="connsiteX27" fmla="*/ 1147912 w 1687662"/>
                    <a:gd name="connsiteY27" fmla="*/ 1043568 h 1243775"/>
                    <a:gd name="connsiteX28" fmla="*/ 1321744 w 1687662"/>
                    <a:gd name="connsiteY28" fmla="*/ 1118181 h 1243775"/>
                    <a:gd name="connsiteX29" fmla="*/ 1263800 w 1687662"/>
                    <a:gd name="connsiteY29" fmla="*/ 912598 h 1243775"/>
                    <a:gd name="connsiteX30" fmla="*/ 1453506 w 1687662"/>
                    <a:gd name="connsiteY30" fmla="*/ 943555 h 1243775"/>
                    <a:gd name="connsiteX31" fmla="*/ 1555106 w 1687662"/>
                    <a:gd name="connsiteY31" fmla="*/ 949906 h 1243775"/>
                    <a:gd name="connsiteX32" fmla="*/ 1447157 w 1687662"/>
                    <a:gd name="connsiteY32" fmla="*/ 749087 h 1243775"/>
                    <a:gd name="connsiteX33" fmla="*/ 1629718 w 1687662"/>
                    <a:gd name="connsiteY33" fmla="*/ 707018 h 1243775"/>
                    <a:gd name="connsiteX34" fmla="*/ 1687662 w 1687662"/>
                    <a:gd name="connsiteY34"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256531 w 1687662"/>
                    <a:gd name="connsiteY8" fmla="*/ 120436 h 1243775"/>
                    <a:gd name="connsiteX9" fmla="*/ 407343 w 1687662"/>
                    <a:gd name="connsiteY9" fmla="*/ 238705 h 1243775"/>
                    <a:gd name="connsiteX10" fmla="*/ 450206 w 1687662"/>
                    <a:gd name="connsiteY10" fmla="*/ 264899 h 1243775"/>
                    <a:gd name="connsiteX11" fmla="*/ 348606 w 1687662"/>
                    <a:gd name="connsiteY11" fmla="*/ 435555 h 1243775"/>
                    <a:gd name="connsiteX12" fmla="*/ 456555 w 1687662"/>
                    <a:gd name="connsiteY12" fmla="*/ 264899 h 1243775"/>
                    <a:gd name="connsiteX13" fmla="*/ 69206 w 1687662"/>
                    <a:gd name="connsiteY13" fmla="*/ 289505 h 1243775"/>
                    <a:gd name="connsiteX14" fmla="*/ 299394 w 1687662"/>
                    <a:gd name="connsiteY14" fmla="*/ 428411 h 1243775"/>
                    <a:gd name="connsiteX15" fmla="*/ 59681 w 1687662"/>
                    <a:gd name="connsiteY15" fmla="*/ 399042 h 1243775"/>
                    <a:gd name="connsiteX16" fmla="*/ 45394 w 1687662"/>
                    <a:gd name="connsiteY16" fmla="*/ 524455 h 1243775"/>
                    <a:gd name="connsiteX17" fmla="*/ 291456 w 1687662"/>
                    <a:gd name="connsiteY17" fmla="*/ 635580 h 1243775"/>
                    <a:gd name="connsiteX18" fmla="*/ 379562 w 1687662"/>
                    <a:gd name="connsiteY18" fmla="*/ 699080 h 1243775"/>
                    <a:gd name="connsiteX19" fmla="*/ 689918 w 1687662"/>
                    <a:gd name="connsiteY19" fmla="*/ 796712 h 1243775"/>
                    <a:gd name="connsiteX20" fmla="*/ 841525 w 1687662"/>
                    <a:gd name="connsiteY20" fmla="*/ 502230 h 1243775"/>
                    <a:gd name="connsiteX21" fmla="*/ 676425 w 1687662"/>
                    <a:gd name="connsiteY21" fmla="*/ 798298 h 1243775"/>
                    <a:gd name="connsiteX22" fmla="*/ 1166963 w 1687662"/>
                    <a:gd name="connsiteY22" fmla="*/ 1243593 h 1243775"/>
                    <a:gd name="connsiteX23" fmla="*/ 1259831 w 1687662"/>
                    <a:gd name="connsiteY23" fmla="*/ 1216605 h 1243775"/>
                    <a:gd name="connsiteX24" fmla="*/ 1108226 w 1687662"/>
                    <a:gd name="connsiteY24" fmla="*/ 1088812 h 1243775"/>
                    <a:gd name="connsiteX25" fmla="*/ 1121720 w 1687662"/>
                    <a:gd name="connsiteY25" fmla="*/ 1169772 h 1243775"/>
                    <a:gd name="connsiteX26" fmla="*/ 1147912 w 1687662"/>
                    <a:gd name="connsiteY26" fmla="*/ 1043568 h 1243775"/>
                    <a:gd name="connsiteX27" fmla="*/ 1321744 w 1687662"/>
                    <a:gd name="connsiteY27" fmla="*/ 1118181 h 1243775"/>
                    <a:gd name="connsiteX28" fmla="*/ 1263800 w 1687662"/>
                    <a:gd name="connsiteY28" fmla="*/ 912598 h 1243775"/>
                    <a:gd name="connsiteX29" fmla="*/ 1453506 w 1687662"/>
                    <a:gd name="connsiteY29" fmla="*/ 943555 h 1243775"/>
                    <a:gd name="connsiteX30" fmla="*/ 1555106 w 1687662"/>
                    <a:gd name="connsiteY30" fmla="*/ 949906 h 1243775"/>
                    <a:gd name="connsiteX31" fmla="*/ 1447157 w 1687662"/>
                    <a:gd name="connsiteY31" fmla="*/ 749087 h 1243775"/>
                    <a:gd name="connsiteX32" fmla="*/ 1629718 w 1687662"/>
                    <a:gd name="connsiteY32" fmla="*/ 707018 h 1243775"/>
                    <a:gd name="connsiteX33" fmla="*/ 1687662 w 1687662"/>
                    <a:gd name="connsiteY33" fmla="*/ 691936 h 1243775"/>
                    <a:gd name="connsiteX0" fmla="*/ 1642268 w 1642268"/>
                    <a:gd name="connsiteY0" fmla="*/ 691936 h 1243775"/>
                    <a:gd name="connsiteX1" fmla="*/ 914400 w 1642268"/>
                    <a:gd name="connsiteY1" fmla="*/ 401424 h 1243775"/>
                    <a:gd name="connsiteX2" fmla="*/ 809625 w 1642268"/>
                    <a:gd name="connsiteY2" fmla="*/ 194256 h 1243775"/>
                    <a:gd name="connsiteX3" fmla="*/ 796925 w 1642268"/>
                    <a:gd name="connsiteY3" fmla="*/ 24393 h 1243775"/>
                    <a:gd name="connsiteX4" fmla="*/ 636587 w 1642268"/>
                    <a:gd name="connsiteY4" fmla="*/ 48205 h 1243775"/>
                    <a:gd name="connsiteX5" fmla="*/ 644524 w 1642268"/>
                    <a:gd name="connsiteY5" fmla="*/ 213305 h 1243775"/>
                    <a:gd name="connsiteX6" fmla="*/ 587374 w 1642268"/>
                    <a:gd name="connsiteY6" fmla="*/ 364118 h 1243775"/>
                    <a:gd name="connsiteX7" fmla="*/ 632617 w 1642268"/>
                    <a:gd name="connsiteY7" fmla="*/ 214892 h 1243775"/>
                    <a:gd name="connsiteX8" fmla="*/ 211137 w 1642268"/>
                    <a:gd name="connsiteY8" fmla="*/ 120436 h 1243775"/>
                    <a:gd name="connsiteX9" fmla="*/ 361949 w 1642268"/>
                    <a:gd name="connsiteY9" fmla="*/ 238705 h 1243775"/>
                    <a:gd name="connsiteX10" fmla="*/ 404812 w 1642268"/>
                    <a:gd name="connsiteY10" fmla="*/ 264899 h 1243775"/>
                    <a:gd name="connsiteX11" fmla="*/ 303212 w 1642268"/>
                    <a:gd name="connsiteY11" fmla="*/ 435555 h 1243775"/>
                    <a:gd name="connsiteX12" fmla="*/ 411161 w 1642268"/>
                    <a:gd name="connsiteY12" fmla="*/ 264899 h 1243775"/>
                    <a:gd name="connsiteX13" fmla="*/ 23812 w 1642268"/>
                    <a:gd name="connsiteY13" fmla="*/ 289505 h 1243775"/>
                    <a:gd name="connsiteX14" fmla="*/ 254000 w 1642268"/>
                    <a:gd name="connsiteY14" fmla="*/ 428411 h 1243775"/>
                    <a:gd name="connsiteX15" fmla="*/ 0 w 1642268"/>
                    <a:gd name="connsiteY15" fmla="*/ 524455 h 1243775"/>
                    <a:gd name="connsiteX16" fmla="*/ 246062 w 1642268"/>
                    <a:gd name="connsiteY16" fmla="*/ 635580 h 1243775"/>
                    <a:gd name="connsiteX17" fmla="*/ 334168 w 1642268"/>
                    <a:gd name="connsiteY17" fmla="*/ 699080 h 1243775"/>
                    <a:gd name="connsiteX18" fmla="*/ 644524 w 1642268"/>
                    <a:gd name="connsiteY18" fmla="*/ 796712 h 1243775"/>
                    <a:gd name="connsiteX19" fmla="*/ 796131 w 1642268"/>
                    <a:gd name="connsiteY19" fmla="*/ 502230 h 1243775"/>
                    <a:gd name="connsiteX20" fmla="*/ 631031 w 1642268"/>
                    <a:gd name="connsiteY20" fmla="*/ 798298 h 1243775"/>
                    <a:gd name="connsiteX21" fmla="*/ 1121569 w 1642268"/>
                    <a:gd name="connsiteY21" fmla="*/ 1243593 h 1243775"/>
                    <a:gd name="connsiteX22" fmla="*/ 1214437 w 1642268"/>
                    <a:gd name="connsiteY22" fmla="*/ 1216605 h 1243775"/>
                    <a:gd name="connsiteX23" fmla="*/ 1062832 w 1642268"/>
                    <a:gd name="connsiteY23" fmla="*/ 1088812 h 1243775"/>
                    <a:gd name="connsiteX24" fmla="*/ 1076326 w 1642268"/>
                    <a:gd name="connsiteY24" fmla="*/ 1169772 h 1243775"/>
                    <a:gd name="connsiteX25" fmla="*/ 1102518 w 1642268"/>
                    <a:gd name="connsiteY25" fmla="*/ 1043568 h 1243775"/>
                    <a:gd name="connsiteX26" fmla="*/ 1276350 w 1642268"/>
                    <a:gd name="connsiteY26" fmla="*/ 1118181 h 1243775"/>
                    <a:gd name="connsiteX27" fmla="*/ 1218406 w 1642268"/>
                    <a:gd name="connsiteY27" fmla="*/ 912598 h 1243775"/>
                    <a:gd name="connsiteX28" fmla="*/ 1408112 w 1642268"/>
                    <a:gd name="connsiteY28" fmla="*/ 943555 h 1243775"/>
                    <a:gd name="connsiteX29" fmla="*/ 1509712 w 1642268"/>
                    <a:gd name="connsiteY29" fmla="*/ 949906 h 1243775"/>
                    <a:gd name="connsiteX30" fmla="*/ 1401763 w 1642268"/>
                    <a:gd name="connsiteY30" fmla="*/ 749087 h 1243775"/>
                    <a:gd name="connsiteX31" fmla="*/ 1584324 w 1642268"/>
                    <a:gd name="connsiteY31" fmla="*/ 707018 h 1243775"/>
                    <a:gd name="connsiteX32" fmla="*/ 1642268 w 1642268"/>
                    <a:gd name="connsiteY32" fmla="*/ 691936 h 1243775"/>
                    <a:gd name="connsiteX0" fmla="*/ 1618456 w 1618456"/>
                    <a:gd name="connsiteY0" fmla="*/ 691936 h 1243775"/>
                    <a:gd name="connsiteX1" fmla="*/ 890588 w 1618456"/>
                    <a:gd name="connsiteY1" fmla="*/ 401424 h 1243775"/>
                    <a:gd name="connsiteX2" fmla="*/ 785813 w 1618456"/>
                    <a:gd name="connsiteY2" fmla="*/ 194256 h 1243775"/>
                    <a:gd name="connsiteX3" fmla="*/ 773113 w 1618456"/>
                    <a:gd name="connsiteY3" fmla="*/ 24393 h 1243775"/>
                    <a:gd name="connsiteX4" fmla="*/ 612775 w 1618456"/>
                    <a:gd name="connsiteY4" fmla="*/ 48205 h 1243775"/>
                    <a:gd name="connsiteX5" fmla="*/ 620712 w 1618456"/>
                    <a:gd name="connsiteY5" fmla="*/ 213305 h 1243775"/>
                    <a:gd name="connsiteX6" fmla="*/ 563562 w 1618456"/>
                    <a:gd name="connsiteY6" fmla="*/ 364118 h 1243775"/>
                    <a:gd name="connsiteX7" fmla="*/ 608805 w 1618456"/>
                    <a:gd name="connsiteY7" fmla="*/ 214892 h 1243775"/>
                    <a:gd name="connsiteX8" fmla="*/ 187325 w 1618456"/>
                    <a:gd name="connsiteY8" fmla="*/ 120436 h 1243775"/>
                    <a:gd name="connsiteX9" fmla="*/ 338137 w 1618456"/>
                    <a:gd name="connsiteY9" fmla="*/ 238705 h 1243775"/>
                    <a:gd name="connsiteX10" fmla="*/ 381000 w 1618456"/>
                    <a:gd name="connsiteY10" fmla="*/ 264899 h 1243775"/>
                    <a:gd name="connsiteX11" fmla="*/ 279400 w 1618456"/>
                    <a:gd name="connsiteY11" fmla="*/ 435555 h 1243775"/>
                    <a:gd name="connsiteX12" fmla="*/ 387349 w 1618456"/>
                    <a:gd name="connsiteY12" fmla="*/ 264899 h 1243775"/>
                    <a:gd name="connsiteX13" fmla="*/ 0 w 1618456"/>
                    <a:gd name="connsiteY13" fmla="*/ 289505 h 1243775"/>
                    <a:gd name="connsiteX14" fmla="*/ 230188 w 1618456"/>
                    <a:gd name="connsiteY14" fmla="*/ 428411 h 1243775"/>
                    <a:gd name="connsiteX15" fmla="*/ 98108 w 1618456"/>
                    <a:gd name="connsiteY15" fmla="*/ 516835 h 1243775"/>
                    <a:gd name="connsiteX16" fmla="*/ 222250 w 1618456"/>
                    <a:gd name="connsiteY16" fmla="*/ 635580 h 1243775"/>
                    <a:gd name="connsiteX17" fmla="*/ 310356 w 1618456"/>
                    <a:gd name="connsiteY17" fmla="*/ 699080 h 1243775"/>
                    <a:gd name="connsiteX18" fmla="*/ 620712 w 1618456"/>
                    <a:gd name="connsiteY18" fmla="*/ 796712 h 1243775"/>
                    <a:gd name="connsiteX19" fmla="*/ 772319 w 1618456"/>
                    <a:gd name="connsiteY19" fmla="*/ 502230 h 1243775"/>
                    <a:gd name="connsiteX20" fmla="*/ 607219 w 1618456"/>
                    <a:gd name="connsiteY20" fmla="*/ 798298 h 1243775"/>
                    <a:gd name="connsiteX21" fmla="*/ 1097757 w 1618456"/>
                    <a:gd name="connsiteY21" fmla="*/ 1243593 h 1243775"/>
                    <a:gd name="connsiteX22" fmla="*/ 1190625 w 1618456"/>
                    <a:gd name="connsiteY22" fmla="*/ 1216605 h 1243775"/>
                    <a:gd name="connsiteX23" fmla="*/ 1039020 w 1618456"/>
                    <a:gd name="connsiteY23" fmla="*/ 1088812 h 1243775"/>
                    <a:gd name="connsiteX24" fmla="*/ 1052514 w 1618456"/>
                    <a:gd name="connsiteY24" fmla="*/ 1169772 h 1243775"/>
                    <a:gd name="connsiteX25" fmla="*/ 1078706 w 1618456"/>
                    <a:gd name="connsiteY25" fmla="*/ 1043568 h 1243775"/>
                    <a:gd name="connsiteX26" fmla="*/ 1252538 w 1618456"/>
                    <a:gd name="connsiteY26" fmla="*/ 1118181 h 1243775"/>
                    <a:gd name="connsiteX27" fmla="*/ 1194594 w 1618456"/>
                    <a:gd name="connsiteY27" fmla="*/ 912598 h 1243775"/>
                    <a:gd name="connsiteX28" fmla="*/ 1384300 w 1618456"/>
                    <a:gd name="connsiteY28" fmla="*/ 943555 h 1243775"/>
                    <a:gd name="connsiteX29" fmla="*/ 1485900 w 1618456"/>
                    <a:gd name="connsiteY29" fmla="*/ 949906 h 1243775"/>
                    <a:gd name="connsiteX30" fmla="*/ 1377951 w 1618456"/>
                    <a:gd name="connsiteY30" fmla="*/ 749087 h 1243775"/>
                    <a:gd name="connsiteX31" fmla="*/ 1560512 w 1618456"/>
                    <a:gd name="connsiteY31" fmla="*/ 707018 h 1243775"/>
                    <a:gd name="connsiteX32" fmla="*/ 1618456 w 1618456"/>
                    <a:gd name="connsiteY32" fmla="*/ 691936 h 1243775"/>
                    <a:gd name="connsiteX0" fmla="*/ 1520348 w 1520348"/>
                    <a:gd name="connsiteY0" fmla="*/ 691936 h 1243775"/>
                    <a:gd name="connsiteX1" fmla="*/ 792480 w 1520348"/>
                    <a:gd name="connsiteY1" fmla="*/ 401424 h 1243775"/>
                    <a:gd name="connsiteX2" fmla="*/ 687705 w 1520348"/>
                    <a:gd name="connsiteY2" fmla="*/ 194256 h 1243775"/>
                    <a:gd name="connsiteX3" fmla="*/ 675005 w 1520348"/>
                    <a:gd name="connsiteY3" fmla="*/ 24393 h 1243775"/>
                    <a:gd name="connsiteX4" fmla="*/ 514667 w 1520348"/>
                    <a:gd name="connsiteY4" fmla="*/ 48205 h 1243775"/>
                    <a:gd name="connsiteX5" fmla="*/ 522604 w 1520348"/>
                    <a:gd name="connsiteY5" fmla="*/ 213305 h 1243775"/>
                    <a:gd name="connsiteX6" fmla="*/ 465454 w 1520348"/>
                    <a:gd name="connsiteY6" fmla="*/ 364118 h 1243775"/>
                    <a:gd name="connsiteX7" fmla="*/ 510697 w 1520348"/>
                    <a:gd name="connsiteY7" fmla="*/ 214892 h 1243775"/>
                    <a:gd name="connsiteX8" fmla="*/ 89217 w 1520348"/>
                    <a:gd name="connsiteY8" fmla="*/ 120436 h 1243775"/>
                    <a:gd name="connsiteX9" fmla="*/ 240029 w 1520348"/>
                    <a:gd name="connsiteY9" fmla="*/ 238705 h 1243775"/>
                    <a:gd name="connsiteX10" fmla="*/ 282892 w 1520348"/>
                    <a:gd name="connsiteY10" fmla="*/ 264899 h 1243775"/>
                    <a:gd name="connsiteX11" fmla="*/ 181292 w 1520348"/>
                    <a:gd name="connsiteY11" fmla="*/ 435555 h 1243775"/>
                    <a:gd name="connsiteX12" fmla="*/ 289241 w 1520348"/>
                    <a:gd name="connsiteY12" fmla="*/ 264899 h 1243775"/>
                    <a:gd name="connsiteX13" fmla="*/ 46672 w 1520348"/>
                    <a:gd name="connsiteY13" fmla="*/ 297125 h 1243775"/>
                    <a:gd name="connsiteX14" fmla="*/ 132080 w 1520348"/>
                    <a:gd name="connsiteY14" fmla="*/ 428411 h 1243775"/>
                    <a:gd name="connsiteX15" fmla="*/ 0 w 1520348"/>
                    <a:gd name="connsiteY15" fmla="*/ 516835 h 1243775"/>
                    <a:gd name="connsiteX16" fmla="*/ 124142 w 1520348"/>
                    <a:gd name="connsiteY16" fmla="*/ 635580 h 1243775"/>
                    <a:gd name="connsiteX17" fmla="*/ 212248 w 1520348"/>
                    <a:gd name="connsiteY17" fmla="*/ 699080 h 1243775"/>
                    <a:gd name="connsiteX18" fmla="*/ 522604 w 1520348"/>
                    <a:gd name="connsiteY18" fmla="*/ 796712 h 1243775"/>
                    <a:gd name="connsiteX19" fmla="*/ 674211 w 1520348"/>
                    <a:gd name="connsiteY19" fmla="*/ 502230 h 1243775"/>
                    <a:gd name="connsiteX20" fmla="*/ 509111 w 1520348"/>
                    <a:gd name="connsiteY20" fmla="*/ 798298 h 1243775"/>
                    <a:gd name="connsiteX21" fmla="*/ 999649 w 1520348"/>
                    <a:gd name="connsiteY21" fmla="*/ 1243593 h 1243775"/>
                    <a:gd name="connsiteX22" fmla="*/ 1092517 w 1520348"/>
                    <a:gd name="connsiteY22" fmla="*/ 1216605 h 1243775"/>
                    <a:gd name="connsiteX23" fmla="*/ 940912 w 1520348"/>
                    <a:gd name="connsiteY23" fmla="*/ 1088812 h 1243775"/>
                    <a:gd name="connsiteX24" fmla="*/ 954406 w 1520348"/>
                    <a:gd name="connsiteY24" fmla="*/ 1169772 h 1243775"/>
                    <a:gd name="connsiteX25" fmla="*/ 980598 w 1520348"/>
                    <a:gd name="connsiteY25" fmla="*/ 1043568 h 1243775"/>
                    <a:gd name="connsiteX26" fmla="*/ 1154430 w 1520348"/>
                    <a:gd name="connsiteY26" fmla="*/ 1118181 h 1243775"/>
                    <a:gd name="connsiteX27" fmla="*/ 1096486 w 1520348"/>
                    <a:gd name="connsiteY27" fmla="*/ 912598 h 1243775"/>
                    <a:gd name="connsiteX28" fmla="*/ 1286192 w 1520348"/>
                    <a:gd name="connsiteY28" fmla="*/ 943555 h 1243775"/>
                    <a:gd name="connsiteX29" fmla="*/ 1387792 w 1520348"/>
                    <a:gd name="connsiteY29" fmla="*/ 949906 h 1243775"/>
                    <a:gd name="connsiteX30" fmla="*/ 1279843 w 1520348"/>
                    <a:gd name="connsiteY30" fmla="*/ 749087 h 1243775"/>
                    <a:gd name="connsiteX31" fmla="*/ 1462404 w 1520348"/>
                    <a:gd name="connsiteY31" fmla="*/ 707018 h 1243775"/>
                    <a:gd name="connsiteX32" fmla="*/ 1520348 w 1520348"/>
                    <a:gd name="connsiteY32" fmla="*/ 691936 h 1243775"/>
                    <a:gd name="connsiteX0" fmla="*/ 1520348 w 1520348"/>
                    <a:gd name="connsiteY0" fmla="*/ 691936 h 1243775"/>
                    <a:gd name="connsiteX1" fmla="*/ 792480 w 1520348"/>
                    <a:gd name="connsiteY1" fmla="*/ 401424 h 1243775"/>
                    <a:gd name="connsiteX2" fmla="*/ 687705 w 1520348"/>
                    <a:gd name="connsiteY2" fmla="*/ 194256 h 1243775"/>
                    <a:gd name="connsiteX3" fmla="*/ 675005 w 1520348"/>
                    <a:gd name="connsiteY3" fmla="*/ 24393 h 1243775"/>
                    <a:gd name="connsiteX4" fmla="*/ 514667 w 1520348"/>
                    <a:gd name="connsiteY4" fmla="*/ 48205 h 1243775"/>
                    <a:gd name="connsiteX5" fmla="*/ 522604 w 1520348"/>
                    <a:gd name="connsiteY5" fmla="*/ 213305 h 1243775"/>
                    <a:gd name="connsiteX6" fmla="*/ 465454 w 1520348"/>
                    <a:gd name="connsiteY6" fmla="*/ 364118 h 1243775"/>
                    <a:gd name="connsiteX7" fmla="*/ 510697 w 1520348"/>
                    <a:gd name="connsiteY7" fmla="*/ 214892 h 1243775"/>
                    <a:gd name="connsiteX8" fmla="*/ 188277 w 1520348"/>
                    <a:gd name="connsiteY8" fmla="*/ 173776 h 1243775"/>
                    <a:gd name="connsiteX9" fmla="*/ 240029 w 1520348"/>
                    <a:gd name="connsiteY9" fmla="*/ 238705 h 1243775"/>
                    <a:gd name="connsiteX10" fmla="*/ 282892 w 1520348"/>
                    <a:gd name="connsiteY10" fmla="*/ 264899 h 1243775"/>
                    <a:gd name="connsiteX11" fmla="*/ 181292 w 1520348"/>
                    <a:gd name="connsiteY11" fmla="*/ 435555 h 1243775"/>
                    <a:gd name="connsiteX12" fmla="*/ 289241 w 1520348"/>
                    <a:gd name="connsiteY12" fmla="*/ 264899 h 1243775"/>
                    <a:gd name="connsiteX13" fmla="*/ 46672 w 1520348"/>
                    <a:gd name="connsiteY13" fmla="*/ 297125 h 1243775"/>
                    <a:gd name="connsiteX14" fmla="*/ 132080 w 1520348"/>
                    <a:gd name="connsiteY14" fmla="*/ 428411 h 1243775"/>
                    <a:gd name="connsiteX15" fmla="*/ 0 w 1520348"/>
                    <a:gd name="connsiteY15" fmla="*/ 516835 h 1243775"/>
                    <a:gd name="connsiteX16" fmla="*/ 124142 w 1520348"/>
                    <a:gd name="connsiteY16" fmla="*/ 635580 h 1243775"/>
                    <a:gd name="connsiteX17" fmla="*/ 212248 w 1520348"/>
                    <a:gd name="connsiteY17" fmla="*/ 699080 h 1243775"/>
                    <a:gd name="connsiteX18" fmla="*/ 522604 w 1520348"/>
                    <a:gd name="connsiteY18" fmla="*/ 796712 h 1243775"/>
                    <a:gd name="connsiteX19" fmla="*/ 674211 w 1520348"/>
                    <a:gd name="connsiteY19" fmla="*/ 502230 h 1243775"/>
                    <a:gd name="connsiteX20" fmla="*/ 509111 w 1520348"/>
                    <a:gd name="connsiteY20" fmla="*/ 798298 h 1243775"/>
                    <a:gd name="connsiteX21" fmla="*/ 999649 w 1520348"/>
                    <a:gd name="connsiteY21" fmla="*/ 1243593 h 1243775"/>
                    <a:gd name="connsiteX22" fmla="*/ 1092517 w 1520348"/>
                    <a:gd name="connsiteY22" fmla="*/ 1216605 h 1243775"/>
                    <a:gd name="connsiteX23" fmla="*/ 940912 w 1520348"/>
                    <a:gd name="connsiteY23" fmla="*/ 1088812 h 1243775"/>
                    <a:gd name="connsiteX24" fmla="*/ 954406 w 1520348"/>
                    <a:gd name="connsiteY24" fmla="*/ 1169772 h 1243775"/>
                    <a:gd name="connsiteX25" fmla="*/ 980598 w 1520348"/>
                    <a:gd name="connsiteY25" fmla="*/ 1043568 h 1243775"/>
                    <a:gd name="connsiteX26" fmla="*/ 1154430 w 1520348"/>
                    <a:gd name="connsiteY26" fmla="*/ 1118181 h 1243775"/>
                    <a:gd name="connsiteX27" fmla="*/ 1096486 w 1520348"/>
                    <a:gd name="connsiteY27" fmla="*/ 912598 h 1243775"/>
                    <a:gd name="connsiteX28" fmla="*/ 1286192 w 1520348"/>
                    <a:gd name="connsiteY28" fmla="*/ 943555 h 1243775"/>
                    <a:gd name="connsiteX29" fmla="*/ 1387792 w 1520348"/>
                    <a:gd name="connsiteY29" fmla="*/ 949906 h 1243775"/>
                    <a:gd name="connsiteX30" fmla="*/ 1279843 w 1520348"/>
                    <a:gd name="connsiteY30" fmla="*/ 749087 h 1243775"/>
                    <a:gd name="connsiteX31" fmla="*/ 1462404 w 1520348"/>
                    <a:gd name="connsiteY31" fmla="*/ 707018 h 1243775"/>
                    <a:gd name="connsiteX32" fmla="*/ 1520348 w 1520348"/>
                    <a:gd name="connsiteY32" fmla="*/ 691936 h 1243775"/>
                    <a:gd name="connsiteX0" fmla="*/ 1520348 w 1520348"/>
                    <a:gd name="connsiteY0" fmla="*/ 691936 h 1243775"/>
                    <a:gd name="connsiteX1" fmla="*/ 792480 w 1520348"/>
                    <a:gd name="connsiteY1" fmla="*/ 401424 h 1243775"/>
                    <a:gd name="connsiteX2" fmla="*/ 687705 w 1520348"/>
                    <a:gd name="connsiteY2" fmla="*/ 194256 h 1243775"/>
                    <a:gd name="connsiteX3" fmla="*/ 675005 w 1520348"/>
                    <a:gd name="connsiteY3" fmla="*/ 24393 h 1243775"/>
                    <a:gd name="connsiteX4" fmla="*/ 514667 w 1520348"/>
                    <a:gd name="connsiteY4" fmla="*/ 48205 h 1243775"/>
                    <a:gd name="connsiteX5" fmla="*/ 522604 w 1520348"/>
                    <a:gd name="connsiteY5" fmla="*/ 213305 h 1243775"/>
                    <a:gd name="connsiteX6" fmla="*/ 465454 w 1520348"/>
                    <a:gd name="connsiteY6" fmla="*/ 364118 h 1243775"/>
                    <a:gd name="connsiteX7" fmla="*/ 510697 w 1520348"/>
                    <a:gd name="connsiteY7" fmla="*/ 214892 h 1243775"/>
                    <a:gd name="connsiteX8" fmla="*/ 188277 w 1520348"/>
                    <a:gd name="connsiteY8" fmla="*/ 173776 h 1243775"/>
                    <a:gd name="connsiteX9" fmla="*/ 240029 w 1520348"/>
                    <a:gd name="connsiteY9" fmla="*/ 238705 h 1243775"/>
                    <a:gd name="connsiteX10" fmla="*/ 282892 w 1520348"/>
                    <a:gd name="connsiteY10" fmla="*/ 264899 h 1243775"/>
                    <a:gd name="connsiteX11" fmla="*/ 181292 w 1520348"/>
                    <a:gd name="connsiteY11" fmla="*/ 435555 h 1243775"/>
                    <a:gd name="connsiteX12" fmla="*/ 289241 w 1520348"/>
                    <a:gd name="connsiteY12" fmla="*/ 264899 h 1243775"/>
                    <a:gd name="connsiteX13" fmla="*/ 138112 w 1520348"/>
                    <a:gd name="connsiteY13" fmla="*/ 312365 h 1243775"/>
                    <a:gd name="connsiteX14" fmla="*/ 132080 w 1520348"/>
                    <a:gd name="connsiteY14" fmla="*/ 428411 h 1243775"/>
                    <a:gd name="connsiteX15" fmla="*/ 0 w 1520348"/>
                    <a:gd name="connsiteY15" fmla="*/ 516835 h 1243775"/>
                    <a:gd name="connsiteX16" fmla="*/ 124142 w 1520348"/>
                    <a:gd name="connsiteY16" fmla="*/ 635580 h 1243775"/>
                    <a:gd name="connsiteX17" fmla="*/ 212248 w 1520348"/>
                    <a:gd name="connsiteY17" fmla="*/ 699080 h 1243775"/>
                    <a:gd name="connsiteX18" fmla="*/ 522604 w 1520348"/>
                    <a:gd name="connsiteY18" fmla="*/ 796712 h 1243775"/>
                    <a:gd name="connsiteX19" fmla="*/ 674211 w 1520348"/>
                    <a:gd name="connsiteY19" fmla="*/ 502230 h 1243775"/>
                    <a:gd name="connsiteX20" fmla="*/ 509111 w 1520348"/>
                    <a:gd name="connsiteY20" fmla="*/ 798298 h 1243775"/>
                    <a:gd name="connsiteX21" fmla="*/ 999649 w 1520348"/>
                    <a:gd name="connsiteY21" fmla="*/ 1243593 h 1243775"/>
                    <a:gd name="connsiteX22" fmla="*/ 1092517 w 1520348"/>
                    <a:gd name="connsiteY22" fmla="*/ 1216605 h 1243775"/>
                    <a:gd name="connsiteX23" fmla="*/ 940912 w 1520348"/>
                    <a:gd name="connsiteY23" fmla="*/ 1088812 h 1243775"/>
                    <a:gd name="connsiteX24" fmla="*/ 954406 w 1520348"/>
                    <a:gd name="connsiteY24" fmla="*/ 1169772 h 1243775"/>
                    <a:gd name="connsiteX25" fmla="*/ 980598 w 1520348"/>
                    <a:gd name="connsiteY25" fmla="*/ 1043568 h 1243775"/>
                    <a:gd name="connsiteX26" fmla="*/ 1154430 w 1520348"/>
                    <a:gd name="connsiteY26" fmla="*/ 1118181 h 1243775"/>
                    <a:gd name="connsiteX27" fmla="*/ 1096486 w 1520348"/>
                    <a:gd name="connsiteY27" fmla="*/ 912598 h 1243775"/>
                    <a:gd name="connsiteX28" fmla="*/ 1286192 w 1520348"/>
                    <a:gd name="connsiteY28" fmla="*/ 943555 h 1243775"/>
                    <a:gd name="connsiteX29" fmla="*/ 1387792 w 1520348"/>
                    <a:gd name="connsiteY29" fmla="*/ 949906 h 1243775"/>
                    <a:gd name="connsiteX30" fmla="*/ 1279843 w 1520348"/>
                    <a:gd name="connsiteY30" fmla="*/ 749087 h 1243775"/>
                    <a:gd name="connsiteX31" fmla="*/ 1462404 w 1520348"/>
                    <a:gd name="connsiteY31" fmla="*/ 707018 h 1243775"/>
                    <a:gd name="connsiteX32" fmla="*/ 1520348 w 1520348"/>
                    <a:gd name="connsiteY32" fmla="*/ 691936 h 1243775"/>
                    <a:gd name="connsiteX0" fmla="*/ 1520348 w 1520348"/>
                    <a:gd name="connsiteY0" fmla="*/ 691936 h 1243775"/>
                    <a:gd name="connsiteX1" fmla="*/ 792480 w 1520348"/>
                    <a:gd name="connsiteY1" fmla="*/ 401424 h 1243775"/>
                    <a:gd name="connsiteX2" fmla="*/ 687705 w 1520348"/>
                    <a:gd name="connsiteY2" fmla="*/ 194256 h 1243775"/>
                    <a:gd name="connsiteX3" fmla="*/ 675005 w 1520348"/>
                    <a:gd name="connsiteY3" fmla="*/ 24393 h 1243775"/>
                    <a:gd name="connsiteX4" fmla="*/ 514667 w 1520348"/>
                    <a:gd name="connsiteY4" fmla="*/ 48205 h 1243775"/>
                    <a:gd name="connsiteX5" fmla="*/ 522604 w 1520348"/>
                    <a:gd name="connsiteY5" fmla="*/ 213305 h 1243775"/>
                    <a:gd name="connsiteX6" fmla="*/ 465454 w 1520348"/>
                    <a:gd name="connsiteY6" fmla="*/ 364118 h 1243775"/>
                    <a:gd name="connsiteX7" fmla="*/ 510697 w 1520348"/>
                    <a:gd name="connsiteY7" fmla="*/ 214892 h 1243775"/>
                    <a:gd name="connsiteX8" fmla="*/ 233997 w 1520348"/>
                    <a:gd name="connsiteY8" fmla="*/ 173776 h 1243775"/>
                    <a:gd name="connsiteX9" fmla="*/ 240029 w 1520348"/>
                    <a:gd name="connsiteY9" fmla="*/ 238705 h 1243775"/>
                    <a:gd name="connsiteX10" fmla="*/ 282892 w 1520348"/>
                    <a:gd name="connsiteY10" fmla="*/ 264899 h 1243775"/>
                    <a:gd name="connsiteX11" fmla="*/ 181292 w 1520348"/>
                    <a:gd name="connsiteY11" fmla="*/ 435555 h 1243775"/>
                    <a:gd name="connsiteX12" fmla="*/ 289241 w 1520348"/>
                    <a:gd name="connsiteY12" fmla="*/ 264899 h 1243775"/>
                    <a:gd name="connsiteX13" fmla="*/ 138112 w 1520348"/>
                    <a:gd name="connsiteY13" fmla="*/ 312365 h 1243775"/>
                    <a:gd name="connsiteX14" fmla="*/ 132080 w 1520348"/>
                    <a:gd name="connsiteY14" fmla="*/ 428411 h 1243775"/>
                    <a:gd name="connsiteX15" fmla="*/ 0 w 1520348"/>
                    <a:gd name="connsiteY15" fmla="*/ 516835 h 1243775"/>
                    <a:gd name="connsiteX16" fmla="*/ 124142 w 1520348"/>
                    <a:gd name="connsiteY16" fmla="*/ 635580 h 1243775"/>
                    <a:gd name="connsiteX17" fmla="*/ 212248 w 1520348"/>
                    <a:gd name="connsiteY17" fmla="*/ 699080 h 1243775"/>
                    <a:gd name="connsiteX18" fmla="*/ 522604 w 1520348"/>
                    <a:gd name="connsiteY18" fmla="*/ 796712 h 1243775"/>
                    <a:gd name="connsiteX19" fmla="*/ 674211 w 1520348"/>
                    <a:gd name="connsiteY19" fmla="*/ 502230 h 1243775"/>
                    <a:gd name="connsiteX20" fmla="*/ 509111 w 1520348"/>
                    <a:gd name="connsiteY20" fmla="*/ 798298 h 1243775"/>
                    <a:gd name="connsiteX21" fmla="*/ 999649 w 1520348"/>
                    <a:gd name="connsiteY21" fmla="*/ 1243593 h 1243775"/>
                    <a:gd name="connsiteX22" fmla="*/ 1092517 w 1520348"/>
                    <a:gd name="connsiteY22" fmla="*/ 1216605 h 1243775"/>
                    <a:gd name="connsiteX23" fmla="*/ 940912 w 1520348"/>
                    <a:gd name="connsiteY23" fmla="*/ 1088812 h 1243775"/>
                    <a:gd name="connsiteX24" fmla="*/ 954406 w 1520348"/>
                    <a:gd name="connsiteY24" fmla="*/ 1169772 h 1243775"/>
                    <a:gd name="connsiteX25" fmla="*/ 980598 w 1520348"/>
                    <a:gd name="connsiteY25" fmla="*/ 1043568 h 1243775"/>
                    <a:gd name="connsiteX26" fmla="*/ 1154430 w 1520348"/>
                    <a:gd name="connsiteY26" fmla="*/ 1118181 h 1243775"/>
                    <a:gd name="connsiteX27" fmla="*/ 1096486 w 1520348"/>
                    <a:gd name="connsiteY27" fmla="*/ 912598 h 1243775"/>
                    <a:gd name="connsiteX28" fmla="*/ 1286192 w 1520348"/>
                    <a:gd name="connsiteY28" fmla="*/ 943555 h 1243775"/>
                    <a:gd name="connsiteX29" fmla="*/ 1387792 w 1520348"/>
                    <a:gd name="connsiteY29" fmla="*/ 949906 h 1243775"/>
                    <a:gd name="connsiteX30" fmla="*/ 1279843 w 1520348"/>
                    <a:gd name="connsiteY30" fmla="*/ 749087 h 1243775"/>
                    <a:gd name="connsiteX31" fmla="*/ 1462404 w 1520348"/>
                    <a:gd name="connsiteY31" fmla="*/ 707018 h 1243775"/>
                    <a:gd name="connsiteX32" fmla="*/ 1520348 w 1520348"/>
                    <a:gd name="connsiteY32" fmla="*/ 691936 h 1243775"/>
                    <a:gd name="connsiteX0" fmla="*/ 1421219 w 1421219"/>
                    <a:gd name="connsiteY0" fmla="*/ 691936 h 1243775"/>
                    <a:gd name="connsiteX1" fmla="*/ 693351 w 1421219"/>
                    <a:gd name="connsiteY1" fmla="*/ 401424 h 1243775"/>
                    <a:gd name="connsiteX2" fmla="*/ 588576 w 1421219"/>
                    <a:gd name="connsiteY2" fmla="*/ 194256 h 1243775"/>
                    <a:gd name="connsiteX3" fmla="*/ 575876 w 1421219"/>
                    <a:gd name="connsiteY3" fmla="*/ 24393 h 1243775"/>
                    <a:gd name="connsiteX4" fmla="*/ 415538 w 1421219"/>
                    <a:gd name="connsiteY4" fmla="*/ 48205 h 1243775"/>
                    <a:gd name="connsiteX5" fmla="*/ 423475 w 1421219"/>
                    <a:gd name="connsiteY5" fmla="*/ 213305 h 1243775"/>
                    <a:gd name="connsiteX6" fmla="*/ 366325 w 1421219"/>
                    <a:gd name="connsiteY6" fmla="*/ 364118 h 1243775"/>
                    <a:gd name="connsiteX7" fmla="*/ 411568 w 1421219"/>
                    <a:gd name="connsiteY7" fmla="*/ 214892 h 1243775"/>
                    <a:gd name="connsiteX8" fmla="*/ 134868 w 1421219"/>
                    <a:gd name="connsiteY8" fmla="*/ 173776 h 1243775"/>
                    <a:gd name="connsiteX9" fmla="*/ 140900 w 1421219"/>
                    <a:gd name="connsiteY9" fmla="*/ 238705 h 1243775"/>
                    <a:gd name="connsiteX10" fmla="*/ 183763 w 1421219"/>
                    <a:gd name="connsiteY10" fmla="*/ 264899 h 1243775"/>
                    <a:gd name="connsiteX11" fmla="*/ 82163 w 1421219"/>
                    <a:gd name="connsiteY11" fmla="*/ 435555 h 1243775"/>
                    <a:gd name="connsiteX12" fmla="*/ 190112 w 1421219"/>
                    <a:gd name="connsiteY12" fmla="*/ 264899 h 1243775"/>
                    <a:gd name="connsiteX13" fmla="*/ 38983 w 1421219"/>
                    <a:gd name="connsiteY13" fmla="*/ 312365 h 1243775"/>
                    <a:gd name="connsiteX14" fmla="*/ 32951 w 1421219"/>
                    <a:gd name="connsiteY14" fmla="*/ 428411 h 1243775"/>
                    <a:gd name="connsiteX15" fmla="*/ 7551 w 1421219"/>
                    <a:gd name="connsiteY15" fmla="*/ 516835 h 1243775"/>
                    <a:gd name="connsiteX16" fmla="*/ 25013 w 1421219"/>
                    <a:gd name="connsiteY16" fmla="*/ 635580 h 1243775"/>
                    <a:gd name="connsiteX17" fmla="*/ 113119 w 1421219"/>
                    <a:gd name="connsiteY17" fmla="*/ 699080 h 1243775"/>
                    <a:gd name="connsiteX18" fmla="*/ 423475 w 1421219"/>
                    <a:gd name="connsiteY18" fmla="*/ 796712 h 1243775"/>
                    <a:gd name="connsiteX19" fmla="*/ 575082 w 1421219"/>
                    <a:gd name="connsiteY19" fmla="*/ 502230 h 1243775"/>
                    <a:gd name="connsiteX20" fmla="*/ 409982 w 1421219"/>
                    <a:gd name="connsiteY20" fmla="*/ 798298 h 1243775"/>
                    <a:gd name="connsiteX21" fmla="*/ 900520 w 1421219"/>
                    <a:gd name="connsiteY21" fmla="*/ 1243593 h 1243775"/>
                    <a:gd name="connsiteX22" fmla="*/ 993388 w 1421219"/>
                    <a:gd name="connsiteY22" fmla="*/ 1216605 h 1243775"/>
                    <a:gd name="connsiteX23" fmla="*/ 841783 w 1421219"/>
                    <a:gd name="connsiteY23" fmla="*/ 1088812 h 1243775"/>
                    <a:gd name="connsiteX24" fmla="*/ 855277 w 1421219"/>
                    <a:gd name="connsiteY24" fmla="*/ 1169772 h 1243775"/>
                    <a:gd name="connsiteX25" fmla="*/ 881469 w 1421219"/>
                    <a:gd name="connsiteY25" fmla="*/ 1043568 h 1243775"/>
                    <a:gd name="connsiteX26" fmla="*/ 1055301 w 1421219"/>
                    <a:gd name="connsiteY26" fmla="*/ 1118181 h 1243775"/>
                    <a:gd name="connsiteX27" fmla="*/ 997357 w 1421219"/>
                    <a:gd name="connsiteY27" fmla="*/ 912598 h 1243775"/>
                    <a:gd name="connsiteX28" fmla="*/ 1187063 w 1421219"/>
                    <a:gd name="connsiteY28" fmla="*/ 943555 h 1243775"/>
                    <a:gd name="connsiteX29" fmla="*/ 1288663 w 1421219"/>
                    <a:gd name="connsiteY29" fmla="*/ 949906 h 1243775"/>
                    <a:gd name="connsiteX30" fmla="*/ 1180714 w 1421219"/>
                    <a:gd name="connsiteY30" fmla="*/ 749087 h 1243775"/>
                    <a:gd name="connsiteX31" fmla="*/ 1363275 w 1421219"/>
                    <a:gd name="connsiteY31" fmla="*/ 707018 h 1243775"/>
                    <a:gd name="connsiteX32" fmla="*/ 1421219 w 1421219"/>
                    <a:gd name="connsiteY32" fmla="*/ 691936 h 124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421219" h="1243775">
                      <a:moveTo>
                        <a:pt x="1421219" y="691936"/>
                      </a:moveTo>
                      <a:cubicBezTo>
                        <a:pt x="1176215" y="562555"/>
                        <a:pt x="945499" y="492706"/>
                        <a:pt x="693351" y="401424"/>
                      </a:cubicBezTo>
                      <a:cubicBezTo>
                        <a:pt x="689382" y="290299"/>
                        <a:pt x="642551" y="245850"/>
                        <a:pt x="588576" y="194256"/>
                      </a:cubicBezTo>
                      <a:cubicBezTo>
                        <a:pt x="574817" y="152717"/>
                        <a:pt x="609479" y="53498"/>
                        <a:pt x="575876" y="24393"/>
                      </a:cubicBezTo>
                      <a:cubicBezTo>
                        <a:pt x="542273" y="-4712"/>
                        <a:pt x="445171" y="-19264"/>
                        <a:pt x="415538" y="48205"/>
                      </a:cubicBezTo>
                      <a:cubicBezTo>
                        <a:pt x="369765" y="118319"/>
                        <a:pt x="432207" y="163035"/>
                        <a:pt x="423475" y="213305"/>
                      </a:cubicBezTo>
                      <a:cubicBezTo>
                        <a:pt x="438555" y="277863"/>
                        <a:pt x="389344" y="316229"/>
                        <a:pt x="366325" y="364118"/>
                      </a:cubicBezTo>
                      <a:cubicBezTo>
                        <a:pt x="383787" y="313582"/>
                        <a:pt x="446493" y="277334"/>
                        <a:pt x="411568" y="214892"/>
                      </a:cubicBezTo>
                      <a:cubicBezTo>
                        <a:pt x="348862" y="174278"/>
                        <a:pt x="179979" y="169807"/>
                        <a:pt x="134868" y="173776"/>
                      </a:cubicBezTo>
                      <a:cubicBezTo>
                        <a:pt x="170851" y="243361"/>
                        <a:pt x="88249" y="195314"/>
                        <a:pt x="140900" y="238705"/>
                      </a:cubicBezTo>
                      <a:lnTo>
                        <a:pt x="183763" y="264899"/>
                      </a:lnTo>
                      <a:cubicBezTo>
                        <a:pt x="149896" y="321784"/>
                        <a:pt x="99362" y="373908"/>
                        <a:pt x="82163" y="435555"/>
                      </a:cubicBezTo>
                      <a:cubicBezTo>
                        <a:pt x="114971" y="378670"/>
                        <a:pt x="154923" y="321784"/>
                        <a:pt x="190112" y="264899"/>
                      </a:cubicBezTo>
                      <a:cubicBezTo>
                        <a:pt x="143545" y="240557"/>
                        <a:pt x="65177" y="285113"/>
                        <a:pt x="38983" y="312365"/>
                      </a:cubicBezTo>
                      <a:cubicBezTo>
                        <a:pt x="117300" y="399942"/>
                        <a:pt x="-62035" y="388459"/>
                        <a:pt x="32951" y="428411"/>
                      </a:cubicBezTo>
                      <a:cubicBezTo>
                        <a:pt x="28982" y="467569"/>
                        <a:pt x="8874" y="482307"/>
                        <a:pt x="7551" y="516835"/>
                      </a:cubicBezTo>
                      <a:cubicBezTo>
                        <a:pt x="96716" y="577690"/>
                        <a:pt x="-57008" y="605682"/>
                        <a:pt x="25013" y="635580"/>
                      </a:cubicBezTo>
                      <a:cubicBezTo>
                        <a:pt x="54382" y="656747"/>
                        <a:pt x="74225" y="685057"/>
                        <a:pt x="113119" y="699080"/>
                      </a:cubicBezTo>
                      <a:cubicBezTo>
                        <a:pt x="226890" y="759405"/>
                        <a:pt x="321610" y="764962"/>
                        <a:pt x="423475" y="796712"/>
                      </a:cubicBezTo>
                      <a:cubicBezTo>
                        <a:pt x="409715" y="752526"/>
                        <a:pt x="498352" y="603565"/>
                        <a:pt x="575082" y="502230"/>
                      </a:cubicBezTo>
                      <a:cubicBezTo>
                        <a:pt x="474010" y="600919"/>
                        <a:pt x="441996" y="685322"/>
                        <a:pt x="409982" y="798298"/>
                      </a:cubicBezTo>
                      <a:cubicBezTo>
                        <a:pt x="459856" y="926621"/>
                        <a:pt x="851308" y="1252588"/>
                        <a:pt x="900520" y="1243593"/>
                      </a:cubicBezTo>
                      <a:cubicBezTo>
                        <a:pt x="949732" y="1234598"/>
                        <a:pt x="958463" y="1230363"/>
                        <a:pt x="993388" y="1216605"/>
                      </a:cubicBezTo>
                      <a:lnTo>
                        <a:pt x="841783" y="1088812"/>
                      </a:lnTo>
                      <a:cubicBezTo>
                        <a:pt x="826436" y="1141199"/>
                        <a:pt x="863482" y="1150724"/>
                        <a:pt x="855277" y="1169772"/>
                      </a:cubicBezTo>
                      <a:cubicBezTo>
                        <a:pt x="845752" y="1141197"/>
                        <a:pt x="786218" y="1095955"/>
                        <a:pt x="881469" y="1043568"/>
                      </a:cubicBezTo>
                      <a:cubicBezTo>
                        <a:pt x="932271" y="1025577"/>
                        <a:pt x="980689" y="1043305"/>
                        <a:pt x="1055301" y="1118181"/>
                      </a:cubicBezTo>
                      <a:cubicBezTo>
                        <a:pt x="1068529" y="1032191"/>
                        <a:pt x="1043660" y="977157"/>
                        <a:pt x="997357" y="912598"/>
                      </a:cubicBezTo>
                      <a:cubicBezTo>
                        <a:pt x="997884" y="837985"/>
                        <a:pt x="1057946" y="868149"/>
                        <a:pt x="1187063" y="943555"/>
                      </a:cubicBezTo>
                      <a:cubicBezTo>
                        <a:pt x="1228073" y="954403"/>
                        <a:pt x="1254002" y="960886"/>
                        <a:pt x="1288663" y="949906"/>
                      </a:cubicBezTo>
                      <a:cubicBezTo>
                        <a:pt x="1251887" y="917495"/>
                        <a:pt x="1148039" y="818540"/>
                        <a:pt x="1180714" y="749087"/>
                      </a:cubicBezTo>
                      <a:cubicBezTo>
                        <a:pt x="1267763" y="624734"/>
                        <a:pt x="1307183" y="721835"/>
                        <a:pt x="1363275" y="707018"/>
                      </a:cubicBezTo>
                      <a:lnTo>
                        <a:pt x="1421219" y="691936"/>
                      </a:lnTo>
                      <a:close/>
                    </a:path>
                  </a:pathLst>
                </a:custGeom>
                <a:solidFill>
                  <a:srgbClr val="FFD102"/>
                </a:solidFill>
                <a:ln w="12700" cap="flat" cmpd="sng" algn="ctr">
                  <a:solidFill>
                    <a:sysClr val="windowText" lastClr="000000"/>
                  </a:soli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nvGrpSpPr>
                <p:cNvPr id="18" name="Group 17"/>
                <p:cNvGrpSpPr/>
                <p:nvPr/>
              </p:nvGrpSpPr>
              <p:grpSpPr>
                <a:xfrm>
                  <a:off x="5129533" y="4298216"/>
                  <a:ext cx="888081" cy="1265537"/>
                  <a:chOff x="3503910" y="4236874"/>
                  <a:chExt cx="888081" cy="1265537"/>
                </a:xfrm>
              </p:grpSpPr>
              <p:pic>
                <p:nvPicPr>
                  <p:cNvPr id="20" name="Picture 4" descr="Magnifying Glass Clipart | Clip art, Free clip art, Magnifying glass"/>
                  <p:cNvPicPr>
                    <a:picLocks noChangeAspect="1" noChangeArrowheads="1"/>
                  </p:cNvPicPr>
                  <p:nvPr/>
                </p:nvPicPr>
                <p:blipFill>
                  <a:blip r:embed="rId9" cstate="email">
                    <a:extLst>
                      <a:ext uri="{BEBA8EAE-BF5A-486C-A8C5-ECC9F3942E4B}">
                        <a14:imgProps xmlns:a14="http://schemas.microsoft.com/office/drawing/2010/main">
                          <a14:imgLayer r:embed="rId10">
                            <a14:imgEffect>
                              <a14:backgroundRemoval t="0" b="98995" l="96" r="98567"/>
                            </a14:imgEffect>
                          </a14:imgLayer>
                        </a14:imgProps>
                      </a:ext>
                      <a:ext uri="{28A0092B-C50C-407E-A947-70E740481C1C}">
                        <a14:useLocalDpi xmlns:a14="http://schemas.microsoft.com/office/drawing/2010/main"/>
                      </a:ext>
                    </a:extLst>
                  </a:blip>
                  <a:srcRect/>
                  <a:stretch>
                    <a:fillRect/>
                  </a:stretch>
                </p:blipFill>
                <p:spPr bwMode="auto">
                  <a:xfrm rot="20665388" flipH="1">
                    <a:off x="3503910" y="4236874"/>
                    <a:ext cx="888081" cy="1265537"/>
                  </a:xfrm>
                  <a:prstGeom prst="rect">
                    <a:avLst/>
                  </a:prstGeom>
                  <a:noFill/>
                  <a:extLst>
                    <a:ext uri="{909E8E84-426E-40DD-AFC4-6F175D3DCCD1}">
                      <a14:hiddenFill xmlns:a14="http://schemas.microsoft.com/office/drawing/2010/main">
                        <a:solidFill>
                          <a:srgbClr val="FFFFFF"/>
                        </a:solidFill>
                      </a14:hiddenFill>
                    </a:ext>
                  </a:extLst>
                </p:spPr>
              </p:pic>
              <p:sp>
                <p:nvSpPr>
                  <p:cNvPr id="21" name="Oval 20"/>
                  <p:cNvSpPr/>
                  <p:nvPr/>
                </p:nvSpPr>
                <p:spPr>
                  <a:xfrm>
                    <a:off x="3591925" y="4293667"/>
                    <a:ext cx="676704" cy="626920"/>
                  </a:xfrm>
                  <a:prstGeom prst="ellipse">
                    <a:avLst/>
                  </a:prstGeom>
                  <a:gradFill flip="none" rotWithShape="1">
                    <a:gsLst>
                      <a:gs pos="0">
                        <a:schemeClr val="accent1">
                          <a:tint val="66000"/>
                          <a:satMod val="160000"/>
                          <a:alpha val="57000"/>
                        </a:schemeClr>
                      </a:gs>
                      <a:gs pos="50000">
                        <a:schemeClr val="accent1">
                          <a:tint val="44500"/>
                          <a:satMod val="160000"/>
                        </a:schemeClr>
                      </a:gs>
                      <a:gs pos="100000">
                        <a:schemeClr val="accent1">
                          <a:tint val="23500"/>
                          <a:satMod val="160000"/>
                        </a:schemeClr>
                      </a:gs>
                    </a:gsLst>
                    <a:lin ang="27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 name="Freeform: Shape 53">
                  <a:extLst>
                    <a:ext uri="{FF2B5EF4-FFF2-40B4-BE49-F238E27FC236}">
                      <a16:creationId xmlns:a16="http://schemas.microsoft.com/office/drawing/2014/main" id="{C630B0E4-0C51-48B1-8DF5-70A0ADE7690A}"/>
                    </a:ext>
                  </a:extLst>
                </p:cNvPr>
                <p:cNvSpPr/>
                <p:nvPr/>
              </p:nvSpPr>
              <p:spPr>
                <a:xfrm rot="21083450">
                  <a:off x="5373514" y="5199749"/>
                  <a:ext cx="229309" cy="390533"/>
                </a:xfrm>
                <a:custGeom>
                  <a:avLst/>
                  <a:gdLst>
                    <a:gd name="connsiteX0" fmla="*/ 1644650 w 1644650"/>
                    <a:gd name="connsiteY0" fmla="*/ 663575 h 1231900"/>
                    <a:gd name="connsiteX1" fmla="*/ 914400 w 1644650"/>
                    <a:gd name="connsiteY1" fmla="*/ 377825 h 1231900"/>
                    <a:gd name="connsiteX2" fmla="*/ 809625 w 1644650"/>
                    <a:gd name="connsiteY2" fmla="*/ 158750 h 1231900"/>
                    <a:gd name="connsiteX3" fmla="*/ 796925 w 1644650"/>
                    <a:gd name="connsiteY3" fmla="*/ 12700 h 1231900"/>
                    <a:gd name="connsiteX4" fmla="*/ 650875 w 1644650"/>
                    <a:gd name="connsiteY4" fmla="*/ 22225 h 1231900"/>
                    <a:gd name="connsiteX5" fmla="*/ 663575 w 1644650"/>
                    <a:gd name="connsiteY5" fmla="*/ 225425 h 1231900"/>
                    <a:gd name="connsiteX6" fmla="*/ 596900 w 1644650"/>
                    <a:gd name="connsiteY6" fmla="*/ 342900 h 1231900"/>
                    <a:gd name="connsiteX7" fmla="*/ 635000 w 1644650"/>
                    <a:gd name="connsiteY7" fmla="*/ 174625 h 1231900"/>
                    <a:gd name="connsiteX8" fmla="*/ 292100 w 1644650"/>
                    <a:gd name="connsiteY8" fmla="*/ 0 h 1231900"/>
                    <a:gd name="connsiteX9" fmla="*/ 234950 w 1644650"/>
                    <a:gd name="connsiteY9" fmla="*/ 92075 h 1231900"/>
                    <a:gd name="connsiteX10" fmla="*/ 390525 w 1644650"/>
                    <a:gd name="connsiteY10" fmla="*/ 231775 h 1231900"/>
                    <a:gd name="connsiteX11" fmla="*/ 438150 w 1644650"/>
                    <a:gd name="connsiteY11" fmla="*/ 231775 h 1231900"/>
                    <a:gd name="connsiteX12" fmla="*/ 288925 w 1644650"/>
                    <a:gd name="connsiteY12" fmla="*/ 447675 h 1231900"/>
                    <a:gd name="connsiteX13" fmla="*/ 396875 w 1644650"/>
                    <a:gd name="connsiteY13" fmla="*/ 250825 h 1231900"/>
                    <a:gd name="connsiteX14" fmla="*/ 133350 w 1644650"/>
                    <a:gd name="connsiteY14" fmla="*/ 158750 h 1231900"/>
                    <a:gd name="connsiteX15" fmla="*/ 38100 w 1644650"/>
                    <a:gd name="connsiteY15" fmla="*/ 263525 h 1231900"/>
                    <a:gd name="connsiteX16" fmla="*/ 301625 w 1644650"/>
                    <a:gd name="connsiteY16" fmla="*/ 419100 h 1231900"/>
                    <a:gd name="connsiteX17" fmla="*/ 28575 w 1644650"/>
                    <a:gd name="connsiteY17" fmla="*/ 377825 h 1231900"/>
                    <a:gd name="connsiteX18" fmla="*/ 0 w 1644650"/>
                    <a:gd name="connsiteY18" fmla="*/ 498475 h 1231900"/>
                    <a:gd name="connsiteX19" fmla="*/ 260350 w 1644650"/>
                    <a:gd name="connsiteY19" fmla="*/ 609600 h 1231900"/>
                    <a:gd name="connsiteX20" fmla="*/ 346075 w 1644650"/>
                    <a:gd name="connsiteY20" fmla="*/ 663575 h 1231900"/>
                    <a:gd name="connsiteX21" fmla="*/ 654050 w 1644650"/>
                    <a:gd name="connsiteY21" fmla="*/ 768350 h 1231900"/>
                    <a:gd name="connsiteX22" fmla="*/ 812800 w 1644650"/>
                    <a:gd name="connsiteY22" fmla="*/ 447675 h 1231900"/>
                    <a:gd name="connsiteX23" fmla="*/ 657225 w 1644650"/>
                    <a:gd name="connsiteY23" fmla="*/ 765175 h 1231900"/>
                    <a:gd name="connsiteX24" fmla="*/ 1123950 w 1644650"/>
                    <a:gd name="connsiteY24" fmla="*/ 1231900 h 1231900"/>
                    <a:gd name="connsiteX25" fmla="*/ 1228725 w 1644650"/>
                    <a:gd name="connsiteY25" fmla="*/ 1190625 h 1231900"/>
                    <a:gd name="connsiteX26" fmla="*/ 1108075 w 1644650"/>
                    <a:gd name="connsiteY26" fmla="*/ 1108075 h 1231900"/>
                    <a:gd name="connsiteX27" fmla="*/ 1123950 w 1644650"/>
                    <a:gd name="connsiteY27" fmla="*/ 1165225 h 1231900"/>
                    <a:gd name="connsiteX28" fmla="*/ 1123950 w 1644650"/>
                    <a:gd name="connsiteY28" fmla="*/ 1022350 h 1231900"/>
                    <a:gd name="connsiteX29" fmla="*/ 1295400 w 1644650"/>
                    <a:gd name="connsiteY29" fmla="*/ 1063625 h 1231900"/>
                    <a:gd name="connsiteX30" fmla="*/ 1235075 w 1644650"/>
                    <a:gd name="connsiteY30" fmla="*/ 869950 h 1231900"/>
                    <a:gd name="connsiteX31" fmla="*/ 1422400 w 1644650"/>
                    <a:gd name="connsiteY31" fmla="*/ 917575 h 1231900"/>
                    <a:gd name="connsiteX32" fmla="*/ 1533525 w 1644650"/>
                    <a:gd name="connsiteY32" fmla="*/ 933450 h 1231900"/>
                    <a:gd name="connsiteX33" fmla="*/ 1416050 w 1644650"/>
                    <a:gd name="connsiteY33" fmla="*/ 720725 h 1231900"/>
                    <a:gd name="connsiteX34" fmla="*/ 1584325 w 1644650"/>
                    <a:gd name="connsiteY34" fmla="*/ 676275 h 1231900"/>
                    <a:gd name="connsiteX35" fmla="*/ 1644650 w 1644650"/>
                    <a:gd name="connsiteY35" fmla="*/ 663575 h 1231900"/>
                    <a:gd name="connsiteX0" fmla="*/ 1644650 w 1644650"/>
                    <a:gd name="connsiteY0" fmla="*/ 691168 h 1259493"/>
                    <a:gd name="connsiteX1" fmla="*/ 914400 w 1644650"/>
                    <a:gd name="connsiteY1" fmla="*/ 405418 h 1259493"/>
                    <a:gd name="connsiteX2" fmla="*/ 809625 w 1644650"/>
                    <a:gd name="connsiteY2" fmla="*/ 186343 h 1259493"/>
                    <a:gd name="connsiteX3" fmla="*/ 796925 w 1644650"/>
                    <a:gd name="connsiteY3" fmla="*/ 40293 h 1259493"/>
                    <a:gd name="connsiteX4" fmla="*/ 650875 w 1644650"/>
                    <a:gd name="connsiteY4" fmla="*/ 49818 h 1259493"/>
                    <a:gd name="connsiteX5" fmla="*/ 663575 w 1644650"/>
                    <a:gd name="connsiteY5" fmla="*/ 253018 h 1259493"/>
                    <a:gd name="connsiteX6" fmla="*/ 596900 w 1644650"/>
                    <a:gd name="connsiteY6" fmla="*/ 370493 h 1259493"/>
                    <a:gd name="connsiteX7" fmla="*/ 635000 w 1644650"/>
                    <a:gd name="connsiteY7" fmla="*/ 202218 h 1259493"/>
                    <a:gd name="connsiteX8" fmla="*/ 292100 w 1644650"/>
                    <a:gd name="connsiteY8" fmla="*/ 27593 h 1259493"/>
                    <a:gd name="connsiteX9" fmla="*/ 234950 w 1644650"/>
                    <a:gd name="connsiteY9" fmla="*/ 119668 h 1259493"/>
                    <a:gd name="connsiteX10" fmla="*/ 390525 w 1644650"/>
                    <a:gd name="connsiteY10" fmla="*/ 259368 h 1259493"/>
                    <a:gd name="connsiteX11" fmla="*/ 438150 w 1644650"/>
                    <a:gd name="connsiteY11" fmla="*/ 259368 h 1259493"/>
                    <a:gd name="connsiteX12" fmla="*/ 288925 w 1644650"/>
                    <a:gd name="connsiteY12" fmla="*/ 475268 h 1259493"/>
                    <a:gd name="connsiteX13" fmla="*/ 396875 w 1644650"/>
                    <a:gd name="connsiteY13" fmla="*/ 278418 h 1259493"/>
                    <a:gd name="connsiteX14" fmla="*/ 133350 w 1644650"/>
                    <a:gd name="connsiteY14" fmla="*/ 186343 h 1259493"/>
                    <a:gd name="connsiteX15" fmla="*/ 38100 w 1644650"/>
                    <a:gd name="connsiteY15" fmla="*/ 291118 h 1259493"/>
                    <a:gd name="connsiteX16" fmla="*/ 301625 w 1644650"/>
                    <a:gd name="connsiteY16" fmla="*/ 446693 h 1259493"/>
                    <a:gd name="connsiteX17" fmla="*/ 28575 w 1644650"/>
                    <a:gd name="connsiteY17" fmla="*/ 405418 h 1259493"/>
                    <a:gd name="connsiteX18" fmla="*/ 0 w 1644650"/>
                    <a:gd name="connsiteY18" fmla="*/ 526068 h 1259493"/>
                    <a:gd name="connsiteX19" fmla="*/ 260350 w 1644650"/>
                    <a:gd name="connsiteY19" fmla="*/ 637193 h 1259493"/>
                    <a:gd name="connsiteX20" fmla="*/ 346075 w 1644650"/>
                    <a:gd name="connsiteY20" fmla="*/ 691168 h 1259493"/>
                    <a:gd name="connsiteX21" fmla="*/ 654050 w 1644650"/>
                    <a:gd name="connsiteY21" fmla="*/ 795943 h 1259493"/>
                    <a:gd name="connsiteX22" fmla="*/ 812800 w 1644650"/>
                    <a:gd name="connsiteY22" fmla="*/ 475268 h 1259493"/>
                    <a:gd name="connsiteX23" fmla="*/ 657225 w 1644650"/>
                    <a:gd name="connsiteY23" fmla="*/ 792768 h 1259493"/>
                    <a:gd name="connsiteX24" fmla="*/ 1123950 w 1644650"/>
                    <a:gd name="connsiteY24" fmla="*/ 1259493 h 1259493"/>
                    <a:gd name="connsiteX25" fmla="*/ 1228725 w 1644650"/>
                    <a:gd name="connsiteY25" fmla="*/ 1218218 h 1259493"/>
                    <a:gd name="connsiteX26" fmla="*/ 1108075 w 1644650"/>
                    <a:gd name="connsiteY26" fmla="*/ 1135668 h 1259493"/>
                    <a:gd name="connsiteX27" fmla="*/ 1123950 w 1644650"/>
                    <a:gd name="connsiteY27" fmla="*/ 1192818 h 1259493"/>
                    <a:gd name="connsiteX28" fmla="*/ 1123950 w 1644650"/>
                    <a:gd name="connsiteY28" fmla="*/ 1049943 h 1259493"/>
                    <a:gd name="connsiteX29" fmla="*/ 1295400 w 1644650"/>
                    <a:gd name="connsiteY29" fmla="*/ 1091218 h 1259493"/>
                    <a:gd name="connsiteX30" fmla="*/ 1235075 w 1644650"/>
                    <a:gd name="connsiteY30" fmla="*/ 897543 h 1259493"/>
                    <a:gd name="connsiteX31" fmla="*/ 1422400 w 1644650"/>
                    <a:gd name="connsiteY31" fmla="*/ 945168 h 1259493"/>
                    <a:gd name="connsiteX32" fmla="*/ 1533525 w 1644650"/>
                    <a:gd name="connsiteY32" fmla="*/ 961043 h 1259493"/>
                    <a:gd name="connsiteX33" fmla="*/ 1416050 w 1644650"/>
                    <a:gd name="connsiteY33" fmla="*/ 748318 h 1259493"/>
                    <a:gd name="connsiteX34" fmla="*/ 1584325 w 1644650"/>
                    <a:gd name="connsiteY34" fmla="*/ 703868 h 1259493"/>
                    <a:gd name="connsiteX35" fmla="*/ 1644650 w 1644650"/>
                    <a:gd name="connsiteY35" fmla="*/ 691168 h 1259493"/>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414338 w 1644650"/>
                    <a:gd name="connsiteY10" fmla="*/ 2254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58602 w 1658602"/>
                    <a:gd name="connsiteY0" fmla="*/ 697759 h 1266084"/>
                    <a:gd name="connsiteX1" fmla="*/ 928352 w 1658602"/>
                    <a:gd name="connsiteY1" fmla="*/ 412009 h 1266084"/>
                    <a:gd name="connsiteX2" fmla="*/ 823577 w 1658602"/>
                    <a:gd name="connsiteY2" fmla="*/ 192934 h 1266084"/>
                    <a:gd name="connsiteX3" fmla="*/ 818021 w 1658602"/>
                    <a:gd name="connsiteY3" fmla="*/ 46884 h 1266084"/>
                    <a:gd name="connsiteX4" fmla="*/ 664827 w 1658602"/>
                    <a:gd name="connsiteY4" fmla="*/ 56409 h 1266084"/>
                    <a:gd name="connsiteX5" fmla="*/ 677527 w 1658602"/>
                    <a:gd name="connsiteY5" fmla="*/ 259609 h 1266084"/>
                    <a:gd name="connsiteX6" fmla="*/ 610852 w 1658602"/>
                    <a:gd name="connsiteY6" fmla="*/ 377084 h 1266084"/>
                    <a:gd name="connsiteX7" fmla="*/ 648952 w 1658602"/>
                    <a:gd name="connsiteY7" fmla="*/ 208809 h 1266084"/>
                    <a:gd name="connsiteX8" fmla="*/ 306052 w 1658602"/>
                    <a:gd name="connsiteY8" fmla="*/ 34184 h 1266084"/>
                    <a:gd name="connsiteX9" fmla="*/ 239377 w 1658602"/>
                    <a:gd name="connsiteY9" fmla="*/ 128640 h 1266084"/>
                    <a:gd name="connsiteX10" fmla="*/ 392571 w 1658602"/>
                    <a:gd name="connsiteY10" fmla="*/ 263578 h 1266084"/>
                    <a:gd name="connsiteX11" fmla="*/ 452102 w 1658602"/>
                    <a:gd name="connsiteY11" fmla="*/ 265959 h 1266084"/>
                    <a:gd name="connsiteX12" fmla="*/ 302877 w 1658602"/>
                    <a:gd name="connsiteY12" fmla="*/ 481859 h 1266084"/>
                    <a:gd name="connsiteX13" fmla="*/ 429877 w 1658602"/>
                    <a:gd name="connsiteY13" fmla="*/ 273103 h 1266084"/>
                    <a:gd name="connsiteX14" fmla="*/ 135396 w 1658602"/>
                    <a:gd name="connsiteY14" fmla="*/ 178646 h 1266084"/>
                    <a:gd name="connsiteX15" fmla="*/ 52052 w 1658602"/>
                    <a:gd name="connsiteY15" fmla="*/ 297709 h 1266084"/>
                    <a:gd name="connsiteX16" fmla="*/ 315577 w 1658602"/>
                    <a:gd name="connsiteY16" fmla="*/ 453284 h 1266084"/>
                    <a:gd name="connsiteX17" fmla="*/ 42527 w 1658602"/>
                    <a:gd name="connsiteY17" fmla="*/ 412009 h 1266084"/>
                    <a:gd name="connsiteX18" fmla="*/ 13952 w 1658602"/>
                    <a:gd name="connsiteY18" fmla="*/ 532659 h 1266084"/>
                    <a:gd name="connsiteX19" fmla="*/ 274302 w 1658602"/>
                    <a:gd name="connsiteY19" fmla="*/ 643784 h 1266084"/>
                    <a:gd name="connsiteX20" fmla="*/ 360027 w 1658602"/>
                    <a:gd name="connsiteY20" fmla="*/ 697759 h 1266084"/>
                    <a:gd name="connsiteX21" fmla="*/ 668002 w 1658602"/>
                    <a:gd name="connsiteY21" fmla="*/ 802534 h 1266084"/>
                    <a:gd name="connsiteX22" fmla="*/ 826752 w 1658602"/>
                    <a:gd name="connsiteY22" fmla="*/ 481859 h 1266084"/>
                    <a:gd name="connsiteX23" fmla="*/ 671177 w 1658602"/>
                    <a:gd name="connsiteY23" fmla="*/ 799359 h 1266084"/>
                    <a:gd name="connsiteX24" fmla="*/ 1137902 w 1658602"/>
                    <a:gd name="connsiteY24" fmla="*/ 1266084 h 1266084"/>
                    <a:gd name="connsiteX25" fmla="*/ 1242677 w 1658602"/>
                    <a:gd name="connsiteY25" fmla="*/ 1224809 h 1266084"/>
                    <a:gd name="connsiteX26" fmla="*/ 1122027 w 1658602"/>
                    <a:gd name="connsiteY26" fmla="*/ 1142259 h 1266084"/>
                    <a:gd name="connsiteX27" fmla="*/ 1137902 w 1658602"/>
                    <a:gd name="connsiteY27" fmla="*/ 1199409 h 1266084"/>
                    <a:gd name="connsiteX28" fmla="*/ 1137902 w 1658602"/>
                    <a:gd name="connsiteY28" fmla="*/ 1056534 h 1266084"/>
                    <a:gd name="connsiteX29" fmla="*/ 1309352 w 1658602"/>
                    <a:gd name="connsiteY29" fmla="*/ 1097809 h 1266084"/>
                    <a:gd name="connsiteX30" fmla="*/ 1249027 w 1658602"/>
                    <a:gd name="connsiteY30" fmla="*/ 904134 h 1266084"/>
                    <a:gd name="connsiteX31" fmla="*/ 1436352 w 1658602"/>
                    <a:gd name="connsiteY31" fmla="*/ 951759 h 1266084"/>
                    <a:gd name="connsiteX32" fmla="*/ 1547477 w 1658602"/>
                    <a:gd name="connsiteY32" fmla="*/ 967634 h 1266084"/>
                    <a:gd name="connsiteX33" fmla="*/ 1430002 w 1658602"/>
                    <a:gd name="connsiteY33" fmla="*/ 754909 h 1266084"/>
                    <a:gd name="connsiteX34" fmla="*/ 1598277 w 1658602"/>
                    <a:gd name="connsiteY34" fmla="*/ 710459 h 1266084"/>
                    <a:gd name="connsiteX35" fmla="*/ 1658602 w 1658602"/>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22390 w 1661284"/>
                    <a:gd name="connsiteY34" fmla="*/ 722366 h 1266084"/>
                    <a:gd name="connsiteX35" fmla="*/ 1661284 w 1661284"/>
                    <a:gd name="connsiteY35" fmla="*/ 697759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75446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50903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50803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361247 w 1673190"/>
                    <a:gd name="connsiteY33" fmla="*/ 721572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454909 w 1673190"/>
                    <a:gd name="connsiteY32" fmla="*/ 1008116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07247 w 1673190"/>
                    <a:gd name="connsiteY27" fmla="*/ 1225602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35128"/>
                    <a:gd name="connsiteX1" fmla="*/ 945322 w 1673190"/>
                    <a:gd name="connsiteY1" fmla="*/ 409628 h 1235128"/>
                    <a:gd name="connsiteX2" fmla="*/ 826259 w 1673190"/>
                    <a:gd name="connsiteY2" fmla="*/ 192934 h 1235128"/>
                    <a:gd name="connsiteX3" fmla="*/ 820703 w 1673190"/>
                    <a:gd name="connsiteY3" fmla="*/ 46884 h 1235128"/>
                    <a:gd name="connsiteX4" fmla="*/ 667509 w 1673190"/>
                    <a:gd name="connsiteY4" fmla="*/ 56409 h 1235128"/>
                    <a:gd name="connsiteX5" fmla="*/ 682590 w 1673190"/>
                    <a:gd name="connsiteY5" fmla="*/ 233416 h 1235128"/>
                    <a:gd name="connsiteX6" fmla="*/ 613534 w 1673190"/>
                    <a:gd name="connsiteY6" fmla="*/ 377084 h 1235128"/>
                    <a:gd name="connsiteX7" fmla="*/ 684971 w 1673190"/>
                    <a:gd name="connsiteY7" fmla="*/ 235002 h 1235128"/>
                    <a:gd name="connsiteX8" fmla="*/ 308734 w 1673190"/>
                    <a:gd name="connsiteY8" fmla="*/ 34184 h 1235128"/>
                    <a:gd name="connsiteX9" fmla="*/ 242059 w 1673190"/>
                    <a:gd name="connsiteY9" fmla="*/ 128640 h 1235128"/>
                    <a:gd name="connsiteX10" fmla="*/ 392871 w 1673190"/>
                    <a:gd name="connsiteY10" fmla="*/ 246909 h 1235128"/>
                    <a:gd name="connsiteX11" fmla="*/ 435734 w 1673190"/>
                    <a:gd name="connsiteY11" fmla="*/ 273103 h 1235128"/>
                    <a:gd name="connsiteX12" fmla="*/ 334134 w 1673190"/>
                    <a:gd name="connsiteY12" fmla="*/ 443759 h 1235128"/>
                    <a:gd name="connsiteX13" fmla="*/ 439702 w 1673190"/>
                    <a:gd name="connsiteY13" fmla="*/ 273103 h 1235128"/>
                    <a:gd name="connsiteX14" fmla="*/ 138078 w 1673190"/>
                    <a:gd name="connsiteY14" fmla="*/ 178646 h 1235128"/>
                    <a:gd name="connsiteX15" fmla="*/ 54734 w 1673190"/>
                    <a:gd name="connsiteY15" fmla="*/ 297709 h 1235128"/>
                    <a:gd name="connsiteX16" fmla="*/ 284922 w 1673190"/>
                    <a:gd name="connsiteY16" fmla="*/ 436615 h 1235128"/>
                    <a:gd name="connsiteX17" fmla="*/ 45209 w 1673190"/>
                    <a:gd name="connsiteY17" fmla="*/ 412009 h 1235128"/>
                    <a:gd name="connsiteX18" fmla="*/ 16634 w 1673190"/>
                    <a:gd name="connsiteY18" fmla="*/ 532659 h 1235128"/>
                    <a:gd name="connsiteX19" fmla="*/ 276984 w 1673190"/>
                    <a:gd name="connsiteY19" fmla="*/ 643784 h 1235128"/>
                    <a:gd name="connsiteX20" fmla="*/ 365090 w 1673190"/>
                    <a:gd name="connsiteY20" fmla="*/ 707284 h 1235128"/>
                    <a:gd name="connsiteX21" fmla="*/ 670684 w 1673190"/>
                    <a:gd name="connsiteY21" fmla="*/ 802534 h 1235128"/>
                    <a:gd name="connsiteX22" fmla="*/ 829434 w 1673190"/>
                    <a:gd name="connsiteY22" fmla="*/ 481859 h 1235128"/>
                    <a:gd name="connsiteX23" fmla="*/ 661953 w 1673190"/>
                    <a:gd name="connsiteY23" fmla="*/ 806502 h 1235128"/>
                    <a:gd name="connsiteX24" fmla="*/ 1142966 w 1673190"/>
                    <a:gd name="connsiteY24" fmla="*/ 1235128 h 1235128"/>
                    <a:gd name="connsiteX25" fmla="*/ 1245359 w 1673190"/>
                    <a:gd name="connsiteY25" fmla="*/ 1224809 h 1235128"/>
                    <a:gd name="connsiteX26" fmla="*/ 1136616 w 1673190"/>
                    <a:gd name="connsiteY26" fmla="*/ 1130353 h 1235128"/>
                    <a:gd name="connsiteX27" fmla="*/ 1140584 w 1673190"/>
                    <a:gd name="connsiteY27" fmla="*/ 1216077 h 1235128"/>
                    <a:gd name="connsiteX28" fmla="*/ 1140584 w 1673190"/>
                    <a:gd name="connsiteY28" fmla="*/ 1056534 h 1235128"/>
                    <a:gd name="connsiteX29" fmla="*/ 1307272 w 1673190"/>
                    <a:gd name="connsiteY29" fmla="*/ 1109716 h 1235128"/>
                    <a:gd name="connsiteX30" fmla="*/ 1249328 w 1673190"/>
                    <a:gd name="connsiteY30" fmla="*/ 920802 h 1235128"/>
                    <a:gd name="connsiteX31" fmla="*/ 1439034 w 1673190"/>
                    <a:gd name="connsiteY31" fmla="*/ 951759 h 1235128"/>
                    <a:gd name="connsiteX32" fmla="*/ 1540634 w 1673190"/>
                    <a:gd name="connsiteY32" fmla="*/ 958110 h 1235128"/>
                    <a:gd name="connsiteX33" fmla="*/ 1430303 w 1673190"/>
                    <a:gd name="connsiteY33" fmla="*/ 764434 h 1235128"/>
                    <a:gd name="connsiteX34" fmla="*/ 1615246 w 1673190"/>
                    <a:gd name="connsiteY34" fmla="*/ 722366 h 1235128"/>
                    <a:gd name="connsiteX35" fmla="*/ 1673190 w 1673190"/>
                    <a:gd name="connsiteY35" fmla="*/ 700140 h 1235128"/>
                    <a:gd name="connsiteX0" fmla="*/ 1673190 w 1673190"/>
                    <a:gd name="connsiteY0" fmla="*/ 700140 h 1251797"/>
                    <a:gd name="connsiteX1" fmla="*/ 945322 w 1673190"/>
                    <a:gd name="connsiteY1" fmla="*/ 409628 h 1251797"/>
                    <a:gd name="connsiteX2" fmla="*/ 826259 w 1673190"/>
                    <a:gd name="connsiteY2" fmla="*/ 192934 h 1251797"/>
                    <a:gd name="connsiteX3" fmla="*/ 820703 w 1673190"/>
                    <a:gd name="connsiteY3" fmla="*/ 46884 h 1251797"/>
                    <a:gd name="connsiteX4" fmla="*/ 667509 w 1673190"/>
                    <a:gd name="connsiteY4" fmla="*/ 56409 h 1251797"/>
                    <a:gd name="connsiteX5" fmla="*/ 682590 w 1673190"/>
                    <a:gd name="connsiteY5" fmla="*/ 233416 h 1251797"/>
                    <a:gd name="connsiteX6" fmla="*/ 613534 w 1673190"/>
                    <a:gd name="connsiteY6" fmla="*/ 377084 h 1251797"/>
                    <a:gd name="connsiteX7" fmla="*/ 684971 w 1673190"/>
                    <a:gd name="connsiteY7" fmla="*/ 235002 h 1251797"/>
                    <a:gd name="connsiteX8" fmla="*/ 308734 w 1673190"/>
                    <a:gd name="connsiteY8" fmla="*/ 34184 h 1251797"/>
                    <a:gd name="connsiteX9" fmla="*/ 242059 w 1673190"/>
                    <a:gd name="connsiteY9" fmla="*/ 128640 h 1251797"/>
                    <a:gd name="connsiteX10" fmla="*/ 392871 w 1673190"/>
                    <a:gd name="connsiteY10" fmla="*/ 246909 h 1251797"/>
                    <a:gd name="connsiteX11" fmla="*/ 435734 w 1673190"/>
                    <a:gd name="connsiteY11" fmla="*/ 273103 h 1251797"/>
                    <a:gd name="connsiteX12" fmla="*/ 334134 w 1673190"/>
                    <a:gd name="connsiteY12" fmla="*/ 443759 h 1251797"/>
                    <a:gd name="connsiteX13" fmla="*/ 439702 w 1673190"/>
                    <a:gd name="connsiteY13" fmla="*/ 273103 h 1251797"/>
                    <a:gd name="connsiteX14" fmla="*/ 138078 w 1673190"/>
                    <a:gd name="connsiteY14" fmla="*/ 178646 h 1251797"/>
                    <a:gd name="connsiteX15" fmla="*/ 54734 w 1673190"/>
                    <a:gd name="connsiteY15" fmla="*/ 297709 h 1251797"/>
                    <a:gd name="connsiteX16" fmla="*/ 284922 w 1673190"/>
                    <a:gd name="connsiteY16" fmla="*/ 436615 h 1251797"/>
                    <a:gd name="connsiteX17" fmla="*/ 45209 w 1673190"/>
                    <a:gd name="connsiteY17" fmla="*/ 412009 h 1251797"/>
                    <a:gd name="connsiteX18" fmla="*/ 16634 w 1673190"/>
                    <a:gd name="connsiteY18" fmla="*/ 532659 h 1251797"/>
                    <a:gd name="connsiteX19" fmla="*/ 276984 w 1673190"/>
                    <a:gd name="connsiteY19" fmla="*/ 643784 h 1251797"/>
                    <a:gd name="connsiteX20" fmla="*/ 365090 w 1673190"/>
                    <a:gd name="connsiteY20" fmla="*/ 707284 h 1251797"/>
                    <a:gd name="connsiteX21" fmla="*/ 670684 w 1673190"/>
                    <a:gd name="connsiteY21" fmla="*/ 802534 h 1251797"/>
                    <a:gd name="connsiteX22" fmla="*/ 829434 w 1673190"/>
                    <a:gd name="connsiteY22" fmla="*/ 481859 h 1251797"/>
                    <a:gd name="connsiteX23" fmla="*/ 661953 w 1673190"/>
                    <a:gd name="connsiteY23" fmla="*/ 806502 h 1251797"/>
                    <a:gd name="connsiteX24" fmla="*/ 1128679 w 1673190"/>
                    <a:gd name="connsiteY24" fmla="*/ 1251797 h 1251797"/>
                    <a:gd name="connsiteX25" fmla="*/ 1245359 w 1673190"/>
                    <a:gd name="connsiteY25" fmla="*/ 1224809 h 1251797"/>
                    <a:gd name="connsiteX26" fmla="*/ 1136616 w 1673190"/>
                    <a:gd name="connsiteY26" fmla="*/ 1130353 h 1251797"/>
                    <a:gd name="connsiteX27" fmla="*/ 1140584 w 1673190"/>
                    <a:gd name="connsiteY27" fmla="*/ 1216077 h 1251797"/>
                    <a:gd name="connsiteX28" fmla="*/ 1140584 w 1673190"/>
                    <a:gd name="connsiteY28" fmla="*/ 1056534 h 1251797"/>
                    <a:gd name="connsiteX29" fmla="*/ 1307272 w 1673190"/>
                    <a:gd name="connsiteY29" fmla="*/ 1109716 h 1251797"/>
                    <a:gd name="connsiteX30" fmla="*/ 1249328 w 1673190"/>
                    <a:gd name="connsiteY30" fmla="*/ 920802 h 1251797"/>
                    <a:gd name="connsiteX31" fmla="*/ 1439034 w 1673190"/>
                    <a:gd name="connsiteY31" fmla="*/ 951759 h 1251797"/>
                    <a:gd name="connsiteX32" fmla="*/ 1540634 w 1673190"/>
                    <a:gd name="connsiteY32" fmla="*/ 958110 h 1251797"/>
                    <a:gd name="connsiteX33" fmla="*/ 1430303 w 1673190"/>
                    <a:gd name="connsiteY33" fmla="*/ 764434 h 1251797"/>
                    <a:gd name="connsiteX34" fmla="*/ 1615246 w 1673190"/>
                    <a:gd name="connsiteY34" fmla="*/ 722366 h 1251797"/>
                    <a:gd name="connsiteX35" fmla="*/ 1673190 w 1673190"/>
                    <a:gd name="connsiteY35" fmla="*/ 700140 h 1251797"/>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28679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87353 w 1673190"/>
                    <a:gd name="connsiteY21" fmla="*/ 816822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751646 w 1673190"/>
                    <a:gd name="connsiteY7" fmla="*/ 265958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2241 h 1256669"/>
                    <a:gd name="connsiteX1" fmla="*/ 945322 w 1673190"/>
                    <a:gd name="connsiteY1" fmla="*/ 411729 h 1256669"/>
                    <a:gd name="connsiteX2" fmla="*/ 850072 w 1673190"/>
                    <a:gd name="connsiteY2" fmla="*/ 187892 h 1256669"/>
                    <a:gd name="connsiteX3" fmla="*/ 820703 w 1673190"/>
                    <a:gd name="connsiteY3" fmla="*/ 48985 h 1256669"/>
                    <a:gd name="connsiteX4" fmla="*/ 667509 w 1673190"/>
                    <a:gd name="connsiteY4" fmla="*/ 58510 h 1256669"/>
                    <a:gd name="connsiteX5" fmla="*/ 675446 w 1673190"/>
                    <a:gd name="connsiteY5" fmla="*/ 223610 h 1256669"/>
                    <a:gd name="connsiteX6" fmla="*/ 618296 w 1673190"/>
                    <a:gd name="connsiteY6" fmla="*/ 374423 h 1256669"/>
                    <a:gd name="connsiteX7" fmla="*/ 663539 w 1673190"/>
                    <a:gd name="connsiteY7" fmla="*/ 225197 h 1256669"/>
                    <a:gd name="connsiteX8" fmla="*/ 308734 w 1673190"/>
                    <a:gd name="connsiteY8" fmla="*/ 36285 h 1256669"/>
                    <a:gd name="connsiteX9" fmla="*/ 242059 w 1673190"/>
                    <a:gd name="connsiteY9" fmla="*/ 130741 h 1256669"/>
                    <a:gd name="connsiteX10" fmla="*/ 392871 w 1673190"/>
                    <a:gd name="connsiteY10" fmla="*/ 249010 h 1256669"/>
                    <a:gd name="connsiteX11" fmla="*/ 435734 w 1673190"/>
                    <a:gd name="connsiteY11" fmla="*/ 275204 h 1256669"/>
                    <a:gd name="connsiteX12" fmla="*/ 334134 w 1673190"/>
                    <a:gd name="connsiteY12" fmla="*/ 445860 h 1256669"/>
                    <a:gd name="connsiteX13" fmla="*/ 439702 w 1673190"/>
                    <a:gd name="connsiteY13" fmla="*/ 275204 h 1256669"/>
                    <a:gd name="connsiteX14" fmla="*/ 138078 w 1673190"/>
                    <a:gd name="connsiteY14" fmla="*/ 180747 h 1256669"/>
                    <a:gd name="connsiteX15" fmla="*/ 54734 w 1673190"/>
                    <a:gd name="connsiteY15" fmla="*/ 299810 h 1256669"/>
                    <a:gd name="connsiteX16" fmla="*/ 284922 w 1673190"/>
                    <a:gd name="connsiteY16" fmla="*/ 438716 h 1256669"/>
                    <a:gd name="connsiteX17" fmla="*/ 45209 w 1673190"/>
                    <a:gd name="connsiteY17" fmla="*/ 414110 h 1256669"/>
                    <a:gd name="connsiteX18" fmla="*/ 16634 w 1673190"/>
                    <a:gd name="connsiteY18" fmla="*/ 534760 h 1256669"/>
                    <a:gd name="connsiteX19" fmla="*/ 276984 w 1673190"/>
                    <a:gd name="connsiteY19" fmla="*/ 645885 h 1256669"/>
                    <a:gd name="connsiteX20" fmla="*/ 365090 w 1673190"/>
                    <a:gd name="connsiteY20" fmla="*/ 709385 h 1256669"/>
                    <a:gd name="connsiteX21" fmla="*/ 677828 w 1673190"/>
                    <a:gd name="connsiteY21" fmla="*/ 809398 h 1256669"/>
                    <a:gd name="connsiteX22" fmla="*/ 829434 w 1673190"/>
                    <a:gd name="connsiteY22" fmla="*/ 483960 h 1256669"/>
                    <a:gd name="connsiteX23" fmla="*/ 661953 w 1673190"/>
                    <a:gd name="connsiteY23" fmla="*/ 808603 h 1256669"/>
                    <a:gd name="connsiteX24" fmla="*/ 1152491 w 1673190"/>
                    <a:gd name="connsiteY24" fmla="*/ 1253898 h 1256669"/>
                    <a:gd name="connsiteX25" fmla="*/ 1245359 w 1673190"/>
                    <a:gd name="connsiteY25" fmla="*/ 1226910 h 1256669"/>
                    <a:gd name="connsiteX26" fmla="*/ 1100898 w 1673190"/>
                    <a:gd name="connsiteY26" fmla="*/ 1108642 h 1256669"/>
                    <a:gd name="connsiteX27" fmla="*/ 1123916 w 1673190"/>
                    <a:gd name="connsiteY27" fmla="*/ 1180077 h 1256669"/>
                    <a:gd name="connsiteX28" fmla="*/ 1140584 w 1673190"/>
                    <a:gd name="connsiteY28" fmla="*/ 1058635 h 1256669"/>
                    <a:gd name="connsiteX29" fmla="*/ 1307272 w 1673190"/>
                    <a:gd name="connsiteY29" fmla="*/ 1111817 h 1256669"/>
                    <a:gd name="connsiteX30" fmla="*/ 1249328 w 1673190"/>
                    <a:gd name="connsiteY30" fmla="*/ 922903 h 1256669"/>
                    <a:gd name="connsiteX31" fmla="*/ 1439034 w 1673190"/>
                    <a:gd name="connsiteY31" fmla="*/ 953860 h 1256669"/>
                    <a:gd name="connsiteX32" fmla="*/ 1540634 w 1673190"/>
                    <a:gd name="connsiteY32" fmla="*/ 960211 h 1256669"/>
                    <a:gd name="connsiteX33" fmla="*/ 1430303 w 1673190"/>
                    <a:gd name="connsiteY33" fmla="*/ 766535 h 1256669"/>
                    <a:gd name="connsiteX34" fmla="*/ 1615246 w 1673190"/>
                    <a:gd name="connsiteY34" fmla="*/ 724467 h 1256669"/>
                    <a:gd name="connsiteX35" fmla="*/ 1673190 w 1673190"/>
                    <a:gd name="connsiteY35" fmla="*/ 702241 h 1256669"/>
                    <a:gd name="connsiteX0" fmla="*/ 1673190 w 1673190"/>
                    <a:gd name="connsiteY0" fmla="*/ 712405 h 1266833"/>
                    <a:gd name="connsiteX1" fmla="*/ 945322 w 1673190"/>
                    <a:gd name="connsiteY1" fmla="*/ 421893 h 1266833"/>
                    <a:gd name="connsiteX2" fmla="*/ 850072 w 1673190"/>
                    <a:gd name="connsiteY2" fmla="*/ 198056 h 1266833"/>
                    <a:gd name="connsiteX3" fmla="*/ 820703 w 1673190"/>
                    <a:gd name="connsiteY3" fmla="*/ 59149 h 1266833"/>
                    <a:gd name="connsiteX4" fmla="*/ 667509 w 1673190"/>
                    <a:gd name="connsiteY4" fmla="*/ 68674 h 1266833"/>
                    <a:gd name="connsiteX5" fmla="*/ 675446 w 1673190"/>
                    <a:gd name="connsiteY5" fmla="*/ 233774 h 1266833"/>
                    <a:gd name="connsiteX6" fmla="*/ 618296 w 1673190"/>
                    <a:gd name="connsiteY6" fmla="*/ 384587 h 1266833"/>
                    <a:gd name="connsiteX7" fmla="*/ 663539 w 1673190"/>
                    <a:gd name="connsiteY7" fmla="*/ 235361 h 1266833"/>
                    <a:gd name="connsiteX8" fmla="*/ 308734 w 1673190"/>
                    <a:gd name="connsiteY8" fmla="*/ 46449 h 1266833"/>
                    <a:gd name="connsiteX9" fmla="*/ 242059 w 1673190"/>
                    <a:gd name="connsiteY9" fmla="*/ 140905 h 1266833"/>
                    <a:gd name="connsiteX10" fmla="*/ 392871 w 1673190"/>
                    <a:gd name="connsiteY10" fmla="*/ 259174 h 1266833"/>
                    <a:gd name="connsiteX11" fmla="*/ 435734 w 1673190"/>
                    <a:gd name="connsiteY11" fmla="*/ 285368 h 1266833"/>
                    <a:gd name="connsiteX12" fmla="*/ 334134 w 1673190"/>
                    <a:gd name="connsiteY12" fmla="*/ 456024 h 1266833"/>
                    <a:gd name="connsiteX13" fmla="*/ 439702 w 1673190"/>
                    <a:gd name="connsiteY13" fmla="*/ 285368 h 1266833"/>
                    <a:gd name="connsiteX14" fmla="*/ 138078 w 1673190"/>
                    <a:gd name="connsiteY14" fmla="*/ 190911 h 1266833"/>
                    <a:gd name="connsiteX15" fmla="*/ 54734 w 1673190"/>
                    <a:gd name="connsiteY15" fmla="*/ 309974 h 1266833"/>
                    <a:gd name="connsiteX16" fmla="*/ 284922 w 1673190"/>
                    <a:gd name="connsiteY16" fmla="*/ 448880 h 1266833"/>
                    <a:gd name="connsiteX17" fmla="*/ 45209 w 1673190"/>
                    <a:gd name="connsiteY17" fmla="*/ 424274 h 1266833"/>
                    <a:gd name="connsiteX18" fmla="*/ 16634 w 1673190"/>
                    <a:gd name="connsiteY18" fmla="*/ 544924 h 1266833"/>
                    <a:gd name="connsiteX19" fmla="*/ 276984 w 1673190"/>
                    <a:gd name="connsiteY19" fmla="*/ 656049 h 1266833"/>
                    <a:gd name="connsiteX20" fmla="*/ 365090 w 1673190"/>
                    <a:gd name="connsiteY20" fmla="*/ 719549 h 1266833"/>
                    <a:gd name="connsiteX21" fmla="*/ 677828 w 1673190"/>
                    <a:gd name="connsiteY21" fmla="*/ 819562 h 1266833"/>
                    <a:gd name="connsiteX22" fmla="*/ 829434 w 1673190"/>
                    <a:gd name="connsiteY22" fmla="*/ 494124 h 1266833"/>
                    <a:gd name="connsiteX23" fmla="*/ 661953 w 1673190"/>
                    <a:gd name="connsiteY23" fmla="*/ 818767 h 1266833"/>
                    <a:gd name="connsiteX24" fmla="*/ 1152491 w 1673190"/>
                    <a:gd name="connsiteY24" fmla="*/ 1264062 h 1266833"/>
                    <a:gd name="connsiteX25" fmla="*/ 1245359 w 1673190"/>
                    <a:gd name="connsiteY25" fmla="*/ 1237074 h 1266833"/>
                    <a:gd name="connsiteX26" fmla="*/ 1100898 w 1673190"/>
                    <a:gd name="connsiteY26" fmla="*/ 1118806 h 1266833"/>
                    <a:gd name="connsiteX27" fmla="*/ 1123916 w 1673190"/>
                    <a:gd name="connsiteY27" fmla="*/ 1190241 h 1266833"/>
                    <a:gd name="connsiteX28" fmla="*/ 1140584 w 1673190"/>
                    <a:gd name="connsiteY28" fmla="*/ 1068799 h 1266833"/>
                    <a:gd name="connsiteX29" fmla="*/ 1307272 w 1673190"/>
                    <a:gd name="connsiteY29" fmla="*/ 1121981 h 1266833"/>
                    <a:gd name="connsiteX30" fmla="*/ 1249328 w 1673190"/>
                    <a:gd name="connsiteY30" fmla="*/ 933067 h 1266833"/>
                    <a:gd name="connsiteX31" fmla="*/ 1439034 w 1673190"/>
                    <a:gd name="connsiteY31" fmla="*/ 964024 h 1266833"/>
                    <a:gd name="connsiteX32" fmla="*/ 1540634 w 1673190"/>
                    <a:gd name="connsiteY32" fmla="*/ 970375 h 1266833"/>
                    <a:gd name="connsiteX33" fmla="*/ 1430303 w 1673190"/>
                    <a:gd name="connsiteY33" fmla="*/ 776699 h 1266833"/>
                    <a:gd name="connsiteX34" fmla="*/ 1615246 w 1673190"/>
                    <a:gd name="connsiteY34" fmla="*/ 734631 h 1266833"/>
                    <a:gd name="connsiteX35" fmla="*/ 1673190 w 1673190"/>
                    <a:gd name="connsiteY35" fmla="*/ 712405 h 1266833"/>
                    <a:gd name="connsiteX0" fmla="*/ 1673190 w 1673190"/>
                    <a:gd name="connsiteY0" fmla="*/ 683487 h 1237915"/>
                    <a:gd name="connsiteX1" fmla="*/ 945322 w 1673190"/>
                    <a:gd name="connsiteY1" fmla="*/ 392975 h 1237915"/>
                    <a:gd name="connsiteX2" fmla="*/ 840547 w 1673190"/>
                    <a:gd name="connsiteY2" fmla="*/ 185807 h 1237915"/>
                    <a:gd name="connsiteX3" fmla="*/ 820703 w 1673190"/>
                    <a:gd name="connsiteY3" fmla="*/ 30231 h 1237915"/>
                    <a:gd name="connsiteX4" fmla="*/ 667509 w 1673190"/>
                    <a:gd name="connsiteY4" fmla="*/ 39756 h 1237915"/>
                    <a:gd name="connsiteX5" fmla="*/ 675446 w 1673190"/>
                    <a:gd name="connsiteY5" fmla="*/ 204856 h 1237915"/>
                    <a:gd name="connsiteX6" fmla="*/ 618296 w 1673190"/>
                    <a:gd name="connsiteY6" fmla="*/ 355669 h 1237915"/>
                    <a:gd name="connsiteX7" fmla="*/ 663539 w 1673190"/>
                    <a:gd name="connsiteY7" fmla="*/ 206443 h 1237915"/>
                    <a:gd name="connsiteX8" fmla="*/ 308734 w 1673190"/>
                    <a:gd name="connsiteY8" fmla="*/ 17531 h 1237915"/>
                    <a:gd name="connsiteX9" fmla="*/ 242059 w 1673190"/>
                    <a:gd name="connsiteY9" fmla="*/ 111987 h 1237915"/>
                    <a:gd name="connsiteX10" fmla="*/ 392871 w 1673190"/>
                    <a:gd name="connsiteY10" fmla="*/ 230256 h 1237915"/>
                    <a:gd name="connsiteX11" fmla="*/ 435734 w 1673190"/>
                    <a:gd name="connsiteY11" fmla="*/ 256450 h 1237915"/>
                    <a:gd name="connsiteX12" fmla="*/ 334134 w 1673190"/>
                    <a:gd name="connsiteY12" fmla="*/ 427106 h 1237915"/>
                    <a:gd name="connsiteX13" fmla="*/ 439702 w 1673190"/>
                    <a:gd name="connsiteY13" fmla="*/ 256450 h 1237915"/>
                    <a:gd name="connsiteX14" fmla="*/ 138078 w 1673190"/>
                    <a:gd name="connsiteY14" fmla="*/ 161993 h 1237915"/>
                    <a:gd name="connsiteX15" fmla="*/ 54734 w 1673190"/>
                    <a:gd name="connsiteY15" fmla="*/ 281056 h 1237915"/>
                    <a:gd name="connsiteX16" fmla="*/ 284922 w 1673190"/>
                    <a:gd name="connsiteY16" fmla="*/ 419962 h 1237915"/>
                    <a:gd name="connsiteX17" fmla="*/ 45209 w 1673190"/>
                    <a:gd name="connsiteY17" fmla="*/ 395356 h 1237915"/>
                    <a:gd name="connsiteX18" fmla="*/ 16634 w 1673190"/>
                    <a:gd name="connsiteY18" fmla="*/ 516006 h 1237915"/>
                    <a:gd name="connsiteX19" fmla="*/ 276984 w 1673190"/>
                    <a:gd name="connsiteY19" fmla="*/ 627131 h 1237915"/>
                    <a:gd name="connsiteX20" fmla="*/ 365090 w 1673190"/>
                    <a:gd name="connsiteY20" fmla="*/ 690631 h 1237915"/>
                    <a:gd name="connsiteX21" fmla="*/ 677828 w 1673190"/>
                    <a:gd name="connsiteY21" fmla="*/ 790644 h 1237915"/>
                    <a:gd name="connsiteX22" fmla="*/ 829434 w 1673190"/>
                    <a:gd name="connsiteY22" fmla="*/ 465206 h 1237915"/>
                    <a:gd name="connsiteX23" fmla="*/ 661953 w 1673190"/>
                    <a:gd name="connsiteY23" fmla="*/ 789849 h 1237915"/>
                    <a:gd name="connsiteX24" fmla="*/ 1152491 w 1673190"/>
                    <a:gd name="connsiteY24" fmla="*/ 1235144 h 1237915"/>
                    <a:gd name="connsiteX25" fmla="*/ 1245359 w 1673190"/>
                    <a:gd name="connsiteY25" fmla="*/ 1208156 h 1237915"/>
                    <a:gd name="connsiteX26" fmla="*/ 1100898 w 1673190"/>
                    <a:gd name="connsiteY26" fmla="*/ 1089888 h 1237915"/>
                    <a:gd name="connsiteX27" fmla="*/ 1123916 w 1673190"/>
                    <a:gd name="connsiteY27" fmla="*/ 1161323 h 1237915"/>
                    <a:gd name="connsiteX28" fmla="*/ 1140584 w 1673190"/>
                    <a:gd name="connsiteY28" fmla="*/ 1039881 h 1237915"/>
                    <a:gd name="connsiteX29" fmla="*/ 1307272 w 1673190"/>
                    <a:gd name="connsiteY29" fmla="*/ 1093063 h 1237915"/>
                    <a:gd name="connsiteX30" fmla="*/ 1249328 w 1673190"/>
                    <a:gd name="connsiteY30" fmla="*/ 904149 h 1237915"/>
                    <a:gd name="connsiteX31" fmla="*/ 1439034 w 1673190"/>
                    <a:gd name="connsiteY31" fmla="*/ 935106 h 1237915"/>
                    <a:gd name="connsiteX32" fmla="*/ 1540634 w 1673190"/>
                    <a:gd name="connsiteY32" fmla="*/ 941457 h 1237915"/>
                    <a:gd name="connsiteX33" fmla="*/ 1430303 w 1673190"/>
                    <a:gd name="connsiteY33" fmla="*/ 747781 h 1237915"/>
                    <a:gd name="connsiteX34" fmla="*/ 1615246 w 1673190"/>
                    <a:gd name="connsiteY34" fmla="*/ 705713 h 1237915"/>
                    <a:gd name="connsiteX35" fmla="*/ 1673190 w 1673190"/>
                    <a:gd name="connsiteY35" fmla="*/ 683487 h 1237915"/>
                    <a:gd name="connsiteX0" fmla="*/ 1673190 w 1673190"/>
                    <a:gd name="connsiteY0" fmla="*/ 681238 h 1235666"/>
                    <a:gd name="connsiteX1" fmla="*/ 945322 w 1673190"/>
                    <a:gd name="connsiteY1" fmla="*/ 390726 h 1235666"/>
                    <a:gd name="connsiteX2" fmla="*/ 840547 w 1673190"/>
                    <a:gd name="connsiteY2" fmla="*/ 183558 h 1235666"/>
                    <a:gd name="connsiteX3" fmla="*/ 820703 w 1673190"/>
                    <a:gd name="connsiteY3" fmla="*/ 27982 h 1235666"/>
                    <a:gd name="connsiteX4" fmla="*/ 667509 w 1673190"/>
                    <a:gd name="connsiteY4" fmla="*/ 37507 h 1235666"/>
                    <a:gd name="connsiteX5" fmla="*/ 675446 w 1673190"/>
                    <a:gd name="connsiteY5" fmla="*/ 202607 h 1235666"/>
                    <a:gd name="connsiteX6" fmla="*/ 618296 w 1673190"/>
                    <a:gd name="connsiteY6" fmla="*/ 353420 h 1235666"/>
                    <a:gd name="connsiteX7" fmla="*/ 663539 w 1673190"/>
                    <a:gd name="connsiteY7" fmla="*/ 204194 h 1235666"/>
                    <a:gd name="connsiteX8" fmla="*/ 308734 w 1673190"/>
                    <a:gd name="connsiteY8" fmla="*/ 15282 h 1235666"/>
                    <a:gd name="connsiteX9" fmla="*/ 242059 w 1673190"/>
                    <a:gd name="connsiteY9" fmla="*/ 109738 h 1235666"/>
                    <a:gd name="connsiteX10" fmla="*/ 392871 w 1673190"/>
                    <a:gd name="connsiteY10" fmla="*/ 228007 h 1235666"/>
                    <a:gd name="connsiteX11" fmla="*/ 435734 w 1673190"/>
                    <a:gd name="connsiteY11" fmla="*/ 254201 h 1235666"/>
                    <a:gd name="connsiteX12" fmla="*/ 334134 w 1673190"/>
                    <a:gd name="connsiteY12" fmla="*/ 424857 h 1235666"/>
                    <a:gd name="connsiteX13" fmla="*/ 439702 w 1673190"/>
                    <a:gd name="connsiteY13" fmla="*/ 254201 h 1235666"/>
                    <a:gd name="connsiteX14" fmla="*/ 138078 w 1673190"/>
                    <a:gd name="connsiteY14" fmla="*/ 159744 h 1235666"/>
                    <a:gd name="connsiteX15" fmla="*/ 54734 w 1673190"/>
                    <a:gd name="connsiteY15" fmla="*/ 278807 h 1235666"/>
                    <a:gd name="connsiteX16" fmla="*/ 284922 w 1673190"/>
                    <a:gd name="connsiteY16" fmla="*/ 417713 h 1235666"/>
                    <a:gd name="connsiteX17" fmla="*/ 45209 w 1673190"/>
                    <a:gd name="connsiteY17" fmla="*/ 393107 h 1235666"/>
                    <a:gd name="connsiteX18" fmla="*/ 16634 w 1673190"/>
                    <a:gd name="connsiteY18" fmla="*/ 513757 h 1235666"/>
                    <a:gd name="connsiteX19" fmla="*/ 276984 w 1673190"/>
                    <a:gd name="connsiteY19" fmla="*/ 624882 h 1235666"/>
                    <a:gd name="connsiteX20" fmla="*/ 365090 w 1673190"/>
                    <a:gd name="connsiteY20" fmla="*/ 688382 h 1235666"/>
                    <a:gd name="connsiteX21" fmla="*/ 677828 w 1673190"/>
                    <a:gd name="connsiteY21" fmla="*/ 788395 h 1235666"/>
                    <a:gd name="connsiteX22" fmla="*/ 829434 w 1673190"/>
                    <a:gd name="connsiteY22" fmla="*/ 462957 h 1235666"/>
                    <a:gd name="connsiteX23" fmla="*/ 661953 w 1673190"/>
                    <a:gd name="connsiteY23" fmla="*/ 787600 h 1235666"/>
                    <a:gd name="connsiteX24" fmla="*/ 1152491 w 1673190"/>
                    <a:gd name="connsiteY24" fmla="*/ 1232895 h 1235666"/>
                    <a:gd name="connsiteX25" fmla="*/ 1245359 w 1673190"/>
                    <a:gd name="connsiteY25" fmla="*/ 1205907 h 1235666"/>
                    <a:gd name="connsiteX26" fmla="*/ 1100898 w 1673190"/>
                    <a:gd name="connsiteY26" fmla="*/ 1087639 h 1235666"/>
                    <a:gd name="connsiteX27" fmla="*/ 1123916 w 1673190"/>
                    <a:gd name="connsiteY27" fmla="*/ 1159074 h 1235666"/>
                    <a:gd name="connsiteX28" fmla="*/ 1140584 w 1673190"/>
                    <a:gd name="connsiteY28" fmla="*/ 1037632 h 1235666"/>
                    <a:gd name="connsiteX29" fmla="*/ 1307272 w 1673190"/>
                    <a:gd name="connsiteY29" fmla="*/ 1090814 h 1235666"/>
                    <a:gd name="connsiteX30" fmla="*/ 1249328 w 1673190"/>
                    <a:gd name="connsiteY30" fmla="*/ 901900 h 1235666"/>
                    <a:gd name="connsiteX31" fmla="*/ 1439034 w 1673190"/>
                    <a:gd name="connsiteY31" fmla="*/ 932857 h 1235666"/>
                    <a:gd name="connsiteX32" fmla="*/ 1540634 w 1673190"/>
                    <a:gd name="connsiteY32" fmla="*/ 939208 h 1235666"/>
                    <a:gd name="connsiteX33" fmla="*/ 1430303 w 1673190"/>
                    <a:gd name="connsiteY33" fmla="*/ 745532 h 1235666"/>
                    <a:gd name="connsiteX34" fmla="*/ 1615246 w 1673190"/>
                    <a:gd name="connsiteY34" fmla="*/ 703464 h 1235666"/>
                    <a:gd name="connsiteX35" fmla="*/ 1673190 w 1673190"/>
                    <a:gd name="connsiteY35" fmla="*/ 681238 h 1235666"/>
                    <a:gd name="connsiteX0" fmla="*/ 1673190 w 1673190"/>
                    <a:gd name="connsiteY0" fmla="*/ 687394 h 1241822"/>
                    <a:gd name="connsiteX1" fmla="*/ 945322 w 1673190"/>
                    <a:gd name="connsiteY1" fmla="*/ 396882 h 1241822"/>
                    <a:gd name="connsiteX2" fmla="*/ 840547 w 1673190"/>
                    <a:gd name="connsiteY2" fmla="*/ 189714 h 1241822"/>
                    <a:gd name="connsiteX3" fmla="*/ 827847 w 1673190"/>
                    <a:gd name="connsiteY3" fmla="*/ 19851 h 1241822"/>
                    <a:gd name="connsiteX4" fmla="*/ 667509 w 1673190"/>
                    <a:gd name="connsiteY4" fmla="*/ 43663 h 1241822"/>
                    <a:gd name="connsiteX5" fmla="*/ 675446 w 1673190"/>
                    <a:gd name="connsiteY5" fmla="*/ 208763 h 1241822"/>
                    <a:gd name="connsiteX6" fmla="*/ 618296 w 1673190"/>
                    <a:gd name="connsiteY6" fmla="*/ 359576 h 1241822"/>
                    <a:gd name="connsiteX7" fmla="*/ 663539 w 1673190"/>
                    <a:gd name="connsiteY7" fmla="*/ 210350 h 1241822"/>
                    <a:gd name="connsiteX8" fmla="*/ 308734 w 1673190"/>
                    <a:gd name="connsiteY8" fmla="*/ 21438 h 1241822"/>
                    <a:gd name="connsiteX9" fmla="*/ 242059 w 1673190"/>
                    <a:gd name="connsiteY9" fmla="*/ 115894 h 1241822"/>
                    <a:gd name="connsiteX10" fmla="*/ 392871 w 1673190"/>
                    <a:gd name="connsiteY10" fmla="*/ 234163 h 1241822"/>
                    <a:gd name="connsiteX11" fmla="*/ 435734 w 1673190"/>
                    <a:gd name="connsiteY11" fmla="*/ 260357 h 1241822"/>
                    <a:gd name="connsiteX12" fmla="*/ 334134 w 1673190"/>
                    <a:gd name="connsiteY12" fmla="*/ 431013 h 1241822"/>
                    <a:gd name="connsiteX13" fmla="*/ 439702 w 1673190"/>
                    <a:gd name="connsiteY13" fmla="*/ 260357 h 1241822"/>
                    <a:gd name="connsiteX14" fmla="*/ 138078 w 1673190"/>
                    <a:gd name="connsiteY14" fmla="*/ 165900 h 1241822"/>
                    <a:gd name="connsiteX15" fmla="*/ 54734 w 1673190"/>
                    <a:gd name="connsiteY15" fmla="*/ 284963 h 1241822"/>
                    <a:gd name="connsiteX16" fmla="*/ 284922 w 1673190"/>
                    <a:gd name="connsiteY16" fmla="*/ 423869 h 1241822"/>
                    <a:gd name="connsiteX17" fmla="*/ 45209 w 1673190"/>
                    <a:gd name="connsiteY17" fmla="*/ 399263 h 1241822"/>
                    <a:gd name="connsiteX18" fmla="*/ 16634 w 1673190"/>
                    <a:gd name="connsiteY18" fmla="*/ 519913 h 1241822"/>
                    <a:gd name="connsiteX19" fmla="*/ 276984 w 1673190"/>
                    <a:gd name="connsiteY19" fmla="*/ 631038 h 1241822"/>
                    <a:gd name="connsiteX20" fmla="*/ 365090 w 1673190"/>
                    <a:gd name="connsiteY20" fmla="*/ 694538 h 1241822"/>
                    <a:gd name="connsiteX21" fmla="*/ 677828 w 1673190"/>
                    <a:gd name="connsiteY21" fmla="*/ 794551 h 1241822"/>
                    <a:gd name="connsiteX22" fmla="*/ 829434 w 1673190"/>
                    <a:gd name="connsiteY22" fmla="*/ 469113 h 1241822"/>
                    <a:gd name="connsiteX23" fmla="*/ 661953 w 1673190"/>
                    <a:gd name="connsiteY23" fmla="*/ 793756 h 1241822"/>
                    <a:gd name="connsiteX24" fmla="*/ 1152491 w 1673190"/>
                    <a:gd name="connsiteY24" fmla="*/ 1239051 h 1241822"/>
                    <a:gd name="connsiteX25" fmla="*/ 1245359 w 1673190"/>
                    <a:gd name="connsiteY25" fmla="*/ 1212063 h 1241822"/>
                    <a:gd name="connsiteX26" fmla="*/ 1100898 w 1673190"/>
                    <a:gd name="connsiteY26" fmla="*/ 1093795 h 1241822"/>
                    <a:gd name="connsiteX27" fmla="*/ 1123916 w 1673190"/>
                    <a:gd name="connsiteY27" fmla="*/ 1165230 h 1241822"/>
                    <a:gd name="connsiteX28" fmla="*/ 1140584 w 1673190"/>
                    <a:gd name="connsiteY28" fmla="*/ 1043788 h 1241822"/>
                    <a:gd name="connsiteX29" fmla="*/ 1307272 w 1673190"/>
                    <a:gd name="connsiteY29" fmla="*/ 1096970 h 1241822"/>
                    <a:gd name="connsiteX30" fmla="*/ 1249328 w 1673190"/>
                    <a:gd name="connsiteY30" fmla="*/ 908056 h 1241822"/>
                    <a:gd name="connsiteX31" fmla="*/ 1439034 w 1673190"/>
                    <a:gd name="connsiteY31" fmla="*/ 939013 h 1241822"/>
                    <a:gd name="connsiteX32" fmla="*/ 1540634 w 1673190"/>
                    <a:gd name="connsiteY32" fmla="*/ 945364 h 1241822"/>
                    <a:gd name="connsiteX33" fmla="*/ 1430303 w 1673190"/>
                    <a:gd name="connsiteY33" fmla="*/ 751688 h 1241822"/>
                    <a:gd name="connsiteX34" fmla="*/ 1615246 w 1673190"/>
                    <a:gd name="connsiteY34" fmla="*/ 709620 h 1241822"/>
                    <a:gd name="connsiteX35" fmla="*/ 1673190 w 1673190"/>
                    <a:gd name="connsiteY35" fmla="*/ 687394 h 1241822"/>
                    <a:gd name="connsiteX0" fmla="*/ 1673190 w 1673190"/>
                    <a:gd name="connsiteY0" fmla="*/ 685665 h 1240093"/>
                    <a:gd name="connsiteX1" fmla="*/ 945322 w 1673190"/>
                    <a:gd name="connsiteY1" fmla="*/ 395153 h 1240093"/>
                    <a:gd name="connsiteX2" fmla="*/ 840547 w 1673190"/>
                    <a:gd name="connsiteY2" fmla="*/ 187985 h 1240093"/>
                    <a:gd name="connsiteX3" fmla="*/ 827847 w 1673190"/>
                    <a:gd name="connsiteY3" fmla="*/ 18122 h 1240093"/>
                    <a:gd name="connsiteX4" fmla="*/ 667509 w 1673190"/>
                    <a:gd name="connsiteY4" fmla="*/ 41934 h 1240093"/>
                    <a:gd name="connsiteX5" fmla="*/ 675446 w 1673190"/>
                    <a:gd name="connsiteY5" fmla="*/ 207034 h 1240093"/>
                    <a:gd name="connsiteX6" fmla="*/ 618296 w 1673190"/>
                    <a:gd name="connsiteY6" fmla="*/ 357847 h 1240093"/>
                    <a:gd name="connsiteX7" fmla="*/ 663539 w 1673190"/>
                    <a:gd name="connsiteY7" fmla="*/ 208621 h 1240093"/>
                    <a:gd name="connsiteX8" fmla="*/ 308734 w 1673190"/>
                    <a:gd name="connsiteY8" fmla="*/ 19709 h 1240093"/>
                    <a:gd name="connsiteX9" fmla="*/ 242059 w 1673190"/>
                    <a:gd name="connsiteY9" fmla="*/ 114165 h 1240093"/>
                    <a:gd name="connsiteX10" fmla="*/ 392871 w 1673190"/>
                    <a:gd name="connsiteY10" fmla="*/ 232434 h 1240093"/>
                    <a:gd name="connsiteX11" fmla="*/ 435734 w 1673190"/>
                    <a:gd name="connsiteY11" fmla="*/ 258628 h 1240093"/>
                    <a:gd name="connsiteX12" fmla="*/ 334134 w 1673190"/>
                    <a:gd name="connsiteY12" fmla="*/ 429284 h 1240093"/>
                    <a:gd name="connsiteX13" fmla="*/ 439702 w 1673190"/>
                    <a:gd name="connsiteY13" fmla="*/ 258628 h 1240093"/>
                    <a:gd name="connsiteX14" fmla="*/ 138078 w 1673190"/>
                    <a:gd name="connsiteY14" fmla="*/ 164171 h 1240093"/>
                    <a:gd name="connsiteX15" fmla="*/ 54734 w 1673190"/>
                    <a:gd name="connsiteY15" fmla="*/ 283234 h 1240093"/>
                    <a:gd name="connsiteX16" fmla="*/ 284922 w 1673190"/>
                    <a:gd name="connsiteY16" fmla="*/ 422140 h 1240093"/>
                    <a:gd name="connsiteX17" fmla="*/ 45209 w 1673190"/>
                    <a:gd name="connsiteY17" fmla="*/ 397534 h 1240093"/>
                    <a:gd name="connsiteX18" fmla="*/ 16634 w 1673190"/>
                    <a:gd name="connsiteY18" fmla="*/ 518184 h 1240093"/>
                    <a:gd name="connsiteX19" fmla="*/ 276984 w 1673190"/>
                    <a:gd name="connsiteY19" fmla="*/ 629309 h 1240093"/>
                    <a:gd name="connsiteX20" fmla="*/ 365090 w 1673190"/>
                    <a:gd name="connsiteY20" fmla="*/ 692809 h 1240093"/>
                    <a:gd name="connsiteX21" fmla="*/ 677828 w 1673190"/>
                    <a:gd name="connsiteY21" fmla="*/ 792822 h 1240093"/>
                    <a:gd name="connsiteX22" fmla="*/ 829434 w 1673190"/>
                    <a:gd name="connsiteY22" fmla="*/ 467384 h 1240093"/>
                    <a:gd name="connsiteX23" fmla="*/ 661953 w 1673190"/>
                    <a:gd name="connsiteY23" fmla="*/ 792027 h 1240093"/>
                    <a:gd name="connsiteX24" fmla="*/ 1152491 w 1673190"/>
                    <a:gd name="connsiteY24" fmla="*/ 1237322 h 1240093"/>
                    <a:gd name="connsiteX25" fmla="*/ 1245359 w 1673190"/>
                    <a:gd name="connsiteY25" fmla="*/ 1210334 h 1240093"/>
                    <a:gd name="connsiteX26" fmla="*/ 1100898 w 1673190"/>
                    <a:gd name="connsiteY26" fmla="*/ 1092066 h 1240093"/>
                    <a:gd name="connsiteX27" fmla="*/ 1123916 w 1673190"/>
                    <a:gd name="connsiteY27" fmla="*/ 1163501 h 1240093"/>
                    <a:gd name="connsiteX28" fmla="*/ 1140584 w 1673190"/>
                    <a:gd name="connsiteY28" fmla="*/ 1042059 h 1240093"/>
                    <a:gd name="connsiteX29" fmla="*/ 1307272 w 1673190"/>
                    <a:gd name="connsiteY29" fmla="*/ 1095241 h 1240093"/>
                    <a:gd name="connsiteX30" fmla="*/ 1249328 w 1673190"/>
                    <a:gd name="connsiteY30" fmla="*/ 906327 h 1240093"/>
                    <a:gd name="connsiteX31" fmla="*/ 1439034 w 1673190"/>
                    <a:gd name="connsiteY31" fmla="*/ 937284 h 1240093"/>
                    <a:gd name="connsiteX32" fmla="*/ 1540634 w 1673190"/>
                    <a:gd name="connsiteY32" fmla="*/ 943635 h 1240093"/>
                    <a:gd name="connsiteX33" fmla="*/ 1430303 w 1673190"/>
                    <a:gd name="connsiteY33" fmla="*/ 749959 h 1240093"/>
                    <a:gd name="connsiteX34" fmla="*/ 1615246 w 1673190"/>
                    <a:gd name="connsiteY34" fmla="*/ 707891 h 1240093"/>
                    <a:gd name="connsiteX35" fmla="*/ 1673190 w 1673190"/>
                    <a:gd name="connsiteY35" fmla="*/ 685665 h 1240093"/>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8489 w 1678489"/>
                    <a:gd name="connsiteY0" fmla="*/ 691936 h 1246364"/>
                    <a:gd name="connsiteX1" fmla="*/ 950621 w 1678489"/>
                    <a:gd name="connsiteY1" fmla="*/ 401424 h 1246364"/>
                    <a:gd name="connsiteX2" fmla="*/ 845846 w 1678489"/>
                    <a:gd name="connsiteY2" fmla="*/ 194256 h 1246364"/>
                    <a:gd name="connsiteX3" fmla="*/ 833146 w 1678489"/>
                    <a:gd name="connsiteY3" fmla="*/ 24393 h 1246364"/>
                    <a:gd name="connsiteX4" fmla="*/ 672808 w 1678489"/>
                    <a:gd name="connsiteY4" fmla="*/ 48205 h 1246364"/>
                    <a:gd name="connsiteX5" fmla="*/ 680745 w 1678489"/>
                    <a:gd name="connsiteY5" fmla="*/ 213305 h 1246364"/>
                    <a:gd name="connsiteX6" fmla="*/ 623595 w 1678489"/>
                    <a:gd name="connsiteY6" fmla="*/ 364118 h 1246364"/>
                    <a:gd name="connsiteX7" fmla="*/ 668838 w 1678489"/>
                    <a:gd name="connsiteY7" fmla="*/ 214892 h 1246364"/>
                    <a:gd name="connsiteX8" fmla="*/ 314033 w 1678489"/>
                    <a:gd name="connsiteY8" fmla="*/ 25980 h 1246364"/>
                    <a:gd name="connsiteX9" fmla="*/ 247358 w 1678489"/>
                    <a:gd name="connsiteY9" fmla="*/ 120436 h 1246364"/>
                    <a:gd name="connsiteX10" fmla="*/ 398170 w 1678489"/>
                    <a:gd name="connsiteY10" fmla="*/ 238705 h 1246364"/>
                    <a:gd name="connsiteX11" fmla="*/ 441033 w 1678489"/>
                    <a:gd name="connsiteY11" fmla="*/ 264899 h 1246364"/>
                    <a:gd name="connsiteX12" fmla="*/ 339433 w 1678489"/>
                    <a:gd name="connsiteY12" fmla="*/ 435555 h 1246364"/>
                    <a:gd name="connsiteX13" fmla="*/ 445001 w 1678489"/>
                    <a:gd name="connsiteY13" fmla="*/ 264899 h 1246364"/>
                    <a:gd name="connsiteX14" fmla="*/ 143377 w 1678489"/>
                    <a:gd name="connsiteY14" fmla="*/ 170442 h 1246364"/>
                    <a:gd name="connsiteX15" fmla="*/ 60033 w 1678489"/>
                    <a:gd name="connsiteY15" fmla="*/ 289505 h 1246364"/>
                    <a:gd name="connsiteX16" fmla="*/ 290221 w 1678489"/>
                    <a:gd name="connsiteY16" fmla="*/ 428411 h 1246364"/>
                    <a:gd name="connsiteX17" fmla="*/ 50508 w 1678489"/>
                    <a:gd name="connsiteY17" fmla="*/ 403805 h 1246364"/>
                    <a:gd name="connsiteX18" fmla="*/ 21933 w 1678489"/>
                    <a:gd name="connsiteY18" fmla="*/ 524455 h 1246364"/>
                    <a:gd name="connsiteX19" fmla="*/ 282283 w 1678489"/>
                    <a:gd name="connsiteY19" fmla="*/ 635580 h 1246364"/>
                    <a:gd name="connsiteX20" fmla="*/ 370389 w 1678489"/>
                    <a:gd name="connsiteY20" fmla="*/ 699080 h 1246364"/>
                    <a:gd name="connsiteX21" fmla="*/ 683127 w 1678489"/>
                    <a:gd name="connsiteY21" fmla="*/ 799093 h 1246364"/>
                    <a:gd name="connsiteX22" fmla="*/ 834733 w 1678489"/>
                    <a:gd name="connsiteY22" fmla="*/ 473655 h 1246364"/>
                    <a:gd name="connsiteX23" fmla="*/ 667252 w 1678489"/>
                    <a:gd name="connsiteY23" fmla="*/ 798298 h 1246364"/>
                    <a:gd name="connsiteX24" fmla="*/ 1157790 w 1678489"/>
                    <a:gd name="connsiteY24" fmla="*/ 1243593 h 1246364"/>
                    <a:gd name="connsiteX25" fmla="*/ 1250658 w 1678489"/>
                    <a:gd name="connsiteY25" fmla="*/ 1216605 h 1246364"/>
                    <a:gd name="connsiteX26" fmla="*/ 1106197 w 1678489"/>
                    <a:gd name="connsiteY26" fmla="*/ 1098337 h 1246364"/>
                    <a:gd name="connsiteX27" fmla="*/ 1129215 w 1678489"/>
                    <a:gd name="connsiteY27" fmla="*/ 1169772 h 1246364"/>
                    <a:gd name="connsiteX28" fmla="*/ 1145883 w 1678489"/>
                    <a:gd name="connsiteY28" fmla="*/ 1048330 h 1246364"/>
                    <a:gd name="connsiteX29" fmla="*/ 1312571 w 1678489"/>
                    <a:gd name="connsiteY29" fmla="*/ 1101512 h 1246364"/>
                    <a:gd name="connsiteX30" fmla="*/ 1254627 w 1678489"/>
                    <a:gd name="connsiteY30" fmla="*/ 912598 h 1246364"/>
                    <a:gd name="connsiteX31" fmla="*/ 1444333 w 1678489"/>
                    <a:gd name="connsiteY31" fmla="*/ 943555 h 1246364"/>
                    <a:gd name="connsiteX32" fmla="*/ 1545933 w 1678489"/>
                    <a:gd name="connsiteY32" fmla="*/ 949906 h 1246364"/>
                    <a:gd name="connsiteX33" fmla="*/ 1435602 w 1678489"/>
                    <a:gd name="connsiteY33" fmla="*/ 756230 h 1246364"/>
                    <a:gd name="connsiteX34" fmla="*/ 1620545 w 1678489"/>
                    <a:gd name="connsiteY34" fmla="*/ 714162 h 1246364"/>
                    <a:gd name="connsiteX35" fmla="*/ 1678489 w 1678489"/>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403805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80880 w 1680880"/>
                    <a:gd name="connsiteY0" fmla="*/ 691936 h 1246364"/>
                    <a:gd name="connsiteX1" fmla="*/ 953012 w 1680880"/>
                    <a:gd name="connsiteY1" fmla="*/ 401424 h 1246364"/>
                    <a:gd name="connsiteX2" fmla="*/ 848237 w 1680880"/>
                    <a:gd name="connsiteY2" fmla="*/ 194256 h 1246364"/>
                    <a:gd name="connsiteX3" fmla="*/ 835537 w 1680880"/>
                    <a:gd name="connsiteY3" fmla="*/ 24393 h 1246364"/>
                    <a:gd name="connsiteX4" fmla="*/ 675199 w 1680880"/>
                    <a:gd name="connsiteY4" fmla="*/ 48205 h 1246364"/>
                    <a:gd name="connsiteX5" fmla="*/ 683136 w 1680880"/>
                    <a:gd name="connsiteY5" fmla="*/ 213305 h 1246364"/>
                    <a:gd name="connsiteX6" fmla="*/ 625986 w 1680880"/>
                    <a:gd name="connsiteY6" fmla="*/ 364118 h 1246364"/>
                    <a:gd name="connsiteX7" fmla="*/ 671229 w 1680880"/>
                    <a:gd name="connsiteY7" fmla="*/ 214892 h 1246364"/>
                    <a:gd name="connsiteX8" fmla="*/ 316424 w 1680880"/>
                    <a:gd name="connsiteY8" fmla="*/ 25980 h 1246364"/>
                    <a:gd name="connsiteX9" fmla="*/ 249749 w 1680880"/>
                    <a:gd name="connsiteY9" fmla="*/ 120436 h 1246364"/>
                    <a:gd name="connsiteX10" fmla="*/ 400561 w 1680880"/>
                    <a:gd name="connsiteY10" fmla="*/ 238705 h 1246364"/>
                    <a:gd name="connsiteX11" fmla="*/ 443424 w 1680880"/>
                    <a:gd name="connsiteY11" fmla="*/ 264899 h 1246364"/>
                    <a:gd name="connsiteX12" fmla="*/ 341824 w 1680880"/>
                    <a:gd name="connsiteY12" fmla="*/ 435555 h 1246364"/>
                    <a:gd name="connsiteX13" fmla="*/ 447392 w 1680880"/>
                    <a:gd name="connsiteY13" fmla="*/ 264899 h 1246364"/>
                    <a:gd name="connsiteX14" fmla="*/ 145768 w 1680880"/>
                    <a:gd name="connsiteY14" fmla="*/ 170442 h 1246364"/>
                    <a:gd name="connsiteX15" fmla="*/ 62424 w 1680880"/>
                    <a:gd name="connsiteY15" fmla="*/ 289505 h 1246364"/>
                    <a:gd name="connsiteX16" fmla="*/ 292612 w 1680880"/>
                    <a:gd name="connsiteY16" fmla="*/ 428411 h 1246364"/>
                    <a:gd name="connsiteX17" fmla="*/ 52899 w 1680880"/>
                    <a:gd name="connsiteY17" fmla="*/ 399042 h 1246364"/>
                    <a:gd name="connsiteX18" fmla="*/ 38612 w 1680880"/>
                    <a:gd name="connsiteY18" fmla="*/ 524455 h 1246364"/>
                    <a:gd name="connsiteX19" fmla="*/ 284674 w 1680880"/>
                    <a:gd name="connsiteY19" fmla="*/ 635580 h 1246364"/>
                    <a:gd name="connsiteX20" fmla="*/ 372780 w 1680880"/>
                    <a:gd name="connsiteY20" fmla="*/ 699080 h 1246364"/>
                    <a:gd name="connsiteX21" fmla="*/ 685518 w 1680880"/>
                    <a:gd name="connsiteY21" fmla="*/ 799093 h 1246364"/>
                    <a:gd name="connsiteX22" fmla="*/ 837124 w 1680880"/>
                    <a:gd name="connsiteY22" fmla="*/ 473655 h 1246364"/>
                    <a:gd name="connsiteX23" fmla="*/ 669643 w 1680880"/>
                    <a:gd name="connsiteY23" fmla="*/ 798298 h 1246364"/>
                    <a:gd name="connsiteX24" fmla="*/ 1160181 w 1680880"/>
                    <a:gd name="connsiteY24" fmla="*/ 1243593 h 1246364"/>
                    <a:gd name="connsiteX25" fmla="*/ 1253049 w 1680880"/>
                    <a:gd name="connsiteY25" fmla="*/ 1216605 h 1246364"/>
                    <a:gd name="connsiteX26" fmla="*/ 1108588 w 1680880"/>
                    <a:gd name="connsiteY26" fmla="*/ 1098337 h 1246364"/>
                    <a:gd name="connsiteX27" fmla="*/ 1131606 w 1680880"/>
                    <a:gd name="connsiteY27" fmla="*/ 1169772 h 1246364"/>
                    <a:gd name="connsiteX28" fmla="*/ 1148274 w 1680880"/>
                    <a:gd name="connsiteY28" fmla="*/ 1048330 h 1246364"/>
                    <a:gd name="connsiteX29" fmla="*/ 1314962 w 1680880"/>
                    <a:gd name="connsiteY29" fmla="*/ 1101512 h 1246364"/>
                    <a:gd name="connsiteX30" fmla="*/ 1257018 w 1680880"/>
                    <a:gd name="connsiteY30" fmla="*/ 912598 h 1246364"/>
                    <a:gd name="connsiteX31" fmla="*/ 1446724 w 1680880"/>
                    <a:gd name="connsiteY31" fmla="*/ 943555 h 1246364"/>
                    <a:gd name="connsiteX32" fmla="*/ 1548324 w 1680880"/>
                    <a:gd name="connsiteY32" fmla="*/ 949906 h 1246364"/>
                    <a:gd name="connsiteX33" fmla="*/ 1437993 w 1680880"/>
                    <a:gd name="connsiteY33" fmla="*/ 756230 h 1246364"/>
                    <a:gd name="connsiteX34" fmla="*/ 1622936 w 1680880"/>
                    <a:gd name="connsiteY34" fmla="*/ 714162 h 1246364"/>
                    <a:gd name="connsiteX35" fmla="*/ 1680880 w 1680880"/>
                    <a:gd name="connsiteY35" fmla="*/ 691936 h 1246364"/>
                    <a:gd name="connsiteX0" fmla="*/ 1688648 w 1688648"/>
                    <a:gd name="connsiteY0" fmla="*/ 691936 h 1246364"/>
                    <a:gd name="connsiteX1" fmla="*/ 960780 w 1688648"/>
                    <a:gd name="connsiteY1" fmla="*/ 401424 h 1246364"/>
                    <a:gd name="connsiteX2" fmla="*/ 856005 w 1688648"/>
                    <a:gd name="connsiteY2" fmla="*/ 194256 h 1246364"/>
                    <a:gd name="connsiteX3" fmla="*/ 843305 w 1688648"/>
                    <a:gd name="connsiteY3" fmla="*/ 24393 h 1246364"/>
                    <a:gd name="connsiteX4" fmla="*/ 682967 w 1688648"/>
                    <a:gd name="connsiteY4" fmla="*/ 48205 h 1246364"/>
                    <a:gd name="connsiteX5" fmla="*/ 690904 w 1688648"/>
                    <a:gd name="connsiteY5" fmla="*/ 213305 h 1246364"/>
                    <a:gd name="connsiteX6" fmla="*/ 633754 w 1688648"/>
                    <a:gd name="connsiteY6" fmla="*/ 364118 h 1246364"/>
                    <a:gd name="connsiteX7" fmla="*/ 678997 w 1688648"/>
                    <a:gd name="connsiteY7" fmla="*/ 214892 h 1246364"/>
                    <a:gd name="connsiteX8" fmla="*/ 324192 w 1688648"/>
                    <a:gd name="connsiteY8" fmla="*/ 25980 h 1246364"/>
                    <a:gd name="connsiteX9" fmla="*/ 257517 w 1688648"/>
                    <a:gd name="connsiteY9" fmla="*/ 120436 h 1246364"/>
                    <a:gd name="connsiteX10" fmla="*/ 408329 w 1688648"/>
                    <a:gd name="connsiteY10" fmla="*/ 238705 h 1246364"/>
                    <a:gd name="connsiteX11" fmla="*/ 451192 w 1688648"/>
                    <a:gd name="connsiteY11" fmla="*/ 264899 h 1246364"/>
                    <a:gd name="connsiteX12" fmla="*/ 349592 w 1688648"/>
                    <a:gd name="connsiteY12" fmla="*/ 435555 h 1246364"/>
                    <a:gd name="connsiteX13" fmla="*/ 455160 w 1688648"/>
                    <a:gd name="connsiteY13" fmla="*/ 264899 h 1246364"/>
                    <a:gd name="connsiteX14" fmla="*/ 153536 w 1688648"/>
                    <a:gd name="connsiteY14" fmla="*/ 170442 h 1246364"/>
                    <a:gd name="connsiteX15" fmla="*/ 70192 w 1688648"/>
                    <a:gd name="connsiteY15" fmla="*/ 289505 h 1246364"/>
                    <a:gd name="connsiteX16" fmla="*/ 300380 w 1688648"/>
                    <a:gd name="connsiteY16" fmla="*/ 428411 h 1246364"/>
                    <a:gd name="connsiteX17" fmla="*/ 60667 w 1688648"/>
                    <a:gd name="connsiteY17" fmla="*/ 399042 h 1246364"/>
                    <a:gd name="connsiteX18" fmla="*/ 46380 w 1688648"/>
                    <a:gd name="connsiteY18" fmla="*/ 524455 h 1246364"/>
                    <a:gd name="connsiteX19" fmla="*/ 292442 w 1688648"/>
                    <a:gd name="connsiteY19" fmla="*/ 635580 h 1246364"/>
                    <a:gd name="connsiteX20" fmla="*/ 380548 w 1688648"/>
                    <a:gd name="connsiteY20" fmla="*/ 699080 h 1246364"/>
                    <a:gd name="connsiteX21" fmla="*/ 693286 w 1688648"/>
                    <a:gd name="connsiteY21" fmla="*/ 799093 h 1246364"/>
                    <a:gd name="connsiteX22" fmla="*/ 844892 w 1688648"/>
                    <a:gd name="connsiteY22" fmla="*/ 473655 h 1246364"/>
                    <a:gd name="connsiteX23" fmla="*/ 677411 w 1688648"/>
                    <a:gd name="connsiteY23" fmla="*/ 798298 h 1246364"/>
                    <a:gd name="connsiteX24" fmla="*/ 1167949 w 1688648"/>
                    <a:gd name="connsiteY24" fmla="*/ 1243593 h 1246364"/>
                    <a:gd name="connsiteX25" fmla="*/ 1260817 w 1688648"/>
                    <a:gd name="connsiteY25" fmla="*/ 1216605 h 1246364"/>
                    <a:gd name="connsiteX26" fmla="*/ 1116356 w 1688648"/>
                    <a:gd name="connsiteY26" fmla="*/ 1098337 h 1246364"/>
                    <a:gd name="connsiteX27" fmla="*/ 1139374 w 1688648"/>
                    <a:gd name="connsiteY27" fmla="*/ 1169772 h 1246364"/>
                    <a:gd name="connsiteX28" fmla="*/ 1156042 w 1688648"/>
                    <a:gd name="connsiteY28" fmla="*/ 1048330 h 1246364"/>
                    <a:gd name="connsiteX29" fmla="*/ 1322730 w 1688648"/>
                    <a:gd name="connsiteY29" fmla="*/ 1101512 h 1246364"/>
                    <a:gd name="connsiteX30" fmla="*/ 1264786 w 1688648"/>
                    <a:gd name="connsiteY30" fmla="*/ 912598 h 1246364"/>
                    <a:gd name="connsiteX31" fmla="*/ 1454492 w 1688648"/>
                    <a:gd name="connsiteY31" fmla="*/ 943555 h 1246364"/>
                    <a:gd name="connsiteX32" fmla="*/ 1556092 w 1688648"/>
                    <a:gd name="connsiteY32" fmla="*/ 949906 h 1246364"/>
                    <a:gd name="connsiteX33" fmla="*/ 1445761 w 1688648"/>
                    <a:gd name="connsiteY33" fmla="*/ 756230 h 1246364"/>
                    <a:gd name="connsiteX34" fmla="*/ 1630704 w 1688648"/>
                    <a:gd name="connsiteY34" fmla="*/ 714162 h 1246364"/>
                    <a:gd name="connsiteX35" fmla="*/ 1688648 w 1688648"/>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4159"/>
                    <a:gd name="connsiteX1" fmla="*/ 959794 w 1687662"/>
                    <a:gd name="connsiteY1" fmla="*/ 401424 h 1244159"/>
                    <a:gd name="connsiteX2" fmla="*/ 855019 w 1687662"/>
                    <a:gd name="connsiteY2" fmla="*/ 194256 h 1244159"/>
                    <a:gd name="connsiteX3" fmla="*/ 842319 w 1687662"/>
                    <a:gd name="connsiteY3" fmla="*/ 24393 h 1244159"/>
                    <a:gd name="connsiteX4" fmla="*/ 681981 w 1687662"/>
                    <a:gd name="connsiteY4" fmla="*/ 48205 h 1244159"/>
                    <a:gd name="connsiteX5" fmla="*/ 689918 w 1687662"/>
                    <a:gd name="connsiteY5" fmla="*/ 213305 h 1244159"/>
                    <a:gd name="connsiteX6" fmla="*/ 632768 w 1687662"/>
                    <a:gd name="connsiteY6" fmla="*/ 364118 h 1244159"/>
                    <a:gd name="connsiteX7" fmla="*/ 678011 w 1687662"/>
                    <a:gd name="connsiteY7" fmla="*/ 214892 h 1244159"/>
                    <a:gd name="connsiteX8" fmla="*/ 323206 w 1687662"/>
                    <a:gd name="connsiteY8" fmla="*/ 25980 h 1244159"/>
                    <a:gd name="connsiteX9" fmla="*/ 256531 w 1687662"/>
                    <a:gd name="connsiteY9" fmla="*/ 120436 h 1244159"/>
                    <a:gd name="connsiteX10" fmla="*/ 407343 w 1687662"/>
                    <a:gd name="connsiteY10" fmla="*/ 238705 h 1244159"/>
                    <a:gd name="connsiteX11" fmla="*/ 450206 w 1687662"/>
                    <a:gd name="connsiteY11" fmla="*/ 264899 h 1244159"/>
                    <a:gd name="connsiteX12" fmla="*/ 348606 w 1687662"/>
                    <a:gd name="connsiteY12" fmla="*/ 435555 h 1244159"/>
                    <a:gd name="connsiteX13" fmla="*/ 456555 w 1687662"/>
                    <a:gd name="connsiteY13" fmla="*/ 264899 h 1244159"/>
                    <a:gd name="connsiteX14" fmla="*/ 152550 w 1687662"/>
                    <a:gd name="connsiteY14" fmla="*/ 170442 h 1244159"/>
                    <a:gd name="connsiteX15" fmla="*/ 69206 w 1687662"/>
                    <a:gd name="connsiteY15" fmla="*/ 289505 h 1244159"/>
                    <a:gd name="connsiteX16" fmla="*/ 299394 w 1687662"/>
                    <a:gd name="connsiteY16" fmla="*/ 428411 h 1244159"/>
                    <a:gd name="connsiteX17" fmla="*/ 59681 w 1687662"/>
                    <a:gd name="connsiteY17" fmla="*/ 399042 h 1244159"/>
                    <a:gd name="connsiteX18" fmla="*/ 45394 w 1687662"/>
                    <a:gd name="connsiteY18" fmla="*/ 524455 h 1244159"/>
                    <a:gd name="connsiteX19" fmla="*/ 291456 w 1687662"/>
                    <a:gd name="connsiteY19" fmla="*/ 635580 h 1244159"/>
                    <a:gd name="connsiteX20" fmla="*/ 379562 w 1687662"/>
                    <a:gd name="connsiteY20" fmla="*/ 699080 h 1244159"/>
                    <a:gd name="connsiteX21" fmla="*/ 689918 w 1687662"/>
                    <a:gd name="connsiteY21" fmla="*/ 796712 h 1244159"/>
                    <a:gd name="connsiteX22" fmla="*/ 841525 w 1687662"/>
                    <a:gd name="connsiteY22" fmla="*/ 502230 h 1244159"/>
                    <a:gd name="connsiteX23" fmla="*/ 676425 w 1687662"/>
                    <a:gd name="connsiteY23" fmla="*/ 798298 h 1244159"/>
                    <a:gd name="connsiteX24" fmla="*/ 1166963 w 1687662"/>
                    <a:gd name="connsiteY24" fmla="*/ 1243593 h 1244159"/>
                    <a:gd name="connsiteX25" fmla="*/ 1259831 w 1687662"/>
                    <a:gd name="connsiteY25" fmla="*/ 1216605 h 1244159"/>
                    <a:gd name="connsiteX26" fmla="*/ 1115370 w 1687662"/>
                    <a:gd name="connsiteY26" fmla="*/ 1098337 h 1244159"/>
                    <a:gd name="connsiteX27" fmla="*/ 1138388 w 1687662"/>
                    <a:gd name="connsiteY27" fmla="*/ 1169772 h 1244159"/>
                    <a:gd name="connsiteX28" fmla="*/ 1155056 w 1687662"/>
                    <a:gd name="connsiteY28" fmla="*/ 1048330 h 1244159"/>
                    <a:gd name="connsiteX29" fmla="*/ 1321744 w 1687662"/>
                    <a:gd name="connsiteY29" fmla="*/ 1101512 h 1244159"/>
                    <a:gd name="connsiteX30" fmla="*/ 1263800 w 1687662"/>
                    <a:gd name="connsiteY30" fmla="*/ 912598 h 1244159"/>
                    <a:gd name="connsiteX31" fmla="*/ 1453506 w 1687662"/>
                    <a:gd name="connsiteY31" fmla="*/ 943555 h 1244159"/>
                    <a:gd name="connsiteX32" fmla="*/ 1555106 w 1687662"/>
                    <a:gd name="connsiteY32" fmla="*/ 949906 h 1244159"/>
                    <a:gd name="connsiteX33" fmla="*/ 1444775 w 1687662"/>
                    <a:gd name="connsiteY33" fmla="*/ 756230 h 1244159"/>
                    <a:gd name="connsiteX34" fmla="*/ 1629718 w 1687662"/>
                    <a:gd name="connsiteY34" fmla="*/ 714162 h 1244159"/>
                    <a:gd name="connsiteX35" fmla="*/ 1687662 w 1687662"/>
                    <a:gd name="connsiteY35" fmla="*/ 691936 h 1244159"/>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8337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21719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4101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50295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8388 w 1687662"/>
                    <a:gd name="connsiteY27" fmla="*/ 1176916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3626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160382 w 1687662"/>
                    <a:gd name="connsiteY9" fmla="*/ 102987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27146 w 1687662"/>
                    <a:gd name="connsiteY15" fmla="*/ 365375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2322 w 1682322"/>
                    <a:gd name="connsiteY0" fmla="*/ 701129 h 1252968"/>
                    <a:gd name="connsiteX1" fmla="*/ 954454 w 1682322"/>
                    <a:gd name="connsiteY1" fmla="*/ 410617 h 1252968"/>
                    <a:gd name="connsiteX2" fmla="*/ 849679 w 1682322"/>
                    <a:gd name="connsiteY2" fmla="*/ 203449 h 1252968"/>
                    <a:gd name="connsiteX3" fmla="*/ 836979 w 1682322"/>
                    <a:gd name="connsiteY3" fmla="*/ 33586 h 1252968"/>
                    <a:gd name="connsiteX4" fmla="*/ 676641 w 1682322"/>
                    <a:gd name="connsiteY4" fmla="*/ 57398 h 1252968"/>
                    <a:gd name="connsiteX5" fmla="*/ 684578 w 1682322"/>
                    <a:gd name="connsiteY5" fmla="*/ 222498 h 1252968"/>
                    <a:gd name="connsiteX6" fmla="*/ 627428 w 1682322"/>
                    <a:gd name="connsiteY6" fmla="*/ 373311 h 1252968"/>
                    <a:gd name="connsiteX7" fmla="*/ 672671 w 1682322"/>
                    <a:gd name="connsiteY7" fmla="*/ 224085 h 1252968"/>
                    <a:gd name="connsiteX8" fmla="*/ 307849 w 1682322"/>
                    <a:gd name="connsiteY8" fmla="*/ 1980 h 1252968"/>
                    <a:gd name="connsiteX9" fmla="*/ 155042 w 1682322"/>
                    <a:gd name="connsiteY9" fmla="*/ 112180 h 1252968"/>
                    <a:gd name="connsiteX10" fmla="*/ 402003 w 1682322"/>
                    <a:gd name="connsiteY10" fmla="*/ 247898 h 1252968"/>
                    <a:gd name="connsiteX11" fmla="*/ 444866 w 1682322"/>
                    <a:gd name="connsiteY11" fmla="*/ 274092 h 1252968"/>
                    <a:gd name="connsiteX12" fmla="*/ 343266 w 1682322"/>
                    <a:gd name="connsiteY12" fmla="*/ 444748 h 1252968"/>
                    <a:gd name="connsiteX13" fmla="*/ 451215 w 1682322"/>
                    <a:gd name="connsiteY13" fmla="*/ 274092 h 1252968"/>
                    <a:gd name="connsiteX14" fmla="*/ 114593 w 1682322"/>
                    <a:gd name="connsiteY14" fmla="*/ 234579 h 1252968"/>
                    <a:gd name="connsiteX15" fmla="*/ 21806 w 1682322"/>
                    <a:gd name="connsiteY15" fmla="*/ 365375 h 1252968"/>
                    <a:gd name="connsiteX16" fmla="*/ 294054 w 1682322"/>
                    <a:gd name="connsiteY16" fmla="*/ 437604 h 1252968"/>
                    <a:gd name="connsiteX17" fmla="*/ 68512 w 1682322"/>
                    <a:gd name="connsiteY17" fmla="*/ 509532 h 1252968"/>
                    <a:gd name="connsiteX18" fmla="*/ 40054 w 1682322"/>
                    <a:gd name="connsiteY18" fmla="*/ 533648 h 1252968"/>
                    <a:gd name="connsiteX19" fmla="*/ 286116 w 1682322"/>
                    <a:gd name="connsiteY19" fmla="*/ 644773 h 1252968"/>
                    <a:gd name="connsiteX20" fmla="*/ 374222 w 1682322"/>
                    <a:gd name="connsiteY20" fmla="*/ 708273 h 1252968"/>
                    <a:gd name="connsiteX21" fmla="*/ 684578 w 1682322"/>
                    <a:gd name="connsiteY21" fmla="*/ 805905 h 1252968"/>
                    <a:gd name="connsiteX22" fmla="*/ 836185 w 1682322"/>
                    <a:gd name="connsiteY22" fmla="*/ 511423 h 1252968"/>
                    <a:gd name="connsiteX23" fmla="*/ 671085 w 1682322"/>
                    <a:gd name="connsiteY23" fmla="*/ 807491 h 1252968"/>
                    <a:gd name="connsiteX24" fmla="*/ 1161623 w 1682322"/>
                    <a:gd name="connsiteY24" fmla="*/ 1252786 h 1252968"/>
                    <a:gd name="connsiteX25" fmla="*/ 1254491 w 1682322"/>
                    <a:gd name="connsiteY25" fmla="*/ 1225798 h 1252968"/>
                    <a:gd name="connsiteX26" fmla="*/ 1102886 w 1682322"/>
                    <a:gd name="connsiteY26" fmla="*/ 1098005 h 1252968"/>
                    <a:gd name="connsiteX27" fmla="*/ 1116380 w 1682322"/>
                    <a:gd name="connsiteY27" fmla="*/ 1178965 h 1252968"/>
                    <a:gd name="connsiteX28" fmla="*/ 1142572 w 1682322"/>
                    <a:gd name="connsiteY28" fmla="*/ 1052761 h 1252968"/>
                    <a:gd name="connsiteX29" fmla="*/ 1316404 w 1682322"/>
                    <a:gd name="connsiteY29" fmla="*/ 1127374 h 1252968"/>
                    <a:gd name="connsiteX30" fmla="*/ 1258460 w 1682322"/>
                    <a:gd name="connsiteY30" fmla="*/ 921791 h 1252968"/>
                    <a:gd name="connsiteX31" fmla="*/ 1448166 w 1682322"/>
                    <a:gd name="connsiteY31" fmla="*/ 952748 h 1252968"/>
                    <a:gd name="connsiteX32" fmla="*/ 1549766 w 1682322"/>
                    <a:gd name="connsiteY32" fmla="*/ 959099 h 1252968"/>
                    <a:gd name="connsiteX33" fmla="*/ 1441817 w 1682322"/>
                    <a:gd name="connsiteY33" fmla="*/ 758280 h 1252968"/>
                    <a:gd name="connsiteX34" fmla="*/ 1624378 w 1682322"/>
                    <a:gd name="connsiteY34" fmla="*/ 716211 h 1252968"/>
                    <a:gd name="connsiteX35" fmla="*/ 1682322 w 1682322"/>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75454 w 1671660"/>
                    <a:gd name="connsiteY19" fmla="*/ 644773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37615 w 1671660"/>
                    <a:gd name="connsiteY16" fmla="*/ 529319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87995 w 1687995"/>
                    <a:gd name="connsiteY0" fmla="*/ 701129 h 1252968"/>
                    <a:gd name="connsiteX1" fmla="*/ 960127 w 1687995"/>
                    <a:gd name="connsiteY1" fmla="*/ 410617 h 1252968"/>
                    <a:gd name="connsiteX2" fmla="*/ 855352 w 1687995"/>
                    <a:gd name="connsiteY2" fmla="*/ 203449 h 1252968"/>
                    <a:gd name="connsiteX3" fmla="*/ 842652 w 1687995"/>
                    <a:gd name="connsiteY3" fmla="*/ 33586 h 1252968"/>
                    <a:gd name="connsiteX4" fmla="*/ 682314 w 1687995"/>
                    <a:gd name="connsiteY4" fmla="*/ 57398 h 1252968"/>
                    <a:gd name="connsiteX5" fmla="*/ 690251 w 1687995"/>
                    <a:gd name="connsiteY5" fmla="*/ 222498 h 1252968"/>
                    <a:gd name="connsiteX6" fmla="*/ 633101 w 1687995"/>
                    <a:gd name="connsiteY6" fmla="*/ 373311 h 1252968"/>
                    <a:gd name="connsiteX7" fmla="*/ 678344 w 1687995"/>
                    <a:gd name="connsiteY7" fmla="*/ 224085 h 1252968"/>
                    <a:gd name="connsiteX8" fmla="*/ 313522 w 1687995"/>
                    <a:gd name="connsiteY8" fmla="*/ 1980 h 1252968"/>
                    <a:gd name="connsiteX9" fmla="*/ 160715 w 1687995"/>
                    <a:gd name="connsiteY9" fmla="*/ 112180 h 1252968"/>
                    <a:gd name="connsiteX10" fmla="*/ 407676 w 1687995"/>
                    <a:gd name="connsiteY10" fmla="*/ 247898 h 1252968"/>
                    <a:gd name="connsiteX11" fmla="*/ 450539 w 1687995"/>
                    <a:gd name="connsiteY11" fmla="*/ 274092 h 1252968"/>
                    <a:gd name="connsiteX12" fmla="*/ 348939 w 1687995"/>
                    <a:gd name="connsiteY12" fmla="*/ 444748 h 1252968"/>
                    <a:gd name="connsiteX13" fmla="*/ 456888 w 1687995"/>
                    <a:gd name="connsiteY13" fmla="*/ 274092 h 1252968"/>
                    <a:gd name="connsiteX14" fmla="*/ 120266 w 1687995"/>
                    <a:gd name="connsiteY14" fmla="*/ 234579 h 1252968"/>
                    <a:gd name="connsiteX15" fmla="*/ 6880 w 1687995"/>
                    <a:gd name="connsiteY15" fmla="*/ 412592 h 1252968"/>
                    <a:gd name="connsiteX16" fmla="*/ 253950 w 1687995"/>
                    <a:gd name="connsiteY16" fmla="*/ 529319 h 1252968"/>
                    <a:gd name="connsiteX17" fmla="*/ 74185 w 1687995"/>
                    <a:gd name="connsiteY17" fmla="*/ 509532 h 1252968"/>
                    <a:gd name="connsiteX18" fmla="*/ 63053 w 1687995"/>
                    <a:gd name="connsiteY18" fmla="*/ 723508 h 1252968"/>
                    <a:gd name="connsiteX19" fmla="*/ 281065 w 1687995"/>
                    <a:gd name="connsiteY19" fmla="*/ 733766 h 1252968"/>
                    <a:gd name="connsiteX20" fmla="*/ 379895 w 1687995"/>
                    <a:gd name="connsiteY20" fmla="*/ 708273 h 1252968"/>
                    <a:gd name="connsiteX21" fmla="*/ 690251 w 1687995"/>
                    <a:gd name="connsiteY21" fmla="*/ 805905 h 1252968"/>
                    <a:gd name="connsiteX22" fmla="*/ 841858 w 1687995"/>
                    <a:gd name="connsiteY22" fmla="*/ 511423 h 1252968"/>
                    <a:gd name="connsiteX23" fmla="*/ 676758 w 1687995"/>
                    <a:gd name="connsiteY23" fmla="*/ 807491 h 1252968"/>
                    <a:gd name="connsiteX24" fmla="*/ 1167296 w 1687995"/>
                    <a:gd name="connsiteY24" fmla="*/ 1252786 h 1252968"/>
                    <a:gd name="connsiteX25" fmla="*/ 1260164 w 1687995"/>
                    <a:gd name="connsiteY25" fmla="*/ 1225798 h 1252968"/>
                    <a:gd name="connsiteX26" fmla="*/ 1108559 w 1687995"/>
                    <a:gd name="connsiteY26" fmla="*/ 1098005 h 1252968"/>
                    <a:gd name="connsiteX27" fmla="*/ 1122053 w 1687995"/>
                    <a:gd name="connsiteY27" fmla="*/ 1178965 h 1252968"/>
                    <a:gd name="connsiteX28" fmla="*/ 1148245 w 1687995"/>
                    <a:gd name="connsiteY28" fmla="*/ 1052761 h 1252968"/>
                    <a:gd name="connsiteX29" fmla="*/ 1322077 w 1687995"/>
                    <a:gd name="connsiteY29" fmla="*/ 1127374 h 1252968"/>
                    <a:gd name="connsiteX30" fmla="*/ 1264133 w 1687995"/>
                    <a:gd name="connsiteY30" fmla="*/ 921791 h 1252968"/>
                    <a:gd name="connsiteX31" fmla="*/ 1453839 w 1687995"/>
                    <a:gd name="connsiteY31" fmla="*/ 952748 h 1252968"/>
                    <a:gd name="connsiteX32" fmla="*/ 1555439 w 1687995"/>
                    <a:gd name="connsiteY32" fmla="*/ 959099 h 1252968"/>
                    <a:gd name="connsiteX33" fmla="*/ 1447490 w 1687995"/>
                    <a:gd name="connsiteY33" fmla="*/ 758280 h 1252968"/>
                    <a:gd name="connsiteX34" fmla="*/ 1630051 w 1687995"/>
                    <a:gd name="connsiteY34" fmla="*/ 716211 h 1252968"/>
                    <a:gd name="connsiteX35" fmla="*/ 1687995 w 1687995"/>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495 w 1690814"/>
                    <a:gd name="connsiteY10" fmla="*/ 247898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34673 w 1690814"/>
                    <a:gd name="connsiteY10" fmla="*/ 31930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93844 w 1690814"/>
                    <a:gd name="connsiteY11" fmla="*/ 357651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78305 w 1690814"/>
                    <a:gd name="connsiteY13" fmla="*/ 363235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97905 w 1690814"/>
                    <a:gd name="connsiteY13" fmla="*/ 336478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7849 w 1690814"/>
                    <a:gd name="connsiteY11" fmla="*/ 355073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484017 w 1690814"/>
                    <a:gd name="connsiteY18" fmla="*/ 773364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76109"/>
                    <a:gd name="connsiteX1" fmla="*/ 962946 w 1690814"/>
                    <a:gd name="connsiteY1" fmla="*/ 410617 h 1276109"/>
                    <a:gd name="connsiteX2" fmla="*/ 858171 w 1690814"/>
                    <a:gd name="connsiteY2" fmla="*/ 203449 h 1276109"/>
                    <a:gd name="connsiteX3" fmla="*/ 845471 w 1690814"/>
                    <a:gd name="connsiteY3" fmla="*/ 33586 h 1276109"/>
                    <a:gd name="connsiteX4" fmla="*/ 685133 w 1690814"/>
                    <a:gd name="connsiteY4" fmla="*/ 57398 h 1276109"/>
                    <a:gd name="connsiteX5" fmla="*/ 693070 w 1690814"/>
                    <a:gd name="connsiteY5" fmla="*/ 222498 h 1276109"/>
                    <a:gd name="connsiteX6" fmla="*/ 635920 w 1690814"/>
                    <a:gd name="connsiteY6" fmla="*/ 373311 h 1276109"/>
                    <a:gd name="connsiteX7" fmla="*/ 681163 w 1690814"/>
                    <a:gd name="connsiteY7" fmla="*/ 224085 h 1276109"/>
                    <a:gd name="connsiteX8" fmla="*/ 316341 w 1690814"/>
                    <a:gd name="connsiteY8" fmla="*/ 1980 h 1276109"/>
                    <a:gd name="connsiteX9" fmla="*/ 163534 w 1690814"/>
                    <a:gd name="connsiteY9" fmla="*/ 112180 h 1276109"/>
                    <a:gd name="connsiteX10" fmla="*/ 410073 w 1690814"/>
                    <a:gd name="connsiteY10" fmla="*/ 313286 h 1276109"/>
                    <a:gd name="connsiteX11" fmla="*/ 399422 w 1690814"/>
                    <a:gd name="connsiteY11" fmla="*/ 339907 h 1276109"/>
                    <a:gd name="connsiteX12" fmla="*/ 97047 w 1690814"/>
                    <a:gd name="connsiteY12" fmla="*/ 251321 h 1276109"/>
                    <a:gd name="connsiteX13" fmla="*/ 9699 w 1690814"/>
                    <a:gd name="connsiteY13" fmla="*/ 412592 h 1276109"/>
                    <a:gd name="connsiteX14" fmla="*/ 255339 w 1690814"/>
                    <a:gd name="connsiteY14" fmla="*/ 535900 h 1276109"/>
                    <a:gd name="connsiteX15" fmla="*/ 65705 w 1690814"/>
                    <a:gd name="connsiteY15" fmla="*/ 553601 h 1276109"/>
                    <a:gd name="connsiteX16" fmla="*/ 65872 w 1690814"/>
                    <a:gd name="connsiteY16" fmla="*/ 723508 h 1276109"/>
                    <a:gd name="connsiteX17" fmla="*/ 296906 w 1690814"/>
                    <a:gd name="connsiteY17" fmla="*/ 745211 h 1276109"/>
                    <a:gd name="connsiteX18" fmla="*/ 484017 w 1690814"/>
                    <a:gd name="connsiteY18" fmla="*/ 773364 h 1276109"/>
                    <a:gd name="connsiteX19" fmla="*/ 693070 w 1690814"/>
                    <a:gd name="connsiteY19" fmla="*/ 805905 h 1276109"/>
                    <a:gd name="connsiteX20" fmla="*/ 844677 w 1690814"/>
                    <a:gd name="connsiteY20" fmla="*/ 511423 h 1276109"/>
                    <a:gd name="connsiteX21" fmla="*/ 708339 w 1690814"/>
                    <a:gd name="connsiteY21" fmla="*/ 865434 h 1276109"/>
                    <a:gd name="connsiteX22" fmla="*/ 1170115 w 1690814"/>
                    <a:gd name="connsiteY22" fmla="*/ 1252786 h 1276109"/>
                    <a:gd name="connsiteX23" fmla="*/ 1262983 w 1690814"/>
                    <a:gd name="connsiteY23" fmla="*/ 1225798 h 1276109"/>
                    <a:gd name="connsiteX24" fmla="*/ 1111378 w 1690814"/>
                    <a:gd name="connsiteY24" fmla="*/ 1098005 h 1276109"/>
                    <a:gd name="connsiteX25" fmla="*/ 1124872 w 1690814"/>
                    <a:gd name="connsiteY25" fmla="*/ 1178965 h 1276109"/>
                    <a:gd name="connsiteX26" fmla="*/ 1151064 w 1690814"/>
                    <a:gd name="connsiteY26" fmla="*/ 1052761 h 1276109"/>
                    <a:gd name="connsiteX27" fmla="*/ 1324896 w 1690814"/>
                    <a:gd name="connsiteY27" fmla="*/ 1127374 h 1276109"/>
                    <a:gd name="connsiteX28" fmla="*/ 1266952 w 1690814"/>
                    <a:gd name="connsiteY28" fmla="*/ 921791 h 1276109"/>
                    <a:gd name="connsiteX29" fmla="*/ 1456658 w 1690814"/>
                    <a:gd name="connsiteY29" fmla="*/ 952748 h 1276109"/>
                    <a:gd name="connsiteX30" fmla="*/ 1558258 w 1690814"/>
                    <a:gd name="connsiteY30" fmla="*/ 959099 h 1276109"/>
                    <a:gd name="connsiteX31" fmla="*/ 1450309 w 1690814"/>
                    <a:gd name="connsiteY31" fmla="*/ 758280 h 1276109"/>
                    <a:gd name="connsiteX32" fmla="*/ 1632870 w 1690814"/>
                    <a:gd name="connsiteY32" fmla="*/ 716211 h 1276109"/>
                    <a:gd name="connsiteX33" fmla="*/ 1690814 w 1690814"/>
                    <a:gd name="connsiteY33" fmla="*/ 701129 h 1276109"/>
                    <a:gd name="connsiteX0" fmla="*/ 1690814 w 1690814"/>
                    <a:gd name="connsiteY0" fmla="*/ 701129 h 1278110"/>
                    <a:gd name="connsiteX1" fmla="*/ 962946 w 1690814"/>
                    <a:gd name="connsiteY1" fmla="*/ 410617 h 1278110"/>
                    <a:gd name="connsiteX2" fmla="*/ 858171 w 1690814"/>
                    <a:gd name="connsiteY2" fmla="*/ 203449 h 1278110"/>
                    <a:gd name="connsiteX3" fmla="*/ 845471 w 1690814"/>
                    <a:gd name="connsiteY3" fmla="*/ 33586 h 1278110"/>
                    <a:gd name="connsiteX4" fmla="*/ 685133 w 1690814"/>
                    <a:gd name="connsiteY4" fmla="*/ 57398 h 1278110"/>
                    <a:gd name="connsiteX5" fmla="*/ 693070 w 1690814"/>
                    <a:gd name="connsiteY5" fmla="*/ 222498 h 1278110"/>
                    <a:gd name="connsiteX6" fmla="*/ 635920 w 1690814"/>
                    <a:gd name="connsiteY6" fmla="*/ 373311 h 1278110"/>
                    <a:gd name="connsiteX7" fmla="*/ 681163 w 1690814"/>
                    <a:gd name="connsiteY7" fmla="*/ 224085 h 1278110"/>
                    <a:gd name="connsiteX8" fmla="*/ 316341 w 1690814"/>
                    <a:gd name="connsiteY8" fmla="*/ 1980 h 1278110"/>
                    <a:gd name="connsiteX9" fmla="*/ 163534 w 1690814"/>
                    <a:gd name="connsiteY9" fmla="*/ 112180 h 1278110"/>
                    <a:gd name="connsiteX10" fmla="*/ 410073 w 1690814"/>
                    <a:gd name="connsiteY10" fmla="*/ 313286 h 1278110"/>
                    <a:gd name="connsiteX11" fmla="*/ 399422 w 1690814"/>
                    <a:gd name="connsiteY11" fmla="*/ 339907 h 1278110"/>
                    <a:gd name="connsiteX12" fmla="*/ 97047 w 1690814"/>
                    <a:gd name="connsiteY12" fmla="*/ 251321 h 1278110"/>
                    <a:gd name="connsiteX13" fmla="*/ 9699 w 1690814"/>
                    <a:gd name="connsiteY13" fmla="*/ 412592 h 1278110"/>
                    <a:gd name="connsiteX14" fmla="*/ 255339 w 1690814"/>
                    <a:gd name="connsiteY14" fmla="*/ 535900 h 1278110"/>
                    <a:gd name="connsiteX15" fmla="*/ 65705 w 1690814"/>
                    <a:gd name="connsiteY15" fmla="*/ 553601 h 1278110"/>
                    <a:gd name="connsiteX16" fmla="*/ 65872 w 1690814"/>
                    <a:gd name="connsiteY16" fmla="*/ 723508 h 1278110"/>
                    <a:gd name="connsiteX17" fmla="*/ 296906 w 1690814"/>
                    <a:gd name="connsiteY17" fmla="*/ 745211 h 1278110"/>
                    <a:gd name="connsiteX18" fmla="*/ 484017 w 1690814"/>
                    <a:gd name="connsiteY18" fmla="*/ 773364 h 1278110"/>
                    <a:gd name="connsiteX19" fmla="*/ 693070 w 1690814"/>
                    <a:gd name="connsiteY19" fmla="*/ 805905 h 1278110"/>
                    <a:gd name="connsiteX20" fmla="*/ 844677 w 1690814"/>
                    <a:gd name="connsiteY20" fmla="*/ 511423 h 1278110"/>
                    <a:gd name="connsiteX21" fmla="*/ 803912 w 1690814"/>
                    <a:gd name="connsiteY21" fmla="*/ 837956 h 1278110"/>
                    <a:gd name="connsiteX22" fmla="*/ 1170115 w 1690814"/>
                    <a:gd name="connsiteY22" fmla="*/ 1252786 h 1278110"/>
                    <a:gd name="connsiteX23" fmla="*/ 1262983 w 1690814"/>
                    <a:gd name="connsiteY23" fmla="*/ 1225798 h 1278110"/>
                    <a:gd name="connsiteX24" fmla="*/ 1111378 w 1690814"/>
                    <a:gd name="connsiteY24" fmla="*/ 1098005 h 1278110"/>
                    <a:gd name="connsiteX25" fmla="*/ 1124872 w 1690814"/>
                    <a:gd name="connsiteY25" fmla="*/ 1178965 h 1278110"/>
                    <a:gd name="connsiteX26" fmla="*/ 1151064 w 1690814"/>
                    <a:gd name="connsiteY26" fmla="*/ 1052761 h 1278110"/>
                    <a:gd name="connsiteX27" fmla="*/ 1324896 w 1690814"/>
                    <a:gd name="connsiteY27" fmla="*/ 1127374 h 1278110"/>
                    <a:gd name="connsiteX28" fmla="*/ 1266952 w 1690814"/>
                    <a:gd name="connsiteY28" fmla="*/ 921791 h 1278110"/>
                    <a:gd name="connsiteX29" fmla="*/ 1456658 w 1690814"/>
                    <a:gd name="connsiteY29" fmla="*/ 952748 h 1278110"/>
                    <a:gd name="connsiteX30" fmla="*/ 1558258 w 1690814"/>
                    <a:gd name="connsiteY30" fmla="*/ 959099 h 1278110"/>
                    <a:gd name="connsiteX31" fmla="*/ 1450309 w 1690814"/>
                    <a:gd name="connsiteY31" fmla="*/ 758280 h 1278110"/>
                    <a:gd name="connsiteX32" fmla="*/ 1632870 w 1690814"/>
                    <a:gd name="connsiteY32" fmla="*/ 716211 h 1278110"/>
                    <a:gd name="connsiteX33" fmla="*/ 1690814 w 1690814"/>
                    <a:gd name="connsiteY33" fmla="*/ 701129 h 1278110"/>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693070 w 1690814"/>
                    <a:gd name="connsiteY19" fmla="*/ 805905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76314 w 1690814"/>
                    <a:gd name="connsiteY16" fmla="*/ 691315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34392 w 1690814"/>
                    <a:gd name="connsiteY20" fmla="*/ 598120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4559"/>
                    <a:gd name="connsiteX1" fmla="*/ 962946 w 1690814"/>
                    <a:gd name="connsiteY1" fmla="*/ 410617 h 1274559"/>
                    <a:gd name="connsiteX2" fmla="*/ 858171 w 1690814"/>
                    <a:gd name="connsiteY2" fmla="*/ 203449 h 1274559"/>
                    <a:gd name="connsiteX3" fmla="*/ 845471 w 1690814"/>
                    <a:gd name="connsiteY3" fmla="*/ 33586 h 1274559"/>
                    <a:gd name="connsiteX4" fmla="*/ 685133 w 1690814"/>
                    <a:gd name="connsiteY4" fmla="*/ 57398 h 1274559"/>
                    <a:gd name="connsiteX5" fmla="*/ 693070 w 1690814"/>
                    <a:gd name="connsiteY5" fmla="*/ 222498 h 1274559"/>
                    <a:gd name="connsiteX6" fmla="*/ 635920 w 1690814"/>
                    <a:gd name="connsiteY6" fmla="*/ 373311 h 1274559"/>
                    <a:gd name="connsiteX7" fmla="*/ 681163 w 1690814"/>
                    <a:gd name="connsiteY7" fmla="*/ 224085 h 1274559"/>
                    <a:gd name="connsiteX8" fmla="*/ 316341 w 1690814"/>
                    <a:gd name="connsiteY8" fmla="*/ 1980 h 1274559"/>
                    <a:gd name="connsiteX9" fmla="*/ 163534 w 1690814"/>
                    <a:gd name="connsiteY9" fmla="*/ 112180 h 1274559"/>
                    <a:gd name="connsiteX10" fmla="*/ 410073 w 1690814"/>
                    <a:gd name="connsiteY10" fmla="*/ 313286 h 1274559"/>
                    <a:gd name="connsiteX11" fmla="*/ 399422 w 1690814"/>
                    <a:gd name="connsiteY11" fmla="*/ 339907 h 1274559"/>
                    <a:gd name="connsiteX12" fmla="*/ 97047 w 1690814"/>
                    <a:gd name="connsiteY12" fmla="*/ 251321 h 1274559"/>
                    <a:gd name="connsiteX13" fmla="*/ 9699 w 1690814"/>
                    <a:gd name="connsiteY13" fmla="*/ 412592 h 1274559"/>
                    <a:gd name="connsiteX14" fmla="*/ 255339 w 1690814"/>
                    <a:gd name="connsiteY14" fmla="*/ 535900 h 1274559"/>
                    <a:gd name="connsiteX15" fmla="*/ 65705 w 1690814"/>
                    <a:gd name="connsiteY15" fmla="*/ 553601 h 1274559"/>
                    <a:gd name="connsiteX16" fmla="*/ 65300 w 1690814"/>
                    <a:gd name="connsiteY16" fmla="*/ 718214 h 1274559"/>
                    <a:gd name="connsiteX17" fmla="*/ 295618 w 1690814"/>
                    <a:gd name="connsiteY17" fmla="*/ 743208 h 1274559"/>
                    <a:gd name="connsiteX18" fmla="*/ 478581 w 1690814"/>
                    <a:gd name="connsiteY18" fmla="*/ 782521 h 1274559"/>
                    <a:gd name="connsiteX19" fmla="*/ 717541 w 1690814"/>
                    <a:gd name="connsiteY19" fmla="*/ 883593 h 1274559"/>
                    <a:gd name="connsiteX20" fmla="*/ 952137 w 1690814"/>
                    <a:gd name="connsiteY20" fmla="*/ 643331 h 1274559"/>
                    <a:gd name="connsiteX21" fmla="*/ 719214 w 1690814"/>
                    <a:gd name="connsiteY21" fmla="*/ 886752 h 1274559"/>
                    <a:gd name="connsiteX22" fmla="*/ 1170115 w 1690814"/>
                    <a:gd name="connsiteY22" fmla="*/ 1252786 h 1274559"/>
                    <a:gd name="connsiteX23" fmla="*/ 1262983 w 1690814"/>
                    <a:gd name="connsiteY23" fmla="*/ 1225798 h 1274559"/>
                    <a:gd name="connsiteX24" fmla="*/ 1111378 w 1690814"/>
                    <a:gd name="connsiteY24" fmla="*/ 1098005 h 1274559"/>
                    <a:gd name="connsiteX25" fmla="*/ 1124872 w 1690814"/>
                    <a:gd name="connsiteY25" fmla="*/ 1178965 h 1274559"/>
                    <a:gd name="connsiteX26" fmla="*/ 1151064 w 1690814"/>
                    <a:gd name="connsiteY26" fmla="*/ 1052761 h 1274559"/>
                    <a:gd name="connsiteX27" fmla="*/ 1324896 w 1690814"/>
                    <a:gd name="connsiteY27" fmla="*/ 1127374 h 1274559"/>
                    <a:gd name="connsiteX28" fmla="*/ 1266952 w 1690814"/>
                    <a:gd name="connsiteY28" fmla="*/ 921791 h 1274559"/>
                    <a:gd name="connsiteX29" fmla="*/ 1456658 w 1690814"/>
                    <a:gd name="connsiteY29" fmla="*/ 952748 h 1274559"/>
                    <a:gd name="connsiteX30" fmla="*/ 1558258 w 1690814"/>
                    <a:gd name="connsiteY30" fmla="*/ 959099 h 1274559"/>
                    <a:gd name="connsiteX31" fmla="*/ 1450309 w 1690814"/>
                    <a:gd name="connsiteY31" fmla="*/ 758280 h 1274559"/>
                    <a:gd name="connsiteX32" fmla="*/ 1632870 w 1690814"/>
                    <a:gd name="connsiteY32" fmla="*/ 716211 h 1274559"/>
                    <a:gd name="connsiteX33" fmla="*/ 1690814 w 1690814"/>
                    <a:gd name="connsiteY33" fmla="*/ 701129 h 1274559"/>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3936"/>
                    <a:gd name="connsiteX1" fmla="*/ 962946 w 1690814"/>
                    <a:gd name="connsiteY1" fmla="*/ 410617 h 1273936"/>
                    <a:gd name="connsiteX2" fmla="*/ 858171 w 1690814"/>
                    <a:gd name="connsiteY2" fmla="*/ 203449 h 1273936"/>
                    <a:gd name="connsiteX3" fmla="*/ 845471 w 1690814"/>
                    <a:gd name="connsiteY3" fmla="*/ 33586 h 1273936"/>
                    <a:gd name="connsiteX4" fmla="*/ 685133 w 1690814"/>
                    <a:gd name="connsiteY4" fmla="*/ 57398 h 1273936"/>
                    <a:gd name="connsiteX5" fmla="*/ 693070 w 1690814"/>
                    <a:gd name="connsiteY5" fmla="*/ 222498 h 1273936"/>
                    <a:gd name="connsiteX6" fmla="*/ 635920 w 1690814"/>
                    <a:gd name="connsiteY6" fmla="*/ 373311 h 1273936"/>
                    <a:gd name="connsiteX7" fmla="*/ 681163 w 1690814"/>
                    <a:gd name="connsiteY7" fmla="*/ 224085 h 1273936"/>
                    <a:gd name="connsiteX8" fmla="*/ 316341 w 1690814"/>
                    <a:gd name="connsiteY8" fmla="*/ 1980 h 1273936"/>
                    <a:gd name="connsiteX9" fmla="*/ 163534 w 1690814"/>
                    <a:gd name="connsiteY9" fmla="*/ 112180 h 1273936"/>
                    <a:gd name="connsiteX10" fmla="*/ 410073 w 1690814"/>
                    <a:gd name="connsiteY10" fmla="*/ 313286 h 1273936"/>
                    <a:gd name="connsiteX11" fmla="*/ 399422 w 1690814"/>
                    <a:gd name="connsiteY11" fmla="*/ 339907 h 1273936"/>
                    <a:gd name="connsiteX12" fmla="*/ 97047 w 1690814"/>
                    <a:gd name="connsiteY12" fmla="*/ 251321 h 1273936"/>
                    <a:gd name="connsiteX13" fmla="*/ 9699 w 1690814"/>
                    <a:gd name="connsiteY13" fmla="*/ 412592 h 1273936"/>
                    <a:gd name="connsiteX14" fmla="*/ 255339 w 1690814"/>
                    <a:gd name="connsiteY14" fmla="*/ 535900 h 1273936"/>
                    <a:gd name="connsiteX15" fmla="*/ 65705 w 1690814"/>
                    <a:gd name="connsiteY15" fmla="*/ 553601 h 1273936"/>
                    <a:gd name="connsiteX16" fmla="*/ 65300 w 1690814"/>
                    <a:gd name="connsiteY16" fmla="*/ 718214 h 1273936"/>
                    <a:gd name="connsiteX17" fmla="*/ 295618 w 1690814"/>
                    <a:gd name="connsiteY17" fmla="*/ 743208 h 1273936"/>
                    <a:gd name="connsiteX18" fmla="*/ 478581 w 1690814"/>
                    <a:gd name="connsiteY18" fmla="*/ 782521 h 1273936"/>
                    <a:gd name="connsiteX19" fmla="*/ 717541 w 1690814"/>
                    <a:gd name="connsiteY19" fmla="*/ 883593 h 1273936"/>
                    <a:gd name="connsiteX20" fmla="*/ 952137 w 1690814"/>
                    <a:gd name="connsiteY20" fmla="*/ 643331 h 1273936"/>
                    <a:gd name="connsiteX21" fmla="*/ 719071 w 1690814"/>
                    <a:gd name="connsiteY21" fmla="*/ 895337 h 1273936"/>
                    <a:gd name="connsiteX22" fmla="*/ 1170115 w 1690814"/>
                    <a:gd name="connsiteY22" fmla="*/ 1252786 h 1273936"/>
                    <a:gd name="connsiteX23" fmla="*/ 1262983 w 1690814"/>
                    <a:gd name="connsiteY23" fmla="*/ 1225798 h 1273936"/>
                    <a:gd name="connsiteX24" fmla="*/ 1111378 w 1690814"/>
                    <a:gd name="connsiteY24" fmla="*/ 1098005 h 1273936"/>
                    <a:gd name="connsiteX25" fmla="*/ 1124872 w 1690814"/>
                    <a:gd name="connsiteY25" fmla="*/ 1178965 h 1273936"/>
                    <a:gd name="connsiteX26" fmla="*/ 1151064 w 1690814"/>
                    <a:gd name="connsiteY26" fmla="*/ 1052761 h 1273936"/>
                    <a:gd name="connsiteX27" fmla="*/ 1324896 w 1690814"/>
                    <a:gd name="connsiteY27" fmla="*/ 1127374 h 1273936"/>
                    <a:gd name="connsiteX28" fmla="*/ 1266952 w 1690814"/>
                    <a:gd name="connsiteY28" fmla="*/ 921791 h 1273936"/>
                    <a:gd name="connsiteX29" fmla="*/ 1456658 w 1690814"/>
                    <a:gd name="connsiteY29" fmla="*/ 952748 h 1273936"/>
                    <a:gd name="connsiteX30" fmla="*/ 1558258 w 1690814"/>
                    <a:gd name="connsiteY30" fmla="*/ 959099 h 1273936"/>
                    <a:gd name="connsiteX31" fmla="*/ 1450309 w 1690814"/>
                    <a:gd name="connsiteY31" fmla="*/ 758280 h 1273936"/>
                    <a:gd name="connsiteX32" fmla="*/ 1632870 w 1690814"/>
                    <a:gd name="connsiteY32" fmla="*/ 716211 h 1273936"/>
                    <a:gd name="connsiteX33" fmla="*/ 1690814 w 1690814"/>
                    <a:gd name="connsiteY33" fmla="*/ 701129 h 1273936"/>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2238 h 1275710"/>
                    <a:gd name="connsiteX1" fmla="*/ 962946 w 1690814"/>
                    <a:gd name="connsiteY1" fmla="*/ 411726 h 1275710"/>
                    <a:gd name="connsiteX2" fmla="*/ 863464 w 1690814"/>
                    <a:gd name="connsiteY2" fmla="*/ 203986 h 1275710"/>
                    <a:gd name="connsiteX3" fmla="*/ 855485 w 1690814"/>
                    <a:gd name="connsiteY3" fmla="*/ 28256 h 1275710"/>
                    <a:gd name="connsiteX4" fmla="*/ 685133 w 1690814"/>
                    <a:gd name="connsiteY4" fmla="*/ 58507 h 1275710"/>
                    <a:gd name="connsiteX5" fmla="*/ 693070 w 1690814"/>
                    <a:gd name="connsiteY5" fmla="*/ 223607 h 1275710"/>
                    <a:gd name="connsiteX6" fmla="*/ 651229 w 1690814"/>
                    <a:gd name="connsiteY6" fmla="*/ 367409 h 1275710"/>
                    <a:gd name="connsiteX7" fmla="*/ 681163 w 1690814"/>
                    <a:gd name="connsiteY7" fmla="*/ 225194 h 1275710"/>
                    <a:gd name="connsiteX8" fmla="*/ 316341 w 1690814"/>
                    <a:gd name="connsiteY8" fmla="*/ 3089 h 1275710"/>
                    <a:gd name="connsiteX9" fmla="*/ 175409 w 1690814"/>
                    <a:gd name="connsiteY9" fmla="*/ 114146 h 1275710"/>
                    <a:gd name="connsiteX10" fmla="*/ 410073 w 1690814"/>
                    <a:gd name="connsiteY10" fmla="*/ 314395 h 1275710"/>
                    <a:gd name="connsiteX11" fmla="*/ 399422 w 1690814"/>
                    <a:gd name="connsiteY11" fmla="*/ 341016 h 1275710"/>
                    <a:gd name="connsiteX12" fmla="*/ 97047 w 1690814"/>
                    <a:gd name="connsiteY12" fmla="*/ 252430 h 1275710"/>
                    <a:gd name="connsiteX13" fmla="*/ 9699 w 1690814"/>
                    <a:gd name="connsiteY13" fmla="*/ 413701 h 1275710"/>
                    <a:gd name="connsiteX14" fmla="*/ 255339 w 1690814"/>
                    <a:gd name="connsiteY14" fmla="*/ 537009 h 1275710"/>
                    <a:gd name="connsiteX15" fmla="*/ 65705 w 1690814"/>
                    <a:gd name="connsiteY15" fmla="*/ 554710 h 1275710"/>
                    <a:gd name="connsiteX16" fmla="*/ 65300 w 1690814"/>
                    <a:gd name="connsiteY16" fmla="*/ 719323 h 1275710"/>
                    <a:gd name="connsiteX17" fmla="*/ 295618 w 1690814"/>
                    <a:gd name="connsiteY17" fmla="*/ 744317 h 1275710"/>
                    <a:gd name="connsiteX18" fmla="*/ 478581 w 1690814"/>
                    <a:gd name="connsiteY18" fmla="*/ 783630 h 1275710"/>
                    <a:gd name="connsiteX19" fmla="*/ 717541 w 1690814"/>
                    <a:gd name="connsiteY19" fmla="*/ 884702 h 1275710"/>
                    <a:gd name="connsiteX20" fmla="*/ 952137 w 1690814"/>
                    <a:gd name="connsiteY20" fmla="*/ 644440 h 1275710"/>
                    <a:gd name="connsiteX21" fmla="*/ 724507 w 1690814"/>
                    <a:gd name="connsiteY21" fmla="*/ 887289 h 1275710"/>
                    <a:gd name="connsiteX22" fmla="*/ 1170115 w 1690814"/>
                    <a:gd name="connsiteY22" fmla="*/ 1253895 h 1275710"/>
                    <a:gd name="connsiteX23" fmla="*/ 1262983 w 1690814"/>
                    <a:gd name="connsiteY23" fmla="*/ 1226907 h 1275710"/>
                    <a:gd name="connsiteX24" fmla="*/ 1111378 w 1690814"/>
                    <a:gd name="connsiteY24" fmla="*/ 1099114 h 1275710"/>
                    <a:gd name="connsiteX25" fmla="*/ 1124872 w 1690814"/>
                    <a:gd name="connsiteY25" fmla="*/ 1180074 h 1275710"/>
                    <a:gd name="connsiteX26" fmla="*/ 1151064 w 1690814"/>
                    <a:gd name="connsiteY26" fmla="*/ 1053870 h 1275710"/>
                    <a:gd name="connsiteX27" fmla="*/ 1324896 w 1690814"/>
                    <a:gd name="connsiteY27" fmla="*/ 1128483 h 1275710"/>
                    <a:gd name="connsiteX28" fmla="*/ 1266952 w 1690814"/>
                    <a:gd name="connsiteY28" fmla="*/ 922900 h 1275710"/>
                    <a:gd name="connsiteX29" fmla="*/ 1456658 w 1690814"/>
                    <a:gd name="connsiteY29" fmla="*/ 953857 h 1275710"/>
                    <a:gd name="connsiteX30" fmla="*/ 1558258 w 1690814"/>
                    <a:gd name="connsiteY30" fmla="*/ 960208 h 1275710"/>
                    <a:gd name="connsiteX31" fmla="*/ 1450309 w 1690814"/>
                    <a:gd name="connsiteY31" fmla="*/ 759389 h 1275710"/>
                    <a:gd name="connsiteX32" fmla="*/ 1632870 w 1690814"/>
                    <a:gd name="connsiteY32" fmla="*/ 717320 h 1275710"/>
                    <a:gd name="connsiteX33" fmla="*/ 1690814 w 1690814"/>
                    <a:gd name="connsiteY33" fmla="*/ 702238 h 1275710"/>
                    <a:gd name="connsiteX0" fmla="*/ 1690814 w 1690814"/>
                    <a:gd name="connsiteY0" fmla="*/ 701130 h 1274602"/>
                    <a:gd name="connsiteX1" fmla="*/ 962946 w 1690814"/>
                    <a:gd name="connsiteY1" fmla="*/ 410618 h 1274602"/>
                    <a:gd name="connsiteX2" fmla="*/ 863464 w 1690814"/>
                    <a:gd name="connsiteY2" fmla="*/ 202878 h 1274602"/>
                    <a:gd name="connsiteX3" fmla="*/ 855485 w 1690814"/>
                    <a:gd name="connsiteY3" fmla="*/ 27148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73512 w 1690814"/>
                    <a:gd name="connsiteY3" fmla="*/ 1555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93070 w 1690814"/>
                    <a:gd name="connsiteY5" fmla="*/ 222637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50862 w 1690814"/>
                    <a:gd name="connsiteY5" fmla="*/ 218309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717393 w 1690814"/>
                    <a:gd name="connsiteY5" fmla="*/ 229321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80911 w 1690814"/>
                    <a:gd name="connsiteY5" fmla="*/ 238624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16 h 1274388"/>
                    <a:gd name="connsiteX1" fmla="*/ 962946 w 1690814"/>
                    <a:gd name="connsiteY1" fmla="*/ 410404 h 1274388"/>
                    <a:gd name="connsiteX2" fmla="*/ 863464 w 1690814"/>
                    <a:gd name="connsiteY2" fmla="*/ 202664 h 1274388"/>
                    <a:gd name="connsiteX3" fmla="*/ 855486 w 1690814"/>
                    <a:gd name="connsiteY3" fmla="*/ 26933 h 1274388"/>
                    <a:gd name="connsiteX4" fmla="*/ 671255 w 1690814"/>
                    <a:gd name="connsiteY4" fmla="*/ 57615 h 1274388"/>
                    <a:gd name="connsiteX5" fmla="*/ 680911 w 1690814"/>
                    <a:gd name="connsiteY5" fmla="*/ 238597 h 1274388"/>
                    <a:gd name="connsiteX6" fmla="*/ 651229 w 1690814"/>
                    <a:gd name="connsiteY6" fmla="*/ 366087 h 1274388"/>
                    <a:gd name="connsiteX7" fmla="*/ 727664 w 1690814"/>
                    <a:gd name="connsiteY7" fmla="*/ 247762 h 1274388"/>
                    <a:gd name="connsiteX8" fmla="*/ 316341 w 1690814"/>
                    <a:gd name="connsiteY8" fmla="*/ 1767 h 1274388"/>
                    <a:gd name="connsiteX9" fmla="*/ 175409 w 1690814"/>
                    <a:gd name="connsiteY9" fmla="*/ 112824 h 1274388"/>
                    <a:gd name="connsiteX10" fmla="*/ 410073 w 1690814"/>
                    <a:gd name="connsiteY10" fmla="*/ 313073 h 1274388"/>
                    <a:gd name="connsiteX11" fmla="*/ 399422 w 1690814"/>
                    <a:gd name="connsiteY11" fmla="*/ 339694 h 1274388"/>
                    <a:gd name="connsiteX12" fmla="*/ 97047 w 1690814"/>
                    <a:gd name="connsiteY12" fmla="*/ 251108 h 1274388"/>
                    <a:gd name="connsiteX13" fmla="*/ 9699 w 1690814"/>
                    <a:gd name="connsiteY13" fmla="*/ 412379 h 1274388"/>
                    <a:gd name="connsiteX14" fmla="*/ 255339 w 1690814"/>
                    <a:gd name="connsiteY14" fmla="*/ 535687 h 1274388"/>
                    <a:gd name="connsiteX15" fmla="*/ 65705 w 1690814"/>
                    <a:gd name="connsiteY15" fmla="*/ 553388 h 1274388"/>
                    <a:gd name="connsiteX16" fmla="*/ 65300 w 1690814"/>
                    <a:gd name="connsiteY16" fmla="*/ 718001 h 1274388"/>
                    <a:gd name="connsiteX17" fmla="*/ 295618 w 1690814"/>
                    <a:gd name="connsiteY17" fmla="*/ 742995 h 1274388"/>
                    <a:gd name="connsiteX18" fmla="*/ 478581 w 1690814"/>
                    <a:gd name="connsiteY18" fmla="*/ 782308 h 1274388"/>
                    <a:gd name="connsiteX19" fmla="*/ 717541 w 1690814"/>
                    <a:gd name="connsiteY19" fmla="*/ 883380 h 1274388"/>
                    <a:gd name="connsiteX20" fmla="*/ 952137 w 1690814"/>
                    <a:gd name="connsiteY20" fmla="*/ 643118 h 1274388"/>
                    <a:gd name="connsiteX21" fmla="*/ 724507 w 1690814"/>
                    <a:gd name="connsiteY21" fmla="*/ 885967 h 1274388"/>
                    <a:gd name="connsiteX22" fmla="*/ 1170115 w 1690814"/>
                    <a:gd name="connsiteY22" fmla="*/ 1252573 h 1274388"/>
                    <a:gd name="connsiteX23" fmla="*/ 1262983 w 1690814"/>
                    <a:gd name="connsiteY23" fmla="*/ 1225585 h 1274388"/>
                    <a:gd name="connsiteX24" fmla="*/ 1111378 w 1690814"/>
                    <a:gd name="connsiteY24" fmla="*/ 1097792 h 1274388"/>
                    <a:gd name="connsiteX25" fmla="*/ 1124872 w 1690814"/>
                    <a:gd name="connsiteY25" fmla="*/ 1178752 h 1274388"/>
                    <a:gd name="connsiteX26" fmla="*/ 1151064 w 1690814"/>
                    <a:gd name="connsiteY26" fmla="*/ 1052548 h 1274388"/>
                    <a:gd name="connsiteX27" fmla="*/ 1324896 w 1690814"/>
                    <a:gd name="connsiteY27" fmla="*/ 1127161 h 1274388"/>
                    <a:gd name="connsiteX28" fmla="*/ 1266952 w 1690814"/>
                    <a:gd name="connsiteY28" fmla="*/ 921578 h 1274388"/>
                    <a:gd name="connsiteX29" fmla="*/ 1456658 w 1690814"/>
                    <a:gd name="connsiteY29" fmla="*/ 952535 h 1274388"/>
                    <a:gd name="connsiteX30" fmla="*/ 1558258 w 1690814"/>
                    <a:gd name="connsiteY30" fmla="*/ 958886 h 1274388"/>
                    <a:gd name="connsiteX31" fmla="*/ 1450309 w 1690814"/>
                    <a:gd name="connsiteY31" fmla="*/ 758067 h 1274388"/>
                    <a:gd name="connsiteX32" fmla="*/ 1632870 w 1690814"/>
                    <a:gd name="connsiteY32" fmla="*/ 715998 h 1274388"/>
                    <a:gd name="connsiteX33" fmla="*/ 1690814 w 1690814"/>
                    <a:gd name="connsiteY33" fmla="*/ 700916 h 1274388"/>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80911 w 1690814"/>
                    <a:gd name="connsiteY5" fmla="*/ 238340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92214 w 1690814"/>
                    <a:gd name="connsiteY5" fmla="*/ 233903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994 h 1274466"/>
                    <a:gd name="connsiteX1" fmla="*/ 962946 w 1690814"/>
                    <a:gd name="connsiteY1" fmla="*/ 410482 h 1274466"/>
                    <a:gd name="connsiteX2" fmla="*/ 863464 w 1690814"/>
                    <a:gd name="connsiteY2" fmla="*/ 202742 h 1274466"/>
                    <a:gd name="connsiteX3" fmla="*/ 855486 w 1690814"/>
                    <a:gd name="connsiteY3" fmla="*/ 27011 h 1274466"/>
                    <a:gd name="connsiteX4" fmla="*/ 671255 w 1690814"/>
                    <a:gd name="connsiteY4" fmla="*/ 57693 h 1274466"/>
                    <a:gd name="connsiteX5" fmla="*/ 692214 w 1690814"/>
                    <a:gd name="connsiteY5" fmla="*/ 234238 h 1274466"/>
                    <a:gd name="connsiteX6" fmla="*/ 651229 w 1690814"/>
                    <a:gd name="connsiteY6" fmla="*/ 366165 h 1274466"/>
                    <a:gd name="connsiteX7" fmla="*/ 676298 w 1690814"/>
                    <a:gd name="connsiteY7" fmla="*/ 238401 h 1274466"/>
                    <a:gd name="connsiteX8" fmla="*/ 316341 w 1690814"/>
                    <a:gd name="connsiteY8" fmla="*/ 1845 h 1274466"/>
                    <a:gd name="connsiteX9" fmla="*/ 175409 w 1690814"/>
                    <a:gd name="connsiteY9" fmla="*/ 112902 h 1274466"/>
                    <a:gd name="connsiteX10" fmla="*/ 410073 w 1690814"/>
                    <a:gd name="connsiteY10" fmla="*/ 313151 h 1274466"/>
                    <a:gd name="connsiteX11" fmla="*/ 399422 w 1690814"/>
                    <a:gd name="connsiteY11" fmla="*/ 339772 h 1274466"/>
                    <a:gd name="connsiteX12" fmla="*/ 97047 w 1690814"/>
                    <a:gd name="connsiteY12" fmla="*/ 251186 h 1274466"/>
                    <a:gd name="connsiteX13" fmla="*/ 9699 w 1690814"/>
                    <a:gd name="connsiteY13" fmla="*/ 412457 h 1274466"/>
                    <a:gd name="connsiteX14" fmla="*/ 255339 w 1690814"/>
                    <a:gd name="connsiteY14" fmla="*/ 535765 h 1274466"/>
                    <a:gd name="connsiteX15" fmla="*/ 65705 w 1690814"/>
                    <a:gd name="connsiteY15" fmla="*/ 553466 h 1274466"/>
                    <a:gd name="connsiteX16" fmla="*/ 65300 w 1690814"/>
                    <a:gd name="connsiteY16" fmla="*/ 718079 h 1274466"/>
                    <a:gd name="connsiteX17" fmla="*/ 295618 w 1690814"/>
                    <a:gd name="connsiteY17" fmla="*/ 743073 h 1274466"/>
                    <a:gd name="connsiteX18" fmla="*/ 478581 w 1690814"/>
                    <a:gd name="connsiteY18" fmla="*/ 782386 h 1274466"/>
                    <a:gd name="connsiteX19" fmla="*/ 717541 w 1690814"/>
                    <a:gd name="connsiteY19" fmla="*/ 883458 h 1274466"/>
                    <a:gd name="connsiteX20" fmla="*/ 952137 w 1690814"/>
                    <a:gd name="connsiteY20" fmla="*/ 643196 h 1274466"/>
                    <a:gd name="connsiteX21" fmla="*/ 724507 w 1690814"/>
                    <a:gd name="connsiteY21" fmla="*/ 886045 h 1274466"/>
                    <a:gd name="connsiteX22" fmla="*/ 1170115 w 1690814"/>
                    <a:gd name="connsiteY22" fmla="*/ 1252651 h 1274466"/>
                    <a:gd name="connsiteX23" fmla="*/ 1262983 w 1690814"/>
                    <a:gd name="connsiteY23" fmla="*/ 1225663 h 1274466"/>
                    <a:gd name="connsiteX24" fmla="*/ 1111378 w 1690814"/>
                    <a:gd name="connsiteY24" fmla="*/ 1097870 h 1274466"/>
                    <a:gd name="connsiteX25" fmla="*/ 1124872 w 1690814"/>
                    <a:gd name="connsiteY25" fmla="*/ 1178830 h 1274466"/>
                    <a:gd name="connsiteX26" fmla="*/ 1151064 w 1690814"/>
                    <a:gd name="connsiteY26" fmla="*/ 1052626 h 1274466"/>
                    <a:gd name="connsiteX27" fmla="*/ 1324896 w 1690814"/>
                    <a:gd name="connsiteY27" fmla="*/ 1127239 h 1274466"/>
                    <a:gd name="connsiteX28" fmla="*/ 1266952 w 1690814"/>
                    <a:gd name="connsiteY28" fmla="*/ 921656 h 1274466"/>
                    <a:gd name="connsiteX29" fmla="*/ 1456658 w 1690814"/>
                    <a:gd name="connsiteY29" fmla="*/ 952613 h 1274466"/>
                    <a:gd name="connsiteX30" fmla="*/ 1558258 w 1690814"/>
                    <a:gd name="connsiteY30" fmla="*/ 958964 h 1274466"/>
                    <a:gd name="connsiteX31" fmla="*/ 1450309 w 1690814"/>
                    <a:gd name="connsiteY31" fmla="*/ 758145 h 1274466"/>
                    <a:gd name="connsiteX32" fmla="*/ 1632870 w 1690814"/>
                    <a:gd name="connsiteY32" fmla="*/ 716076 h 1274466"/>
                    <a:gd name="connsiteX33" fmla="*/ 1690814 w 1690814"/>
                    <a:gd name="connsiteY33" fmla="*/ 700994 h 1274466"/>
                    <a:gd name="connsiteX0" fmla="*/ 1690814 w 1690814"/>
                    <a:gd name="connsiteY0" fmla="*/ 701035 h 1274507"/>
                    <a:gd name="connsiteX1" fmla="*/ 962946 w 1690814"/>
                    <a:gd name="connsiteY1" fmla="*/ 410523 h 1274507"/>
                    <a:gd name="connsiteX2" fmla="*/ 863464 w 1690814"/>
                    <a:gd name="connsiteY2" fmla="*/ 202783 h 1274507"/>
                    <a:gd name="connsiteX3" fmla="*/ 855486 w 1690814"/>
                    <a:gd name="connsiteY3" fmla="*/ 27052 h 1274507"/>
                    <a:gd name="connsiteX4" fmla="*/ 671255 w 1690814"/>
                    <a:gd name="connsiteY4" fmla="*/ 57734 h 1274507"/>
                    <a:gd name="connsiteX5" fmla="*/ 692214 w 1690814"/>
                    <a:gd name="connsiteY5" fmla="*/ 234279 h 1274507"/>
                    <a:gd name="connsiteX6" fmla="*/ 651229 w 1690814"/>
                    <a:gd name="connsiteY6" fmla="*/ 366206 h 1274507"/>
                    <a:gd name="connsiteX7" fmla="*/ 679015 w 1690814"/>
                    <a:gd name="connsiteY7" fmla="*/ 233864 h 1274507"/>
                    <a:gd name="connsiteX8" fmla="*/ 316341 w 1690814"/>
                    <a:gd name="connsiteY8" fmla="*/ 1886 h 1274507"/>
                    <a:gd name="connsiteX9" fmla="*/ 175409 w 1690814"/>
                    <a:gd name="connsiteY9" fmla="*/ 112943 h 1274507"/>
                    <a:gd name="connsiteX10" fmla="*/ 410073 w 1690814"/>
                    <a:gd name="connsiteY10" fmla="*/ 313192 h 1274507"/>
                    <a:gd name="connsiteX11" fmla="*/ 399422 w 1690814"/>
                    <a:gd name="connsiteY11" fmla="*/ 339813 h 1274507"/>
                    <a:gd name="connsiteX12" fmla="*/ 97047 w 1690814"/>
                    <a:gd name="connsiteY12" fmla="*/ 251227 h 1274507"/>
                    <a:gd name="connsiteX13" fmla="*/ 9699 w 1690814"/>
                    <a:gd name="connsiteY13" fmla="*/ 412498 h 1274507"/>
                    <a:gd name="connsiteX14" fmla="*/ 255339 w 1690814"/>
                    <a:gd name="connsiteY14" fmla="*/ 535806 h 1274507"/>
                    <a:gd name="connsiteX15" fmla="*/ 65705 w 1690814"/>
                    <a:gd name="connsiteY15" fmla="*/ 553507 h 1274507"/>
                    <a:gd name="connsiteX16" fmla="*/ 65300 w 1690814"/>
                    <a:gd name="connsiteY16" fmla="*/ 718120 h 1274507"/>
                    <a:gd name="connsiteX17" fmla="*/ 295618 w 1690814"/>
                    <a:gd name="connsiteY17" fmla="*/ 743114 h 1274507"/>
                    <a:gd name="connsiteX18" fmla="*/ 478581 w 1690814"/>
                    <a:gd name="connsiteY18" fmla="*/ 782427 h 1274507"/>
                    <a:gd name="connsiteX19" fmla="*/ 717541 w 1690814"/>
                    <a:gd name="connsiteY19" fmla="*/ 883499 h 1274507"/>
                    <a:gd name="connsiteX20" fmla="*/ 952137 w 1690814"/>
                    <a:gd name="connsiteY20" fmla="*/ 643237 h 1274507"/>
                    <a:gd name="connsiteX21" fmla="*/ 724507 w 1690814"/>
                    <a:gd name="connsiteY21" fmla="*/ 886086 h 1274507"/>
                    <a:gd name="connsiteX22" fmla="*/ 1170115 w 1690814"/>
                    <a:gd name="connsiteY22" fmla="*/ 1252692 h 1274507"/>
                    <a:gd name="connsiteX23" fmla="*/ 1262983 w 1690814"/>
                    <a:gd name="connsiteY23" fmla="*/ 1225704 h 1274507"/>
                    <a:gd name="connsiteX24" fmla="*/ 1111378 w 1690814"/>
                    <a:gd name="connsiteY24" fmla="*/ 1097911 h 1274507"/>
                    <a:gd name="connsiteX25" fmla="*/ 1124872 w 1690814"/>
                    <a:gd name="connsiteY25" fmla="*/ 1178871 h 1274507"/>
                    <a:gd name="connsiteX26" fmla="*/ 1151064 w 1690814"/>
                    <a:gd name="connsiteY26" fmla="*/ 1052667 h 1274507"/>
                    <a:gd name="connsiteX27" fmla="*/ 1324896 w 1690814"/>
                    <a:gd name="connsiteY27" fmla="*/ 1127280 h 1274507"/>
                    <a:gd name="connsiteX28" fmla="*/ 1266952 w 1690814"/>
                    <a:gd name="connsiteY28" fmla="*/ 921697 h 1274507"/>
                    <a:gd name="connsiteX29" fmla="*/ 1456658 w 1690814"/>
                    <a:gd name="connsiteY29" fmla="*/ 952654 h 1274507"/>
                    <a:gd name="connsiteX30" fmla="*/ 1558258 w 1690814"/>
                    <a:gd name="connsiteY30" fmla="*/ 959005 h 1274507"/>
                    <a:gd name="connsiteX31" fmla="*/ 1450309 w 1690814"/>
                    <a:gd name="connsiteY31" fmla="*/ 758186 h 1274507"/>
                    <a:gd name="connsiteX32" fmla="*/ 1632870 w 1690814"/>
                    <a:gd name="connsiteY32" fmla="*/ 716117 h 1274507"/>
                    <a:gd name="connsiteX33" fmla="*/ 1690814 w 1690814"/>
                    <a:gd name="connsiteY33" fmla="*/ 701035 h 1274507"/>
                    <a:gd name="connsiteX0" fmla="*/ 1690814 w 1690814"/>
                    <a:gd name="connsiteY0" fmla="*/ 701070 h 1274542"/>
                    <a:gd name="connsiteX1" fmla="*/ 962946 w 1690814"/>
                    <a:gd name="connsiteY1" fmla="*/ 410558 h 1274542"/>
                    <a:gd name="connsiteX2" fmla="*/ 863464 w 1690814"/>
                    <a:gd name="connsiteY2" fmla="*/ 202818 h 1274542"/>
                    <a:gd name="connsiteX3" fmla="*/ 855486 w 1690814"/>
                    <a:gd name="connsiteY3" fmla="*/ 27087 h 1274542"/>
                    <a:gd name="connsiteX4" fmla="*/ 671255 w 1690814"/>
                    <a:gd name="connsiteY4" fmla="*/ 57769 h 1274542"/>
                    <a:gd name="connsiteX5" fmla="*/ 692214 w 1690814"/>
                    <a:gd name="connsiteY5" fmla="*/ 234314 h 1274542"/>
                    <a:gd name="connsiteX6" fmla="*/ 651229 w 1690814"/>
                    <a:gd name="connsiteY6" fmla="*/ 366241 h 1274542"/>
                    <a:gd name="connsiteX7" fmla="*/ 685024 w 1690814"/>
                    <a:gd name="connsiteY7" fmla="*/ 230036 h 1274542"/>
                    <a:gd name="connsiteX8" fmla="*/ 316341 w 1690814"/>
                    <a:gd name="connsiteY8" fmla="*/ 1921 h 1274542"/>
                    <a:gd name="connsiteX9" fmla="*/ 175409 w 1690814"/>
                    <a:gd name="connsiteY9" fmla="*/ 112978 h 1274542"/>
                    <a:gd name="connsiteX10" fmla="*/ 410073 w 1690814"/>
                    <a:gd name="connsiteY10" fmla="*/ 313227 h 1274542"/>
                    <a:gd name="connsiteX11" fmla="*/ 399422 w 1690814"/>
                    <a:gd name="connsiteY11" fmla="*/ 339848 h 1274542"/>
                    <a:gd name="connsiteX12" fmla="*/ 97047 w 1690814"/>
                    <a:gd name="connsiteY12" fmla="*/ 251262 h 1274542"/>
                    <a:gd name="connsiteX13" fmla="*/ 9699 w 1690814"/>
                    <a:gd name="connsiteY13" fmla="*/ 412533 h 1274542"/>
                    <a:gd name="connsiteX14" fmla="*/ 255339 w 1690814"/>
                    <a:gd name="connsiteY14" fmla="*/ 535841 h 1274542"/>
                    <a:gd name="connsiteX15" fmla="*/ 65705 w 1690814"/>
                    <a:gd name="connsiteY15" fmla="*/ 553542 h 1274542"/>
                    <a:gd name="connsiteX16" fmla="*/ 65300 w 1690814"/>
                    <a:gd name="connsiteY16" fmla="*/ 718155 h 1274542"/>
                    <a:gd name="connsiteX17" fmla="*/ 295618 w 1690814"/>
                    <a:gd name="connsiteY17" fmla="*/ 743149 h 1274542"/>
                    <a:gd name="connsiteX18" fmla="*/ 478581 w 1690814"/>
                    <a:gd name="connsiteY18" fmla="*/ 782462 h 1274542"/>
                    <a:gd name="connsiteX19" fmla="*/ 717541 w 1690814"/>
                    <a:gd name="connsiteY19" fmla="*/ 883534 h 1274542"/>
                    <a:gd name="connsiteX20" fmla="*/ 952137 w 1690814"/>
                    <a:gd name="connsiteY20" fmla="*/ 643272 h 1274542"/>
                    <a:gd name="connsiteX21" fmla="*/ 724507 w 1690814"/>
                    <a:gd name="connsiteY21" fmla="*/ 886121 h 1274542"/>
                    <a:gd name="connsiteX22" fmla="*/ 1170115 w 1690814"/>
                    <a:gd name="connsiteY22" fmla="*/ 1252727 h 1274542"/>
                    <a:gd name="connsiteX23" fmla="*/ 1262983 w 1690814"/>
                    <a:gd name="connsiteY23" fmla="*/ 1225739 h 1274542"/>
                    <a:gd name="connsiteX24" fmla="*/ 1111378 w 1690814"/>
                    <a:gd name="connsiteY24" fmla="*/ 1097946 h 1274542"/>
                    <a:gd name="connsiteX25" fmla="*/ 1124872 w 1690814"/>
                    <a:gd name="connsiteY25" fmla="*/ 1178906 h 1274542"/>
                    <a:gd name="connsiteX26" fmla="*/ 1151064 w 1690814"/>
                    <a:gd name="connsiteY26" fmla="*/ 1052702 h 1274542"/>
                    <a:gd name="connsiteX27" fmla="*/ 1324896 w 1690814"/>
                    <a:gd name="connsiteY27" fmla="*/ 1127315 h 1274542"/>
                    <a:gd name="connsiteX28" fmla="*/ 1266952 w 1690814"/>
                    <a:gd name="connsiteY28" fmla="*/ 921732 h 1274542"/>
                    <a:gd name="connsiteX29" fmla="*/ 1456658 w 1690814"/>
                    <a:gd name="connsiteY29" fmla="*/ 952689 h 1274542"/>
                    <a:gd name="connsiteX30" fmla="*/ 1558258 w 1690814"/>
                    <a:gd name="connsiteY30" fmla="*/ 959040 h 1274542"/>
                    <a:gd name="connsiteX31" fmla="*/ 1450309 w 1690814"/>
                    <a:gd name="connsiteY31" fmla="*/ 758221 h 1274542"/>
                    <a:gd name="connsiteX32" fmla="*/ 1632870 w 1690814"/>
                    <a:gd name="connsiteY32" fmla="*/ 716152 h 1274542"/>
                    <a:gd name="connsiteX33" fmla="*/ 1690814 w 1690814"/>
                    <a:gd name="connsiteY33" fmla="*/ 701070 h 1274542"/>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09737 h 1283209"/>
                    <a:gd name="connsiteX1" fmla="*/ 962946 w 1690814"/>
                    <a:gd name="connsiteY1" fmla="*/ 419225 h 1283209"/>
                    <a:gd name="connsiteX2" fmla="*/ 863464 w 1690814"/>
                    <a:gd name="connsiteY2" fmla="*/ 211485 h 1283209"/>
                    <a:gd name="connsiteX3" fmla="*/ 855486 w 1690814"/>
                    <a:gd name="connsiteY3" fmla="*/ 35754 h 1283209"/>
                    <a:gd name="connsiteX4" fmla="*/ 671255 w 1690814"/>
                    <a:gd name="connsiteY4" fmla="*/ 66436 h 1283209"/>
                    <a:gd name="connsiteX5" fmla="*/ 692214 w 1690814"/>
                    <a:gd name="connsiteY5" fmla="*/ 242981 h 1283209"/>
                    <a:gd name="connsiteX6" fmla="*/ 651229 w 1690814"/>
                    <a:gd name="connsiteY6" fmla="*/ 374908 h 1283209"/>
                    <a:gd name="connsiteX7" fmla="*/ 685024 w 1690814"/>
                    <a:gd name="connsiteY7" fmla="*/ 238703 h 1283209"/>
                    <a:gd name="connsiteX8" fmla="*/ 315196 w 1690814"/>
                    <a:gd name="connsiteY8" fmla="*/ 0 h 1283209"/>
                    <a:gd name="connsiteX9" fmla="*/ 175409 w 1690814"/>
                    <a:gd name="connsiteY9" fmla="*/ 121645 h 1283209"/>
                    <a:gd name="connsiteX10" fmla="*/ 410073 w 1690814"/>
                    <a:gd name="connsiteY10" fmla="*/ 321894 h 1283209"/>
                    <a:gd name="connsiteX11" fmla="*/ 399422 w 1690814"/>
                    <a:gd name="connsiteY11" fmla="*/ 348515 h 1283209"/>
                    <a:gd name="connsiteX12" fmla="*/ 97047 w 1690814"/>
                    <a:gd name="connsiteY12" fmla="*/ 259929 h 1283209"/>
                    <a:gd name="connsiteX13" fmla="*/ 9699 w 1690814"/>
                    <a:gd name="connsiteY13" fmla="*/ 421200 h 1283209"/>
                    <a:gd name="connsiteX14" fmla="*/ 255339 w 1690814"/>
                    <a:gd name="connsiteY14" fmla="*/ 544508 h 1283209"/>
                    <a:gd name="connsiteX15" fmla="*/ 65705 w 1690814"/>
                    <a:gd name="connsiteY15" fmla="*/ 562209 h 1283209"/>
                    <a:gd name="connsiteX16" fmla="*/ 65300 w 1690814"/>
                    <a:gd name="connsiteY16" fmla="*/ 726822 h 1283209"/>
                    <a:gd name="connsiteX17" fmla="*/ 295618 w 1690814"/>
                    <a:gd name="connsiteY17" fmla="*/ 751816 h 1283209"/>
                    <a:gd name="connsiteX18" fmla="*/ 478581 w 1690814"/>
                    <a:gd name="connsiteY18" fmla="*/ 791129 h 1283209"/>
                    <a:gd name="connsiteX19" fmla="*/ 717541 w 1690814"/>
                    <a:gd name="connsiteY19" fmla="*/ 892201 h 1283209"/>
                    <a:gd name="connsiteX20" fmla="*/ 952137 w 1690814"/>
                    <a:gd name="connsiteY20" fmla="*/ 651939 h 1283209"/>
                    <a:gd name="connsiteX21" fmla="*/ 724507 w 1690814"/>
                    <a:gd name="connsiteY21" fmla="*/ 894788 h 1283209"/>
                    <a:gd name="connsiteX22" fmla="*/ 1170115 w 1690814"/>
                    <a:gd name="connsiteY22" fmla="*/ 1261394 h 1283209"/>
                    <a:gd name="connsiteX23" fmla="*/ 1262983 w 1690814"/>
                    <a:gd name="connsiteY23" fmla="*/ 1234406 h 1283209"/>
                    <a:gd name="connsiteX24" fmla="*/ 1111378 w 1690814"/>
                    <a:gd name="connsiteY24" fmla="*/ 1106613 h 1283209"/>
                    <a:gd name="connsiteX25" fmla="*/ 1124872 w 1690814"/>
                    <a:gd name="connsiteY25" fmla="*/ 1187573 h 1283209"/>
                    <a:gd name="connsiteX26" fmla="*/ 1151064 w 1690814"/>
                    <a:gd name="connsiteY26" fmla="*/ 1061369 h 1283209"/>
                    <a:gd name="connsiteX27" fmla="*/ 1324896 w 1690814"/>
                    <a:gd name="connsiteY27" fmla="*/ 1135982 h 1283209"/>
                    <a:gd name="connsiteX28" fmla="*/ 1266952 w 1690814"/>
                    <a:gd name="connsiteY28" fmla="*/ 930399 h 1283209"/>
                    <a:gd name="connsiteX29" fmla="*/ 1456658 w 1690814"/>
                    <a:gd name="connsiteY29" fmla="*/ 961356 h 1283209"/>
                    <a:gd name="connsiteX30" fmla="*/ 1558258 w 1690814"/>
                    <a:gd name="connsiteY30" fmla="*/ 967707 h 1283209"/>
                    <a:gd name="connsiteX31" fmla="*/ 1450309 w 1690814"/>
                    <a:gd name="connsiteY31" fmla="*/ 766888 h 1283209"/>
                    <a:gd name="connsiteX32" fmla="*/ 1632870 w 1690814"/>
                    <a:gd name="connsiteY32" fmla="*/ 724819 h 1283209"/>
                    <a:gd name="connsiteX33" fmla="*/ 1690814 w 1690814"/>
                    <a:gd name="connsiteY33" fmla="*/ 709737 h 1283209"/>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1400 w 1691400"/>
                    <a:gd name="connsiteY0" fmla="*/ 695056 h 1268528"/>
                    <a:gd name="connsiteX1" fmla="*/ 963532 w 1691400"/>
                    <a:gd name="connsiteY1" fmla="*/ 404544 h 1268528"/>
                    <a:gd name="connsiteX2" fmla="*/ 864050 w 1691400"/>
                    <a:gd name="connsiteY2" fmla="*/ 196804 h 1268528"/>
                    <a:gd name="connsiteX3" fmla="*/ 856072 w 1691400"/>
                    <a:gd name="connsiteY3" fmla="*/ 21073 h 1268528"/>
                    <a:gd name="connsiteX4" fmla="*/ 671841 w 1691400"/>
                    <a:gd name="connsiteY4" fmla="*/ 51755 h 1268528"/>
                    <a:gd name="connsiteX5" fmla="*/ 692800 w 1691400"/>
                    <a:gd name="connsiteY5" fmla="*/ 228300 h 1268528"/>
                    <a:gd name="connsiteX6" fmla="*/ 651815 w 1691400"/>
                    <a:gd name="connsiteY6" fmla="*/ 360227 h 1268528"/>
                    <a:gd name="connsiteX7" fmla="*/ 685610 w 1691400"/>
                    <a:gd name="connsiteY7" fmla="*/ 224022 h 1268528"/>
                    <a:gd name="connsiteX8" fmla="*/ 323224 w 1691400"/>
                    <a:gd name="connsiteY8" fmla="*/ 14506 h 1268528"/>
                    <a:gd name="connsiteX9" fmla="*/ 175995 w 1691400"/>
                    <a:gd name="connsiteY9" fmla="*/ 106964 h 1268528"/>
                    <a:gd name="connsiteX10" fmla="*/ 410659 w 1691400"/>
                    <a:gd name="connsiteY10" fmla="*/ 307213 h 1268528"/>
                    <a:gd name="connsiteX11" fmla="*/ 400008 w 1691400"/>
                    <a:gd name="connsiteY11" fmla="*/ 333834 h 1268528"/>
                    <a:gd name="connsiteX12" fmla="*/ 93773 w 1691400"/>
                    <a:gd name="connsiteY12" fmla="*/ 278871 h 1268528"/>
                    <a:gd name="connsiteX13" fmla="*/ 10285 w 1691400"/>
                    <a:gd name="connsiteY13" fmla="*/ 406519 h 1268528"/>
                    <a:gd name="connsiteX14" fmla="*/ 255925 w 1691400"/>
                    <a:gd name="connsiteY14" fmla="*/ 529827 h 1268528"/>
                    <a:gd name="connsiteX15" fmla="*/ 66291 w 1691400"/>
                    <a:gd name="connsiteY15" fmla="*/ 547528 h 1268528"/>
                    <a:gd name="connsiteX16" fmla="*/ 65886 w 1691400"/>
                    <a:gd name="connsiteY16" fmla="*/ 712141 h 1268528"/>
                    <a:gd name="connsiteX17" fmla="*/ 296204 w 1691400"/>
                    <a:gd name="connsiteY17" fmla="*/ 737135 h 1268528"/>
                    <a:gd name="connsiteX18" fmla="*/ 479167 w 1691400"/>
                    <a:gd name="connsiteY18" fmla="*/ 776448 h 1268528"/>
                    <a:gd name="connsiteX19" fmla="*/ 718127 w 1691400"/>
                    <a:gd name="connsiteY19" fmla="*/ 877520 h 1268528"/>
                    <a:gd name="connsiteX20" fmla="*/ 952723 w 1691400"/>
                    <a:gd name="connsiteY20" fmla="*/ 637258 h 1268528"/>
                    <a:gd name="connsiteX21" fmla="*/ 725093 w 1691400"/>
                    <a:gd name="connsiteY21" fmla="*/ 880107 h 1268528"/>
                    <a:gd name="connsiteX22" fmla="*/ 1170701 w 1691400"/>
                    <a:gd name="connsiteY22" fmla="*/ 1246713 h 1268528"/>
                    <a:gd name="connsiteX23" fmla="*/ 1263569 w 1691400"/>
                    <a:gd name="connsiteY23" fmla="*/ 1219725 h 1268528"/>
                    <a:gd name="connsiteX24" fmla="*/ 1111964 w 1691400"/>
                    <a:gd name="connsiteY24" fmla="*/ 1091932 h 1268528"/>
                    <a:gd name="connsiteX25" fmla="*/ 1125458 w 1691400"/>
                    <a:gd name="connsiteY25" fmla="*/ 1172892 h 1268528"/>
                    <a:gd name="connsiteX26" fmla="*/ 1151650 w 1691400"/>
                    <a:gd name="connsiteY26" fmla="*/ 1046688 h 1268528"/>
                    <a:gd name="connsiteX27" fmla="*/ 1325482 w 1691400"/>
                    <a:gd name="connsiteY27" fmla="*/ 1121301 h 1268528"/>
                    <a:gd name="connsiteX28" fmla="*/ 1267538 w 1691400"/>
                    <a:gd name="connsiteY28" fmla="*/ 915718 h 1268528"/>
                    <a:gd name="connsiteX29" fmla="*/ 1457244 w 1691400"/>
                    <a:gd name="connsiteY29" fmla="*/ 946675 h 1268528"/>
                    <a:gd name="connsiteX30" fmla="*/ 1558844 w 1691400"/>
                    <a:gd name="connsiteY30" fmla="*/ 953026 h 1268528"/>
                    <a:gd name="connsiteX31" fmla="*/ 1450895 w 1691400"/>
                    <a:gd name="connsiteY31" fmla="*/ 752207 h 1268528"/>
                    <a:gd name="connsiteX32" fmla="*/ 1633456 w 1691400"/>
                    <a:gd name="connsiteY32" fmla="*/ 710138 h 1268528"/>
                    <a:gd name="connsiteX33" fmla="*/ 1691400 w 16914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63054 w 1679500"/>
                    <a:gd name="connsiteY15" fmla="*/ 55298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0609 w 1679500"/>
                    <a:gd name="connsiteY15" fmla="*/ 58646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35155 w 1679500"/>
                    <a:gd name="connsiteY15" fmla="*/ 562425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3167 w 1679500"/>
                    <a:gd name="connsiteY15" fmla="*/ 557273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75112 w 1679500"/>
                    <a:gd name="connsiteY9" fmla="*/ 119696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694 w 1679694"/>
                    <a:gd name="connsiteY0" fmla="*/ 695056 h 1268528"/>
                    <a:gd name="connsiteX1" fmla="*/ 951826 w 1679694"/>
                    <a:gd name="connsiteY1" fmla="*/ 404544 h 1268528"/>
                    <a:gd name="connsiteX2" fmla="*/ 852344 w 1679694"/>
                    <a:gd name="connsiteY2" fmla="*/ 196804 h 1268528"/>
                    <a:gd name="connsiteX3" fmla="*/ 844366 w 1679694"/>
                    <a:gd name="connsiteY3" fmla="*/ 21073 h 1268528"/>
                    <a:gd name="connsiteX4" fmla="*/ 660135 w 1679694"/>
                    <a:gd name="connsiteY4" fmla="*/ 51755 h 1268528"/>
                    <a:gd name="connsiteX5" fmla="*/ 681094 w 1679694"/>
                    <a:gd name="connsiteY5" fmla="*/ 228300 h 1268528"/>
                    <a:gd name="connsiteX6" fmla="*/ 640109 w 1679694"/>
                    <a:gd name="connsiteY6" fmla="*/ 360227 h 1268528"/>
                    <a:gd name="connsiteX7" fmla="*/ 673904 w 1679694"/>
                    <a:gd name="connsiteY7" fmla="*/ 224022 h 1268528"/>
                    <a:gd name="connsiteX8" fmla="*/ 311518 w 1679694"/>
                    <a:gd name="connsiteY8" fmla="*/ 14506 h 1268528"/>
                    <a:gd name="connsiteX9" fmla="*/ 175306 w 1679694"/>
                    <a:gd name="connsiteY9" fmla="*/ 119696 h 1268528"/>
                    <a:gd name="connsiteX10" fmla="*/ 398953 w 1679694"/>
                    <a:gd name="connsiteY10" fmla="*/ 307213 h 1268528"/>
                    <a:gd name="connsiteX11" fmla="*/ 388302 w 1679694"/>
                    <a:gd name="connsiteY11" fmla="*/ 333834 h 1268528"/>
                    <a:gd name="connsiteX12" fmla="*/ 82067 w 1679694"/>
                    <a:gd name="connsiteY12" fmla="*/ 278871 h 1268528"/>
                    <a:gd name="connsiteX13" fmla="*/ 13315 w 1679694"/>
                    <a:gd name="connsiteY13" fmla="*/ 394214 h 1268528"/>
                    <a:gd name="connsiteX14" fmla="*/ 254233 w 1679694"/>
                    <a:gd name="connsiteY14" fmla="*/ 523388 h 1268528"/>
                    <a:gd name="connsiteX15" fmla="*/ 253519 w 1679694"/>
                    <a:gd name="connsiteY15" fmla="*/ 542248 h 1268528"/>
                    <a:gd name="connsiteX16" fmla="*/ 49434 w 1679694"/>
                    <a:gd name="connsiteY16" fmla="*/ 539516 h 1268528"/>
                    <a:gd name="connsiteX17" fmla="*/ 54180 w 1679694"/>
                    <a:gd name="connsiteY17" fmla="*/ 712141 h 1268528"/>
                    <a:gd name="connsiteX18" fmla="*/ 284498 w 1679694"/>
                    <a:gd name="connsiteY18" fmla="*/ 737135 h 1268528"/>
                    <a:gd name="connsiteX19" fmla="*/ 467461 w 1679694"/>
                    <a:gd name="connsiteY19" fmla="*/ 776448 h 1268528"/>
                    <a:gd name="connsiteX20" fmla="*/ 706421 w 1679694"/>
                    <a:gd name="connsiteY20" fmla="*/ 877520 h 1268528"/>
                    <a:gd name="connsiteX21" fmla="*/ 941017 w 1679694"/>
                    <a:gd name="connsiteY21" fmla="*/ 637258 h 1268528"/>
                    <a:gd name="connsiteX22" fmla="*/ 713387 w 1679694"/>
                    <a:gd name="connsiteY22" fmla="*/ 880107 h 1268528"/>
                    <a:gd name="connsiteX23" fmla="*/ 1158995 w 1679694"/>
                    <a:gd name="connsiteY23" fmla="*/ 1246713 h 1268528"/>
                    <a:gd name="connsiteX24" fmla="*/ 1251863 w 1679694"/>
                    <a:gd name="connsiteY24" fmla="*/ 1219725 h 1268528"/>
                    <a:gd name="connsiteX25" fmla="*/ 1100258 w 1679694"/>
                    <a:gd name="connsiteY25" fmla="*/ 1091932 h 1268528"/>
                    <a:gd name="connsiteX26" fmla="*/ 1113752 w 1679694"/>
                    <a:gd name="connsiteY26" fmla="*/ 1172892 h 1268528"/>
                    <a:gd name="connsiteX27" fmla="*/ 1139944 w 1679694"/>
                    <a:gd name="connsiteY27" fmla="*/ 1046688 h 1268528"/>
                    <a:gd name="connsiteX28" fmla="*/ 1313776 w 1679694"/>
                    <a:gd name="connsiteY28" fmla="*/ 1121301 h 1268528"/>
                    <a:gd name="connsiteX29" fmla="*/ 1255832 w 1679694"/>
                    <a:gd name="connsiteY29" fmla="*/ 915718 h 1268528"/>
                    <a:gd name="connsiteX30" fmla="*/ 1445538 w 1679694"/>
                    <a:gd name="connsiteY30" fmla="*/ 946675 h 1268528"/>
                    <a:gd name="connsiteX31" fmla="*/ 1547138 w 1679694"/>
                    <a:gd name="connsiteY31" fmla="*/ 953026 h 1268528"/>
                    <a:gd name="connsiteX32" fmla="*/ 1439189 w 1679694"/>
                    <a:gd name="connsiteY32" fmla="*/ 752207 h 1268528"/>
                    <a:gd name="connsiteX33" fmla="*/ 1621750 w 1679694"/>
                    <a:gd name="connsiteY33" fmla="*/ 710138 h 1268528"/>
                    <a:gd name="connsiteX34" fmla="*/ 1679694 w 1679694"/>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41480 w 1681065"/>
                    <a:gd name="connsiteY6" fmla="*/ 366960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53497 w 1681065"/>
                    <a:gd name="connsiteY6" fmla="*/ 359234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7263 w 1681065"/>
                    <a:gd name="connsiteY7" fmla="*/ 235907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506072 w 1623121"/>
                    <a:gd name="connsiteY0" fmla="*/ 539697 h 1275261"/>
                    <a:gd name="connsiteX1" fmla="*/ 953197 w 1623121"/>
                    <a:gd name="connsiteY1" fmla="*/ 411277 h 1275261"/>
                    <a:gd name="connsiteX2" fmla="*/ 853715 w 1623121"/>
                    <a:gd name="connsiteY2" fmla="*/ 203537 h 1275261"/>
                    <a:gd name="connsiteX3" fmla="*/ 845737 w 1623121"/>
                    <a:gd name="connsiteY3" fmla="*/ 27806 h 1275261"/>
                    <a:gd name="connsiteX4" fmla="*/ 661506 w 1623121"/>
                    <a:gd name="connsiteY4" fmla="*/ 58488 h 1275261"/>
                    <a:gd name="connsiteX5" fmla="*/ 670016 w 1623121"/>
                    <a:gd name="connsiteY5" fmla="*/ 228881 h 1275261"/>
                    <a:gd name="connsiteX6" fmla="*/ 652070 w 1623121"/>
                    <a:gd name="connsiteY6" fmla="*/ 405446 h 1275261"/>
                    <a:gd name="connsiteX7" fmla="*/ 664687 w 1623121"/>
                    <a:gd name="connsiteY7" fmla="*/ 231902 h 1275261"/>
                    <a:gd name="connsiteX8" fmla="*/ 312889 w 1623121"/>
                    <a:gd name="connsiteY8" fmla="*/ 21239 h 1275261"/>
                    <a:gd name="connsiteX9" fmla="*/ 176677 w 1623121"/>
                    <a:gd name="connsiteY9" fmla="*/ 126429 h 1275261"/>
                    <a:gd name="connsiteX10" fmla="*/ 400324 w 1623121"/>
                    <a:gd name="connsiteY10" fmla="*/ 313946 h 1275261"/>
                    <a:gd name="connsiteX11" fmla="*/ 389673 w 1623121"/>
                    <a:gd name="connsiteY11" fmla="*/ 340567 h 1275261"/>
                    <a:gd name="connsiteX12" fmla="*/ 83438 w 1623121"/>
                    <a:gd name="connsiteY12" fmla="*/ 285604 h 1275261"/>
                    <a:gd name="connsiteX13" fmla="*/ 14686 w 1623121"/>
                    <a:gd name="connsiteY13" fmla="*/ 400947 h 1275261"/>
                    <a:gd name="connsiteX14" fmla="*/ 255604 w 1623121"/>
                    <a:gd name="connsiteY14" fmla="*/ 530121 h 1275261"/>
                    <a:gd name="connsiteX15" fmla="*/ 254890 w 1623121"/>
                    <a:gd name="connsiteY15" fmla="*/ 548981 h 1275261"/>
                    <a:gd name="connsiteX16" fmla="*/ 50805 w 1623121"/>
                    <a:gd name="connsiteY16" fmla="*/ 546249 h 1275261"/>
                    <a:gd name="connsiteX17" fmla="*/ 55551 w 1623121"/>
                    <a:gd name="connsiteY17" fmla="*/ 718874 h 1275261"/>
                    <a:gd name="connsiteX18" fmla="*/ 285869 w 1623121"/>
                    <a:gd name="connsiteY18" fmla="*/ 743868 h 1275261"/>
                    <a:gd name="connsiteX19" fmla="*/ 468832 w 1623121"/>
                    <a:gd name="connsiteY19" fmla="*/ 783181 h 1275261"/>
                    <a:gd name="connsiteX20" fmla="*/ 707792 w 1623121"/>
                    <a:gd name="connsiteY20" fmla="*/ 884253 h 1275261"/>
                    <a:gd name="connsiteX21" fmla="*/ 942388 w 1623121"/>
                    <a:gd name="connsiteY21" fmla="*/ 643991 h 1275261"/>
                    <a:gd name="connsiteX22" fmla="*/ 714758 w 1623121"/>
                    <a:gd name="connsiteY22" fmla="*/ 886840 h 1275261"/>
                    <a:gd name="connsiteX23" fmla="*/ 1160366 w 1623121"/>
                    <a:gd name="connsiteY23" fmla="*/ 1253446 h 1275261"/>
                    <a:gd name="connsiteX24" fmla="*/ 1253234 w 1623121"/>
                    <a:gd name="connsiteY24" fmla="*/ 1226458 h 1275261"/>
                    <a:gd name="connsiteX25" fmla="*/ 1101629 w 1623121"/>
                    <a:gd name="connsiteY25" fmla="*/ 1098665 h 1275261"/>
                    <a:gd name="connsiteX26" fmla="*/ 1115123 w 1623121"/>
                    <a:gd name="connsiteY26" fmla="*/ 1179625 h 1275261"/>
                    <a:gd name="connsiteX27" fmla="*/ 1141315 w 1623121"/>
                    <a:gd name="connsiteY27" fmla="*/ 1053421 h 1275261"/>
                    <a:gd name="connsiteX28" fmla="*/ 1315147 w 1623121"/>
                    <a:gd name="connsiteY28" fmla="*/ 1128034 h 1275261"/>
                    <a:gd name="connsiteX29" fmla="*/ 1257203 w 1623121"/>
                    <a:gd name="connsiteY29" fmla="*/ 922451 h 1275261"/>
                    <a:gd name="connsiteX30" fmla="*/ 1446909 w 1623121"/>
                    <a:gd name="connsiteY30" fmla="*/ 953408 h 1275261"/>
                    <a:gd name="connsiteX31" fmla="*/ 1548509 w 1623121"/>
                    <a:gd name="connsiteY31" fmla="*/ 959759 h 1275261"/>
                    <a:gd name="connsiteX32" fmla="*/ 1440560 w 1623121"/>
                    <a:gd name="connsiteY32" fmla="*/ 758940 h 1275261"/>
                    <a:gd name="connsiteX33" fmla="*/ 1623121 w 1623121"/>
                    <a:gd name="connsiteY33" fmla="*/ 716871 h 1275261"/>
                    <a:gd name="connsiteX34" fmla="*/ 1506072 w 1623121"/>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440560 w 1790297"/>
                    <a:gd name="connsiteY32" fmla="*/ 758940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59202 w 1790297"/>
                    <a:gd name="connsiteY30" fmla="*/ 809615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65930 w 1790297"/>
                    <a:gd name="connsiteY30" fmla="*/ 707022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494850 w 1790297"/>
                    <a:gd name="connsiteY28" fmla="*/ 1125731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09838 w 1790297"/>
                    <a:gd name="connsiteY28" fmla="*/ 930447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313390 w 1790297"/>
                    <a:gd name="connsiteY25" fmla="*/ 123428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15123 w 1790297"/>
                    <a:gd name="connsiteY25" fmla="*/ 1179625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91370 w 1790297"/>
                    <a:gd name="connsiteY25" fmla="*/ 10032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294966 w 1790297"/>
                    <a:gd name="connsiteY25" fmla="*/ 11291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60648"/>
                    <a:gd name="connsiteX1" fmla="*/ 953197 w 1790297"/>
                    <a:gd name="connsiteY1" fmla="*/ 411277 h 1260648"/>
                    <a:gd name="connsiteX2" fmla="*/ 853715 w 1790297"/>
                    <a:gd name="connsiteY2" fmla="*/ 203537 h 1260648"/>
                    <a:gd name="connsiteX3" fmla="*/ 845737 w 1790297"/>
                    <a:gd name="connsiteY3" fmla="*/ 27806 h 1260648"/>
                    <a:gd name="connsiteX4" fmla="*/ 661506 w 1790297"/>
                    <a:gd name="connsiteY4" fmla="*/ 58488 h 1260648"/>
                    <a:gd name="connsiteX5" fmla="*/ 670016 w 1790297"/>
                    <a:gd name="connsiteY5" fmla="*/ 228881 h 1260648"/>
                    <a:gd name="connsiteX6" fmla="*/ 652070 w 1790297"/>
                    <a:gd name="connsiteY6" fmla="*/ 405446 h 1260648"/>
                    <a:gd name="connsiteX7" fmla="*/ 664687 w 1790297"/>
                    <a:gd name="connsiteY7" fmla="*/ 231902 h 1260648"/>
                    <a:gd name="connsiteX8" fmla="*/ 312889 w 1790297"/>
                    <a:gd name="connsiteY8" fmla="*/ 21239 h 1260648"/>
                    <a:gd name="connsiteX9" fmla="*/ 176677 w 1790297"/>
                    <a:gd name="connsiteY9" fmla="*/ 126429 h 1260648"/>
                    <a:gd name="connsiteX10" fmla="*/ 400324 w 1790297"/>
                    <a:gd name="connsiteY10" fmla="*/ 313946 h 1260648"/>
                    <a:gd name="connsiteX11" fmla="*/ 389673 w 1790297"/>
                    <a:gd name="connsiteY11" fmla="*/ 340567 h 1260648"/>
                    <a:gd name="connsiteX12" fmla="*/ 83438 w 1790297"/>
                    <a:gd name="connsiteY12" fmla="*/ 285604 h 1260648"/>
                    <a:gd name="connsiteX13" fmla="*/ 14686 w 1790297"/>
                    <a:gd name="connsiteY13" fmla="*/ 400947 h 1260648"/>
                    <a:gd name="connsiteX14" fmla="*/ 255604 w 1790297"/>
                    <a:gd name="connsiteY14" fmla="*/ 530121 h 1260648"/>
                    <a:gd name="connsiteX15" fmla="*/ 254890 w 1790297"/>
                    <a:gd name="connsiteY15" fmla="*/ 548981 h 1260648"/>
                    <a:gd name="connsiteX16" fmla="*/ 50805 w 1790297"/>
                    <a:gd name="connsiteY16" fmla="*/ 546249 h 1260648"/>
                    <a:gd name="connsiteX17" fmla="*/ 55551 w 1790297"/>
                    <a:gd name="connsiteY17" fmla="*/ 718874 h 1260648"/>
                    <a:gd name="connsiteX18" fmla="*/ 285869 w 1790297"/>
                    <a:gd name="connsiteY18" fmla="*/ 743868 h 1260648"/>
                    <a:gd name="connsiteX19" fmla="*/ 468832 w 1790297"/>
                    <a:gd name="connsiteY19" fmla="*/ 783181 h 1260648"/>
                    <a:gd name="connsiteX20" fmla="*/ 707792 w 1790297"/>
                    <a:gd name="connsiteY20" fmla="*/ 884253 h 1260648"/>
                    <a:gd name="connsiteX21" fmla="*/ 942388 w 1790297"/>
                    <a:gd name="connsiteY21" fmla="*/ 643991 h 1260648"/>
                    <a:gd name="connsiteX22" fmla="*/ 714758 w 1790297"/>
                    <a:gd name="connsiteY22" fmla="*/ 886840 h 1260648"/>
                    <a:gd name="connsiteX23" fmla="*/ 1160366 w 1790297"/>
                    <a:gd name="connsiteY23" fmla="*/ 1253446 h 1260648"/>
                    <a:gd name="connsiteX24" fmla="*/ 1213165 w 1790297"/>
                    <a:gd name="connsiteY24" fmla="*/ 1133319 h 1260648"/>
                    <a:gd name="connsiteX25" fmla="*/ 1294966 w 1790297"/>
                    <a:gd name="connsiteY25" fmla="*/ 1129108 h 1260648"/>
                    <a:gd name="connsiteX26" fmla="*/ 1497863 w 1790297"/>
                    <a:gd name="connsiteY26" fmla="*/ 1101612 h 1260648"/>
                    <a:gd name="connsiteX27" fmla="*/ 1331875 w 1790297"/>
                    <a:gd name="connsiteY27" fmla="*/ 955912 h 1260648"/>
                    <a:gd name="connsiteX28" fmla="*/ 1658102 w 1790297"/>
                    <a:gd name="connsiteY28" fmla="*/ 925140 h 1260648"/>
                    <a:gd name="connsiteX29" fmla="*/ 1557212 w 1790297"/>
                    <a:gd name="connsiteY29" fmla="*/ 834360 h 1260648"/>
                    <a:gd name="connsiteX30" fmla="*/ 1790297 w 1790297"/>
                    <a:gd name="connsiteY30" fmla="*/ 838271 h 1260648"/>
                    <a:gd name="connsiteX31" fmla="*/ 1527112 w 1790297"/>
                    <a:gd name="connsiteY31" fmla="*/ 638178 h 1260648"/>
                    <a:gd name="connsiteX32" fmla="*/ 1473455 w 1790297"/>
                    <a:gd name="connsiteY32" fmla="*/ 580961 h 1260648"/>
                    <a:gd name="connsiteX33" fmla="*/ 1506072 w 1790297"/>
                    <a:gd name="connsiteY33" fmla="*/ 539697 h 1260648"/>
                    <a:gd name="connsiteX0" fmla="*/ 1506072 w 1790297"/>
                    <a:gd name="connsiteY0" fmla="*/ 539697 h 1209983"/>
                    <a:gd name="connsiteX1" fmla="*/ 953197 w 1790297"/>
                    <a:gd name="connsiteY1" fmla="*/ 411277 h 1209983"/>
                    <a:gd name="connsiteX2" fmla="*/ 853715 w 1790297"/>
                    <a:gd name="connsiteY2" fmla="*/ 203537 h 1209983"/>
                    <a:gd name="connsiteX3" fmla="*/ 845737 w 1790297"/>
                    <a:gd name="connsiteY3" fmla="*/ 27806 h 1209983"/>
                    <a:gd name="connsiteX4" fmla="*/ 661506 w 1790297"/>
                    <a:gd name="connsiteY4" fmla="*/ 58488 h 1209983"/>
                    <a:gd name="connsiteX5" fmla="*/ 670016 w 1790297"/>
                    <a:gd name="connsiteY5" fmla="*/ 228881 h 1209983"/>
                    <a:gd name="connsiteX6" fmla="*/ 652070 w 1790297"/>
                    <a:gd name="connsiteY6" fmla="*/ 405446 h 1209983"/>
                    <a:gd name="connsiteX7" fmla="*/ 664687 w 1790297"/>
                    <a:gd name="connsiteY7" fmla="*/ 231902 h 1209983"/>
                    <a:gd name="connsiteX8" fmla="*/ 312889 w 1790297"/>
                    <a:gd name="connsiteY8" fmla="*/ 21239 h 1209983"/>
                    <a:gd name="connsiteX9" fmla="*/ 176677 w 1790297"/>
                    <a:gd name="connsiteY9" fmla="*/ 126429 h 1209983"/>
                    <a:gd name="connsiteX10" fmla="*/ 400324 w 1790297"/>
                    <a:gd name="connsiteY10" fmla="*/ 313946 h 1209983"/>
                    <a:gd name="connsiteX11" fmla="*/ 389673 w 1790297"/>
                    <a:gd name="connsiteY11" fmla="*/ 340567 h 1209983"/>
                    <a:gd name="connsiteX12" fmla="*/ 83438 w 1790297"/>
                    <a:gd name="connsiteY12" fmla="*/ 285604 h 1209983"/>
                    <a:gd name="connsiteX13" fmla="*/ 14686 w 1790297"/>
                    <a:gd name="connsiteY13" fmla="*/ 400947 h 1209983"/>
                    <a:gd name="connsiteX14" fmla="*/ 255604 w 1790297"/>
                    <a:gd name="connsiteY14" fmla="*/ 530121 h 1209983"/>
                    <a:gd name="connsiteX15" fmla="*/ 254890 w 1790297"/>
                    <a:gd name="connsiteY15" fmla="*/ 548981 h 1209983"/>
                    <a:gd name="connsiteX16" fmla="*/ 50805 w 1790297"/>
                    <a:gd name="connsiteY16" fmla="*/ 546249 h 1209983"/>
                    <a:gd name="connsiteX17" fmla="*/ 55551 w 1790297"/>
                    <a:gd name="connsiteY17" fmla="*/ 718874 h 1209983"/>
                    <a:gd name="connsiteX18" fmla="*/ 285869 w 1790297"/>
                    <a:gd name="connsiteY18" fmla="*/ 743868 h 1209983"/>
                    <a:gd name="connsiteX19" fmla="*/ 468832 w 1790297"/>
                    <a:gd name="connsiteY19" fmla="*/ 783181 h 1209983"/>
                    <a:gd name="connsiteX20" fmla="*/ 707792 w 1790297"/>
                    <a:gd name="connsiteY20" fmla="*/ 884253 h 1209983"/>
                    <a:gd name="connsiteX21" fmla="*/ 942388 w 1790297"/>
                    <a:gd name="connsiteY21" fmla="*/ 643991 h 1209983"/>
                    <a:gd name="connsiteX22" fmla="*/ 714758 w 1790297"/>
                    <a:gd name="connsiteY22" fmla="*/ 886840 h 1209983"/>
                    <a:gd name="connsiteX23" fmla="*/ 1261660 w 1790297"/>
                    <a:gd name="connsiteY23" fmla="*/ 1199642 h 1209983"/>
                    <a:gd name="connsiteX24" fmla="*/ 1213165 w 1790297"/>
                    <a:gd name="connsiteY24" fmla="*/ 1133319 h 1209983"/>
                    <a:gd name="connsiteX25" fmla="*/ 1294966 w 1790297"/>
                    <a:gd name="connsiteY25" fmla="*/ 1129108 h 1209983"/>
                    <a:gd name="connsiteX26" fmla="*/ 1497863 w 1790297"/>
                    <a:gd name="connsiteY26" fmla="*/ 1101612 h 1209983"/>
                    <a:gd name="connsiteX27" fmla="*/ 1331875 w 1790297"/>
                    <a:gd name="connsiteY27" fmla="*/ 955912 h 1209983"/>
                    <a:gd name="connsiteX28" fmla="*/ 1658102 w 1790297"/>
                    <a:gd name="connsiteY28" fmla="*/ 925140 h 1209983"/>
                    <a:gd name="connsiteX29" fmla="*/ 1557212 w 1790297"/>
                    <a:gd name="connsiteY29" fmla="*/ 834360 h 1209983"/>
                    <a:gd name="connsiteX30" fmla="*/ 1790297 w 1790297"/>
                    <a:gd name="connsiteY30" fmla="*/ 838271 h 1209983"/>
                    <a:gd name="connsiteX31" fmla="*/ 1527112 w 1790297"/>
                    <a:gd name="connsiteY31" fmla="*/ 638178 h 1209983"/>
                    <a:gd name="connsiteX32" fmla="*/ 1473455 w 1790297"/>
                    <a:gd name="connsiteY32" fmla="*/ 580961 h 1209983"/>
                    <a:gd name="connsiteX33" fmla="*/ 1506072 w 1790297"/>
                    <a:gd name="connsiteY33" fmla="*/ 539697 h 1209983"/>
                    <a:gd name="connsiteX0" fmla="*/ 1506072 w 1790297"/>
                    <a:gd name="connsiteY0" fmla="*/ 539697 h 1226294"/>
                    <a:gd name="connsiteX1" fmla="*/ 953197 w 1790297"/>
                    <a:gd name="connsiteY1" fmla="*/ 411277 h 1226294"/>
                    <a:gd name="connsiteX2" fmla="*/ 853715 w 1790297"/>
                    <a:gd name="connsiteY2" fmla="*/ 203537 h 1226294"/>
                    <a:gd name="connsiteX3" fmla="*/ 845737 w 1790297"/>
                    <a:gd name="connsiteY3" fmla="*/ 27806 h 1226294"/>
                    <a:gd name="connsiteX4" fmla="*/ 661506 w 1790297"/>
                    <a:gd name="connsiteY4" fmla="*/ 58488 h 1226294"/>
                    <a:gd name="connsiteX5" fmla="*/ 670016 w 1790297"/>
                    <a:gd name="connsiteY5" fmla="*/ 228881 h 1226294"/>
                    <a:gd name="connsiteX6" fmla="*/ 652070 w 1790297"/>
                    <a:gd name="connsiteY6" fmla="*/ 405446 h 1226294"/>
                    <a:gd name="connsiteX7" fmla="*/ 664687 w 1790297"/>
                    <a:gd name="connsiteY7" fmla="*/ 231902 h 1226294"/>
                    <a:gd name="connsiteX8" fmla="*/ 312889 w 1790297"/>
                    <a:gd name="connsiteY8" fmla="*/ 21239 h 1226294"/>
                    <a:gd name="connsiteX9" fmla="*/ 176677 w 1790297"/>
                    <a:gd name="connsiteY9" fmla="*/ 126429 h 1226294"/>
                    <a:gd name="connsiteX10" fmla="*/ 400324 w 1790297"/>
                    <a:gd name="connsiteY10" fmla="*/ 313946 h 1226294"/>
                    <a:gd name="connsiteX11" fmla="*/ 389673 w 1790297"/>
                    <a:gd name="connsiteY11" fmla="*/ 340567 h 1226294"/>
                    <a:gd name="connsiteX12" fmla="*/ 83438 w 1790297"/>
                    <a:gd name="connsiteY12" fmla="*/ 285604 h 1226294"/>
                    <a:gd name="connsiteX13" fmla="*/ 14686 w 1790297"/>
                    <a:gd name="connsiteY13" fmla="*/ 400947 h 1226294"/>
                    <a:gd name="connsiteX14" fmla="*/ 255604 w 1790297"/>
                    <a:gd name="connsiteY14" fmla="*/ 530121 h 1226294"/>
                    <a:gd name="connsiteX15" fmla="*/ 254890 w 1790297"/>
                    <a:gd name="connsiteY15" fmla="*/ 548981 h 1226294"/>
                    <a:gd name="connsiteX16" fmla="*/ 50805 w 1790297"/>
                    <a:gd name="connsiteY16" fmla="*/ 546249 h 1226294"/>
                    <a:gd name="connsiteX17" fmla="*/ 55551 w 1790297"/>
                    <a:gd name="connsiteY17" fmla="*/ 718874 h 1226294"/>
                    <a:gd name="connsiteX18" fmla="*/ 285869 w 1790297"/>
                    <a:gd name="connsiteY18" fmla="*/ 743868 h 1226294"/>
                    <a:gd name="connsiteX19" fmla="*/ 468832 w 1790297"/>
                    <a:gd name="connsiteY19" fmla="*/ 783181 h 1226294"/>
                    <a:gd name="connsiteX20" fmla="*/ 707792 w 1790297"/>
                    <a:gd name="connsiteY20" fmla="*/ 884253 h 1226294"/>
                    <a:gd name="connsiteX21" fmla="*/ 942388 w 1790297"/>
                    <a:gd name="connsiteY21" fmla="*/ 643991 h 1226294"/>
                    <a:gd name="connsiteX22" fmla="*/ 714758 w 1790297"/>
                    <a:gd name="connsiteY22" fmla="*/ 886840 h 1226294"/>
                    <a:gd name="connsiteX23" fmla="*/ 1247496 w 1790297"/>
                    <a:gd name="connsiteY23" fmla="*/ 1217241 h 1226294"/>
                    <a:gd name="connsiteX24" fmla="*/ 1213165 w 1790297"/>
                    <a:gd name="connsiteY24" fmla="*/ 1133319 h 1226294"/>
                    <a:gd name="connsiteX25" fmla="*/ 1294966 w 1790297"/>
                    <a:gd name="connsiteY25" fmla="*/ 1129108 h 1226294"/>
                    <a:gd name="connsiteX26" fmla="*/ 1497863 w 1790297"/>
                    <a:gd name="connsiteY26" fmla="*/ 1101612 h 1226294"/>
                    <a:gd name="connsiteX27" fmla="*/ 1331875 w 1790297"/>
                    <a:gd name="connsiteY27" fmla="*/ 955912 h 1226294"/>
                    <a:gd name="connsiteX28" fmla="*/ 1658102 w 1790297"/>
                    <a:gd name="connsiteY28" fmla="*/ 925140 h 1226294"/>
                    <a:gd name="connsiteX29" fmla="*/ 1557212 w 1790297"/>
                    <a:gd name="connsiteY29" fmla="*/ 834360 h 1226294"/>
                    <a:gd name="connsiteX30" fmla="*/ 1790297 w 1790297"/>
                    <a:gd name="connsiteY30" fmla="*/ 838271 h 1226294"/>
                    <a:gd name="connsiteX31" fmla="*/ 1527112 w 1790297"/>
                    <a:gd name="connsiteY31" fmla="*/ 638178 h 1226294"/>
                    <a:gd name="connsiteX32" fmla="*/ 1473455 w 1790297"/>
                    <a:gd name="connsiteY32" fmla="*/ 580961 h 1226294"/>
                    <a:gd name="connsiteX33" fmla="*/ 1506072 w 1790297"/>
                    <a:gd name="connsiteY33" fmla="*/ 539697 h 1226294"/>
                    <a:gd name="connsiteX0" fmla="*/ 1506072 w 1790297"/>
                    <a:gd name="connsiteY0" fmla="*/ 539697 h 1264625"/>
                    <a:gd name="connsiteX1" fmla="*/ 953197 w 1790297"/>
                    <a:gd name="connsiteY1" fmla="*/ 411277 h 1264625"/>
                    <a:gd name="connsiteX2" fmla="*/ 853715 w 1790297"/>
                    <a:gd name="connsiteY2" fmla="*/ 203537 h 1264625"/>
                    <a:gd name="connsiteX3" fmla="*/ 845737 w 1790297"/>
                    <a:gd name="connsiteY3" fmla="*/ 27806 h 1264625"/>
                    <a:gd name="connsiteX4" fmla="*/ 661506 w 1790297"/>
                    <a:gd name="connsiteY4" fmla="*/ 58488 h 1264625"/>
                    <a:gd name="connsiteX5" fmla="*/ 670016 w 1790297"/>
                    <a:gd name="connsiteY5" fmla="*/ 228881 h 1264625"/>
                    <a:gd name="connsiteX6" fmla="*/ 652070 w 1790297"/>
                    <a:gd name="connsiteY6" fmla="*/ 405446 h 1264625"/>
                    <a:gd name="connsiteX7" fmla="*/ 664687 w 1790297"/>
                    <a:gd name="connsiteY7" fmla="*/ 231902 h 1264625"/>
                    <a:gd name="connsiteX8" fmla="*/ 312889 w 1790297"/>
                    <a:gd name="connsiteY8" fmla="*/ 21239 h 1264625"/>
                    <a:gd name="connsiteX9" fmla="*/ 176677 w 1790297"/>
                    <a:gd name="connsiteY9" fmla="*/ 126429 h 1264625"/>
                    <a:gd name="connsiteX10" fmla="*/ 400324 w 1790297"/>
                    <a:gd name="connsiteY10" fmla="*/ 313946 h 1264625"/>
                    <a:gd name="connsiteX11" fmla="*/ 389673 w 1790297"/>
                    <a:gd name="connsiteY11" fmla="*/ 340567 h 1264625"/>
                    <a:gd name="connsiteX12" fmla="*/ 83438 w 1790297"/>
                    <a:gd name="connsiteY12" fmla="*/ 285604 h 1264625"/>
                    <a:gd name="connsiteX13" fmla="*/ 14686 w 1790297"/>
                    <a:gd name="connsiteY13" fmla="*/ 400947 h 1264625"/>
                    <a:gd name="connsiteX14" fmla="*/ 255604 w 1790297"/>
                    <a:gd name="connsiteY14" fmla="*/ 530121 h 1264625"/>
                    <a:gd name="connsiteX15" fmla="*/ 254890 w 1790297"/>
                    <a:gd name="connsiteY15" fmla="*/ 548981 h 1264625"/>
                    <a:gd name="connsiteX16" fmla="*/ 50805 w 1790297"/>
                    <a:gd name="connsiteY16" fmla="*/ 546249 h 1264625"/>
                    <a:gd name="connsiteX17" fmla="*/ 55551 w 1790297"/>
                    <a:gd name="connsiteY17" fmla="*/ 718874 h 1264625"/>
                    <a:gd name="connsiteX18" fmla="*/ 285869 w 1790297"/>
                    <a:gd name="connsiteY18" fmla="*/ 743868 h 1264625"/>
                    <a:gd name="connsiteX19" fmla="*/ 468832 w 1790297"/>
                    <a:gd name="connsiteY19" fmla="*/ 783181 h 1264625"/>
                    <a:gd name="connsiteX20" fmla="*/ 707792 w 1790297"/>
                    <a:gd name="connsiteY20" fmla="*/ 884253 h 1264625"/>
                    <a:gd name="connsiteX21" fmla="*/ 942388 w 1790297"/>
                    <a:gd name="connsiteY21" fmla="*/ 643991 h 1264625"/>
                    <a:gd name="connsiteX22" fmla="*/ 714758 w 1790297"/>
                    <a:gd name="connsiteY22" fmla="*/ 886840 h 1264625"/>
                    <a:gd name="connsiteX23" fmla="*/ 1247496 w 1790297"/>
                    <a:gd name="connsiteY23" fmla="*/ 1217241 h 1264625"/>
                    <a:gd name="connsiteX24" fmla="*/ 1213165 w 1790297"/>
                    <a:gd name="connsiteY24" fmla="*/ 1133319 h 1264625"/>
                    <a:gd name="connsiteX25" fmla="*/ 1294966 w 1790297"/>
                    <a:gd name="connsiteY25" fmla="*/ 1129108 h 1264625"/>
                    <a:gd name="connsiteX26" fmla="*/ 1497863 w 1790297"/>
                    <a:gd name="connsiteY26" fmla="*/ 1101612 h 1264625"/>
                    <a:gd name="connsiteX27" fmla="*/ 1331875 w 1790297"/>
                    <a:gd name="connsiteY27" fmla="*/ 955912 h 1264625"/>
                    <a:gd name="connsiteX28" fmla="*/ 1658102 w 1790297"/>
                    <a:gd name="connsiteY28" fmla="*/ 925140 h 1264625"/>
                    <a:gd name="connsiteX29" fmla="*/ 1557212 w 1790297"/>
                    <a:gd name="connsiteY29" fmla="*/ 834360 h 1264625"/>
                    <a:gd name="connsiteX30" fmla="*/ 1790297 w 1790297"/>
                    <a:gd name="connsiteY30" fmla="*/ 838271 h 1264625"/>
                    <a:gd name="connsiteX31" fmla="*/ 1527112 w 1790297"/>
                    <a:gd name="connsiteY31" fmla="*/ 638178 h 1264625"/>
                    <a:gd name="connsiteX32" fmla="*/ 1473455 w 1790297"/>
                    <a:gd name="connsiteY32" fmla="*/ 580961 h 1264625"/>
                    <a:gd name="connsiteX33" fmla="*/ 1506072 w 1790297"/>
                    <a:gd name="connsiteY33" fmla="*/ 539697 h 1264625"/>
                    <a:gd name="connsiteX0" fmla="*/ 1506072 w 1790297"/>
                    <a:gd name="connsiteY0" fmla="*/ 539697 h 1133319"/>
                    <a:gd name="connsiteX1" fmla="*/ 953197 w 1790297"/>
                    <a:gd name="connsiteY1" fmla="*/ 411277 h 1133319"/>
                    <a:gd name="connsiteX2" fmla="*/ 853715 w 1790297"/>
                    <a:gd name="connsiteY2" fmla="*/ 203537 h 1133319"/>
                    <a:gd name="connsiteX3" fmla="*/ 845737 w 1790297"/>
                    <a:gd name="connsiteY3" fmla="*/ 27806 h 1133319"/>
                    <a:gd name="connsiteX4" fmla="*/ 661506 w 1790297"/>
                    <a:gd name="connsiteY4" fmla="*/ 58488 h 1133319"/>
                    <a:gd name="connsiteX5" fmla="*/ 670016 w 1790297"/>
                    <a:gd name="connsiteY5" fmla="*/ 228881 h 1133319"/>
                    <a:gd name="connsiteX6" fmla="*/ 652070 w 1790297"/>
                    <a:gd name="connsiteY6" fmla="*/ 405446 h 1133319"/>
                    <a:gd name="connsiteX7" fmla="*/ 664687 w 1790297"/>
                    <a:gd name="connsiteY7" fmla="*/ 231902 h 1133319"/>
                    <a:gd name="connsiteX8" fmla="*/ 312889 w 1790297"/>
                    <a:gd name="connsiteY8" fmla="*/ 21239 h 1133319"/>
                    <a:gd name="connsiteX9" fmla="*/ 176677 w 1790297"/>
                    <a:gd name="connsiteY9" fmla="*/ 126429 h 1133319"/>
                    <a:gd name="connsiteX10" fmla="*/ 400324 w 1790297"/>
                    <a:gd name="connsiteY10" fmla="*/ 313946 h 1133319"/>
                    <a:gd name="connsiteX11" fmla="*/ 389673 w 1790297"/>
                    <a:gd name="connsiteY11" fmla="*/ 340567 h 1133319"/>
                    <a:gd name="connsiteX12" fmla="*/ 83438 w 1790297"/>
                    <a:gd name="connsiteY12" fmla="*/ 285604 h 1133319"/>
                    <a:gd name="connsiteX13" fmla="*/ 14686 w 1790297"/>
                    <a:gd name="connsiteY13" fmla="*/ 400947 h 1133319"/>
                    <a:gd name="connsiteX14" fmla="*/ 255604 w 1790297"/>
                    <a:gd name="connsiteY14" fmla="*/ 530121 h 1133319"/>
                    <a:gd name="connsiteX15" fmla="*/ 254890 w 1790297"/>
                    <a:gd name="connsiteY15" fmla="*/ 548981 h 1133319"/>
                    <a:gd name="connsiteX16" fmla="*/ 50805 w 1790297"/>
                    <a:gd name="connsiteY16" fmla="*/ 546249 h 1133319"/>
                    <a:gd name="connsiteX17" fmla="*/ 55551 w 1790297"/>
                    <a:gd name="connsiteY17" fmla="*/ 718874 h 1133319"/>
                    <a:gd name="connsiteX18" fmla="*/ 285869 w 1790297"/>
                    <a:gd name="connsiteY18" fmla="*/ 743868 h 1133319"/>
                    <a:gd name="connsiteX19" fmla="*/ 468832 w 1790297"/>
                    <a:gd name="connsiteY19" fmla="*/ 783181 h 1133319"/>
                    <a:gd name="connsiteX20" fmla="*/ 707792 w 1790297"/>
                    <a:gd name="connsiteY20" fmla="*/ 884253 h 1133319"/>
                    <a:gd name="connsiteX21" fmla="*/ 942388 w 1790297"/>
                    <a:gd name="connsiteY21" fmla="*/ 643991 h 1133319"/>
                    <a:gd name="connsiteX22" fmla="*/ 714758 w 1790297"/>
                    <a:gd name="connsiteY22" fmla="*/ 886840 h 1133319"/>
                    <a:gd name="connsiteX23" fmla="*/ 1213165 w 1790297"/>
                    <a:gd name="connsiteY23" fmla="*/ 1133319 h 1133319"/>
                    <a:gd name="connsiteX24" fmla="*/ 1294966 w 1790297"/>
                    <a:gd name="connsiteY24" fmla="*/ 1129108 h 1133319"/>
                    <a:gd name="connsiteX25" fmla="*/ 1497863 w 1790297"/>
                    <a:gd name="connsiteY25" fmla="*/ 1101612 h 1133319"/>
                    <a:gd name="connsiteX26" fmla="*/ 1331875 w 1790297"/>
                    <a:gd name="connsiteY26" fmla="*/ 955912 h 1133319"/>
                    <a:gd name="connsiteX27" fmla="*/ 1658102 w 1790297"/>
                    <a:gd name="connsiteY27" fmla="*/ 925140 h 1133319"/>
                    <a:gd name="connsiteX28" fmla="*/ 1557212 w 1790297"/>
                    <a:gd name="connsiteY28" fmla="*/ 834360 h 1133319"/>
                    <a:gd name="connsiteX29" fmla="*/ 1790297 w 1790297"/>
                    <a:gd name="connsiteY29" fmla="*/ 838271 h 1133319"/>
                    <a:gd name="connsiteX30" fmla="*/ 1527112 w 1790297"/>
                    <a:gd name="connsiteY30" fmla="*/ 638178 h 1133319"/>
                    <a:gd name="connsiteX31" fmla="*/ 1473455 w 1790297"/>
                    <a:gd name="connsiteY31" fmla="*/ 580961 h 1133319"/>
                    <a:gd name="connsiteX32" fmla="*/ 1506072 w 1790297"/>
                    <a:gd name="connsiteY32" fmla="*/ 539697 h 113331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156 w 1790297"/>
                    <a:gd name="connsiteY24" fmla="*/ 1091770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30176 w 1790297"/>
                    <a:gd name="connsiteY25" fmla="*/ 1056555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36730 w 1790297"/>
                    <a:gd name="connsiteY26" fmla="*/ 957637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148166 w 1790297"/>
                    <a:gd name="connsiteY26" fmla="*/ 960791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497144 w 1790297"/>
                    <a:gd name="connsiteY27" fmla="*/ 952193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381370 w 1790297"/>
                    <a:gd name="connsiteY28" fmla="*/ 803039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466788 w 1790297"/>
                    <a:gd name="connsiteY28" fmla="*/ 830218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988"/>
                    <a:gd name="connsiteY0" fmla="*/ 539697 h 1218169"/>
                    <a:gd name="connsiteX1" fmla="*/ 953197 w 1679988"/>
                    <a:gd name="connsiteY1" fmla="*/ 411277 h 1218169"/>
                    <a:gd name="connsiteX2" fmla="*/ 853715 w 1679988"/>
                    <a:gd name="connsiteY2" fmla="*/ 203537 h 1218169"/>
                    <a:gd name="connsiteX3" fmla="*/ 845737 w 1679988"/>
                    <a:gd name="connsiteY3" fmla="*/ 27806 h 1218169"/>
                    <a:gd name="connsiteX4" fmla="*/ 661506 w 1679988"/>
                    <a:gd name="connsiteY4" fmla="*/ 58488 h 1218169"/>
                    <a:gd name="connsiteX5" fmla="*/ 670016 w 1679988"/>
                    <a:gd name="connsiteY5" fmla="*/ 228881 h 1218169"/>
                    <a:gd name="connsiteX6" fmla="*/ 652070 w 1679988"/>
                    <a:gd name="connsiteY6" fmla="*/ 405446 h 1218169"/>
                    <a:gd name="connsiteX7" fmla="*/ 664687 w 1679988"/>
                    <a:gd name="connsiteY7" fmla="*/ 231902 h 1218169"/>
                    <a:gd name="connsiteX8" fmla="*/ 312889 w 1679988"/>
                    <a:gd name="connsiteY8" fmla="*/ 21239 h 1218169"/>
                    <a:gd name="connsiteX9" fmla="*/ 176677 w 1679988"/>
                    <a:gd name="connsiteY9" fmla="*/ 126429 h 1218169"/>
                    <a:gd name="connsiteX10" fmla="*/ 400324 w 1679988"/>
                    <a:gd name="connsiteY10" fmla="*/ 313946 h 1218169"/>
                    <a:gd name="connsiteX11" fmla="*/ 389673 w 1679988"/>
                    <a:gd name="connsiteY11" fmla="*/ 340567 h 1218169"/>
                    <a:gd name="connsiteX12" fmla="*/ 83438 w 1679988"/>
                    <a:gd name="connsiteY12" fmla="*/ 285604 h 1218169"/>
                    <a:gd name="connsiteX13" fmla="*/ 14686 w 1679988"/>
                    <a:gd name="connsiteY13" fmla="*/ 400947 h 1218169"/>
                    <a:gd name="connsiteX14" fmla="*/ 255604 w 1679988"/>
                    <a:gd name="connsiteY14" fmla="*/ 530121 h 1218169"/>
                    <a:gd name="connsiteX15" fmla="*/ 254890 w 1679988"/>
                    <a:gd name="connsiteY15" fmla="*/ 548981 h 1218169"/>
                    <a:gd name="connsiteX16" fmla="*/ 50805 w 1679988"/>
                    <a:gd name="connsiteY16" fmla="*/ 546249 h 1218169"/>
                    <a:gd name="connsiteX17" fmla="*/ 55551 w 1679988"/>
                    <a:gd name="connsiteY17" fmla="*/ 718874 h 1218169"/>
                    <a:gd name="connsiteX18" fmla="*/ 285869 w 1679988"/>
                    <a:gd name="connsiteY18" fmla="*/ 743868 h 1218169"/>
                    <a:gd name="connsiteX19" fmla="*/ 468832 w 1679988"/>
                    <a:gd name="connsiteY19" fmla="*/ 783181 h 1218169"/>
                    <a:gd name="connsiteX20" fmla="*/ 707792 w 1679988"/>
                    <a:gd name="connsiteY20" fmla="*/ 884253 h 1218169"/>
                    <a:gd name="connsiteX21" fmla="*/ 942388 w 1679988"/>
                    <a:gd name="connsiteY21" fmla="*/ 643991 h 1218169"/>
                    <a:gd name="connsiteX22" fmla="*/ 714758 w 1679988"/>
                    <a:gd name="connsiteY22" fmla="*/ 886840 h 1218169"/>
                    <a:gd name="connsiteX23" fmla="*/ 1151648 w 1679988"/>
                    <a:gd name="connsiteY23" fmla="*/ 1218169 h 1218169"/>
                    <a:gd name="connsiteX24" fmla="*/ 1239170 w 1679988"/>
                    <a:gd name="connsiteY24" fmla="*/ 1187630 h 1218169"/>
                    <a:gd name="connsiteX25" fmla="*/ 1387840 w 1679988"/>
                    <a:gd name="connsiteY25" fmla="*/ 1124226 h 1218169"/>
                    <a:gd name="connsiteX26" fmla="*/ 1219703 w 1679988"/>
                    <a:gd name="connsiteY26" fmla="*/ 948768 h 1218169"/>
                    <a:gd name="connsiteX27" fmla="*/ 1548365 w 1679988"/>
                    <a:gd name="connsiteY27" fmla="*/ 930585 h 1218169"/>
                    <a:gd name="connsiteX28" fmla="*/ 1466788 w 1679988"/>
                    <a:gd name="connsiteY28" fmla="*/ 830218 h 1218169"/>
                    <a:gd name="connsiteX29" fmla="*/ 1679844 w 1679988"/>
                    <a:gd name="connsiteY29" fmla="*/ 847007 h 1218169"/>
                    <a:gd name="connsiteX30" fmla="*/ 1527112 w 1679988"/>
                    <a:gd name="connsiteY30" fmla="*/ 638178 h 1218169"/>
                    <a:gd name="connsiteX31" fmla="*/ 1473455 w 1679988"/>
                    <a:gd name="connsiteY31" fmla="*/ 580961 h 1218169"/>
                    <a:gd name="connsiteX32" fmla="*/ 1506072 w 1679988"/>
                    <a:gd name="connsiteY32" fmla="*/ 539697 h 1218169"/>
                    <a:gd name="connsiteX0" fmla="*/ 1506072 w 1679949"/>
                    <a:gd name="connsiteY0" fmla="*/ 539697 h 1218169"/>
                    <a:gd name="connsiteX1" fmla="*/ 953197 w 1679949"/>
                    <a:gd name="connsiteY1" fmla="*/ 411277 h 1218169"/>
                    <a:gd name="connsiteX2" fmla="*/ 853715 w 1679949"/>
                    <a:gd name="connsiteY2" fmla="*/ 203537 h 1218169"/>
                    <a:gd name="connsiteX3" fmla="*/ 845737 w 1679949"/>
                    <a:gd name="connsiteY3" fmla="*/ 27806 h 1218169"/>
                    <a:gd name="connsiteX4" fmla="*/ 661506 w 1679949"/>
                    <a:gd name="connsiteY4" fmla="*/ 58488 h 1218169"/>
                    <a:gd name="connsiteX5" fmla="*/ 670016 w 1679949"/>
                    <a:gd name="connsiteY5" fmla="*/ 228881 h 1218169"/>
                    <a:gd name="connsiteX6" fmla="*/ 652070 w 1679949"/>
                    <a:gd name="connsiteY6" fmla="*/ 405446 h 1218169"/>
                    <a:gd name="connsiteX7" fmla="*/ 664687 w 1679949"/>
                    <a:gd name="connsiteY7" fmla="*/ 231902 h 1218169"/>
                    <a:gd name="connsiteX8" fmla="*/ 312889 w 1679949"/>
                    <a:gd name="connsiteY8" fmla="*/ 21239 h 1218169"/>
                    <a:gd name="connsiteX9" fmla="*/ 176677 w 1679949"/>
                    <a:gd name="connsiteY9" fmla="*/ 126429 h 1218169"/>
                    <a:gd name="connsiteX10" fmla="*/ 400324 w 1679949"/>
                    <a:gd name="connsiteY10" fmla="*/ 313946 h 1218169"/>
                    <a:gd name="connsiteX11" fmla="*/ 389673 w 1679949"/>
                    <a:gd name="connsiteY11" fmla="*/ 340567 h 1218169"/>
                    <a:gd name="connsiteX12" fmla="*/ 83438 w 1679949"/>
                    <a:gd name="connsiteY12" fmla="*/ 285604 h 1218169"/>
                    <a:gd name="connsiteX13" fmla="*/ 14686 w 1679949"/>
                    <a:gd name="connsiteY13" fmla="*/ 400947 h 1218169"/>
                    <a:gd name="connsiteX14" fmla="*/ 255604 w 1679949"/>
                    <a:gd name="connsiteY14" fmla="*/ 530121 h 1218169"/>
                    <a:gd name="connsiteX15" fmla="*/ 254890 w 1679949"/>
                    <a:gd name="connsiteY15" fmla="*/ 548981 h 1218169"/>
                    <a:gd name="connsiteX16" fmla="*/ 50805 w 1679949"/>
                    <a:gd name="connsiteY16" fmla="*/ 546249 h 1218169"/>
                    <a:gd name="connsiteX17" fmla="*/ 55551 w 1679949"/>
                    <a:gd name="connsiteY17" fmla="*/ 718874 h 1218169"/>
                    <a:gd name="connsiteX18" fmla="*/ 285869 w 1679949"/>
                    <a:gd name="connsiteY18" fmla="*/ 743868 h 1218169"/>
                    <a:gd name="connsiteX19" fmla="*/ 468832 w 1679949"/>
                    <a:gd name="connsiteY19" fmla="*/ 783181 h 1218169"/>
                    <a:gd name="connsiteX20" fmla="*/ 707792 w 1679949"/>
                    <a:gd name="connsiteY20" fmla="*/ 884253 h 1218169"/>
                    <a:gd name="connsiteX21" fmla="*/ 942388 w 1679949"/>
                    <a:gd name="connsiteY21" fmla="*/ 643991 h 1218169"/>
                    <a:gd name="connsiteX22" fmla="*/ 714758 w 1679949"/>
                    <a:gd name="connsiteY22" fmla="*/ 886840 h 1218169"/>
                    <a:gd name="connsiteX23" fmla="*/ 1151648 w 1679949"/>
                    <a:gd name="connsiteY23" fmla="*/ 1218169 h 1218169"/>
                    <a:gd name="connsiteX24" fmla="*/ 1239170 w 1679949"/>
                    <a:gd name="connsiteY24" fmla="*/ 1187630 h 1218169"/>
                    <a:gd name="connsiteX25" fmla="*/ 1387840 w 1679949"/>
                    <a:gd name="connsiteY25" fmla="*/ 1124226 h 1218169"/>
                    <a:gd name="connsiteX26" fmla="*/ 1219703 w 1679949"/>
                    <a:gd name="connsiteY26" fmla="*/ 948768 h 1218169"/>
                    <a:gd name="connsiteX27" fmla="*/ 1548365 w 1679949"/>
                    <a:gd name="connsiteY27" fmla="*/ 930585 h 1218169"/>
                    <a:gd name="connsiteX28" fmla="*/ 1466788 w 1679949"/>
                    <a:gd name="connsiteY28" fmla="*/ 830218 h 1218169"/>
                    <a:gd name="connsiteX29" fmla="*/ 1679844 w 1679949"/>
                    <a:gd name="connsiteY29" fmla="*/ 847007 h 1218169"/>
                    <a:gd name="connsiteX30" fmla="*/ 1454575 w 1679949"/>
                    <a:gd name="connsiteY30" fmla="*/ 670661 h 1218169"/>
                    <a:gd name="connsiteX31" fmla="*/ 1473455 w 1679949"/>
                    <a:gd name="connsiteY31" fmla="*/ 580961 h 1218169"/>
                    <a:gd name="connsiteX32" fmla="*/ 1506072 w 1679949"/>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7533 w 1679939"/>
                    <a:gd name="connsiteY30" fmla="*/ 668231 h 1218169"/>
                    <a:gd name="connsiteX31" fmla="*/ 1473455 w 1679939"/>
                    <a:gd name="connsiteY31" fmla="*/ 580961 h 1218169"/>
                    <a:gd name="connsiteX32" fmla="*/ 1506072 w 1679939"/>
                    <a:gd name="connsiteY32" fmla="*/ 539697 h 1218169"/>
                    <a:gd name="connsiteX0" fmla="*/ 1506072 w 1679931"/>
                    <a:gd name="connsiteY0" fmla="*/ 539697 h 1218169"/>
                    <a:gd name="connsiteX1" fmla="*/ 953197 w 1679931"/>
                    <a:gd name="connsiteY1" fmla="*/ 411277 h 1218169"/>
                    <a:gd name="connsiteX2" fmla="*/ 853715 w 1679931"/>
                    <a:gd name="connsiteY2" fmla="*/ 203537 h 1218169"/>
                    <a:gd name="connsiteX3" fmla="*/ 845737 w 1679931"/>
                    <a:gd name="connsiteY3" fmla="*/ 27806 h 1218169"/>
                    <a:gd name="connsiteX4" fmla="*/ 661506 w 1679931"/>
                    <a:gd name="connsiteY4" fmla="*/ 58488 h 1218169"/>
                    <a:gd name="connsiteX5" fmla="*/ 670016 w 1679931"/>
                    <a:gd name="connsiteY5" fmla="*/ 228881 h 1218169"/>
                    <a:gd name="connsiteX6" fmla="*/ 652070 w 1679931"/>
                    <a:gd name="connsiteY6" fmla="*/ 405446 h 1218169"/>
                    <a:gd name="connsiteX7" fmla="*/ 664687 w 1679931"/>
                    <a:gd name="connsiteY7" fmla="*/ 231902 h 1218169"/>
                    <a:gd name="connsiteX8" fmla="*/ 312889 w 1679931"/>
                    <a:gd name="connsiteY8" fmla="*/ 21239 h 1218169"/>
                    <a:gd name="connsiteX9" fmla="*/ 176677 w 1679931"/>
                    <a:gd name="connsiteY9" fmla="*/ 126429 h 1218169"/>
                    <a:gd name="connsiteX10" fmla="*/ 400324 w 1679931"/>
                    <a:gd name="connsiteY10" fmla="*/ 313946 h 1218169"/>
                    <a:gd name="connsiteX11" fmla="*/ 389673 w 1679931"/>
                    <a:gd name="connsiteY11" fmla="*/ 340567 h 1218169"/>
                    <a:gd name="connsiteX12" fmla="*/ 83438 w 1679931"/>
                    <a:gd name="connsiteY12" fmla="*/ 285604 h 1218169"/>
                    <a:gd name="connsiteX13" fmla="*/ 14686 w 1679931"/>
                    <a:gd name="connsiteY13" fmla="*/ 400947 h 1218169"/>
                    <a:gd name="connsiteX14" fmla="*/ 255604 w 1679931"/>
                    <a:gd name="connsiteY14" fmla="*/ 530121 h 1218169"/>
                    <a:gd name="connsiteX15" fmla="*/ 254890 w 1679931"/>
                    <a:gd name="connsiteY15" fmla="*/ 548981 h 1218169"/>
                    <a:gd name="connsiteX16" fmla="*/ 50805 w 1679931"/>
                    <a:gd name="connsiteY16" fmla="*/ 546249 h 1218169"/>
                    <a:gd name="connsiteX17" fmla="*/ 55551 w 1679931"/>
                    <a:gd name="connsiteY17" fmla="*/ 718874 h 1218169"/>
                    <a:gd name="connsiteX18" fmla="*/ 285869 w 1679931"/>
                    <a:gd name="connsiteY18" fmla="*/ 743868 h 1218169"/>
                    <a:gd name="connsiteX19" fmla="*/ 468832 w 1679931"/>
                    <a:gd name="connsiteY19" fmla="*/ 783181 h 1218169"/>
                    <a:gd name="connsiteX20" fmla="*/ 707792 w 1679931"/>
                    <a:gd name="connsiteY20" fmla="*/ 884253 h 1218169"/>
                    <a:gd name="connsiteX21" fmla="*/ 942388 w 1679931"/>
                    <a:gd name="connsiteY21" fmla="*/ 643991 h 1218169"/>
                    <a:gd name="connsiteX22" fmla="*/ 714758 w 1679931"/>
                    <a:gd name="connsiteY22" fmla="*/ 886840 h 1218169"/>
                    <a:gd name="connsiteX23" fmla="*/ 1151648 w 1679931"/>
                    <a:gd name="connsiteY23" fmla="*/ 1218169 h 1218169"/>
                    <a:gd name="connsiteX24" fmla="*/ 1239170 w 1679931"/>
                    <a:gd name="connsiteY24" fmla="*/ 1187630 h 1218169"/>
                    <a:gd name="connsiteX25" fmla="*/ 1387840 w 1679931"/>
                    <a:gd name="connsiteY25" fmla="*/ 1124226 h 1218169"/>
                    <a:gd name="connsiteX26" fmla="*/ 1219703 w 1679931"/>
                    <a:gd name="connsiteY26" fmla="*/ 948768 h 1218169"/>
                    <a:gd name="connsiteX27" fmla="*/ 1548365 w 1679931"/>
                    <a:gd name="connsiteY27" fmla="*/ 930585 h 1218169"/>
                    <a:gd name="connsiteX28" fmla="*/ 1466788 w 1679931"/>
                    <a:gd name="connsiteY28" fmla="*/ 830218 h 1218169"/>
                    <a:gd name="connsiteX29" fmla="*/ 1679844 w 1679931"/>
                    <a:gd name="connsiteY29" fmla="*/ 847007 h 1218169"/>
                    <a:gd name="connsiteX30" fmla="*/ 1398059 w 1679931"/>
                    <a:gd name="connsiteY30" fmla="*/ 653210 h 1218169"/>
                    <a:gd name="connsiteX31" fmla="*/ 1473455 w 1679931"/>
                    <a:gd name="connsiteY31" fmla="*/ 580961 h 1218169"/>
                    <a:gd name="connsiteX32" fmla="*/ 1506072 w 1679931"/>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5815 w 1679939"/>
                    <a:gd name="connsiteY30" fmla="*/ 652350 h 1218169"/>
                    <a:gd name="connsiteX31" fmla="*/ 1473455 w 1679939"/>
                    <a:gd name="connsiteY31" fmla="*/ 580961 h 1218169"/>
                    <a:gd name="connsiteX32" fmla="*/ 1506072 w 1679939"/>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25815 w 1679844"/>
                    <a:gd name="connsiteY30" fmla="*/ 652350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39827 w 1679844"/>
                    <a:gd name="connsiteY30" fmla="*/ 659509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6072 w 1679844"/>
                    <a:gd name="connsiteY32" fmla="*/ 539697 h 1218169"/>
                    <a:gd name="connsiteX0" fmla="*/ 1319357 w 1679844"/>
                    <a:gd name="connsiteY0" fmla="*/ 526691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319357 w 1679844"/>
                    <a:gd name="connsiteY32" fmla="*/ 526691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261710 w 1679844"/>
                    <a:gd name="connsiteY31" fmla="*/ 643501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89475 w 1679844"/>
                    <a:gd name="connsiteY30" fmla="*/ 653068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28085"/>
                    <a:gd name="connsiteX1" fmla="*/ 953197 w 1679844"/>
                    <a:gd name="connsiteY1" fmla="*/ 411277 h 1228085"/>
                    <a:gd name="connsiteX2" fmla="*/ 853715 w 1679844"/>
                    <a:gd name="connsiteY2" fmla="*/ 203537 h 1228085"/>
                    <a:gd name="connsiteX3" fmla="*/ 845737 w 1679844"/>
                    <a:gd name="connsiteY3" fmla="*/ 27806 h 1228085"/>
                    <a:gd name="connsiteX4" fmla="*/ 661506 w 1679844"/>
                    <a:gd name="connsiteY4" fmla="*/ 58488 h 1228085"/>
                    <a:gd name="connsiteX5" fmla="*/ 670016 w 1679844"/>
                    <a:gd name="connsiteY5" fmla="*/ 228881 h 1228085"/>
                    <a:gd name="connsiteX6" fmla="*/ 652070 w 1679844"/>
                    <a:gd name="connsiteY6" fmla="*/ 405446 h 1228085"/>
                    <a:gd name="connsiteX7" fmla="*/ 664687 w 1679844"/>
                    <a:gd name="connsiteY7" fmla="*/ 231902 h 1228085"/>
                    <a:gd name="connsiteX8" fmla="*/ 312889 w 1679844"/>
                    <a:gd name="connsiteY8" fmla="*/ 21239 h 1228085"/>
                    <a:gd name="connsiteX9" fmla="*/ 176677 w 1679844"/>
                    <a:gd name="connsiteY9" fmla="*/ 126429 h 1228085"/>
                    <a:gd name="connsiteX10" fmla="*/ 400324 w 1679844"/>
                    <a:gd name="connsiteY10" fmla="*/ 313946 h 1228085"/>
                    <a:gd name="connsiteX11" fmla="*/ 389673 w 1679844"/>
                    <a:gd name="connsiteY11" fmla="*/ 340567 h 1228085"/>
                    <a:gd name="connsiteX12" fmla="*/ 83438 w 1679844"/>
                    <a:gd name="connsiteY12" fmla="*/ 285604 h 1228085"/>
                    <a:gd name="connsiteX13" fmla="*/ 14686 w 1679844"/>
                    <a:gd name="connsiteY13" fmla="*/ 400947 h 1228085"/>
                    <a:gd name="connsiteX14" fmla="*/ 255604 w 1679844"/>
                    <a:gd name="connsiteY14" fmla="*/ 530121 h 1228085"/>
                    <a:gd name="connsiteX15" fmla="*/ 254890 w 1679844"/>
                    <a:gd name="connsiteY15" fmla="*/ 548981 h 1228085"/>
                    <a:gd name="connsiteX16" fmla="*/ 50805 w 1679844"/>
                    <a:gd name="connsiteY16" fmla="*/ 546249 h 1228085"/>
                    <a:gd name="connsiteX17" fmla="*/ 55551 w 1679844"/>
                    <a:gd name="connsiteY17" fmla="*/ 718874 h 1228085"/>
                    <a:gd name="connsiteX18" fmla="*/ 281863 w 1679844"/>
                    <a:gd name="connsiteY18" fmla="*/ 746443 h 1228085"/>
                    <a:gd name="connsiteX19" fmla="*/ 468832 w 1679844"/>
                    <a:gd name="connsiteY19" fmla="*/ 783181 h 1228085"/>
                    <a:gd name="connsiteX20" fmla="*/ 707792 w 1679844"/>
                    <a:gd name="connsiteY20" fmla="*/ 884253 h 1228085"/>
                    <a:gd name="connsiteX21" fmla="*/ 942388 w 1679844"/>
                    <a:gd name="connsiteY21" fmla="*/ 643991 h 1228085"/>
                    <a:gd name="connsiteX22" fmla="*/ 714758 w 1679844"/>
                    <a:gd name="connsiteY22" fmla="*/ 886840 h 1228085"/>
                    <a:gd name="connsiteX23" fmla="*/ 1151648 w 1679844"/>
                    <a:gd name="connsiteY23" fmla="*/ 1218169 h 1228085"/>
                    <a:gd name="connsiteX24" fmla="*/ 1387840 w 1679844"/>
                    <a:gd name="connsiteY24" fmla="*/ 1124226 h 1228085"/>
                    <a:gd name="connsiteX25" fmla="*/ 1219703 w 1679844"/>
                    <a:gd name="connsiteY25" fmla="*/ 948768 h 1228085"/>
                    <a:gd name="connsiteX26" fmla="*/ 1548365 w 1679844"/>
                    <a:gd name="connsiteY26" fmla="*/ 930585 h 1228085"/>
                    <a:gd name="connsiteX27" fmla="*/ 1466788 w 1679844"/>
                    <a:gd name="connsiteY27" fmla="*/ 830218 h 1228085"/>
                    <a:gd name="connsiteX28" fmla="*/ 1679844 w 1679844"/>
                    <a:gd name="connsiteY28" fmla="*/ 847007 h 1228085"/>
                    <a:gd name="connsiteX29" fmla="*/ 1400777 w 1679844"/>
                    <a:gd name="connsiteY29" fmla="*/ 648631 h 1228085"/>
                    <a:gd name="connsiteX30" fmla="*/ 1509220 w 1679844"/>
                    <a:gd name="connsiteY30" fmla="*/ 548997 h 1228085"/>
                    <a:gd name="connsiteX0" fmla="*/ 1509220 w 1679844"/>
                    <a:gd name="connsiteY0" fmla="*/ 548997 h 1225835"/>
                    <a:gd name="connsiteX1" fmla="*/ 953197 w 1679844"/>
                    <a:gd name="connsiteY1" fmla="*/ 411277 h 1225835"/>
                    <a:gd name="connsiteX2" fmla="*/ 853715 w 1679844"/>
                    <a:gd name="connsiteY2" fmla="*/ 203537 h 1225835"/>
                    <a:gd name="connsiteX3" fmla="*/ 845737 w 1679844"/>
                    <a:gd name="connsiteY3" fmla="*/ 27806 h 1225835"/>
                    <a:gd name="connsiteX4" fmla="*/ 661506 w 1679844"/>
                    <a:gd name="connsiteY4" fmla="*/ 58488 h 1225835"/>
                    <a:gd name="connsiteX5" fmla="*/ 670016 w 1679844"/>
                    <a:gd name="connsiteY5" fmla="*/ 228881 h 1225835"/>
                    <a:gd name="connsiteX6" fmla="*/ 652070 w 1679844"/>
                    <a:gd name="connsiteY6" fmla="*/ 405446 h 1225835"/>
                    <a:gd name="connsiteX7" fmla="*/ 664687 w 1679844"/>
                    <a:gd name="connsiteY7" fmla="*/ 231902 h 1225835"/>
                    <a:gd name="connsiteX8" fmla="*/ 312889 w 1679844"/>
                    <a:gd name="connsiteY8" fmla="*/ 21239 h 1225835"/>
                    <a:gd name="connsiteX9" fmla="*/ 176677 w 1679844"/>
                    <a:gd name="connsiteY9" fmla="*/ 126429 h 1225835"/>
                    <a:gd name="connsiteX10" fmla="*/ 400324 w 1679844"/>
                    <a:gd name="connsiteY10" fmla="*/ 313946 h 1225835"/>
                    <a:gd name="connsiteX11" fmla="*/ 389673 w 1679844"/>
                    <a:gd name="connsiteY11" fmla="*/ 340567 h 1225835"/>
                    <a:gd name="connsiteX12" fmla="*/ 83438 w 1679844"/>
                    <a:gd name="connsiteY12" fmla="*/ 285604 h 1225835"/>
                    <a:gd name="connsiteX13" fmla="*/ 14686 w 1679844"/>
                    <a:gd name="connsiteY13" fmla="*/ 400947 h 1225835"/>
                    <a:gd name="connsiteX14" fmla="*/ 255604 w 1679844"/>
                    <a:gd name="connsiteY14" fmla="*/ 530121 h 1225835"/>
                    <a:gd name="connsiteX15" fmla="*/ 254890 w 1679844"/>
                    <a:gd name="connsiteY15" fmla="*/ 548981 h 1225835"/>
                    <a:gd name="connsiteX16" fmla="*/ 50805 w 1679844"/>
                    <a:gd name="connsiteY16" fmla="*/ 546249 h 1225835"/>
                    <a:gd name="connsiteX17" fmla="*/ 55551 w 1679844"/>
                    <a:gd name="connsiteY17" fmla="*/ 718874 h 1225835"/>
                    <a:gd name="connsiteX18" fmla="*/ 281863 w 1679844"/>
                    <a:gd name="connsiteY18" fmla="*/ 746443 h 1225835"/>
                    <a:gd name="connsiteX19" fmla="*/ 468832 w 1679844"/>
                    <a:gd name="connsiteY19" fmla="*/ 783181 h 1225835"/>
                    <a:gd name="connsiteX20" fmla="*/ 707792 w 1679844"/>
                    <a:gd name="connsiteY20" fmla="*/ 884253 h 1225835"/>
                    <a:gd name="connsiteX21" fmla="*/ 942388 w 1679844"/>
                    <a:gd name="connsiteY21" fmla="*/ 643991 h 1225835"/>
                    <a:gd name="connsiteX22" fmla="*/ 714758 w 1679844"/>
                    <a:gd name="connsiteY22" fmla="*/ 886840 h 1225835"/>
                    <a:gd name="connsiteX23" fmla="*/ 1151648 w 1679844"/>
                    <a:gd name="connsiteY23" fmla="*/ 1218169 h 1225835"/>
                    <a:gd name="connsiteX24" fmla="*/ 1387840 w 1679844"/>
                    <a:gd name="connsiteY24" fmla="*/ 1124226 h 1225835"/>
                    <a:gd name="connsiteX25" fmla="*/ 1219703 w 1679844"/>
                    <a:gd name="connsiteY25" fmla="*/ 948768 h 1225835"/>
                    <a:gd name="connsiteX26" fmla="*/ 1548365 w 1679844"/>
                    <a:gd name="connsiteY26" fmla="*/ 930585 h 1225835"/>
                    <a:gd name="connsiteX27" fmla="*/ 1466788 w 1679844"/>
                    <a:gd name="connsiteY27" fmla="*/ 830218 h 1225835"/>
                    <a:gd name="connsiteX28" fmla="*/ 1679844 w 1679844"/>
                    <a:gd name="connsiteY28" fmla="*/ 847007 h 1225835"/>
                    <a:gd name="connsiteX29" fmla="*/ 1400777 w 1679844"/>
                    <a:gd name="connsiteY29" fmla="*/ 648631 h 1225835"/>
                    <a:gd name="connsiteX30" fmla="*/ 1509220 w 1679844"/>
                    <a:gd name="connsiteY30" fmla="*/ 548997 h 1225835"/>
                    <a:gd name="connsiteX0" fmla="*/ 1509220 w 1679844"/>
                    <a:gd name="connsiteY0" fmla="*/ 548997 h 1228678"/>
                    <a:gd name="connsiteX1" fmla="*/ 953197 w 1679844"/>
                    <a:gd name="connsiteY1" fmla="*/ 411277 h 1228678"/>
                    <a:gd name="connsiteX2" fmla="*/ 853715 w 1679844"/>
                    <a:gd name="connsiteY2" fmla="*/ 203537 h 1228678"/>
                    <a:gd name="connsiteX3" fmla="*/ 845737 w 1679844"/>
                    <a:gd name="connsiteY3" fmla="*/ 27806 h 1228678"/>
                    <a:gd name="connsiteX4" fmla="*/ 661506 w 1679844"/>
                    <a:gd name="connsiteY4" fmla="*/ 58488 h 1228678"/>
                    <a:gd name="connsiteX5" fmla="*/ 670016 w 1679844"/>
                    <a:gd name="connsiteY5" fmla="*/ 228881 h 1228678"/>
                    <a:gd name="connsiteX6" fmla="*/ 652070 w 1679844"/>
                    <a:gd name="connsiteY6" fmla="*/ 405446 h 1228678"/>
                    <a:gd name="connsiteX7" fmla="*/ 664687 w 1679844"/>
                    <a:gd name="connsiteY7" fmla="*/ 231902 h 1228678"/>
                    <a:gd name="connsiteX8" fmla="*/ 312889 w 1679844"/>
                    <a:gd name="connsiteY8" fmla="*/ 21239 h 1228678"/>
                    <a:gd name="connsiteX9" fmla="*/ 176677 w 1679844"/>
                    <a:gd name="connsiteY9" fmla="*/ 126429 h 1228678"/>
                    <a:gd name="connsiteX10" fmla="*/ 400324 w 1679844"/>
                    <a:gd name="connsiteY10" fmla="*/ 313946 h 1228678"/>
                    <a:gd name="connsiteX11" fmla="*/ 389673 w 1679844"/>
                    <a:gd name="connsiteY11" fmla="*/ 340567 h 1228678"/>
                    <a:gd name="connsiteX12" fmla="*/ 83438 w 1679844"/>
                    <a:gd name="connsiteY12" fmla="*/ 285604 h 1228678"/>
                    <a:gd name="connsiteX13" fmla="*/ 14686 w 1679844"/>
                    <a:gd name="connsiteY13" fmla="*/ 400947 h 1228678"/>
                    <a:gd name="connsiteX14" fmla="*/ 255604 w 1679844"/>
                    <a:gd name="connsiteY14" fmla="*/ 530121 h 1228678"/>
                    <a:gd name="connsiteX15" fmla="*/ 254890 w 1679844"/>
                    <a:gd name="connsiteY15" fmla="*/ 548981 h 1228678"/>
                    <a:gd name="connsiteX16" fmla="*/ 50805 w 1679844"/>
                    <a:gd name="connsiteY16" fmla="*/ 546249 h 1228678"/>
                    <a:gd name="connsiteX17" fmla="*/ 55551 w 1679844"/>
                    <a:gd name="connsiteY17" fmla="*/ 718874 h 1228678"/>
                    <a:gd name="connsiteX18" fmla="*/ 281863 w 1679844"/>
                    <a:gd name="connsiteY18" fmla="*/ 746443 h 1228678"/>
                    <a:gd name="connsiteX19" fmla="*/ 468832 w 1679844"/>
                    <a:gd name="connsiteY19" fmla="*/ 783181 h 1228678"/>
                    <a:gd name="connsiteX20" fmla="*/ 707792 w 1679844"/>
                    <a:gd name="connsiteY20" fmla="*/ 884253 h 1228678"/>
                    <a:gd name="connsiteX21" fmla="*/ 942388 w 1679844"/>
                    <a:gd name="connsiteY21" fmla="*/ 643991 h 1228678"/>
                    <a:gd name="connsiteX22" fmla="*/ 714758 w 1679844"/>
                    <a:gd name="connsiteY22" fmla="*/ 886840 h 1228678"/>
                    <a:gd name="connsiteX23" fmla="*/ 1151648 w 1679844"/>
                    <a:gd name="connsiteY23" fmla="*/ 1218169 h 1228678"/>
                    <a:gd name="connsiteX24" fmla="*/ 1387840 w 1679844"/>
                    <a:gd name="connsiteY24" fmla="*/ 1124226 h 1228678"/>
                    <a:gd name="connsiteX25" fmla="*/ 1219703 w 1679844"/>
                    <a:gd name="connsiteY25" fmla="*/ 948768 h 1228678"/>
                    <a:gd name="connsiteX26" fmla="*/ 1548365 w 1679844"/>
                    <a:gd name="connsiteY26" fmla="*/ 930585 h 1228678"/>
                    <a:gd name="connsiteX27" fmla="*/ 1466788 w 1679844"/>
                    <a:gd name="connsiteY27" fmla="*/ 830218 h 1228678"/>
                    <a:gd name="connsiteX28" fmla="*/ 1679844 w 1679844"/>
                    <a:gd name="connsiteY28" fmla="*/ 847007 h 1228678"/>
                    <a:gd name="connsiteX29" fmla="*/ 1400777 w 1679844"/>
                    <a:gd name="connsiteY29" fmla="*/ 648631 h 1228678"/>
                    <a:gd name="connsiteX30" fmla="*/ 1509220 w 1679844"/>
                    <a:gd name="connsiteY30" fmla="*/ 548997 h 1228678"/>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400777 w 1679844"/>
                    <a:gd name="connsiteY0" fmla="*/ 648631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0" fmla="*/ 1400777 w 1548365"/>
                    <a:gd name="connsiteY0" fmla="*/ 648631 h 1218169"/>
                    <a:gd name="connsiteX1" fmla="*/ 953197 w 1548365"/>
                    <a:gd name="connsiteY1" fmla="*/ 411277 h 1218169"/>
                    <a:gd name="connsiteX2" fmla="*/ 853715 w 1548365"/>
                    <a:gd name="connsiteY2" fmla="*/ 203537 h 1218169"/>
                    <a:gd name="connsiteX3" fmla="*/ 845737 w 1548365"/>
                    <a:gd name="connsiteY3" fmla="*/ 27806 h 1218169"/>
                    <a:gd name="connsiteX4" fmla="*/ 661506 w 1548365"/>
                    <a:gd name="connsiteY4" fmla="*/ 58488 h 1218169"/>
                    <a:gd name="connsiteX5" fmla="*/ 670016 w 1548365"/>
                    <a:gd name="connsiteY5" fmla="*/ 228881 h 1218169"/>
                    <a:gd name="connsiteX6" fmla="*/ 652070 w 1548365"/>
                    <a:gd name="connsiteY6" fmla="*/ 405446 h 1218169"/>
                    <a:gd name="connsiteX7" fmla="*/ 664687 w 1548365"/>
                    <a:gd name="connsiteY7" fmla="*/ 231902 h 1218169"/>
                    <a:gd name="connsiteX8" fmla="*/ 312889 w 1548365"/>
                    <a:gd name="connsiteY8" fmla="*/ 21239 h 1218169"/>
                    <a:gd name="connsiteX9" fmla="*/ 176677 w 1548365"/>
                    <a:gd name="connsiteY9" fmla="*/ 126429 h 1218169"/>
                    <a:gd name="connsiteX10" fmla="*/ 400324 w 1548365"/>
                    <a:gd name="connsiteY10" fmla="*/ 313946 h 1218169"/>
                    <a:gd name="connsiteX11" fmla="*/ 389673 w 1548365"/>
                    <a:gd name="connsiteY11" fmla="*/ 340567 h 1218169"/>
                    <a:gd name="connsiteX12" fmla="*/ 83438 w 1548365"/>
                    <a:gd name="connsiteY12" fmla="*/ 285604 h 1218169"/>
                    <a:gd name="connsiteX13" fmla="*/ 14686 w 1548365"/>
                    <a:gd name="connsiteY13" fmla="*/ 400947 h 1218169"/>
                    <a:gd name="connsiteX14" fmla="*/ 255604 w 1548365"/>
                    <a:gd name="connsiteY14" fmla="*/ 530121 h 1218169"/>
                    <a:gd name="connsiteX15" fmla="*/ 254890 w 1548365"/>
                    <a:gd name="connsiteY15" fmla="*/ 548981 h 1218169"/>
                    <a:gd name="connsiteX16" fmla="*/ 50805 w 1548365"/>
                    <a:gd name="connsiteY16" fmla="*/ 546249 h 1218169"/>
                    <a:gd name="connsiteX17" fmla="*/ 55551 w 1548365"/>
                    <a:gd name="connsiteY17" fmla="*/ 718874 h 1218169"/>
                    <a:gd name="connsiteX18" fmla="*/ 281863 w 1548365"/>
                    <a:gd name="connsiteY18" fmla="*/ 746443 h 1218169"/>
                    <a:gd name="connsiteX19" fmla="*/ 468832 w 1548365"/>
                    <a:gd name="connsiteY19" fmla="*/ 783181 h 1218169"/>
                    <a:gd name="connsiteX20" fmla="*/ 707792 w 1548365"/>
                    <a:gd name="connsiteY20" fmla="*/ 884253 h 1218169"/>
                    <a:gd name="connsiteX21" fmla="*/ 942388 w 1548365"/>
                    <a:gd name="connsiteY21" fmla="*/ 643991 h 1218169"/>
                    <a:gd name="connsiteX22" fmla="*/ 714758 w 1548365"/>
                    <a:gd name="connsiteY22" fmla="*/ 886840 h 1218169"/>
                    <a:gd name="connsiteX23" fmla="*/ 1151648 w 1548365"/>
                    <a:gd name="connsiteY23" fmla="*/ 1218169 h 1218169"/>
                    <a:gd name="connsiteX24" fmla="*/ 1387840 w 1548365"/>
                    <a:gd name="connsiteY24" fmla="*/ 1124226 h 1218169"/>
                    <a:gd name="connsiteX25" fmla="*/ 1219703 w 1548365"/>
                    <a:gd name="connsiteY25" fmla="*/ 948768 h 1218169"/>
                    <a:gd name="connsiteX26" fmla="*/ 1548365 w 1548365"/>
                    <a:gd name="connsiteY26" fmla="*/ 930585 h 1218169"/>
                    <a:gd name="connsiteX27" fmla="*/ 1466788 w 1548365"/>
                    <a:gd name="connsiteY27" fmla="*/ 830218 h 1218169"/>
                    <a:gd name="connsiteX28" fmla="*/ 1400777 w 1548365"/>
                    <a:gd name="connsiteY28" fmla="*/ 648631 h 1218169"/>
                    <a:gd name="connsiteX0" fmla="*/ 1466788 w 1548365"/>
                    <a:gd name="connsiteY0" fmla="*/ 830218 h 1218169"/>
                    <a:gd name="connsiteX1" fmla="*/ 953197 w 1548365"/>
                    <a:gd name="connsiteY1" fmla="*/ 411277 h 1218169"/>
                    <a:gd name="connsiteX2" fmla="*/ 853715 w 1548365"/>
                    <a:gd name="connsiteY2" fmla="*/ 203537 h 1218169"/>
                    <a:gd name="connsiteX3" fmla="*/ 845737 w 1548365"/>
                    <a:gd name="connsiteY3" fmla="*/ 27806 h 1218169"/>
                    <a:gd name="connsiteX4" fmla="*/ 661506 w 1548365"/>
                    <a:gd name="connsiteY4" fmla="*/ 58488 h 1218169"/>
                    <a:gd name="connsiteX5" fmla="*/ 670016 w 1548365"/>
                    <a:gd name="connsiteY5" fmla="*/ 228881 h 1218169"/>
                    <a:gd name="connsiteX6" fmla="*/ 652070 w 1548365"/>
                    <a:gd name="connsiteY6" fmla="*/ 405446 h 1218169"/>
                    <a:gd name="connsiteX7" fmla="*/ 664687 w 1548365"/>
                    <a:gd name="connsiteY7" fmla="*/ 231902 h 1218169"/>
                    <a:gd name="connsiteX8" fmla="*/ 312889 w 1548365"/>
                    <a:gd name="connsiteY8" fmla="*/ 21239 h 1218169"/>
                    <a:gd name="connsiteX9" fmla="*/ 176677 w 1548365"/>
                    <a:gd name="connsiteY9" fmla="*/ 126429 h 1218169"/>
                    <a:gd name="connsiteX10" fmla="*/ 400324 w 1548365"/>
                    <a:gd name="connsiteY10" fmla="*/ 313946 h 1218169"/>
                    <a:gd name="connsiteX11" fmla="*/ 389673 w 1548365"/>
                    <a:gd name="connsiteY11" fmla="*/ 340567 h 1218169"/>
                    <a:gd name="connsiteX12" fmla="*/ 83438 w 1548365"/>
                    <a:gd name="connsiteY12" fmla="*/ 285604 h 1218169"/>
                    <a:gd name="connsiteX13" fmla="*/ 14686 w 1548365"/>
                    <a:gd name="connsiteY13" fmla="*/ 400947 h 1218169"/>
                    <a:gd name="connsiteX14" fmla="*/ 255604 w 1548365"/>
                    <a:gd name="connsiteY14" fmla="*/ 530121 h 1218169"/>
                    <a:gd name="connsiteX15" fmla="*/ 254890 w 1548365"/>
                    <a:gd name="connsiteY15" fmla="*/ 548981 h 1218169"/>
                    <a:gd name="connsiteX16" fmla="*/ 50805 w 1548365"/>
                    <a:gd name="connsiteY16" fmla="*/ 546249 h 1218169"/>
                    <a:gd name="connsiteX17" fmla="*/ 55551 w 1548365"/>
                    <a:gd name="connsiteY17" fmla="*/ 718874 h 1218169"/>
                    <a:gd name="connsiteX18" fmla="*/ 281863 w 1548365"/>
                    <a:gd name="connsiteY18" fmla="*/ 746443 h 1218169"/>
                    <a:gd name="connsiteX19" fmla="*/ 468832 w 1548365"/>
                    <a:gd name="connsiteY19" fmla="*/ 783181 h 1218169"/>
                    <a:gd name="connsiteX20" fmla="*/ 707792 w 1548365"/>
                    <a:gd name="connsiteY20" fmla="*/ 884253 h 1218169"/>
                    <a:gd name="connsiteX21" fmla="*/ 942388 w 1548365"/>
                    <a:gd name="connsiteY21" fmla="*/ 643991 h 1218169"/>
                    <a:gd name="connsiteX22" fmla="*/ 714758 w 1548365"/>
                    <a:gd name="connsiteY22" fmla="*/ 886840 h 1218169"/>
                    <a:gd name="connsiteX23" fmla="*/ 1151648 w 1548365"/>
                    <a:gd name="connsiteY23" fmla="*/ 1218169 h 1218169"/>
                    <a:gd name="connsiteX24" fmla="*/ 1387840 w 1548365"/>
                    <a:gd name="connsiteY24" fmla="*/ 1124226 h 1218169"/>
                    <a:gd name="connsiteX25" fmla="*/ 1219703 w 1548365"/>
                    <a:gd name="connsiteY25" fmla="*/ 948768 h 1218169"/>
                    <a:gd name="connsiteX26" fmla="*/ 1548365 w 1548365"/>
                    <a:gd name="connsiteY26" fmla="*/ 930585 h 1218169"/>
                    <a:gd name="connsiteX27" fmla="*/ 1466788 w 1548365"/>
                    <a:gd name="connsiteY27" fmla="*/ 830218 h 1218169"/>
                    <a:gd name="connsiteX0" fmla="*/ 1466788 w 1471584"/>
                    <a:gd name="connsiteY0" fmla="*/ 830218 h 1218169"/>
                    <a:gd name="connsiteX1" fmla="*/ 953197 w 1471584"/>
                    <a:gd name="connsiteY1" fmla="*/ 411277 h 1218169"/>
                    <a:gd name="connsiteX2" fmla="*/ 853715 w 1471584"/>
                    <a:gd name="connsiteY2" fmla="*/ 203537 h 1218169"/>
                    <a:gd name="connsiteX3" fmla="*/ 845737 w 1471584"/>
                    <a:gd name="connsiteY3" fmla="*/ 27806 h 1218169"/>
                    <a:gd name="connsiteX4" fmla="*/ 661506 w 1471584"/>
                    <a:gd name="connsiteY4" fmla="*/ 58488 h 1218169"/>
                    <a:gd name="connsiteX5" fmla="*/ 670016 w 1471584"/>
                    <a:gd name="connsiteY5" fmla="*/ 228881 h 1218169"/>
                    <a:gd name="connsiteX6" fmla="*/ 652070 w 1471584"/>
                    <a:gd name="connsiteY6" fmla="*/ 405446 h 1218169"/>
                    <a:gd name="connsiteX7" fmla="*/ 664687 w 1471584"/>
                    <a:gd name="connsiteY7" fmla="*/ 231902 h 1218169"/>
                    <a:gd name="connsiteX8" fmla="*/ 312889 w 1471584"/>
                    <a:gd name="connsiteY8" fmla="*/ 21239 h 1218169"/>
                    <a:gd name="connsiteX9" fmla="*/ 176677 w 1471584"/>
                    <a:gd name="connsiteY9" fmla="*/ 126429 h 1218169"/>
                    <a:gd name="connsiteX10" fmla="*/ 400324 w 1471584"/>
                    <a:gd name="connsiteY10" fmla="*/ 313946 h 1218169"/>
                    <a:gd name="connsiteX11" fmla="*/ 389673 w 1471584"/>
                    <a:gd name="connsiteY11" fmla="*/ 340567 h 1218169"/>
                    <a:gd name="connsiteX12" fmla="*/ 83438 w 1471584"/>
                    <a:gd name="connsiteY12" fmla="*/ 285604 h 1218169"/>
                    <a:gd name="connsiteX13" fmla="*/ 14686 w 1471584"/>
                    <a:gd name="connsiteY13" fmla="*/ 400947 h 1218169"/>
                    <a:gd name="connsiteX14" fmla="*/ 255604 w 1471584"/>
                    <a:gd name="connsiteY14" fmla="*/ 530121 h 1218169"/>
                    <a:gd name="connsiteX15" fmla="*/ 254890 w 1471584"/>
                    <a:gd name="connsiteY15" fmla="*/ 548981 h 1218169"/>
                    <a:gd name="connsiteX16" fmla="*/ 50805 w 1471584"/>
                    <a:gd name="connsiteY16" fmla="*/ 546249 h 1218169"/>
                    <a:gd name="connsiteX17" fmla="*/ 55551 w 1471584"/>
                    <a:gd name="connsiteY17" fmla="*/ 718874 h 1218169"/>
                    <a:gd name="connsiteX18" fmla="*/ 281863 w 1471584"/>
                    <a:gd name="connsiteY18" fmla="*/ 746443 h 1218169"/>
                    <a:gd name="connsiteX19" fmla="*/ 468832 w 1471584"/>
                    <a:gd name="connsiteY19" fmla="*/ 783181 h 1218169"/>
                    <a:gd name="connsiteX20" fmla="*/ 707792 w 1471584"/>
                    <a:gd name="connsiteY20" fmla="*/ 884253 h 1218169"/>
                    <a:gd name="connsiteX21" fmla="*/ 942388 w 1471584"/>
                    <a:gd name="connsiteY21" fmla="*/ 643991 h 1218169"/>
                    <a:gd name="connsiteX22" fmla="*/ 714758 w 1471584"/>
                    <a:gd name="connsiteY22" fmla="*/ 886840 h 1218169"/>
                    <a:gd name="connsiteX23" fmla="*/ 1151648 w 1471584"/>
                    <a:gd name="connsiteY23" fmla="*/ 1218169 h 1218169"/>
                    <a:gd name="connsiteX24" fmla="*/ 1387840 w 1471584"/>
                    <a:gd name="connsiteY24" fmla="*/ 1124226 h 1218169"/>
                    <a:gd name="connsiteX25" fmla="*/ 1219703 w 1471584"/>
                    <a:gd name="connsiteY25" fmla="*/ 948768 h 1218169"/>
                    <a:gd name="connsiteX26" fmla="*/ 1466788 w 1471584"/>
                    <a:gd name="connsiteY26" fmla="*/ 830218 h 1218169"/>
                    <a:gd name="connsiteX0" fmla="*/ 1219703 w 1394189"/>
                    <a:gd name="connsiteY0" fmla="*/ 948768 h 1218169"/>
                    <a:gd name="connsiteX1" fmla="*/ 953197 w 1394189"/>
                    <a:gd name="connsiteY1" fmla="*/ 411277 h 1218169"/>
                    <a:gd name="connsiteX2" fmla="*/ 853715 w 1394189"/>
                    <a:gd name="connsiteY2" fmla="*/ 203537 h 1218169"/>
                    <a:gd name="connsiteX3" fmla="*/ 845737 w 1394189"/>
                    <a:gd name="connsiteY3" fmla="*/ 27806 h 1218169"/>
                    <a:gd name="connsiteX4" fmla="*/ 661506 w 1394189"/>
                    <a:gd name="connsiteY4" fmla="*/ 58488 h 1218169"/>
                    <a:gd name="connsiteX5" fmla="*/ 670016 w 1394189"/>
                    <a:gd name="connsiteY5" fmla="*/ 228881 h 1218169"/>
                    <a:gd name="connsiteX6" fmla="*/ 652070 w 1394189"/>
                    <a:gd name="connsiteY6" fmla="*/ 405446 h 1218169"/>
                    <a:gd name="connsiteX7" fmla="*/ 664687 w 1394189"/>
                    <a:gd name="connsiteY7" fmla="*/ 231902 h 1218169"/>
                    <a:gd name="connsiteX8" fmla="*/ 312889 w 1394189"/>
                    <a:gd name="connsiteY8" fmla="*/ 21239 h 1218169"/>
                    <a:gd name="connsiteX9" fmla="*/ 176677 w 1394189"/>
                    <a:gd name="connsiteY9" fmla="*/ 126429 h 1218169"/>
                    <a:gd name="connsiteX10" fmla="*/ 400324 w 1394189"/>
                    <a:gd name="connsiteY10" fmla="*/ 313946 h 1218169"/>
                    <a:gd name="connsiteX11" fmla="*/ 389673 w 1394189"/>
                    <a:gd name="connsiteY11" fmla="*/ 340567 h 1218169"/>
                    <a:gd name="connsiteX12" fmla="*/ 83438 w 1394189"/>
                    <a:gd name="connsiteY12" fmla="*/ 285604 h 1218169"/>
                    <a:gd name="connsiteX13" fmla="*/ 14686 w 1394189"/>
                    <a:gd name="connsiteY13" fmla="*/ 400947 h 1218169"/>
                    <a:gd name="connsiteX14" fmla="*/ 255604 w 1394189"/>
                    <a:gd name="connsiteY14" fmla="*/ 530121 h 1218169"/>
                    <a:gd name="connsiteX15" fmla="*/ 254890 w 1394189"/>
                    <a:gd name="connsiteY15" fmla="*/ 548981 h 1218169"/>
                    <a:gd name="connsiteX16" fmla="*/ 50805 w 1394189"/>
                    <a:gd name="connsiteY16" fmla="*/ 546249 h 1218169"/>
                    <a:gd name="connsiteX17" fmla="*/ 55551 w 1394189"/>
                    <a:gd name="connsiteY17" fmla="*/ 718874 h 1218169"/>
                    <a:gd name="connsiteX18" fmla="*/ 281863 w 1394189"/>
                    <a:gd name="connsiteY18" fmla="*/ 746443 h 1218169"/>
                    <a:gd name="connsiteX19" fmla="*/ 468832 w 1394189"/>
                    <a:gd name="connsiteY19" fmla="*/ 783181 h 1218169"/>
                    <a:gd name="connsiteX20" fmla="*/ 707792 w 1394189"/>
                    <a:gd name="connsiteY20" fmla="*/ 884253 h 1218169"/>
                    <a:gd name="connsiteX21" fmla="*/ 942388 w 1394189"/>
                    <a:gd name="connsiteY21" fmla="*/ 643991 h 1218169"/>
                    <a:gd name="connsiteX22" fmla="*/ 714758 w 1394189"/>
                    <a:gd name="connsiteY22" fmla="*/ 886840 h 1218169"/>
                    <a:gd name="connsiteX23" fmla="*/ 1151648 w 1394189"/>
                    <a:gd name="connsiteY23" fmla="*/ 1218169 h 1218169"/>
                    <a:gd name="connsiteX24" fmla="*/ 1387840 w 1394189"/>
                    <a:gd name="connsiteY24" fmla="*/ 1124226 h 1218169"/>
                    <a:gd name="connsiteX25" fmla="*/ 1219703 w 1394189"/>
                    <a:gd name="connsiteY25" fmla="*/ 948768 h 1218169"/>
                    <a:gd name="connsiteX0" fmla="*/ 1219703 w 1235525"/>
                    <a:gd name="connsiteY0" fmla="*/ 948768 h 1218688"/>
                    <a:gd name="connsiteX1" fmla="*/ 953197 w 1235525"/>
                    <a:gd name="connsiteY1" fmla="*/ 411277 h 1218688"/>
                    <a:gd name="connsiteX2" fmla="*/ 853715 w 1235525"/>
                    <a:gd name="connsiteY2" fmla="*/ 203537 h 1218688"/>
                    <a:gd name="connsiteX3" fmla="*/ 845737 w 1235525"/>
                    <a:gd name="connsiteY3" fmla="*/ 27806 h 1218688"/>
                    <a:gd name="connsiteX4" fmla="*/ 661506 w 1235525"/>
                    <a:gd name="connsiteY4" fmla="*/ 58488 h 1218688"/>
                    <a:gd name="connsiteX5" fmla="*/ 670016 w 1235525"/>
                    <a:gd name="connsiteY5" fmla="*/ 228881 h 1218688"/>
                    <a:gd name="connsiteX6" fmla="*/ 652070 w 1235525"/>
                    <a:gd name="connsiteY6" fmla="*/ 405446 h 1218688"/>
                    <a:gd name="connsiteX7" fmla="*/ 664687 w 1235525"/>
                    <a:gd name="connsiteY7" fmla="*/ 231902 h 1218688"/>
                    <a:gd name="connsiteX8" fmla="*/ 312889 w 1235525"/>
                    <a:gd name="connsiteY8" fmla="*/ 21239 h 1218688"/>
                    <a:gd name="connsiteX9" fmla="*/ 176677 w 1235525"/>
                    <a:gd name="connsiteY9" fmla="*/ 126429 h 1218688"/>
                    <a:gd name="connsiteX10" fmla="*/ 400324 w 1235525"/>
                    <a:gd name="connsiteY10" fmla="*/ 313946 h 1218688"/>
                    <a:gd name="connsiteX11" fmla="*/ 389673 w 1235525"/>
                    <a:gd name="connsiteY11" fmla="*/ 340567 h 1218688"/>
                    <a:gd name="connsiteX12" fmla="*/ 83438 w 1235525"/>
                    <a:gd name="connsiteY12" fmla="*/ 285604 h 1218688"/>
                    <a:gd name="connsiteX13" fmla="*/ 14686 w 1235525"/>
                    <a:gd name="connsiteY13" fmla="*/ 400947 h 1218688"/>
                    <a:gd name="connsiteX14" fmla="*/ 255604 w 1235525"/>
                    <a:gd name="connsiteY14" fmla="*/ 530121 h 1218688"/>
                    <a:gd name="connsiteX15" fmla="*/ 254890 w 1235525"/>
                    <a:gd name="connsiteY15" fmla="*/ 548981 h 1218688"/>
                    <a:gd name="connsiteX16" fmla="*/ 50805 w 1235525"/>
                    <a:gd name="connsiteY16" fmla="*/ 546249 h 1218688"/>
                    <a:gd name="connsiteX17" fmla="*/ 55551 w 1235525"/>
                    <a:gd name="connsiteY17" fmla="*/ 718874 h 1218688"/>
                    <a:gd name="connsiteX18" fmla="*/ 281863 w 1235525"/>
                    <a:gd name="connsiteY18" fmla="*/ 746443 h 1218688"/>
                    <a:gd name="connsiteX19" fmla="*/ 468832 w 1235525"/>
                    <a:gd name="connsiteY19" fmla="*/ 783181 h 1218688"/>
                    <a:gd name="connsiteX20" fmla="*/ 707792 w 1235525"/>
                    <a:gd name="connsiteY20" fmla="*/ 884253 h 1218688"/>
                    <a:gd name="connsiteX21" fmla="*/ 942388 w 1235525"/>
                    <a:gd name="connsiteY21" fmla="*/ 643991 h 1218688"/>
                    <a:gd name="connsiteX22" fmla="*/ 714758 w 1235525"/>
                    <a:gd name="connsiteY22" fmla="*/ 886840 h 1218688"/>
                    <a:gd name="connsiteX23" fmla="*/ 1151648 w 1235525"/>
                    <a:gd name="connsiteY23" fmla="*/ 1218169 h 1218688"/>
                    <a:gd name="connsiteX24" fmla="*/ 1219703 w 1235525"/>
                    <a:gd name="connsiteY24" fmla="*/ 948768 h 1218688"/>
                    <a:gd name="connsiteX0" fmla="*/ 1219703 w 1219703"/>
                    <a:gd name="connsiteY0" fmla="*/ 948768 h 980041"/>
                    <a:gd name="connsiteX1" fmla="*/ 953197 w 1219703"/>
                    <a:gd name="connsiteY1" fmla="*/ 411277 h 980041"/>
                    <a:gd name="connsiteX2" fmla="*/ 853715 w 1219703"/>
                    <a:gd name="connsiteY2" fmla="*/ 203537 h 980041"/>
                    <a:gd name="connsiteX3" fmla="*/ 845737 w 1219703"/>
                    <a:gd name="connsiteY3" fmla="*/ 27806 h 980041"/>
                    <a:gd name="connsiteX4" fmla="*/ 661506 w 1219703"/>
                    <a:gd name="connsiteY4" fmla="*/ 58488 h 980041"/>
                    <a:gd name="connsiteX5" fmla="*/ 670016 w 1219703"/>
                    <a:gd name="connsiteY5" fmla="*/ 228881 h 980041"/>
                    <a:gd name="connsiteX6" fmla="*/ 652070 w 1219703"/>
                    <a:gd name="connsiteY6" fmla="*/ 405446 h 980041"/>
                    <a:gd name="connsiteX7" fmla="*/ 664687 w 1219703"/>
                    <a:gd name="connsiteY7" fmla="*/ 231902 h 980041"/>
                    <a:gd name="connsiteX8" fmla="*/ 312889 w 1219703"/>
                    <a:gd name="connsiteY8" fmla="*/ 21239 h 980041"/>
                    <a:gd name="connsiteX9" fmla="*/ 176677 w 1219703"/>
                    <a:gd name="connsiteY9" fmla="*/ 126429 h 980041"/>
                    <a:gd name="connsiteX10" fmla="*/ 400324 w 1219703"/>
                    <a:gd name="connsiteY10" fmla="*/ 313946 h 980041"/>
                    <a:gd name="connsiteX11" fmla="*/ 389673 w 1219703"/>
                    <a:gd name="connsiteY11" fmla="*/ 340567 h 980041"/>
                    <a:gd name="connsiteX12" fmla="*/ 83438 w 1219703"/>
                    <a:gd name="connsiteY12" fmla="*/ 285604 h 980041"/>
                    <a:gd name="connsiteX13" fmla="*/ 14686 w 1219703"/>
                    <a:gd name="connsiteY13" fmla="*/ 400947 h 980041"/>
                    <a:gd name="connsiteX14" fmla="*/ 255604 w 1219703"/>
                    <a:gd name="connsiteY14" fmla="*/ 530121 h 980041"/>
                    <a:gd name="connsiteX15" fmla="*/ 254890 w 1219703"/>
                    <a:gd name="connsiteY15" fmla="*/ 548981 h 980041"/>
                    <a:gd name="connsiteX16" fmla="*/ 50805 w 1219703"/>
                    <a:gd name="connsiteY16" fmla="*/ 546249 h 980041"/>
                    <a:gd name="connsiteX17" fmla="*/ 55551 w 1219703"/>
                    <a:gd name="connsiteY17" fmla="*/ 718874 h 980041"/>
                    <a:gd name="connsiteX18" fmla="*/ 281863 w 1219703"/>
                    <a:gd name="connsiteY18" fmla="*/ 746443 h 980041"/>
                    <a:gd name="connsiteX19" fmla="*/ 468832 w 1219703"/>
                    <a:gd name="connsiteY19" fmla="*/ 783181 h 980041"/>
                    <a:gd name="connsiteX20" fmla="*/ 707792 w 1219703"/>
                    <a:gd name="connsiteY20" fmla="*/ 884253 h 980041"/>
                    <a:gd name="connsiteX21" fmla="*/ 942388 w 1219703"/>
                    <a:gd name="connsiteY21" fmla="*/ 643991 h 980041"/>
                    <a:gd name="connsiteX22" fmla="*/ 714758 w 1219703"/>
                    <a:gd name="connsiteY22" fmla="*/ 886840 h 980041"/>
                    <a:gd name="connsiteX23" fmla="*/ 1219703 w 1219703"/>
                    <a:gd name="connsiteY23" fmla="*/ 948768 h 980041"/>
                    <a:gd name="connsiteX0" fmla="*/ 714758 w 953197"/>
                    <a:gd name="connsiteY0" fmla="*/ 886840 h 886840"/>
                    <a:gd name="connsiteX1" fmla="*/ 953197 w 953197"/>
                    <a:gd name="connsiteY1" fmla="*/ 411277 h 886840"/>
                    <a:gd name="connsiteX2" fmla="*/ 853715 w 953197"/>
                    <a:gd name="connsiteY2" fmla="*/ 203537 h 886840"/>
                    <a:gd name="connsiteX3" fmla="*/ 845737 w 953197"/>
                    <a:gd name="connsiteY3" fmla="*/ 27806 h 886840"/>
                    <a:gd name="connsiteX4" fmla="*/ 661506 w 953197"/>
                    <a:gd name="connsiteY4" fmla="*/ 58488 h 886840"/>
                    <a:gd name="connsiteX5" fmla="*/ 670016 w 953197"/>
                    <a:gd name="connsiteY5" fmla="*/ 228881 h 886840"/>
                    <a:gd name="connsiteX6" fmla="*/ 652070 w 953197"/>
                    <a:gd name="connsiteY6" fmla="*/ 405446 h 886840"/>
                    <a:gd name="connsiteX7" fmla="*/ 664687 w 953197"/>
                    <a:gd name="connsiteY7" fmla="*/ 231902 h 886840"/>
                    <a:gd name="connsiteX8" fmla="*/ 312889 w 953197"/>
                    <a:gd name="connsiteY8" fmla="*/ 21239 h 886840"/>
                    <a:gd name="connsiteX9" fmla="*/ 176677 w 953197"/>
                    <a:gd name="connsiteY9" fmla="*/ 126429 h 886840"/>
                    <a:gd name="connsiteX10" fmla="*/ 400324 w 953197"/>
                    <a:gd name="connsiteY10" fmla="*/ 313946 h 886840"/>
                    <a:gd name="connsiteX11" fmla="*/ 389673 w 953197"/>
                    <a:gd name="connsiteY11" fmla="*/ 340567 h 886840"/>
                    <a:gd name="connsiteX12" fmla="*/ 83438 w 953197"/>
                    <a:gd name="connsiteY12" fmla="*/ 285604 h 886840"/>
                    <a:gd name="connsiteX13" fmla="*/ 14686 w 953197"/>
                    <a:gd name="connsiteY13" fmla="*/ 400947 h 886840"/>
                    <a:gd name="connsiteX14" fmla="*/ 255604 w 953197"/>
                    <a:gd name="connsiteY14" fmla="*/ 530121 h 886840"/>
                    <a:gd name="connsiteX15" fmla="*/ 254890 w 953197"/>
                    <a:gd name="connsiteY15" fmla="*/ 548981 h 886840"/>
                    <a:gd name="connsiteX16" fmla="*/ 50805 w 953197"/>
                    <a:gd name="connsiteY16" fmla="*/ 546249 h 886840"/>
                    <a:gd name="connsiteX17" fmla="*/ 55551 w 953197"/>
                    <a:gd name="connsiteY17" fmla="*/ 718874 h 886840"/>
                    <a:gd name="connsiteX18" fmla="*/ 281863 w 953197"/>
                    <a:gd name="connsiteY18" fmla="*/ 746443 h 886840"/>
                    <a:gd name="connsiteX19" fmla="*/ 468832 w 953197"/>
                    <a:gd name="connsiteY19" fmla="*/ 783181 h 886840"/>
                    <a:gd name="connsiteX20" fmla="*/ 707792 w 953197"/>
                    <a:gd name="connsiteY20" fmla="*/ 884253 h 886840"/>
                    <a:gd name="connsiteX21" fmla="*/ 942388 w 953197"/>
                    <a:gd name="connsiteY21" fmla="*/ 643991 h 886840"/>
                    <a:gd name="connsiteX22" fmla="*/ 714758 w 953197"/>
                    <a:gd name="connsiteY22" fmla="*/ 886840 h 886840"/>
                    <a:gd name="connsiteX0" fmla="*/ 714758 w 953197"/>
                    <a:gd name="connsiteY0" fmla="*/ 886840 h 925248"/>
                    <a:gd name="connsiteX1" fmla="*/ 953197 w 953197"/>
                    <a:gd name="connsiteY1" fmla="*/ 411277 h 925248"/>
                    <a:gd name="connsiteX2" fmla="*/ 853715 w 953197"/>
                    <a:gd name="connsiteY2" fmla="*/ 203537 h 925248"/>
                    <a:gd name="connsiteX3" fmla="*/ 845737 w 953197"/>
                    <a:gd name="connsiteY3" fmla="*/ 27806 h 925248"/>
                    <a:gd name="connsiteX4" fmla="*/ 661506 w 953197"/>
                    <a:gd name="connsiteY4" fmla="*/ 58488 h 925248"/>
                    <a:gd name="connsiteX5" fmla="*/ 670016 w 953197"/>
                    <a:gd name="connsiteY5" fmla="*/ 228881 h 925248"/>
                    <a:gd name="connsiteX6" fmla="*/ 652070 w 953197"/>
                    <a:gd name="connsiteY6" fmla="*/ 405446 h 925248"/>
                    <a:gd name="connsiteX7" fmla="*/ 664687 w 953197"/>
                    <a:gd name="connsiteY7" fmla="*/ 231902 h 925248"/>
                    <a:gd name="connsiteX8" fmla="*/ 312889 w 953197"/>
                    <a:gd name="connsiteY8" fmla="*/ 21239 h 925248"/>
                    <a:gd name="connsiteX9" fmla="*/ 176677 w 953197"/>
                    <a:gd name="connsiteY9" fmla="*/ 126429 h 925248"/>
                    <a:gd name="connsiteX10" fmla="*/ 400324 w 953197"/>
                    <a:gd name="connsiteY10" fmla="*/ 313946 h 925248"/>
                    <a:gd name="connsiteX11" fmla="*/ 389673 w 953197"/>
                    <a:gd name="connsiteY11" fmla="*/ 340567 h 925248"/>
                    <a:gd name="connsiteX12" fmla="*/ 83438 w 953197"/>
                    <a:gd name="connsiteY12" fmla="*/ 285604 h 925248"/>
                    <a:gd name="connsiteX13" fmla="*/ 14686 w 953197"/>
                    <a:gd name="connsiteY13" fmla="*/ 400947 h 925248"/>
                    <a:gd name="connsiteX14" fmla="*/ 255604 w 953197"/>
                    <a:gd name="connsiteY14" fmla="*/ 530121 h 925248"/>
                    <a:gd name="connsiteX15" fmla="*/ 254890 w 953197"/>
                    <a:gd name="connsiteY15" fmla="*/ 548981 h 925248"/>
                    <a:gd name="connsiteX16" fmla="*/ 50805 w 953197"/>
                    <a:gd name="connsiteY16" fmla="*/ 546249 h 925248"/>
                    <a:gd name="connsiteX17" fmla="*/ 55551 w 953197"/>
                    <a:gd name="connsiteY17" fmla="*/ 718874 h 925248"/>
                    <a:gd name="connsiteX18" fmla="*/ 281863 w 953197"/>
                    <a:gd name="connsiteY18" fmla="*/ 746443 h 925248"/>
                    <a:gd name="connsiteX19" fmla="*/ 468832 w 953197"/>
                    <a:gd name="connsiteY19" fmla="*/ 783181 h 925248"/>
                    <a:gd name="connsiteX20" fmla="*/ 707792 w 953197"/>
                    <a:gd name="connsiteY20" fmla="*/ 884253 h 925248"/>
                    <a:gd name="connsiteX21" fmla="*/ 714758 w 953197"/>
                    <a:gd name="connsiteY21" fmla="*/ 886840 h 925248"/>
                    <a:gd name="connsiteX0" fmla="*/ 714758 w 953197"/>
                    <a:gd name="connsiteY0" fmla="*/ 871226 h 909634"/>
                    <a:gd name="connsiteX1" fmla="*/ 953197 w 953197"/>
                    <a:gd name="connsiteY1" fmla="*/ 395663 h 909634"/>
                    <a:gd name="connsiteX2" fmla="*/ 853715 w 953197"/>
                    <a:gd name="connsiteY2" fmla="*/ 187923 h 909634"/>
                    <a:gd name="connsiteX3" fmla="*/ 661506 w 953197"/>
                    <a:gd name="connsiteY3" fmla="*/ 42874 h 909634"/>
                    <a:gd name="connsiteX4" fmla="*/ 670016 w 953197"/>
                    <a:gd name="connsiteY4" fmla="*/ 213267 h 909634"/>
                    <a:gd name="connsiteX5" fmla="*/ 652070 w 953197"/>
                    <a:gd name="connsiteY5" fmla="*/ 389832 h 909634"/>
                    <a:gd name="connsiteX6" fmla="*/ 664687 w 953197"/>
                    <a:gd name="connsiteY6" fmla="*/ 216288 h 909634"/>
                    <a:gd name="connsiteX7" fmla="*/ 312889 w 953197"/>
                    <a:gd name="connsiteY7" fmla="*/ 5625 h 909634"/>
                    <a:gd name="connsiteX8" fmla="*/ 176677 w 953197"/>
                    <a:gd name="connsiteY8" fmla="*/ 110815 h 909634"/>
                    <a:gd name="connsiteX9" fmla="*/ 400324 w 953197"/>
                    <a:gd name="connsiteY9" fmla="*/ 298332 h 909634"/>
                    <a:gd name="connsiteX10" fmla="*/ 389673 w 953197"/>
                    <a:gd name="connsiteY10" fmla="*/ 324953 h 909634"/>
                    <a:gd name="connsiteX11" fmla="*/ 83438 w 953197"/>
                    <a:gd name="connsiteY11" fmla="*/ 269990 h 909634"/>
                    <a:gd name="connsiteX12" fmla="*/ 14686 w 953197"/>
                    <a:gd name="connsiteY12" fmla="*/ 385333 h 909634"/>
                    <a:gd name="connsiteX13" fmla="*/ 255604 w 953197"/>
                    <a:gd name="connsiteY13" fmla="*/ 514507 h 909634"/>
                    <a:gd name="connsiteX14" fmla="*/ 254890 w 953197"/>
                    <a:gd name="connsiteY14" fmla="*/ 533367 h 909634"/>
                    <a:gd name="connsiteX15" fmla="*/ 50805 w 953197"/>
                    <a:gd name="connsiteY15" fmla="*/ 530635 h 909634"/>
                    <a:gd name="connsiteX16" fmla="*/ 55551 w 953197"/>
                    <a:gd name="connsiteY16" fmla="*/ 703260 h 909634"/>
                    <a:gd name="connsiteX17" fmla="*/ 281863 w 953197"/>
                    <a:gd name="connsiteY17" fmla="*/ 730829 h 909634"/>
                    <a:gd name="connsiteX18" fmla="*/ 468832 w 953197"/>
                    <a:gd name="connsiteY18" fmla="*/ 767567 h 909634"/>
                    <a:gd name="connsiteX19" fmla="*/ 707792 w 953197"/>
                    <a:gd name="connsiteY19" fmla="*/ 868639 h 909634"/>
                    <a:gd name="connsiteX20" fmla="*/ 714758 w 953197"/>
                    <a:gd name="connsiteY20" fmla="*/ 871226 h 909634"/>
                    <a:gd name="connsiteX0" fmla="*/ 714758 w 953197"/>
                    <a:gd name="connsiteY0" fmla="*/ 871226 h 909634"/>
                    <a:gd name="connsiteX1" fmla="*/ 953197 w 953197"/>
                    <a:gd name="connsiteY1" fmla="*/ 395663 h 909634"/>
                    <a:gd name="connsiteX2" fmla="*/ 853715 w 953197"/>
                    <a:gd name="connsiteY2" fmla="*/ 187923 h 909634"/>
                    <a:gd name="connsiteX3" fmla="*/ 670016 w 953197"/>
                    <a:gd name="connsiteY3" fmla="*/ 213267 h 909634"/>
                    <a:gd name="connsiteX4" fmla="*/ 652070 w 953197"/>
                    <a:gd name="connsiteY4" fmla="*/ 389832 h 909634"/>
                    <a:gd name="connsiteX5" fmla="*/ 664687 w 953197"/>
                    <a:gd name="connsiteY5" fmla="*/ 216288 h 909634"/>
                    <a:gd name="connsiteX6" fmla="*/ 312889 w 953197"/>
                    <a:gd name="connsiteY6" fmla="*/ 5625 h 909634"/>
                    <a:gd name="connsiteX7" fmla="*/ 176677 w 953197"/>
                    <a:gd name="connsiteY7" fmla="*/ 110815 h 909634"/>
                    <a:gd name="connsiteX8" fmla="*/ 400324 w 953197"/>
                    <a:gd name="connsiteY8" fmla="*/ 298332 h 909634"/>
                    <a:gd name="connsiteX9" fmla="*/ 389673 w 953197"/>
                    <a:gd name="connsiteY9" fmla="*/ 324953 h 909634"/>
                    <a:gd name="connsiteX10" fmla="*/ 83438 w 953197"/>
                    <a:gd name="connsiteY10" fmla="*/ 269990 h 909634"/>
                    <a:gd name="connsiteX11" fmla="*/ 14686 w 953197"/>
                    <a:gd name="connsiteY11" fmla="*/ 385333 h 909634"/>
                    <a:gd name="connsiteX12" fmla="*/ 255604 w 953197"/>
                    <a:gd name="connsiteY12" fmla="*/ 514507 h 909634"/>
                    <a:gd name="connsiteX13" fmla="*/ 254890 w 953197"/>
                    <a:gd name="connsiteY13" fmla="*/ 533367 h 909634"/>
                    <a:gd name="connsiteX14" fmla="*/ 50805 w 953197"/>
                    <a:gd name="connsiteY14" fmla="*/ 530635 h 909634"/>
                    <a:gd name="connsiteX15" fmla="*/ 55551 w 953197"/>
                    <a:gd name="connsiteY15" fmla="*/ 703260 h 909634"/>
                    <a:gd name="connsiteX16" fmla="*/ 281863 w 953197"/>
                    <a:gd name="connsiteY16" fmla="*/ 730829 h 909634"/>
                    <a:gd name="connsiteX17" fmla="*/ 468832 w 953197"/>
                    <a:gd name="connsiteY17" fmla="*/ 767567 h 909634"/>
                    <a:gd name="connsiteX18" fmla="*/ 707792 w 953197"/>
                    <a:gd name="connsiteY18" fmla="*/ 868639 h 909634"/>
                    <a:gd name="connsiteX19" fmla="*/ 714758 w 953197"/>
                    <a:gd name="connsiteY19"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400324 w 953197"/>
                    <a:gd name="connsiteY7" fmla="*/ 298332 h 909634"/>
                    <a:gd name="connsiteX8" fmla="*/ 389673 w 953197"/>
                    <a:gd name="connsiteY8" fmla="*/ 324953 h 909634"/>
                    <a:gd name="connsiteX9" fmla="*/ 83438 w 953197"/>
                    <a:gd name="connsiteY9" fmla="*/ 269990 h 909634"/>
                    <a:gd name="connsiteX10" fmla="*/ 14686 w 953197"/>
                    <a:gd name="connsiteY10" fmla="*/ 385333 h 909634"/>
                    <a:gd name="connsiteX11" fmla="*/ 255604 w 953197"/>
                    <a:gd name="connsiteY11" fmla="*/ 514507 h 909634"/>
                    <a:gd name="connsiteX12" fmla="*/ 254890 w 953197"/>
                    <a:gd name="connsiteY12" fmla="*/ 533367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400324 w 953197"/>
                    <a:gd name="connsiteY7" fmla="*/ 298332 h 909634"/>
                    <a:gd name="connsiteX8" fmla="*/ 205732 w 953197"/>
                    <a:gd name="connsiteY8" fmla="*/ 245291 h 909634"/>
                    <a:gd name="connsiteX9" fmla="*/ 83438 w 953197"/>
                    <a:gd name="connsiteY9" fmla="*/ 269990 h 909634"/>
                    <a:gd name="connsiteX10" fmla="*/ 14686 w 953197"/>
                    <a:gd name="connsiteY10" fmla="*/ 385333 h 909634"/>
                    <a:gd name="connsiteX11" fmla="*/ 255604 w 953197"/>
                    <a:gd name="connsiteY11" fmla="*/ 514507 h 909634"/>
                    <a:gd name="connsiteX12" fmla="*/ 254890 w 953197"/>
                    <a:gd name="connsiteY12" fmla="*/ 533367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400324 w 953197"/>
                    <a:gd name="connsiteY7" fmla="*/ 298332 h 909634"/>
                    <a:gd name="connsiteX8" fmla="*/ 205732 w 953197"/>
                    <a:gd name="connsiteY8" fmla="*/ 245291 h 909634"/>
                    <a:gd name="connsiteX9" fmla="*/ 83438 w 953197"/>
                    <a:gd name="connsiteY9" fmla="*/ 269990 h 909634"/>
                    <a:gd name="connsiteX10" fmla="*/ 14686 w 953197"/>
                    <a:gd name="connsiteY10" fmla="*/ 385333 h 909634"/>
                    <a:gd name="connsiteX11" fmla="*/ 255604 w 953197"/>
                    <a:gd name="connsiteY11" fmla="*/ 514507 h 909634"/>
                    <a:gd name="connsiteX12" fmla="*/ 254890 w 953197"/>
                    <a:gd name="connsiteY12" fmla="*/ 533367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267987 w 953197"/>
                    <a:gd name="connsiteY7" fmla="*/ 251121 h 909634"/>
                    <a:gd name="connsiteX8" fmla="*/ 205732 w 953197"/>
                    <a:gd name="connsiteY8" fmla="*/ 245291 h 909634"/>
                    <a:gd name="connsiteX9" fmla="*/ 83438 w 953197"/>
                    <a:gd name="connsiteY9" fmla="*/ 269990 h 909634"/>
                    <a:gd name="connsiteX10" fmla="*/ 14686 w 953197"/>
                    <a:gd name="connsiteY10" fmla="*/ 385333 h 909634"/>
                    <a:gd name="connsiteX11" fmla="*/ 255604 w 953197"/>
                    <a:gd name="connsiteY11" fmla="*/ 514507 h 909634"/>
                    <a:gd name="connsiteX12" fmla="*/ 254890 w 953197"/>
                    <a:gd name="connsiteY12" fmla="*/ 533367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267987 w 953197"/>
                    <a:gd name="connsiteY7" fmla="*/ 251121 h 909634"/>
                    <a:gd name="connsiteX8" fmla="*/ 205732 w 953197"/>
                    <a:gd name="connsiteY8" fmla="*/ 245291 h 909634"/>
                    <a:gd name="connsiteX9" fmla="*/ 83438 w 953197"/>
                    <a:gd name="connsiteY9" fmla="*/ 269990 h 909634"/>
                    <a:gd name="connsiteX10" fmla="*/ 14686 w 953197"/>
                    <a:gd name="connsiteY10" fmla="*/ 385333 h 909634"/>
                    <a:gd name="connsiteX11" fmla="*/ 255604 w 953197"/>
                    <a:gd name="connsiteY11" fmla="*/ 514507 h 909634"/>
                    <a:gd name="connsiteX12" fmla="*/ 97483 w 953197"/>
                    <a:gd name="connsiteY12" fmla="*/ 497395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267987 w 953197"/>
                    <a:gd name="connsiteY7" fmla="*/ 251121 h 909634"/>
                    <a:gd name="connsiteX8" fmla="*/ 205732 w 953197"/>
                    <a:gd name="connsiteY8" fmla="*/ 245291 h 909634"/>
                    <a:gd name="connsiteX9" fmla="*/ 83438 w 953197"/>
                    <a:gd name="connsiteY9" fmla="*/ 269990 h 909634"/>
                    <a:gd name="connsiteX10" fmla="*/ 14686 w 953197"/>
                    <a:gd name="connsiteY10" fmla="*/ 385333 h 909634"/>
                    <a:gd name="connsiteX11" fmla="*/ 102253 w 953197"/>
                    <a:gd name="connsiteY11" fmla="*/ 472084 h 909634"/>
                    <a:gd name="connsiteX12" fmla="*/ 97483 w 953197"/>
                    <a:gd name="connsiteY12" fmla="*/ 497395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65634 h 904042"/>
                    <a:gd name="connsiteX1" fmla="*/ 953197 w 953197"/>
                    <a:gd name="connsiteY1" fmla="*/ 390071 h 904042"/>
                    <a:gd name="connsiteX2" fmla="*/ 670016 w 953197"/>
                    <a:gd name="connsiteY2" fmla="*/ 207675 h 904042"/>
                    <a:gd name="connsiteX3" fmla="*/ 652070 w 953197"/>
                    <a:gd name="connsiteY3" fmla="*/ 384240 h 904042"/>
                    <a:gd name="connsiteX4" fmla="*/ 664687 w 953197"/>
                    <a:gd name="connsiteY4" fmla="*/ 210696 h 904042"/>
                    <a:gd name="connsiteX5" fmla="*/ 312889 w 953197"/>
                    <a:gd name="connsiteY5" fmla="*/ 33 h 904042"/>
                    <a:gd name="connsiteX6" fmla="*/ 147353 w 953197"/>
                    <a:gd name="connsiteY6" fmla="*/ 194800 h 904042"/>
                    <a:gd name="connsiteX7" fmla="*/ 267987 w 953197"/>
                    <a:gd name="connsiteY7" fmla="*/ 245529 h 904042"/>
                    <a:gd name="connsiteX8" fmla="*/ 205732 w 953197"/>
                    <a:gd name="connsiteY8" fmla="*/ 239699 h 904042"/>
                    <a:gd name="connsiteX9" fmla="*/ 83438 w 953197"/>
                    <a:gd name="connsiteY9" fmla="*/ 264398 h 904042"/>
                    <a:gd name="connsiteX10" fmla="*/ 14686 w 953197"/>
                    <a:gd name="connsiteY10" fmla="*/ 379741 h 904042"/>
                    <a:gd name="connsiteX11" fmla="*/ 102253 w 953197"/>
                    <a:gd name="connsiteY11" fmla="*/ 466492 h 904042"/>
                    <a:gd name="connsiteX12" fmla="*/ 97483 w 953197"/>
                    <a:gd name="connsiteY12" fmla="*/ 491803 h 904042"/>
                    <a:gd name="connsiteX13" fmla="*/ 50805 w 953197"/>
                    <a:gd name="connsiteY13" fmla="*/ 525043 h 904042"/>
                    <a:gd name="connsiteX14" fmla="*/ 55551 w 953197"/>
                    <a:gd name="connsiteY14" fmla="*/ 697668 h 904042"/>
                    <a:gd name="connsiteX15" fmla="*/ 281863 w 953197"/>
                    <a:gd name="connsiteY15" fmla="*/ 725237 h 904042"/>
                    <a:gd name="connsiteX16" fmla="*/ 468832 w 953197"/>
                    <a:gd name="connsiteY16" fmla="*/ 761975 h 904042"/>
                    <a:gd name="connsiteX17" fmla="*/ 707792 w 953197"/>
                    <a:gd name="connsiteY17" fmla="*/ 863047 h 904042"/>
                    <a:gd name="connsiteX18" fmla="*/ 714758 w 953197"/>
                    <a:gd name="connsiteY18" fmla="*/ 865634 h 904042"/>
                    <a:gd name="connsiteX0" fmla="*/ 714758 w 953197"/>
                    <a:gd name="connsiteY0" fmla="*/ 789185 h 827593"/>
                    <a:gd name="connsiteX1" fmla="*/ 953197 w 953197"/>
                    <a:gd name="connsiteY1" fmla="*/ 313622 h 827593"/>
                    <a:gd name="connsiteX2" fmla="*/ 670016 w 953197"/>
                    <a:gd name="connsiteY2" fmla="*/ 131226 h 827593"/>
                    <a:gd name="connsiteX3" fmla="*/ 652070 w 953197"/>
                    <a:gd name="connsiteY3" fmla="*/ 307791 h 827593"/>
                    <a:gd name="connsiteX4" fmla="*/ 664687 w 953197"/>
                    <a:gd name="connsiteY4" fmla="*/ 134247 h 827593"/>
                    <a:gd name="connsiteX5" fmla="*/ 219791 w 953197"/>
                    <a:gd name="connsiteY5" fmla="*/ 62 h 827593"/>
                    <a:gd name="connsiteX6" fmla="*/ 147353 w 953197"/>
                    <a:gd name="connsiteY6" fmla="*/ 118351 h 827593"/>
                    <a:gd name="connsiteX7" fmla="*/ 267987 w 953197"/>
                    <a:gd name="connsiteY7" fmla="*/ 169080 h 827593"/>
                    <a:gd name="connsiteX8" fmla="*/ 205732 w 953197"/>
                    <a:gd name="connsiteY8" fmla="*/ 163250 h 827593"/>
                    <a:gd name="connsiteX9" fmla="*/ 83438 w 953197"/>
                    <a:gd name="connsiteY9" fmla="*/ 187949 h 827593"/>
                    <a:gd name="connsiteX10" fmla="*/ 14686 w 953197"/>
                    <a:gd name="connsiteY10" fmla="*/ 303292 h 827593"/>
                    <a:gd name="connsiteX11" fmla="*/ 102253 w 953197"/>
                    <a:gd name="connsiteY11" fmla="*/ 390043 h 827593"/>
                    <a:gd name="connsiteX12" fmla="*/ 97483 w 953197"/>
                    <a:gd name="connsiteY12" fmla="*/ 415354 h 827593"/>
                    <a:gd name="connsiteX13" fmla="*/ 50805 w 953197"/>
                    <a:gd name="connsiteY13" fmla="*/ 448594 h 827593"/>
                    <a:gd name="connsiteX14" fmla="*/ 55551 w 953197"/>
                    <a:gd name="connsiteY14" fmla="*/ 621219 h 827593"/>
                    <a:gd name="connsiteX15" fmla="*/ 281863 w 953197"/>
                    <a:gd name="connsiteY15" fmla="*/ 648788 h 827593"/>
                    <a:gd name="connsiteX16" fmla="*/ 468832 w 953197"/>
                    <a:gd name="connsiteY16" fmla="*/ 685526 h 827593"/>
                    <a:gd name="connsiteX17" fmla="*/ 707792 w 953197"/>
                    <a:gd name="connsiteY17" fmla="*/ 786598 h 827593"/>
                    <a:gd name="connsiteX18" fmla="*/ 714758 w 953197"/>
                    <a:gd name="connsiteY18" fmla="*/ 789185 h 827593"/>
                    <a:gd name="connsiteX0" fmla="*/ 717108 w 955547"/>
                    <a:gd name="connsiteY0" fmla="*/ 789185 h 827593"/>
                    <a:gd name="connsiteX1" fmla="*/ 955547 w 955547"/>
                    <a:gd name="connsiteY1" fmla="*/ 313622 h 827593"/>
                    <a:gd name="connsiteX2" fmla="*/ 672366 w 955547"/>
                    <a:gd name="connsiteY2" fmla="*/ 131226 h 827593"/>
                    <a:gd name="connsiteX3" fmla="*/ 654420 w 955547"/>
                    <a:gd name="connsiteY3" fmla="*/ 307791 h 827593"/>
                    <a:gd name="connsiteX4" fmla="*/ 667037 w 955547"/>
                    <a:gd name="connsiteY4" fmla="*/ 134247 h 827593"/>
                    <a:gd name="connsiteX5" fmla="*/ 222141 w 955547"/>
                    <a:gd name="connsiteY5" fmla="*/ 62 h 827593"/>
                    <a:gd name="connsiteX6" fmla="*/ 149703 w 955547"/>
                    <a:gd name="connsiteY6" fmla="*/ 118351 h 827593"/>
                    <a:gd name="connsiteX7" fmla="*/ 270337 w 955547"/>
                    <a:gd name="connsiteY7" fmla="*/ 169080 h 827593"/>
                    <a:gd name="connsiteX8" fmla="*/ 208082 w 955547"/>
                    <a:gd name="connsiteY8" fmla="*/ 163250 h 827593"/>
                    <a:gd name="connsiteX9" fmla="*/ 85788 w 955547"/>
                    <a:gd name="connsiteY9" fmla="*/ 187949 h 827593"/>
                    <a:gd name="connsiteX10" fmla="*/ 17036 w 955547"/>
                    <a:gd name="connsiteY10" fmla="*/ 303292 h 827593"/>
                    <a:gd name="connsiteX11" fmla="*/ 104603 w 955547"/>
                    <a:gd name="connsiteY11" fmla="*/ 390043 h 827593"/>
                    <a:gd name="connsiteX12" fmla="*/ 99833 w 955547"/>
                    <a:gd name="connsiteY12" fmla="*/ 415354 h 827593"/>
                    <a:gd name="connsiteX13" fmla="*/ 53155 w 955547"/>
                    <a:gd name="connsiteY13" fmla="*/ 448594 h 827593"/>
                    <a:gd name="connsiteX14" fmla="*/ 53112 w 955547"/>
                    <a:gd name="connsiteY14" fmla="*/ 600205 h 827593"/>
                    <a:gd name="connsiteX15" fmla="*/ 284213 w 955547"/>
                    <a:gd name="connsiteY15" fmla="*/ 648788 h 827593"/>
                    <a:gd name="connsiteX16" fmla="*/ 471182 w 955547"/>
                    <a:gd name="connsiteY16" fmla="*/ 685526 h 827593"/>
                    <a:gd name="connsiteX17" fmla="*/ 710142 w 955547"/>
                    <a:gd name="connsiteY17" fmla="*/ 786598 h 827593"/>
                    <a:gd name="connsiteX18" fmla="*/ 717108 w 955547"/>
                    <a:gd name="connsiteY18" fmla="*/ 789185 h 827593"/>
                    <a:gd name="connsiteX0" fmla="*/ 717108 w 955547"/>
                    <a:gd name="connsiteY0" fmla="*/ 789185 h 827593"/>
                    <a:gd name="connsiteX1" fmla="*/ 955547 w 955547"/>
                    <a:gd name="connsiteY1" fmla="*/ 313622 h 827593"/>
                    <a:gd name="connsiteX2" fmla="*/ 672366 w 955547"/>
                    <a:gd name="connsiteY2" fmla="*/ 131226 h 827593"/>
                    <a:gd name="connsiteX3" fmla="*/ 654420 w 955547"/>
                    <a:gd name="connsiteY3" fmla="*/ 307791 h 827593"/>
                    <a:gd name="connsiteX4" fmla="*/ 667037 w 955547"/>
                    <a:gd name="connsiteY4" fmla="*/ 134247 h 827593"/>
                    <a:gd name="connsiteX5" fmla="*/ 222141 w 955547"/>
                    <a:gd name="connsiteY5" fmla="*/ 62 h 827593"/>
                    <a:gd name="connsiteX6" fmla="*/ 149703 w 955547"/>
                    <a:gd name="connsiteY6" fmla="*/ 118351 h 827593"/>
                    <a:gd name="connsiteX7" fmla="*/ 270337 w 955547"/>
                    <a:gd name="connsiteY7" fmla="*/ 169080 h 827593"/>
                    <a:gd name="connsiteX8" fmla="*/ 208082 w 955547"/>
                    <a:gd name="connsiteY8" fmla="*/ 163250 h 827593"/>
                    <a:gd name="connsiteX9" fmla="*/ 85788 w 955547"/>
                    <a:gd name="connsiteY9" fmla="*/ 187949 h 827593"/>
                    <a:gd name="connsiteX10" fmla="*/ 17036 w 955547"/>
                    <a:gd name="connsiteY10" fmla="*/ 303292 h 827593"/>
                    <a:gd name="connsiteX11" fmla="*/ 104603 w 955547"/>
                    <a:gd name="connsiteY11" fmla="*/ 390043 h 827593"/>
                    <a:gd name="connsiteX12" fmla="*/ 53155 w 955547"/>
                    <a:gd name="connsiteY12" fmla="*/ 448594 h 827593"/>
                    <a:gd name="connsiteX13" fmla="*/ 53112 w 955547"/>
                    <a:gd name="connsiteY13" fmla="*/ 600205 h 827593"/>
                    <a:gd name="connsiteX14" fmla="*/ 284213 w 955547"/>
                    <a:gd name="connsiteY14" fmla="*/ 648788 h 827593"/>
                    <a:gd name="connsiteX15" fmla="*/ 471182 w 955547"/>
                    <a:gd name="connsiteY15" fmla="*/ 685526 h 827593"/>
                    <a:gd name="connsiteX16" fmla="*/ 710142 w 955547"/>
                    <a:gd name="connsiteY16" fmla="*/ 786598 h 827593"/>
                    <a:gd name="connsiteX17" fmla="*/ 717108 w 955547"/>
                    <a:gd name="connsiteY17" fmla="*/ 789185 h 827593"/>
                    <a:gd name="connsiteX0" fmla="*/ 717108 w 955547"/>
                    <a:gd name="connsiteY0" fmla="*/ 789185 h 827593"/>
                    <a:gd name="connsiteX1" fmla="*/ 955547 w 955547"/>
                    <a:gd name="connsiteY1" fmla="*/ 313622 h 827593"/>
                    <a:gd name="connsiteX2" fmla="*/ 672366 w 955547"/>
                    <a:gd name="connsiteY2" fmla="*/ 131226 h 827593"/>
                    <a:gd name="connsiteX3" fmla="*/ 654420 w 955547"/>
                    <a:gd name="connsiteY3" fmla="*/ 307791 h 827593"/>
                    <a:gd name="connsiteX4" fmla="*/ 667037 w 955547"/>
                    <a:gd name="connsiteY4" fmla="*/ 134247 h 827593"/>
                    <a:gd name="connsiteX5" fmla="*/ 222141 w 955547"/>
                    <a:gd name="connsiteY5" fmla="*/ 62 h 827593"/>
                    <a:gd name="connsiteX6" fmla="*/ 149703 w 955547"/>
                    <a:gd name="connsiteY6" fmla="*/ 118351 h 827593"/>
                    <a:gd name="connsiteX7" fmla="*/ 270337 w 955547"/>
                    <a:gd name="connsiteY7" fmla="*/ 169080 h 827593"/>
                    <a:gd name="connsiteX8" fmla="*/ 208082 w 955547"/>
                    <a:gd name="connsiteY8" fmla="*/ 163250 h 827593"/>
                    <a:gd name="connsiteX9" fmla="*/ 85788 w 955547"/>
                    <a:gd name="connsiteY9" fmla="*/ 187949 h 827593"/>
                    <a:gd name="connsiteX10" fmla="*/ 17036 w 955547"/>
                    <a:gd name="connsiteY10" fmla="*/ 303292 h 827593"/>
                    <a:gd name="connsiteX11" fmla="*/ 104603 w 955547"/>
                    <a:gd name="connsiteY11" fmla="*/ 390043 h 827593"/>
                    <a:gd name="connsiteX12" fmla="*/ 53155 w 955547"/>
                    <a:gd name="connsiteY12" fmla="*/ 448594 h 827593"/>
                    <a:gd name="connsiteX13" fmla="*/ 53112 w 955547"/>
                    <a:gd name="connsiteY13" fmla="*/ 600205 h 827593"/>
                    <a:gd name="connsiteX14" fmla="*/ 284213 w 955547"/>
                    <a:gd name="connsiteY14" fmla="*/ 648788 h 827593"/>
                    <a:gd name="connsiteX15" fmla="*/ 471182 w 955547"/>
                    <a:gd name="connsiteY15" fmla="*/ 685526 h 827593"/>
                    <a:gd name="connsiteX16" fmla="*/ 710142 w 955547"/>
                    <a:gd name="connsiteY16" fmla="*/ 786598 h 827593"/>
                    <a:gd name="connsiteX17" fmla="*/ 717108 w 955547"/>
                    <a:gd name="connsiteY17" fmla="*/ 789185 h 827593"/>
                    <a:gd name="connsiteX0" fmla="*/ 717108 w 955547"/>
                    <a:gd name="connsiteY0" fmla="*/ 789185 h 827593"/>
                    <a:gd name="connsiteX1" fmla="*/ 955547 w 955547"/>
                    <a:gd name="connsiteY1" fmla="*/ 313622 h 827593"/>
                    <a:gd name="connsiteX2" fmla="*/ 672366 w 955547"/>
                    <a:gd name="connsiteY2" fmla="*/ 131226 h 827593"/>
                    <a:gd name="connsiteX3" fmla="*/ 654420 w 955547"/>
                    <a:gd name="connsiteY3" fmla="*/ 307791 h 827593"/>
                    <a:gd name="connsiteX4" fmla="*/ 667037 w 955547"/>
                    <a:gd name="connsiteY4" fmla="*/ 134247 h 827593"/>
                    <a:gd name="connsiteX5" fmla="*/ 222141 w 955547"/>
                    <a:gd name="connsiteY5" fmla="*/ 62 h 827593"/>
                    <a:gd name="connsiteX6" fmla="*/ 149703 w 955547"/>
                    <a:gd name="connsiteY6" fmla="*/ 118351 h 827593"/>
                    <a:gd name="connsiteX7" fmla="*/ 270337 w 955547"/>
                    <a:gd name="connsiteY7" fmla="*/ 169080 h 827593"/>
                    <a:gd name="connsiteX8" fmla="*/ 208082 w 955547"/>
                    <a:gd name="connsiteY8" fmla="*/ 163250 h 827593"/>
                    <a:gd name="connsiteX9" fmla="*/ 85788 w 955547"/>
                    <a:gd name="connsiteY9" fmla="*/ 187949 h 827593"/>
                    <a:gd name="connsiteX10" fmla="*/ 17036 w 955547"/>
                    <a:gd name="connsiteY10" fmla="*/ 303292 h 827593"/>
                    <a:gd name="connsiteX11" fmla="*/ 104603 w 955547"/>
                    <a:gd name="connsiteY11" fmla="*/ 390043 h 827593"/>
                    <a:gd name="connsiteX12" fmla="*/ 53155 w 955547"/>
                    <a:gd name="connsiteY12" fmla="*/ 448594 h 827593"/>
                    <a:gd name="connsiteX13" fmla="*/ 53112 w 955547"/>
                    <a:gd name="connsiteY13" fmla="*/ 600205 h 827593"/>
                    <a:gd name="connsiteX14" fmla="*/ 284213 w 955547"/>
                    <a:gd name="connsiteY14" fmla="*/ 648788 h 827593"/>
                    <a:gd name="connsiteX15" fmla="*/ 471182 w 955547"/>
                    <a:gd name="connsiteY15" fmla="*/ 685526 h 827593"/>
                    <a:gd name="connsiteX16" fmla="*/ 710142 w 955547"/>
                    <a:gd name="connsiteY16" fmla="*/ 786598 h 827593"/>
                    <a:gd name="connsiteX17" fmla="*/ 717108 w 955547"/>
                    <a:gd name="connsiteY17" fmla="*/ 789185 h 827593"/>
                    <a:gd name="connsiteX0" fmla="*/ 717108 w 955547"/>
                    <a:gd name="connsiteY0" fmla="*/ 789185 h 827593"/>
                    <a:gd name="connsiteX1" fmla="*/ 955547 w 955547"/>
                    <a:gd name="connsiteY1" fmla="*/ 313622 h 827593"/>
                    <a:gd name="connsiteX2" fmla="*/ 672366 w 955547"/>
                    <a:gd name="connsiteY2" fmla="*/ 131226 h 827593"/>
                    <a:gd name="connsiteX3" fmla="*/ 654420 w 955547"/>
                    <a:gd name="connsiteY3" fmla="*/ 307791 h 827593"/>
                    <a:gd name="connsiteX4" fmla="*/ 667037 w 955547"/>
                    <a:gd name="connsiteY4" fmla="*/ 134247 h 827593"/>
                    <a:gd name="connsiteX5" fmla="*/ 222141 w 955547"/>
                    <a:gd name="connsiteY5" fmla="*/ 62 h 827593"/>
                    <a:gd name="connsiteX6" fmla="*/ 149703 w 955547"/>
                    <a:gd name="connsiteY6" fmla="*/ 118351 h 827593"/>
                    <a:gd name="connsiteX7" fmla="*/ 270337 w 955547"/>
                    <a:gd name="connsiteY7" fmla="*/ 169080 h 827593"/>
                    <a:gd name="connsiteX8" fmla="*/ 85788 w 955547"/>
                    <a:gd name="connsiteY8" fmla="*/ 187949 h 827593"/>
                    <a:gd name="connsiteX9" fmla="*/ 17036 w 955547"/>
                    <a:gd name="connsiteY9" fmla="*/ 303292 h 827593"/>
                    <a:gd name="connsiteX10" fmla="*/ 104603 w 955547"/>
                    <a:gd name="connsiteY10" fmla="*/ 390043 h 827593"/>
                    <a:gd name="connsiteX11" fmla="*/ 53155 w 955547"/>
                    <a:gd name="connsiteY11" fmla="*/ 448594 h 827593"/>
                    <a:gd name="connsiteX12" fmla="*/ 53112 w 955547"/>
                    <a:gd name="connsiteY12" fmla="*/ 600205 h 827593"/>
                    <a:gd name="connsiteX13" fmla="*/ 284213 w 955547"/>
                    <a:gd name="connsiteY13" fmla="*/ 648788 h 827593"/>
                    <a:gd name="connsiteX14" fmla="*/ 471182 w 955547"/>
                    <a:gd name="connsiteY14" fmla="*/ 685526 h 827593"/>
                    <a:gd name="connsiteX15" fmla="*/ 710142 w 955547"/>
                    <a:gd name="connsiteY15" fmla="*/ 786598 h 827593"/>
                    <a:gd name="connsiteX16" fmla="*/ 717108 w 955547"/>
                    <a:gd name="connsiteY16" fmla="*/ 789185 h 827593"/>
                    <a:gd name="connsiteX0" fmla="*/ 717108 w 955547"/>
                    <a:gd name="connsiteY0" fmla="*/ 789220 h 827628"/>
                    <a:gd name="connsiteX1" fmla="*/ 955547 w 955547"/>
                    <a:gd name="connsiteY1" fmla="*/ 313657 h 827628"/>
                    <a:gd name="connsiteX2" fmla="*/ 672366 w 955547"/>
                    <a:gd name="connsiteY2" fmla="*/ 131261 h 827628"/>
                    <a:gd name="connsiteX3" fmla="*/ 654420 w 955547"/>
                    <a:gd name="connsiteY3" fmla="*/ 307826 h 827628"/>
                    <a:gd name="connsiteX4" fmla="*/ 667037 w 955547"/>
                    <a:gd name="connsiteY4" fmla="*/ 134282 h 827628"/>
                    <a:gd name="connsiteX5" fmla="*/ 222141 w 955547"/>
                    <a:gd name="connsiteY5" fmla="*/ 97 h 827628"/>
                    <a:gd name="connsiteX6" fmla="*/ 149703 w 955547"/>
                    <a:gd name="connsiteY6" fmla="*/ 118386 h 827628"/>
                    <a:gd name="connsiteX7" fmla="*/ 270337 w 955547"/>
                    <a:gd name="connsiteY7" fmla="*/ 169115 h 827628"/>
                    <a:gd name="connsiteX8" fmla="*/ 85788 w 955547"/>
                    <a:gd name="connsiteY8" fmla="*/ 187984 h 827628"/>
                    <a:gd name="connsiteX9" fmla="*/ 17036 w 955547"/>
                    <a:gd name="connsiteY9" fmla="*/ 303327 h 827628"/>
                    <a:gd name="connsiteX10" fmla="*/ 104603 w 955547"/>
                    <a:gd name="connsiteY10" fmla="*/ 390078 h 827628"/>
                    <a:gd name="connsiteX11" fmla="*/ 53155 w 955547"/>
                    <a:gd name="connsiteY11" fmla="*/ 448629 h 827628"/>
                    <a:gd name="connsiteX12" fmla="*/ 53112 w 955547"/>
                    <a:gd name="connsiteY12" fmla="*/ 600240 h 827628"/>
                    <a:gd name="connsiteX13" fmla="*/ 284213 w 955547"/>
                    <a:gd name="connsiteY13" fmla="*/ 648823 h 827628"/>
                    <a:gd name="connsiteX14" fmla="*/ 471182 w 955547"/>
                    <a:gd name="connsiteY14" fmla="*/ 685561 h 827628"/>
                    <a:gd name="connsiteX15" fmla="*/ 710142 w 955547"/>
                    <a:gd name="connsiteY15" fmla="*/ 786633 h 827628"/>
                    <a:gd name="connsiteX16" fmla="*/ 717108 w 955547"/>
                    <a:gd name="connsiteY16" fmla="*/ 789220 h 827628"/>
                    <a:gd name="connsiteX0" fmla="*/ 717108 w 955547"/>
                    <a:gd name="connsiteY0" fmla="*/ 789220 h 827628"/>
                    <a:gd name="connsiteX1" fmla="*/ 955547 w 955547"/>
                    <a:gd name="connsiteY1" fmla="*/ 313657 h 827628"/>
                    <a:gd name="connsiteX2" fmla="*/ 672366 w 955547"/>
                    <a:gd name="connsiteY2" fmla="*/ 131261 h 827628"/>
                    <a:gd name="connsiteX3" fmla="*/ 654420 w 955547"/>
                    <a:gd name="connsiteY3" fmla="*/ 307826 h 827628"/>
                    <a:gd name="connsiteX4" fmla="*/ 667037 w 955547"/>
                    <a:gd name="connsiteY4" fmla="*/ 134282 h 827628"/>
                    <a:gd name="connsiteX5" fmla="*/ 222141 w 955547"/>
                    <a:gd name="connsiteY5" fmla="*/ 97 h 827628"/>
                    <a:gd name="connsiteX6" fmla="*/ 149703 w 955547"/>
                    <a:gd name="connsiteY6" fmla="*/ 118386 h 827628"/>
                    <a:gd name="connsiteX7" fmla="*/ 270337 w 955547"/>
                    <a:gd name="connsiteY7" fmla="*/ 169115 h 827628"/>
                    <a:gd name="connsiteX8" fmla="*/ 85788 w 955547"/>
                    <a:gd name="connsiteY8" fmla="*/ 187984 h 827628"/>
                    <a:gd name="connsiteX9" fmla="*/ 17036 w 955547"/>
                    <a:gd name="connsiteY9" fmla="*/ 303327 h 827628"/>
                    <a:gd name="connsiteX10" fmla="*/ 104603 w 955547"/>
                    <a:gd name="connsiteY10" fmla="*/ 390078 h 827628"/>
                    <a:gd name="connsiteX11" fmla="*/ 53155 w 955547"/>
                    <a:gd name="connsiteY11" fmla="*/ 448629 h 827628"/>
                    <a:gd name="connsiteX12" fmla="*/ 53112 w 955547"/>
                    <a:gd name="connsiteY12" fmla="*/ 600240 h 827628"/>
                    <a:gd name="connsiteX13" fmla="*/ 284213 w 955547"/>
                    <a:gd name="connsiteY13" fmla="*/ 648823 h 827628"/>
                    <a:gd name="connsiteX14" fmla="*/ 471182 w 955547"/>
                    <a:gd name="connsiteY14" fmla="*/ 685561 h 827628"/>
                    <a:gd name="connsiteX15" fmla="*/ 710142 w 955547"/>
                    <a:gd name="connsiteY15" fmla="*/ 786633 h 827628"/>
                    <a:gd name="connsiteX16" fmla="*/ 717108 w 955547"/>
                    <a:gd name="connsiteY16" fmla="*/ 789220 h 827628"/>
                    <a:gd name="connsiteX0" fmla="*/ 714982 w 953421"/>
                    <a:gd name="connsiteY0" fmla="*/ 789220 h 827628"/>
                    <a:gd name="connsiteX1" fmla="*/ 953421 w 953421"/>
                    <a:gd name="connsiteY1" fmla="*/ 313657 h 827628"/>
                    <a:gd name="connsiteX2" fmla="*/ 670240 w 953421"/>
                    <a:gd name="connsiteY2" fmla="*/ 131261 h 827628"/>
                    <a:gd name="connsiteX3" fmla="*/ 652294 w 953421"/>
                    <a:gd name="connsiteY3" fmla="*/ 307826 h 827628"/>
                    <a:gd name="connsiteX4" fmla="*/ 664911 w 953421"/>
                    <a:gd name="connsiteY4" fmla="*/ 134282 h 827628"/>
                    <a:gd name="connsiteX5" fmla="*/ 220015 w 953421"/>
                    <a:gd name="connsiteY5" fmla="*/ 97 h 827628"/>
                    <a:gd name="connsiteX6" fmla="*/ 147577 w 953421"/>
                    <a:gd name="connsiteY6" fmla="*/ 118386 h 827628"/>
                    <a:gd name="connsiteX7" fmla="*/ 268211 w 953421"/>
                    <a:gd name="connsiteY7" fmla="*/ 169115 h 827628"/>
                    <a:gd name="connsiteX8" fmla="*/ 83662 w 953421"/>
                    <a:gd name="connsiteY8" fmla="*/ 187984 h 827628"/>
                    <a:gd name="connsiteX9" fmla="*/ 14910 w 953421"/>
                    <a:gd name="connsiteY9" fmla="*/ 303327 h 827628"/>
                    <a:gd name="connsiteX10" fmla="*/ 102477 w 953421"/>
                    <a:gd name="connsiteY10" fmla="*/ 390078 h 827628"/>
                    <a:gd name="connsiteX11" fmla="*/ 55413 w 953421"/>
                    <a:gd name="connsiteY11" fmla="*/ 414818 h 827628"/>
                    <a:gd name="connsiteX12" fmla="*/ 50986 w 953421"/>
                    <a:gd name="connsiteY12" fmla="*/ 600240 h 827628"/>
                    <a:gd name="connsiteX13" fmla="*/ 282087 w 953421"/>
                    <a:gd name="connsiteY13" fmla="*/ 648823 h 827628"/>
                    <a:gd name="connsiteX14" fmla="*/ 469056 w 953421"/>
                    <a:gd name="connsiteY14" fmla="*/ 685561 h 827628"/>
                    <a:gd name="connsiteX15" fmla="*/ 708016 w 953421"/>
                    <a:gd name="connsiteY15" fmla="*/ 786633 h 827628"/>
                    <a:gd name="connsiteX16" fmla="*/ 714982 w 953421"/>
                    <a:gd name="connsiteY16" fmla="*/ 789220 h 827628"/>
                    <a:gd name="connsiteX0" fmla="*/ 713193 w 951632"/>
                    <a:gd name="connsiteY0" fmla="*/ 789220 h 827628"/>
                    <a:gd name="connsiteX1" fmla="*/ 951632 w 951632"/>
                    <a:gd name="connsiteY1" fmla="*/ 313657 h 827628"/>
                    <a:gd name="connsiteX2" fmla="*/ 668451 w 951632"/>
                    <a:gd name="connsiteY2" fmla="*/ 131261 h 827628"/>
                    <a:gd name="connsiteX3" fmla="*/ 650505 w 951632"/>
                    <a:gd name="connsiteY3" fmla="*/ 307826 h 827628"/>
                    <a:gd name="connsiteX4" fmla="*/ 663122 w 951632"/>
                    <a:gd name="connsiteY4" fmla="*/ 134282 h 827628"/>
                    <a:gd name="connsiteX5" fmla="*/ 218226 w 951632"/>
                    <a:gd name="connsiteY5" fmla="*/ 97 h 827628"/>
                    <a:gd name="connsiteX6" fmla="*/ 145788 w 951632"/>
                    <a:gd name="connsiteY6" fmla="*/ 118386 h 827628"/>
                    <a:gd name="connsiteX7" fmla="*/ 266422 w 951632"/>
                    <a:gd name="connsiteY7" fmla="*/ 169115 h 827628"/>
                    <a:gd name="connsiteX8" fmla="*/ 81873 w 951632"/>
                    <a:gd name="connsiteY8" fmla="*/ 187984 h 827628"/>
                    <a:gd name="connsiteX9" fmla="*/ 13121 w 951632"/>
                    <a:gd name="connsiteY9" fmla="*/ 303327 h 827628"/>
                    <a:gd name="connsiteX10" fmla="*/ 100688 w 951632"/>
                    <a:gd name="connsiteY10" fmla="*/ 390078 h 827628"/>
                    <a:gd name="connsiteX11" fmla="*/ 53624 w 951632"/>
                    <a:gd name="connsiteY11" fmla="*/ 414818 h 827628"/>
                    <a:gd name="connsiteX12" fmla="*/ 72014 w 951632"/>
                    <a:gd name="connsiteY12" fmla="*/ 563954 h 827628"/>
                    <a:gd name="connsiteX13" fmla="*/ 280298 w 951632"/>
                    <a:gd name="connsiteY13" fmla="*/ 648823 h 827628"/>
                    <a:gd name="connsiteX14" fmla="*/ 467267 w 951632"/>
                    <a:gd name="connsiteY14" fmla="*/ 685561 h 827628"/>
                    <a:gd name="connsiteX15" fmla="*/ 706227 w 951632"/>
                    <a:gd name="connsiteY15" fmla="*/ 786633 h 827628"/>
                    <a:gd name="connsiteX16" fmla="*/ 713193 w 951632"/>
                    <a:gd name="connsiteY16" fmla="*/ 789220 h 827628"/>
                    <a:gd name="connsiteX0" fmla="*/ 713193 w 951632"/>
                    <a:gd name="connsiteY0" fmla="*/ 789220 h 827628"/>
                    <a:gd name="connsiteX1" fmla="*/ 951632 w 951632"/>
                    <a:gd name="connsiteY1" fmla="*/ 313657 h 827628"/>
                    <a:gd name="connsiteX2" fmla="*/ 668451 w 951632"/>
                    <a:gd name="connsiteY2" fmla="*/ 131261 h 827628"/>
                    <a:gd name="connsiteX3" fmla="*/ 650505 w 951632"/>
                    <a:gd name="connsiteY3" fmla="*/ 307826 h 827628"/>
                    <a:gd name="connsiteX4" fmla="*/ 663122 w 951632"/>
                    <a:gd name="connsiteY4" fmla="*/ 134282 h 827628"/>
                    <a:gd name="connsiteX5" fmla="*/ 218226 w 951632"/>
                    <a:gd name="connsiteY5" fmla="*/ 97 h 827628"/>
                    <a:gd name="connsiteX6" fmla="*/ 145788 w 951632"/>
                    <a:gd name="connsiteY6" fmla="*/ 118386 h 827628"/>
                    <a:gd name="connsiteX7" fmla="*/ 266422 w 951632"/>
                    <a:gd name="connsiteY7" fmla="*/ 169115 h 827628"/>
                    <a:gd name="connsiteX8" fmla="*/ 81873 w 951632"/>
                    <a:gd name="connsiteY8" fmla="*/ 187984 h 827628"/>
                    <a:gd name="connsiteX9" fmla="*/ 13121 w 951632"/>
                    <a:gd name="connsiteY9" fmla="*/ 303327 h 827628"/>
                    <a:gd name="connsiteX10" fmla="*/ 100688 w 951632"/>
                    <a:gd name="connsiteY10" fmla="*/ 390078 h 827628"/>
                    <a:gd name="connsiteX11" fmla="*/ 53624 w 951632"/>
                    <a:gd name="connsiteY11" fmla="*/ 414818 h 827628"/>
                    <a:gd name="connsiteX12" fmla="*/ 72014 w 951632"/>
                    <a:gd name="connsiteY12" fmla="*/ 563954 h 827628"/>
                    <a:gd name="connsiteX13" fmla="*/ 283185 w 951632"/>
                    <a:gd name="connsiteY13" fmla="*/ 608445 h 827628"/>
                    <a:gd name="connsiteX14" fmla="*/ 467267 w 951632"/>
                    <a:gd name="connsiteY14" fmla="*/ 685561 h 827628"/>
                    <a:gd name="connsiteX15" fmla="*/ 706227 w 951632"/>
                    <a:gd name="connsiteY15" fmla="*/ 786633 h 827628"/>
                    <a:gd name="connsiteX16" fmla="*/ 713193 w 951632"/>
                    <a:gd name="connsiteY16" fmla="*/ 789220 h 827628"/>
                    <a:gd name="connsiteX0" fmla="*/ 713193 w 951632"/>
                    <a:gd name="connsiteY0" fmla="*/ 789220 h 827628"/>
                    <a:gd name="connsiteX1" fmla="*/ 951632 w 951632"/>
                    <a:gd name="connsiteY1" fmla="*/ 313657 h 827628"/>
                    <a:gd name="connsiteX2" fmla="*/ 668451 w 951632"/>
                    <a:gd name="connsiteY2" fmla="*/ 131261 h 827628"/>
                    <a:gd name="connsiteX3" fmla="*/ 650505 w 951632"/>
                    <a:gd name="connsiteY3" fmla="*/ 307826 h 827628"/>
                    <a:gd name="connsiteX4" fmla="*/ 663122 w 951632"/>
                    <a:gd name="connsiteY4" fmla="*/ 134282 h 827628"/>
                    <a:gd name="connsiteX5" fmla="*/ 218226 w 951632"/>
                    <a:gd name="connsiteY5" fmla="*/ 97 h 827628"/>
                    <a:gd name="connsiteX6" fmla="*/ 145788 w 951632"/>
                    <a:gd name="connsiteY6" fmla="*/ 118386 h 827628"/>
                    <a:gd name="connsiteX7" fmla="*/ 266422 w 951632"/>
                    <a:gd name="connsiteY7" fmla="*/ 169115 h 827628"/>
                    <a:gd name="connsiteX8" fmla="*/ 81873 w 951632"/>
                    <a:gd name="connsiteY8" fmla="*/ 187984 h 827628"/>
                    <a:gd name="connsiteX9" fmla="*/ 13121 w 951632"/>
                    <a:gd name="connsiteY9" fmla="*/ 303327 h 827628"/>
                    <a:gd name="connsiteX10" fmla="*/ 100688 w 951632"/>
                    <a:gd name="connsiteY10" fmla="*/ 390078 h 827628"/>
                    <a:gd name="connsiteX11" fmla="*/ 53624 w 951632"/>
                    <a:gd name="connsiteY11" fmla="*/ 414818 h 827628"/>
                    <a:gd name="connsiteX12" fmla="*/ 72014 w 951632"/>
                    <a:gd name="connsiteY12" fmla="*/ 563954 h 827628"/>
                    <a:gd name="connsiteX13" fmla="*/ 283185 w 951632"/>
                    <a:gd name="connsiteY13" fmla="*/ 608445 h 827628"/>
                    <a:gd name="connsiteX14" fmla="*/ 467267 w 951632"/>
                    <a:gd name="connsiteY14" fmla="*/ 685561 h 827628"/>
                    <a:gd name="connsiteX15" fmla="*/ 706227 w 951632"/>
                    <a:gd name="connsiteY15" fmla="*/ 786633 h 827628"/>
                    <a:gd name="connsiteX16" fmla="*/ 713193 w 951632"/>
                    <a:gd name="connsiteY16" fmla="*/ 789220 h 827628"/>
                    <a:gd name="connsiteX0" fmla="*/ 713193 w 951632"/>
                    <a:gd name="connsiteY0" fmla="*/ 789220 h 827628"/>
                    <a:gd name="connsiteX1" fmla="*/ 951632 w 951632"/>
                    <a:gd name="connsiteY1" fmla="*/ 313657 h 827628"/>
                    <a:gd name="connsiteX2" fmla="*/ 668451 w 951632"/>
                    <a:gd name="connsiteY2" fmla="*/ 131261 h 827628"/>
                    <a:gd name="connsiteX3" fmla="*/ 650505 w 951632"/>
                    <a:gd name="connsiteY3" fmla="*/ 307826 h 827628"/>
                    <a:gd name="connsiteX4" fmla="*/ 663122 w 951632"/>
                    <a:gd name="connsiteY4" fmla="*/ 134282 h 827628"/>
                    <a:gd name="connsiteX5" fmla="*/ 218226 w 951632"/>
                    <a:gd name="connsiteY5" fmla="*/ 97 h 827628"/>
                    <a:gd name="connsiteX6" fmla="*/ 145788 w 951632"/>
                    <a:gd name="connsiteY6" fmla="*/ 118386 h 827628"/>
                    <a:gd name="connsiteX7" fmla="*/ 266422 w 951632"/>
                    <a:gd name="connsiteY7" fmla="*/ 169115 h 827628"/>
                    <a:gd name="connsiteX8" fmla="*/ 81873 w 951632"/>
                    <a:gd name="connsiteY8" fmla="*/ 187984 h 827628"/>
                    <a:gd name="connsiteX9" fmla="*/ 13121 w 951632"/>
                    <a:gd name="connsiteY9" fmla="*/ 303327 h 827628"/>
                    <a:gd name="connsiteX10" fmla="*/ 100688 w 951632"/>
                    <a:gd name="connsiteY10" fmla="*/ 390078 h 827628"/>
                    <a:gd name="connsiteX11" fmla="*/ 42216 w 951632"/>
                    <a:gd name="connsiteY11" fmla="*/ 432960 h 827628"/>
                    <a:gd name="connsiteX12" fmla="*/ 72014 w 951632"/>
                    <a:gd name="connsiteY12" fmla="*/ 563954 h 827628"/>
                    <a:gd name="connsiteX13" fmla="*/ 283185 w 951632"/>
                    <a:gd name="connsiteY13" fmla="*/ 608445 h 827628"/>
                    <a:gd name="connsiteX14" fmla="*/ 467267 w 951632"/>
                    <a:gd name="connsiteY14" fmla="*/ 685561 h 827628"/>
                    <a:gd name="connsiteX15" fmla="*/ 706227 w 951632"/>
                    <a:gd name="connsiteY15" fmla="*/ 786633 h 827628"/>
                    <a:gd name="connsiteX16" fmla="*/ 713193 w 951632"/>
                    <a:gd name="connsiteY16" fmla="*/ 789220 h 827628"/>
                    <a:gd name="connsiteX0" fmla="*/ 713193 w 951632"/>
                    <a:gd name="connsiteY0" fmla="*/ 789128 h 827536"/>
                    <a:gd name="connsiteX1" fmla="*/ 951632 w 951632"/>
                    <a:gd name="connsiteY1" fmla="*/ 313565 h 827536"/>
                    <a:gd name="connsiteX2" fmla="*/ 668451 w 951632"/>
                    <a:gd name="connsiteY2" fmla="*/ 131169 h 827536"/>
                    <a:gd name="connsiteX3" fmla="*/ 650505 w 951632"/>
                    <a:gd name="connsiteY3" fmla="*/ 307734 h 827536"/>
                    <a:gd name="connsiteX4" fmla="*/ 663122 w 951632"/>
                    <a:gd name="connsiteY4" fmla="*/ 134190 h 827536"/>
                    <a:gd name="connsiteX5" fmla="*/ 218226 w 951632"/>
                    <a:gd name="connsiteY5" fmla="*/ 5 h 827536"/>
                    <a:gd name="connsiteX6" fmla="*/ 127812 w 951632"/>
                    <a:gd name="connsiteY6" fmla="*/ 137933 h 827536"/>
                    <a:gd name="connsiteX7" fmla="*/ 266422 w 951632"/>
                    <a:gd name="connsiteY7" fmla="*/ 169023 h 827536"/>
                    <a:gd name="connsiteX8" fmla="*/ 81873 w 951632"/>
                    <a:gd name="connsiteY8" fmla="*/ 187892 h 827536"/>
                    <a:gd name="connsiteX9" fmla="*/ 13121 w 951632"/>
                    <a:gd name="connsiteY9" fmla="*/ 303235 h 827536"/>
                    <a:gd name="connsiteX10" fmla="*/ 100688 w 951632"/>
                    <a:gd name="connsiteY10" fmla="*/ 389986 h 827536"/>
                    <a:gd name="connsiteX11" fmla="*/ 42216 w 951632"/>
                    <a:gd name="connsiteY11" fmla="*/ 432868 h 827536"/>
                    <a:gd name="connsiteX12" fmla="*/ 72014 w 951632"/>
                    <a:gd name="connsiteY12" fmla="*/ 563862 h 827536"/>
                    <a:gd name="connsiteX13" fmla="*/ 283185 w 951632"/>
                    <a:gd name="connsiteY13" fmla="*/ 608353 h 827536"/>
                    <a:gd name="connsiteX14" fmla="*/ 467267 w 951632"/>
                    <a:gd name="connsiteY14" fmla="*/ 685469 h 827536"/>
                    <a:gd name="connsiteX15" fmla="*/ 706227 w 951632"/>
                    <a:gd name="connsiteY15" fmla="*/ 786541 h 827536"/>
                    <a:gd name="connsiteX16" fmla="*/ 713193 w 951632"/>
                    <a:gd name="connsiteY16" fmla="*/ 789128 h 827536"/>
                    <a:gd name="connsiteX0" fmla="*/ 713193 w 951632"/>
                    <a:gd name="connsiteY0" fmla="*/ 789128 h 827536"/>
                    <a:gd name="connsiteX1" fmla="*/ 951632 w 951632"/>
                    <a:gd name="connsiteY1" fmla="*/ 313565 h 827536"/>
                    <a:gd name="connsiteX2" fmla="*/ 668451 w 951632"/>
                    <a:gd name="connsiteY2" fmla="*/ 131169 h 827536"/>
                    <a:gd name="connsiteX3" fmla="*/ 650505 w 951632"/>
                    <a:gd name="connsiteY3" fmla="*/ 307734 h 827536"/>
                    <a:gd name="connsiteX4" fmla="*/ 663122 w 951632"/>
                    <a:gd name="connsiteY4" fmla="*/ 134190 h 827536"/>
                    <a:gd name="connsiteX5" fmla="*/ 218226 w 951632"/>
                    <a:gd name="connsiteY5" fmla="*/ 5 h 827536"/>
                    <a:gd name="connsiteX6" fmla="*/ 127812 w 951632"/>
                    <a:gd name="connsiteY6" fmla="*/ 137933 h 827536"/>
                    <a:gd name="connsiteX7" fmla="*/ 266422 w 951632"/>
                    <a:gd name="connsiteY7" fmla="*/ 169023 h 827536"/>
                    <a:gd name="connsiteX8" fmla="*/ 81873 w 951632"/>
                    <a:gd name="connsiteY8" fmla="*/ 187892 h 827536"/>
                    <a:gd name="connsiteX9" fmla="*/ 13121 w 951632"/>
                    <a:gd name="connsiteY9" fmla="*/ 303235 h 827536"/>
                    <a:gd name="connsiteX10" fmla="*/ 172860 w 951632"/>
                    <a:gd name="connsiteY10" fmla="*/ 395989 h 827536"/>
                    <a:gd name="connsiteX11" fmla="*/ 42216 w 951632"/>
                    <a:gd name="connsiteY11" fmla="*/ 432868 h 827536"/>
                    <a:gd name="connsiteX12" fmla="*/ 72014 w 951632"/>
                    <a:gd name="connsiteY12" fmla="*/ 563862 h 827536"/>
                    <a:gd name="connsiteX13" fmla="*/ 283185 w 951632"/>
                    <a:gd name="connsiteY13" fmla="*/ 608353 h 827536"/>
                    <a:gd name="connsiteX14" fmla="*/ 467267 w 951632"/>
                    <a:gd name="connsiteY14" fmla="*/ 685469 h 827536"/>
                    <a:gd name="connsiteX15" fmla="*/ 706227 w 951632"/>
                    <a:gd name="connsiteY15" fmla="*/ 786541 h 827536"/>
                    <a:gd name="connsiteX16" fmla="*/ 713193 w 951632"/>
                    <a:gd name="connsiteY16" fmla="*/ 789128 h 827536"/>
                    <a:gd name="connsiteX0" fmla="*/ 713193 w 718933"/>
                    <a:gd name="connsiteY0" fmla="*/ 789128 h 827536"/>
                    <a:gd name="connsiteX1" fmla="*/ 668451 w 718933"/>
                    <a:gd name="connsiteY1" fmla="*/ 131169 h 827536"/>
                    <a:gd name="connsiteX2" fmla="*/ 650505 w 718933"/>
                    <a:gd name="connsiteY2" fmla="*/ 307734 h 827536"/>
                    <a:gd name="connsiteX3" fmla="*/ 663122 w 718933"/>
                    <a:gd name="connsiteY3" fmla="*/ 134190 h 827536"/>
                    <a:gd name="connsiteX4" fmla="*/ 218226 w 718933"/>
                    <a:gd name="connsiteY4" fmla="*/ 5 h 827536"/>
                    <a:gd name="connsiteX5" fmla="*/ 127812 w 718933"/>
                    <a:gd name="connsiteY5" fmla="*/ 137933 h 827536"/>
                    <a:gd name="connsiteX6" fmla="*/ 266422 w 718933"/>
                    <a:gd name="connsiteY6" fmla="*/ 169023 h 827536"/>
                    <a:gd name="connsiteX7" fmla="*/ 81873 w 718933"/>
                    <a:gd name="connsiteY7" fmla="*/ 187892 h 827536"/>
                    <a:gd name="connsiteX8" fmla="*/ 13121 w 718933"/>
                    <a:gd name="connsiteY8" fmla="*/ 303235 h 827536"/>
                    <a:gd name="connsiteX9" fmla="*/ 172860 w 718933"/>
                    <a:gd name="connsiteY9" fmla="*/ 395989 h 827536"/>
                    <a:gd name="connsiteX10" fmla="*/ 42216 w 718933"/>
                    <a:gd name="connsiteY10" fmla="*/ 432868 h 827536"/>
                    <a:gd name="connsiteX11" fmla="*/ 72014 w 718933"/>
                    <a:gd name="connsiteY11" fmla="*/ 563862 h 827536"/>
                    <a:gd name="connsiteX12" fmla="*/ 283185 w 718933"/>
                    <a:gd name="connsiteY12" fmla="*/ 608353 h 827536"/>
                    <a:gd name="connsiteX13" fmla="*/ 467267 w 718933"/>
                    <a:gd name="connsiteY13" fmla="*/ 685469 h 827536"/>
                    <a:gd name="connsiteX14" fmla="*/ 706227 w 718933"/>
                    <a:gd name="connsiteY14" fmla="*/ 786541 h 827536"/>
                    <a:gd name="connsiteX15" fmla="*/ 713193 w 718933"/>
                    <a:gd name="connsiteY15" fmla="*/ 789128 h 827536"/>
                    <a:gd name="connsiteX0" fmla="*/ 713193 w 718933"/>
                    <a:gd name="connsiteY0" fmla="*/ 789128 h 827536"/>
                    <a:gd name="connsiteX1" fmla="*/ 668451 w 718933"/>
                    <a:gd name="connsiteY1" fmla="*/ 131169 h 827536"/>
                    <a:gd name="connsiteX2" fmla="*/ 650505 w 718933"/>
                    <a:gd name="connsiteY2" fmla="*/ 307734 h 827536"/>
                    <a:gd name="connsiteX3" fmla="*/ 663122 w 718933"/>
                    <a:gd name="connsiteY3" fmla="*/ 134190 h 827536"/>
                    <a:gd name="connsiteX4" fmla="*/ 218226 w 718933"/>
                    <a:gd name="connsiteY4" fmla="*/ 5 h 827536"/>
                    <a:gd name="connsiteX5" fmla="*/ 127812 w 718933"/>
                    <a:gd name="connsiteY5" fmla="*/ 137933 h 827536"/>
                    <a:gd name="connsiteX6" fmla="*/ 266422 w 718933"/>
                    <a:gd name="connsiteY6" fmla="*/ 169023 h 827536"/>
                    <a:gd name="connsiteX7" fmla="*/ 81873 w 718933"/>
                    <a:gd name="connsiteY7" fmla="*/ 187892 h 827536"/>
                    <a:gd name="connsiteX8" fmla="*/ 13121 w 718933"/>
                    <a:gd name="connsiteY8" fmla="*/ 303235 h 827536"/>
                    <a:gd name="connsiteX9" fmla="*/ 172860 w 718933"/>
                    <a:gd name="connsiteY9" fmla="*/ 395989 h 827536"/>
                    <a:gd name="connsiteX10" fmla="*/ 42216 w 718933"/>
                    <a:gd name="connsiteY10" fmla="*/ 432868 h 827536"/>
                    <a:gd name="connsiteX11" fmla="*/ 72014 w 718933"/>
                    <a:gd name="connsiteY11" fmla="*/ 563862 h 827536"/>
                    <a:gd name="connsiteX12" fmla="*/ 283185 w 718933"/>
                    <a:gd name="connsiteY12" fmla="*/ 608353 h 827536"/>
                    <a:gd name="connsiteX13" fmla="*/ 467267 w 718933"/>
                    <a:gd name="connsiteY13" fmla="*/ 685469 h 827536"/>
                    <a:gd name="connsiteX14" fmla="*/ 706227 w 718933"/>
                    <a:gd name="connsiteY14" fmla="*/ 786541 h 827536"/>
                    <a:gd name="connsiteX15" fmla="*/ 713193 w 718933"/>
                    <a:gd name="connsiteY15" fmla="*/ 789128 h 827536"/>
                    <a:gd name="connsiteX0" fmla="*/ 706227 w 716083"/>
                    <a:gd name="connsiteY0" fmla="*/ 786541 h 786541"/>
                    <a:gd name="connsiteX1" fmla="*/ 668451 w 716083"/>
                    <a:gd name="connsiteY1" fmla="*/ 131169 h 786541"/>
                    <a:gd name="connsiteX2" fmla="*/ 650505 w 716083"/>
                    <a:gd name="connsiteY2" fmla="*/ 307734 h 786541"/>
                    <a:gd name="connsiteX3" fmla="*/ 663122 w 716083"/>
                    <a:gd name="connsiteY3" fmla="*/ 134190 h 786541"/>
                    <a:gd name="connsiteX4" fmla="*/ 218226 w 716083"/>
                    <a:gd name="connsiteY4" fmla="*/ 5 h 786541"/>
                    <a:gd name="connsiteX5" fmla="*/ 127812 w 716083"/>
                    <a:gd name="connsiteY5" fmla="*/ 137933 h 786541"/>
                    <a:gd name="connsiteX6" fmla="*/ 266422 w 716083"/>
                    <a:gd name="connsiteY6" fmla="*/ 169023 h 786541"/>
                    <a:gd name="connsiteX7" fmla="*/ 81873 w 716083"/>
                    <a:gd name="connsiteY7" fmla="*/ 187892 h 786541"/>
                    <a:gd name="connsiteX8" fmla="*/ 13121 w 716083"/>
                    <a:gd name="connsiteY8" fmla="*/ 303235 h 786541"/>
                    <a:gd name="connsiteX9" fmla="*/ 172860 w 716083"/>
                    <a:gd name="connsiteY9" fmla="*/ 395989 h 786541"/>
                    <a:gd name="connsiteX10" fmla="*/ 42216 w 716083"/>
                    <a:gd name="connsiteY10" fmla="*/ 432868 h 786541"/>
                    <a:gd name="connsiteX11" fmla="*/ 72014 w 716083"/>
                    <a:gd name="connsiteY11" fmla="*/ 563862 h 786541"/>
                    <a:gd name="connsiteX12" fmla="*/ 283185 w 716083"/>
                    <a:gd name="connsiteY12" fmla="*/ 608353 h 786541"/>
                    <a:gd name="connsiteX13" fmla="*/ 467267 w 716083"/>
                    <a:gd name="connsiteY13" fmla="*/ 685469 h 786541"/>
                    <a:gd name="connsiteX14" fmla="*/ 706227 w 716083"/>
                    <a:gd name="connsiteY14" fmla="*/ 786541 h 786541"/>
                    <a:gd name="connsiteX0" fmla="*/ 467267 w 668451"/>
                    <a:gd name="connsiteY0" fmla="*/ 685469 h 685469"/>
                    <a:gd name="connsiteX1" fmla="*/ 668451 w 668451"/>
                    <a:gd name="connsiteY1" fmla="*/ 131169 h 685469"/>
                    <a:gd name="connsiteX2" fmla="*/ 650505 w 668451"/>
                    <a:gd name="connsiteY2" fmla="*/ 307734 h 685469"/>
                    <a:gd name="connsiteX3" fmla="*/ 663122 w 668451"/>
                    <a:gd name="connsiteY3" fmla="*/ 134190 h 685469"/>
                    <a:gd name="connsiteX4" fmla="*/ 218226 w 668451"/>
                    <a:gd name="connsiteY4" fmla="*/ 5 h 685469"/>
                    <a:gd name="connsiteX5" fmla="*/ 127812 w 668451"/>
                    <a:gd name="connsiteY5" fmla="*/ 137933 h 685469"/>
                    <a:gd name="connsiteX6" fmla="*/ 266422 w 668451"/>
                    <a:gd name="connsiteY6" fmla="*/ 169023 h 685469"/>
                    <a:gd name="connsiteX7" fmla="*/ 81873 w 668451"/>
                    <a:gd name="connsiteY7" fmla="*/ 187892 h 685469"/>
                    <a:gd name="connsiteX8" fmla="*/ 13121 w 668451"/>
                    <a:gd name="connsiteY8" fmla="*/ 303235 h 685469"/>
                    <a:gd name="connsiteX9" fmla="*/ 172860 w 668451"/>
                    <a:gd name="connsiteY9" fmla="*/ 395989 h 685469"/>
                    <a:gd name="connsiteX10" fmla="*/ 42216 w 668451"/>
                    <a:gd name="connsiteY10" fmla="*/ 432868 h 685469"/>
                    <a:gd name="connsiteX11" fmla="*/ 72014 w 668451"/>
                    <a:gd name="connsiteY11" fmla="*/ 563862 h 685469"/>
                    <a:gd name="connsiteX12" fmla="*/ 283185 w 668451"/>
                    <a:gd name="connsiteY12" fmla="*/ 608353 h 685469"/>
                    <a:gd name="connsiteX13" fmla="*/ 467267 w 668451"/>
                    <a:gd name="connsiteY13" fmla="*/ 685469 h 685469"/>
                    <a:gd name="connsiteX0" fmla="*/ 467267 w 707002"/>
                    <a:gd name="connsiteY0" fmla="*/ 685467 h 685467"/>
                    <a:gd name="connsiteX1" fmla="*/ 668451 w 707002"/>
                    <a:gd name="connsiteY1" fmla="*/ 131167 h 685467"/>
                    <a:gd name="connsiteX2" fmla="*/ 663122 w 707002"/>
                    <a:gd name="connsiteY2" fmla="*/ 134188 h 685467"/>
                    <a:gd name="connsiteX3" fmla="*/ 218226 w 707002"/>
                    <a:gd name="connsiteY3" fmla="*/ 3 h 685467"/>
                    <a:gd name="connsiteX4" fmla="*/ 127812 w 707002"/>
                    <a:gd name="connsiteY4" fmla="*/ 137931 h 685467"/>
                    <a:gd name="connsiteX5" fmla="*/ 266422 w 707002"/>
                    <a:gd name="connsiteY5" fmla="*/ 169021 h 685467"/>
                    <a:gd name="connsiteX6" fmla="*/ 81873 w 707002"/>
                    <a:gd name="connsiteY6" fmla="*/ 187890 h 685467"/>
                    <a:gd name="connsiteX7" fmla="*/ 13121 w 707002"/>
                    <a:gd name="connsiteY7" fmla="*/ 303233 h 685467"/>
                    <a:gd name="connsiteX8" fmla="*/ 172860 w 707002"/>
                    <a:gd name="connsiteY8" fmla="*/ 395987 h 685467"/>
                    <a:gd name="connsiteX9" fmla="*/ 42216 w 707002"/>
                    <a:gd name="connsiteY9" fmla="*/ 432866 h 685467"/>
                    <a:gd name="connsiteX10" fmla="*/ 72014 w 707002"/>
                    <a:gd name="connsiteY10" fmla="*/ 563860 h 685467"/>
                    <a:gd name="connsiteX11" fmla="*/ 283185 w 707002"/>
                    <a:gd name="connsiteY11" fmla="*/ 608351 h 685467"/>
                    <a:gd name="connsiteX12" fmla="*/ 467267 w 707002"/>
                    <a:gd name="connsiteY12" fmla="*/ 685467 h 685467"/>
                    <a:gd name="connsiteX0" fmla="*/ 467267 w 668451"/>
                    <a:gd name="connsiteY0" fmla="*/ 685511 h 685511"/>
                    <a:gd name="connsiteX1" fmla="*/ 668451 w 668451"/>
                    <a:gd name="connsiteY1" fmla="*/ 131211 h 685511"/>
                    <a:gd name="connsiteX2" fmla="*/ 218226 w 668451"/>
                    <a:gd name="connsiteY2" fmla="*/ 47 h 685511"/>
                    <a:gd name="connsiteX3" fmla="*/ 127812 w 668451"/>
                    <a:gd name="connsiteY3" fmla="*/ 137975 h 685511"/>
                    <a:gd name="connsiteX4" fmla="*/ 266422 w 668451"/>
                    <a:gd name="connsiteY4" fmla="*/ 169065 h 685511"/>
                    <a:gd name="connsiteX5" fmla="*/ 81873 w 668451"/>
                    <a:gd name="connsiteY5" fmla="*/ 187934 h 685511"/>
                    <a:gd name="connsiteX6" fmla="*/ 13121 w 668451"/>
                    <a:gd name="connsiteY6" fmla="*/ 303277 h 685511"/>
                    <a:gd name="connsiteX7" fmla="*/ 172860 w 668451"/>
                    <a:gd name="connsiteY7" fmla="*/ 396031 h 685511"/>
                    <a:gd name="connsiteX8" fmla="*/ 42216 w 668451"/>
                    <a:gd name="connsiteY8" fmla="*/ 432910 h 685511"/>
                    <a:gd name="connsiteX9" fmla="*/ 72014 w 668451"/>
                    <a:gd name="connsiteY9" fmla="*/ 563904 h 685511"/>
                    <a:gd name="connsiteX10" fmla="*/ 283185 w 668451"/>
                    <a:gd name="connsiteY10" fmla="*/ 608395 h 685511"/>
                    <a:gd name="connsiteX11" fmla="*/ 467267 w 668451"/>
                    <a:gd name="connsiteY11" fmla="*/ 685511 h 685511"/>
                    <a:gd name="connsiteX0" fmla="*/ 467267 w 593848"/>
                    <a:gd name="connsiteY0" fmla="*/ 685973 h 685973"/>
                    <a:gd name="connsiteX1" fmla="*/ 593848 w 593848"/>
                    <a:gd name="connsiteY1" fmla="*/ 183212 h 685973"/>
                    <a:gd name="connsiteX2" fmla="*/ 218226 w 593848"/>
                    <a:gd name="connsiteY2" fmla="*/ 509 h 685973"/>
                    <a:gd name="connsiteX3" fmla="*/ 127812 w 593848"/>
                    <a:gd name="connsiteY3" fmla="*/ 138437 h 685973"/>
                    <a:gd name="connsiteX4" fmla="*/ 266422 w 593848"/>
                    <a:gd name="connsiteY4" fmla="*/ 169527 h 685973"/>
                    <a:gd name="connsiteX5" fmla="*/ 81873 w 593848"/>
                    <a:gd name="connsiteY5" fmla="*/ 188396 h 685973"/>
                    <a:gd name="connsiteX6" fmla="*/ 13121 w 593848"/>
                    <a:gd name="connsiteY6" fmla="*/ 303739 h 685973"/>
                    <a:gd name="connsiteX7" fmla="*/ 172860 w 593848"/>
                    <a:gd name="connsiteY7" fmla="*/ 396493 h 685973"/>
                    <a:gd name="connsiteX8" fmla="*/ 42216 w 593848"/>
                    <a:gd name="connsiteY8" fmla="*/ 433372 h 685973"/>
                    <a:gd name="connsiteX9" fmla="*/ 72014 w 593848"/>
                    <a:gd name="connsiteY9" fmla="*/ 564366 h 685973"/>
                    <a:gd name="connsiteX10" fmla="*/ 283185 w 593848"/>
                    <a:gd name="connsiteY10" fmla="*/ 608857 h 685973"/>
                    <a:gd name="connsiteX11" fmla="*/ 467267 w 593848"/>
                    <a:gd name="connsiteY11" fmla="*/ 685973 h 685973"/>
                    <a:gd name="connsiteX0" fmla="*/ 357021 w 593848"/>
                    <a:gd name="connsiteY0" fmla="*/ 664467 h 664467"/>
                    <a:gd name="connsiteX1" fmla="*/ 593848 w 593848"/>
                    <a:gd name="connsiteY1" fmla="*/ 183212 h 664467"/>
                    <a:gd name="connsiteX2" fmla="*/ 218226 w 593848"/>
                    <a:gd name="connsiteY2" fmla="*/ 509 h 664467"/>
                    <a:gd name="connsiteX3" fmla="*/ 127812 w 593848"/>
                    <a:gd name="connsiteY3" fmla="*/ 138437 h 664467"/>
                    <a:gd name="connsiteX4" fmla="*/ 266422 w 593848"/>
                    <a:gd name="connsiteY4" fmla="*/ 169527 h 664467"/>
                    <a:gd name="connsiteX5" fmla="*/ 81873 w 593848"/>
                    <a:gd name="connsiteY5" fmla="*/ 188396 h 664467"/>
                    <a:gd name="connsiteX6" fmla="*/ 13121 w 593848"/>
                    <a:gd name="connsiteY6" fmla="*/ 303739 h 664467"/>
                    <a:gd name="connsiteX7" fmla="*/ 172860 w 593848"/>
                    <a:gd name="connsiteY7" fmla="*/ 396493 h 664467"/>
                    <a:gd name="connsiteX8" fmla="*/ 42216 w 593848"/>
                    <a:gd name="connsiteY8" fmla="*/ 433372 h 664467"/>
                    <a:gd name="connsiteX9" fmla="*/ 72014 w 593848"/>
                    <a:gd name="connsiteY9" fmla="*/ 564366 h 664467"/>
                    <a:gd name="connsiteX10" fmla="*/ 283185 w 593848"/>
                    <a:gd name="connsiteY10" fmla="*/ 608857 h 664467"/>
                    <a:gd name="connsiteX11" fmla="*/ 357021 w 593848"/>
                    <a:gd name="connsiteY11" fmla="*/ 664467 h 664467"/>
                    <a:gd name="connsiteX0" fmla="*/ 357021 w 557043"/>
                    <a:gd name="connsiteY0" fmla="*/ 664161 h 664161"/>
                    <a:gd name="connsiteX1" fmla="*/ 557043 w 557043"/>
                    <a:gd name="connsiteY1" fmla="*/ 165389 h 664161"/>
                    <a:gd name="connsiteX2" fmla="*/ 218226 w 557043"/>
                    <a:gd name="connsiteY2" fmla="*/ 203 h 664161"/>
                    <a:gd name="connsiteX3" fmla="*/ 127812 w 557043"/>
                    <a:gd name="connsiteY3" fmla="*/ 138131 h 664161"/>
                    <a:gd name="connsiteX4" fmla="*/ 266422 w 557043"/>
                    <a:gd name="connsiteY4" fmla="*/ 169221 h 664161"/>
                    <a:gd name="connsiteX5" fmla="*/ 81873 w 557043"/>
                    <a:gd name="connsiteY5" fmla="*/ 188090 h 664161"/>
                    <a:gd name="connsiteX6" fmla="*/ 13121 w 557043"/>
                    <a:gd name="connsiteY6" fmla="*/ 303433 h 664161"/>
                    <a:gd name="connsiteX7" fmla="*/ 172860 w 557043"/>
                    <a:gd name="connsiteY7" fmla="*/ 396187 h 664161"/>
                    <a:gd name="connsiteX8" fmla="*/ 42216 w 557043"/>
                    <a:gd name="connsiteY8" fmla="*/ 433066 h 664161"/>
                    <a:gd name="connsiteX9" fmla="*/ 72014 w 557043"/>
                    <a:gd name="connsiteY9" fmla="*/ 564060 h 664161"/>
                    <a:gd name="connsiteX10" fmla="*/ 283185 w 557043"/>
                    <a:gd name="connsiteY10" fmla="*/ 608551 h 664161"/>
                    <a:gd name="connsiteX11" fmla="*/ 357021 w 557043"/>
                    <a:gd name="connsiteY11" fmla="*/ 664161 h 664161"/>
                    <a:gd name="connsiteX0" fmla="*/ 357021 w 557491"/>
                    <a:gd name="connsiteY0" fmla="*/ 664161 h 664161"/>
                    <a:gd name="connsiteX1" fmla="*/ 557043 w 557491"/>
                    <a:gd name="connsiteY1" fmla="*/ 165389 h 664161"/>
                    <a:gd name="connsiteX2" fmla="*/ 218226 w 557491"/>
                    <a:gd name="connsiteY2" fmla="*/ 203 h 664161"/>
                    <a:gd name="connsiteX3" fmla="*/ 127812 w 557491"/>
                    <a:gd name="connsiteY3" fmla="*/ 138131 h 664161"/>
                    <a:gd name="connsiteX4" fmla="*/ 266422 w 557491"/>
                    <a:gd name="connsiteY4" fmla="*/ 169221 h 664161"/>
                    <a:gd name="connsiteX5" fmla="*/ 81873 w 557491"/>
                    <a:gd name="connsiteY5" fmla="*/ 188090 h 664161"/>
                    <a:gd name="connsiteX6" fmla="*/ 13121 w 557491"/>
                    <a:gd name="connsiteY6" fmla="*/ 303433 h 664161"/>
                    <a:gd name="connsiteX7" fmla="*/ 172860 w 557491"/>
                    <a:gd name="connsiteY7" fmla="*/ 396187 h 664161"/>
                    <a:gd name="connsiteX8" fmla="*/ 42216 w 557491"/>
                    <a:gd name="connsiteY8" fmla="*/ 433066 h 664161"/>
                    <a:gd name="connsiteX9" fmla="*/ 72014 w 557491"/>
                    <a:gd name="connsiteY9" fmla="*/ 564060 h 664161"/>
                    <a:gd name="connsiteX10" fmla="*/ 283185 w 557491"/>
                    <a:gd name="connsiteY10" fmla="*/ 608551 h 664161"/>
                    <a:gd name="connsiteX11" fmla="*/ 357021 w 557491"/>
                    <a:gd name="connsiteY11" fmla="*/ 664161 h 664161"/>
                    <a:gd name="connsiteX0" fmla="*/ 357021 w 557696"/>
                    <a:gd name="connsiteY0" fmla="*/ 664161 h 664161"/>
                    <a:gd name="connsiteX1" fmla="*/ 557043 w 557696"/>
                    <a:gd name="connsiteY1" fmla="*/ 165389 h 664161"/>
                    <a:gd name="connsiteX2" fmla="*/ 218226 w 557696"/>
                    <a:gd name="connsiteY2" fmla="*/ 203 h 664161"/>
                    <a:gd name="connsiteX3" fmla="*/ 127812 w 557696"/>
                    <a:gd name="connsiteY3" fmla="*/ 138131 h 664161"/>
                    <a:gd name="connsiteX4" fmla="*/ 266422 w 557696"/>
                    <a:gd name="connsiteY4" fmla="*/ 169221 h 664161"/>
                    <a:gd name="connsiteX5" fmla="*/ 81873 w 557696"/>
                    <a:gd name="connsiteY5" fmla="*/ 188090 h 664161"/>
                    <a:gd name="connsiteX6" fmla="*/ 13121 w 557696"/>
                    <a:gd name="connsiteY6" fmla="*/ 303433 h 664161"/>
                    <a:gd name="connsiteX7" fmla="*/ 172860 w 557696"/>
                    <a:gd name="connsiteY7" fmla="*/ 396187 h 664161"/>
                    <a:gd name="connsiteX8" fmla="*/ 42216 w 557696"/>
                    <a:gd name="connsiteY8" fmla="*/ 433066 h 664161"/>
                    <a:gd name="connsiteX9" fmla="*/ 72014 w 557696"/>
                    <a:gd name="connsiteY9" fmla="*/ 564060 h 664161"/>
                    <a:gd name="connsiteX10" fmla="*/ 283185 w 557696"/>
                    <a:gd name="connsiteY10" fmla="*/ 608551 h 664161"/>
                    <a:gd name="connsiteX11" fmla="*/ 357021 w 557696"/>
                    <a:gd name="connsiteY11" fmla="*/ 664161 h 664161"/>
                    <a:gd name="connsiteX0" fmla="*/ 357021 w 502346"/>
                    <a:gd name="connsiteY0" fmla="*/ 664221 h 664221"/>
                    <a:gd name="connsiteX1" fmla="*/ 500995 w 502346"/>
                    <a:gd name="connsiteY1" fmla="*/ 169586 h 664221"/>
                    <a:gd name="connsiteX2" fmla="*/ 218226 w 502346"/>
                    <a:gd name="connsiteY2" fmla="*/ 263 h 664221"/>
                    <a:gd name="connsiteX3" fmla="*/ 127812 w 502346"/>
                    <a:gd name="connsiteY3" fmla="*/ 138191 h 664221"/>
                    <a:gd name="connsiteX4" fmla="*/ 266422 w 502346"/>
                    <a:gd name="connsiteY4" fmla="*/ 169281 h 664221"/>
                    <a:gd name="connsiteX5" fmla="*/ 81873 w 502346"/>
                    <a:gd name="connsiteY5" fmla="*/ 188150 h 664221"/>
                    <a:gd name="connsiteX6" fmla="*/ 13121 w 502346"/>
                    <a:gd name="connsiteY6" fmla="*/ 303493 h 664221"/>
                    <a:gd name="connsiteX7" fmla="*/ 172860 w 502346"/>
                    <a:gd name="connsiteY7" fmla="*/ 396247 h 664221"/>
                    <a:gd name="connsiteX8" fmla="*/ 42216 w 502346"/>
                    <a:gd name="connsiteY8" fmla="*/ 433126 h 664221"/>
                    <a:gd name="connsiteX9" fmla="*/ 72014 w 502346"/>
                    <a:gd name="connsiteY9" fmla="*/ 564120 h 664221"/>
                    <a:gd name="connsiteX10" fmla="*/ 283185 w 502346"/>
                    <a:gd name="connsiteY10" fmla="*/ 608611 h 664221"/>
                    <a:gd name="connsiteX11" fmla="*/ 357021 w 502346"/>
                    <a:gd name="connsiteY11" fmla="*/ 664221 h 664221"/>
                    <a:gd name="connsiteX0" fmla="*/ 339231 w 502010"/>
                    <a:gd name="connsiteY0" fmla="*/ 616466 h 616466"/>
                    <a:gd name="connsiteX1" fmla="*/ 500995 w 502010"/>
                    <a:gd name="connsiteY1" fmla="*/ 169586 h 616466"/>
                    <a:gd name="connsiteX2" fmla="*/ 218226 w 502010"/>
                    <a:gd name="connsiteY2" fmla="*/ 263 h 616466"/>
                    <a:gd name="connsiteX3" fmla="*/ 127812 w 502010"/>
                    <a:gd name="connsiteY3" fmla="*/ 138191 h 616466"/>
                    <a:gd name="connsiteX4" fmla="*/ 266422 w 502010"/>
                    <a:gd name="connsiteY4" fmla="*/ 169281 h 616466"/>
                    <a:gd name="connsiteX5" fmla="*/ 81873 w 502010"/>
                    <a:gd name="connsiteY5" fmla="*/ 188150 h 616466"/>
                    <a:gd name="connsiteX6" fmla="*/ 13121 w 502010"/>
                    <a:gd name="connsiteY6" fmla="*/ 303493 h 616466"/>
                    <a:gd name="connsiteX7" fmla="*/ 172860 w 502010"/>
                    <a:gd name="connsiteY7" fmla="*/ 396247 h 616466"/>
                    <a:gd name="connsiteX8" fmla="*/ 42216 w 502010"/>
                    <a:gd name="connsiteY8" fmla="*/ 433126 h 616466"/>
                    <a:gd name="connsiteX9" fmla="*/ 72014 w 502010"/>
                    <a:gd name="connsiteY9" fmla="*/ 564120 h 616466"/>
                    <a:gd name="connsiteX10" fmla="*/ 283185 w 502010"/>
                    <a:gd name="connsiteY10" fmla="*/ 608611 h 616466"/>
                    <a:gd name="connsiteX11" fmla="*/ 339231 w 502010"/>
                    <a:gd name="connsiteY11" fmla="*/ 616466 h 616466"/>
                    <a:gd name="connsiteX0" fmla="*/ 339231 w 502010"/>
                    <a:gd name="connsiteY0" fmla="*/ 616395 h 616395"/>
                    <a:gd name="connsiteX1" fmla="*/ 500995 w 502010"/>
                    <a:gd name="connsiteY1" fmla="*/ 169515 h 616395"/>
                    <a:gd name="connsiteX2" fmla="*/ 218226 w 502010"/>
                    <a:gd name="connsiteY2" fmla="*/ 192 h 616395"/>
                    <a:gd name="connsiteX3" fmla="*/ 127812 w 502010"/>
                    <a:gd name="connsiteY3" fmla="*/ 138120 h 616395"/>
                    <a:gd name="connsiteX4" fmla="*/ 232309 w 502010"/>
                    <a:gd name="connsiteY4" fmla="*/ 237773 h 616395"/>
                    <a:gd name="connsiteX5" fmla="*/ 81873 w 502010"/>
                    <a:gd name="connsiteY5" fmla="*/ 188079 h 616395"/>
                    <a:gd name="connsiteX6" fmla="*/ 13121 w 502010"/>
                    <a:gd name="connsiteY6" fmla="*/ 303422 h 616395"/>
                    <a:gd name="connsiteX7" fmla="*/ 172860 w 502010"/>
                    <a:gd name="connsiteY7" fmla="*/ 396176 h 616395"/>
                    <a:gd name="connsiteX8" fmla="*/ 42216 w 502010"/>
                    <a:gd name="connsiteY8" fmla="*/ 433055 h 616395"/>
                    <a:gd name="connsiteX9" fmla="*/ 72014 w 502010"/>
                    <a:gd name="connsiteY9" fmla="*/ 564049 h 616395"/>
                    <a:gd name="connsiteX10" fmla="*/ 283185 w 502010"/>
                    <a:gd name="connsiteY10" fmla="*/ 608540 h 616395"/>
                    <a:gd name="connsiteX11" fmla="*/ 339231 w 502010"/>
                    <a:gd name="connsiteY11" fmla="*/ 616395 h 616395"/>
                    <a:gd name="connsiteX0" fmla="*/ 339231 w 502010"/>
                    <a:gd name="connsiteY0" fmla="*/ 616383 h 616383"/>
                    <a:gd name="connsiteX1" fmla="*/ 500995 w 502010"/>
                    <a:gd name="connsiteY1" fmla="*/ 169503 h 616383"/>
                    <a:gd name="connsiteX2" fmla="*/ 218226 w 502010"/>
                    <a:gd name="connsiteY2" fmla="*/ 180 h 616383"/>
                    <a:gd name="connsiteX3" fmla="*/ 127812 w 502010"/>
                    <a:gd name="connsiteY3" fmla="*/ 138108 h 616383"/>
                    <a:gd name="connsiteX4" fmla="*/ 233238 w 502010"/>
                    <a:gd name="connsiteY4" fmla="*/ 193339 h 616383"/>
                    <a:gd name="connsiteX5" fmla="*/ 81873 w 502010"/>
                    <a:gd name="connsiteY5" fmla="*/ 188067 h 616383"/>
                    <a:gd name="connsiteX6" fmla="*/ 13121 w 502010"/>
                    <a:gd name="connsiteY6" fmla="*/ 303410 h 616383"/>
                    <a:gd name="connsiteX7" fmla="*/ 172860 w 502010"/>
                    <a:gd name="connsiteY7" fmla="*/ 396164 h 616383"/>
                    <a:gd name="connsiteX8" fmla="*/ 42216 w 502010"/>
                    <a:gd name="connsiteY8" fmla="*/ 433043 h 616383"/>
                    <a:gd name="connsiteX9" fmla="*/ 72014 w 502010"/>
                    <a:gd name="connsiteY9" fmla="*/ 564037 h 616383"/>
                    <a:gd name="connsiteX10" fmla="*/ 283185 w 502010"/>
                    <a:gd name="connsiteY10" fmla="*/ 608528 h 616383"/>
                    <a:gd name="connsiteX11" fmla="*/ 339231 w 502010"/>
                    <a:gd name="connsiteY11" fmla="*/ 616383 h 616383"/>
                    <a:gd name="connsiteX0" fmla="*/ 339231 w 502010"/>
                    <a:gd name="connsiteY0" fmla="*/ 573703 h 573703"/>
                    <a:gd name="connsiteX1" fmla="*/ 500995 w 502010"/>
                    <a:gd name="connsiteY1" fmla="*/ 126823 h 573703"/>
                    <a:gd name="connsiteX2" fmla="*/ 200338 w 502010"/>
                    <a:gd name="connsiteY2" fmla="*/ 260 h 573703"/>
                    <a:gd name="connsiteX3" fmla="*/ 127812 w 502010"/>
                    <a:gd name="connsiteY3" fmla="*/ 95428 h 573703"/>
                    <a:gd name="connsiteX4" fmla="*/ 233238 w 502010"/>
                    <a:gd name="connsiteY4" fmla="*/ 150659 h 573703"/>
                    <a:gd name="connsiteX5" fmla="*/ 81873 w 502010"/>
                    <a:gd name="connsiteY5" fmla="*/ 145387 h 573703"/>
                    <a:gd name="connsiteX6" fmla="*/ 13121 w 502010"/>
                    <a:gd name="connsiteY6" fmla="*/ 260730 h 573703"/>
                    <a:gd name="connsiteX7" fmla="*/ 172860 w 502010"/>
                    <a:gd name="connsiteY7" fmla="*/ 353484 h 573703"/>
                    <a:gd name="connsiteX8" fmla="*/ 42216 w 502010"/>
                    <a:gd name="connsiteY8" fmla="*/ 390363 h 573703"/>
                    <a:gd name="connsiteX9" fmla="*/ 72014 w 502010"/>
                    <a:gd name="connsiteY9" fmla="*/ 521357 h 573703"/>
                    <a:gd name="connsiteX10" fmla="*/ 283185 w 502010"/>
                    <a:gd name="connsiteY10" fmla="*/ 565848 h 573703"/>
                    <a:gd name="connsiteX11" fmla="*/ 339231 w 502010"/>
                    <a:gd name="connsiteY11" fmla="*/ 573703 h 573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2010" h="573703">
                      <a:moveTo>
                        <a:pt x="339231" y="573703"/>
                      </a:moveTo>
                      <a:cubicBezTo>
                        <a:pt x="452446" y="572807"/>
                        <a:pt x="510542" y="206548"/>
                        <a:pt x="500995" y="126823"/>
                      </a:cubicBezTo>
                      <a:cubicBezTo>
                        <a:pt x="459488" y="12579"/>
                        <a:pt x="262535" y="5493"/>
                        <a:pt x="200338" y="260"/>
                      </a:cubicBezTo>
                      <a:cubicBezTo>
                        <a:pt x="138141" y="-4973"/>
                        <a:pt x="122329" y="70362"/>
                        <a:pt x="127812" y="95428"/>
                      </a:cubicBezTo>
                      <a:cubicBezTo>
                        <a:pt x="133295" y="120495"/>
                        <a:pt x="240894" y="142333"/>
                        <a:pt x="233238" y="150659"/>
                      </a:cubicBezTo>
                      <a:cubicBezTo>
                        <a:pt x="225582" y="158985"/>
                        <a:pt x="143389" y="139097"/>
                        <a:pt x="81873" y="145387"/>
                      </a:cubicBezTo>
                      <a:cubicBezTo>
                        <a:pt x="-3058" y="156500"/>
                        <a:pt x="-13868" y="206754"/>
                        <a:pt x="13121" y="260730"/>
                      </a:cubicBezTo>
                      <a:cubicBezTo>
                        <a:pt x="91438" y="348307"/>
                        <a:pt x="168011" y="331879"/>
                        <a:pt x="172860" y="353484"/>
                      </a:cubicBezTo>
                      <a:cubicBezTo>
                        <a:pt x="177709" y="375089"/>
                        <a:pt x="59024" y="362384"/>
                        <a:pt x="42216" y="390363"/>
                      </a:cubicBezTo>
                      <a:cubicBezTo>
                        <a:pt x="25408" y="418342"/>
                        <a:pt x="577" y="481140"/>
                        <a:pt x="72014" y="521357"/>
                      </a:cubicBezTo>
                      <a:cubicBezTo>
                        <a:pt x="197518" y="541861"/>
                        <a:pt x="184141" y="566713"/>
                        <a:pt x="283185" y="565848"/>
                      </a:cubicBezTo>
                      <a:cubicBezTo>
                        <a:pt x="336590" y="571561"/>
                        <a:pt x="300337" y="559680"/>
                        <a:pt x="339231" y="573703"/>
                      </a:cubicBezTo>
                      <a:close/>
                    </a:path>
                  </a:pathLst>
                </a:custGeom>
                <a:solidFill>
                  <a:srgbClr val="FFD102"/>
                </a:solidFill>
                <a:ln w="12700" cap="flat" cmpd="sng" algn="ctr">
                  <a:solidFill>
                    <a:sysClr val="windowText" lastClr="000000"/>
                  </a:soli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pic>
          <p:nvPicPr>
            <p:cNvPr id="12" name="Picture 11" descr="A close up of a sign&#10;&#10;Description generated with high confidence">
              <a:extLst>
                <a:ext uri="{FF2B5EF4-FFF2-40B4-BE49-F238E27FC236}">
                  <a16:creationId xmlns:a16="http://schemas.microsoft.com/office/drawing/2014/main" id="{B464AAB1-965E-4175-90BC-DAD5B5EBAB72}"/>
                </a:ext>
              </a:extLst>
            </p:cNvPr>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rot="374681">
              <a:off x="3461017" y="4456801"/>
              <a:ext cx="231912" cy="231912"/>
            </a:xfrm>
            <a:prstGeom prst="rect">
              <a:avLst/>
            </a:prstGeom>
          </p:spPr>
        </p:pic>
      </p:grpSp>
    </p:spTree>
    <p:extLst>
      <p:ext uri="{BB962C8B-B14F-4D97-AF65-F5344CB8AC3E}">
        <p14:creationId xmlns:p14="http://schemas.microsoft.com/office/powerpoint/2010/main" val="18762774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500"/>
                                        <p:tgtEl>
                                          <p:spTgt spid="14"/>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9"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46100" y="956173"/>
            <a:ext cx="7153927" cy="656728"/>
          </a:xfrm>
        </p:spPr>
        <p:txBody>
          <a:bodyPr>
            <a:normAutofit/>
          </a:bodyPr>
          <a:lstStyle/>
          <a:p>
            <a:r>
              <a:rPr lang="en-US" sz="4000" b="1" dirty="0">
                <a:latin typeface="Calibri" panose="020F0502020204030204" pitchFamily="34" charset="0"/>
                <a:cs typeface="Calibri" panose="020F0502020204030204" pitchFamily="34" charset="0"/>
              </a:rPr>
              <a:t>Inventory Value Practice</a:t>
            </a:r>
          </a:p>
        </p:txBody>
      </p:sp>
      <p:sp>
        <p:nvSpPr>
          <p:cNvPr id="5" name="Content Placeholder 2"/>
          <p:cNvSpPr txBox="1">
            <a:spLocks/>
          </p:cNvSpPr>
          <p:nvPr/>
        </p:nvSpPr>
        <p:spPr>
          <a:xfrm>
            <a:off x="546100" y="1738886"/>
            <a:ext cx="8140700" cy="1364916"/>
          </a:xfrm>
          <a:prstGeom prst="rect">
            <a:avLst/>
          </a:prstGeom>
        </p:spPr>
        <p:txBody>
          <a:bodyPr vert="horz" lIns="91440" tIns="45720" rIns="91440" bIns="45720" rtlCol="0" anchor="t">
            <a:normAutofit/>
          </a:bodyPr>
          <a:lstStyle>
            <a:lvl1pPr marL="228600" indent="-228600" algn="l" defTabSz="685800" rtl="0" eaLnBrk="1" latinLnBrk="0" hangingPunct="1">
              <a:lnSpc>
                <a:spcPct val="120000"/>
              </a:lnSpc>
              <a:spcBef>
                <a:spcPts val="1000"/>
              </a:spcBef>
              <a:buClr>
                <a:schemeClr val="accent1"/>
              </a:buClr>
              <a:buSzPct val="100000"/>
              <a:buFont typeface="Arial" panose="020B0604020202020204" pitchFamily="34" charset="0"/>
              <a:buChar char="•"/>
              <a:defRPr sz="2000" kern="1200" cap="none">
                <a:solidFill>
                  <a:schemeClr val="tx1"/>
                </a:solidFill>
                <a:effectLst/>
                <a:latin typeface="+mn-lt"/>
                <a:ea typeface="+mn-ea"/>
                <a:cs typeface="+mn-cs"/>
              </a:defRPr>
            </a:lvl1pPr>
            <a:lvl2pPr marL="6858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baseline="0">
                <a:solidFill>
                  <a:schemeClr val="tx1"/>
                </a:solidFill>
                <a:effectLst/>
                <a:latin typeface="+mn-lt"/>
                <a:ea typeface="+mn-ea"/>
                <a:cs typeface="+mn-cs"/>
              </a:defRPr>
            </a:lvl2pPr>
            <a:lvl3pPr marL="11430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a:solidFill>
                  <a:schemeClr val="tx1"/>
                </a:solidFill>
                <a:effectLst/>
                <a:latin typeface="+mn-lt"/>
                <a:ea typeface="+mn-ea"/>
                <a:cs typeface="+mn-cs"/>
              </a:defRPr>
            </a:lvl3pPr>
            <a:lvl4pPr marL="16002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400" kern="1200" cap="none" baseline="0">
                <a:solidFill>
                  <a:schemeClr val="tx1"/>
                </a:solidFill>
                <a:effectLst/>
                <a:latin typeface="+mn-lt"/>
                <a:ea typeface="+mn-ea"/>
                <a:cs typeface="+mn-cs"/>
              </a:defRPr>
            </a:lvl4pPr>
            <a:lvl5pPr marL="20574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200" kern="1200" cap="none">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9pPr>
          </a:lstStyle>
          <a:p>
            <a:pPr marL="0" indent="0">
              <a:lnSpc>
                <a:spcPct val="100000"/>
              </a:lnSpc>
              <a:buFont typeface="Arial" panose="020B0604020202020204" pitchFamily="34" charset="0"/>
              <a:buNone/>
            </a:pPr>
            <a:r>
              <a:rPr lang="en-US" sz="2600" dirty="0">
                <a:latin typeface="Calibri" panose="020F0502020204030204" pitchFamily="34" charset="0"/>
                <a:cs typeface="Calibri" panose="020F0502020204030204" pitchFamily="34" charset="0"/>
              </a:rPr>
              <a:t>The error occurred due to an incorrect value entered into “</a:t>
            </a:r>
            <a:r>
              <a:rPr lang="en-US" sz="2600" dirty="0" err="1">
                <a:latin typeface="Calibri" panose="020F0502020204030204" pitchFamily="34" charset="0"/>
                <a:cs typeface="Calibri" panose="020F0502020204030204" pitchFamily="34" charset="0"/>
              </a:rPr>
              <a:t>Bkn</a:t>
            </a:r>
            <a:r>
              <a:rPr lang="en-US" sz="2600" dirty="0">
                <a:latin typeface="Calibri" panose="020F0502020204030204" pitchFamily="34" charset="0"/>
                <a:cs typeface="Calibri" panose="020F0502020204030204" pitchFamily="34" charset="0"/>
              </a:rPr>
              <a:t> Qty.” </a:t>
            </a:r>
          </a:p>
        </p:txBody>
      </p:sp>
      <p:grpSp>
        <p:nvGrpSpPr>
          <p:cNvPr id="10" name="Group 9"/>
          <p:cNvGrpSpPr/>
          <p:nvPr/>
        </p:nvGrpSpPr>
        <p:grpSpPr>
          <a:xfrm>
            <a:off x="409410" y="2768363"/>
            <a:ext cx="8277390" cy="2964474"/>
            <a:chOff x="433304" y="2576852"/>
            <a:chExt cx="7266723" cy="2543872"/>
          </a:xfrm>
        </p:grpSpPr>
        <p:pic>
          <p:nvPicPr>
            <p:cNvPr id="6" name="Picture 5"/>
            <p:cNvPicPr>
              <a:picLocks noChangeAspect="1"/>
            </p:cNvPicPr>
            <p:nvPr/>
          </p:nvPicPr>
          <p:blipFill rotWithShape="1">
            <a:blip r:embed="rId2" cstate="email">
              <a:extLst>
                <a:ext uri="{28A0092B-C50C-407E-A947-70E740481C1C}">
                  <a14:useLocalDpi xmlns:a14="http://schemas.microsoft.com/office/drawing/2010/main"/>
                </a:ext>
              </a:extLst>
            </a:blip>
            <a:srcRect l="1" r="14074"/>
            <a:stretch/>
          </p:blipFill>
          <p:spPr>
            <a:xfrm>
              <a:off x="433304" y="2576853"/>
              <a:ext cx="7258967" cy="2543871"/>
            </a:xfrm>
            <a:prstGeom prst="rect">
              <a:avLst/>
            </a:prstGeom>
          </p:spPr>
        </p:pic>
        <p:pic>
          <p:nvPicPr>
            <p:cNvPr id="11" name="Picture 10"/>
            <p:cNvPicPr>
              <a:picLocks noChangeAspect="1"/>
            </p:cNvPicPr>
            <p:nvPr/>
          </p:nvPicPr>
          <p:blipFill rotWithShape="1">
            <a:blip r:embed="rId2" cstate="email">
              <a:extLst>
                <a:ext uri="{28A0092B-C50C-407E-A947-70E740481C1C}">
                  <a14:useLocalDpi xmlns:a14="http://schemas.microsoft.com/office/drawing/2010/main"/>
                </a:ext>
              </a:extLst>
            </a:blip>
            <a:srcRect l="78672" b="26017"/>
            <a:stretch/>
          </p:blipFill>
          <p:spPr>
            <a:xfrm>
              <a:off x="5898268" y="2576852"/>
              <a:ext cx="1801759" cy="1882025"/>
            </a:xfrm>
            <a:prstGeom prst="rect">
              <a:avLst/>
            </a:prstGeom>
          </p:spPr>
        </p:pic>
      </p:grpSp>
      <p:sp>
        <p:nvSpPr>
          <p:cNvPr id="9" name="Rectangle 8"/>
          <p:cNvSpPr/>
          <p:nvPr/>
        </p:nvSpPr>
        <p:spPr>
          <a:xfrm>
            <a:off x="4615132" y="4278881"/>
            <a:ext cx="905774" cy="276173"/>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6529293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46100" y="956173"/>
            <a:ext cx="7153927" cy="656728"/>
          </a:xfrm>
        </p:spPr>
        <p:txBody>
          <a:bodyPr>
            <a:normAutofit/>
          </a:bodyPr>
          <a:lstStyle/>
          <a:p>
            <a:r>
              <a:rPr lang="en-US" sz="4000" b="1" dirty="0">
                <a:latin typeface="Calibri" panose="020F0502020204030204" pitchFamily="34" charset="0"/>
                <a:cs typeface="Calibri" panose="020F0502020204030204" pitchFamily="34" charset="0"/>
              </a:rPr>
              <a:t>Inventory Value Practice</a:t>
            </a:r>
          </a:p>
        </p:txBody>
      </p:sp>
      <p:sp>
        <p:nvSpPr>
          <p:cNvPr id="5" name="Content Placeholder 2"/>
          <p:cNvSpPr txBox="1">
            <a:spLocks/>
          </p:cNvSpPr>
          <p:nvPr/>
        </p:nvSpPr>
        <p:spPr>
          <a:xfrm>
            <a:off x="546100" y="1747014"/>
            <a:ext cx="8140700" cy="1364916"/>
          </a:xfrm>
          <a:prstGeom prst="rect">
            <a:avLst/>
          </a:prstGeom>
        </p:spPr>
        <p:txBody>
          <a:bodyPr vert="horz" lIns="91440" tIns="45720" rIns="91440" bIns="45720" rtlCol="0" anchor="t">
            <a:normAutofit/>
          </a:bodyPr>
          <a:lstStyle>
            <a:lvl1pPr marL="228600" indent="-228600" algn="l" defTabSz="685800" rtl="0" eaLnBrk="1" latinLnBrk="0" hangingPunct="1">
              <a:lnSpc>
                <a:spcPct val="120000"/>
              </a:lnSpc>
              <a:spcBef>
                <a:spcPts val="1000"/>
              </a:spcBef>
              <a:buClr>
                <a:schemeClr val="accent1"/>
              </a:buClr>
              <a:buSzPct val="100000"/>
              <a:buFont typeface="Arial" panose="020B0604020202020204" pitchFamily="34" charset="0"/>
              <a:buChar char="•"/>
              <a:defRPr sz="2000" kern="1200" cap="none">
                <a:solidFill>
                  <a:schemeClr val="tx1"/>
                </a:solidFill>
                <a:effectLst/>
                <a:latin typeface="+mn-lt"/>
                <a:ea typeface="+mn-ea"/>
                <a:cs typeface="+mn-cs"/>
              </a:defRPr>
            </a:lvl1pPr>
            <a:lvl2pPr marL="6858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baseline="0">
                <a:solidFill>
                  <a:schemeClr val="tx1"/>
                </a:solidFill>
                <a:effectLst/>
                <a:latin typeface="+mn-lt"/>
                <a:ea typeface="+mn-ea"/>
                <a:cs typeface="+mn-cs"/>
              </a:defRPr>
            </a:lvl2pPr>
            <a:lvl3pPr marL="11430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a:solidFill>
                  <a:schemeClr val="tx1"/>
                </a:solidFill>
                <a:effectLst/>
                <a:latin typeface="+mn-lt"/>
                <a:ea typeface="+mn-ea"/>
                <a:cs typeface="+mn-cs"/>
              </a:defRPr>
            </a:lvl3pPr>
            <a:lvl4pPr marL="16002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400" kern="1200" cap="none" baseline="0">
                <a:solidFill>
                  <a:schemeClr val="tx1"/>
                </a:solidFill>
                <a:effectLst/>
                <a:latin typeface="+mn-lt"/>
                <a:ea typeface="+mn-ea"/>
                <a:cs typeface="+mn-cs"/>
              </a:defRPr>
            </a:lvl4pPr>
            <a:lvl5pPr marL="20574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200" kern="1200" cap="none">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9pPr>
          </a:lstStyle>
          <a:p>
            <a:pPr marL="0" indent="0">
              <a:lnSpc>
                <a:spcPct val="100000"/>
              </a:lnSpc>
              <a:buFont typeface="Arial" panose="020B0604020202020204" pitchFamily="34" charset="0"/>
              <a:buNone/>
            </a:pPr>
            <a:r>
              <a:rPr lang="en-US" sz="2600" dirty="0">
                <a:latin typeface="Calibri" panose="020F0502020204030204" pitchFamily="34" charset="0"/>
                <a:cs typeface="Calibri" panose="020F0502020204030204" pitchFamily="34" charset="0"/>
              </a:rPr>
              <a:t>The “Broken Description” signals that a decimal(.) should have been used to input quantity.</a:t>
            </a:r>
          </a:p>
        </p:txBody>
      </p:sp>
      <p:grpSp>
        <p:nvGrpSpPr>
          <p:cNvPr id="10" name="Group 9"/>
          <p:cNvGrpSpPr/>
          <p:nvPr/>
        </p:nvGrpSpPr>
        <p:grpSpPr>
          <a:xfrm>
            <a:off x="400575" y="2581575"/>
            <a:ext cx="8277390" cy="2964474"/>
            <a:chOff x="433304" y="2576852"/>
            <a:chExt cx="7266723" cy="2543872"/>
          </a:xfrm>
        </p:grpSpPr>
        <p:pic>
          <p:nvPicPr>
            <p:cNvPr id="6" name="Picture 5"/>
            <p:cNvPicPr>
              <a:picLocks noChangeAspect="1"/>
            </p:cNvPicPr>
            <p:nvPr/>
          </p:nvPicPr>
          <p:blipFill rotWithShape="1">
            <a:blip r:embed="rId2" cstate="email">
              <a:extLst>
                <a:ext uri="{28A0092B-C50C-407E-A947-70E740481C1C}">
                  <a14:useLocalDpi xmlns:a14="http://schemas.microsoft.com/office/drawing/2010/main"/>
                </a:ext>
              </a:extLst>
            </a:blip>
            <a:srcRect l="1" r="14074"/>
            <a:stretch/>
          </p:blipFill>
          <p:spPr>
            <a:xfrm>
              <a:off x="433304" y="2576853"/>
              <a:ext cx="7258967" cy="2543871"/>
            </a:xfrm>
            <a:prstGeom prst="rect">
              <a:avLst/>
            </a:prstGeom>
          </p:spPr>
        </p:pic>
        <p:pic>
          <p:nvPicPr>
            <p:cNvPr id="11" name="Picture 10"/>
            <p:cNvPicPr>
              <a:picLocks noChangeAspect="1"/>
            </p:cNvPicPr>
            <p:nvPr/>
          </p:nvPicPr>
          <p:blipFill rotWithShape="1">
            <a:blip r:embed="rId2" cstate="email">
              <a:extLst>
                <a:ext uri="{28A0092B-C50C-407E-A947-70E740481C1C}">
                  <a14:useLocalDpi xmlns:a14="http://schemas.microsoft.com/office/drawing/2010/main"/>
                </a:ext>
              </a:extLst>
            </a:blip>
            <a:srcRect l="78672" b="26017"/>
            <a:stretch/>
          </p:blipFill>
          <p:spPr>
            <a:xfrm>
              <a:off x="5898268" y="2576852"/>
              <a:ext cx="1801759" cy="1882025"/>
            </a:xfrm>
            <a:prstGeom prst="rect">
              <a:avLst/>
            </a:prstGeom>
          </p:spPr>
        </p:pic>
      </p:grpSp>
      <p:sp>
        <p:nvSpPr>
          <p:cNvPr id="9" name="Rectangle 8"/>
          <p:cNvSpPr/>
          <p:nvPr/>
        </p:nvSpPr>
        <p:spPr>
          <a:xfrm>
            <a:off x="409411" y="4136641"/>
            <a:ext cx="8277389" cy="292231"/>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p:cNvSpPr txBox="1">
            <a:spLocks/>
          </p:cNvSpPr>
          <p:nvPr/>
        </p:nvSpPr>
        <p:spPr>
          <a:xfrm>
            <a:off x="2207961" y="5932957"/>
            <a:ext cx="4773366" cy="473488"/>
          </a:xfrm>
          <a:prstGeom prst="rect">
            <a:avLst/>
          </a:prstGeom>
          <a:solidFill>
            <a:schemeClr val="bg1">
              <a:lumMod val="95000"/>
            </a:schemeClr>
          </a:solidFill>
          <a:ln w="28575">
            <a:solidFill>
              <a:srgbClr val="FF4343"/>
            </a:solidFill>
          </a:ln>
        </p:spPr>
        <p:txBody>
          <a:bodyPr vert="horz" lIns="91440" tIns="45720" rIns="91440" bIns="45720" rtlCol="0" anchor="t">
            <a:normAutofit lnSpcReduction="10000"/>
          </a:bodyPr>
          <a:lstStyle>
            <a:lvl1pPr marL="228600" indent="-228600" algn="l" defTabSz="685800" rtl="0" eaLnBrk="1" latinLnBrk="0" hangingPunct="1">
              <a:lnSpc>
                <a:spcPct val="120000"/>
              </a:lnSpc>
              <a:spcBef>
                <a:spcPts val="1000"/>
              </a:spcBef>
              <a:buClr>
                <a:schemeClr val="accent1"/>
              </a:buClr>
              <a:buSzPct val="100000"/>
              <a:buFont typeface="Arial" panose="020B0604020202020204" pitchFamily="34" charset="0"/>
              <a:buChar char="•"/>
              <a:defRPr sz="2000" kern="1200" cap="none">
                <a:solidFill>
                  <a:schemeClr val="tx1"/>
                </a:solidFill>
                <a:effectLst/>
                <a:latin typeface="+mn-lt"/>
                <a:ea typeface="+mn-ea"/>
                <a:cs typeface="+mn-cs"/>
              </a:defRPr>
            </a:lvl1pPr>
            <a:lvl2pPr marL="6858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baseline="0">
                <a:solidFill>
                  <a:schemeClr val="tx1"/>
                </a:solidFill>
                <a:effectLst/>
                <a:latin typeface="+mn-lt"/>
                <a:ea typeface="+mn-ea"/>
                <a:cs typeface="+mn-cs"/>
              </a:defRPr>
            </a:lvl2pPr>
            <a:lvl3pPr marL="11430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a:solidFill>
                  <a:schemeClr val="tx1"/>
                </a:solidFill>
                <a:effectLst/>
                <a:latin typeface="+mn-lt"/>
                <a:ea typeface="+mn-ea"/>
                <a:cs typeface="+mn-cs"/>
              </a:defRPr>
            </a:lvl3pPr>
            <a:lvl4pPr marL="16002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400" kern="1200" cap="none" baseline="0">
                <a:solidFill>
                  <a:schemeClr val="tx1"/>
                </a:solidFill>
                <a:effectLst/>
                <a:latin typeface="+mn-lt"/>
                <a:ea typeface="+mn-ea"/>
                <a:cs typeface="+mn-cs"/>
              </a:defRPr>
            </a:lvl4pPr>
            <a:lvl5pPr marL="20574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200" kern="1200" cap="none">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9pPr>
          </a:lstStyle>
          <a:p>
            <a:pPr marL="0" indent="0" algn="ctr">
              <a:lnSpc>
                <a:spcPct val="100000"/>
              </a:lnSpc>
              <a:buFont typeface="Arial" panose="020B0604020202020204" pitchFamily="34" charset="0"/>
              <a:buNone/>
            </a:pPr>
            <a:r>
              <a:rPr lang="en-US" sz="2600" dirty="0">
                <a:latin typeface="Calibri" panose="020F0502020204030204" pitchFamily="34" charset="0"/>
                <a:cs typeface="Calibri" panose="020F0502020204030204" pitchFamily="34" charset="0"/>
              </a:rPr>
              <a:t>Let’s make the correction now.</a:t>
            </a:r>
          </a:p>
        </p:txBody>
      </p:sp>
      <p:sp>
        <p:nvSpPr>
          <p:cNvPr id="15" name="Rectangle 14"/>
          <p:cNvSpPr/>
          <p:nvPr/>
        </p:nvSpPr>
        <p:spPr>
          <a:xfrm>
            <a:off x="400575" y="4870253"/>
            <a:ext cx="7169806" cy="720344"/>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 name="Group 16"/>
          <p:cNvGrpSpPr/>
          <p:nvPr/>
        </p:nvGrpSpPr>
        <p:grpSpPr>
          <a:xfrm flipH="1">
            <a:off x="7248926" y="4571127"/>
            <a:ext cx="1678505" cy="2215271"/>
            <a:chOff x="1256485" y="1279516"/>
            <a:chExt cx="4634385" cy="6413214"/>
          </a:xfrm>
        </p:grpSpPr>
        <p:grpSp>
          <p:nvGrpSpPr>
            <p:cNvPr id="18" name="Group 17"/>
            <p:cNvGrpSpPr/>
            <p:nvPr/>
          </p:nvGrpSpPr>
          <p:grpSpPr>
            <a:xfrm>
              <a:off x="1256485" y="1279516"/>
              <a:ext cx="4634385" cy="6413214"/>
              <a:chOff x="-39934" y="1352668"/>
              <a:chExt cx="4634385" cy="6413214"/>
            </a:xfrm>
          </p:grpSpPr>
          <p:sp>
            <p:nvSpPr>
              <p:cNvPr id="20" name="Freeform 19"/>
              <p:cNvSpPr/>
              <p:nvPr/>
            </p:nvSpPr>
            <p:spPr>
              <a:xfrm>
                <a:off x="2231225" y="4542367"/>
                <a:ext cx="1395386" cy="666486"/>
              </a:xfrm>
              <a:custGeom>
                <a:avLst/>
                <a:gdLst>
                  <a:gd name="connsiteX0" fmla="*/ 228600 w 1336377"/>
                  <a:gd name="connsiteY0" fmla="*/ 0 h 666486"/>
                  <a:gd name="connsiteX1" fmla="*/ 681567 w 1336377"/>
                  <a:gd name="connsiteY1" fmla="*/ 220133 h 666486"/>
                  <a:gd name="connsiteX2" fmla="*/ 1253067 w 1336377"/>
                  <a:gd name="connsiteY2" fmla="*/ 355600 h 666486"/>
                  <a:gd name="connsiteX3" fmla="*/ 1333500 w 1336377"/>
                  <a:gd name="connsiteY3" fmla="*/ 402166 h 666486"/>
                  <a:gd name="connsiteX4" fmla="*/ 1295400 w 1336377"/>
                  <a:gd name="connsiteY4" fmla="*/ 626533 h 666486"/>
                  <a:gd name="connsiteX5" fmla="*/ 1083734 w 1336377"/>
                  <a:gd name="connsiteY5" fmla="*/ 660400 h 666486"/>
                  <a:gd name="connsiteX6" fmla="*/ 973667 w 1336377"/>
                  <a:gd name="connsiteY6" fmla="*/ 647700 h 666486"/>
                  <a:gd name="connsiteX7" fmla="*/ 385234 w 1336377"/>
                  <a:gd name="connsiteY7" fmla="*/ 482600 h 666486"/>
                  <a:gd name="connsiteX8" fmla="*/ 0 w 1336377"/>
                  <a:gd name="connsiteY8" fmla="*/ 368300 h 666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6377" h="666486">
                    <a:moveTo>
                      <a:pt x="228600" y="0"/>
                    </a:moveTo>
                    <a:cubicBezTo>
                      <a:pt x="369711" y="80433"/>
                      <a:pt x="510823" y="160866"/>
                      <a:pt x="681567" y="220133"/>
                    </a:cubicBezTo>
                    <a:cubicBezTo>
                      <a:pt x="852311" y="279400"/>
                      <a:pt x="1144412" y="325261"/>
                      <a:pt x="1253067" y="355600"/>
                    </a:cubicBezTo>
                    <a:cubicBezTo>
                      <a:pt x="1361722" y="385939"/>
                      <a:pt x="1326445" y="357011"/>
                      <a:pt x="1333500" y="402166"/>
                    </a:cubicBezTo>
                    <a:cubicBezTo>
                      <a:pt x="1340555" y="447321"/>
                      <a:pt x="1337028" y="583494"/>
                      <a:pt x="1295400" y="626533"/>
                    </a:cubicBezTo>
                    <a:cubicBezTo>
                      <a:pt x="1253772" y="669572"/>
                      <a:pt x="1137356" y="656872"/>
                      <a:pt x="1083734" y="660400"/>
                    </a:cubicBezTo>
                    <a:cubicBezTo>
                      <a:pt x="1030112" y="663928"/>
                      <a:pt x="1090084" y="677333"/>
                      <a:pt x="973667" y="647700"/>
                    </a:cubicBezTo>
                    <a:cubicBezTo>
                      <a:pt x="857250" y="618067"/>
                      <a:pt x="385234" y="482600"/>
                      <a:pt x="385234" y="482600"/>
                    </a:cubicBezTo>
                    <a:lnTo>
                      <a:pt x="0" y="368300"/>
                    </a:lnTo>
                  </a:path>
                </a:pathLst>
              </a:custGeom>
              <a:solidFill>
                <a:srgbClr val="B1832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p:cNvGrpSpPr/>
              <p:nvPr/>
            </p:nvGrpSpPr>
            <p:grpSpPr>
              <a:xfrm>
                <a:off x="-39934" y="1352668"/>
                <a:ext cx="4421329" cy="6413214"/>
                <a:chOff x="156538" y="1580096"/>
                <a:chExt cx="4421329" cy="6413214"/>
              </a:xfrm>
            </p:grpSpPr>
            <p:grpSp>
              <p:nvGrpSpPr>
                <p:cNvPr id="28" name="Group 27"/>
                <p:cNvGrpSpPr/>
                <p:nvPr/>
              </p:nvGrpSpPr>
              <p:grpSpPr>
                <a:xfrm>
                  <a:off x="156538" y="3839447"/>
                  <a:ext cx="3435386" cy="4153863"/>
                  <a:chOff x="115414" y="3845232"/>
                  <a:chExt cx="3435386" cy="4153863"/>
                </a:xfrm>
              </p:grpSpPr>
              <p:sp>
                <p:nvSpPr>
                  <p:cNvPr id="45" name="Can 44"/>
                  <p:cNvSpPr/>
                  <p:nvPr/>
                </p:nvSpPr>
                <p:spPr>
                  <a:xfrm rot="617479">
                    <a:off x="1722823" y="3858552"/>
                    <a:ext cx="848954" cy="755922"/>
                  </a:xfrm>
                  <a:prstGeom prst="can">
                    <a:avLst/>
                  </a:prstGeom>
                  <a:solidFill>
                    <a:srgbClr val="F7B007"/>
                  </a:solidFill>
                  <a:ln>
                    <a:solidFill>
                      <a:schemeClr val="tx1"/>
                    </a:solidFill>
                  </a:ln>
                  <a:effectLst>
                    <a:innerShdw blurRad="241300">
                      <a:schemeClr val="accent2">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6" name="Group 45"/>
                  <p:cNvGrpSpPr/>
                  <p:nvPr/>
                </p:nvGrpSpPr>
                <p:grpSpPr>
                  <a:xfrm>
                    <a:off x="115414" y="3845232"/>
                    <a:ext cx="3435386" cy="4153863"/>
                    <a:chOff x="115414" y="3845232"/>
                    <a:chExt cx="3435386" cy="4153863"/>
                  </a:xfrm>
                </p:grpSpPr>
                <p:pic>
                  <p:nvPicPr>
                    <p:cNvPr id="47" name="Picture 2" descr="15,874 Detective cartoon Vectors, Royalty-free Vector Detective cartoon  Images | Depositphotos®"/>
                    <p:cNvPicPr>
                      <a:picLocks noChangeAspect="1" noChangeArrowheads="1"/>
                    </p:cNvPicPr>
                    <p:nvPr/>
                  </p:nvPicPr>
                  <p:blipFill rotWithShape="1">
                    <a:blip r:embed="rId3" cstate="email">
                      <a:extLst>
                        <a:ext uri="{BEBA8EAE-BF5A-486C-A8C5-ECC9F3942E4B}">
                          <a14:imgProps xmlns:a14="http://schemas.microsoft.com/office/drawing/2010/main">
                            <a14:imgLayer r:embed="rId4">
                              <a14:imgEffect>
                                <a14:backgroundRemoval t="0" b="100000" l="0" r="74316">
                                  <a14:foregroundMark x1="52000" y1="96000" x2="62105" y2="98833"/>
                                  <a14:foregroundMark x1="52842" y1="54000" x2="48211" y2="54167"/>
                                  <a14:backgroundMark x1="21474" y1="48000" x2="21474" y2="48000"/>
                                  <a14:backgroundMark x1="58316" y1="53667" x2="53474" y2="64000"/>
                                  <a14:backgroundMark x1="36842" y1="30000" x2="55158" y2="31500"/>
                                  <a14:backgroundMark x1="53263" y1="48000" x2="52211" y2="51333"/>
                                  <a14:backgroundMark x1="52211" y1="55667" x2="55579" y2="61000"/>
                                </a14:backgroundRemoval>
                              </a14:imgEffect>
                            </a14:imgLayer>
                          </a14:imgProps>
                        </a:ext>
                        <a:ext uri="{28A0092B-C50C-407E-A947-70E740481C1C}">
                          <a14:useLocalDpi xmlns:a14="http://schemas.microsoft.com/office/drawing/2010/main"/>
                        </a:ext>
                      </a:extLst>
                    </a:blip>
                    <a:srcRect t="27316" r="24070"/>
                    <a:stretch/>
                  </p:blipFill>
                  <p:spPr bwMode="auto">
                    <a:xfrm>
                      <a:off x="115414" y="3845232"/>
                      <a:ext cx="3435386" cy="4153863"/>
                    </a:xfrm>
                    <a:prstGeom prst="rect">
                      <a:avLst/>
                    </a:prstGeom>
                    <a:noFill/>
                    <a:extLst>
                      <a:ext uri="{909E8E84-426E-40DD-AFC4-6F175D3DCCD1}">
                        <a14:hiddenFill xmlns:a14="http://schemas.microsoft.com/office/drawing/2010/main">
                          <a:solidFill>
                            <a:srgbClr val="FFFFFF"/>
                          </a:solidFill>
                        </a14:hiddenFill>
                      </a:ext>
                    </a:extLst>
                  </p:spPr>
                </p:pic>
                <p:sp>
                  <p:nvSpPr>
                    <p:cNvPr id="48" name="Freeform 47"/>
                    <p:cNvSpPr/>
                    <p:nvPr/>
                  </p:nvSpPr>
                  <p:spPr>
                    <a:xfrm>
                      <a:off x="2345107" y="5019985"/>
                      <a:ext cx="181592" cy="732731"/>
                    </a:xfrm>
                    <a:custGeom>
                      <a:avLst/>
                      <a:gdLst>
                        <a:gd name="connsiteX0" fmla="*/ 142230 w 181592"/>
                        <a:gd name="connsiteY0" fmla="*/ 732731 h 732731"/>
                        <a:gd name="connsiteX1" fmla="*/ 178564 w 181592"/>
                        <a:gd name="connsiteY1" fmla="*/ 687314 h 732731"/>
                        <a:gd name="connsiteX2" fmla="*/ 145258 w 181592"/>
                        <a:gd name="connsiteY2" fmla="*/ 608591 h 732731"/>
                        <a:gd name="connsiteX3" fmla="*/ 111952 w 181592"/>
                        <a:gd name="connsiteY3" fmla="*/ 511701 h 732731"/>
                        <a:gd name="connsiteX4" fmla="*/ 2951 w 181592"/>
                        <a:gd name="connsiteY4" fmla="*/ 414811 h 732731"/>
                        <a:gd name="connsiteX5" fmla="*/ 39284 w 181592"/>
                        <a:gd name="connsiteY5" fmla="*/ 408755 h 732731"/>
                        <a:gd name="connsiteX6" fmla="*/ 127091 w 181592"/>
                        <a:gd name="connsiteY6" fmla="*/ 369394 h 732731"/>
                        <a:gd name="connsiteX7" fmla="*/ 157369 w 181592"/>
                        <a:gd name="connsiteY7" fmla="*/ 351227 h 732731"/>
                        <a:gd name="connsiteX8" fmla="*/ 118008 w 181592"/>
                        <a:gd name="connsiteY8" fmla="*/ 317921 h 732731"/>
                        <a:gd name="connsiteX9" fmla="*/ 63507 w 181592"/>
                        <a:gd name="connsiteY9" fmla="*/ 320949 h 732731"/>
                        <a:gd name="connsiteX10" fmla="*/ 39284 w 181592"/>
                        <a:gd name="connsiteY10" fmla="*/ 293698 h 732731"/>
                        <a:gd name="connsiteX11" fmla="*/ 75618 w 181592"/>
                        <a:gd name="connsiteY11" fmla="*/ 275531 h 732731"/>
                        <a:gd name="connsiteX12" fmla="*/ 93785 w 181592"/>
                        <a:gd name="connsiteY12" fmla="*/ 242225 h 732731"/>
                        <a:gd name="connsiteX13" fmla="*/ 105896 w 181592"/>
                        <a:gd name="connsiteY13" fmla="*/ 221031 h 732731"/>
                        <a:gd name="connsiteX14" fmla="*/ 99841 w 181592"/>
                        <a:gd name="connsiteY14" fmla="*/ 136252 h 732731"/>
                        <a:gd name="connsiteX15" fmla="*/ 118008 w 181592"/>
                        <a:gd name="connsiteY15" fmla="*/ 124141 h 732731"/>
                        <a:gd name="connsiteX16" fmla="*/ 124063 w 181592"/>
                        <a:gd name="connsiteY16" fmla="*/ 57529 h 732731"/>
                        <a:gd name="connsiteX17" fmla="*/ 108924 w 181592"/>
                        <a:gd name="connsiteY17" fmla="*/ 24223 h 732731"/>
                        <a:gd name="connsiteX18" fmla="*/ 181592 w 181592"/>
                        <a:gd name="connsiteY18" fmla="*/ 0 h 73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1592" h="732731">
                          <a:moveTo>
                            <a:pt x="142230" y="732731"/>
                          </a:moveTo>
                          <a:cubicBezTo>
                            <a:pt x="160144" y="720367"/>
                            <a:pt x="178059" y="708004"/>
                            <a:pt x="178564" y="687314"/>
                          </a:cubicBezTo>
                          <a:cubicBezTo>
                            <a:pt x="179069" y="666624"/>
                            <a:pt x="156360" y="637860"/>
                            <a:pt x="145258" y="608591"/>
                          </a:cubicBezTo>
                          <a:cubicBezTo>
                            <a:pt x="134156" y="579322"/>
                            <a:pt x="135670" y="543998"/>
                            <a:pt x="111952" y="511701"/>
                          </a:cubicBezTo>
                          <a:cubicBezTo>
                            <a:pt x="88234" y="479404"/>
                            <a:pt x="15062" y="431969"/>
                            <a:pt x="2951" y="414811"/>
                          </a:cubicBezTo>
                          <a:cubicBezTo>
                            <a:pt x="-9160" y="397653"/>
                            <a:pt x="18594" y="416324"/>
                            <a:pt x="39284" y="408755"/>
                          </a:cubicBezTo>
                          <a:cubicBezTo>
                            <a:pt x="59974" y="401185"/>
                            <a:pt x="107410" y="378982"/>
                            <a:pt x="127091" y="369394"/>
                          </a:cubicBezTo>
                          <a:cubicBezTo>
                            <a:pt x="146772" y="359806"/>
                            <a:pt x="158883" y="359806"/>
                            <a:pt x="157369" y="351227"/>
                          </a:cubicBezTo>
                          <a:cubicBezTo>
                            <a:pt x="155855" y="342648"/>
                            <a:pt x="133652" y="322967"/>
                            <a:pt x="118008" y="317921"/>
                          </a:cubicBezTo>
                          <a:cubicBezTo>
                            <a:pt x="102364" y="312875"/>
                            <a:pt x="76628" y="324986"/>
                            <a:pt x="63507" y="320949"/>
                          </a:cubicBezTo>
                          <a:cubicBezTo>
                            <a:pt x="50386" y="316912"/>
                            <a:pt x="37266" y="301268"/>
                            <a:pt x="39284" y="293698"/>
                          </a:cubicBezTo>
                          <a:cubicBezTo>
                            <a:pt x="41302" y="286128"/>
                            <a:pt x="66534" y="284110"/>
                            <a:pt x="75618" y="275531"/>
                          </a:cubicBezTo>
                          <a:cubicBezTo>
                            <a:pt x="84702" y="266952"/>
                            <a:pt x="88739" y="251308"/>
                            <a:pt x="93785" y="242225"/>
                          </a:cubicBezTo>
                          <a:cubicBezTo>
                            <a:pt x="98831" y="233142"/>
                            <a:pt x="104887" y="238693"/>
                            <a:pt x="105896" y="221031"/>
                          </a:cubicBezTo>
                          <a:cubicBezTo>
                            <a:pt x="106905" y="203369"/>
                            <a:pt x="97822" y="152400"/>
                            <a:pt x="99841" y="136252"/>
                          </a:cubicBezTo>
                          <a:cubicBezTo>
                            <a:pt x="101860" y="120104"/>
                            <a:pt x="113971" y="137261"/>
                            <a:pt x="118008" y="124141"/>
                          </a:cubicBezTo>
                          <a:cubicBezTo>
                            <a:pt x="122045" y="111020"/>
                            <a:pt x="125577" y="74182"/>
                            <a:pt x="124063" y="57529"/>
                          </a:cubicBezTo>
                          <a:cubicBezTo>
                            <a:pt x="122549" y="40876"/>
                            <a:pt x="99336" y="33811"/>
                            <a:pt x="108924" y="24223"/>
                          </a:cubicBezTo>
                          <a:cubicBezTo>
                            <a:pt x="118512" y="14635"/>
                            <a:pt x="150052" y="7317"/>
                            <a:pt x="181592" y="0"/>
                          </a:cubicBezTo>
                        </a:path>
                      </a:pathLst>
                    </a:custGeom>
                    <a:ln w="28575"/>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grpSp>
            </p:grpSp>
            <p:grpSp>
              <p:nvGrpSpPr>
                <p:cNvPr id="29" name="Group 28"/>
                <p:cNvGrpSpPr/>
                <p:nvPr/>
              </p:nvGrpSpPr>
              <p:grpSpPr>
                <a:xfrm>
                  <a:off x="342897" y="1580096"/>
                  <a:ext cx="4234970" cy="3205864"/>
                  <a:chOff x="645179" y="1937835"/>
                  <a:chExt cx="3520209" cy="2785457"/>
                </a:xfrm>
              </p:grpSpPr>
              <p:grpSp>
                <p:nvGrpSpPr>
                  <p:cNvPr id="30" name="Group 29"/>
                  <p:cNvGrpSpPr/>
                  <p:nvPr/>
                </p:nvGrpSpPr>
                <p:grpSpPr>
                  <a:xfrm>
                    <a:off x="885840" y="2256419"/>
                    <a:ext cx="2962232" cy="2466873"/>
                    <a:chOff x="1257099" y="2544523"/>
                    <a:chExt cx="2258592" cy="1980743"/>
                  </a:xfrm>
                </p:grpSpPr>
                <p:sp>
                  <p:nvSpPr>
                    <p:cNvPr id="38" name="Oval 37">
                      <a:extLst>
                        <a:ext uri="{FF2B5EF4-FFF2-40B4-BE49-F238E27FC236}">
                          <a16:creationId xmlns:a16="http://schemas.microsoft.com/office/drawing/2014/main" id="{80261D00-6B62-42BE-8A43-F4FC1690ED78}"/>
                        </a:ext>
                      </a:extLst>
                    </p:cNvPr>
                    <p:cNvSpPr/>
                    <p:nvPr/>
                  </p:nvSpPr>
                  <p:spPr>
                    <a:xfrm rot="1258334" flipH="1">
                      <a:off x="1609985" y="2948101"/>
                      <a:ext cx="1465556" cy="1391046"/>
                    </a:xfrm>
                    <a:prstGeom prst="ellipse">
                      <a:avLst/>
                    </a:prstGeom>
                    <a:gradFill flip="none" rotWithShape="1">
                      <a:gsLst>
                        <a:gs pos="0">
                          <a:srgbClr val="FBF8F0">
                            <a:lumMod val="0"/>
                            <a:lumOff val="100000"/>
                          </a:srgbClr>
                        </a:gs>
                        <a:gs pos="92000">
                          <a:srgbClr val="F5C209"/>
                        </a:gs>
                        <a:gs pos="100000">
                          <a:srgbClr val="F69D00"/>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9" name="Freeform: Shape 32">
                      <a:extLst>
                        <a:ext uri="{FF2B5EF4-FFF2-40B4-BE49-F238E27FC236}">
                          <a16:creationId xmlns:a16="http://schemas.microsoft.com/office/drawing/2014/main" id="{E7EAA197-367D-4668-90B8-F1FDD9301AC0}"/>
                        </a:ext>
                      </a:extLst>
                    </p:cNvPr>
                    <p:cNvSpPr/>
                    <p:nvPr/>
                  </p:nvSpPr>
                  <p:spPr>
                    <a:xfrm rot="1258334" flipH="1">
                      <a:off x="1257099" y="2544523"/>
                      <a:ext cx="2258592" cy="1919354"/>
                    </a:xfrm>
                    <a:custGeom>
                      <a:avLst/>
                      <a:gdLst>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38162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800100 w 4543425"/>
                        <a:gd name="connsiteY31" fmla="*/ 523875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938212 h 3809999"/>
                        <a:gd name="connsiteX1" fmla="*/ 1662112 w 4543425"/>
                        <a:gd name="connsiteY1" fmla="*/ 442912 h 3809999"/>
                        <a:gd name="connsiteX2" fmla="*/ 2019300 w 4543425"/>
                        <a:gd name="connsiteY2" fmla="*/ 833437 h 3809999"/>
                        <a:gd name="connsiteX3" fmla="*/ 2643187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9838 w 4543425"/>
                        <a:gd name="connsiteY19" fmla="*/ 9334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6211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28625 w 4581525"/>
                        <a:gd name="connsiteY28" fmla="*/ 2867024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48049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595437 w 4576762"/>
                        <a:gd name="connsiteY0" fmla="*/ 938212 h 3809999"/>
                        <a:gd name="connsiteX1" fmla="*/ 1685924 w 4576762"/>
                        <a:gd name="connsiteY1" fmla="*/ 414337 h 3809999"/>
                        <a:gd name="connsiteX2" fmla="*/ 2052637 w 4576762"/>
                        <a:gd name="connsiteY2" fmla="*/ 833437 h 3809999"/>
                        <a:gd name="connsiteX3" fmla="*/ 2666999 w 4576762"/>
                        <a:gd name="connsiteY3" fmla="*/ 0 h 3809999"/>
                        <a:gd name="connsiteX4" fmla="*/ 2933699 w 4576762"/>
                        <a:gd name="connsiteY4" fmla="*/ 938212 h 3809999"/>
                        <a:gd name="connsiteX5" fmla="*/ 3405187 w 4576762"/>
                        <a:gd name="connsiteY5" fmla="*/ 676275 h 3809999"/>
                        <a:gd name="connsiteX6" fmla="*/ 3295649 w 4576762"/>
                        <a:gd name="connsiteY6" fmla="*/ 1123949 h 3809999"/>
                        <a:gd name="connsiteX7" fmla="*/ 4310062 w 4576762"/>
                        <a:gd name="connsiteY7" fmla="*/ 761999 h 3809999"/>
                        <a:gd name="connsiteX8" fmla="*/ 3690937 w 4576762"/>
                        <a:gd name="connsiteY8" fmla="*/ 1824037 h 3809999"/>
                        <a:gd name="connsiteX9" fmla="*/ 3700462 w 4576762"/>
                        <a:gd name="connsiteY9" fmla="*/ 2005012 h 3809999"/>
                        <a:gd name="connsiteX10" fmla="*/ 4576762 w 4576762"/>
                        <a:gd name="connsiteY10" fmla="*/ 2462212 h 3809999"/>
                        <a:gd name="connsiteX11" fmla="*/ 3586162 w 4576762"/>
                        <a:gd name="connsiteY11" fmla="*/ 2800349 h 3809999"/>
                        <a:gd name="connsiteX12" fmla="*/ 4157662 w 4576762"/>
                        <a:gd name="connsiteY12" fmla="*/ 3629025 h 3809999"/>
                        <a:gd name="connsiteX13" fmla="*/ 3333749 w 4576762"/>
                        <a:gd name="connsiteY13" fmla="*/ 3348037 h 3809999"/>
                        <a:gd name="connsiteX14" fmla="*/ 3481387 w 4576762"/>
                        <a:gd name="connsiteY14" fmla="*/ 3809999 h 3809999"/>
                        <a:gd name="connsiteX15" fmla="*/ 2747962 w 4576762"/>
                        <a:gd name="connsiteY15" fmla="*/ 3433762 h 3809999"/>
                        <a:gd name="connsiteX16" fmla="*/ 3538536 w 4576762"/>
                        <a:gd name="connsiteY16" fmla="*/ 2767012 h 3809999"/>
                        <a:gd name="connsiteX17" fmla="*/ 3648074 w 4576762"/>
                        <a:gd name="connsiteY17" fmla="*/ 1814512 h 3809999"/>
                        <a:gd name="connsiteX18" fmla="*/ 3138487 w 4576762"/>
                        <a:gd name="connsiteY18" fmla="*/ 1171574 h 3809999"/>
                        <a:gd name="connsiteX19" fmla="*/ 2514600 w 4576762"/>
                        <a:gd name="connsiteY19" fmla="*/ 947737 h 3809999"/>
                        <a:gd name="connsiteX20" fmla="*/ 1828799 w 4576762"/>
                        <a:gd name="connsiteY20" fmla="*/ 942974 h 3809999"/>
                        <a:gd name="connsiteX21" fmla="*/ 1133474 w 4576762"/>
                        <a:gd name="connsiteY21" fmla="*/ 1309687 h 3809999"/>
                        <a:gd name="connsiteX22" fmla="*/ 985837 w 4576762"/>
                        <a:gd name="connsiteY22" fmla="*/ 1643062 h 3809999"/>
                        <a:gd name="connsiteX23" fmla="*/ 833437 w 4576762"/>
                        <a:gd name="connsiteY23" fmla="*/ 2138362 h 3809999"/>
                        <a:gd name="connsiteX24" fmla="*/ 957261 w 4576762"/>
                        <a:gd name="connsiteY24" fmla="*/ 2743199 h 3809999"/>
                        <a:gd name="connsiteX25" fmla="*/ 1438274 w 4576762"/>
                        <a:gd name="connsiteY25" fmla="*/ 3314699 h 3809999"/>
                        <a:gd name="connsiteX26" fmla="*/ 328611 w 4576762"/>
                        <a:gd name="connsiteY26" fmla="*/ 3476624 h 3809999"/>
                        <a:gd name="connsiteX27" fmla="*/ 842962 w 4576762"/>
                        <a:gd name="connsiteY27" fmla="*/ 2924175 h 3809999"/>
                        <a:gd name="connsiteX28" fmla="*/ 409575 w 4576762"/>
                        <a:gd name="connsiteY28" fmla="*/ 2857499 h 3809999"/>
                        <a:gd name="connsiteX29" fmla="*/ 838199 w 4576762"/>
                        <a:gd name="connsiteY29" fmla="*/ 2443162 h 3809999"/>
                        <a:gd name="connsiteX30" fmla="*/ 0 w 4576762"/>
                        <a:gd name="connsiteY30" fmla="*/ 2024061 h 3809999"/>
                        <a:gd name="connsiteX31" fmla="*/ 981074 w 4576762"/>
                        <a:gd name="connsiteY31" fmla="*/ 1638299 h 3809999"/>
                        <a:gd name="connsiteX32" fmla="*/ 804862 w 4576762"/>
                        <a:gd name="connsiteY32" fmla="*/ 542925 h 3809999"/>
                        <a:gd name="connsiteX33" fmla="*/ 1595437 w 4576762"/>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690937 w 4586287"/>
                        <a:gd name="connsiteY9" fmla="*/ 2014537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90937 w 4586287"/>
                        <a:gd name="connsiteY9" fmla="*/ 2014537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86175 w 4586287"/>
                        <a:gd name="connsiteY9" fmla="*/ 1971675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86175 w 4586287"/>
                        <a:gd name="connsiteY9" fmla="*/ 1971675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09624 w 4586287"/>
                        <a:gd name="connsiteY29" fmla="*/ 2447925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719512 w 4586287"/>
                        <a:gd name="connsiteY9" fmla="*/ 1966913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09624 w 4586287"/>
                        <a:gd name="connsiteY29" fmla="*/ 2447925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86287" h="3809999">
                          <a:moveTo>
                            <a:pt x="1604962" y="938212"/>
                          </a:moveTo>
                          <a:cubicBezTo>
                            <a:pt x="1614486" y="758825"/>
                            <a:pt x="1633537" y="631825"/>
                            <a:pt x="1695449" y="414337"/>
                          </a:cubicBezTo>
                          <a:cubicBezTo>
                            <a:pt x="1847850" y="534986"/>
                            <a:pt x="1943099" y="703262"/>
                            <a:pt x="2062162" y="833437"/>
                          </a:cubicBezTo>
                          <a:cubicBezTo>
                            <a:pt x="2254249" y="560387"/>
                            <a:pt x="2432050" y="239712"/>
                            <a:pt x="2676524" y="0"/>
                          </a:cubicBezTo>
                          <a:cubicBezTo>
                            <a:pt x="2779712" y="312737"/>
                            <a:pt x="2854324" y="625475"/>
                            <a:pt x="2943224" y="938212"/>
                          </a:cubicBezTo>
                          <a:cubicBezTo>
                            <a:pt x="3092449" y="865187"/>
                            <a:pt x="3246437" y="730250"/>
                            <a:pt x="3414712" y="676275"/>
                          </a:cubicBezTo>
                          <a:cubicBezTo>
                            <a:pt x="3409949" y="820737"/>
                            <a:pt x="3333749" y="989012"/>
                            <a:pt x="3305174" y="1123949"/>
                          </a:cubicBezTo>
                          <a:cubicBezTo>
                            <a:pt x="3643312" y="1003299"/>
                            <a:pt x="3952874" y="868362"/>
                            <a:pt x="4319587" y="761999"/>
                          </a:cubicBezTo>
                          <a:cubicBezTo>
                            <a:pt x="4129087" y="1135061"/>
                            <a:pt x="3881438" y="1527174"/>
                            <a:pt x="3667125" y="1876424"/>
                          </a:cubicBezTo>
                          <a:lnTo>
                            <a:pt x="3719512" y="1966913"/>
                          </a:lnTo>
                          <a:cubicBezTo>
                            <a:pt x="4011612" y="2119313"/>
                            <a:pt x="4294187" y="2295525"/>
                            <a:pt x="4586287" y="2462212"/>
                          </a:cubicBezTo>
                          <a:cubicBezTo>
                            <a:pt x="4298949" y="2603499"/>
                            <a:pt x="3940175" y="2697162"/>
                            <a:pt x="3595687" y="2800349"/>
                          </a:cubicBezTo>
                          <a:cubicBezTo>
                            <a:pt x="3857625" y="3036887"/>
                            <a:pt x="4005262" y="3335337"/>
                            <a:pt x="4167187" y="3629025"/>
                          </a:cubicBezTo>
                          <a:cubicBezTo>
                            <a:pt x="3892549" y="3570288"/>
                            <a:pt x="3617912" y="3430587"/>
                            <a:pt x="3343274" y="3348037"/>
                          </a:cubicBezTo>
                          <a:cubicBezTo>
                            <a:pt x="3392487" y="3502024"/>
                            <a:pt x="3470274" y="3646487"/>
                            <a:pt x="3490912" y="3809999"/>
                          </a:cubicBezTo>
                          <a:cubicBezTo>
                            <a:pt x="3236912" y="3703637"/>
                            <a:pt x="3001962" y="3559174"/>
                            <a:pt x="2757487" y="3433762"/>
                          </a:cubicBezTo>
                          <a:cubicBezTo>
                            <a:pt x="3132137" y="3305174"/>
                            <a:pt x="3359149" y="3067049"/>
                            <a:pt x="3548061" y="2767012"/>
                          </a:cubicBezTo>
                          <a:cubicBezTo>
                            <a:pt x="3719511" y="2336800"/>
                            <a:pt x="3709987" y="2135187"/>
                            <a:pt x="3657599" y="1814512"/>
                          </a:cubicBezTo>
                          <a:cubicBezTo>
                            <a:pt x="3525837" y="1400174"/>
                            <a:pt x="3370262" y="1357312"/>
                            <a:pt x="3148012" y="1171574"/>
                          </a:cubicBezTo>
                          <a:cubicBezTo>
                            <a:pt x="3052763" y="1108073"/>
                            <a:pt x="2905125" y="968374"/>
                            <a:pt x="2524125" y="947737"/>
                          </a:cubicBezTo>
                          <a:cubicBezTo>
                            <a:pt x="2293937" y="912812"/>
                            <a:pt x="2106612" y="877886"/>
                            <a:pt x="1838324" y="942974"/>
                          </a:cubicBezTo>
                          <a:cubicBezTo>
                            <a:pt x="1416049" y="1027112"/>
                            <a:pt x="1379537" y="1116012"/>
                            <a:pt x="1142999" y="1309687"/>
                          </a:cubicBezTo>
                          <a:cubicBezTo>
                            <a:pt x="1108074" y="1414462"/>
                            <a:pt x="1016000" y="1533524"/>
                            <a:pt x="995362" y="1643062"/>
                          </a:cubicBezTo>
                          <a:cubicBezTo>
                            <a:pt x="906462" y="1790700"/>
                            <a:pt x="846137" y="1943099"/>
                            <a:pt x="842962" y="2138362"/>
                          </a:cubicBezTo>
                          <a:cubicBezTo>
                            <a:pt x="841374" y="2405062"/>
                            <a:pt x="882649" y="2543174"/>
                            <a:pt x="966786" y="2743199"/>
                          </a:cubicBezTo>
                          <a:cubicBezTo>
                            <a:pt x="1027111" y="2873373"/>
                            <a:pt x="1173162" y="3063081"/>
                            <a:pt x="1464468" y="3300411"/>
                          </a:cubicBezTo>
                          <a:cubicBezTo>
                            <a:pt x="1094580" y="3354386"/>
                            <a:pt x="727074" y="3455987"/>
                            <a:pt x="338136" y="3476624"/>
                          </a:cubicBezTo>
                          <a:cubicBezTo>
                            <a:pt x="442911" y="3297237"/>
                            <a:pt x="695324" y="3103562"/>
                            <a:pt x="852487" y="2924175"/>
                          </a:cubicBezTo>
                          <a:cubicBezTo>
                            <a:pt x="701675" y="2909887"/>
                            <a:pt x="574674" y="2924174"/>
                            <a:pt x="419100" y="2857499"/>
                          </a:cubicBezTo>
                          <a:cubicBezTo>
                            <a:pt x="523875" y="2714624"/>
                            <a:pt x="666749" y="2586037"/>
                            <a:pt x="809624" y="2447925"/>
                          </a:cubicBezTo>
                          <a:cubicBezTo>
                            <a:pt x="541337" y="2312987"/>
                            <a:pt x="263525" y="2239962"/>
                            <a:pt x="0" y="2033586"/>
                          </a:cubicBezTo>
                          <a:cubicBezTo>
                            <a:pt x="296863" y="1847849"/>
                            <a:pt x="674687" y="1771649"/>
                            <a:pt x="990599" y="1638299"/>
                          </a:cubicBezTo>
                          <a:lnTo>
                            <a:pt x="814387" y="542925"/>
                          </a:lnTo>
                          <a:cubicBezTo>
                            <a:pt x="1098550" y="642937"/>
                            <a:pt x="1339849" y="809625"/>
                            <a:pt x="1604962" y="938212"/>
                          </a:cubicBezTo>
                          <a:close/>
                        </a:path>
                      </a:pathLst>
                    </a:custGeom>
                    <a:gradFill flip="none" rotWithShape="1">
                      <a:gsLst>
                        <a:gs pos="54000">
                          <a:srgbClr val="F5C209"/>
                        </a:gs>
                        <a:gs pos="75000">
                          <a:srgbClr val="FE7500"/>
                        </a:gs>
                      </a:gsLst>
                      <a:path path="circle">
                        <a:fillToRect l="50000" t="50000" r="50000" b="50000"/>
                      </a:path>
                      <a:tileRect/>
                    </a:gradFill>
                    <a:ln w="12700" cap="flat" cmpd="sng" algn="ctr">
                      <a:solidFill>
                        <a:sysClr val="windowText" lastClr="000000"/>
                      </a:soli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40" name="Freeform: Shape 33">
                      <a:extLst>
                        <a:ext uri="{FF2B5EF4-FFF2-40B4-BE49-F238E27FC236}">
                          <a16:creationId xmlns:a16="http://schemas.microsoft.com/office/drawing/2014/main" id="{0F12E5CB-F96A-4100-BECD-5791743C3C9B}"/>
                        </a:ext>
                      </a:extLst>
                    </p:cNvPr>
                    <p:cNvSpPr/>
                    <p:nvPr/>
                  </p:nvSpPr>
                  <p:spPr>
                    <a:xfrm rot="1258334" flipH="1">
                      <a:off x="1440310" y="3234030"/>
                      <a:ext cx="1694928" cy="596083"/>
                    </a:xfrm>
                    <a:custGeom>
                      <a:avLst/>
                      <a:gdLst>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3050 w 3377191"/>
                        <a:gd name="connsiteY4" fmla="*/ 6254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3050 w 3377191"/>
                        <a:gd name="connsiteY4" fmla="*/ 6254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25725 w 3377191"/>
                        <a:gd name="connsiteY3" fmla="*/ 90170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7018 h 1170768"/>
                        <a:gd name="connsiteX1" fmla="*/ 1568450 w 3377191"/>
                        <a:gd name="connsiteY1" fmla="*/ 907243 h 1170768"/>
                        <a:gd name="connsiteX2" fmla="*/ 2092325 w 3377191"/>
                        <a:gd name="connsiteY2" fmla="*/ 1170768 h 1170768"/>
                        <a:gd name="connsiteX3" fmla="*/ 2635250 w 3377191"/>
                        <a:gd name="connsiteY3" fmla="*/ 910418 h 1170768"/>
                        <a:gd name="connsiteX4" fmla="*/ 2784475 w 3377191"/>
                        <a:gd name="connsiteY4" fmla="*/ 634193 h 1170768"/>
                        <a:gd name="connsiteX5" fmla="*/ 2924175 w 3377191"/>
                        <a:gd name="connsiteY5" fmla="*/ 602443 h 1170768"/>
                        <a:gd name="connsiteX6" fmla="*/ 2924175 w 3377191"/>
                        <a:gd name="connsiteY6" fmla="*/ 561168 h 1170768"/>
                        <a:gd name="connsiteX7" fmla="*/ 3216275 w 3377191"/>
                        <a:gd name="connsiteY7" fmla="*/ 681818 h 1170768"/>
                        <a:gd name="connsiteX8" fmla="*/ 3308350 w 3377191"/>
                        <a:gd name="connsiteY8" fmla="*/ 738968 h 1170768"/>
                        <a:gd name="connsiteX9" fmla="*/ 3375025 w 3377191"/>
                        <a:gd name="connsiteY9" fmla="*/ 618318 h 1170768"/>
                        <a:gd name="connsiteX10" fmla="*/ 3324225 w 3377191"/>
                        <a:gd name="connsiteY10" fmla="*/ 478618 h 1170768"/>
                        <a:gd name="connsiteX11" fmla="*/ 2847975 w 3377191"/>
                        <a:gd name="connsiteY11" fmla="*/ 351618 h 1170768"/>
                        <a:gd name="connsiteX12" fmla="*/ 2206625 w 3377191"/>
                        <a:gd name="connsiteY12" fmla="*/ 148418 h 1170768"/>
                        <a:gd name="connsiteX13" fmla="*/ 1600200 w 3377191"/>
                        <a:gd name="connsiteY13" fmla="*/ 167468 h 1170768"/>
                        <a:gd name="connsiteX14" fmla="*/ 1577975 w 3377191"/>
                        <a:gd name="connsiteY14" fmla="*/ 189693 h 1170768"/>
                        <a:gd name="connsiteX15" fmla="*/ 1190625 w 3377191"/>
                        <a:gd name="connsiteY15" fmla="*/ 173818 h 1170768"/>
                        <a:gd name="connsiteX16" fmla="*/ 1149350 w 3377191"/>
                        <a:gd name="connsiteY16" fmla="*/ 142068 h 1170768"/>
                        <a:gd name="connsiteX17" fmla="*/ 53975 w 3377191"/>
                        <a:gd name="connsiteY17" fmla="*/ 2368 h 1170768"/>
                        <a:gd name="connsiteX18" fmla="*/ 0 w 3377191"/>
                        <a:gd name="connsiteY18" fmla="*/ 202393 h 1170768"/>
                        <a:gd name="connsiteX19" fmla="*/ 66675 w 3377191"/>
                        <a:gd name="connsiteY19" fmla="*/ 230968 h 1170768"/>
                        <a:gd name="connsiteX20" fmla="*/ 269875 w 3377191"/>
                        <a:gd name="connsiteY20" fmla="*/ 853268 h 1170768"/>
                        <a:gd name="connsiteX21" fmla="*/ 920750 w 3377191"/>
                        <a:gd name="connsiteY21" fmla="*/ 888193 h 1170768"/>
                        <a:gd name="connsiteX22" fmla="*/ 1257300 w 3377191"/>
                        <a:gd name="connsiteY22" fmla="*/ 380193 h 1170768"/>
                        <a:gd name="connsiteX23" fmla="*/ 1454150 w 3377191"/>
                        <a:gd name="connsiteY23" fmla="*/ 377018 h 1170768"/>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63675 w 3386716"/>
                        <a:gd name="connsiteY0" fmla="*/ 378551 h 1172301"/>
                        <a:gd name="connsiteX1" fmla="*/ 1577975 w 3386716"/>
                        <a:gd name="connsiteY1" fmla="*/ 908776 h 1172301"/>
                        <a:gd name="connsiteX2" fmla="*/ 2101850 w 3386716"/>
                        <a:gd name="connsiteY2" fmla="*/ 1172301 h 1172301"/>
                        <a:gd name="connsiteX3" fmla="*/ 2644775 w 3386716"/>
                        <a:gd name="connsiteY3" fmla="*/ 911951 h 1172301"/>
                        <a:gd name="connsiteX4" fmla="*/ 2794000 w 3386716"/>
                        <a:gd name="connsiteY4" fmla="*/ 635726 h 1172301"/>
                        <a:gd name="connsiteX5" fmla="*/ 2933700 w 3386716"/>
                        <a:gd name="connsiteY5" fmla="*/ 603976 h 1172301"/>
                        <a:gd name="connsiteX6" fmla="*/ 2933700 w 3386716"/>
                        <a:gd name="connsiteY6" fmla="*/ 562701 h 1172301"/>
                        <a:gd name="connsiteX7" fmla="*/ 3225800 w 3386716"/>
                        <a:gd name="connsiteY7" fmla="*/ 683351 h 1172301"/>
                        <a:gd name="connsiteX8" fmla="*/ 3317875 w 3386716"/>
                        <a:gd name="connsiteY8" fmla="*/ 740501 h 1172301"/>
                        <a:gd name="connsiteX9" fmla="*/ 3384550 w 3386716"/>
                        <a:gd name="connsiteY9" fmla="*/ 619851 h 1172301"/>
                        <a:gd name="connsiteX10" fmla="*/ 3333750 w 3386716"/>
                        <a:gd name="connsiteY10" fmla="*/ 480151 h 1172301"/>
                        <a:gd name="connsiteX11" fmla="*/ 2857500 w 3386716"/>
                        <a:gd name="connsiteY11" fmla="*/ 353151 h 1172301"/>
                        <a:gd name="connsiteX12" fmla="*/ 2216150 w 3386716"/>
                        <a:gd name="connsiteY12" fmla="*/ 149951 h 1172301"/>
                        <a:gd name="connsiteX13" fmla="*/ 1609725 w 3386716"/>
                        <a:gd name="connsiteY13" fmla="*/ 169001 h 1172301"/>
                        <a:gd name="connsiteX14" fmla="*/ 1587500 w 3386716"/>
                        <a:gd name="connsiteY14" fmla="*/ 191226 h 1172301"/>
                        <a:gd name="connsiteX15" fmla="*/ 1200150 w 3386716"/>
                        <a:gd name="connsiteY15" fmla="*/ 175351 h 1172301"/>
                        <a:gd name="connsiteX16" fmla="*/ 1158875 w 3386716"/>
                        <a:gd name="connsiteY16" fmla="*/ 143601 h 1172301"/>
                        <a:gd name="connsiteX17" fmla="*/ 63500 w 3386716"/>
                        <a:gd name="connsiteY17" fmla="*/ 3901 h 1172301"/>
                        <a:gd name="connsiteX18" fmla="*/ 0 w 3386716"/>
                        <a:gd name="connsiteY18" fmla="*/ 194401 h 1172301"/>
                        <a:gd name="connsiteX19" fmla="*/ 76200 w 3386716"/>
                        <a:gd name="connsiteY19" fmla="*/ 232501 h 1172301"/>
                        <a:gd name="connsiteX20" fmla="*/ 279400 w 3386716"/>
                        <a:gd name="connsiteY20" fmla="*/ 854801 h 1172301"/>
                        <a:gd name="connsiteX21" fmla="*/ 930275 w 3386716"/>
                        <a:gd name="connsiteY21" fmla="*/ 889726 h 1172301"/>
                        <a:gd name="connsiteX22" fmla="*/ 1266825 w 3386716"/>
                        <a:gd name="connsiteY22" fmla="*/ 381726 h 1172301"/>
                        <a:gd name="connsiteX23" fmla="*/ 1463675 w 3386716"/>
                        <a:gd name="connsiteY23" fmla="*/ 378551 h 1172301"/>
                        <a:gd name="connsiteX0" fmla="*/ 1463675 w 3386716"/>
                        <a:gd name="connsiteY0" fmla="*/ 378551 h 1172301"/>
                        <a:gd name="connsiteX1" fmla="*/ 1577975 w 3386716"/>
                        <a:gd name="connsiteY1" fmla="*/ 908776 h 1172301"/>
                        <a:gd name="connsiteX2" fmla="*/ 2101850 w 3386716"/>
                        <a:gd name="connsiteY2" fmla="*/ 1172301 h 1172301"/>
                        <a:gd name="connsiteX3" fmla="*/ 2644775 w 3386716"/>
                        <a:gd name="connsiteY3" fmla="*/ 911951 h 1172301"/>
                        <a:gd name="connsiteX4" fmla="*/ 2794000 w 3386716"/>
                        <a:gd name="connsiteY4" fmla="*/ 635726 h 1172301"/>
                        <a:gd name="connsiteX5" fmla="*/ 2933700 w 3386716"/>
                        <a:gd name="connsiteY5" fmla="*/ 603976 h 1172301"/>
                        <a:gd name="connsiteX6" fmla="*/ 2933700 w 3386716"/>
                        <a:gd name="connsiteY6" fmla="*/ 562701 h 1172301"/>
                        <a:gd name="connsiteX7" fmla="*/ 3225800 w 3386716"/>
                        <a:gd name="connsiteY7" fmla="*/ 683351 h 1172301"/>
                        <a:gd name="connsiteX8" fmla="*/ 3317875 w 3386716"/>
                        <a:gd name="connsiteY8" fmla="*/ 740501 h 1172301"/>
                        <a:gd name="connsiteX9" fmla="*/ 3384550 w 3386716"/>
                        <a:gd name="connsiteY9" fmla="*/ 619851 h 1172301"/>
                        <a:gd name="connsiteX10" fmla="*/ 3333750 w 3386716"/>
                        <a:gd name="connsiteY10" fmla="*/ 480151 h 1172301"/>
                        <a:gd name="connsiteX11" fmla="*/ 2857500 w 3386716"/>
                        <a:gd name="connsiteY11" fmla="*/ 353151 h 1172301"/>
                        <a:gd name="connsiteX12" fmla="*/ 2216150 w 3386716"/>
                        <a:gd name="connsiteY12" fmla="*/ 149951 h 1172301"/>
                        <a:gd name="connsiteX13" fmla="*/ 1609725 w 3386716"/>
                        <a:gd name="connsiteY13" fmla="*/ 169001 h 1172301"/>
                        <a:gd name="connsiteX14" fmla="*/ 1587500 w 3386716"/>
                        <a:gd name="connsiteY14" fmla="*/ 191226 h 1172301"/>
                        <a:gd name="connsiteX15" fmla="*/ 1200150 w 3386716"/>
                        <a:gd name="connsiteY15" fmla="*/ 175351 h 1172301"/>
                        <a:gd name="connsiteX16" fmla="*/ 1158875 w 3386716"/>
                        <a:gd name="connsiteY16" fmla="*/ 143601 h 1172301"/>
                        <a:gd name="connsiteX17" fmla="*/ 63500 w 3386716"/>
                        <a:gd name="connsiteY17" fmla="*/ 3901 h 1172301"/>
                        <a:gd name="connsiteX18" fmla="*/ 0 w 3386716"/>
                        <a:gd name="connsiteY18" fmla="*/ 194401 h 1172301"/>
                        <a:gd name="connsiteX19" fmla="*/ 76200 w 3386716"/>
                        <a:gd name="connsiteY19" fmla="*/ 232501 h 1172301"/>
                        <a:gd name="connsiteX20" fmla="*/ 279400 w 3386716"/>
                        <a:gd name="connsiteY20" fmla="*/ 854801 h 1172301"/>
                        <a:gd name="connsiteX21" fmla="*/ 930275 w 3386716"/>
                        <a:gd name="connsiteY21" fmla="*/ 889726 h 1172301"/>
                        <a:gd name="connsiteX22" fmla="*/ 1266825 w 3386716"/>
                        <a:gd name="connsiteY22" fmla="*/ 381726 h 1172301"/>
                        <a:gd name="connsiteX23" fmla="*/ 1463675 w 3386716"/>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459 w 3377500"/>
                        <a:gd name="connsiteY0" fmla="*/ 378551 h 1172301"/>
                        <a:gd name="connsiteX1" fmla="*/ 1568759 w 3377500"/>
                        <a:gd name="connsiteY1" fmla="*/ 908776 h 1172301"/>
                        <a:gd name="connsiteX2" fmla="*/ 2092634 w 3377500"/>
                        <a:gd name="connsiteY2" fmla="*/ 1172301 h 1172301"/>
                        <a:gd name="connsiteX3" fmla="*/ 2635559 w 3377500"/>
                        <a:gd name="connsiteY3" fmla="*/ 911951 h 1172301"/>
                        <a:gd name="connsiteX4" fmla="*/ 2784784 w 3377500"/>
                        <a:gd name="connsiteY4" fmla="*/ 635726 h 1172301"/>
                        <a:gd name="connsiteX5" fmla="*/ 2924484 w 3377500"/>
                        <a:gd name="connsiteY5" fmla="*/ 603976 h 1172301"/>
                        <a:gd name="connsiteX6" fmla="*/ 2924484 w 3377500"/>
                        <a:gd name="connsiteY6" fmla="*/ 562701 h 1172301"/>
                        <a:gd name="connsiteX7" fmla="*/ 3216584 w 3377500"/>
                        <a:gd name="connsiteY7" fmla="*/ 683351 h 1172301"/>
                        <a:gd name="connsiteX8" fmla="*/ 3308659 w 3377500"/>
                        <a:gd name="connsiteY8" fmla="*/ 740501 h 1172301"/>
                        <a:gd name="connsiteX9" fmla="*/ 3375334 w 3377500"/>
                        <a:gd name="connsiteY9" fmla="*/ 619851 h 1172301"/>
                        <a:gd name="connsiteX10" fmla="*/ 3324534 w 3377500"/>
                        <a:gd name="connsiteY10" fmla="*/ 480151 h 1172301"/>
                        <a:gd name="connsiteX11" fmla="*/ 2848284 w 3377500"/>
                        <a:gd name="connsiteY11" fmla="*/ 353151 h 1172301"/>
                        <a:gd name="connsiteX12" fmla="*/ 2206934 w 3377500"/>
                        <a:gd name="connsiteY12" fmla="*/ 149951 h 1172301"/>
                        <a:gd name="connsiteX13" fmla="*/ 1600509 w 3377500"/>
                        <a:gd name="connsiteY13" fmla="*/ 169001 h 1172301"/>
                        <a:gd name="connsiteX14" fmla="*/ 1578284 w 3377500"/>
                        <a:gd name="connsiteY14" fmla="*/ 191226 h 1172301"/>
                        <a:gd name="connsiteX15" fmla="*/ 1190934 w 3377500"/>
                        <a:gd name="connsiteY15" fmla="*/ 175351 h 1172301"/>
                        <a:gd name="connsiteX16" fmla="*/ 1149659 w 3377500"/>
                        <a:gd name="connsiteY16" fmla="*/ 143601 h 1172301"/>
                        <a:gd name="connsiteX17" fmla="*/ 54284 w 3377500"/>
                        <a:gd name="connsiteY17" fmla="*/ 3901 h 1172301"/>
                        <a:gd name="connsiteX18" fmla="*/ 309 w 3377500"/>
                        <a:gd name="connsiteY18" fmla="*/ 203926 h 1172301"/>
                        <a:gd name="connsiteX19" fmla="*/ 66984 w 3377500"/>
                        <a:gd name="connsiteY19" fmla="*/ 232501 h 1172301"/>
                        <a:gd name="connsiteX20" fmla="*/ 270184 w 3377500"/>
                        <a:gd name="connsiteY20" fmla="*/ 854801 h 1172301"/>
                        <a:gd name="connsiteX21" fmla="*/ 921059 w 3377500"/>
                        <a:gd name="connsiteY21" fmla="*/ 889726 h 1172301"/>
                        <a:gd name="connsiteX22" fmla="*/ 1257609 w 3377500"/>
                        <a:gd name="connsiteY22" fmla="*/ 381726 h 1172301"/>
                        <a:gd name="connsiteX23" fmla="*/ 1454459 w 3377500"/>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32578 w 3377669"/>
                        <a:gd name="connsiteY5" fmla="*/ 59762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5128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5603 w 3377669"/>
                        <a:gd name="connsiteY5" fmla="*/ 6008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80390"/>
                        <a:gd name="connsiteY0" fmla="*/ 378551 h 1172301"/>
                        <a:gd name="connsiteX1" fmla="*/ 1568928 w 3380390"/>
                        <a:gd name="connsiteY1" fmla="*/ 908776 h 1172301"/>
                        <a:gd name="connsiteX2" fmla="*/ 2092803 w 3380390"/>
                        <a:gd name="connsiteY2" fmla="*/ 1172301 h 1172301"/>
                        <a:gd name="connsiteX3" fmla="*/ 2635728 w 3380390"/>
                        <a:gd name="connsiteY3" fmla="*/ 911951 h 1172301"/>
                        <a:gd name="connsiteX4" fmla="*/ 2797653 w 3380390"/>
                        <a:gd name="connsiteY4" fmla="*/ 642076 h 1172301"/>
                        <a:gd name="connsiteX5" fmla="*/ 2908778 w 3380390"/>
                        <a:gd name="connsiteY5" fmla="*/ 619851 h 1172301"/>
                        <a:gd name="connsiteX6" fmla="*/ 3216753 w 3380390"/>
                        <a:gd name="connsiteY6" fmla="*/ 683351 h 1172301"/>
                        <a:gd name="connsiteX7" fmla="*/ 3308828 w 3380390"/>
                        <a:gd name="connsiteY7" fmla="*/ 740501 h 1172301"/>
                        <a:gd name="connsiteX8" fmla="*/ 3375503 w 3380390"/>
                        <a:gd name="connsiteY8" fmla="*/ 619851 h 1172301"/>
                        <a:gd name="connsiteX9" fmla="*/ 3324703 w 3380390"/>
                        <a:gd name="connsiteY9" fmla="*/ 480151 h 1172301"/>
                        <a:gd name="connsiteX10" fmla="*/ 2848453 w 3380390"/>
                        <a:gd name="connsiteY10" fmla="*/ 353151 h 1172301"/>
                        <a:gd name="connsiteX11" fmla="*/ 2207103 w 3380390"/>
                        <a:gd name="connsiteY11" fmla="*/ 149951 h 1172301"/>
                        <a:gd name="connsiteX12" fmla="*/ 1600678 w 3380390"/>
                        <a:gd name="connsiteY12" fmla="*/ 169001 h 1172301"/>
                        <a:gd name="connsiteX13" fmla="*/ 1578453 w 3380390"/>
                        <a:gd name="connsiteY13" fmla="*/ 191226 h 1172301"/>
                        <a:gd name="connsiteX14" fmla="*/ 1191103 w 3380390"/>
                        <a:gd name="connsiteY14" fmla="*/ 175351 h 1172301"/>
                        <a:gd name="connsiteX15" fmla="*/ 1149828 w 3380390"/>
                        <a:gd name="connsiteY15" fmla="*/ 143601 h 1172301"/>
                        <a:gd name="connsiteX16" fmla="*/ 54453 w 3380390"/>
                        <a:gd name="connsiteY16" fmla="*/ 3901 h 1172301"/>
                        <a:gd name="connsiteX17" fmla="*/ 478 w 3380390"/>
                        <a:gd name="connsiteY17" fmla="*/ 203926 h 1172301"/>
                        <a:gd name="connsiteX18" fmla="*/ 67153 w 3380390"/>
                        <a:gd name="connsiteY18" fmla="*/ 232501 h 1172301"/>
                        <a:gd name="connsiteX19" fmla="*/ 270353 w 3380390"/>
                        <a:gd name="connsiteY19" fmla="*/ 854801 h 1172301"/>
                        <a:gd name="connsiteX20" fmla="*/ 921228 w 3380390"/>
                        <a:gd name="connsiteY20" fmla="*/ 889726 h 1172301"/>
                        <a:gd name="connsiteX21" fmla="*/ 1257778 w 3380390"/>
                        <a:gd name="connsiteY21" fmla="*/ 381726 h 1172301"/>
                        <a:gd name="connsiteX22" fmla="*/ 1454628 w 3380390"/>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27933"/>
                        <a:gd name="connsiteY0" fmla="*/ 378551 h 1172301"/>
                        <a:gd name="connsiteX1" fmla="*/ 1568928 w 3427933"/>
                        <a:gd name="connsiteY1" fmla="*/ 908776 h 1172301"/>
                        <a:gd name="connsiteX2" fmla="*/ 2092803 w 3427933"/>
                        <a:gd name="connsiteY2" fmla="*/ 1172301 h 1172301"/>
                        <a:gd name="connsiteX3" fmla="*/ 2635728 w 3427933"/>
                        <a:gd name="connsiteY3" fmla="*/ 911951 h 1172301"/>
                        <a:gd name="connsiteX4" fmla="*/ 2797653 w 3427933"/>
                        <a:gd name="connsiteY4" fmla="*/ 642076 h 1172301"/>
                        <a:gd name="connsiteX5" fmla="*/ 2908778 w 3427933"/>
                        <a:gd name="connsiteY5" fmla="*/ 619851 h 1172301"/>
                        <a:gd name="connsiteX6" fmla="*/ 3216753 w 3427933"/>
                        <a:gd name="connsiteY6" fmla="*/ 683351 h 1172301"/>
                        <a:gd name="connsiteX7" fmla="*/ 3331053 w 3427933"/>
                        <a:gd name="connsiteY7" fmla="*/ 743676 h 1172301"/>
                        <a:gd name="connsiteX8" fmla="*/ 3410428 w 3427933"/>
                        <a:gd name="connsiteY8" fmla="*/ 616676 h 1172301"/>
                        <a:gd name="connsiteX9" fmla="*/ 3324703 w 3427933"/>
                        <a:gd name="connsiteY9" fmla="*/ 480151 h 1172301"/>
                        <a:gd name="connsiteX10" fmla="*/ 2848453 w 3427933"/>
                        <a:gd name="connsiteY10" fmla="*/ 353151 h 1172301"/>
                        <a:gd name="connsiteX11" fmla="*/ 2207103 w 3427933"/>
                        <a:gd name="connsiteY11" fmla="*/ 149951 h 1172301"/>
                        <a:gd name="connsiteX12" fmla="*/ 1600678 w 3427933"/>
                        <a:gd name="connsiteY12" fmla="*/ 169001 h 1172301"/>
                        <a:gd name="connsiteX13" fmla="*/ 1578453 w 3427933"/>
                        <a:gd name="connsiteY13" fmla="*/ 191226 h 1172301"/>
                        <a:gd name="connsiteX14" fmla="*/ 1191103 w 3427933"/>
                        <a:gd name="connsiteY14" fmla="*/ 175351 h 1172301"/>
                        <a:gd name="connsiteX15" fmla="*/ 1149828 w 3427933"/>
                        <a:gd name="connsiteY15" fmla="*/ 143601 h 1172301"/>
                        <a:gd name="connsiteX16" fmla="*/ 54453 w 3427933"/>
                        <a:gd name="connsiteY16" fmla="*/ 3901 h 1172301"/>
                        <a:gd name="connsiteX17" fmla="*/ 478 w 3427933"/>
                        <a:gd name="connsiteY17" fmla="*/ 203926 h 1172301"/>
                        <a:gd name="connsiteX18" fmla="*/ 67153 w 3427933"/>
                        <a:gd name="connsiteY18" fmla="*/ 232501 h 1172301"/>
                        <a:gd name="connsiteX19" fmla="*/ 270353 w 3427933"/>
                        <a:gd name="connsiteY19" fmla="*/ 854801 h 1172301"/>
                        <a:gd name="connsiteX20" fmla="*/ 921228 w 3427933"/>
                        <a:gd name="connsiteY20" fmla="*/ 889726 h 1172301"/>
                        <a:gd name="connsiteX21" fmla="*/ 1257778 w 3427933"/>
                        <a:gd name="connsiteY21" fmla="*/ 381726 h 1172301"/>
                        <a:gd name="connsiteX22" fmla="*/ 1454628 w 3427933"/>
                        <a:gd name="connsiteY22" fmla="*/ 378551 h 1172301"/>
                        <a:gd name="connsiteX0" fmla="*/ 1454628 w 3439315"/>
                        <a:gd name="connsiteY0" fmla="*/ 378551 h 1172301"/>
                        <a:gd name="connsiteX1" fmla="*/ 1568928 w 3439315"/>
                        <a:gd name="connsiteY1" fmla="*/ 908776 h 1172301"/>
                        <a:gd name="connsiteX2" fmla="*/ 2092803 w 3439315"/>
                        <a:gd name="connsiteY2" fmla="*/ 1172301 h 1172301"/>
                        <a:gd name="connsiteX3" fmla="*/ 2635728 w 3439315"/>
                        <a:gd name="connsiteY3" fmla="*/ 911951 h 1172301"/>
                        <a:gd name="connsiteX4" fmla="*/ 2797653 w 3439315"/>
                        <a:gd name="connsiteY4" fmla="*/ 642076 h 1172301"/>
                        <a:gd name="connsiteX5" fmla="*/ 2908778 w 3439315"/>
                        <a:gd name="connsiteY5" fmla="*/ 619851 h 1172301"/>
                        <a:gd name="connsiteX6" fmla="*/ 3216753 w 3439315"/>
                        <a:gd name="connsiteY6" fmla="*/ 683351 h 1172301"/>
                        <a:gd name="connsiteX7" fmla="*/ 3331053 w 3439315"/>
                        <a:gd name="connsiteY7" fmla="*/ 743676 h 1172301"/>
                        <a:gd name="connsiteX8" fmla="*/ 3410428 w 3439315"/>
                        <a:gd name="connsiteY8" fmla="*/ 616676 h 1172301"/>
                        <a:gd name="connsiteX9" fmla="*/ 3324703 w 3439315"/>
                        <a:gd name="connsiteY9" fmla="*/ 480151 h 1172301"/>
                        <a:gd name="connsiteX10" fmla="*/ 2848453 w 3439315"/>
                        <a:gd name="connsiteY10" fmla="*/ 353151 h 1172301"/>
                        <a:gd name="connsiteX11" fmla="*/ 2207103 w 3439315"/>
                        <a:gd name="connsiteY11" fmla="*/ 149951 h 1172301"/>
                        <a:gd name="connsiteX12" fmla="*/ 1600678 w 3439315"/>
                        <a:gd name="connsiteY12" fmla="*/ 169001 h 1172301"/>
                        <a:gd name="connsiteX13" fmla="*/ 1578453 w 3439315"/>
                        <a:gd name="connsiteY13" fmla="*/ 191226 h 1172301"/>
                        <a:gd name="connsiteX14" fmla="*/ 1191103 w 3439315"/>
                        <a:gd name="connsiteY14" fmla="*/ 175351 h 1172301"/>
                        <a:gd name="connsiteX15" fmla="*/ 1149828 w 3439315"/>
                        <a:gd name="connsiteY15" fmla="*/ 143601 h 1172301"/>
                        <a:gd name="connsiteX16" fmla="*/ 54453 w 3439315"/>
                        <a:gd name="connsiteY16" fmla="*/ 3901 h 1172301"/>
                        <a:gd name="connsiteX17" fmla="*/ 478 w 3439315"/>
                        <a:gd name="connsiteY17" fmla="*/ 203926 h 1172301"/>
                        <a:gd name="connsiteX18" fmla="*/ 67153 w 3439315"/>
                        <a:gd name="connsiteY18" fmla="*/ 232501 h 1172301"/>
                        <a:gd name="connsiteX19" fmla="*/ 270353 w 3439315"/>
                        <a:gd name="connsiteY19" fmla="*/ 854801 h 1172301"/>
                        <a:gd name="connsiteX20" fmla="*/ 921228 w 3439315"/>
                        <a:gd name="connsiteY20" fmla="*/ 889726 h 1172301"/>
                        <a:gd name="connsiteX21" fmla="*/ 1257778 w 3439315"/>
                        <a:gd name="connsiteY21" fmla="*/ 381726 h 1172301"/>
                        <a:gd name="connsiteX22" fmla="*/ 1454628 w 3439315"/>
                        <a:gd name="connsiteY22" fmla="*/ 378551 h 1172301"/>
                        <a:gd name="connsiteX0" fmla="*/ 1454628 w 3429160"/>
                        <a:gd name="connsiteY0" fmla="*/ 378551 h 1172301"/>
                        <a:gd name="connsiteX1" fmla="*/ 1568928 w 3429160"/>
                        <a:gd name="connsiteY1" fmla="*/ 908776 h 1172301"/>
                        <a:gd name="connsiteX2" fmla="*/ 2092803 w 3429160"/>
                        <a:gd name="connsiteY2" fmla="*/ 1172301 h 1172301"/>
                        <a:gd name="connsiteX3" fmla="*/ 2635728 w 3429160"/>
                        <a:gd name="connsiteY3" fmla="*/ 911951 h 1172301"/>
                        <a:gd name="connsiteX4" fmla="*/ 2797653 w 3429160"/>
                        <a:gd name="connsiteY4" fmla="*/ 642076 h 1172301"/>
                        <a:gd name="connsiteX5" fmla="*/ 2908778 w 3429160"/>
                        <a:gd name="connsiteY5" fmla="*/ 619851 h 1172301"/>
                        <a:gd name="connsiteX6" fmla="*/ 3216753 w 3429160"/>
                        <a:gd name="connsiteY6" fmla="*/ 683351 h 1172301"/>
                        <a:gd name="connsiteX7" fmla="*/ 3331053 w 3429160"/>
                        <a:gd name="connsiteY7" fmla="*/ 743676 h 1172301"/>
                        <a:gd name="connsiteX8" fmla="*/ 3410428 w 3429160"/>
                        <a:gd name="connsiteY8" fmla="*/ 616676 h 1172301"/>
                        <a:gd name="connsiteX9" fmla="*/ 3324703 w 3429160"/>
                        <a:gd name="connsiteY9" fmla="*/ 480151 h 1172301"/>
                        <a:gd name="connsiteX10" fmla="*/ 2848453 w 3429160"/>
                        <a:gd name="connsiteY10" fmla="*/ 353151 h 1172301"/>
                        <a:gd name="connsiteX11" fmla="*/ 2207103 w 3429160"/>
                        <a:gd name="connsiteY11" fmla="*/ 149951 h 1172301"/>
                        <a:gd name="connsiteX12" fmla="*/ 1600678 w 3429160"/>
                        <a:gd name="connsiteY12" fmla="*/ 169001 h 1172301"/>
                        <a:gd name="connsiteX13" fmla="*/ 1578453 w 3429160"/>
                        <a:gd name="connsiteY13" fmla="*/ 191226 h 1172301"/>
                        <a:gd name="connsiteX14" fmla="*/ 1191103 w 3429160"/>
                        <a:gd name="connsiteY14" fmla="*/ 175351 h 1172301"/>
                        <a:gd name="connsiteX15" fmla="*/ 1149828 w 3429160"/>
                        <a:gd name="connsiteY15" fmla="*/ 143601 h 1172301"/>
                        <a:gd name="connsiteX16" fmla="*/ 54453 w 3429160"/>
                        <a:gd name="connsiteY16" fmla="*/ 3901 h 1172301"/>
                        <a:gd name="connsiteX17" fmla="*/ 478 w 3429160"/>
                        <a:gd name="connsiteY17" fmla="*/ 203926 h 1172301"/>
                        <a:gd name="connsiteX18" fmla="*/ 67153 w 3429160"/>
                        <a:gd name="connsiteY18" fmla="*/ 232501 h 1172301"/>
                        <a:gd name="connsiteX19" fmla="*/ 270353 w 3429160"/>
                        <a:gd name="connsiteY19" fmla="*/ 854801 h 1172301"/>
                        <a:gd name="connsiteX20" fmla="*/ 921228 w 3429160"/>
                        <a:gd name="connsiteY20" fmla="*/ 889726 h 1172301"/>
                        <a:gd name="connsiteX21" fmla="*/ 1257778 w 3429160"/>
                        <a:gd name="connsiteY21" fmla="*/ 381726 h 1172301"/>
                        <a:gd name="connsiteX22" fmla="*/ 1454628 w 3429160"/>
                        <a:gd name="connsiteY22" fmla="*/ 378551 h 1172301"/>
                        <a:gd name="connsiteX0" fmla="*/ 1454628 w 3429160"/>
                        <a:gd name="connsiteY0" fmla="*/ 378551 h 1172301"/>
                        <a:gd name="connsiteX1" fmla="*/ 1568928 w 3429160"/>
                        <a:gd name="connsiteY1" fmla="*/ 908776 h 1172301"/>
                        <a:gd name="connsiteX2" fmla="*/ 2092803 w 3429160"/>
                        <a:gd name="connsiteY2" fmla="*/ 1172301 h 1172301"/>
                        <a:gd name="connsiteX3" fmla="*/ 2635728 w 3429160"/>
                        <a:gd name="connsiteY3" fmla="*/ 911951 h 1172301"/>
                        <a:gd name="connsiteX4" fmla="*/ 2797653 w 3429160"/>
                        <a:gd name="connsiteY4" fmla="*/ 642076 h 1172301"/>
                        <a:gd name="connsiteX5" fmla="*/ 2908778 w 3429160"/>
                        <a:gd name="connsiteY5" fmla="*/ 619851 h 1172301"/>
                        <a:gd name="connsiteX6" fmla="*/ 3216753 w 3429160"/>
                        <a:gd name="connsiteY6" fmla="*/ 683351 h 1172301"/>
                        <a:gd name="connsiteX7" fmla="*/ 3331053 w 3429160"/>
                        <a:gd name="connsiteY7" fmla="*/ 743676 h 1172301"/>
                        <a:gd name="connsiteX8" fmla="*/ 3410428 w 3429160"/>
                        <a:gd name="connsiteY8" fmla="*/ 616676 h 1172301"/>
                        <a:gd name="connsiteX9" fmla="*/ 3324703 w 3429160"/>
                        <a:gd name="connsiteY9" fmla="*/ 480151 h 1172301"/>
                        <a:gd name="connsiteX10" fmla="*/ 2848453 w 3429160"/>
                        <a:gd name="connsiteY10" fmla="*/ 353151 h 1172301"/>
                        <a:gd name="connsiteX11" fmla="*/ 2207103 w 3429160"/>
                        <a:gd name="connsiteY11" fmla="*/ 149951 h 1172301"/>
                        <a:gd name="connsiteX12" fmla="*/ 1600678 w 3429160"/>
                        <a:gd name="connsiteY12" fmla="*/ 169001 h 1172301"/>
                        <a:gd name="connsiteX13" fmla="*/ 1578453 w 3429160"/>
                        <a:gd name="connsiteY13" fmla="*/ 191226 h 1172301"/>
                        <a:gd name="connsiteX14" fmla="*/ 1191103 w 3429160"/>
                        <a:gd name="connsiteY14" fmla="*/ 175351 h 1172301"/>
                        <a:gd name="connsiteX15" fmla="*/ 1149828 w 3429160"/>
                        <a:gd name="connsiteY15" fmla="*/ 143601 h 1172301"/>
                        <a:gd name="connsiteX16" fmla="*/ 54453 w 3429160"/>
                        <a:gd name="connsiteY16" fmla="*/ 3901 h 1172301"/>
                        <a:gd name="connsiteX17" fmla="*/ 478 w 3429160"/>
                        <a:gd name="connsiteY17" fmla="*/ 203926 h 1172301"/>
                        <a:gd name="connsiteX18" fmla="*/ 67153 w 3429160"/>
                        <a:gd name="connsiteY18" fmla="*/ 232501 h 1172301"/>
                        <a:gd name="connsiteX19" fmla="*/ 270353 w 3429160"/>
                        <a:gd name="connsiteY19" fmla="*/ 854801 h 1172301"/>
                        <a:gd name="connsiteX20" fmla="*/ 921228 w 3429160"/>
                        <a:gd name="connsiteY20" fmla="*/ 889726 h 1172301"/>
                        <a:gd name="connsiteX21" fmla="*/ 1257778 w 3429160"/>
                        <a:gd name="connsiteY21" fmla="*/ 381726 h 1172301"/>
                        <a:gd name="connsiteX22" fmla="*/ 1454628 w 3429160"/>
                        <a:gd name="connsiteY22" fmla="*/ 378551 h 1172301"/>
                        <a:gd name="connsiteX0" fmla="*/ 1454628 w 3429718"/>
                        <a:gd name="connsiteY0" fmla="*/ 378551 h 1172301"/>
                        <a:gd name="connsiteX1" fmla="*/ 1568928 w 3429718"/>
                        <a:gd name="connsiteY1" fmla="*/ 908776 h 1172301"/>
                        <a:gd name="connsiteX2" fmla="*/ 2092803 w 3429718"/>
                        <a:gd name="connsiteY2" fmla="*/ 1172301 h 1172301"/>
                        <a:gd name="connsiteX3" fmla="*/ 2635728 w 3429718"/>
                        <a:gd name="connsiteY3" fmla="*/ 911951 h 1172301"/>
                        <a:gd name="connsiteX4" fmla="*/ 2797653 w 3429718"/>
                        <a:gd name="connsiteY4" fmla="*/ 642076 h 1172301"/>
                        <a:gd name="connsiteX5" fmla="*/ 2908778 w 3429718"/>
                        <a:gd name="connsiteY5" fmla="*/ 619851 h 1172301"/>
                        <a:gd name="connsiteX6" fmla="*/ 3216753 w 3429718"/>
                        <a:gd name="connsiteY6" fmla="*/ 683351 h 1172301"/>
                        <a:gd name="connsiteX7" fmla="*/ 3331053 w 3429718"/>
                        <a:gd name="connsiteY7" fmla="*/ 743676 h 1172301"/>
                        <a:gd name="connsiteX8" fmla="*/ 3429478 w 3429718"/>
                        <a:gd name="connsiteY8" fmla="*/ 621438 h 1172301"/>
                        <a:gd name="connsiteX9" fmla="*/ 3324703 w 3429718"/>
                        <a:gd name="connsiteY9" fmla="*/ 480151 h 1172301"/>
                        <a:gd name="connsiteX10" fmla="*/ 2848453 w 3429718"/>
                        <a:gd name="connsiteY10" fmla="*/ 353151 h 1172301"/>
                        <a:gd name="connsiteX11" fmla="*/ 2207103 w 3429718"/>
                        <a:gd name="connsiteY11" fmla="*/ 149951 h 1172301"/>
                        <a:gd name="connsiteX12" fmla="*/ 1600678 w 3429718"/>
                        <a:gd name="connsiteY12" fmla="*/ 169001 h 1172301"/>
                        <a:gd name="connsiteX13" fmla="*/ 1578453 w 3429718"/>
                        <a:gd name="connsiteY13" fmla="*/ 191226 h 1172301"/>
                        <a:gd name="connsiteX14" fmla="*/ 1191103 w 3429718"/>
                        <a:gd name="connsiteY14" fmla="*/ 175351 h 1172301"/>
                        <a:gd name="connsiteX15" fmla="*/ 1149828 w 3429718"/>
                        <a:gd name="connsiteY15" fmla="*/ 143601 h 1172301"/>
                        <a:gd name="connsiteX16" fmla="*/ 54453 w 3429718"/>
                        <a:gd name="connsiteY16" fmla="*/ 3901 h 1172301"/>
                        <a:gd name="connsiteX17" fmla="*/ 478 w 3429718"/>
                        <a:gd name="connsiteY17" fmla="*/ 203926 h 1172301"/>
                        <a:gd name="connsiteX18" fmla="*/ 67153 w 3429718"/>
                        <a:gd name="connsiteY18" fmla="*/ 232501 h 1172301"/>
                        <a:gd name="connsiteX19" fmla="*/ 270353 w 3429718"/>
                        <a:gd name="connsiteY19" fmla="*/ 854801 h 1172301"/>
                        <a:gd name="connsiteX20" fmla="*/ 921228 w 3429718"/>
                        <a:gd name="connsiteY20" fmla="*/ 889726 h 1172301"/>
                        <a:gd name="connsiteX21" fmla="*/ 1257778 w 3429718"/>
                        <a:gd name="connsiteY21" fmla="*/ 381726 h 1172301"/>
                        <a:gd name="connsiteX22" fmla="*/ 1454628 w 3429718"/>
                        <a:gd name="connsiteY22" fmla="*/ 378551 h 1172301"/>
                        <a:gd name="connsiteX0" fmla="*/ 1454628 w 3429718"/>
                        <a:gd name="connsiteY0" fmla="*/ 378551 h 1172301"/>
                        <a:gd name="connsiteX1" fmla="*/ 1568928 w 3429718"/>
                        <a:gd name="connsiteY1" fmla="*/ 908776 h 1172301"/>
                        <a:gd name="connsiteX2" fmla="*/ 2092803 w 3429718"/>
                        <a:gd name="connsiteY2" fmla="*/ 1172301 h 1172301"/>
                        <a:gd name="connsiteX3" fmla="*/ 2635728 w 3429718"/>
                        <a:gd name="connsiteY3" fmla="*/ 911951 h 1172301"/>
                        <a:gd name="connsiteX4" fmla="*/ 2797653 w 3429718"/>
                        <a:gd name="connsiteY4" fmla="*/ 642076 h 1172301"/>
                        <a:gd name="connsiteX5" fmla="*/ 2908778 w 3429718"/>
                        <a:gd name="connsiteY5" fmla="*/ 619851 h 1172301"/>
                        <a:gd name="connsiteX6" fmla="*/ 3216753 w 3429718"/>
                        <a:gd name="connsiteY6" fmla="*/ 683351 h 1172301"/>
                        <a:gd name="connsiteX7" fmla="*/ 3331053 w 3429718"/>
                        <a:gd name="connsiteY7" fmla="*/ 743676 h 1172301"/>
                        <a:gd name="connsiteX8" fmla="*/ 3429478 w 3429718"/>
                        <a:gd name="connsiteY8" fmla="*/ 621438 h 1172301"/>
                        <a:gd name="connsiteX9" fmla="*/ 3324703 w 3429718"/>
                        <a:gd name="connsiteY9" fmla="*/ 480151 h 1172301"/>
                        <a:gd name="connsiteX10" fmla="*/ 2848453 w 3429718"/>
                        <a:gd name="connsiteY10" fmla="*/ 353151 h 1172301"/>
                        <a:gd name="connsiteX11" fmla="*/ 2207103 w 3429718"/>
                        <a:gd name="connsiteY11" fmla="*/ 149951 h 1172301"/>
                        <a:gd name="connsiteX12" fmla="*/ 1600678 w 3429718"/>
                        <a:gd name="connsiteY12" fmla="*/ 169001 h 1172301"/>
                        <a:gd name="connsiteX13" fmla="*/ 1578453 w 3429718"/>
                        <a:gd name="connsiteY13" fmla="*/ 191226 h 1172301"/>
                        <a:gd name="connsiteX14" fmla="*/ 1191103 w 3429718"/>
                        <a:gd name="connsiteY14" fmla="*/ 175351 h 1172301"/>
                        <a:gd name="connsiteX15" fmla="*/ 1149828 w 3429718"/>
                        <a:gd name="connsiteY15" fmla="*/ 143601 h 1172301"/>
                        <a:gd name="connsiteX16" fmla="*/ 54453 w 3429718"/>
                        <a:gd name="connsiteY16" fmla="*/ 3901 h 1172301"/>
                        <a:gd name="connsiteX17" fmla="*/ 478 w 3429718"/>
                        <a:gd name="connsiteY17" fmla="*/ 203926 h 1172301"/>
                        <a:gd name="connsiteX18" fmla="*/ 67153 w 3429718"/>
                        <a:gd name="connsiteY18" fmla="*/ 232501 h 1172301"/>
                        <a:gd name="connsiteX19" fmla="*/ 270353 w 3429718"/>
                        <a:gd name="connsiteY19" fmla="*/ 854801 h 1172301"/>
                        <a:gd name="connsiteX20" fmla="*/ 921228 w 3429718"/>
                        <a:gd name="connsiteY20" fmla="*/ 889726 h 1172301"/>
                        <a:gd name="connsiteX21" fmla="*/ 1257778 w 3429718"/>
                        <a:gd name="connsiteY21" fmla="*/ 381726 h 1172301"/>
                        <a:gd name="connsiteX22" fmla="*/ 1454628 w 3429718"/>
                        <a:gd name="connsiteY22" fmla="*/ 378551 h 1172301"/>
                        <a:gd name="connsiteX0" fmla="*/ 1466623 w 3441713"/>
                        <a:gd name="connsiteY0" fmla="*/ 378551 h 1172301"/>
                        <a:gd name="connsiteX1" fmla="*/ 1580923 w 3441713"/>
                        <a:gd name="connsiteY1" fmla="*/ 908776 h 1172301"/>
                        <a:gd name="connsiteX2" fmla="*/ 2104798 w 3441713"/>
                        <a:gd name="connsiteY2" fmla="*/ 1172301 h 1172301"/>
                        <a:gd name="connsiteX3" fmla="*/ 2647723 w 3441713"/>
                        <a:gd name="connsiteY3" fmla="*/ 911951 h 1172301"/>
                        <a:gd name="connsiteX4" fmla="*/ 2809648 w 3441713"/>
                        <a:gd name="connsiteY4" fmla="*/ 642076 h 1172301"/>
                        <a:gd name="connsiteX5" fmla="*/ 2920773 w 3441713"/>
                        <a:gd name="connsiteY5" fmla="*/ 619851 h 1172301"/>
                        <a:gd name="connsiteX6" fmla="*/ 3228748 w 3441713"/>
                        <a:gd name="connsiteY6" fmla="*/ 683351 h 1172301"/>
                        <a:gd name="connsiteX7" fmla="*/ 3343048 w 3441713"/>
                        <a:gd name="connsiteY7" fmla="*/ 743676 h 1172301"/>
                        <a:gd name="connsiteX8" fmla="*/ 3441473 w 3441713"/>
                        <a:gd name="connsiteY8" fmla="*/ 621438 h 1172301"/>
                        <a:gd name="connsiteX9" fmla="*/ 3336698 w 3441713"/>
                        <a:gd name="connsiteY9" fmla="*/ 480151 h 1172301"/>
                        <a:gd name="connsiteX10" fmla="*/ 2860448 w 3441713"/>
                        <a:gd name="connsiteY10" fmla="*/ 353151 h 1172301"/>
                        <a:gd name="connsiteX11" fmla="*/ 2219098 w 3441713"/>
                        <a:gd name="connsiteY11" fmla="*/ 149951 h 1172301"/>
                        <a:gd name="connsiteX12" fmla="*/ 1612673 w 3441713"/>
                        <a:gd name="connsiteY12" fmla="*/ 169001 h 1172301"/>
                        <a:gd name="connsiteX13" fmla="*/ 1590448 w 3441713"/>
                        <a:gd name="connsiteY13" fmla="*/ 191226 h 1172301"/>
                        <a:gd name="connsiteX14" fmla="*/ 1203098 w 3441713"/>
                        <a:gd name="connsiteY14" fmla="*/ 175351 h 1172301"/>
                        <a:gd name="connsiteX15" fmla="*/ 1161823 w 3441713"/>
                        <a:gd name="connsiteY15" fmla="*/ 143601 h 1172301"/>
                        <a:gd name="connsiteX16" fmla="*/ 66448 w 3441713"/>
                        <a:gd name="connsiteY16" fmla="*/ 3901 h 1172301"/>
                        <a:gd name="connsiteX17" fmla="*/ 12473 w 3441713"/>
                        <a:gd name="connsiteY17" fmla="*/ 203926 h 1172301"/>
                        <a:gd name="connsiteX18" fmla="*/ 79148 w 3441713"/>
                        <a:gd name="connsiteY18" fmla="*/ 232501 h 1172301"/>
                        <a:gd name="connsiteX19" fmla="*/ 282348 w 3441713"/>
                        <a:gd name="connsiteY19" fmla="*/ 854801 h 1172301"/>
                        <a:gd name="connsiteX20" fmla="*/ 933223 w 3441713"/>
                        <a:gd name="connsiteY20" fmla="*/ 889726 h 1172301"/>
                        <a:gd name="connsiteX21" fmla="*/ 1269773 w 3441713"/>
                        <a:gd name="connsiteY21" fmla="*/ 381726 h 1172301"/>
                        <a:gd name="connsiteX22" fmla="*/ 1466623 w 3441713"/>
                        <a:gd name="connsiteY22" fmla="*/ 378551 h 1172301"/>
                        <a:gd name="connsiteX0" fmla="*/ 1466623 w 3441713"/>
                        <a:gd name="connsiteY0" fmla="*/ 389499 h 1183249"/>
                        <a:gd name="connsiteX1" fmla="*/ 1580923 w 3441713"/>
                        <a:gd name="connsiteY1" fmla="*/ 919724 h 1183249"/>
                        <a:gd name="connsiteX2" fmla="*/ 2104798 w 3441713"/>
                        <a:gd name="connsiteY2" fmla="*/ 1183249 h 1183249"/>
                        <a:gd name="connsiteX3" fmla="*/ 2647723 w 3441713"/>
                        <a:gd name="connsiteY3" fmla="*/ 922899 h 1183249"/>
                        <a:gd name="connsiteX4" fmla="*/ 2809648 w 3441713"/>
                        <a:gd name="connsiteY4" fmla="*/ 653024 h 1183249"/>
                        <a:gd name="connsiteX5" fmla="*/ 2920773 w 3441713"/>
                        <a:gd name="connsiteY5" fmla="*/ 630799 h 1183249"/>
                        <a:gd name="connsiteX6" fmla="*/ 3228748 w 3441713"/>
                        <a:gd name="connsiteY6" fmla="*/ 694299 h 1183249"/>
                        <a:gd name="connsiteX7" fmla="*/ 3343048 w 3441713"/>
                        <a:gd name="connsiteY7" fmla="*/ 754624 h 1183249"/>
                        <a:gd name="connsiteX8" fmla="*/ 3441473 w 3441713"/>
                        <a:gd name="connsiteY8" fmla="*/ 632386 h 1183249"/>
                        <a:gd name="connsiteX9" fmla="*/ 3336698 w 3441713"/>
                        <a:gd name="connsiteY9" fmla="*/ 491099 h 1183249"/>
                        <a:gd name="connsiteX10" fmla="*/ 2860448 w 3441713"/>
                        <a:gd name="connsiteY10" fmla="*/ 364099 h 1183249"/>
                        <a:gd name="connsiteX11" fmla="*/ 2219098 w 3441713"/>
                        <a:gd name="connsiteY11" fmla="*/ 160899 h 1183249"/>
                        <a:gd name="connsiteX12" fmla="*/ 1612673 w 3441713"/>
                        <a:gd name="connsiteY12" fmla="*/ 179949 h 1183249"/>
                        <a:gd name="connsiteX13" fmla="*/ 1590448 w 3441713"/>
                        <a:gd name="connsiteY13" fmla="*/ 202174 h 1183249"/>
                        <a:gd name="connsiteX14" fmla="*/ 1203098 w 3441713"/>
                        <a:gd name="connsiteY14" fmla="*/ 186299 h 1183249"/>
                        <a:gd name="connsiteX15" fmla="*/ 1161823 w 3441713"/>
                        <a:gd name="connsiteY15" fmla="*/ 154549 h 1183249"/>
                        <a:gd name="connsiteX16" fmla="*/ 66448 w 3441713"/>
                        <a:gd name="connsiteY16" fmla="*/ 14849 h 1183249"/>
                        <a:gd name="connsiteX17" fmla="*/ 12473 w 3441713"/>
                        <a:gd name="connsiteY17" fmla="*/ 214874 h 1183249"/>
                        <a:gd name="connsiteX18" fmla="*/ 79148 w 3441713"/>
                        <a:gd name="connsiteY18" fmla="*/ 243449 h 1183249"/>
                        <a:gd name="connsiteX19" fmla="*/ 282348 w 3441713"/>
                        <a:gd name="connsiteY19" fmla="*/ 865749 h 1183249"/>
                        <a:gd name="connsiteX20" fmla="*/ 933223 w 3441713"/>
                        <a:gd name="connsiteY20" fmla="*/ 900674 h 1183249"/>
                        <a:gd name="connsiteX21" fmla="*/ 1269773 w 3441713"/>
                        <a:gd name="connsiteY21" fmla="*/ 392674 h 1183249"/>
                        <a:gd name="connsiteX22" fmla="*/ 1466623 w 3441713"/>
                        <a:gd name="connsiteY22" fmla="*/ 389499 h 118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1713" h="1183249">
                          <a:moveTo>
                            <a:pt x="1466623" y="389499"/>
                          </a:moveTo>
                          <a:cubicBezTo>
                            <a:pt x="1444398" y="572591"/>
                            <a:pt x="1434873" y="739807"/>
                            <a:pt x="1580923" y="919724"/>
                          </a:cubicBezTo>
                          <a:cubicBezTo>
                            <a:pt x="1733323" y="1071066"/>
                            <a:pt x="1860323" y="1171607"/>
                            <a:pt x="2104798" y="1183249"/>
                          </a:cubicBezTo>
                          <a:cubicBezTo>
                            <a:pt x="2346098" y="1137741"/>
                            <a:pt x="2454048" y="1139857"/>
                            <a:pt x="2647723" y="922899"/>
                          </a:cubicBezTo>
                          <a:cubicBezTo>
                            <a:pt x="2734506" y="828707"/>
                            <a:pt x="2808590" y="763091"/>
                            <a:pt x="2809648" y="653024"/>
                          </a:cubicBezTo>
                          <a:cubicBezTo>
                            <a:pt x="2823406" y="618099"/>
                            <a:pt x="2929240" y="716524"/>
                            <a:pt x="2920773" y="630799"/>
                          </a:cubicBezTo>
                          <a:cubicBezTo>
                            <a:pt x="2912306" y="545074"/>
                            <a:pt x="3122915" y="672074"/>
                            <a:pt x="3228748" y="694299"/>
                          </a:cubicBezTo>
                          <a:cubicBezTo>
                            <a:pt x="3265790" y="694299"/>
                            <a:pt x="3307594" y="764943"/>
                            <a:pt x="3343048" y="754624"/>
                          </a:cubicBezTo>
                          <a:cubicBezTo>
                            <a:pt x="3378502" y="744305"/>
                            <a:pt x="3439356" y="723403"/>
                            <a:pt x="3441473" y="632386"/>
                          </a:cubicBezTo>
                          <a:cubicBezTo>
                            <a:pt x="3443590" y="541369"/>
                            <a:pt x="3433535" y="535813"/>
                            <a:pt x="3336698" y="491099"/>
                          </a:cubicBezTo>
                          <a:cubicBezTo>
                            <a:pt x="3239861" y="446385"/>
                            <a:pt x="3022373" y="415957"/>
                            <a:pt x="2860448" y="364099"/>
                          </a:cubicBezTo>
                          <a:cubicBezTo>
                            <a:pt x="2656190" y="255091"/>
                            <a:pt x="2540831" y="212757"/>
                            <a:pt x="2219098" y="160899"/>
                          </a:cubicBezTo>
                          <a:cubicBezTo>
                            <a:pt x="2020131" y="141849"/>
                            <a:pt x="1821165" y="148199"/>
                            <a:pt x="1612673" y="179949"/>
                          </a:cubicBezTo>
                          <a:lnTo>
                            <a:pt x="1590448" y="202174"/>
                          </a:lnTo>
                          <a:cubicBezTo>
                            <a:pt x="1461331" y="171482"/>
                            <a:pt x="1335390" y="147141"/>
                            <a:pt x="1203098" y="186299"/>
                          </a:cubicBezTo>
                          <a:lnTo>
                            <a:pt x="1161823" y="154549"/>
                          </a:lnTo>
                          <a:cubicBezTo>
                            <a:pt x="972381" y="125974"/>
                            <a:pt x="100315" y="-51826"/>
                            <a:pt x="66448" y="14849"/>
                          </a:cubicBezTo>
                          <a:cubicBezTo>
                            <a:pt x="32581" y="81524"/>
                            <a:pt x="-25627" y="218049"/>
                            <a:pt x="12473" y="214874"/>
                          </a:cubicBezTo>
                          <a:cubicBezTo>
                            <a:pt x="50573" y="211699"/>
                            <a:pt x="47398" y="224399"/>
                            <a:pt x="79148" y="243449"/>
                          </a:cubicBezTo>
                          <a:cubicBezTo>
                            <a:pt x="67506" y="463582"/>
                            <a:pt x="81265" y="674191"/>
                            <a:pt x="282348" y="865749"/>
                          </a:cubicBezTo>
                          <a:cubicBezTo>
                            <a:pt x="448506" y="944066"/>
                            <a:pt x="640065" y="1060482"/>
                            <a:pt x="933223" y="900674"/>
                          </a:cubicBezTo>
                          <a:cubicBezTo>
                            <a:pt x="1089856" y="769441"/>
                            <a:pt x="1214740" y="685832"/>
                            <a:pt x="1269773" y="392674"/>
                          </a:cubicBezTo>
                          <a:cubicBezTo>
                            <a:pt x="1335390" y="391616"/>
                            <a:pt x="1391481" y="403257"/>
                            <a:pt x="1466623" y="389499"/>
                          </a:cubicBezTo>
                          <a:close/>
                        </a:path>
                      </a:pathLst>
                    </a:custGeom>
                    <a:solidFill>
                      <a:srgbClr val="030004"/>
                    </a:solidFill>
                    <a:ln w="12700" cap="flat" cmpd="sng" algn="ctr">
                      <a:no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41" name="Oval 9">
                      <a:extLst>
                        <a:ext uri="{FF2B5EF4-FFF2-40B4-BE49-F238E27FC236}">
                          <a16:creationId xmlns:a16="http://schemas.microsoft.com/office/drawing/2014/main" id="{B510C77A-AFD2-4544-A129-3059FC5C126A}"/>
                        </a:ext>
                      </a:extLst>
                    </p:cNvPr>
                    <p:cNvSpPr/>
                    <p:nvPr/>
                  </p:nvSpPr>
                  <p:spPr>
                    <a:xfrm rot="1258334" flipH="1">
                      <a:off x="1768309" y="3292503"/>
                      <a:ext cx="630070" cy="437308"/>
                    </a:xfrm>
                    <a:custGeom>
                      <a:avLst/>
                      <a:gdLst>
                        <a:gd name="connsiteX0" fmla="*/ 0 w 1231107"/>
                        <a:gd name="connsiteY0" fmla="*/ 416720 h 833439"/>
                        <a:gd name="connsiteX1" fmla="*/ 615554 w 1231107"/>
                        <a:gd name="connsiteY1" fmla="*/ 0 h 833439"/>
                        <a:gd name="connsiteX2" fmla="*/ 1231108 w 1231107"/>
                        <a:gd name="connsiteY2" fmla="*/ 416720 h 833439"/>
                        <a:gd name="connsiteX3" fmla="*/ 615554 w 1231107"/>
                        <a:gd name="connsiteY3" fmla="*/ 833440 h 833439"/>
                        <a:gd name="connsiteX4" fmla="*/ 0 w 1231107"/>
                        <a:gd name="connsiteY4" fmla="*/ 416720 h 833439"/>
                        <a:gd name="connsiteX0" fmla="*/ 0 w 1343892"/>
                        <a:gd name="connsiteY0" fmla="*/ 420719 h 837439"/>
                        <a:gd name="connsiteX1" fmla="*/ 615554 w 1343892"/>
                        <a:gd name="connsiteY1" fmla="*/ 3999 h 837439"/>
                        <a:gd name="connsiteX2" fmla="*/ 1300163 w 1343892"/>
                        <a:gd name="connsiteY2" fmla="*/ 221927 h 837439"/>
                        <a:gd name="connsiteX3" fmla="*/ 1231108 w 1343892"/>
                        <a:gd name="connsiteY3" fmla="*/ 420719 h 837439"/>
                        <a:gd name="connsiteX4" fmla="*/ 615554 w 1343892"/>
                        <a:gd name="connsiteY4" fmla="*/ 837439 h 837439"/>
                        <a:gd name="connsiteX5" fmla="*/ 0 w 1343892"/>
                        <a:gd name="connsiteY5" fmla="*/ 420719 h 837439"/>
                        <a:gd name="connsiteX0" fmla="*/ 0 w 1335920"/>
                        <a:gd name="connsiteY0" fmla="*/ 420719 h 838211"/>
                        <a:gd name="connsiteX1" fmla="*/ 615554 w 1335920"/>
                        <a:gd name="connsiteY1" fmla="*/ 3999 h 838211"/>
                        <a:gd name="connsiteX2" fmla="*/ 1300163 w 1335920"/>
                        <a:gd name="connsiteY2" fmla="*/ 221927 h 838211"/>
                        <a:gd name="connsiteX3" fmla="*/ 1188246 w 1335920"/>
                        <a:gd name="connsiteY3" fmla="*/ 513588 h 838211"/>
                        <a:gd name="connsiteX4" fmla="*/ 615554 w 1335920"/>
                        <a:gd name="connsiteY4" fmla="*/ 837439 h 838211"/>
                        <a:gd name="connsiteX5" fmla="*/ 0 w 1335920"/>
                        <a:gd name="connsiteY5" fmla="*/ 420719 h 838211"/>
                        <a:gd name="connsiteX0" fmla="*/ 1 w 1335921"/>
                        <a:gd name="connsiteY0" fmla="*/ 420719 h 897585"/>
                        <a:gd name="connsiteX1" fmla="*/ 615555 w 1335921"/>
                        <a:gd name="connsiteY1" fmla="*/ 3999 h 897585"/>
                        <a:gd name="connsiteX2" fmla="*/ 1300164 w 1335921"/>
                        <a:gd name="connsiteY2" fmla="*/ 221927 h 897585"/>
                        <a:gd name="connsiteX3" fmla="*/ 1188247 w 1335921"/>
                        <a:gd name="connsiteY3" fmla="*/ 513588 h 897585"/>
                        <a:gd name="connsiteX4" fmla="*/ 610793 w 1335921"/>
                        <a:gd name="connsiteY4" fmla="*/ 896970 h 897585"/>
                        <a:gd name="connsiteX5" fmla="*/ 1 w 1335921"/>
                        <a:gd name="connsiteY5" fmla="*/ 420719 h 897585"/>
                        <a:gd name="connsiteX0" fmla="*/ 1 w 1334200"/>
                        <a:gd name="connsiteY0" fmla="*/ 420719 h 913023"/>
                        <a:gd name="connsiteX1" fmla="*/ 615555 w 1334200"/>
                        <a:gd name="connsiteY1" fmla="*/ 3999 h 913023"/>
                        <a:gd name="connsiteX2" fmla="*/ 1300164 w 1334200"/>
                        <a:gd name="connsiteY2" fmla="*/ 221927 h 913023"/>
                        <a:gd name="connsiteX3" fmla="*/ 1188247 w 1334200"/>
                        <a:gd name="connsiteY3" fmla="*/ 513588 h 913023"/>
                        <a:gd name="connsiteX4" fmla="*/ 966789 w 1334200"/>
                        <a:gd name="connsiteY4" fmla="*/ 774377 h 913023"/>
                        <a:gd name="connsiteX5" fmla="*/ 610793 w 1334200"/>
                        <a:gd name="connsiteY5" fmla="*/ 896970 h 913023"/>
                        <a:gd name="connsiteX6" fmla="*/ 1 w 1334200"/>
                        <a:gd name="connsiteY6" fmla="*/ 420719 h 913023"/>
                        <a:gd name="connsiteX0" fmla="*/ 22150 w 1356349"/>
                        <a:gd name="connsiteY0" fmla="*/ 419734 h 912038"/>
                        <a:gd name="connsiteX1" fmla="*/ 181694 w 1356349"/>
                        <a:gd name="connsiteY1" fmla="*/ 116167 h 912038"/>
                        <a:gd name="connsiteX2" fmla="*/ 637704 w 1356349"/>
                        <a:gd name="connsiteY2" fmla="*/ 3014 h 912038"/>
                        <a:gd name="connsiteX3" fmla="*/ 1322313 w 1356349"/>
                        <a:gd name="connsiteY3" fmla="*/ 220942 h 912038"/>
                        <a:gd name="connsiteX4" fmla="*/ 1210396 w 1356349"/>
                        <a:gd name="connsiteY4" fmla="*/ 512603 h 912038"/>
                        <a:gd name="connsiteX5" fmla="*/ 988938 w 1356349"/>
                        <a:gd name="connsiteY5" fmla="*/ 773392 h 912038"/>
                        <a:gd name="connsiteX6" fmla="*/ 632942 w 1356349"/>
                        <a:gd name="connsiteY6" fmla="*/ 895985 h 912038"/>
                        <a:gd name="connsiteX7" fmla="*/ 22150 w 1356349"/>
                        <a:gd name="connsiteY7" fmla="*/ 419734 h 912038"/>
                        <a:gd name="connsiteX0" fmla="*/ 16999 w 1351198"/>
                        <a:gd name="connsiteY0" fmla="*/ 419734 h 912038"/>
                        <a:gd name="connsiteX1" fmla="*/ 176543 w 1351198"/>
                        <a:gd name="connsiteY1" fmla="*/ 116167 h 912038"/>
                        <a:gd name="connsiteX2" fmla="*/ 632553 w 1351198"/>
                        <a:gd name="connsiteY2" fmla="*/ 3014 h 912038"/>
                        <a:gd name="connsiteX3" fmla="*/ 1317162 w 1351198"/>
                        <a:gd name="connsiteY3" fmla="*/ 220942 h 912038"/>
                        <a:gd name="connsiteX4" fmla="*/ 1205245 w 1351198"/>
                        <a:gd name="connsiteY4" fmla="*/ 512603 h 912038"/>
                        <a:gd name="connsiteX5" fmla="*/ 983787 w 1351198"/>
                        <a:gd name="connsiteY5" fmla="*/ 773392 h 912038"/>
                        <a:gd name="connsiteX6" fmla="*/ 627791 w 1351198"/>
                        <a:gd name="connsiteY6" fmla="*/ 895985 h 912038"/>
                        <a:gd name="connsiteX7" fmla="*/ 16999 w 1351198"/>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183 h 911487"/>
                        <a:gd name="connsiteX1" fmla="*/ 92963 w 1336675"/>
                        <a:gd name="connsiteY1" fmla="*/ 122759 h 911487"/>
                        <a:gd name="connsiteX2" fmla="*/ 618030 w 1336675"/>
                        <a:gd name="connsiteY2" fmla="*/ 2463 h 911487"/>
                        <a:gd name="connsiteX3" fmla="*/ 1302639 w 1336675"/>
                        <a:gd name="connsiteY3" fmla="*/ 220391 h 911487"/>
                        <a:gd name="connsiteX4" fmla="*/ 1190722 w 1336675"/>
                        <a:gd name="connsiteY4" fmla="*/ 512052 h 911487"/>
                        <a:gd name="connsiteX5" fmla="*/ 969264 w 1336675"/>
                        <a:gd name="connsiteY5" fmla="*/ 772841 h 911487"/>
                        <a:gd name="connsiteX6" fmla="*/ 613268 w 1336675"/>
                        <a:gd name="connsiteY6" fmla="*/ 895434 h 911487"/>
                        <a:gd name="connsiteX7" fmla="*/ 2476 w 1336675"/>
                        <a:gd name="connsiteY7" fmla="*/ 419183 h 911487"/>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0 w 1308005"/>
                        <a:gd name="connsiteY0" fmla="*/ 412039 h 911934"/>
                        <a:gd name="connsiteX1" fmla="*/ 64293 w 1308005"/>
                        <a:gd name="connsiteY1" fmla="*/ 122759 h 911934"/>
                        <a:gd name="connsiteX2" fmla="*/ 589360 w 1308005"/>
                        <a:gd name="connsiteY2" fmla="*/ 2463 h 911934"/>
                        <a:gd name="connsiteX3" fmla="*/ 1273969 w 1308005"/>
                        <a:gd name="connsiteY3" fmla="*/ 220391 h 911934"/>
                        <a:gd name="connsiteX4" fmla="*/ 1162052 w 1308005"/>
                        <a:gd name="connsiteY4" fmla="*/ 512052 h 911934"/>
                        <a:gd name="connsiteX5" fmla="*/ 940594 w 1308005"/>
                        <a:gd name="connsiteY5" fmla="*/ 772841 h 911934"/>
                        <a:gd name="connsiteX6" fmla="*/ 584598 w 1308005"/>
                        <a:gd name="connsiteY6" fmla="*/ 895434 h 911934"/>
                        <a:gd name="connsiteX7" fmla="*/ 0 w 1308005"/>
                        <a:gd name="connsiteY7" fmla="*/ 412039 h 911934"/>
                        <a:gd name="connsiteX0" fmla="*/ 15349 w 1256679"/>
                        <a:gd name="connsiteY0" fmla="*/ 412039 h 911934"/>
                        <a:gd name="connsiteX1" fmla="*/ 12967 w 1256679"/>
                        <a:gd name="connsiteY1" fmla="*/ 122759 h 911934"/>
                        <a:gd name="connsiteX2" fmla="*/ 538034 w 1256679"/>
                        <a:gd name="connsiteY2" fmla="*/ 2463 h 911934"/>
                        <a:gd name="connsiteX3" fmla="*/ 1222643 w 1256679"/>
                        <a:gd name="connsiteY3" fmla="*/ 220391 h 911934"/>
                        <a:gd name="connsiteX4" fmla="*/ 1110726 w 1256679"/>
                        <a:gd name="connsiteY4" fmla="*/ 512052 h 911934"/>
                        <a:gd name="connsiteX5" fmla="*/ 889268 w 1256679"/>
                        <a:gd name="connsiteY5" fmla="*/ 772841 h 911934"/>
                        <a:gd name="connsiteX6" fmla="*/ 533272 w 1256679"/>
                        <a:gd name="connsiteY6" fmla="*/ 895434 h 911934"/>
                        <a:gd name="connsiteX7" fmla="*/ 15349 w 1256679"/>
                        <a:gd name="connsiteY7" fmla="*/ 412039 h 911934"/>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897644"/>
                        <a:gd name="connsiteX1" fmla="*/ 69056 w 1312768"/>
                        <a:gd name="connsiteY1" fmla="*/ 122759 h 897644"/>
                        <a:gd name="connsiteX2" fmla="*/ 594123 w 1312768"/>
                        <a:gd name="connsiteY2" fmla="*/ 2463 h 897644"/>
                        <a:gd name="connsiteX3" fmla="*/ 1278732 w 1312768"/>
                        <a:gd name="connsiteY3" fmla="*/ 220391 h 897644"/>
                        <a:gd name="connsiteX4" fmla="*/ 1166815 w 1312768"/>
                        <a:gd name="connsiteY4" fmla="*/ 512052 h 897644"/>
                        <a:gd name="connsiteX5" fmla="*/ 945357 w 1312768"/>
                        <a:gd name="connsiteY5" fmla="*/ 772841 h 897644"/>
                        <a:gd name="connsiteX6" fmla="*/ 589361 w 1312768"/>
                        <a:gd name="connsiteY6" fmla="*/ 895434 h 897644"/>
                        <a:gd name="connsiteX7" fmla="*/ 0 w 1312768"/>
                        <a:gd name="connsiteY7" fmla="*/ 447758 h 897644"/>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89361 w 1312768"/>
                        <a:gd name="connsiteY6" fmla="*/ 895434 h 910082"/>
                        <a:gd name="connsiteX7" fmla="*/ 0 w 1312768"/>
                        <a:gd name="connsiteY7" fmla="*/ 447758 h 910082"/>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46499 w 1312768"/>
                        <a:gd name="connsiteY6" fmla="*/ 895434 h 910082"/>
                        <a:gd name="connsiteX7" fmla="*/ 0 w 1312768"/>
                        <a:gd name="connsiteY7" fmla="*/ 447758 h 910082"/>
                        <a:gd name="connsiteX0" fmla="*/ 0 w 1316483"/>
                        <a:gd name="connsiteY0" fmla="*/ 447758 h 910082"/>
                        <a:gd name="connsiteX1" fmla="*/ 69056 w 1316483"/>
                        <a:gd name="connsiteY1" fmla="*/ 122759 h 910082"/>
                        <a:gd name="connsiteX2" fmla="*/ 594123 w 1316483"/>
                        <a:gd name="connsiteY2" fmla="*/ 2463 h 910082"/>
                        <a:gd name="connsiteX3" fmla="*/ 1278732 w 1316483"/>
                        <a:gd name="connsiteY3" fmla="*/ 220391 h 910082"/>
                        <a:gd name="connsiteX4" fmla="*/ 1190627 w 1316483"/>
                        <a:gd name="connsiteY4" fmla="*/ 521577 h 910082"/>
                        <a:gd name="connsiteX5" fmla="*/ 954882 w 1316483"/>
                        <a:gd name="connsiteY5" fmla="*/ 775222 h 910082"/>
                        <a:gd name="connsiteX6" fmla="*/ 546499 w 1316483"/>
                        <a:gd name="connsiteY6" fmla="*/ 895434 h 910082"/>
                        <a:gd name="connsiteX7" fmla="*/ 0 w 1316483"/>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03193"/>
                        <a:gd name="connsiteY0" fmla="*/ 447758 h 910082"/>
                        <a:gd name="connsiteX1" fmla="*/ 69056 w 1303193"/>
                        <a:gd name="connsiteY1" fmla="*/ 122759 h 910082"/>
                        <a:gd name="connsiteX2" fmla="*/ 594123 w 1303193"/>
                        <a:gd name="connsiteY2" fmla="*/ 2463 h 910082"/>
                        <a:gd name="connsiteX3" fmla="*/ 1278732 w 1303193"/>
                        <a:gd name="connsiteY3" fmla="*/ 220391 h 910082"/>
                        <a:gd name="connsiteX4" fmla="*/ 1190627 w 1303193"/>
                        <a:gd name="connsiteY4" fmla="*/ 521577 h 910082"/>
                        <a:gd name="connsiteX5" fmla="*/ 954882 w 1303193"/>
                        <a:gd name="connsiteY5" fmla="*/ 775222 h 910082"/>
                        <a:gd name="connsiteX6" fmla="*/ 546499 w 1303193"/>
                        <a:gd name="connsiteY6" fmla="*/ 895434 h 910082"/>
                        <a:gd name="connsiteX7" fmla="*/ 0 w 1303193"/>
                        <a:gd name="connsiteY7" fmla="*/ 447758 h 910082"/>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5679"/>
                        <a:gd name="connsiteY0" fmla="*/ 429425 h 891749"/>
                        <a:gd name="connsiteX1" fmla="*/ 69056 w 1305679"/>
                        <a:gd name="connsiteY1" fmla="*/ 104426 h 891749"/>
                        <a:gd name="connsiteX2" fmla="*/ 598885 w 1305679"/>
                        <a:gd name="connsiteY2" fmla="*/ 3180 h 891749"/>
                        <a:gd name="connsiteX3" fmla="*/ 1278732 w 1305679"/>
                        <a:gd name="connsiteY3" fmla="*/ 202058 h 891749"/>
                        <a:gd name="connsiteX4" fmla="*/ 1190627 w 1305679"/>
                        <a:gd name="connsiteY4" fmla="*/ 503244 h 891749"/>
                        <a:gd name="connsiteX5" fmla="*/ 954882 w 1305679"/>
                        <a:gd name="connsiteY5" fmla="*/ 756889 h 891749"/>
                        <a:gd name="connsiteX6" fmla="*/ 546499 w 1305679"/>
                        <a:gd name="connsiteY6" fmla="*/ 877101 h 891749"/>
                        <a:gd name="connsiteX7" fmla="*/ 0 w 1305679"/>
                        <a:gd name="connsiteY7" fmla="*/ 429425 h 891749"/>
                        <a:gd name="connsiteX0" fmla="*/ 0 w 1303483"/>
                        <a:gd name="connsiteY0" fmla="*/ 429425 h 891749"/>
                        <a:gd name="connsiteX1" fmla="*/ 69056 w 1303483"/>
                        <a:gd name="connsiteY1" fmla="*/ 104426 h 891749"/>
                        <a:gd name="connsiteX2" fmla="*/ 598885 w 1303483"/>
                        <a:gd name="connsiteY2" fmla="*/ 3180 h 891749"/>
                        <a:gd name="connsiteX3" fmla="*/ 1278732 w 1303483"/>
                        <a:gd name="connsiteY3" fmla="*/ 202058 h 891749"/>
                        <a:gd name="connsiteX4" fmla="*/ 1190627 w 1303483"/>
                        <a:gd name="connsiteY4" fmla="*/ 503244 h 891749"/>
                        <a:gd name="connsiteX5" fmla="*/ 954882 w 1303483"/>
                        <a:gd name="connsiteY5" fmla="*/ 756889 h 891749"/>
                        <a:gd name="connsiteX6" fmla="*/ 546499 w 1303483"/>
                        <a:gd name="connsiteY6" fmla="*/ 877101 h 891749"/>
                        <a:gd name="connsiteX7" fmla="*/ 0 w 1303483"/>
                        <a:gd name="connsiteY7" fmla="*/ 429425 h 891749"/>
                        <a:gd name="connsiteX0" fmla="*/ 0 w 1301412"/>
                        <a:gd name="connsiteY0" fmla="*/ 429425 h 891749"/>
                        <a:gd name="connsiteX1" fmla="*/ 69056 w 1301412"/>
                        <a:gd name="connsiteY1" fmla="*/ 104426 h 891749"/>
                        <a:gd name="connsiteX2" fmla="*/ 598885 w 1301412"/>
                        <a:gd name="connsiteY2" fmla="*/ 3180 h 891749"/>
                        <a:gd name="connsiteX3" fmla="*/ 1278732 w 1301412"/>
                        <a:gd name="connsiteY3" fmla="*/ 202058 h 891749"/>
                        <a:gd name="connsiteX4" fmla="*/ 1173958 w 1301412"/>
                        <a:gd name="connsiteY4" fmla="*/ 538962 h 891749"/>
                        <a:gd name="connsiteX5" fmla="*/ 954882 w 1301412"/>
                        <a:gd name="connsiteY5" fmla="*/ 756889 h 891749"/>
                        <a:gd name="connsiteX6" fmla="*/ 546499 w 1301412"/>
                        <a:gd name="connsiteY6" fmla="*/ 877101 h 891749"/>
                        <a:gd name="connsiteX7" fmla="*/ 0 w 1301412"/>
                        <a:gd name="connsiteY7" fmla="*/ 429425 h 891749"/>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143"/>
                        <a:gd name="connsiteY0" fmla="*/ 429425 h 891955"/>
                        <a:gd name="connsiteX1" fmla="*/ 69056 w 1301143"/>
                        <a:gd name="connsiteY1" fmla="*/ 104426 h 891955"/>
                        <a:gd name="connsiteX2" fmla="*/ 598885 w 1301143"/>
                        <a:gd name="connsiteY2" fmla="*/ 3180 h 891955"/>
                        <a:gd name="connsiteX3" fmla="*/ 1278732 w 1301143"/>
                        <a:gd name="connsiteY3" fmla="*/ 202058 h 891955"/>
                        <a:gd name="connsiteX4" fmla="*/ 1171576 w 1301143"/>
                        <a:gd name="connsiteY4" fmla="*/ 531818 h 891955"/>
                        <a:gd name="connsiteX5" fmla="*/ 954882 w 1301143"/>
                        <a:gd name="connsiteY5" fmla="*/ 756889 h 891955"/>
                        <a:gd name="connsiteX6" fmla="*/ 546499 w 1301143"/>
                        <a:gd name="connsiteY6" fmla="*/ 877101 h 891955"/>
                        <a:gd name="connsiteX7" fmla="*/ 0 w 1301143"/>
                        <a:gd name="connsiteY7" fmla="*/ 429425 h 891955"/>
                        <a:gd name="connsiteX0" fmla="*/ 0 w 1302159"/>
                        <a:gd name="connsiteY0" fmla="*/ 429425 h 891955"/>
                        <a:gd name="connsiteX1" fmla="*/ 69056 w 1302159"/>
                        <a:gd name="connsiteY1" fmla="*/ 104426 h 891955"/>
                        <a:gd name="connsiteX2" fmla="*/ 598885 w 1302159"/>
                        <a:gd name="connsiteY2" fmla="*/ 3180 h 891955"/>
                        <a:gd name="connsiteX3" fmla="*/ 1278732 w 1302159"/>
                        <a:gd name="connsiteY3" fmla="*/ 202058 h 891955"/>
                        <a:gd name="connsiteX4" fmla="*/ 1171576 w 1302159"/>
                        <a:gd name="connsiteY4" fmla="*/ 531818 h 891955"/>
                        <a:gd name="connsiteX5" fmla="*/ 954882 w 1302159"/>
                        <a:gd name="connsiteY5" fmla="*/ 756889 h 891955"/>
                        <a:gd name="connsiteX6" fmla="*/ 546499 w 1302159"/>
                        <a:gd name="connsiteY6" fmla="*/ 877101 h 891955"/>
                        <a:gd name="connsiteX7" fmla="*/ 0 w 1302159"/>
                        <a:gd name="connsiteY7" fmla="*/ 429425 h 891955"/>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6607 h 891667"/>
                        <a:gd name="connsiteX1" fmla="*/ 54768 w 1280727"/>
                        <a:gd name="connsiteY1" fmla="*/ 108751 h 891667"/>
                        <a:gd name="connsiteX2" fmla="*/ 577453 w 1280727"/>
                        <a:gd name="connsiteY2" fmla="*/ 2743 h 891667"/>
                        <a:gd name="connsiteX3" fmla="*/ 1257300 w 1280727"/>
                        <a:gd name="connsiteY3" fmla="*/ 201621 h 891667"/>
                        <a:gd name="connsiteX4" fmla="*/ 1150144 w 1280727"/>
                        <a:gd name="connsiteY4" fmla="*/ 531381 h 891667"/>
                        <a:gd name="connsiteX5" fmla="*/ 933450 w 1280727"/>
                        <a:gd name="connsiteY5" fmla="*/ 756452 h 891667"/>
                        <a:gd name="connsiteX6" fmla="*/ 525067 w 1280727"/>
                        <a:gd name="connsiteY6" fmla="*/ 876664 h 891667"/>
                        <a:gd name="connsiteX7" fmla="*/ 0 w 1280727"/>
                        <a:gd name="connsiteY7" fmla="*/ 426607 h 891667"/>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87580"/>
                        <a:gd name="connsiteX1" fmla="*/ 54768 w 1280727"/>
                        <a:gd name="connsiteY1" fmla="*/ 109842 h 887580"/>
                        <a:gd name="connsiteX2" fmla="*/ 577453 w 1280727"/>
                        <a:gd name="connsiteY2" fmla="*/ 3834 h 887580"/>
                        <a:gd name="connsiteX3" fmla="*/ 1257300 w 1280727"/>
                        <a:gd name="connsiteY3" fmla="*/ 202712 h 887580"/>
                        <a:gd name="connsiteX4" fmla="*/ 1150144 w 1280727"/>
                        <a:gd name="connsiteY4" fmla="*/ 532472 h 887580"/>
                        <a:gd name="connsiteX5" fmla="*/ 933450 w 1280727"/>
                        <a:gd name="connsiteY5" fmla="*/ 757543 h 887580"/>
                        <a:gd name="connsiteX6" fmla="*/ 525067 w 1280727"/>
                        <a:gd name="connsiteY6" fmla="*/ 877755 h 887580"/>
                        <a:gd name="connsiteX7" fmla="*/ 0 w 1280727"/>
                        <a:gd name="connsiteY7" fmla="*/ 427698 h 887580"/>
                        <a:gd name="connsiteX0" fmla="*/ 0 w 1273584"/>
                        <a:gd name="connsiteY0" fmla="*/ 427698 h 892758"/>
                        <a:gd name="connsiteX1" fmla="*/ 47625 w 1273584"/>
                        <a:gd name="connsiteY1" fmla="*/ 109842 h 892758"/>
                        <a:gd name="connsiteX2" fmla="*/ 570310 w 1273584"/>
                        <a:gd name="connsiteY2" fmla="*/ 3834 h 892758"/>
                        <a:gd name="connsiteX3" fmla="*/ 1250157 w 1273584"/>
                        <a:gd name="connsiteY3" fmla="*/ 202712 h 892758"/>
                        <a:gd name="connsiteX4" fmla="*/ 1143001 w 1273584"/>
                        <a:gd name="connsiteY4" fmla="*/ 532472 h 892758"/>
                        <a:gd name="connsiteX5" fmla="*/ 926307 w 1273584"/>
                        <a:gd name="connsiteY5" fmla="*/ 757543 h 892758"/>
                        <a:gd name="connsiteX6" fmla="*/ 517924 w 1273584"/>
                        <a:gd name="connsiteY6" fmla="*/ 877755 h 892758"/>
                        <a:gd name="connsiteX7" fmla="*/ 0 w 127358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4245 w 1277829"/>
                        <a:gd name="connsiteY0" fmla="*/ 427125 h 892185"/>
                        <a:gd name="connsiteX1" fmla="*/ 59013 w 1277829"/>
                        <a:gd name="connsiteY1" fmla="*/ 114032 h 892185"/>
                        <a:gd name="connsiteX2" fmla="*/ 574555 w 1277829"/>
                        <a:gd name="connsiteY2" fmla="*/ 3261 h 892185"/>
                        <a:gd name="connsiteX3" fmla="*/ 1254402 w 1277829"/>
                        <a:gd name="connsiteY3" fmla="*/ 202139 h 892185"/>
                        <a:gd name="connsiteX4" fmla="*/ 1147246 w 1277829"/>
                        <a:gd name="connsiteY4" fmla="*/ 531899 h 892185"/>
                        <a:gd name="connsiteX5" fmla="*/ 930552 w 1277829"/>
                        <a:gd name="connsiteY5" fmla="*/ 756970 h 892185"/>
                        <a:gd name="connsiteX6" fmla="*/ 522169 w 1277829"/>
                        <a:gd name="connsiteY6" fmla="*/ 877182 h 892185"/>
                        <a:gd name="connsiteX7" fmla="*/ 4245 w 1277829"/>
                        <a:gd name="connsiteY7" fmla="*/ 427125 h 892185"/>
                        <a:gd name="connsiteX0" fmla="*/ 4245 w 1277829"/>
                        <a:gd name="connsiteY0" fmla="*/ 428314 h 893374"/>
                        <a:gd name="connsiteX1" fmla="*/ 59013 w 1277829"/>
                        <a:gd name="connsiteY1" fmla="*/ 115221 h 893374"/>
                        <a:gd name="connsiteX2" fmla="*/ 574555 w 1277829"/>
                        <a:gd name="connsiteY2" fmla="*/ 4450 h 893374"/>
                        <a:gd name="connsiteX3" fmla="*/ 1254402 w 1277829"/>
                        <a:gd name="connsiteY3" fmla="*/ 203328 h 893374"/>
                        <a:gd name="connsiteX4" fmla="*/ 1147246 w 1277829"/>
                        <a:gd name="connsiteY4" fmla="*/ 533088 h 893374"/>
                        <a:gd name="connsiteX5" fmla="*/ 930552 w 1277829"/>
                        <a:gd name="connsiteY5" fmla="*/ 758159 h 893374"/>
                        <a:gd name="connsiteX6" fmla="*/ 522169 w 1277829"/>
                        <a:gd name="connsiteY6" fmla="*/ 878371 h 893374"/>
                        <a:gd name="connsiteX7" fmla="*/ 4245 w 1277829"/>
                        <a:gd name="connsiteY7" fmla="*/ 428314 h 893374"/>
                        <a:gd name="connsiteX0" fmla="*/ 5834 w 1279418"/>
                        <a:gd name="connsiteY0" fmla="*/ 428314 h 893374"/>
                        <a:gd name="connsiteX1" fmla="*/ 60602 w 1279418"/>
                        <a:gd name="connsiteY1" fmla="*/ 115221 h 893374"/>
                        <a:gd name="connsiteX2" fmla="*/ 576144 w 1279418"/>
                        <a:gd name="connsiteY2" fmla="*/ 4450 h 893374"/>
                        <a:gd name="connsiteX3" fmla="*/ 1255991 w 1279418"/>
                        <a:gd name="connsiteY3" fmla="*/ 203328 h 893374"/>
                        <a:gd name="connsiteX4" fmla="*/ 1148835 w 1279418"/>
                        <a:gd name="connsiteY4" fmla="*/ 533088 h 893374"/>
                        <a:gd name="connsiteX5" fmla="*/ 932141 w 1279418"/>
                        <a:gd name="connsiteY5" fmla="*/ 758159 h 893374"/>
                        <a:gd name="connsiteX6" fmla="*/ 523758 w 1279418"/>
                        <a:gd name="connsiteY6" fmla="*/ 878371 h 893374"/>
                        <a:gd name="connsiteX7" fmla="*/ 5834 w 1279418"/>
                        <a:gd name="connsiteY7" fmla="*/ 428314 h 893374"/>
                        <a:gd name="connsiteX0" fmla="*/ 5834 w 1279418"/>
                        <a:gd name="connsiteY0" fmla="*/ 428314 h 868075"/>
                        <a:gd name="connsiteX1" fmla="*/ 60602 w 1279418"/>
                        <a:gd name="connsiteY1" fmla="*/ 115221 h 868075"/>
                        <a:gd name="connsiteX2" fmla="*/ 576144 w 1279418"/>
                        <a:gd name="connsiteY2" fmla="*/ 4450 h 868075"/>
                        <a:gd name="connsiteX3" fmla="*/ 1255991 w 1279418"/>
                        <a:gd name="connsiteY3" fmla="*/ 203328 h 868075"/>
                        <a:gd name="connsiteX4" fmla="*/ 1148835 w 1279418"/>
                        <a:gd name="connsiteY4" fmla="*/ 533088 h 868075"/>
                        <a:gd name="connsiteX5" fmla="*/ 932141 w 1279418"/>
                        <a:gd name="connsiteY5" fmla="*/ 758159 h 868075"/>
                        <a:gd name="connsiteX6" fmla="*/ 425333 w 1279418"/>
                        <a:gd name="connsiteY6" fmla="*/ 849796 h 868075"/>
                        <a:gd name="connsiteX7" fmla="*/ 5834 w 1279418"/>
                        <a:gd name="connsiteY7" fmla="*/ 428314 h 868075"/>
                        <a:gd name="connsiteX0" fmla="*/ 5834 w 1279418"/>
                        <a:gd name="connsiteY0" fmla="*/ 428314 h 868075"/>
                        <a:gd name="connsiteX1" fmla="*/ 60602 w 1279418"/>
                        <a:gd name="connsiteY1" fmla="*/ 115221 h 868075"/>
                        <a:gd name="connsiteX2" fmla="*/ 576144 w 1279418"/>
                        <a:gd name="connsiteY2" fmla="*/ 4450 h 868075"/>
                        <a:gd name="connsiteX3" fmla="*/ 1255991 w 1279418"/>
                        <a:gd name="connsiteY3" fmla="*/ 203328 h 868075"/>
                        <a:gd name="connsiteX4" fmla="*/ 1148835 w 1279418"/>
                        <a:gd name="connsiteY4" fmla="*/ 533088 h 868075"/>
                        <a:gd name="connsiteX5" fmla="*/ 932141 w 1279418"/>
                        <a:gd name="connsiteY5" fmla="*/ 758159 h 868075"/>
                        <a:gd name="connsiteX6" fmla="*/ 425333 w 1279418"/>
                        <a:gd name="connsiteY6" fmla="*/ 849796 h 868075"/>
                        <a:gd name="connsiteX7" fmla="*/ 5834 w 1279418"/>
                        <a:gd name="connsiteY7" fmla="*/ 428314 h 868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9418" h="868075">
                          <a:moveTo>
                            <a:pt x="5834" y="428314"/>
                          </a:moveTo>
                          <a:cubicBezTo>
                            <a:pt x="-7462" y="267387"/>
                            <a:pt x="-1510" y="194199"/>
                            <a:pt x="60602" y="115221"/>
                          </a:cubicBezTo>
                          <a:cubicBezTo>
                            <a:pt x="158431" y="7667"/>
                            <a:pt x="376913" y="-10234"/>
                            <a:pt x="576144" y="4450"/>
                          </a:cubicBezTo>
                          <a:cubicBezTo>
                            <a:pt x="775375" y="19134"/>
                            <a:pt x="1153399" y="133875"/>
                            <a:pt x="1255991" y="203328"/>
                          </a:cubicBezTo>
                          <a:cubicBezTo>
                            <a:pt x="1332390" y="298975"/>
                            <a:pt x="1202016" y="437044"/>
                            <a:pt x="1148835" y="533088"/>
                          </a:cubicBezTo>
                          <a:cubicBezTo>
                            <a:pt x="1086128" y="621988"/>
                            <a:pt x="1028383" y="682356"/>
                            <a:pt x="932141" y="758159"/>
                          </a:cubicBezTo>
                          <a:cubicBezTo>
                            <a:pt x="847805" y="824437"/>
                            <a:pt x="579717" y="904770"/>
                            <a:pt x="425333" y="849796"/>
                          </a:cubicBezTo>
                          <a:cubicBezTo>
                            <a:pt x="270949" y="794822"/>
                            <a:pt x="50086" y="694015"/>
                            <a:pt x="5834" y="428314"/>
                          </a:cubicBezTo>
                          <a:close/>
                        </a:path>
                      </a:pathLst>
                    </a:custGeom>
                    <a:gradFill flip="none" rotWithShape="1">
                      <a:gsLst>
                        <a:gs pos="45000">
                          <a:sysClr val="windowText" lastClr="000000"/>
                        </a:gs>
                        <a:gs pos="66000">
                          <a:sysClr val="windowText" lastClr="000000"/>
                        </a:gs>
                        <a:gs pos="56000">
                          <a:srgbClr val="525F79"/>
                        </a:gs>
                      </a:gsLst>
                      <a:lin ang="19200000" scaled="0"/>
                      <a:tileRect/>
                    </a:gradFill>
                    <a:ln w="12700" cap="flat" cmpd="sng" algn="ctr">
                      <a:no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42" name="Oval 9">
                      <a:extLst>
                        <a:ext uri="{FF2B5EF4-FFF2-40B4-BE49-F238E27FC236}">
                          <a16:creationId xmlns:a16="http://schemas.microsoft.com/office/drawing/2014/main" id="{9711ADF7-9214-426A-8B62-2CFC47155334}"/>
                        </a:ext>
                      </a:extLst>
                    </p:cNvPr>
                    <p:cNvSpPr/>
                    <p:nvPr/>
                  </p:nvSpPr>
                  <p:spPr>
                    <a:xfrm rot="21536794">
                      <a:off x="2556159" y="3506663"/>
                      <a:ext cx="533400" cy="411147"/>
                    </a:xfrm>
                    <a:custGeom>
                      <a:avLst/>
                      <a:gdLst>
                        <a:gd name="connsiteX0" fmla="*/ 0 w 1231107"/>
                        <a:gd name="connsiteY0" fmla="*/ 416720 h 833439"/>
                        <a:gd name="connsiteX1" fmla="*/ 615554 w 1231107"/>
                        <a:gd name="connsiteY1" fmla="*/ 0 h 833439"/>
                        <a:gd name="connsiteX2" fmla="*/ 1231108 w 1231107"/>
                        <a:gd name="connsiteY2" fmla="*/ 416720 h 833439"/>
                        <a:gd name="connsiteX3" fmla="*/ 615554 w 1231107"/>
                        <a:gd name="connsiteY3" fmla="*/ 833440 h 833439"/>
                        <a:gd name="connsiteX4" fmla="*/ 0 w 1231107"/>
                        <a:gd name="connsiteY4" fmla="*/ 416720 h 833439"/>
                        <a:gd name="connsiteX0" fmla="*/ 0 w 1343892"/>
                        <a:gd name="connsiteY0" fmla="*/ 420719 h 837439"/>
                        <a:gd name="connsiteX1" fmla="*/ 615554 w 1343892"/>
                        <a:gd name="connsiteY1" fmla="*/ 3999 h 837439"/>
                        <a:gd name="connsiteX2" fmla="*/ 1300163 w 1343892"/>
                        <a:gd name="connsiteY2" fmla="*/ 221927 h 837439"/>
                        <a:gd name="connsiteX3" fmla="*/ 1231108 w 1343892"/>
                        <a:gd name="connsiteY3" fmla="*/ 420719 h 837439"/>
                        <a:gd name="connsiteX4" fmla="*/ 615554 w 1343892"/>
                        <a:gd name="connsiteY4" fmla="*/ 837439 h 837439"/>
                        <a:gd name="connsiteX5" fmla="*/ 0 w 1343892"/>
                        <a:gd name="connsiteY5" fmla="*/ 420719 h 837439"/>
                        <a:gd name="connsiteX0" fmla="*/ 0 w 1335920"/>
                        <a:gd name="connsiteY0" fmla="*/ 420719 h 838211"/>
                        <a:gd name="connsiteX1" fmla="*/ 615554 w 1335920"/>
                        <a:gd name="connsiteY1" fmla="*/ 3999 h 838211"/>
                        <a:gd name="connsiteX2" fmla="*/ 1300163 w 1335920"/>
                        <a:gd name="connsiteY2" fmla="*/ 221927 h 838211"/>
                        <a:gd name="connsiteX3" fmla="*/ 1188246 w 1335920"/>
                        <a:gd name="connsiteY3" fmla="*/ 513588 h 838211"/>
                        <a:gd name="connsiteX4" fmla="*/ 615554 w 1335920"/>
                        <a:gd name="connsiteY4" fmla="*/ 837439 h 838211"/>
                        <a:gd name="connsiteX5" fmla="*/ 0 w 1335920"/>
                        <a:gd name="connsiteY5" fmla="*/ 420719 h 838211"/>
                        <a:gd name="connsiteX0" fmla="*/ 1 w 1335921"/>
                        <a:gd name="connsiteY0" fmla="*/ 420719 h 897585"/>
                        <a:gd name="connsiteX1" fmla="*/ 615555 w 1335921"/>
                        <a:gd name="connsiteY1" fmla="*/ 3999 h 897585"/>
                        <a:gd name="connsiteX2" fmla="*/ 1300164 w 1335921"/>
                        <a:gd name="connsiteY2" fmla="*/ 221927 h 897585"/>
                        <a:gd name="connsiteX3" fmla="*/ 1188247 w 1335921"/>
                        <a:gd name="connsiteY3" fmla="*/ 513588 h 897585"/>
                        <a:gd name="connsiteX4" fmla="*/ 610793 w 1335921"/>
                        <a:gd name="connsiteY4" fmla="*/ 896970 h 897585"/>
                        <a:gd name="connsiteX5" fmla="*/ 1 w 1335921"/>
                        <a:gd name="connsiteY5" fmla="*/ 420719 h 897585"/>
                        <a:gd name="connsiteX0" fmla="*/ 1 w 1334200"/>
                        <a:gd name="connsiteY0" fmla="*/ 420719 h 913023"/>
                        <a:gd name="connsiteX1" fmla="*/ 615555 w 1334200"/>
                        <a:gd name="connsiteY1" fmla="*/ 3999 h 913023"/>
                        <a:gd name="connsiteX2" fmla="*/ 1300164 w 1334200"/>
                        <a:gd name="connsiteY2" fmla="*/ 221927 h 913023"/>
                        <a:gd name="connsiteX3" fmla="*/ 1188247 w 1334200"/>
                        <a:gd name="connsiteY3" fmla="*/ 513588 h 913023"/>
                        <a:gd name="connsiteX4" fmla="*/ 966789 w 1334200"/>
                        <a:gd name="connsiteY4" fmla="*/ 774377 h 913023"/>
                        <a:gd name="connsiteX5" fmla="*/ 610793 w 1334200"/>
                        <a:gd name="connsiteY5" fmla="*/ 896970 h 913023"/>
                        <a:gd name="connsiteX6" fmla="*/ 1 w 1334200"/>
                        <a:gd name="connsiteY6" fmla="*/ 420719 h 913023"/>
                        <a:gd name="connsiteX0" fmla="*/ 22150 w 1356349"/>
                        <a:gd name="connsiteY0" fmla="*/ 419734 h 912038"/>
                        <a:gd name="connsiteX1" fmla="*/ 181694 w 1356349"/>
                        <a:gd name="connsiteY1" fmla="*/ 116167 h 912038"/>
                        <a:gd name="connsiteX2" fmla="*/ 637704 w 1356349"/>
                        <a:gd name="connsiteY2" fmla="*/ 3014 h 912038"/>
                        <a:gd name="connsiteX3" fmla="*/ 1322313 w 1356349"/>
                        <a:gd name="connsiteY3" fmla="*/ 220942 h 912038"/>
                        <a:gd name="connsiteX4" fmla="*/ 1210396 w 1356349"/>
                        <a:gd name="connsiteY4" fmla="*/ 512603 h 912038"/>
                        <a:gd name="connsiteX5" fmla="*/ 988938 w 1356349"/>
                        <a:gd name="connsiteY5" fmla="*/ 773392 h 912038"/>
                        <a:gd name="connsiteX6" fmla="*/ 632942 w 1356349"/>
                        <a:gd name="connsiteY6" fmla="*/ 895985 h 912038"/>
                        <a:gd name="connsiteX7" fmla="*/ 22150 w 1356349"/>
                        <a:gd name="connsiteY7" fmla="*/ 419734 h 912038"/>
                        <a:gd name="connsiteX0" fmla="*/ 16999 w 1351198"/>
                        <a:gd name="connsiteY0" fmla="*/ 419734 h 912038"/>
                        <a:gd name="connsiteX1" fmla="*/ 176543 w 1351198"/>
                        <a:gd name="connsiteY1" fmla="*/ 116167 h 912038"/>
                        <a:gd name="connsiteX2" fmla="*/ 632553 w 1351198"/>
                        <a:gd name="connsiteY2" fmla="*/ 3014 h 912038"/>
                        <a:gd name="connsiteX3" fmla="*/ 1317162 w 1351198"/>
                        <a:gd name="connsiteY3" fmla="*/ 220942 h 912038"/>
                        <a:gd name="connsiteX4" fmla="*/ 1205245 w 1351198"/>
                        <a:gd name="connsiteY4" fmla="*/ 512603 h 912038"/>
                        <a:gd name="connsiteX5" fmla="*/ 983787 w 1351198"/>
                        <a:gd name="connsiteY5" fmla="*/ 773392 h 912038"/>
                        <a:gd name="connsiteX6" fmla="*/ 627791 w 1351198"/>
                        <a:gd name="connsiteY6" fmla="*/ 895985 h 912038"/>
                        <a:gd name="connsiteX7" fmla="*/ 16999 w 1351198"/>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183 h 911487"/>
                        <a:gd name="connsiteX1" fmla="*/ 92963 w 1336675"/>
                        <a:gd name="connsiteY1" fmla="*/ 122759 h 911487"/>
                        <a:gd name="connsiteX2" fmla="*/ 618030 w 1336675"/>
                        <a:gd name="connsiteY2" fmla="*/ 2463 h 911487"/>
                        <a:gd name="connsiteX3" fmla="*/ 1302639 w 1336675"/>
                        <a:gd name="connsiteY3" fmla="*/ 220391 h 911487"/>
                        <a:gd name="connsiteX4" fmla="*/ 1190722 w 1336675"/>
                        <a:gd name="connsiteY4" fmla="*/ 512052 h 911487"/>
                        <a:gd name="connsiteX5" fmla="*/ 969264 w 1336675"/>
                        <a:gd name="connsiteY5" fmla="*/ 772841 h 911487"/>
                        <a:gd name="connsiteX6" fmla="*/ 613268 w 1336675"/>
                        <a:gd name="connsiteY6" fmla="*/ 895434 h 911487"/>
                        <a:gd name="connsiteX7" fmla="*/ 2476 w 1336675"/>
                        <a:gd name="connsiteY7" fmla="*/ 419183 h 911487"/>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0 w 1308005"/>
                        <a:gd name="connsiteY0" fmla="*/ 412039 h 911934"/>
                        <a:gd name="connsiteX1" fmla="*/ 64293 w 1308005"/>
                        <a:gd name="connsiteY1" fmla="*/ 122759 h 911934"/>
                        <a:gd name="connsiteX2" fmla="*/ 589360 w 1308005"/>
                        <a:gd name="connsiteY2" fmla="*/ 2463 h 911934"/>
                        <a:gd name="connsiteX3" fmla="*/ 1273969 w 1308005"/>
                        <a:gd name="connsiteY3" fmla="*/ 220391 h 911934"/>
                        <a:gd name="connsiteX4" fmla="*/ 1162052 w 1308005"/>
                        <a:gd name="connsiteY4" fmla="*/ 512052 h 911934"/>
                        <a:gd name="connsiteX5" fmla="*/ 940594 w 1308005"/>
                        <a:gd name="connsiteY5" fmla="*/ 772841 h 911934"/>
                        <a:gd name="connsiteX6" fmla="*/ 584598 w 1308005"/>
                        <a:gd name="connsiteY6" fmla="*/ 895434 h 911934"/>
                        <a:gd name="connsiteX7" fmla="*/ 0 w 1308005"/>
                        <a:gd name="connsiteY7" fmla="*/ 412039 h 911934"/>
                        <a:gd name="connsiteX0" fmla="*/ 15349 w 1256679"/>
                        <a:gd name="connsiteY0" fmla="*/ 412039 h 911934"/>
                        <a:gd name="connsiteX1" fmla="*/ 12967 w 1256679"/>
                        <a:gd name="connsiteY1" fmla="*/ 122759 h 911934"/>
                        <a:gd name="connsiteX2" fmla="*/ 538034 w 1256679"/>
                        <a:gd name="connsiteY2" fmla="*/ 2463 h 911934"/>
                        <a:gd name="connsiteX3" fmla="*/ 1222643 w 1256679"/>
                        <a:gd name="connsiteY3" fmla="*/ 220391 h 911934"/>
                        <a:gd name="connsiteX4" fmla="*/ 1110726 w 1256679"/>
                        <a:gd name="connsiteY4" fmla="*/ 512052 h 911934"/>
                        <a:gd name="connsiteX5" fmla="*/ 889268 w 1256679"/>
                        <a:gd name="connsiteY5" fmla="*/ 772841 h 911934"/>
                        <a:gd name="connsiteX6" fmla="*/ 533272 w 1256679"/>
                        <a:gd name="connsiteY6" fmla="*/ 895434 h 911934"/>
                        <a:gd name="connsiteX7" fmla="*/ 15349 w 1256679"/>
                        <a:gd name="connsiteY7" fmla="*/ 412039 h 911934"/>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897644"/>
                        <a:gd name="connsiteX1" fmla="*/ 69056 w 1312768"/>
                        <a:gd name="connsiteY1" fmla="*/ 122759 h 897644"/>
                        <a:gd name="connsiteX2" fmla="*/ 594123 w 1312768"/>
                        <a:gd name="connsiteY2" fmla="*/ 2463 h 897644"/>
                        <a:gd name="connsiteX3" fmla="*/ 1278732 w 1312768"/>
                        <a:gd name="connsiteY3" fmla="*/ 220391 h 897644"/>
                        <a:gd name="connsiteX4" fmla="*/ 1166815 w 1312768"/>
                        <a:gd name="connsiteY4" fmla="*/ 512052 h 897644"/>
                        <a:gd name="connsiteX5" fmla="*/ 945357 w 1312768"/>
                        <a:gd name="connsiteY5" fmla="*/ 772841 h 897644"/>
                        <a:gd name="connsiteX6" fmla="*/ 589361 w 1312768"/>
                        <a:gd name="connsiteY6" fmla="*/ 895434 h 897644"/>
                        <a:gd name="connsiteX7" fmla="*/ 0 w 1312768"/>
                        <a:gd name="connsiteY7" fmla="*/ 447758 h 897644"/>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89361 w 1312768"/>
                        <a:gd name="connsiteY6" fmla="*/ 895434 h 910082"/>
                        <a:gd name="connsiteX7" fmla="*/ 0 w 1312768"/>
                        <a:gd name="connsiteY7" fmla="*/ 447758 h 910082"/>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46499 w 1312768"/>
                        <a:gd name="connsiteY6" fmla="*/ 895434 h 910082"/>
                        <a:gd name="connsiteX7" fmla="*/ 0 w 1312768"/>
                        <a:gd name="connsiteY7" fmla="*/ 447758 h 910082"/>
                        <a:gd name="connsiteX0" fmla="*/ 0 w 1316483"/>
                        <a:gd name="connsiteY0" fmla="*/ 447758 h 910082"/>
                        <a:gd name="connsiteX1" fmla="*/ 69056 w 1316483"/>
                        <a:gd name="connsiteY1" fmla="*/ 122759 h 910082"/>
                        <a:gd name="connsiteX2" fmla="*/ 594123 w 1316483"/>
                        <a:gd name="connsiteY2" fmla="*/ 2463 h 910082"/>
                        <a:gd name="connsiteX3" fmla="*/ 1278732 w 1316483"/>
                        <a:gd name="connsiteY3" fmla="*/ 220391 h 910082"/>
                        <a:gd name="connsiteX4" fmla="*/ 1190627 w 1316483"/>
                        <a:gd name="connsiteY4" fmla="*/ 521577 h 910082"/>
                        <a:gd name="connsiteX5" fmla="*/ 954882 w 1316483"/>
                        <a:gd name="connsiteY5" fmla="*/ 775222 h 910082"/>
                        <a:gd name="connsiteX6" fmla="*/ 546499 w 1316483"/>
                        <a:gd name="connsiteY6" fmla="*/ 895434 h 910082"/>
                        <a:gd name="connsiteX7" fmla="*/ 0 w 1316483"/>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03193"/>
                        <a:gd name="connsiteY0" fmla="*/ 447758 h 910082"/>
                        <a:gd name="connsiteX1" fmla="*/ 69056 w 1303193"/>
                        <a:gd name="connsiteY1" fmla="*/ 122759 h 910082"/>
                        <a:gd name="connsiteX2" fmla="*/ 594123 w 1303193"/>
                        <a:gd name="connsiteY2" fmla="*/ 2463 h 910082"/>
                        <a:gd name="connsiteX3" fmla="*/ 1278732 w 1303193"/>
                        <a:gd name="connsiteY3" fmla="*/ 220391 h 910082"/>
                        <a:gd name="connsiteX4" fmla="*/ 1190627 w 1303193"/>
                        <a:gd name="connsiteY4" fmla="*/ 521577 h 910082"/>
                        <a:gd name="connsiteX5" fmla="*/ 954882 w 1303193"/>
                        <a:gd name="connsiteY5" fmla="*/ 775222 h 910082"/>
                        <a:gd name="connsiteX6" fmla="*/ 546499 w 1303193"/>
                        <a:gd name="connsiteY6" fmla="*/ 895434 h 910082"/>
                        <a:gd name="connsiteX7" fmla="*/ 0 w 1303193"/>
                        <a:gd name="connsiteY7" fmla="*/ 447758 h 910082"/>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5679"/>
                        <a:gd name="connsiteY0" fmla="*/ 429425 h 891749"/>
                        <a:gd name="connsiteX1" fmla="*/ 69056 w 1305679"/>
                        <a:gd name="connsiteY1" fmla="*/ 104426 h 891749"/>
                        <a:gd name="connsiteX2" fmla="*/ 598885 w 1305679"/>
                        <a:gd name="connsiteY2" fmla="*/ 3180 h 891749"/>
                        <a:gd name="connsiteX3" fmla="*/ 1278732 w 1305679"/>
                        <a:gd name="connsiteY3" fmla="*/ 202058 h 891749"/>
                        <a:gd name="connsiteX4" fmla="*/ 1190627 w 1305679"/>
                        <a:gd name="connsiteY4" fmla="*/ 503244 h 891749"/>
                        <a:gd name="connsiteX5" fmla="*/ 954882 w 1305679"/>
                        <a:gd name="connsiteY5" fmla="*/ 756889 h 891749"/>
                        <a:gd name="connsiteX6" fmla="*/ 546499 w 1305679"/>
                        <a:gd name="connsiteY6" fmla="*/ 877101 h 891749"/>
                        <a:gd name="connsiteX7" fmla="*/ 0 w 1305679"/>
                        <a:gd name="connsiteY7" fmla="*/ 429425 h 891749"/>
                        <a:gd name="connsiteX0" fmla="*/ 0 w 1303483"/>
                        <a:gd name="connsiteY0" fmla="*/ 429425 h 891749"/>
                        <a:gd name="connsiteX1" fmla="*/ 69056 w 1303483"/>
                        <a:gd name="connsiteY1" fmla="*/ 104426 h 891749"/>
                        <a:gd name="connsiteX2" fmla="*/ 598885 w 1303483"/>
                        <a:gd name="connsiteY2" fmla="*/ 3180 h 891749"/>
                        <a:gd name="connsiteX3" fmla="*/ 1278732 w 1303483"/>
                        <a:gd name="connsiteY3" fmla="*/ 202058 h 891749"/>
                        <a:gd name="connsiteX4" fmla="*/ 1190627 w 1303483"/>
                        <a:gd name="connsiteY4" fmla="*/ 503244 h 891749"/>
                        <a:gd name="connsiteX5" fmla="*/ 954882 w 1303483"/>
                        <a:gd name="connsiteY5" fmla="*/ 756889 h 891749"/>
                        <a:gd name="connsiteX6" fmla="*/ 546499 w 1303483"/>
                        <a:gd name="connsiteY6" fmla="*/ 877101 h 891749"/>
                        <a:gd name="connsiteX7" fmla="*/ 0 w 1303483"/>
                        <a:gd name="connsiteY7" fmla="*/ 429425 h 891749"/>
                        <a:gd name="connsiteX0" fmla="*/ 0 w 1301412"/>
                        <a:gd name="connsiteY0" fmla="*/ 429425 h 891749"/>
                        <a:gd name="connsiteX1" fmla="*/ 69056 w 1301412"/>
                        <a:gd name="connsiteY1" fmla="*/ 104426 h 891749"/>
                        <a:gd name="connsiteX2" fmla="*/ 598885 w 1301412"/>
                        <a:gd name="connsiteY2" fmla="*/ 3180 h 891749"/>
                        <a:gd name="connsiteX3" fmla="*/ 1278732 w 1301412"/>
                        <a:gd name="connsiteY3" fmla="*/ 202058 h 891749"/>
                        <a:gd name="connsiteX4" fmla="*/ 1173958 w 1301412"/>
                        <a:gd name="connsiteY4" fmla="*/ 538962 h 891749"/>
                        <a:gd name="connsiteX5" fmla="*/ 954882 w 1301412"/>
                        <a:gd name="connsiteY5" fmla="*/ 756889 h 891749"/>
                        <a:gd name="connsiteX6" fmla="*/ 546499 w 1301412"/>
                        <a:gd name="connsiteY6" fmla="*/ 877101 h 891749"/>
                        <a:gd name="connsiteX7" fmla="*/ 0 w 1301412"/>
                        <a:gd name="connsiteY7" fmla="*/ 429425 h 891749"/>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143"/>
                        <a:gd name="connsiteY0" fmla="*/ 429425 h 891955"/>
                        <a:gd name="connsiteX1" fmla="*/ 69056 w 1301143"/>
                        <a:gd name="connsiteY1" fmla="*/ 104426 h 891955"/>
                        <a:gd name="connsiteX2" fmla="*/ 598885 w 1301143"/>
                        <a:gd name="connsiteY2" fmla="*/ 3180 h 891955"/>
                        <a:gd name="connsiteX3" fmla="*/ 1278732 w 1301143"/>
                        <a:gd name="connsiteY3" fmla="*/ 202058 h 891955"/>
                        <a:gd name="connsiteX4" fmla="*/ 1171576 w 1301143"/>
                        <a:gd name="connsiteY4" fmla="*/ 531818 h 891955"/>
                        <a:gd name="connsiteX5" fmla="*/ 954882 w 1301143"/>
                        <a:gd name="connsiteY5" fmla="*/ 756889 h 891955"/>
                        <a:gd name="connsiteX6" fmla="*/ 546499 w 1301143"/>
                        <a:gd name="connsiteY6" fmla="*/ 877101 h 891955"/>
                        <a:gd name="connsiteX7" fmla="*/ 0 w 1301143"/>
                        <a:gd name="connsiteY7" fmla="*/ 429425 h 891955"/>
                        <a:gd name="connsiteX0" fmla="*/ 0 w 1302159"/>
                        <a:gd name="connsiteY0" fmla="*/ 429425 h 891955"/>
                        <a:gd name="connsiteX1" fmla="*/ 69056 w 1302159"/>
                        <a:gd name="connsiteY1" fmla="*/ 104426 h 891955"/>
                        <a:gd name="connsiteX2" fmla="*/ 598885 w 1302159"/>
                        <a:gd name="connsiteY2" fmla="*/ 3180 h 891955"/>
                        <a:gd name="connsiteX3" fmla="*/ 1278732 w 1302159"/>
                        <a:gd name="connsiteY3" fmla="*/ 202058 h 891955"/>
                        <a:gd name="connsiteX4" fmla="*/ 1171576 w 1302159"/>
                        <a:gd name="connsiteY4" fmla="*/ 531818 h 891955"/>
                        <a:gd name="connsiteX5" fmla="*/ 954882 w 1302159"/>
                        <a:gd name="connsiteY5" fmla="*/ 756889 h 891955"/>
                        <a:gd name="connsiteX6" fmla="*/ 546499 w 1302159"/>
                        <a:gd name="connsiteY6" fmla="*/ 877101 h 891955"/>
                        <a:gd name="connsiteX7" fmla="*/ 0 w 1302159"/>
                        <a:gd name="connsiteY7" fmla="*/ 429425 h 891955"/>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6607 h 891667"/>
                        <a:gd name="connsiteX1" fmla="*/ 54768 w 1280727"/>
                        <a:gd name="connsiteY1" fmla="*/ 108751 h 891667"/>
                        <a:gd name="connsiteX2" fmla="*/ 577453 w 1280727"/>
                        <a:gd name="connsiteY2" fmla="*/ 2743 h 891667"/>
                        <a:gd name="connsiteX3" fmla="*/ 1257300 w 1280727"/>
                        <a:gd name="connsiteY3" fmla="*/ 201621 h 891667"/>
                        <a:gd name="connsiteX4" fmla="*/ 1150144 w 1280727"/>
                        <a:gd name="connsiteY4" fmla="*/ 531381 h 891667"/>
                        <a:gd name="connsiteX5" fmla="*/ 933450 w 1280727"/>
                        <a:gd name="connsiteY5" fmla="*/ 756452 h 891667"/>
                        <a:gd name="connsiteX6" fmla="*/ 525067 w 1280727"/>
                        <a:gd name="connsiteY6" fmla="*/ 876664 h 891667"/>
                        <a:gd name="connsiteX7" fmla="*/ 0 w 1280727"/>
                        <a:gd name="connsiteY7" fmla="*/ 426607 h 891667"/>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87580"/>
                        <a:gd name="connsiteX1" fmla="*/ 54768 w 1280727"/>
                        <a:gd name="connsiteY1" fmla="*/ 109842 h 887580"/>
                        <a:gd name="connsiteX2" fmla="*/ 577453 w 1280727"/>
                        <a:gd name="connsiteY2" fmla="*/ 3834 h 887580"/>
                        <a:gd name="connsiteX3" fmla="*/ 1257300 w 1280727"/>
                        <a:gd name="connsiteY3" fmla="*/ 202712 h 887580"/>
                        <a:gd name="connsiteX4" fmla="*/ 1150144 w 1280727"/>
                        <a:gd name="connsiteY4" fmla="*/ 532472 h 887580"/>
                        <a:gd name="connsiteX5" fmla="*/ 933450 w 1280727"/>
                        <a:gd name="connsiteY5" fmla="*/ 757543 h 887580"/>
                        <a:gd name="connsiteX6" fmla="*/ 525067 w 1280727"/>
                        <a:gd name="connsiteY6" fmla="*/ 877755 h 887580"/>
                        <a:gd name="connsiteX7" fmla="*/ 0 w 1280727"/>
                        <a:gd name="connsiteY7" fmla="*/ 427698 h 887580"/>
                        <a:gd name="connsiteX0" fmla="*/ 74932 w 1355659"/>
                        <a:gd name="connsiteY0" fmla="*/ 517776 h 977658"/>
                        <a:gd name="connsiteX1" fmla="*/ 12632 w 1355659"/>
                        <a:gd name="connsiteY1" fmla="*/ 35702 h 977658"/>
                        <a:gd name="connsiteX2" fmla="*/ 652385 w 1355659"/>
                        <a:gd name="connsiteY2" fmla="*/ 93912 h 977658"/>
                        <a:gd name="connsiteX3" fmla="*/ 1332232 w 1355659"/>
                        <a:gd name="connsiteY3" fmla="*/ 292790 h 977658"/>
                        <a:gd name="connsiteX4" fmla="*/ 1225076 w 1355659"/>
                        <a:gd name="connsiteY4" fmla="*/ 622550 h 977658"/>
                        <a:gd name="connsiteX5" fmla="*/ 1008382 w 1355659"/>
                        <a:gd name="connsiteY5" fmla="*/ 847621 h 977658"/>
                        <a:gd name="connsiteX6" fmla="*/ 599999 w 1355659"/>
                        <a:gd name="connsiteY6" fmla="*/ 967833 h 977658"/>
                        <a:gd name="connsiteX7" fmla="*/ 74932 w 1355659"/>
                        <a:gd name="connsiteY7" fmla="*/ 517776 h 977658"/>
                        <a:gd name="connsiteX0" fmla="*/ 19637 w 1365265"/>
                        <a:gd name="connsiteY0" fmla="*/ 540411 h 981433"/>
                        <a:gd name="connsiteX1" fmla="*/ 22238 w 1365265"/>
                        <a:gd name="connsiteY1" fmla="*/ 35702 h 981433"/>
                        <a:gd name="connsiteX2" fmla="*/ 661991 w 1365265"/>
                        <a:gd name="connsiteY2" fmla="*/ 93912 h 981433"/>
                        <a:gd name="connsiteX3" fmla="*/ 1341838 w 1365265"/>
                        <a:gd name="connsiteY3" fmla="*/ 292790 h 981433"/>
                        <a:gd name="connsiteX4" fmla="*/ 1234682 w 1365265"/>
                        <a:gd name="connsiteY4" fmla="*/ 622550 h 981433"/>
                        <a:gd name="connsiteX5" fmla="*/ 1017988 w 1365265"/>
                        <a:gd name="connsiteY5" fmla="*/ 847621 h 981433"/>
                        <a:gd name="connsiteX6" fmla="*/ 609605 w 1365265"/>
                        <a:gd name="connsiteY6" fmla="*/ 967833 h 981433"/>
                        <a:gd name="connsiteX7" fmla="*/ 19637 w 1365265"/>
                        <a:gd name="connsiteY7" fmla="*/ 540411 h 981433"/>
                        <a:gd name="connsiteX0" fmla="*/ 19637 w 1365265"/>
                        <a:gd name="connsiteY0" fmla="*/ 540411 h 1001785"/>
                        <a:gd name="connsiteX1" fmla="*/ 22238 w 1365265"/>
                        <a:gd name="connsiteY1" fmla="*/ 35702 h 1001785"/>
                        <a:gd name="connsiteX2" fmla="*/ 661991 w 1365265"/>
                        <a:gd name="connsiteY2" fmla="*/ 93912 h 1001785"/>
                        <a:gd name="connsiteX3" fmla="*/ 1341838 w 1365265"/>
                        <a:gd name="connsiteY3" fmla="*/ 292790 h 1001785"/>
                        <a:gd name="connsiteX4" fmla="*/ 1234682 w 1365265"/>
                        <a:gd name="connsiteY4" fmla="*/ 622550 h 1001785"/>
                        <a:gd name="connsiteX5" fmla="*/ 1017988 w 1365265"/>
                        <a:gd name="connsiteY5" fmla="*/ 847621 h 1001785"/>
                        <a:gd name="connsiteX6" fmla="*/ 600027 w 1365265"/>
                        <a:gd name="connsiteY6" fmla="*/ 989932 h 1001785"/>
                        <a:gd name="connsiteX7" fmla="*/ 19637 w 1365265"/>
                        <a:gd name="connsiteY7" fmla="*/ 540411 h 1001785"/>
                        <a:gd name="connsiteX0" fmla="*/ 19637 w 1365265"/>
                        <a:gd name="connsiteY0" fmla="*/ 540411 h 1002322"/>
                        <a:gd name="connsiteX1" fmla="*/ 22238 w 1365265"/>
                        <a:gd name="connsiteY1" fmla="*/ 35702 h 1002322"/>
                        <a:gd name="connsiteX2" fmla="*/ 661991 w 1365265"/>
                        <a:gd name="connsiteY2" fmla="*/ 93912 h 1002322"/>
                        <a:gd name="connsiteX3" fmla="*/ 1341838 w 1365265"/>
                        <a:gd name="connsiteY3" fmla="*/ 292790 h 1002322"/>
                        <a:gd name="connsiteX4" fmla="*/ 1234682 w 1365265"/>
                        <a:gd name="connsiteY4" fmla="*/ 622550 h 1002322"/>
                        <a:gd name="connsiteX5" fmla="*/ 1017988 w 1365265"/>
                        <a:gd name="connsiteY5" fmla="*/ 847621 h 1002322"/>
                        <a:gd name="connsiteX6" fmla="*/ 600027 w 1365265"/>
                        <a:gd name="connsiteY6" fmla="*/ 989932 h 1002322"/>
                        <a:gd name="connsiteX7" fmla="*/ 19637 w 1365265"/>
                        <a:gd name="connsiteY7" fmla="*/ 540411 h 1002322"/>
                        <a:gd name="connsiteX0" fmla="*/ 19637 w 1365265"/>
                        <a:gd name="connsiteY0" fmla="*/ 540411 h 999624"/>
                        <a:gd name="connsiteX1" fmla="*/ 22238 w 1365265"/>
                        <a:gd name="connsiteY1" fmla="*/ 35702 h 999624"/>
                        <a:gd name="connsiteX2" fmla="*/ 661991 w 1365265"/>
                        <a:gd name="connsiteY2" fmla="*/ 93912 h 999624"/>
                        <a:gd name="connsiteX3" fmla="*/ 1341838 w 1365265"/>
                        <a:gd name="connsiteY3" fmla="*/ 292790 h 999624"/>
                        <a:gd name="connsiteX4" fmla="*/ 1234682 w 1365265"/>
                        <a:gd name="connsiteY4" fmla="*/ 622550 h 999624"/>
                        <a:gd name="connsiteX5" fmla="*/ 1017988 w 1365265"/>
                        <a:gd name="connsiteY5" fmla="*/ 847621 h 999624"/>
                        <a:gd name="connsiteX6" fmla="*/ 600027 w 1365265"/>
                        <a:gd name="connsiteY6" fmla="*/ 989932 h 999624"/>
                        <a:gd name="connsiteX7" fmla="*/ 19637 w 1365265"/>
                        <a:gd name="connsiteY7" fmla="*/ 540411 h 999624"/>
                        <a:gd name="connsiteX0" fmla="*/ 19637 w 1365265"/>
                        <a:gd name="connsiteY0" fmla="*/ 540411 h 1004334"/>
                        <a:gd name="connsiteX1" fmla="*/ 22238 w 1365265"/>
                        <a:gd name="connsiteY1" fmla="*/ 35702 h 1004334"/>
                        <a:gd name="connsiteX2" fmla="*/ 661991 w 1365265"/>
                        <a:gd name="connsiteY2" fmla="*/ 93912 h 1004334"/>
                        <a:gd name="connsiteX3" fmla="*/ 1341838 w 1365265"/>
                        <a:gd name="connsiteY3" fmla="*/ 292790 h 1004334"/>
                        <a:gd name="connsiteX4" fmla="*/ 1234682 w 1365265"/>
                        <a:gd name="connsiteY4" fmla="*/ 622550 h 1004334"/>
                        <a:gd name="connsiteX5" fmla="*/ 1017988 w 1365265"/>
                        <a:gd name="connsiteY5" fmla="*/ 847621 h 1004334"/>
                        <a:gd name="connsiteX6" fmla="*/ 556539 w 1365265"/>
                        <a:gd name="connsiteY6" fmla="*/ 994938 h 1004334"/>
                        <a:gd name="connsiteX7" fmla="*/ 19637 w 1365265"/>
                        <a:gd name="connsiteY7" fmla="*/ 540411 h 1004334"/>
                        <a:gd name="connsiteX0" fmla="*/ 19637 w 1365265"/>
                        <a:gd name="connsiteY0" fmla="*/ 540411 h 1004333"/>
                        <a:gd name="connsiteX1" fmla="*/ 22238 w 1365265"/>
                        <a:gd name="connsiteY1" fmla="*/ 35702 h 1004333"/>
                        <a:gd name="connsiteX2" fmla="*/ 661991 w 1365265"/>
                        <a:gd name="connsiteY2" fmla="*/ 93912 h 1004333"/>
                        <a:gd name="connsiteX3" fmla="*/ 1341838 w 1365265"/>
                        <a:gd name="connsiteY3" fmla="*/ 292790 h 1004333"/>
                        <a:gd name="connsiteX4" fmla="*/ 1234682 w 1365265"/>
                        <a:gd name="connsiteY4" fmla="*/ 622550 h 1004333"/>
                        <a:gd name="connsiteX5" fmla="*/ 1017988 w 1365265"/>
                        <a:gd name="connsiteY5" fmla="*/ 847621 h 1004333"/>
                        <a:gd name="connsiteX6" fmla="*/ 556539 w 1365265"/>
                        <a:gd name="connsiteY6" fmla="*/ 994937 h 1004333"/>
                        <a:gd name="connsiteX7" fmla="*/ 19637 w 1365265"/>
                        <a:gd name="connsiteY7" fmla="*/ 540411 h 1004333"/>
                        <a:gd name="connsiteX0" fmla="*/ 19637 w 1365265"/>
                        <a:gd name="connsiteY0" fmla="*/ 540411 h 1009914"/>
                        <a:gd name="connsiteX1" fmla="*/ 22238 w 1365265"/>
                        <a:gd name="connsiteY1" fmla="*/ 35702 h 1009914"/>
                        <a:gd name="connsiteX2" fmla="*/ 661991 w 1365265"/>
                        <a:gd name="connsiteY2" fmla="*/ 93912 h 1009914"/>
                        <a:gd name="connsiteX3" fmla="*/ 1341838 w 1365265"/>
                        <a:gd name="connsiteY3" fmla="*/ 292790 h 1009914"/>
                        <a:gd name="connsiteX4" fmla="*/ 1234682 w 1365265"/>
                        <a:gd name="connsiteY4" fmla="*/ 622550 h 1009914"/>
                        <a:gd name="connsiteX5" fmla="*/ 1039221 w 1365265"/>
                        <a:gd name="connsiteY5" fmla="*/ 872783 h 1009914"/>
                        <a:gd name="connsiteX6" fmla="*/ 556539 w 1365265"/>
                        <a:gd name="connsiteY6" fmla="*/ 994937 h 1009914"/>
                        <a:gd name="connsiteX7" fmla="*/ 19637 w 1365265"/>
                        <a:gd name="connsiteY7" fmla="*/ 540411 h 1009914"/>
                        <a:gd name="connsiteX0" fmla="*/ 19637 w 1370879"/>
                        <a:gd name="connsiteY0" fmla="*/ 540411 h 1009914"/>
                        <a:gd name="connsiteX1" fmla="*/ 22238 w 1370879"/>
                        <a:gd name="connsiteY1" fmla="*/ 35702 h 1009914"/>
                        <a:gd name="connsiteX2" fmla="*/ 661991 w 1370879"/>
                        <a:gd name="connsiteY2" fmla="*/ 93912 h 1009914"/>
                        <a:gd name="connsiteX3" fmla="*/ 1341838 w 1370879"/>
                        <a:gd name="connsiteY3" fmla="*/ 292790 h 1009914"/>
                        <a:gd name="connsiteX4" fmla="*/ 1272539 w 1370879"/>
                        <a:gd name="connsiteY4" fmla="*/ 641132 h 1009914"/>
                        <a:gd name="connsiteX5" fmla="*/ 1039221 w 1370879"/>
                        <a:gd name="connsiteY5" fmla="*/ 872783 h 1009914"/>
                        <a:gd name="connsiteX6" fmla="*/ 556539 w 1370879"/>
                        <a:gd name="connsiteY6" fmla="*/ 994937 h 1009914"/>
                        <a:gd name="connsiteX7" fmla="*/ 19637 w 1370879"/>
                        <a:gd name="connsiteY7" fmla="*/ 540411 h 1009914"/>
                        <a:gd name="connsiteX0" fmla="*/ 19637 w 1445416"/>
                        <a:gd name="connsiteY0" fmla="*/ 540500 h 1010003"/>
                        <a:gd name="connsiteX1" fmla="*/ 22238 w 1445416"/>
                        <a:gd name="connsiteY1" fmla="*/ 35791 h 1010003"/>
                        <a:gd name="connsiteX2" fmla="*/ 661991 w 1445416"/>
                        <a:gd name="connsiteY2" fmla="*/ 94001 h 1010003"/>
                        <a:gd name="connsiteX3" fmla="*/ 1426585 w 1445416"/>
                        <a:gd name="connsiteY3" fmla="*/ 295955 h 1010003"/>
                        <a:gd name="connsiteX4" fmla="*/ 1272539 w 1445416"/>
                        <a:gd name="connsiteY4" fmla="*/ 641221 h 1010003"/>
                        <a:gd name="connsiteX5" fmla="*/ 1039221 w 1445416"/>
                        <a:gd name="connsiteY5" fmla="*/ 872872 h 1010003"/>
                        <a:gd name="connsiteX6" fmla="*/ 556539 w 1445416"/>
                        <a:gd name="connsiteY6" fmla="*/ 995026 h 1010003"/>
                        <a:gd name="connsiteX7" fmla="*/ 19637 w 1445416"/>
                        <a:gd name="connsiteY7" fmla="*/ 540500 h 1010003"/>
                        <a:gd name="connsiteX0" fmla="*/ 19637 w 1426585"/>
                        <a:gd name="connsiteY0" fmla="*/ 540500 h 1010003"/>
                        <a:gd name="connsiteX1" fmla="*/ 22238 w 1426585"/>
                        <a:gd name="connsiteY1" fmla="*/ 35791 h 1010003"/>
                        <a:gd name="connsiteX2" fmla="*/ 661991 w 1426585"/>
                        <a:gd name="connsiteY2" fmla="*/ 94001 h 1010003"/>
                        <a:gd name="connsiteX3" fmla="*/ 1426585 w 1426585"/>
                        <a:gd name="connsiteY3" fmla="*/ 295955 h 1010003"/>
                        <a:gd name="connsiteX4" fmla="*/ 1272539 w 1426585"/>
                        <a:gd name="connsiteY4" fmla="*/ 641221 h 1010003"/>
                        <a:gd name="connsiteX5" fmla="*/ 1039221 w 1426585"/>
                        <a:gd name="connsiteY5" fmla="*/ 872872 h 1010003"/>
                        <a:gd name="connsiteX6" fmla="*/ 556539 w 1426585"/>
                        <a:gd name="connsiteY6" fmla="*/ 995026 h 1010003"/>
                        <a:gd name="connsiteX7" fmla="*/ 19637 w 1426585"/>
                        <a:gd name="connsiteY7" fmla="*/ 540500 h 1010003"/>
                        <a:gd name="connsiteX0" fmla="*/ 19637 w 1435463"/>
                        <a:gd name="connsiteY0" fmla="*/ 540598 h 1010101"/>
                        <a:gd name="connsiteX1" fmla="*/ 22238 w 1435463"/>
                        <a:gd name="connsiteY1" fmla="*/ 35889 h 1010101"/>
                        <a:gd name="connsiteX2" fmla="*/ 661991 w 1435463"/>
                        <a:gd name="connsiteY2" fmla="*/ 94099 h 1010101"/>
                        <a:gd name="connsiteX3" fmla="*/ 1435463 w 1435463"/>
                        <a:gd name="connsiteY3" fmla="*/ 299407 h 1010101"/>
                        <a:gd name="connsiteX4" fmla="*/ 1272539 w 1435463"/>
                        <a:gd name="connsiteY4" fmla="*/ 641319 h 1010101"/>
                        <a:gd name="connsiteX5" fmla="*/ 1039221 w 1435463"/>
                        <a:gd name="connsiteY5" fmla="*/ 872970 h 1010101"/>
                        <a:gd name="connsiteX6" fmla="*/ 556539 w 1435463"/>
                        <a:gd name="connsiteY6" fmla="*/ 995124 h 1010101"/>
                        <a:gd name="connsiteX7" fmla="*/ 19637 w 1435463"/>
                        <a:gd name="connsiteY7" fmla="*/ 540598 h 1010101"/>
                        <a:gd name="connsiteX0" fmla="*/ 19637 w 1435463"/>
                        <a:gd name="connsiteY0" fmla="*/ 551800 h 1021303"/>
                        <a:gd name="connsiteX1" fmla="*/ 22238 w 1435463"/>
                        <a:gd name="connsiteY1" fmla="*/ 47091 h 1021303"/>
                        <a:gd name="connsiteX2" fmla="*/ 681144 w 1435463"/>
                        <a:gd name="connsiteY2" fmla="*/ 61103 h 1021303"/>
                        <a:gd name="connsiteX3" fmla="*/ 1435463 w 1435463"/>
                        <a:gd name="connsiteY3" fmla="*/ 310609 h 1021303"/>
                        <a:gd name="connsiteX4" fmla="*/ 1272539 w 1435463"/>
                        <a:gd name="connsiteY4" fmla="*/ 652521 h 1021303"/>
                        <a:gd name="connsiteX5" fmla="*/ 1039221 w 1435463"/>
                        <a:gd name="connsiteY5" fmla="*/ 884172 h 1021303"/>
                        <a:gd name="connsiteX6" fmla="*/ 556539 w 1435463"/>
                        <a:gd name="connsiteY6" fmla="*/ 1006326 h 1021303"/>
                        <a:gd name="connsiteX7" fmla="*/ 19637 w 1435463"/>
                        <a:gd name="connsiteY7" fmla="*/ 551800 h 1021303"/>
                        <a:gd name="connsiteX0" fmla="*/ 26213 w 1442039"/>
                        <a:gd name="connsiteY0" fmla="*/ 551800 h 1021303"/>
                        <a:gd name="connsiteX1" fmla="*/ 28814 w 1442039"/>
                        <a:gd name="connsiteY1" fmla="*/ 47091 h 1021303"/>
                        <a:gd name="connsiteX2" fmla="*/ 687720 w 1442039"/>
                        <a:gd name="connsiteY2" fmla="*/ 61103 h 1021303"/>
                        <a:gd name="connsiteX3" fmla="*/ 1442039 w 1442039"/>
                        <a:gd name="connsiteY3" fmla="*/ 310609 h 1021303"/>
                        <a:gd name="connsiteX4" fmla="*/ 1279115 w 1442039"/>
                        <a:gd name="connsiteY4" fmla="*/ 652521 h 1021303"/>
                        <a:gd name="connsiteX5" fmla="*/ 1045797 w 1442039"/>
                        <a:gd name="connsiteY5" fmla="*/ 884172 h 1021303"/>
                        <a:gd name="connsiteX6" fmla="*/ 563115 w 1442039"/>
                        <a:gd name="connsiteY6" fmla="*/ 1006326 h 1021303"/>
                        <a:gd name="connsiteX7" fmla="*/ 26213 w 1442039"/>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1860" h="1021303">
                          <a:moveTo>
                            <a:pt x="36034" y="551800"/>
                          </a:moveTo>
                          <a:cubicBezTo>
                            <a:pt x="3269" y="384487"/>
                            <a:pt x="-26366" y="139532"/>
                            <a:pt x="38635" y="47091"/>
                          </a:cubicBezTo>
                          <a:cubicBezTo>
                            <a:pt x="148371" y="-43794"/>
                            <a:pt x="462004" y="17183"/>
                            <a:pt x="697541" y="61103"/>
                          </a:cubicBezTo>
                          <a:cubicBezTo>
                            <a:pt x="933079" y="105023"/>
                            <a:pt x="1349267" y="241157"/>
                            <a:pt x="1451860" y="310609"/>
                          </a:cubicBezTo>
                          <a:cubicBezTo>
                            <a:pt x="1426051" y="467304"/>
                            <a:pt x="1342117" y="556477"/>
                            <a:pt x="1288936" y="652521"/>
                          </a:cubicBezTo>
                          <a:cubicBezTo>
                            <a:pt x="1226229" y="741421"/>
                            <a:pt x="1151860" y="808369"/>
                            <a:pt x="1055618" y="884172"/>
                          </a:cubicBezTo>
                          <a:cubicBezTo>
                            <a:pt x="971282" y="950450"/>
                            <a:pt x="742867" y="1061721"/>
                            <a:pt x="572936" y="1006326"/>
                          </a:cubicBezTo>
                          <a:cubicBezTo>
                            <a:pt x="403005" y="950931"/>
                            <a:pt x="96954" y="812739"/>
                            <a:pt x="36034" y="551800"/>
                          </a:cubicBezTo>
                          <a:close/>
                        </a:path>
                      </a:pathLst>
                    </a:custGeom>
                    <a:gradFill>
                      <a:gsLst>
                        <a:gs pos="45000">
                          <a:sysClr val="windowText" lastClr="000000"/>
                        </a:gs>
                        <a:gs pos="66000">
                          <a:sysClr val="windowText" lastClr="000000"/>
                        </a:gs>
                        <a:gs pos="56000">
                          <a:srgbClr val="525F79"/>
                        </a:gs>
                      </a:gsLst>
                      <a:lin ang="13800000" scaled="0"/>
                    </a:gradFill>
                    <a:ln w="12700" cap="flat" cmpd="sng" algn="ctr">
                      <a:no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43" name="Freeform: Shape 36">
                      <a:extLst>
                        <a:ext uri="{FF2B5EF4-FFF2-40B4-BE49-F238E27FC236}">
                          <a16:creationId xmlns:a16="http://schemas.microsoft.com/office/drawing/2014/main" id="{BA5B2505-0670-433D-AB84-3D705634B31E}"/>
                        </a:ext>
                      </a:extLst>
                    </p:cNvPr>
                    <p:cNvSpPr/>
                    <p:nvPr/>
                  </p:nvSpPr>
                  <p:spPr>
                    <a:xfrm rot="1258334" flipH="1">
                      <a:off x="1821104" y="3839281"/>
                      <a:ext cx="874823" cy="327491"/>
                    </a:xfrm>
                    <a:custGeom>
                      <a:avLst/>
                      <a:gdLst>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23862 w 1790700"/>
                        <a:gd name="connsiteY5" fmla="*/ 526256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23862 w 1790700"/>
                        <a:gd name="connsiteY5" fmla="*/ 526256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6718 w 1790700"/>
                        <a:gd name="connsiteY5" fmla="*/ 523875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6718 w 1790700"/>
                        <a:gd name="connsiteY5" fmla="*/ 523875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07193 w 1790700"/>
                        <a:gd name="connsiteY5" fmla="*/ 538162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07193 w 1790700"/>
                        <a:gd name="connsiteY5" fmla="*/ 538162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1955 w 1790700"/>
                        <a:gd name="connsiteY5" fmla="*/ 533400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1955 w 1790700"/>
                        <a:gd name="connsiteY5" fmla="*/ 533400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1955 w 1790700"/>
                        <a:gd name="connsiteY5" fmla="*/ 533400 h 642937"/>
                        <a:gd name="connsiteX6" fmla="*/ 166687 w 1790700"/>
                        <a:gd name="connsiteY6" fmla="*/ 104775 h 642937"/>
                        <a:gd name="connsiteX7" fmla="*/ 0 w 1790700"/>
                        <a:gd name="connsiteY7" fmla="*/ 0 h 642937"/>
                        <a:gd name="connsiteX0" fmla="*/ 0 w 1790700"/>
                        <a:gd name="connsiteY0" fmla="*/ 0 h 645189"/>
                        <a:gd name="connsiteX1" fmla="*/ 1790700 w 1790700"/>
                        <a:gd name="connsiteY1" fmla="*/ 242887 h 645189"/>
                        <a:gd name="connsiteX2" fmla="*/ 1621631 w 1790700"/>
                        <a:gd name="connsiteY2" fmla="*/ 271462 h 645189"/>
                        <a:gd name="connsiteX3" fmla="*/ 1390650 w 1790700"/>
                        <a:gd name="connsiteY3" fmla="*/ 595312 h 645189"/>
                        <a:gd name="connsiteX4" fmla="*/ 873918 w 1790700"/>
                        <a:gd name="connsiteY4" fmla="*/ 642937 h 645189"/>
                        <a:gd name="connsiteX5" fmla="*/ 411955 w 1790700"/>
                        <a:gd name="connsiteY5" fmla="*/ 533400 h 645189"/>
                        <a:gd name="connsiteX6" fmla="*/ 166687 w 1790700"/>
                        <a:gd name="connsiteY6" fmla="*/ 104775 h 645189"/>
                        <a:gd name="connsiteX7" fmla="*/ 0 w 1790700"/>
                        <a:gd name="connsiteY7" fmla="*/ 0 h 645189"/>
                        <a:gd name="connsiteX0" fmla="*/ 0 w 1790700"/>
                        <a:gd name="connsiteY0" fmla="*/ 0 h 649771"/>
                        <a:gd name="connsiteX1" fmla="*/ 1790700 w 1790700"/>
                        <a:gd name="connsiteY1" fmla="*/ 242887 h 649771"/>
                        <a:gd name="connsiteX2" fmla="*/ 1621631 w 1790700"/>
                        <a:gd name="connsiteY2" fmla="*/ 271462 h 649771"/>
                        <a:gd name="connsiteX3" fmla="*/ 1390650 w 1790700"/>
                        <a:gd name="connsiteY3" fmla="*/ 595312 h 649771"/>
                        <a:gd name="connsiteX4" fmla="*/ 873918 w 1790700"/>
                        <a:gd name="connsiteY4" fmla="*/ 647700 h 649771"/>
                        <a:gd name="connsiteX5" fmla="*/ 411955 w 1790700"/>
                        <a:gd name="connsiteY5" fmla="*/ 533400 h 649771"/>
                        <a:gd name="connsiteX6" fmla="*/ 166687 w 1790700"/>
                        <a:gd name="connsiteY6" fmla="*/ 104775 h 649771"/>
                        <a:gd name="connsiteX7" fmla="*/ 0 w 1790700"/>
                        <a:gd name="connsiteY7" fmla="*/ 0 h 649771"/>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35743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802618"/>
                        <a:gd name="connsiteY0" fmla="*/ 0 h 652466"/>
                        <a:gd name="connsiteX1" fmla="*/ 1790700 w 1802618"/>
                        <a:gd name="connsiteY1" fmla="*/ 235743 h 652466"/>
                        <a:gd name="connsiteX2" fmla="*/ 1621631 w 1802618"/>
                        <a:gd name="connsiteY2" fmla="*/ 271462 h 652466"/>
                        <a:gd name="connsiteX3" fmla="*/ 1390650 w 1802618"/>
                        <a:gd name="connsiteY3" fmla="*/ 595312 h 652466"/>
                        <a:gd name="connsiteX4" fmla="*/ 873918 w 1802618"/>
                        <a:gd name="connsiteY4" fmla="*/ 647700 h 652466"/>
                        <a:gd name="connsiteX5" fmla="*/ 411955 w 1802618"/>
                        <a:gd name="connsiteY5" fmla="*/ 533400 h 652466"/>
                        <a:gd name="connsiteX6" fmla="*/ 166687 w 1802618"/>
                        <a:gd name="connsiteY6" fmla="*/ 104775 h 652466"/>
                        <a:gd name="connsiteX7" fmla="*/ 0 w 1802618"/>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606"/>
                        <a:gd name="connsiteY0" fmla="*/ 0 h 652466"/>
                        <a:gd name="connsiteX1" fmla="*/ 1790700 w 1802606"/>
                        <a:gd name="connsiteY1" fmla="*/ 235743 h 652466"/>
                        <a:gd name="connsiteX2" fmla="*/ 1621631 w 1802606"/>
                        <a:gd name="connsiteY2" fmla="*/ 271462 h 652466"/>
                        <a:gd name="connsiteX3" fmla="*/ 1390650 w 1802606"/>
                        <a:gd name="connsiteY3" fmla="*/ 595312 h 652466"/>
                        <a:gd name="connsiteX4" fmla="*/ 873918 w 1802606"/>
                        <a:gd name="connsiteY4" fmla="*/ 647700 h 652466"/>
                        <a:gd name="connsiteX5" fmla="*/ 411955 w 1802606"/>
                        <a:gd name="connsiteY5" fmla="*/ 533400 h 652466"/>
                        <a:gd name="connsiteX6" fmla="*/ 166687 w 1802606"/>
                        <a:gd name="connsiteY6" fmla="*/ 104775 h 652466"/>
                        <a:gd name="connsiteX7" fmla="*/ 0 w 1802606"/>
                        <a:gd name="connsiteY7" fmla="*/ 0 h 652466"/>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7155 h 650084"/>
                        <a:gd name="connsiteX7" fmla="*/ 0 w 1776412"/>
                        <a:gd name="connsiteY7" fmla="*/ 0 h 650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6412" h="650084">
                          <a:moveTo>
                            <a:pt x="0" y="0"/>
                          </a:moveTo>
                          <a:cubicBezTo>
                            <a:pt x="606424" y="309561"/>
                            <a:pt x="1359694" y="300036"/>
                            <a:pt x="1776412" y="233361"/>
                          </a:cubicBezTo>
                          <a:cubicBezTo>
                            <a:pt x="1658540" y="261538"/>
                            <a:pt x="1673224" y="257173"/>
                            <a:pt x="1607343" y="269080"/>
                          </a:cubicBezTo>
                          <a:cubicBezTo>
                            <a:pt x="1542255" y="393699"/>
                            <a:pt x="1462881" y="496886"/>
                            <a:pt x="1376362" y="592930"/>
                          </a:cubicBezTo>
                          <a:cubicBezTo>
                            <a:pt x="1208881" y="646905"/>
                            <a:pt x="1053305" y="658018"/>
                            <a:pt x="859630" y="645318"/>
                          </a:cubicBezTo>
                          <a:cubicBezTo>
                            <a:pt x="703261" y="635000"/>
                            <a:pt x="561180" y="605630"/>
                            <a:pt x="397667" y="531018"/>
                          </a:cubicBezTo>
                          <a:cubicBezTo>
                            <a:pt x="276223" y="392905"/>
                            <a:pt x="190499" y="278605"/>
                            <a:pt x="152399" y="107155"/>
                          </a:cubicBezTo>
                          <a:cubicBezTo>
                            <a:pt x="108743" y="70642"/>
                            <a:pt x="55563" y="31750"/>
                            <a:pt x="0" y="0"/>
                          </a:cubicBezTo>
                          <a:close/>
                        </a:path>
                      </a:pathLst>
                    </a:custGeom>
                    <a:gradFill flip="none" rotWithShape="1">
                      <a:gsLst>
                        <a:gs pos="39000">
                          <a:sysClr val="window" lastClr="FFFFFF"/>
                        </a:gs>
                        <a:gs pos="65000">
                          <a:srgbClr val="2C2C2C"/>
                        </a:gs>
                      </a:gsLst>
                      <a:lin ang="16800000" scaled="0"/>
                      <a:tileRect/>
                    </a:gradFill>
                    <a:ln w="19050" cap="flat" cmpd="sng" algn="ctr">
                      <a:solidFill>
                        <a:sysClr val="windowText" lastClr="000000"/>
                      </a:soli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44" name="Freeform: Shape 30">
                      <a:extLst>
                        <a:ext uri="{FF2B5EF4-FFF2-40B4-BE49-F238E27FC236}">
                          <a16:creationId xmlns:a16="http://schemas.microsoft.com/office/drawing/2014/main" id="{55F1A62B-1D14-46B7-959C-FCCA73543AB5}"/>
                        </a:ext>
                      </a:extLst>
                    </p:cNvPr>
                    <p:cNvSpPr/>
                    <p:nvPr/>
                  </p:nvSpPr>
                  <p:spPr>
                    <a:xfrm rot="1258334" flipH="1">
                      <a:off x="2010177" y="4237363"/>
                      <a:ext cx="259554" cy="287903"/>
                    </a:xfrm>
                    <a:custGeom>
                      <a:avLst/>
                      <a:gdLst>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Lst>
                      <a:ahLst/>
                      <a:cxnLst>
                        <a:cxn ang="0">
                          <a:pos x="connsiteX0" y="connsiteY0"/>
                        </a:cxn>
                        <a:cxn ang="0">
                          <a:pos x="connsiteX1" y="connsiteY1"/>
                        </a:cxn>
                        <a:cxn ang="0">
                          <a:pos x="connsiteX2" y="connsiteY2"/>
                        </a:cxn>
                        <a:cxn ang="0">
                          <a:pos x="connsiteX3" y="connsiteY3"/>
                        </a:cxn>
                      </a:cxnLst>
                      <a:rect l="l" t="t" r="r" b="b"/>
                      <a:pathLst>
                        <a:path w="527050" h="571500">
                          <a:moveTo>
                            <a:pt x="0" y="0"/>
                          </a:moveTo>
                          <a:cubicBezTo>
                            <a:pt x="31750" y="190500"/>
                            <a:pt x="25400" y="381000"/>
                            <a:pt x="95250" y="571500"/>
                          </a:cubicBezTo>
                          <a:cubicBezTo>
                            <a:pt x="270933" y="423333"/>
                            <a:pt x="383117" y="237067"/>
                            <a:pt x="527050" y="69850"/>
                          </a:cubicBezTo>
                          <a:lnTo>
                            <a:pt x="0" y="0"/>
                          </a:lnTo>
                          <a:close/>
                        </a:path>
                      </a:pathLst>
                    </a:custGeom>
                    <a:gradFill>
                      <a:gsLst>
                        <a:gs pos="30000">
                          <a:srgbClr val="FFCD04"/>
                        </a:gs>
                        <a:gs pos="100000">
                          <a:srgbClr val="FC8702"/>
                        </a:gs>
                      </a:gsLst>
                      <a:lin ang="5700000" scaled="0"/>
                    </a:gradFill>
                    <a:ln w="12700" cap="flat" cmpd="sng" algn="ctr">
                      <a:gradFill flip="none" rotWithShape="1">
                        <a:gsLst>
                          <a:gs pos="14000">
                            <a:srgbClr val="FFCD04"/>
                          </a:gs>
                          <a:gs pos="23000">
                            <a:sysClr val="windowText" lastClr="000000"/>
                          </a:gs>
                        </a:gsLst>
                        <a:lin ang="5700000" scaled="0"/>
                        <a:tileRect/>
                      </a:gra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31" name="Group 30"/>
                  <p:cNvGrpSpPr/>
                  <p:nvPr/>
                </p:nvGrpSpPr>
                <p:grpSpPr>
                  <a:xfrm>
                    <a:off x="645179" y="1937835"/>
                    <a:ext cx="3520209" cy="1503664"/>
                    <a:chOff x="630864" y="2045573"/>
                    <a:chExt cx="3520209" cy="1503664"/>
                  </a:xfrm>
                </p:grpSpPr>
                <p:pic>
                  <p:nvPicPr>
                    <p:cNvPr id="32" name="Picture 2" descr="15,874 Detective cartoon Vectors, Royalty-free Vector Detective cartoon  Images | Depositphotos®"/>
                    <p:cNvPicPr>
                      <a:picLocks noChangeAspect="1" noChangeArrowheads="1"/>
                    </p:cNvPicPr>
                    <p:nvPr/>
                  </p:nvPicPr>
                  <p:blipFill rotWithShape="1">
                    <a:blip r:embed="rId5" cstate="email">
                      <a:extLst>
                        <a:ext uri="{BEBA8EAE-BF5A-486C-A8C5-ECC9F3942E4B}">
                          <a14:imgProps xmlns:a14="http://schemas.microsoft.com/office/drawing/2010/main">
                            <a14:imgLayer r:embed="rId6">
                              <a14:imgEffect>
                                <a14:backgroundRemoval t="0" b="100000" l="0" r="74316">
                                  <a14:foregroundMark x1="52000" y1="96000" x2="62105" y2="98833"/>
                                  <a14:foregroundMark x1="34105" y1="8500" x2="57895" y2="14333"/>
                                  <a14:foregroundMark x1="45263" y1="11333" x2="50316" y2="13167"/>
                                  <a14:foregroundMark x1="49684" y1="13167" x2="56632" y2="16000"/>
                                  <a14:backgroundMark x1="21474" y1="48000" x2="21474" y2="48000"/>
                                  <a14:backgroundMark x1="44000" y1="11833" x2="61684" y2="18167"/>
                                  <a14:backgroundMark x1="37895" y1="12833" x2="60421" y2="18833"/>
                                  <a14:backgroundMark x1="34947" y1="19333" x2="62316" y2="19333"/>
                                </a14:backgroundRemoval>
                              </a14:imgEffect>
                            </a14:imgLayer>
                          </a14:imgProps>
                        </a:ext>
                        <a:ext uri="{28A0092B-C50C-407E-A947-70E740481C1C}">
                          <a14:useLocalDpi xmlns:a14="http://schemas.microsoft.com/office/drawing/2010/main"/>
                        </a:ext>
                      </a:extLst>
                    </a:blip>
                    <a:srcRect l="29958" r="24070" b="80032"/>
                    <a:stretch/>
                  </p:blipFill>
                  <p:spPr bwMode="auto">
                    <a:xfrm>
                      <a:off x="630864" y="2048660"/>
                      <a:ext cx="3520209" cy="1500577"/>
                    </a:xfrm>
                    <a:prstGeom prst="rect">
                      <a:avLst/>
                    </a:prstGeom>
                    <a:noFill/>
                    <a:extLst>
                      <a:ext uri="{909E8E84-426E-40DD-AFC4-6F175D3DCCD1}">
                        <a14:hiddenFill xmlns:a14="http://schemas.microsoft.com/office/drawing/2010/main">
                          <a:solidFill>
                            <a:srgbClr val="FFFFFF"/>
                          </a:solidFill>
                        </a14:hiddenFill>
                      </a:ext>
                    </a:extLst>
                  </p:spPr>
                </p:pic>
                <p:sp>
                  <p:nvSpPr>
                    <p:cNvPr id="33" name="Freeform 32"/>
                    <p:cNvSpPr/>
                    <p:nvPr/>
                  </p:nvSpPr>
                  <p:spPr>
                    <a:xfrm>
                      <a:off x="872962" y="2638205"/>
                      <a:ext cx="3077467" cy="737709"/>
                    </a:xfrm>
                    <a:custGeom>
                      <a:avLst/>
                      <a:gdLst>
                        <a:gd name="connsiteX0" fmla="*/ 0 w 3077467"/>
                        <a:gd name="connsiteY0" fmla="*/ 27644 h 737709"/>
                        <a:gd name="connsiteX1" fmla="*/ 204428 w 3077467"/>
                        <a:gd name="connsiteY1" fmla="*/ 19 h 737709"/>
                        <a:gd name="connsiteX2" fmla="*/ 430956 w 3077467"/>
                        <a:gd name="connsiteY2" fmla="*/ 24881 h 737709"/>
                        <a:gd name="connsiteX3" fmla="*/ 643671 w 3077467"/>
                        <a:gd name="connsiteY3" fmla="*/ 104995 h 737709"/>
                        <a:gd name="connsiteX4" fmla="*/ 895062 w 3077467"/>
                        <a:gd name="connsiteY4" fmla="*/ 226547 h 737709"/>
                        <a:gd name="connsiteX5" fmla="*/ 1276292 w 3077467"/>
                        <a:gd name="connsiteY5" fmla="*/ 389536 h 737709"/>
                        <a:gd name="connsiteX6" fmla="*/ 2058091 w 3077467"/>
                        <a:gd name="connsiteY6" fmla="*/ 701703 h 737709"/>
                        <a:gd name="connsiteX7" fmla="*/ 3077467 w 3077467"/>
                        <a:gd name="connsiteY7" fmla="*/ 718278 h 737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7467" h="737709">
                          <a:moveTo>
                            <a:pt x="0" y="27644"/>
                          </a:moveTo>
                          <a:cubicBezTo>
                            <a:pt x="66301" y="14061"/>
                            <a:pt x="132602" y="479"/>
                            <a:pt x="204428" y="19"/>
                          </a:cubicBezTo>
                          <a:cubicBezTo>
                            <a:pt x="276254" y="-442"/>
                            <a:pt x="357749" y="7385"/>
                            <a:pt x="430956" y="24881"/>
                          </a:cubicBezTo>
                          <a:cubicBezTo>
                            <a:pt x="504163" y="42377"/>
                            <a:pt x="566320" y="71384"/>
                            <a:pt x="643671" y="104995"/>
                          </a:cubicBezTo>
                          <a:cubicBezTo>
                            <a:pt x="721022" y="138606"/>
                            <a:pt x="789625" y="179124"/>
                            <a:pt x="895062" y="226547"/>
                          </a:cubicBezTo>
                          <a:cubicBezTo>
                            <a:pt x="1000499" y="273971"/>
                            <a:pt x="1276292" y="389536"/>
                            <a:pt x="1276292" y="389536"/>
                          </a:cubicBezTo>
                          <a:cubicBezTo>
                            <a:pt x="1470130" y="468729"/>
                            <a:pt x="1757895" y="646913"/>
                            <a:pt x="2058091" y="701703"/>
                          </a:cubicBezTo>
                          <a:cubicBezTo>
                            <a:pt x="2358287" y="756493"/>
                            <a:pt x="2717877" y="737385"/>
                            <a:pt x="3077467" y="718278"/>
                          </a:cubicBezTo>
                        </a:path>
                      </a:pathLst>
                    </a:custGeom>
                    <a:ln w="19050"/>
                    <a:effectLst>
                      <a:outerShdw blurRad="63500" sx="102000" sy="102000" algn="ctr" rotWithShape="0">
                        <a:prstClr val="black">
                          <a:alpha val="40000"/>
                        </a:prstClr>
                      </a:outerShdw>
                    </a:effectLst>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34" name="Freeform 33"/>
                    <p:cNvSpPr/>
                    <p:nvPr/>
                  </p:nvSpPr>
                  <p:spPr>
                    <a:xfrm>
                      <a:off x="889537" y="2668611"/>
                      <a:ext cx="1555309" cy="502782"/>
                    </a:xfrm>
                    <a:custGeom>
                      <a:avLst/>
                      <a:gdLst>
                        <a:gd name="connsiteX0" fmla="*/ 0 w 1555309"/>
                        <a:gd name="connsiteY0" fmla="*/ 0 h 502782"/>
                        <a:gd name="connsiteX1" fmla="*/ 55251 w 1555309"/>
                        <a:gd name="connsiteY1" fmla="*/ 35913 h 502782"/>
                        <a:gd name="connsiteX2" fmla="*/ 221003 w 1555309"/>
                        <a:gd name="connsiteY2" fmla="*/ 96689 h 502782"/>
                        <a:gd name="connsiteX3" fmla="*/ 889537 w 1555309"/>
                        <a:gd name="connsiteY3" fmla="*/ 234816 h 502782"/>
                        <a:gd name="connsiteX4" fmla="*/ 1555309 w 1555309"/>
                        <a:gd name="connsiteY4" fmla="*/ 502782 h 502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5309" h="502782">
                          <a:moveTo>
                            <a:pt x="0" y="0"/>
                          </a:moveTo>
                          <a:cubicBezTo>
                            <a:pt x="9208" y="9899"/>
                            <a:pt x="18417" y="19798"/>
                            <a:pt x="55251" y="35913"/>
                          </a:cubicBezTo>
                          <a:cubicBezTo>
                            <a:pt x="92085" y="52028"/>
                            <a:pt x="81955" y="63539"/>
                            <a:pt x="221003" y="96689"/>
                          </a:cubicBezTo>
                          <a:cubicBezTo>
                            <a:pt x="360051" y="129839"/>
                            <a:pt x="667153" y="167134"/>
                            <a:pt x="889537" y="234816"/>
                          </a:cubicBezTo>
                          <a:cubicBezTo>
                            <a:pt x="1111921" y="302498"/>
                            <a:pt x="1333615" y="402640"/>
                            <a:pt x="1555309" y="502782"/>
                          </a:cubicBezTo>
                        </a:path>
                      </a:pathLst>
                    </a:custGeom>
                    <a:ln w="28575"/>
                    <a:effectLst>
                      <a:outerShdw blurRad="63500" sx="102000" sy="102000" algn="ctr" rotWithShape="0">
                        <a:prstClr val="black">
                          <a:alpha val="40000"/>
                        </a:prstClr>
                      </a:outerShdw>
                    </a:effectLst>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35" name="Freeform 34"/>
                    <p:cNvSpPr/>
                    <p:nvPr/>
                  </p:nvSpPr>
                  <p:spPr>
                    <a:xfrm>
                      <a:off x="3027741" y="2969728"/>
                      <a:ext cx="925451" cy="386755"/>
                    </a:xfrm>
                    <a:custGeom>
                      <a:avLst/>
                      <a:gdLst>
                        <a:gd name="connsiteX0" fmla="*/ 0 w 925451"/>
                        <a:gd name="connsiteY0" fmla="*/ 0 h 386755"/>
                        <a:gd name="connsiteX1" fmla="*/ 85639 w 925451"/>
                        <a:gd name="connsiteY1" fmla="*/ 93926 h 386755"/>
                        <a:gd name="connsiteX2" fmla="*/ 331505 w 925451"/>
                        <a:gd name="connsiteY2" fmla="*/ 223766 h 386755"/>
                        <a:gd name="connsiteX3" fmla="*/ 546983 w 925451"/>
                        <a:gd name="connsiteY3" fmla="*/ 317692 h 386755"/>
                        <a:gd name="connsiteX4" fmla="*/ 925451 w 925451"/>
                        <a:gd name="connsiteY4" fmla="*/ 386755 h 386755"/>
                        <a:gd name="connsiteX5" fmla="*/ 925451 w 925451"/>
                        <a:gd name="connsiteY5" fmla="*/ 386755 h 386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5451" h="386755">
                          <a:moveTo>
                            <a:pt x="0" y="0"/>
                          </a:moveTo>
                          <a:cubicBezTo>
                            <a:pt x="15194" y="28316"/>
                            <a:pt x="30388" y="56632"/>
                            <a:pt x="85639" y="93926"/>
                          </a:cubicBezTo>
                          <a:cubicBezTo>
                            <a:pt x="140890" y="131220"/>
                            <a:pt x="254614" y="186472"/>
                            <a:pt x="331505" y="223766"/>
                          </a:cubicBezTo>
                          <a:cubicBezTo>
                            <a:pt x="408396" y="261060"/>
                            <a:pt x="447992" y="290527"/>
                            <a:pt x="546983" y="317692"/>
                          </a:cubicBezTo>
                          <a:cubicBezTo>
                            <a:pt x="645974" y="344857"/>
                            <a:pt x="925451" y="386755"/>
                            <a:pt x="925451" y="386755"/>
                          </a:cubicBezTo>
                          <a:lnTo>
                            <a:pt x="925451" y="386755"/>
                          </a:lnTo>
                        </a:path>
                      </a:pathLst>
                    </a:custGeom>
                    <a:ln w="28575"/>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36" name="Freeform 35"/>
                    <p:cNvSpPr/>
                    <p:nvPr/>
                  </p:nvSpPr>
                  <p:spPr>
                    <a:xfrm>
                      <a:off x="1245905" y="2643749"/>
                      <a:ext cx="1812224" cy="395043"/>
                    </a:xfrm>
                    <a:custGeom>
                      <a:avLst/>
                      <a:gdLst>
                        <a:gd name="connsiteX0" fmla="*/ 1812224 w 1812224"/>
                        <a:gd name="connsiteY0" fmla="*/ 395043 h 395043"/>
                        <a:gd name="connsiteX1" fmla="*/ 1422706 w 1812224"/>
                        <a:gd name="connsiteY1" fmla="*/ 303879 h 395043"/>
                        <a:gd name="connsiteX2" fmla="*/ 1143690 w 1812224"/>
                        <a:gd name="connsiteY2" fmla="*/ 221003 h 395043"/>
                        <a:gd name="connsiteX3" fmla="*/ 837048 w 1812224"/>
                        <a:gd name="connsiteY3" fmla="*/ 165752 h 395043"/>
                        <a:gd name="connsiteX4" fmla="*/ 555270 w 1812224"/>
                        <a:gd name="connsiteY4" fmla="*/ 116026 h 395043"/>
                        <a:gd name="connsiteX5" fmla="*/ 519357 w 1812224"/>
                        <a:gd name="connsiteY5" fmla="*/ 93926 h 395043"/>
                        <a:gd name="connsiteX6" fmla="*/ 0 w 1812224"/>
                        <a:gd name="connsiteY6" fmla="*/ 0 h 39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2224" h="395043">
                          <a:moveTo>
                            <a:pt x="1812224" y="395043"/>
                          </a:moveTo>
                          <a:cubicBezTo>
                            <a:pt x="1673176" y="363964"/>
                            <a:pt x="1534128" y="332886"/>
                            <a:pt x="1422706" y="303879"/>
                          </a:cubicBezTo>
                          <a:cubicBezTo>
                            <a:pt x="1311284" y="274872"/>
                            <a:pt x="1241300" y="244024"/>
                            <a:pt x="1143690" y="221003"/>
                          </a:cubicBezTo>
                          <a:cubicBezTo>
                            <a:pt x="1046080" y="197982"/>
                            <a:pt x="837048" y="165752"/>
                            <a:pt x="837048" y="165752"/>
                          </a:cubicBezTo>
                          <a:cubicBezTo>
                            <a:pt x="738978" y="148256"/>
                            <a:pt x="608218" y="127997"/>
                            <a:pt x="555270" y="116026"/>
                          </a:cubicBezTo>
                          <a:cubicBezTo>
                            <a:pt x="502322" y="104055"/>
                            <a:pt x="611902" y="113264"/>
                            <a:pt x="519357" y="93926"/>
                          </a:cubicBezTo>
                          <a:cubicBezTo>
                            <a:pt x="426812" y="74588"/>
                            <a:pt x="213406" y="37294"/>
                            <a:pt x="0" y="0"/>
                          </a:cubicBezTo>
                        </a:path>
                      </a:pathLst>
                    </a:custGeom>
                    <a:ln w="28575"/>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37" name="Freeform 36"/>
                    <p:cNvSpPr/>
                    <p:nvPr/>
                  </p:nvSpPr>
                  <p:spPr>
                    <a:xfrm>
                      <a:off x="1831563" y="2045573"/>
                      <a:ext cx="1215930" cy="932443"/>
                    </a:xfrm>
                    <a:custGeom>
                      <a:avLst/>
                      <a:gdLst>
                        <a:gd name="connsiteX0" fmla="*/ 0 w 1215930"/>
                        <a:gd name="connsiteY0" fmla="*/ 711440 h 932443"/>
                        <a:gd name="connsiteX1" fmla="*/ 33150 w 1215930"/>
                        <a:gd name="connsiteY1" fmla="*/ 598176 h 932443"/>
                        <a:gd name="connsiteX2" fmla="*/ 116026 w 1215930"/>
                        <a:gd name="connsiteY2" fmla="*/ 520825 h 932443"/>
                        <a:gd name="connsiteX3" fmla="*/ 207190 w 1215930"/>
                        <a:gd name="connsiteY3" fmla="*/ 460049 h 932443"/>
                        <a:gd name="connsiteX4" fmla="*/ 182327 w 1215930"/>
                        <a:gd name="connsiteY4" fmla="*/ 435186 h 932443"/>
                        <a:gd name="connsiteX5" fmla="*/ 35913 w 1215930"/>
                        <a:gd name="connsiteY5" fmla="*/ 410323 h 932443"/>
                        <a:gd name="connsiteX6" fmla="*/ 5525 w 1215930"/>
                        <a:gd name="connsiteY6" fmla="*/ 377173 h 932443"/>
                        <a:gd name="connsiteX7" fmla="*/ 41438 w 1215930"/>
                        <a:gd name="connsiteY7" fmla="*/ 344022 h 932443"/>
                        <a:gd name="connsiteX8" fmla="*/ 232053 w 1215930"/>
                        <a:gd name="connsiteY8" fmla="*/ 338497 h 932443"/>
                        <a:gd name="connsiteX9" fmla="*/ 323216 w 1215930"/>
                        <a:gd name="connsiteY9" fmla="*/ 332972 h 932443"/>
                        <a:gd name="connsiteX10" fmla="*/ 314929 w 1215930"/>
                        <a:gd name="connsiteY10" fmla="*/ 305347 h 932443"/>
                        <a:gd name="connsiteX11" fmla="*/ 198902 w 1215930"/>
                        <a:gd name="connsiteY11" fmla="*/ 227996 h 932443"/>
                        <a:gd name="connsiteX12" fmla="*/ 132601 w 1215930"/>
                        <a:gd name="connsiteY12" fmla="*/ 125782 h 932443"/>
                        <a:gd name="connsiteX13" fmla="*/ 168514 w 1215930"/>
                        <a:gd name="connsiteY13" fmla="*/ 53956 h 932443"/>
                        <a:gd name="connsiteX14" fmla="*/ 245865 w 1215930"/>
                        <a:gd name="connsiteY14" fmla="*/ 6993 h 932443"/>
                        <a:gd name="connsiteX15" fmla="*/ 464106 w 1215930"/>
                        <a:gd name="connsiteY15" fmla="*/ 4230 h 932443"/>
                        <a:gd name="connsiteX16" fmla="*/ 552507 w 1215930"/>
                        <a:gd name="connsiteY16" fmla="*/ 45668 h 932443"/>
                        <a:gd name="connsiteX17" fmla="*/ 616045 w 1215930"/>
                        <a:gd name="connsiteY17" fmla="*/ 136832 h 932443"/>
                        <a:gd name="connsiteX18" fmla="*/ 663009 w 1215930"/>
                        <a:gd name="connsiteY18" fmla="*/ 194845 h 932443"/>
                        <a:gd name="connsiteX19" fmla="*/ 718259 w 1215930"/>
                        <a:gd name="connsiteY19" fmla="*/ 239046 h 932443"/>
                        <a:gd name="connsiteX20" fmla="*/ 892299 w 1215930"/>
                        <a:gd name="connsiteY20" fmla="*/ 230758 h 932443"/>
                        <a:gd name="connsiteX21" fmla="*/ 1038714 w 1215930"/>
                        <a:gd name="connsiteY21" fmla="*/ 211420 h 932443"/>
                        <a:gd name="connsiteX22" fmla="*/ 1096727 w 1215930"/>
                        <a:gd name="connsiteY22" fmla="*/ 211420 h 932443"/>
                        <a:gd name="connsiteX23" fmla="*/ 1151978 w 1215930"/>
                        <a:gd name="connsiteY23" fmla="*/ 261146 h 932443"/>
                        <a:gd name="connsiteX24" fmla="*/ 1207229 w 1215930"/>
                        <a:gd name="connsiteY24" fmla="*/ 507012 h 932443"/>
                        <a:gd name="connsiteX25" fmla="*/ 1215516 w 1215930"/>
                        <a:gd name="connsiteY25" fmla="*/ 741828 h 932443"/>
                        <a:gd name="connsiteX26" fmla="*/ 1204466 w 1215930"/>
                        <a:gd name="connsiteY26" fmla="*/ 932443 h 932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5930" h="932443">
                          <a:moveTo>
                            <a:pt x="0" y="711440"/>
                          </a:moveTo>
                          <a:cubicBezTo>
                            <a:pt x="6906" y="670692"/>
                            <a:pt x="13812" y="629945"/>
                            <a:pt x="33150" y="598176"/>
                          </a:cubicBezTo>
                          <a:cubicBezTo>
                            <a:pt x="52488" y="566407"/>
                            <a:pt x="87019" y="543846"/>
                            <a:pt x="116026" y="520825"/>
                          </a:cubicBezTo>
                          <a:cubicBezTo>
                            <a:pt x="145033" y="497804"/>
                            <a:pt x="196140" y="474322"/>
                            <a:pt x="207190" y="460049"/>
                          </a:cubicBezTo>
                          <a:cubicBezTo>
                            <a:pt x="218240" y="445776"/>
                            <a:pt x="210873" y="443474"/>
                            <a:pt x="182327" y="435186"/>
                          </a:cubicBezTo>
                          <a:cubicBezTo>
                            <a:pt x="153781" y="426898"/>
                            <a:pt x="65380" y="419992"/>
                            <a:pt x="35913" y="410323"/>
                          </a:cubicBezTo>
                          <a:cubicBezTo>
                            <a:pt x="6446" y="400654"/>
                            <a:pt x="4604" y="388223"/>
                            <a:pt x="5525" y="377173"/>
                          </a:cubicBezTo>
                          <a:cubicBezTo>
                            <a:pt x="6446" y="366123"/>
                            <a:pt x="3683" y="350468"/>
                            <a:pt x="41438" y="344022"/>
                          </a:cubicBezTo>
                          <a:cubicBezTo>
                            <a:pt x="79193" y="337576"/>
                            <a:pt x="185090" y="340339"/>
                            <a:pt x="232053" y="338497"/>
                          </a:cubicBezTo>
                          <a:cubicBezTo>
                            <a:pt x="279016" y="336655"/>
                            <a:pt x="309403" y="338497"/>
                            <a:pt x="323216" y="332972"/>
                          </a:cubicBezTo>
                          <a:cubicBezTo>
                            <a:pt x="337029" y="327447"/>
                            <a:pt x="335648" y="322843"/>
                            <a:pt x="314929" y="305347"/>
                          </a:cubicBezTo>
                          <a:cubicBezTo>
                            <a:pt x="294210" y="287851"/>
                            <a:pt x="229290" y="257923"/>
                            <a:pt x="198902" y="227996"/>
                          </a:cubicBezTo>
                          <a:cubicBezTo>
                            <a:pt x="168514" y="198069"/>
                            <a:pt x="137666" y="154789"/>
                            <a:pt x="132601" y="125782"/>
                          </a:cubicBezTo>
                          <a:cubicBezTo>
                            <a:pt x="127536" y="96775"/>
                            <a:pt x="149637" y="73754"/>
                            <a:pt x="168514" y="53956"/>
                          </a:cubicBezTo>
                          <a:cubicBezTo>
                            <a:pt x="187391" y="34158"/>
                            <a:pt x="196600" y="15281"/>
                            <a:pt x="245865" y="6993"/>
                          </a:cubicBezTo>
                          <a:cubicBezTo>
                            <a:pt x="295130" y="-1295"/>
                            <a:pt x="412999" y="-2216"/>
                            <a:pt x="464106" y="4230"/>
                          </a:cubicBezTo>
                          <a:cubicBezTo>
                            <a:pt x="515213" y="10676"/>
                            <a:pt x="527184" y="23568"/>
                            <a:pt x="552507" y="45668"/>
                          </a:cubicBezTo>
                          <a:cubicBezTo>
                            <a:pt x="577830" y="67768"/>
                            <a:pt x="597628" y="111969"/>
                            <a:pt x="616045" y="136832"/>
                          </a:cubicBezTo>
                          <a:cubicBezTo>
                            <a:pt x="634462" y="161695"/>
                            <a:pt x="645973" y="177809"/>
                            <a:pt x="663009" y="194845"/>
                          </a:cubicBezTo>
                          <a:cubicBezTo>
                            <a:pt x="680045" y="211881"/>
                            <a:pt x="680044" y="233060"/>
                            <a:pt x="718259" y="239046"/>
                          </a:cubicBezTo>
                          <a:cubicBezTo>
                            <a:pt x="756474" y="245031"/>
                            <a:pt x="838890" y="235362"/>
                            <a:pt x="892299" y="230758"/>
                          </a:cubicBezTo>
                          <a:cubicBezTo>
                            <a:pt x="945708" y="226154"/>
                            <a:pt x="1004643" y="214643"/>
                            <a:pt x="1038714" y="211420"/>
                          </a:cubicBezTo>
                          <a:cubicBezTo>
                            <a:pt x="1072785" y="208197"/>
                            <a:pt x="1077850" y="203132"/>
                            <a:pt x="1096727" y="211420"/>
                          </a:cubicBezTo>
                          <a:cubicBezTo>
                            <a:pt x="1115604" y="219708"/>
                            <a:pt x="1133561" y="211881"/>
                            <a:pt x="1151978" y="261146"/>
                          </a:cubicBezTo>
                          <a:cubicBezTo>
                            <a:pt x="1170395" y="310411"/>
                            <a:pt x="1196639" y="426898"/>
                            <a:pt x="1207229" y="507012"/>
                          </a:cubicBezTo>
                          <a:cubicBezTo>
                            <a:pt x="1217819" y="587126"/>
                            <a:pt x="1215976" y="670923"/>
                            <a:pt x="1215516" y="741828"/>
                          </a:cubicBezTo>
                          <a:cubicBezTo>
                            <a:pt x="1215056" y="812733"/>
                            <a:pt x="1209761" y="872588"/>
                            <a:pt x="1204466" y="932443"/>
                          </a:cubicBezTo>
                        </a:path>
                      </a:pathLst>
                    </a:custGeom>
                    <a:ln w="28575"/>
                    <a:effectLst>
                      <a:outerShdw blurRad="63500" sx="102000" sy="102000" algn="ctr" rotWithShape="0">
                        <a:prstClr val="black">
                          <a:alpha val="40000"/>
                        </a:prstClr>
                      </a:outerShdw>
                    </a:effectLst>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grpSp>
            </p:grpSp>
          </p:grpSp>
          <p:grpSp>
            <p:nvGrpSpPr>
              <p:cNvPr id="22" name="Group 21"/>
              <p:cNvGrpSpPr/>
              <p:nvPr/>
            </p:nvGrpSpPr>
            <p:grpSpPr>
              <a:xfrm rot="959874">
                <a:off x="3227316" y="3982046"/>
                <a:ext cx="1367135" cy="1484371"/>
                <a:chOff x="4650479" y="4298216"/>
                <a:chExt cx="1367135" cy="1484371"/>
              </a:xfrm>
            </p:grpSpPr>
            <p:sp>
              <p:nvSpPr>
                <p:cNvPr id="23" name="Freeform: Shape 44">
                  <a:extLst>
                    <a:ext uri="{FF2B5EF4-FFF2-40B4-BE49-F238E27FC236}">
                      <a16:creationId xmlns:a16="http://schemas.microsoft.com/office/drawing/2014/main" id="{481863BF-9F25-4981-B750-9A2BB5762327}"/>
                    </a:ext>
                  </a:extLst>
                </p:cNvPr>
                <p:cNvSpPr/>
                <p:nvPr/>
              </p:nvSpPr>
              <p:spPr>
                <a:xfrm rot="1328043" flipH="1">
                  <a:off x="4650479" y="5007446"/>
                  <a:ext cx="896716" cy="775141"/>
                </a:xfrm>
                <a:custGeom>
                  <a:avLst/>
                  <a:gdLst>
                    <a:gd name="connsiteX0" fmla="*/ 1644650 w 1644650"/>
                    <a:gd name="connsiteY0" fmla="*/ 663575 h 1231900"/>
                    <a:gd name="connsiteX1" fmla="*/ 914400 w 1644650"/>
                    <a:gd name="connsiteY1" fmla="*/ 377825 h 1231900"/>
                    <a:gd name="connsiteX2" fmla="*/ 809625 w 1644650"/>
                    <a:gd name="connsiteY2" fmla="*/ 158750 h 1231900"/>
                    <a:gd name="connsiteX3" fmla="*/ 796925 w 1644650"/>
                    <a:gd name="connsiteY3" fmla="*/ 12700 h 1231900"/>
                    <a:gd name="connsiteX4" fmla="*/ 650875 w 1644650"/>
                    <a:gd name="connsiteY4" fmla="*/ 22225 h 1231900"/>
                    <a:gd name="connsiteX5" fmla="*/ 663575 w 1644650"/>
                    <a:gd name="connsiteY5" fmla="*/ 225425 h 1231900"/>
                    <a:gd name="connsiteX6" fmla="*/ 596900 w 1644650"/>
                    <a:gd name="connsiteY6" fmla="*/ 342900 h 1231900"/>
                    <a:gd name="connsiteX7" fmla="*/ 635000 w 1644650"/>
                    <a:gd name="connsiteY7" fmla="*/ 174625 h 1231900"/>
                    <a:gd name="connsiteX8" fmla="*/ 292100 w 1644650"/>
                    <a:gd name="connsiteY8" fmla="*/ 0 h 1231900"/>
                    <a:gd name="connsiteX9" fmla="*/ 234950 w 1644650"/>
                    <a:gd name="connsiteY9" fmla="*/ 92075 h 1231900"/>
                    <a:gd name="connsiteX10" fmla="*/ 390525 w 1644650"/>
                    <a:gd name="connsiteY10" fmla="*/ 231775 h 1231900"/>
                    <a:gd name="connsiteX11" fmla="*/ 438150 w 1644650"/>
                    <a:gd name="connsiteY11" fmla="*/ 231775 h 1231900"/>
                    <a:gd name="connsiteX12" fmla="*/ 288925 w 1644650"/>
                    <a:gd name="connsiteY12" fmla="*/ 447675 h 1231900"/>
                    <a:gd name="connsiteX13" fmla="*/ 396875 w 1644650"/>
                    <a:gd name="connsiteY13" fmla="*/ 250825 h 1231900"/>
                    <a:gd name="connsiteX14" fmla="*/ 133350 w 1644650"/>
                    <a:gd name="connsiteY14" fmla="*/ 158750 h 1231900"/>
                    <a:gd name="connsiteX15" fmla="*/ 38100 w 1644650"/>
                    <a:gd name="connsiteY15" fmla="*/ 263525 h 1231900"/>
                    <a:gd name="connsiteX16" fmla="*/ 301625 w 1644650"/>
                    <a:gd name="connsiteY16" fmla="*/ 419100 h 1231900"/>
                    <a:gd name="connsiteX17" fmla="*/ 28575 w 1644650"/>
                    <a:gd name="connsiteY17" fmla="*/ 377825 h 1231900"/>
                    <a:gd name="connsiteX18" fmla="*/ 0 w 1644650"/>
                    <a:gd name="connsiteY18" fmla="*/ 498475 h 1231900"/>
                    <a:gd name="connsiteX19" fmla="*/ 260350 w 1644650"/>
                    <a:gd name="connsiteY19" fmla="*/ 609600 h 1231900"/>
                    <a:gd name="connsiteX20" fmla="*/ 346075 w 1644650"/>
                    <a:gd name="connsiteY20" fmla="*/ 663575 h 1231900"/>
                    <a:gd name="connsiteX21" fmla="*/ 654050 w 1644650"/>
                    <a:gd name="connsiteY21" fmla="*/ 768350 h 1231900"/>
                    <a:gd name="connsiteX22" fmla="*/ 812800 w 1644650"/>
                    <a:gd name="connsiteY22" fmla="*/ 447675 h 1231900"/>
                    <a:gd name="connsiteX23" fmla="*/ 657225 w 1644650"/>
                    <a:gd name="connsiteY23" fmla="*/ 765175 h 1231900"/>
                    <a:gd name="connsiteX24" fmla="*/ 1123950 w 1644650"/>
                    <a:gd name="connsiteY24" fmla="*/ 1231900 h 1231900"/>
                    <a:gd name="connsiteX25" fmla="*/ 1228725 w 1644650"/>
                    <a:gd name="connsiteY25" fmla="*/ 1190625 h 1231900"/>
                    <a:gd name="connsiteX26" fmla="*/ 1108075 w 1644650"/>
                    <a:gd name="connsiteY26" fmla="*/ 1108075 h 1231900"/>
                    <a:gd name="connsiteX27" fmla="*/ 1123950 w 1644650"/>
                    <a:gd name="connsiteY27" fmla="*/ 1165225 h 1231900"/>
                    <a:gd name="connsiteX28" fmla="*/ 1123950 w 1644650"/>
                    <a:gd name="connsiteY28" fmla="*/ 1022350 h 1231900"/>
                    <a:gd name="connsiteX29" fmla="*/ 1295400 w 1644650"/>
                    <a:gd name="connsiteY29" fmla="*/ 1063625 h 1231900"/>
                    <a:gd name="connsiteX30" fmla="*/ 1235075 w 1644650"/>
                    <a:gd name="connsiteY30" fmla="*/ 869950 h 1231900"/>
                    <a:gd name="connsiteX31" fmla="*/ 1422400 w 1644650"/>
                    <a:gd name="connsiteY31" fmla="*/ 917575 h 1231900"/>
                    <a:gd name="connsiteX32" fmla="*/ 1533525 w 1644650"/>
                    <a:gd name="connsiteY32" fmla="*/ 933450 h 1231900"/>
                    <a:gd name="connsiteX33" fmla="*/ 1416050 w 1644650"/>
                    <a:gd name="connsiteY33" fmla="*/ 720725 h 1231900"/>
                    <a:gd name="connsiteX34" fmla="*/ 1584325 w 1644650"/>
                    <a:gd name="connsiteY34" fmla="*/ 676275 h 1231900"/>
                    <a:gd name="connsiteX35" fmla="*/ 1644650 w 1644650"/>
                    <a:gd name="connsiteY35" fmla="*/ 663575 h 1231900"/>
                    <a:gd name="connsiteX0" fmla="*/ 1644650 w 1644650"/>
                    <a:gd name="connsiteY0" fmla="*/ 691168 h 1259493"/>
                    <a:gd name="connsiteX1" fmla="*/ 914400 w 1644650"/>
                    <a:gd name="connsiteY1" fmla="*/ 405418 h 1259493"/>
                    <a:gd name="connsiteX2" fmla="*/ 809625 w 1644650"/>
                    <a:gd name="connsiteY2" fmla="*/ 186343 h 1259493"/>
                    <a:gd name="connsiteX3" fmla="*/ 796925 w 1644650"/>
                    <a:gd name="connsiteY3" fmla="*/ 40293 h 1259493"/>
                    <a:gd name="connsiteX4" fmla="*/ 650875 w 1644650"/>
                    <a:gd name="connsiteY4" fmla="*/ 49818 h 1259493"/>
                    <a:gd name="connsiteX5" fmla="*/ 663575 w 1644650"/>
                    <a:gd name="connsiteY5" fmla="*/ 253018 h 1259493"/>
                    <a:gd name="connsiteX6" fmla="*/ 596900 w 1644650"/>
                    <a:gd name="connsiteY6" fmla="*/ 370493 h 1259493"/>
                    <a:gd name="connsiteX7" fmla="*/ 635000 w 1644650"/>
                    <a:gd name="connsiteY7" fmla="*/ 202218 h 1259493"/>
                    <a:gd name="connsiteX8" fmla="*/ 292100 w 1644650"/>
                    <a:gd name="connsiteY8" fmla="*/ 27593 h 1259493"/>
                    <a:gd name="connsiteX9" fmla="*/ 234950 w 1644650"/>
                    <a:gd name="connsiteY9" fmla="*/ 119668 h 1259493"/>
                    <a:gd name="connsiteX10" fmla="*/ 390525 w 1644650"/>
                    <a:gd name="connsiteY10" fmla="*/ 259368 h 1259493"/>
                    <a:gd name="connsiteX11" fmla="*/ 438150 w 1644650"/>
                    <a:gd name="connsiteY11" fmla="*/ 259368 h 1259493"/>
                    <a:gd name="connsiteX12" fmla="*/ 288925 w 1644650"/>
                    <a:gd name="connsiteY12" fmla="*/ 475268 h 1259493"/>
                    <a:gd name="connsiteX13" fmla="*/ 396875 w 1644650"/>
                    <a:gd name="connsiteY13" fmla="*/ 278418 h 1259493"/>
                    <a:gd name="connsiteX14" fmla="*/ 133350 w 1644650"/>
                    <a:gd name="connsiteY14" fmla="*/ 186343 h 1259493"/>
                    <a:gd name="connsiteX15" fmla="*/ 38100 w 1644650"/>
                    <a:gd name="connsiteY15" fmla="*/ 291118 h 1259493"/>
                    <a:gd name="connsiteX16" fmla="*/ 301625 w 1644650"/>
                    <a:gd name="connsiteY16" fmla="*/ 446693 h 1259493"/>
                    <a:gd name="connsiteX17" fmla="*/ 28575 w 1644650"/>
                    <a:gd name="connsiteY17" fmla="*/ 405418 h 1259493"/>
                    <a:gd name="connsiteX18" fmla="*/ 0 w 1644650"/>
                    <a:gd name="connsiteY18" fmla="*/ 526068 h 1259493"/>
                    <a:gd name="connsiteX19" fmla="*/ 260350 w 1644650"/>
                    <a:gd name="connsiteY19" fmla="*/ 637193 h 1259493"/>
                    <a:gd name="connsiteX20" fmla="*/ 346075 w 1644650"/>
                    <a:gd name="connsiteY20" fmla="*/ 691168 h 1259493"/>
                    <a:gd name="connsiteX21" fmla="*/ 654050 w 1644650"/>
                    <a:gd name="connsiteY21" fmla="*/ 795943 h 1259493"/>
                    <a:gd name="connsiteX22" fmla="*/ 812800 w 1644650"/>
                    <a:gd name="connsiteY22" fmla="*/ 475268 h 1259493"/>
                    <a:gd name="connsiteX23" fmla="*/ 657225 w 1644650"/>
                    <a:gd name="connsiteY23" fmla="*/ 792768 h 1259493"/>
                    <a:gd name="connsiteX24" fmla="*/ 1123950 w 1644650"/>
                    <a:gd name="connsiteY24" fmla="*/ 1259493 h 1259493"/>
                    <a:gd name="connsiteX25" fmla="*/ 1228725 w 1644650"/>
                    <a:gd name="connsiteY25" fmla="*/ 1218218 h 1259493"/>
                    <a:gd name="connsiteX26" fmla="*/ 1108075 w 1644650"/>
                    <a:gd name="connsiteY26" fmla="*/ 1135668 h 1259493"/>
                    <a:gd name="connsiteX27" fmla="*/ 1123950 w 1644650"/>
                    <a:gd name="connsiteY27" fmla="*/ 1192818 h 1259493"/>
                    <a:gd name="connsiteX28" fmla="*/ 1123950 w 1644650"/>
                    <a:gd name="connsiteY28" fmla="*/ 1049943 h 1259493"/>
                    <a:gd name="connsiteX29" fmla="*/ 1295400 w 1644650"/>
                    <a:gd name="connsiteY29" fmla="*/ 1091218 h 1259493"/>
                    <a:gd name="connsiteX30" fmla="*/ 1235075 w 1644650"/>
                    <a:gd name="connsiteY30" fmla="*/ 897543 h 1259493"/>
                    <a:gd name="connsiteX31" fmla="*/ 1422400 w 1644650"/>
                    <a:gd name="connsiteY31" fmla="*/ 945168 h 1259493"/>
                    <a:gd name="connsiteX32" fmla="*/ 1533525 w 1644650"/>
                    <a:gd name="connsiteY32" fmla="*/ 961043 h 1259493"/>
                    <a:gd name="connsiteX33" fmla="*/ 1416050 w 1644650"/>
                    <a:gd name="connsiteY33" fmla="*/ 748318 h 1259493"/>
                    <a:gd name="connsiteX34" fmla="*/ 1584325 w 1644650"/>
                    <a:gd name="connsiteY34" fmla="*/ 703868 h 1259493"/>
                    <a:gd name="connsiteX35" fmla="*/ 1644650 w 1644650"/>
                    <a:gd name="connsiteY35" fmla="*/ 691168 h 1259493"/>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414338 w 1644650"/>
                    <a:gd name="connsiteY10" fmla="*/ 2254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58602 w 1658602"/>
                    <a:gd name="connsiteY0" fmla="*/ 697759 h 1266084"/>
                    <a:gd name="connsiteX1" fmla="*/ 928352 w 1658602"/>
                    <a:gd name="connsiteY1" fmla="*/ 412009 h 1266084"/>
                    <a:gd name="connsiteX2" fmla="*/ 823577 w 1658602"/>
                    <a:gd name="connsiteY2" fmla="*/ 192934 h 1266084"/>
                    <a:gd name="connsiteX3" fmla="*/ 818021 w 1658602"/>
                    <a:gd name="connsiteY3" fmla="*/ 46884 h 1266084"/>
                    <a:gd name="connsiteX4" fmla="*/ 664827 w 1658602"/>
                    <a:gd name="connsiteY4" fmla="*/ 56409 h 1266084"/>
                    <a:gd name="connsiteX5" fmla="*/ 677527 w 1658602"/>
                    <a:gd name="connsiteY5" fmla="*/ 259609 h 1266084"/>
                    <a:gd name="connsiteX6" fmla="*/ 610852 w 1658602"/>
                    <a:gd name="connsiteY6" fmla="*/ 377084 h 1266084"/>
                    <a:gd name="connsiteX7" fmla="*/ 648952 w 1658602"/>
                    <a:gd name="connsiteY7" fmla="*/ 208809 h 1266084"/>
                    <a:gd name="connsiteX8" fmla="*/ 306052 w 1658602"/>
                    <a:gd name="connsiteY8" fmla="*/ 34184 h 1266084"/>
                    <a:gd name="connsiteX9" fmla="*/ 239377 w 1658602"/>
                    <a:gd name="connsiteY9" fmla="*/ 128640 h 1266084"/>
                    <a:gd name="connsiteX10" fmla="*/ 392571 w 1658602"/>
                    <a:gd name="connsiteY10" fmla="*/ 263578 h 1266084"/>
                    <a:gd name="connsiteX11" fmla="*/ 452102 w 1658602"/>
                    <a:gd name="connsiteY11" fmla="*/ 265959 h 1266084"/>
                    <a:gd name="connsiteX12" fmla="*/ 302877 w 1658602"/>
                    <a:gd name="connsiteY12" fmla="*/ 481859 h 1266084"/>
                    <a:gd name="connsiteX13" fmla="*/ 429877 w 1658602"/>
                    <a:gd name="connsiteY13" fmla="*/ 273103 h 1266084"/>
                    <a:gd name="connsiteX14" fmla="*/ 135396 w 1658602"/>
                    <a:gd name="connsiteY14" fmla="*/ 178646 h 1266084"/>
                    <a:gd name="connsiteX15" fmla="*/ 52052 w 1658602"/>
                    <a:gd name="connsiteY15" fmla="*/ 297709 h 1266084"/>
                    <a:gd name="connsiteX16" fmla="*/ 315577 w 1658602"/>
                    <a:gd name="connsiteY16" fmla="*/ 453284 h 1266084"/>
                    <a:gd name="connsiteX17" fmla="*/ 42527 w 1658602"/>
                    <a:gd name="connsiteY17" fmla="*/ 412009 h 1266084"/>
                    <a:gd name="connsiteX18" fmla="*/ 13952 w 1658602"/>
                    <a:gd name="connsiteY18" fmla="*/ 532659 h 1266084"/>
                    <a:gd name="connsiteX19" fmla="*/ 274302 w 1658602"/>
                    <a:gd name="connsiteY19" fmla="*/ 643784 h 1266084"/>
                    <a:gd name="connsiteX20" fmla="*/ 360027 w 1658602"/>
                    <a:gd name="connsiteY20" fmla="*/ 697759 h 1266084"/>
                    <a:gd name="connsiteX21" fmla="*/ 668002 w 1658602"/>
                    <a:gd name="connsiteY21" fmla="*/ 802534 h 1266084"/>
                    <a:gd name="connsiteX22" fmla="*/ 826752 w 1658602"/>
                    <a:gd name="connsiteY22" fmla="*/ 481859 h 1266084"/>
                    <a:gd name="connsiteX23" fmla="*/ 671177 w 1658602"/>
                    <a:gd name="connsiteY23" fmla="*/ 799359 h 1266084"/>
                    <a:gd name="connsiteX24" fmla="*/ 1137902 w 1658602"/>
                    <a:gd name="connsiteY24" fmla="*/ 1266084 h 1266084"/>
                    <a:gd name="connsiteX25" fmla="*/ 1242677 w 1658602"/>
                    <a:gd name="connsiteY25" fmla="*/ 1224809 h 1266084"/>
                    <a:gd name="connsiteX26" fmla="*/ 1122027 w 1658602"/>
                    <a:gd name="connsiteY26" fmla="*/ 1142259 h 1266084"/>
                    <a:gd name="connsiteX27" fmla="*/ 1137902 w 1658602"/>
                    <a:gd name="connsiteY27" fmla="*/ 1199409 h 1266084"/>
                    <a:gd name="connsiteX28" fmla="*/ 1137902 w 1658602"/>
                    <a:gd name="connsiteY28" fmla="*/ 1056534 h 1266084"/>
                    <a:gd name="connsiteX29" fmla="*/ 1309352 w 1658602"/>
                    <a:gd name="connsiteY29" fmla="*/ 1097809 h 1266084"/>
                    <a:gd name="connsiteX30" fmla="*/ 1249027 w 1658602"/>
                    <a:gd name="connsiteY30" fmla="*/ 904134 h 1266084"/>
                    <a:gd name="connsiteX31" fmla="*/ 1436352 w 1658602"/>
                    <a:gd name="connsiteY31" fmla="*/ 951759 h 1266084"/>
                    <a:gd name="connsiteX32" fmla="*/ 1547477 w 1658602"/>
                    <a:gd name="connsiteY32" fmla="*/ 967634 h 1266084"/>
                    <a:gd name="connsiteX33" fmla="*/ 1430002 w 1658602"/>
                    <a:gd name="connsiteY33" fmla="*/ 754909 h 1266084"/>
                    <a:gd name="connsiteX34" fmla="*/ 1598277 w 1658602"/>
                    <a:gd name="connsiteY34" fmla="*/ 710459 h 1266084"/>
                    <a:gd name="connsiteX35" fmla="*/ 1658602 w 1658602"/>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22390 w 1661284"/>
                    <a:gd name="connsiteY34" fmla="*/ 722366 h 1266084"/>
                    <a:gd name="connsiteX35" fmla="*/ 1661284 w 1661284"/>
                    <a:gd name="connsiteY35" fmla="*/ 697759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75446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50903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50803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361247 w 1673190"/>
                    <a:gd name="connsiteY33" fmla="*/ 721572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454909 w 1673190"/>
                    <a:gd name="connsiteY32" fmla="*/ 1008116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07247 w 1673190"/>
                    <a:gd name="connsiteY27" fmla="*/ 1225602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35128"/>
                    <a:gd name="connsiteX1" fmla="*/ 945322 w 1673190"/>
                    <a:gd name="connsiteY1" fmla="*/ 409628 h 1235128"/>
                    <a:gd name="connsiteX2" fmla="*/ 826259 w 1673190"/>
                    <a:gd name="connsiteY2" fmla="*/ 192934 h 1235128"/>
                    <a:gd name="connsiteX3" fmla="*/ 820703 w 1673190"/>
                    <a:gd name="connsiteY3" fmla="*/ 46884 h 1235128"/>
                    <a:gd name="connsiteX4" fmla="*/ 667509 w 1673190"/>
                    <a:gd name="connsiteY4" fmla="*/ 56409 h 1235128"/>
                    <a:gd name="connsiteX5" fmla="*/ 682590 w 1673190"/>
                    <a:gd name="connsiteY5" fmla="*/ 233416 h 1235128"/>
                    <a:gd name="connsiteX6" fmla="*/ 613534 w 1673190"/>
                    <a:gd name="connsiteY6" fmla="*/ 377084 h 1235128"/>
                    <a:gd name="connsiteX7" fmla="*/ 684971 w 1673190"/>
                    <a:gd name="connsiteY7" fmla="*/ 235002 h 1235128"/>
                    <a:gd name="connsiteX8" fmla="*/ 308734 w 1673190"/>
                    <a:gd name="connsiteY8" fmla="*/ 34184 h 1235128"/>
                    <a:gd name="connsiteX9" fmla="*/ 242059 w 1673190"/>
                    <a:gd name="connsiteY9" fmla="*/ 128640 h 1235128"/>
                    <a:gd name="connsiteX10" fmla="*/ 392871 w 1673190"/>
                    <a:gd name="connsiteY10" fmla="*/ 246909 h 1235128"/>
                    <a:gd name="connsiteX11" fmla="*/ 435734 w 1673190"/>
                    <a:gd name="connsiteY11" fmla="*/ 273103 h 1235128"/>
                    <a:gd name="connsiteX12" fmla="*/ 334134 w 1673190"/>
                    <a:gd name="connsiteY12" fmla="*/ 443759 h 1235128"/>
                    <a:gd name="connsiteX13" fmla="*/ 439702 w 1673190"/>
                    <a:gd name="connsiteY13" fmla="*/ 273103 h 1235128"/>
                    <a:gd name="connsiteX14" fmla="*/ 138078 w 1673190"/>
                    <a:gd name="connsiteY14" fmla="*/ 178646 h 1235128"/>
                    <a:gd name="connsiteX15" fmla="*/ 54734 w 1673190"/>
                    <a:gd name="connsiteY15" fmla="*/ 297709 h 1235128"/>
                    <a:gd name="connsiteX16" fmla="*/ 284922 w 1673190"/>
                    <a:gd name="connsiteY16" fmla="*/ 436615 h 1235128"/>
                    <a:gd name="connsiteX17" fmla="*/ 45209 w 1673190"/>
                    <a:gd name="connsiteY17" fmla="*/ 412009 h 1235128"/>
                    <a:gd name="connsiteX18" fmla="*/ 16634 w 1673190"/>
                    <a:gd name="connsiteY18" fmla="*/ 532659 h 1235128"/>
                    <a:gd name="connsiteX19" fmla="*/ 276984 w 1673190"/>
                    <a:gd name="connsiteY19" fmla="*/ 643784 h 1235128"/>
                    <a:gd name="connsiteX20" fmla="*/ 365090 w 1673190"/>
                    <a:gd name="connsiteY20" fmla="*/ 707284 h 1235128"/>
                    <a:gd name="connsiteX21" fmla="*/ 670684 w 1673190"/>
                    <a:gd name="connsiteY21" fmla="*/ 802534 h 1235128"/>
                    <a:gd name="connsiteX22" fmla="*/ 829434 w 1673190"/>
                    <a:gd name="connsiteY22" fmla="*/ 481859 h 1235128"/>
                    <a:gd name="connsiteX23" fmla="*/ 661953 w 1673190"/>
                    <a:gd name="connsiteY23" fmla="*/ 806502 h 1235128"/>
                    <a:gd name="connsiteX24" fmla="*/ 1142966 w 1673190"/>
                    <a:gd name="connsiteY24" fmla="*/ 1235128 h 1235128"/>
                    <a:gd name="connsiteX25" fmla="*/ 1245359 w 1673190"/>
                    <a:gd name="connsiteY25" fmla="*/ 1224809 h 1235128"/>
                    <a:gd name="connsiteX26" fmla="*/ 1136616 w 1673190"/>
                    <a:gd name="connsiteY26" fmla="*/ 1130353 h 1235128"/>
                    <a:gd name="connsiteX27" fmla="*/ 1140584 w 1673190"/>
                    <a:gd name="connsiteY27" fmla="*/ 1216077 h 1235128"/>
                    <a:gd name="connsiteX28" fmla="*/ 1140584 w 1673190"/>
                    <a:gd name="connsiteY28" fmla="*/ 1056534 h 1235128"/>
                    <a:gd name="connsiteX29" fmla="*/ 1307272 w 1673190"/>
                    <a:gd name="connsiteY29" fmla="*/ 1109716 h 1235128"/>
                    <a:gd name="connsiteX30" fmla="*/ 1249328 w 1673190"/>
                    <a:gd name="connsiteY30" fmla="*/ 920802 h 1235128"/>
                    <a:gd name="connsiteX31" fmla="*/ 1439034 w 1673190"/>
                    <a:gd name="connsiteY31" fmla="*/ 951759 h 1235128"/>
                    <a:gd name="connsiteX32" fmla="*/ 1540634 w 1673190"/>
                    <a:gd name="connsiteY32" fmla="*/ 958110 h 1235128"/>
                    <a:gd name="connsiteX33" fmla="*/ 1430303 w 1673190"/>
                    <a:gd name="connsiteY33" fmla="*/ 764434 h 1235128"/>
                    <a:gd name="connsiteX34" fmla="*/ 1615246 w 1673190"/>
                    <a:gd name="connsiteY34" fmla="*/ 722366 h 1235128"/>
                    <a:gd name="connsiteX35" fmla="*/ 1673190 w 1673190"/>
                    <a:gd name="connsiteY35" fmla="*/ 700140 h 1235128"/>
                    <a:gd name="connsiteX0" fmla="*/ 1673190 w 1673190"/>
                    <a:gd name="connsiteY0" fmla="*/ 700140 h 1251797"/>
                    <a:gd name="connsiteX1" fmla="*/ 945322 w 1673190"/>
                    <a:gd name="connsiteY1" fmla="*/ 409628 h 1251797"/>
                    <a:gd name="connsiteX2" fmla="*/ 826259 w 1673190"/>
                    <a:gd name="connsiteY2" fmla="*/ 192934 h 1251797"/>
                    <a:gd name="connsiteX3" fmla="*/ 820703 w 1673190"/>
                    <a:gd name="connsiteY3" fmla="*/ 46884 h 1251797"/>
                    <a:gd name="connsiteX4" fmla="*/ 667509 w 1673190"/>
                    <a:gd name="connsiteY4" fmla="*/ 56409 h 1251797"/>
                    <a:gd name="connsiteX5" fmla="*/ 682590 w 1673190"/>
                    <a:gd name="connsiteY5" fmla="*/ 233416 h 1251797"/>
                    <a:gd name="connsiteX6" fmla="*/ 613534 w 1673190"/>
                    <a:gd name="connsiteY6" fmla="*/ 377084 h 1251797"/>
                    <a:gd name="connsiteX7" fmla="*/ 684971 w 1673190"/>
                    <a:gd name="connsiteY7" fmla="*/ 235002 h 1251797"/>
                    <a:gd name="connsiteX8" fmla="*/ 308734 w 1673190"/>
                    <a:gd name="connsiteY8" fmla="*/ 34184 h 1251797"/>
                    <a:gd name="connsiteX9" fmla="*/ 242059 w 1673190"/>
                    <a:gd name="connsiteY9" fmla="*/ 128640 h 1251797"/>
                    <a:gd name="connsiteX10" fmla="*/ 392871 w 1673190"/>
                    <a:gd name="connsiteY10" fmla="*/ 246909 h 1251797"/>
                    <a:gd name="connsiteX11" fmla="*/ 435734 w 1673190"/>
                    <a:gd name="connsiteY11" fmla="*/ 273103 h 1251797"/>
                    <a:gd name="connsiteX12" fmla="*/ 334134 w 1673190"/>
                    <a:gd name="connsiteY12" fmla="*/ 443759 h 1251797"/>
                    <a:gd name="connsiteX13" fmla="*/ 439702 w 1673190"/>
                    <a:gd name="connsiteY13" fmla="*/ 273103 h 1251797"/>
                    <a:gd name="connsiteX14" fmla="*/ 138078 w 1673190"/>
                    <a:gd name="connsiteY14" fmla="*/ 178646 h 1251797"/>
                    <a:gd name="connsiteX15" fmla="*/ 54734 w 1673190"/>
                    <a:gd name="connsiteY15" fmla="*/ 297709 h 1251797"/>
                    <a:gd name="connsiteX16" fmla="*/ 284922 w 1673190"/>
                    <a:gd name="connsiteY16" fmla="*/ 436615 h 1251797"/>
                    <a:gd name="connsiteX17" fmla="*/ 45209 w 1673190"/>
                    <a:gd name="connsiteY17" fmla="*/ 412009 h 1251797"/>
                    <a:gd name="connsiteX18" fmla="*/ 16634 w 1673190"/>
                    <a:gd name="connsiteY18" fmla="*/ 532659 h 1251797"/>
                    <a:gd name="connsiteX19" fmla="*/ 276984 w 1673190"/>
                    <a:gd name="connsiteY19" fmla="*/ 643784 h 1251797"/>
                    <a:gd name="connsiteX20" fmla="*/ 365090 w 1673190"/>
                    <a:gd name="connsiteY20" fmla="*/ 707284 h 1251797"/>
                    <a:gd name="connsiteX21" fmla="*/ 670684 w 1673190"/>
                    <a:gd name="connsiteY21" fmla="*/ 802534 h 1251797"/>
                    <a:gd name="connsiteX22" fmla="*/ 829434 w 1673190"/>
                    <a:gd name="connsiteY22" fmla="*/ 481859 h 1251797"/>
                    <a:gd name="connsiteX23" fmla="*/ 661953 w 1673190"/>
                    <a:gd name="connsiteY23" fmla="*/ 806502 h 1251797"/>
                    <a:gd name="connsiteX24" fmla="*/ 1128679 w 1673190"/>
                    <a:gd name="connsiteY24" fmla="*/ 1251797 h 1251797"/>
                    <a:gd name="connsiteX25" fmla="*/ 1245359 w 1673190"/>
                    <a:gd name="connsiteY25" fmla="*/ 1224809 h 1251797"/>
                    <a:gd name="connsiteX26" fmla="*/ 1136616 w 1673190"/>
                    <a:gd name="connsiteY26" fmla="*/ 1130353 h 1251797"/>
                    <a:gd name="connsiteX27" fmla="*/ 1140584 w 1673190"/>
                    <a:gd name="connsiteY27" fmla="*/ 1216077 h 1251797"/>
                    <a:gd name="connsiteX28" fmla="*/ 1140584 w 1673190"/>
                    <a:gd name="connsiteY28" fmla="*/ 1056534 h 1251797"/>
                    <a:gd name="connsiteX29" fmla="*/ 1307272 w 1673190"/>
                    <a:gd name="connsiteY29" fmla="*/ 1109716 h 1251797"/>
                    <a:gd name="connsiteX30" fmla="*/ 1249328 w 1673190"/>
                    <a:gd name="connsiteY30" fmla="*/ 920802 h 1251797"/>
                    <a:gd name="connsiteX31" fmla="*/ 1439034 w 1673190"/>
                    <a:gd name="connsiteY31" fmla="*/ 951759 h 1251797"/>
                    <a:gd name="connsiteX32" fmla="*/ 1540634 w 1673190"/>
                    <a:gd name="connsiteY32" fmla="*/ 958110 h 1251797"/>
                    <a:gd name="connsiteX33" fmla="*/ 1430303 w 1673190"/>
                    <a:gd name="connsiteY33" fmla="*/ 764434 h 1251797"/>
                    <a:gd name="connsiteX34" fmla="*/ 1615246 w 1673190"/>
                    <a:gd name="connsiteY34" fmla="*/ 722366 h 1251797"/>
                    <a:gd name="connsiteX35" fmla="*/ 1673190 w 1673190"/>
                    <a:gd name="connsiteY35" fmla="*/ 700140 h 1251797"/>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28679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87353 w 1673190"/>
                    <a:gd name="connsiteY21" fmla="*/ 816822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751646 w 1673190"/>
                    <a:gd name="connsiteY7" fmla="*/ 265958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2241 h 1256669"/>
                    <a:gd name="connsiteX1" fmla="*/ 945322 w 1673190"/>
                    <a:gd name="connsiteY1" fmla="*/ 411729 h 1256669"/>
                    <a:gd name="connsiteX2" fmla="*/ 850072 w 1673190"/>
                    <a:gd name="connsiteY2" fmla="*/ 187892 h 1256669"/>
                    <a:gd name="connsiteX3" fmla="*/ 820703 w 1673190"/>
                    <a:gd name="connsiteY3" fmla="*/ 48985 h 1256669"/>
                    <a:gd name="connsiteX4" fmla="*/ 667509 w 1673190"/>
                    <a:gd name="connsiteY4" fmla="*/ 58510 h 1256669"/>
                    <a:gd name="connsiteX5" fmla="*/ 675446 w 1673190"/>
                    <a:gd name="connsiteY5" fmla="*/ 223610 h 1256669"/>
                    <a:gd name="connsiteX6" fmla="*/ 618296 w 1673190"/>
                    <a:gd name="connsiteY6" fmla="*/ 374423 h 1256669"/>
                    <a:gd name="connsiteX7" fmla="*/ 663539 w 1673190"/>
                    <a:gd name="connsiteY7" fmla="*/ 225197 h 1256669"/>
                    <a:gd name="connsiteX8" fmla="*/ 308734 w 1673190"/>
                    <a:gd name="connsiteY8" fmla="*/ 36285 h 1256669"/>
                    <a:gd name="connsiteX9" fmla="*/ 242059 w 1673190"/>
                    <a:gd name="connsiteY9" fmla="*/ 130741 h 1256669"/>
                    <a:gd name="connsiteX10" fmla="*/ 392871 w 1673190"/>
                    <a:gd name="connsiteY10" fmla="*/ 249010 h 1256669"/>
                    <a:gd name="connsiteX11" fmla="*/ 435734 w 1673190"/>
                    <a:gd name="connsiteY11" fmla="*/ 275204 h 1256669"/>
                    <a:gd name="connsiteX12" fmla="*/ 334134 w 1673190"/>
                    <a:gd name="connsiteY12" fmla="*/ 445860 h 1256669"/>
                    <a:gd name="connsiteX13" fmla="*/ 439702 w 1673190"/>
                    <a:gd name="connsiteY13" fmla="*/ 275204 h 1256669"/>
                    <a:gd name="connsiteX14" fmla="*/ 138078 w 1673190"/>
                    <a:gd name="connsiteY14" fmla="*/ 180747 h 1256669"/>
                    <a:gd name="connsiteX15" fmla="*/ 54734 w 1673190"/>
                    <a:gd name="connsiteY15" fmla="*/ 299810 h 1256669"/>
                    <a:gd name="connsiteX16" fmla="*/ 284922 w 1673190"/>
                    <a:gd name="connsiteY16" fmla="*/ 438716 h 1256669"/>
                    <a:gd name="connsiteX17" fmla="*/ 45209 w 1673190"/>
                    <a:gd name="connsiteY17" fmla="*/ 414110 h 1256669"/>
                    <a:gd name="connsiteX18" fmla="*/ 16634 w 1673190"/>
                    <a:gd name="connsiteY18" fmla="*/ 534760 h 1256669"/>
                    <a:gd name="connsiteX19" fmla="*/ 276984 w 1673190"/>
                    <a:gd name="connsiteY19" fmla="*/ 645885 h 1256669"/>
                    <a:gd name="connsiteX20" fmla="*/ 365090 w 1673190"/>
                    <a:gd name="connsiteY20" fmla="*/ 709385 h 1256669"/>
                    <a:gd name="connsiteX21" fmla="*/ 677828 w 1673190"/>
                    <a:gd name="connsiteY21" fmla="*/ 809398 h 1256669"/>
                    <a:gd name="connsiteX22" fmla="*/ 829434 w 1673190"/>
                    <a:gd name="connsiteY22" fmla="*/ 483960 h 1256669"/>
                    <a:gd name="connsiteX23" fmla="*/ 661953 w 1673190"/>
                    <a:gd name="connsiteY23" fmla="*/ 808603 h 1256669"/>
                    <a:gd name="connsiteX24" fmla="*/ 1152491 w 1673190"/>
                    <a:gd name="connsiteY24" fmla="*/ 1253898 h 1256669"/>
                    <a:gd name="connsiteX25" fmla="*/ 1245359 w 1673190"/>
                    <a:gd name="connsiteY25" fmla="*/ 1226910 h 1256669"/>
                    <a:gd name="connsiteX26" fmla="*/ 1100898 w 1673190"/>
                    <a:gd name="connsiteY26" fmla="*/ 1108642 h 1256669"/>
                    <a:gd name="connsiteX27" fmla="*/ 1123916 w 1673190"/>
                    <a:gd name="connsiteY27" fmla="*/ 1180077 h 1256669"/>
                    <a:gd name="connsiteX28" fmla="*/ 1140584 w 1673190"/>
                    <a:gd name="connsiteY28" fmla="*/ 1058635 h 1256669"/>
                    <a:gd name="connsiteX29" fmla="*/ 1307272 w 1673190"/>
                    <a:gd name="connsiteY29" fmla="*/ 1111817 h 1256669"/>
                    <a:gd name="connsiteX30" fmla="*/ 1249328 w 1673190"/>
                    <a:gd name="connsiteY30" fmla="*/ 922903 h 1256669"/>
                    <a:gd name="connsiteX31" fmla="*/ 1439034 w 1673190"/>
                    <a:gd name="connsiteY31" fmla="*/ 953860 h 1256669"/>
                    <a:gd name="connsiteX32" fmla="*/ 1540634 w 1673190"/>
                    <a:gd name="connsiteY32" fmla="*/ 960211 h 1256669"/>
                    <a:gd name="connsiteX33" fmla="*/ 1430303 w 1673190"/>
                    <a:gd name="connsiteY33" fmla="*/ 766535 h 1256669"/>
                    <a:gd name="connsiteX34" fmla="*/ 1615246 w 1673190"/>
                    <a:gd name="connsiteY34" fmla="*/ 724467 h 1256669"/>
                    <a:gd name="connsiteX35" fmla="*/ 1673190 w 1673190"/>
                    <a:gd name="connsiteY35" fmla="*/ 702241 h 1256669"/>
                    <a:gd name="connsiteX0" fmla="*/ 1673190 w 1673190"/>
                    <a:gd name="connsiteY0" fmla="*/ 712405 h 1266833"/>
                    <a:gd name="connsiteX1" fmla="*/ 945322 w 1673190"/>
                    <a:gd name="connsiteY1" fmla="*/ 421893 h 1266833"/>
                    <a:gd name="connsiteX2" fmla="*/ 850072 w 1673190"/>
                    <a:gd name="connsiteY2" fmla="*/ 198056 h 1266833"/>
                    <a:gd name="connsiteX3" fmla="*/ 820703 w 1673190"/>
                    <a:gd name="connsiteY3" fmla="*/ 59149 h 1266833"/>
                    <a:gd name="connsiteX4" fmla="*/ 667509 w 1673190"/>
                    <a:gd name="connsiteY4" fmla="*/ 68674 h 1266833"/>
                    <a:gd name="connsiteX5" fmla="*/ 675446 w 1673190"/>
                    <a:gd name="connsiteY5" fmla="*/ 233774 h 1266833"/>
                    <a:gd name="connsiteX6" fmla="*/ 618296 w 1673190"/>
                    <a:gd name="connsiteY6" fmla="*/ 384587 h 1266833"/>
                    <a:gd name="connsiteX7" fmla="*/ 663539 w 1673190"/>
                    <a:gd name="connsiteY7" fmla="*/ 235361 h 1266833"/>
                    <a:gd name="connsiteX8" fmla="*/ 308734 w 1673190"/>
                    <a:gd name="connsiteY8" fmla="*/ 46449 h 1266833"/>
                    <a:gd name="connsiteX9" fmla="*/ 242059 w 1673190"/>
                    <a:gd name="connsiteY9" fmla="*/ 140905 h 1266833"/>
                    <a:gd name="connsiteX10" fmla="*/ 392871 w 1673190"/>
                    <a:gd name="connsiteY10" fmla="*/ 259174 h 1266833"/>
                    <a:gd name="connsiteX11" fmla="*/ 435734 w 1673190"/>
                    <a:gd name="connsiteY11" fmla="*/ 285368 h 1266833"/>
                    <a:gd name="connsiteX12" fmla="*/ 334134 w 1673190"/>
                    <a:gd name="connsiteY12" fmla="*/ 456024 h 1266833"/>
                    <a:gd name="connsiteX13" fmla="*/ 439702 w 1673190"/>
                    <a:gd name="connsiteY13" fmla="*/ 285368 h 1266833"/>
                    <a:gd name="connsiteX14" fmla="*/ 138078 w 1673190"/>
                    <a:gd name="connsiteY14" fmla="*/ 190911 h 1266833"/>
                    <a:gd name="connsiteX15" fmla="*/ 54734 w 1673190"/>
                    <a:gd name="connsiteY15" fmla="*/ 309974 h 1266833"/>
                    <a:gd name="connsiteX16" fmla="*/ 284922 w 1673190"/>
                    <a:gd name="connsiteY16" fmla="*/ 448880 h 1266833"/>
                    <a:gd name="connsiteX17" fmla="*/ 45209 w 1673190"/>
                    <a:gd name="connsiteY17" fmla="*/ 424274 h 1266833"/>
                    <a:gd name="connsiteX18" fmla="*/ 16634 w 1673190"/>
                    <a:gd name="connsiteY18" fmla="*/ 544924 h 1266833"/>
                    <a:gd name="connsiteX19" fmla="*/ 276984 w 1673190"/>
                    <a:gd name="connsiteY19" fmla="*/ 656049 h 1266833"/>
                    <a:gd name="connsiteX20" fmla="*/ 365090 w 1673190"/>
                    <a:gd name="connsiteY20" fmla="*/ 719549 h 1266833"/>
                    <a:gd name="connsiteX21" fmla="*/ 677828 w 1673190"/>
                    <a:gd name="connsiteY21" fmla="*/ 819562 h 1266833"/>
                    <a:gd name="connsiteX22" fmla="*/ 829434 w 1673190"/>
                    <a:gd name="connsiteY22" fmla="*/ 494124 h 1266833"/>
                    <a:gd name="connsiteX23" fmla="*/ 661953 w 1673190"/>
                    <a:gd name="connsiteY23" fmla="*/ 818767 h 1266833"/>
                    <a:gd name="connsiteX24" fmla="*/ 1152491 w 1673190"/>
                    <a:gd name="connsiteY24" fmla="*/ 1264062 h 1266833"/>
                    <a:gd name="connsiteX25" fmla="*/ 1245359 w 1673190"/>
                    <a:gd name="connsiteY25" fmla="*/ 1237074 h 1266833"/>
                    <a:gd name="connsiteX26" fmla="*/ 1100898 w 1673190"/>
                    <a:gd name="connsiteY26" fmla="*/ 1118806 h 1266833"/>
                    <a:gd name="connsiteX27" fmla="*/ 1123916 w 1673190"/>
                    <a:gd name="connsiteY27" fmla="*/ 1190241 h 1266833"/>
                    <a:gd name="connsiteX28" fmla="*/ 1140584 w 1673190"/>
                    <a:gd name="connsiteY28" fmla="*/ 1068799 h 1266833"/>
                    <a:gd name="connsiteX29" fmla="*/ 1307272 w 1673190"/>
                    <a:gd name="connsiteY29" fmla="*/ 1121981 h 1266833"/>
                    <a:gd name="connsiteX30" fmla="*/ 1249328 w 1673190"/>
                    <a:gd name="connsiteY30" fmla="*/ 933067 h 1266833"/>
                    <a:gd name="connsiteX31" fmla="*/ 1439034 w 1673190"/>
                    <a:gd name="connsiteY31" fmla="*/ 964024 h 1266833"/>
                    <a:gd name="connsiteX32" fmla="*/ 1540634 w 1673190"/>
                    <a:gd name="connsiteY32" fmla="*/ 970375 h 1266833"/>
                    <a:gd name="connsiteX33" fmla="*/ 1430303 w 1673190"/>
                    <a:gd name="connsiteY33" fmla="*/ 776699 h 1266833"/>
                    <a:gd name="connsiteX34" fmla="*/ 1615246 w 1673190"/>
                    <a:gd name="connsiteY34" fmla="*/ 734631 h 1266833"/>
                    <a:gd name="connsiteX35" fmla="*/ 1673190 w 1673190"/>
                    <a:gd name="connsiteY35" fmla="*/ 712405 h 1266833"/>
                    <a:gd name="connsiteX0" fmla="*/ 1673190 w 1673190"/>
                    <a:gd name="connsiteY0" fmla="*/ 683487 h 1237915"/>
                    <a:gd name="connsiteX1" fmla="*/ 945322 w 1673190"/>
                    <a:gd name="connsiteY1" fmla="*/ 392975 h 1237915"/>
                    <a:gd name="connsiteX2" fmla="*/ 840547 w 1673190"/>
                    <a:gd name="connsiteY2" fmla="*/ 185807 h 1237915"/>
                    <a:gd name="connsiteX3" fmla="*/ 820703 w 1673190"/>
                    <a:gd name="connsiteY3" fmla="*/ 30231 h 1237915"/>
                    <a:gd name="connsiteX4" fmla="*/ 667509 w 1673190"/>
                    <a:gd name="connsiteY4" fmla="*/ 39756 h 1237915"/>
                    <a:gd name="connsiteX5" fmla="*/ 675446 w 1673190"/>
                    <a:gd name="connsiteY5" fmla="*/ 204856 h 1237915"/>
                    <a:gd name="connsiteX6" fmla="*/ 618296 w 1673190"/>
                    <a:gd name="connsiteY6" fmla="*/ 355669 h 1237915"/>
                    <a:gd name="connsiteX7" fmla="*/ 663539 w 1673190"/>
                    <a:gd name="connsiteY7" fmla="*/ 206443 h 1237915"/>
                    <a:gd name="connsiteX8" fmla="*/ 308734 w 1673190"/>
                    <a:gd name="connsiteY8" fmla="*/ 17531 h 1237915"/>
                    <a:gd name="connsiteX9" fmla="*/ 242059 w 1673190"/>
                    <a:gd name="connsiteY9" fmla="*/ 111987 h 1237915"/>
                    <a:gd name="connsiteX10" fmla="*/ 392871 w 1673190"/>
                    <a:gd name="connsiteY10" fmla="*/ 230256 h 1237915"/>
                    <a:gd name="connsiteX11" fmla="*/ 435734 w 1673190"/>
                    <a:gd name="connsiteY11" fmla="*/ 256450 h 1237915"/>
                    <a:gd name="connsiteX12" fmla="*/ 334134 w 1673190"/>
                    <a:gd name="connsiteY12" fmla="*/ 427106 h 1237915"/>
                    <a:gd name="connsiteX13" fmla="*/ 439702 w 1673190"/>
                    <a:gd name="connsiteY13" fmla="*/ 256450 h 1237915"/>
                    <a:gd name="connsiteX14" fmla="*/ 138078 w 1673190"/>
                    <a:gd name="connsiteY14" fmla="*/ 161993 h 1237915"/>
                    <a:gd name="connsiteX15" fmla="*/ 54734 w 1673190"/>
                    <a:gd name="connsiteY15" fmla="*/ 281056 h 1237915"/>
                    <a:gd name="connsiteX16" fmla="*/ 284922 w 1673190"/>
                    <a:gd name="connsiteY16" fmla="*/ 419962 h 1237915"/>
                    <a:gd name="connsiteX17" fmla="*/ 45209 w 1673190"/>
                    <a:gd name="connsiteY17" fmla="*/ 395356 h 1237915"/>
                    <a:gd name="connsiteX18" fmla="*/ 16634 w 1673190"/>
                    <a:gd name="connsiteY18" fmla="*/ 516006 h 1237915"/>
                    <a:gd name="connsiteX19" fmla="*/ 276984 w 1673190"/>
                    <a:gd name="connsiteY19" fmla="*/ 627131 h 1237915"/>
                    <a:gd name="connsiteX20" fmla="*/ 365090 w 1673190"/>
                    <a:gd name="connsiteY20" fmla="*/ 690631 h 1237915"/>
                    <a:gd name="connsiteX21" fmla="*/ 677828 w 1673190"/>
                    <a:gd name="connsiteY21" fmla="*/ 790644 h 1237915"/>
                    <a:gd name="connsiteX22" fmla="*/ 829434 w 1673190"/>
                    <a:gd name="connsiteY22" fmla="*/ 465206 h 1237915"/>
                    <a:gd name="connsiteX23" fmla="*/ 661953 w 1673190"/>
                    <a:gd name="connsiteY23" fmla="*/ 789849 h 1237915"/>
                    <a:gd name="connsiteX24" fmla="*/ 1152491 w 1673190"/>
                    <a:gd name="connsiteY24" fmla="*/ 1235144 h 1237915"/>
                    <a:gd name="connsiteX25" fmla="*/ 1245359 w 1673190"/>
                    <a:gd name="connsiteY25" fmla="*/ 1208156 h 1237915"/>
                    <a:gd name="connsiteX26" fmla="*/ 1100898 w 1673190"/>
                    <a:gd name="connsiteY26" fmla="*/ 1089888 h 1237915"/>
                    <a:gd name="connsiteX27" fmla="*/ 1123916 w 1673190"/>
                    <a:gd name="connsiteY27" fmla="*/ 1161323 h 1237915"/>
                    <a:gd name="connsiteX28" fmla="*/ 1140584 w 1673190"/>
                    <a:gd name="connsiteY28" fmla="*/ 1039881 h 1237915"/>
                    <a:gd name="connsiteX29" fmla="*/ 1307272 w 1673190"/>
                    <a:gd name="connsiteY29" fmla="*/ 1093063 h 1237915"/>
                    <a:gd name="connsiteX30" fmla="*/ 1249328 w 1673190"/>
                    <a:gd name="connsiteY30" fmla="*/ 904149 h 1237915"/>
                    <a:gd name="connsiteX31" fmla="*/ 1439034 w 1673190"/>
                    <a:gd name="connsiteY31" fmla="*/ 935106 h 1237915"/>
                    <a:gd name="connsiteX32" fmla="*/ 1540634 w 1673190"/>
                    <a:gd name="connsiteY32" fmla="*/ 941457 h 1237915"/>
                    <a:gd name="connsiteX33" fmla="*/ 1430303 w 1673190"/>
                    <a:gd name="connsiteY33" fmla="*/ 747781 h 1237915"/>
                    <a:gd name="connsiteX34" fmla="*/ 1615246 w 1673190"/>
                    <a:gd name="connsiteY34" fmla="*/ 705713 h 1237915"/>
                    <a:gd name="connsiteX35" fmla="*/ 1673190 w 1673190"/>
                    <a:gd name="connsiteY35" fmla="*/ 683487 h 1237915"/>
                    <a:gd name="connsiteX0" fmla="*/ 1673190 w 1673190"/>
                    <a:gd name="connsiteY0" fmla="*/ 681238 h 1235666"/>
                    <a:gd name="connsiteX1" fmla="*/ 945322 w 1673190"/>
                    <a:gd name="connsiteY1" fmla="*/ 390726 h 1235666"/>
                    <a:gd name="connsiteX2" fmla="*/ 840547 w 1673190"/>
                    <a:gd name="connsiteY2" fmla="*/ 183558 h 1235666"/>
                    <a:gd name="connsiteX3" fmla="*/ 820703 w 1673190"/>
                    <a:gd name="connsiteY3" fmla="*/ 27982 h 1235666"/>
                    <a:gd name="connsiteX4" fmla="*/ 667509 w 1673190"/>
                    <a:gd name="connsiteY4" fmla="*/ 37507 h 1235666"/>
                    <a:gd name="connsiteX5" fmla="*/ 675446 w 1673190"/>
                    <a:gd name="connsiteY5" fmla="*/ 202607 h 1235666"/>
                    <a:gd name="connsiteX6" fmla="*/ 618296 w 1673190"/>
                    <a:gd name="connsiteY6" fmla="*/ 353420 h 1235666"/>
                    <a:gd name="connsiteX7" fmla="*/ 663539 w 1673190"/>
                    <a:gd name="connsiteY7" fmla="*/ 204194 h 1235666"/>
                    <a:gd name="connsiteX8" fmla="*/ 308734 w 1673190"/>
                    <a:gd name="connsiteY8" fmla="*/ 15282 h 1235666"/>
                    <a:gd name="connsiteX9" fmla="*/ 242059 w 1673190"/>
                    <a:gd name="connsiteY9" fmla="*/ 109738 h 1235666"/>
                    <a:gd name="connsiteX10" fmla="*/ 392871 w 1673190"/>
                    <a:gd name="connsiteY10" fmla="*/ 228007 h 1235666"/>
                    <a:gd name="connsiteX11" fmla="*/ 435734 w 1673190"/>
                    <a:gd name="connsiteY11" fmla="*/ 254201 h 1235666"/>
                    <a:gd name="connsiteX12" fmla="*/ 334134 w 1673190"/>
                    <a:gd name="connsiteY12" fmla="*/ 424857 h 1235666"/>
                    <a:gd name="connsiteX13" fmla="*/ 439702 w 1673190"/>
                    <a:gd name="connsiteY13" fmla="*/ 254201 h 1235666"/>
                    <a:gd name="connsiteX14" fmla="*/ 138078 w 1673190"/>
                    <a:gd name="connsiteY14" fmla="*/ 159744 h 1235666"/>
                    <a:gd name="connsiteX15" fmla="*/ 54734 w 1673190"/>
                    <a:gd name="connsiteY15" fmla="*/ 278807 h 1235666"/>
                    <a:gd name="connsiteX16" fmla="*/ 284922 w 1673190"/>
                    <a:gd name="connsiteY16" fmla="*/ 417713 h 1235666"/>
                    <a:gd name="connsiteX17" fmla="*/ 45209 w 1673190"/>
                    <a:gd name="connsiteY17" fmla="*/ 393107 h 1235666"/>
                    <a:gd name="connsiteX18" fmla="*/ 16634 w 1673190"/>
                    <a:gd name="connsiteY18" fmla="*/ 513757 h 1235666"/>
                    <a:gd name="connsiteX19" fmla="*/ 276984 w 1673190"/>
                    <a:gd name="connsiteY19" fmla="*/ 624882 h 1235666"/>
                    <a:gd name="connsiteX20" fmla="*/ 365090 w 1673190"/>
                    <a:gd name="connsiteY20" fmla="*/ 688382 h 1235666"/>
                    <a:gd name="connsiteX21" fmla="*/ 677828 w 1673190"/>
                    <a:gd name="connsiteY21" fmla="*/ 788395 h 1235666"/>
                    <a:gd name="connsiteX22" fmla="*/ 829434 w 1673190"/>
                    <a:gd name="connsiteY22" fmla="*/ 462957 h 1235666"/>
                    <a:gd name="connsiteX23" fmla="*/ 661953 w 1673190"/>
                    <a:gd name="connsiteY23" fmla="*/ 787600 h 1235666"/>
                    <a:gd name="connsiteX24" fmla="*/ 1152491 w 1673190"/>
                    <a:gd name="connsiteY24" fmla="*/ 1232895 h 1235666"/>
                    <a:gd name="connsiteX25" fmla="*/ 1245359 w 1673190"/>
                    <a:gd name="connsiteY25" fmla="*/ 1205907 h 1235666"/>
                    <a:gd name="connsiteX26" fmla="*/ 1100898 w 1673190"/>
                    <a:gd name="connsiteY26" fmla="*/ 1087639 h 1235666"/>
                    <a:gd name="connsiteX27" fmla="*/ 1123916 w 1673190"/>
                    <a:gd name="connsiteY27" fmla="*/ 1159074 h 1235666"/>
                    <a:gd name="connsiteX28" fmla="*/ 1140584 w 1673190"/>
                    <a:gd name="connsiteY28" fmla="*/ 1037632 h 1235666"/>
                    <a:gd name="connsiteX29" fmla="*/ 1307272 w 1673190"/>
                    <a:gd name="connsiteY29" fmla="*/ 1090814 h 1235666"/>
                    <a:gd name="connsiteX30" fmla="*/ 1249328 w 1673190"/>
                    <a:gd name="connsiteY30" fmla="*/ 901900 h 1235666"/>
                    <a:gd name="connsiteX31" fmla="*/ 1439034 w 1673190"/>
                    <a:gd name="connsiteY31" fmla="*/ 932857 h 1235666"/>
                    <a:gd name="connsiteX32" fmla="*/ 1540634 w 1673190"/>
                    <a:gd name="connsiteY32" fmla="*/ 939208 h 1235666"/>
                    <a:gd name="connsiteX33" fmla="*/ 1430303 w 1673190"/>
                    <a:gd name="connsiteY33" fmla="*/ 745532 h 1235666"/>
                    <a:gd name="connsiteX34" fmla="*/ 1615246 w 1673190"/>
                    <a:gd name="connsiteY34" fmla="*/ 703464 h 1235666"/>
                    <a:gd name="connsiteX35" fmla="*/ 1673190 w 1673190"/>
                    <a:gd name="connsiteY35" fmla="*/ 681238 h 1235666"/>
                    <a:gd name="connsiteX0" fmla="*/ 1673190 w 1673190"/>
                    <a:gd name="connsiteY0" fmla="*/ 687394 h 1241822"/>
                    <a:gd name="connsiteX1" fmla="*/ 945322 w 1673190"/>
                    <a:gd name="connsiteY1" fmla="*/ 396882 h 1241822"/>
                    <a:gd name="connsiteX2" fmla="*/ 840547 w 1673190"/>
                    <a:gd name="connsiteY2" fmla="*/ 189714 h 1241822"/>
                    <a:gd name="connsiteX3" fmla="*/ 827847 w 1673190"/>
                    <a:gd name="connsiteY3" fmla="*/ 19851 h 1241822"/>
                    <a:gd name="connsiteX4" fmla="*/ 667509 w 1673190"/>
                    <a:gd name="connsiteY4" fmla="*/ 43663 h 1241822"/>
                    <a:gd name="connsiteX5" fmla="*/ 675446 w 1673190"/>
                    <a:gd name="connsiteY5" fmla="*/ 208763 h 1241822"/>
                    <a:gd name="connsiteX6" fmla="*/ 618296 w 1673190"/>
                    <a:gd name="connsiteY6" fmla="*/ 359576 h 1241822"/>
                    <a:gd name="connsiteX7" fmla="*/ 663539 w 1673190"/>
                    <a:gd name="connsiteY7" fmla="*/ 210350 h 1241822"/>
                    <a:gd name="connsiteX8" fmla="*/ 308734 w 1673190"/>
                    <a:gd name="connsiteY8" fmla="*/ 21438 h 1241822"/>
                    <a:gd name="connsiteX9" fmla="*/ 242059 w 1673190"/>
                    <a:gd name="connsiteY9" fmla="*/ 115894 h 1241822"/>
                    <a:gd name="connsiteX10" fmla="*/ 392871 w 1673190"/>
                    <a:gd name="connsiteY10" fmla="*/ 234163 h 1241822"/>
                    <a:gd name="connsiteX11" fmla="*/ 435734 w 1673190"/>
                    <a:gd name="connsiteY11" fmla="*/ 260357 h 1241822"/>
                    <a:gd name="connsiteX12" fmla="*/ 334134 w 1673190"/>
                    <a:gd name="connsiteY12" fmla="*/ 431013 h 1241822"/>
                    <a:gd name="connsiteX13" fmla="*/ 439702 w 1673190"/>
                    <a:gd name="connsiteY13" fmla="*/ 260357 h 1241822"/>
                    <a:gd name="connsiteX14" fmla="*/ 138078 w 1673190"/>
                    <a:gd name="connsiteY14" fmla="*/ 165900 h 1241822"/>
                    <a:gd name="connsiteX15" fmla="*/ 54734 w 1673190"/>
                    <a:gd name="connsiteY15" fmla="*/ 284963 h 1241822"/>
                    <a:gd name="connsiteX16" fmla="*/ 284922 w 1673190"/>
                    <a:gd name="connsiteY16" fmla="*/ 423869 h 1241822"/>
                    <a:gd name="connsiteX17" fmla="*/ 45209 w 1673190"/>
                    <a:gd name="connsiteY17" fmla="*/ 399263 h 1241822"/>
                    <a:gd name="connsiteX18" fmla="*/ 16634 w 1673190"/>
                    <a:gd name="connsiteY18" fmla="*/ 519913 h 1241822"/>
                    <a:gd name="connsiteX19" fmla="*/ 276984 w 1673190"/>
                    <a:gd name="connsiteY19" fmla="*/ 631038 h 1241822"/>
                    <a:gd name="connsiteX20" fmla="*/ 365090 w 1673190"/>
                    <a:gd name="connsiteY20" fmla="*/ 694538 h 1241822"/>
                    <a:gd name="connsiteX21" fmla="*/ 677828 w 1673190"/>
                    <a:gd name="connsiteY21" fmla="*/ 794551 h 1241822"/>
                    <a:gd name="connsiteX22" fmla="*/ 829434 w 1673190"/>
                    <a:gd name="connsiteY22" fmla="*/ 469113 h 1241822"/>
                    <a:gd name="connsiteX23" fmla="*/ 661953 w 1673190"/>
                    <a:gd name="connsiteY23" fmla="*/ 793756 h 1241822"/>
                    <a:gd name="connsiteX24" fmla="*/ 1152491 w 1673190"/>
                    <a:gd name="connsiteY24" fmla="*/ 1239051 h 1241822"/>
                    <a:gd name="connsiteX25" fmla="*/ 1245359 w 1673190"/>
                    <a:gd name="connsiteY25" fmla="*/ 1212063 h 1241822"/>
                    <a:gd name="connsiteX26" fmla="*/ 1100898 w 1673190"/>
                    <a:gd name="connsiteY26" fmla="*/ 1093795 h 1241822"/>
                    <a:gd name="connsiteX27" fmla="*/ 1123916 w 1673190"/>
                    <a:gd name="connsiteY27" fmla="*/ 1165230 h 1241822"/>
                    <a:gd name="connsiteX28" fmla="*/ 1140584 w 1673190"/>
                    <a:gd name="connsiteY28" fmla="*/ 1043788 h 1241822"/>
                    <a:gd name="connsiteX29" fmla="*/ 1307272 w 1673190"/>
                    <a:gd name="connsiteY29" fmla="*/ 1096970 h 1241822"/>
                    <a:gd name="connsiteX30" fmla="*/ 1249328 w 1673190"/>
                    <a:gd name="connsiteY30" fmla="*/ 908056 h 1241822"/>
                    <a:gd name="connsiteX31" fmla="*/ 1439034 w 1673190"/>
                    <a:gd name="connsiteY31" fmla="*/ 939013 h 1241822"/>
                    <a:gd name="connsiteX32" fmla="*/ 1540634 w 1673190"/>
                    <a:gd name="connsiteY32" fmla="*/ 945364 h 1241822"/>
                    <a:gd name="connsiteX33" fmla="*/ 1430303 w 1673190"/>
                    <a:gd name="connsiteY33" fmla="*/ 751688 h 1241822"/>
                    <a:gd name="connsiteX34" fmla="*/ 1615246 w 1673190"/>
                    <a:gd name="connsiteY34" fmla="*/ 709620 h 1241822"/>
                    <a:gd name="connsiteX35" fmla="*/ 1673190 w 1673190"/>
                    <a:gd name="connsiteY35" fmla="*/ 687394 h 1241822"/>
                    <a:gd name="connsiteX0" fmla="*/ 1673190 w 1673190"/>
                    <a:gd name="connsiteY0" fmla="*/ 685665 h 1240093"/>
                    <a:gd name="connsiteX1" fmla="*/ 945322 w 1673190"/>
                    <a:gd name="connsiteY1" fmla="*/ 395153 h 1240093"/>
                    <a:gd name="connsiteX2" fmla="*/ 840547 w 1673190"/>
                    <a:gd name="connsiteY2" fmla="*/ 187985 h 1240093"/>
                    <a:gd name="connsiteX3" fmla="*/ 827847 w 1673190"/>
                    <a:gd name="connsiteY3" fmla="*/ 18122 h 1240093"/>
                    <a:gd name="connsiteX4" fmla="*/ 667509 w 1673190"/>
                    <a:gd name="connsiteY4" fmla="*/ 41934 h 1240093"/>
                    <a:gd name="connsiteX5" fmla="*/ 675446 w 1673190"/>
                    <a:gd name="connsiteY5" fmla="*/ 207034 h 1240093"/>
                    <a:gd name="connsiteX6" fmla="*/ 618296 w 1673190"/>
                    <a:gd name="connsiteY6" fmla="*/ 357847 h 1240093"/>
                    <a:gd name="connsiteX7" fmla="*/ 663539 w 1673190"/>
                    <a:gd name="connsiteY7" fmla="*/ 208621 h 1240093"/>
                    <a:gd name="connsiteX8" fmla="*/ 308734 w 1673190"/>
                    <a:gd name="connsiteY8" fmla="*/ 19709 h 1240093"/>
                    <a:gd name="connsiteX9" fmla="*/ 242059 w 1673190"/>
                    <a:gd name="connsiteY9" fmla="*/ 114165 h 1240093"/>
                    <a:gd name="connsiteX10" fmla="*/ 392871 w 1673190"/>
                    <a:gd name="connsiteY10" fmla="*/ 232434 h 1240093"/>
                    <a:gd name="connsiteX11" fmla="*/ 435734 w 1673190"/>
                    <a:gd name="connsiteY11" fmla="*/ 258628 h 1240093"/>
                    <a:gd name="connsiteX12" fmla="*/ 334134 w 1673190"/>
                    <a:gd name="connsiteY12" fmla="*/ 429284 h 1240093"/>
                    <a:gd name="connsiteX13" fmla="*/ 439702 w 1673190"/>
                    <a:gd name="connsiteY13" fmla="*/ 258628 h 1240093"/>
                    <a:gd name="connsiteX14" fmla="*/ 138078 w 1673190"/>
                    <a:gd name="connsiteY14" fmla="*/ 164171 h 1240093"/>
                    <a:gd name="connsiteX15" fmla="*/ 54734 w 1673190"/>
                    <a:gd name="connsiteY15" fmla="*/ 283234 h 1240093"/>
                    <a:gd name="connsiteX16" fmla="*/ 284922 w 1673190"/>
                    <a:gd name="connsiteY16" fmla="*/ 422140 h 1240093"/>
                    <a:gd name="connsiteX17" fmla="*/ 45209 w 1673190"/>
                    <a:gd name="connsiteY17" fmla="*/ 397534 h 1240093"/>
                    <a:gd name="connsiteX18" fmla="*/ 16634 w 1673190"/>
                    <a:gd name="connsiteY18" fmla="*/ 518184 h 1240093"/>
                    <a:gd name="connsiteX19" fmla="*/ 276984 w 1673190"/>
                    <a:gd name="connsiteY19" fmla="*/ 629309 h 1240093"/>
                    <a:gd name="connsiteX20" fmla="*/ 365090 w 1673190"/>
                    <a:gd name="connsiteY20" fmla="*/ 692809 h 1240093"/>
                    <a:gd name="connsiteX21" fmla="*/ 677828 w 1673190"/>
                    <a:gd name="connsiteY21" fmla="*/ 792822 h 1240093"/>
                    <a:gd name="connsiteX22" fmla="*/ 829434 w 1673190"/>
                    <a:gd name="connsiteY22" fmla="*/ 467384 h 1240093"/>
                    <a:gd name="connsiteX23" fmla="*/ 661953 w 1673190"/>
                    <a:gd name="connsiteY23" fmla="*/ 792027 h 1240093"/>
                    <a:gd name="connsiteX24" fmla="*/ 1152491 w 1673190"/>
                    <a:gd name="connsiteY24" fmla="*/ 1237322 h 1240093"/>
                    <a:gd name="connsiteX25" fmla="*/ 1245359 w 1673190"/>
                    <a:gd name="connsiteY25" fmla="*/ 1210334 h 1240093"/>
                    <a:gd name="connsiteX26" fmla="*/ 1100898 w 1673190"/>
                    <a:gd name="connsiteY26" fmla="*/ 1092066 h 1240093"/>
                    <a:gd name="connsiteX27" fmla="*/ 1123916 w 1673190"/>
                    <a:gd name="connsiteY27" fmla="*/ 1163501 h 1240093"/>
                    <a:gd name="connsiteX28" fmla="*/ 1140584 w 1673190"/>
                    <a:gd name="connsiteY28" fmla="*/ 1042059 h 1240093"/>
                    <a:gd name="connsiteX29" fmla="*/ 1307272 w 1673190"/>
                    <a:gd name="connsiteY29" fmla="*/ 1095241 h 1240093"/>
                    <a:gd name="connsiteX30" fmla="*/ 1249328 w 1673190"/>
                    <a:gd name="connsiteY30" fmla="*/ 906327 h 1240093"/>
                    <a:gd name="connsiteX31" fmla="*/ 1439034 w 1673190"/>
                    <a:gd name="connsiteY31" fmla="*/ 937284 h 1240093"/>
                    <a:gd name="connsiteX32" fmla="*/ 1540634 w 1673190"/>
                    <a:gd name="connsiteY32" fmla="*/ 943635 h 1240093"/>
                    <a:gd name="connsiteX33" fmla="*/ 1430303 w 1673190"/>
                    <a:gd name="connsiteY33" fmla="*/ 749959 h 1240093"/>
                    <a:gd name="connsiteX34" fmla="*/ 1615246 w 1673190"/>
                    <a:gd name="connsiteY34" fmla="*/ 707891 h 1240093"/>
                    <a:gd name="connsiteX35" fmla="*/ 1673190 w 1673190"/>
                    <a:gd name="connsiteY35" fmla="*/ 685665 h 1240093"/>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8489 w 1678489"/>
                    <a:gd name="connsiteY0" fmla="*/ 691936 h 1246364"/>
                    <a:gd name="connsiteX1" fmla="*/ 950621 w 1678489"/>
                    <a:gd name="connsiteY1" fmla="*/ 401424 h 1246364"/>
                    <a:gd name="connsiteX2" fmla="*/ 845846 w 1678489"/>
                    <a:gd name="connsiteY2" fmla="*/ 194256 h 1246364"/>
                    <a:gd name="connsiteX3" fmla="*/ 833146 w 1678489"/>
                    <a:gd name="connsiteY3" fmla="*/ 24393 h 1246364"/>
                    <a:gd name="connsiteX4" fmla="*/ 672808 w 1678489"/>
                    <a:gd name="connsiteY4" fmla="*/ 48205 h 1246364"/>
                    <a:gd name="connsiteX5" fmla="*/ 680745 w 1678489"/>
                    <a:gd name="connsiteY5" fmla="*/ 213305 h 1246364"/>
                    <a:gd name="connsiteX6" fmla="*/ 623595 w 1678489"/>
                    <a:gd name="connsiteY6" fmla="*/ 364118 h 1246364"/>
                    <a:gd name="connsiteX7" fmla="*/ 668838 w 1678489"/>
                    <a:gd name="connsiteY7" fmla="*/ 214892 h 1246364"/>
                    <a:gd name="connsiteX8" fmla="*/ 314033 w 1678489"/>
                    <a:gd name="connsiteY8" fmla="*/ 25980 h 1246364"/>
                    <a:gd name="connsiteX9" fmla="*/ 247358 w 1678489"/>
                    <a:gd name="connsiteY9" fmla="*/ 120436 h 1246364"/>
                    <a:gd name="connsiteX10" fmla="*/ 398170 w 1678489"/>
                    <a:gd name="connsiteY10" fmla="*/ 238705 h 1246364"/>
                    <a:gd name="connsiteX11" fmla="*/ 441033 w 1678489"/>
                    <a:gd name="connsiteY11" fmla="*/ 264899 h 1246364"/>
                    <a:gd name="connsiteX12" fmla="*/ 339433 w 1678489"/>
                    <a:gd name="connsiteY12" fmla="*/ 435555 h 1246364"/>
                    <a:gd name="connsiteX13" fmla="*/ 445001 w 1678489"/>
                    <a:gd name="connsiteY13" fmla="*/ 264899 h 1246364"/>
                    <a:gd name="connsiteX14" fmla="*/ 143377 w 1678489"/>
                    <a:gd name="connsiteY14" fmla="*/ 170442 h 1246364"/>
                    <a:gd name="connsiteX15" fmla="*/ 60033 w 1678489"/>
                    <a:gd name="connsiteY15" fmla="*/ 289505 h 1246364"/>
                    <a:gd name="connsiteX16" fmla="*/ 290221 w 1678489"/>
                    <a:gd name="connsiteY16" fmla="*/ 428411 h 1246364"/>
                    <a:gd name="connsiteX17" fmla="*/ 50508 w 1678489"/>
                    <a:gd name="connsiteY17" fmla="*/ 403805 h 1246364"/>
                    <a:gd name="connsiteX18" fmla="*/ 21933 w 1678489"/>
                    <a:gd name="connsiteY18" fmla="*/ 524455 h 1246364"/>
                    <a:gd name="connsiteX19" fmla="*/ 282283 w 1678489"/>
                    <a:gd name="connsiteY19" fmla="*/ 635580 h 1246364"/>
                    <a:gd name="connsiteX20" fmla="*/ 370389 w 1678489"/>
                    <a:gd name="connsiteY20" fmla="*/ 699080 h 1246364"/>
                    <a:gd name="connsiteX21" fmla="*/ 683127 w 1678489"/>
                    <a:gd name="connsiteY21" fmla="*/ 799093 h 1246364"/>
                    <a:gd name="connsiteX22" fmla="*/ 834733 w 1678489"/>
                    <a:gd name="connsiteY22" fmla="*/ 473655 h 1246364"/>
                    <a:gd name="connsiteX23" fmla="*/ 667252 w 1678489"/>
                    <a:gd name="connsiteY23" fmla="*/ 798298 h 1246364"/>
                    <a:gd name="connsiteX24" fmla="*/ 1157790 w 1678489"/>
                    <a:gd name="connsiteY24" fmla="*/ 1243593 h 1246364"/>
                    <a:gd name="connsiteX25" fmla="*/ 1250658 w 1678489"/>
                    <a:gd name="connsiteY25" fmla="*/ 1216605 h 1246364"/>
                    <a:gd name="connsiteX26" fmla="*/ 1106197 w 1678489"/>
                    <a:gd name="connsiteY26" fmla="*/ 1098337 h 1246364"/>
                    <a:gd name="connsiteX27" fmla="*/ 1129215 w 1678489"/>
                    <a:gd name="connsiteY27" fmla="*/ 1169772 h 1246364"/>
                    <a:gd name="connsiteX28" fmla="*/ 1145883 w 1678489"/>
                    <a:gd name="connsiteY28" fmla="*/ 1048330 h 1246364"/>
                    <a:gd name="connsiteX29" fmla="*/ 1312571 w 1678489"/>
                    <a:gd name="connsiteY29" fmla="*/ 1101512 h 1246364"/>
                    <a:gd name="connsiteX30" fmla="*/ 1254627 w 1678489"/>
                    <a:gd name="connsiteY30" fmla="*/ 912598 h 1246364"/>
                    <a:gd name="connsiteX31" fmla="*/ 1444333 w 1678489"/>
                    <a:gd name="connsiteY31" fmla="*/ 943555 h 1246364"/>
                    <a:gd name="connsiteX32" fmla="*/ 1545933 w 1678489"/>
                    <a:gd name="connsiteY32" fmla="*/ 949906 h 1246364"/>
                    <a:gd name="connsiteX33" fmla="*/ 1435602 w 1678489"/>
                    <a:gd name="connsiteY33" fmla="*/ 756230 h 1246364"/>
                    <a:gd name="connsiteX34" fmla="*/ 1620545 w 1678489"/>
                    <a:gd name="connsiteY34" fmla="*/ 714162 h 1246364"/>
                    <a:gd name="connsiteX35" fmla="*/ 1678489 w 1678489"/>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403805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80880 w 1680880"/>
                    <a:gd name="connsiteY0" fmla="*/ 691936 h 1246364"/>
                    <a:gd name="connsiteX1" fmla="*/ 953012 w 1680880"/>
                    <a:gd name="connsiteY1" fmla="*/ 401424 h 1246364"/>
                    <a:gd name="connsiteX2" fmla="*/ 848237 w 1680880"/>
                    <a:gd name="connsiteY2" fmla="*/ 194256 h 1246364"/>
                    <a:gd name="connsiteX3" fmla="*/ 835537 w 1680880"/>
                    <a:gd name="connsiteY3" fmla="*/ 24393 h 1246364"/>
                    <a:gd name="connsiteX4" fmla="*/ 675199 w 1680880"/>
                    <a:gd name="connsiteY4" fmla="*/ 48205 h 1246364"/>
                    <a:gd name="connsiteX5" fmla="*/ 683136 w 1680880"/>
                    <a:gd name="connsiteY5" fmla="*/ 213305 h 1246364"/>
                    <a:gd name="connsiteX6" fmla="*/ 625986 w 1680880"/>
                    <a:gd name="connsiteY6" fmla="*/ 364118 h 1246364"/>
                    <a:gd name="connsiteX7" fmla="*/ 671229 w 1680880"/>
                    <a:gd name="connsiteY7" fmla="*/ 214892 h 1246364"/>
                    <a:gd name="connsiteX8" fmla="*/ 316424 w 1680880"/>
                    <a:gd name="connsiteY8" fmla="*/ 25980 h 1246364"/>
                    <a:gd name="connsiteX9" fmla="*/ 249749 w 1680880"/>
                    <a:gd name="connsiteY9" fmla="*/ 120436 h 1246364"/>
                    <a:gd name="connsiteX10" fmla="*/ 400561 w 1680880"/>
                    <a:gd name="connsiteY10" fmla="*/ 238705 h 1246364"/>
                    <a:gd name="connsiteX11" fmla="*/ 443424 w 1680880"/>
                    <a:gd name="connsiteY11" fmla="*/ 264899 h 1246364"/>
                    <a:gd name="connsiteX12" fmla="*/ 341824 w 1680880"/>
                    <a:gd name="connsiteY12" fmla="*/ 435555 h 1246364"/>
                    <a:gd name="connsiteX13" fmla="*/ 447392 w 1680880"/>
                    <a:gd name="connsiteY13" fmla="*/ 264899 h 1246364"/>
                    <a:gd name="connsiteX14" fmla="*/ 145768 w 1680880"/>
                    <a:gd name="connsiteY14" fmla="*/ 170442 h 1246364"/>
                    <a:gd name="connsiteX15" fmla="*/ 62424 w 1680880"/>
                    <a:gd name="connsiteY15" fmla="*/ 289505 h 1246364"/>
                    <a:gd name="connsiteX16" fmla="*/ 292612 w 1680880"/>
                    <a:gd name="connsiteY16" fmla="*/ 428411 h 1246364"/>
                    <a:gd name="connsiteX17" fmla="*/ 52899 w 1680880"/>
                    <a:gd name="connsiteY17" fmla="*/ 399042 h 1246364"/>
                    <a:gd name="connsiteX18" fmla="*/ 38612 w 1680880"/>
                    <a:gd name="connsiteY18" fmla="*/ 524455 h 1246364"/>
                    <a:gd name="connsiteX19" fmla="*/ 284674 w 1680880"/>
                    <a:gd name="connsiteY19" fmla="*/ 635580 h 1246364"/>
                    <a:gd name="connsiteX20" fmla="*/ 372780 w 1680880"/>
                    <a:gd name="connsiteY20" fmla="*/ 699080 h 1246364"/>
                    <a:gd name="connsiteX21" fmla="*/ 685518 w 1680880"/>
                    <a:gd name="connsiteY21" fmla="*/ 799093 h 1246364"/>
                    <a:gd name="connsiteX22" fmla="*/ 837124 w 1680880"/>
                    <a:gd name="connsiteY22" fmla="*/ 473655 h 1246364"/>
                    <a:gd name="connsiteX23" fmla="*/ 669643 w 1680880"/>
                    <a:gd name="connsiteY23" fmla="*/ 798298 h 1246364"/>
                    <a:gd name="connsiteX24" fmla="*/ 1160181 w 1680880"/>
                    <a:gd name="connsiteY24" fmla="*/ 1243593 h 1246364"/>
                    <a:gd name="connsiteX25" fmla="*/ 1253049 w 1680880"/>
                    <a:gd name="connsiteY25" fmla="*/ 1216605 h 1246364"/>
                    <a:gd name="connsiteX26" fmla="*/ 1108588 w 1680880"/>
                    <a:gd name="connsiteY26" fmla="*/ 1098337 h 1246364"/>
                    <a:gd name="connsiteX27" fmla="*/ 1131606 w 1680880"/>
                    <a:gd name="connsiteY27" fmla="*/ 1169772 h 1246364"/>
                    <a:gd name="connsiteX28" fmla="*/ 1148274 w 1680880"/>
                    <a:gd name="connsiteY28" fmla="*/ 1048330 h 1246364"/>
                    <a:gd name="connsiteX29" fmla="*/ 1314962 w 1680880"/>
                    <a:gd name="connsiteY29" fmla="*/ 1101512 h 1246364"/>
                    <a:gd name="connsiteX30" fmla="*/ 1257018 w 1680880"/>
                    <a:gd name="connsiteY30" fmla="*/ 912598 h 1246364"/>
                    <a:gd name="connsiteX31" fmla="*/ 1446724 w 1680880"/>
                    <a:gd name="connsiteY31" fmla="*/ 943555 h 1246364"/>
                    <a:gd name="connsiteX32" fmla="*/ 1548324 w 1680880"/>
                    <a:gd name="connsiteY32" fmla="*/ 949906 h 1246364"/>
                    <a:gd name="connsiteX33" fmla="*/ 1437993 w 1680880"/>
                    <a:gd name="connsiteY33" fmla="*/ 756230 h 1246364"/>
                    <a:gd name="connsiteX34" fmla="*/ 1622936 w 1680880"/>
                    <a:gd name="connsiteY34" fmla="*/ 714162 h 1246364"/>
                    <a:gd name="connsiteX35" fmla="*/ 1680880 w 1680880"/>
                    <a:gd name="connsiteY35" fmla="*/ 691936 h 1246364"/>
                    <a:gd name="connsiteX0" fmla="*/ 1688648 w 1688648"/>
                    <a:gd name="connsiteY0" fmla="*/ 691936 h 1246364"/>
                    <a:gd name="connsiteX1" fmla="*/ 960780 w 1688648"/>
                    <a:gd name="connsiteY1" fmla="*/ 401424 h 1246364"/>
                    <a:gd name="connsiteX2" fmla="*/ 856005 w 1688648"/>
                    <a:gd name="connsiteY2" fmla="*/ 194256 h 1246364"/>
                    <a:gd name="connsiteX3" fmla="*/ 843305 w 1688648"/>
                    <a:gd name="connsiteY3" fmla="*/ 24393 h 1246364"/>
                    <a:gd name="connsiteX4" fmla="*/ 682967 w 1688648"/>
                    <a:gd name="connsiteY4" fmla="*/ 48205 h 1246364"/>
                    <a:gd name="connsiteX5" fmla="*/ 690904 w 1688648"/>
                    <a:gd name="connsiteY5" fmla="*/ 213305 h 1246364"/>
                    <a:gd name="connsiteX6" fmla="*/ 633754 w 1688648"/>
                    <a:gd name="connsiteY6" fmla="*/ 364118 h 1246364"/>
                    <a:gd name="connsiteX7" fmla="*/ 678997 w 1688648"/>
                    <a:gd name="connsiteY7" fmla="*/ 214892 h 1246364"/>
                    <a:gd name="connsiteX8" fmla="*/ 324192 w 1688648"/>
                    <a:gd name="connsiteY8" fmla="*/ 25980 h 1246364"/>
                    <a:gd name="connsiteX9" fmla="*/ 257517 w 1688648"/>
                    <a:gd name="connsiteY9" fmla="*/ 120436 h 1246364"/>
                    <a:gd name="connsiteX10" fmla="*/ 408329 w 1688648"/>
                    <a:gd name="connsiteY10" fmla="*/ 238705 h 1246364"/>
                    <a:gd name="connsiteX11" fmla="*/ 451192 w 1688648"/>
                    <a:gd name="connsiteY11" fmla="*/ 264899 h 1246364"/>
                    <a:gd name="connsiteX12" fmla="*/ 349592 w 1688648"/>
                    <a:gd name="connsiteY12" fmla="*/ 435555 h 1246364"/>
                    <a:gd name="connsiteX13" fmla="*/ 455160 w 1688648"/>
                    <a:gd name="connsiteY13" fmla="*/ 264899 h 1246364"/>
                    <a:gd name="connsiteX14" fmla="*/ 153536 w 1688648"/>
                    <a:gd name="connsiteY14" fmla="*/ 170442 h 1246364"/>
                    <a:gd name="connsiteX15" fmla="*/ 70192 w 1688648"/>
                    <a:gd name="connsiteY15" fmla="*/ 289505 h 1246364"/>
                    <a:gd name="connsiteX16" fmla="*/ 300380 w 1688648"/>
                    <a:gd name="connsiteY16" fmla="*/ 428411 h 1246364"/>
                    <a:gd name="connsiteX17" fmla="*/ 60667 w 1688648"/>
                    <a:gd name="connsiteY17" fmla="*/ 399042 h 1246364"/>
                    <a:gd name="connsiteX18" fmla="*/ 46380 w 1688648"/>
                    <a:gd name="connsiteY18" fmla="*/ 524455 h 1246364"/>
                    <a:gd name="connsiteX19" fmla="*/ 292442 w 1688648"/>
                    <a:gd name="connsiteY19" fmla="*/ 635580 h 1246364"/>
                    <a:gd name="connsiteX20" fmla="*/ 380548 w 1688648"/>
                    <a:gd name="connsiteY20" fmla="*/ 699080 h 1246364"/>
                    <a:gd name="connsiteX21" fmla="*/ 693286 w 1688648"/>
                    <a:gd name="connsiteY21" fmla="*/ 799093 h 1246364"/>
                    <a:gd name="connsiteX22" fmla="*/ 844892 w 1688648"/>
                    <a:gd name="connsiteY22" fmla="*/ 473655 h 1246364"/>
                    <a:gd name="connsiteX23" fmla="*/ 677411 w 1688648"/>
                    <a:gd name="connsiteY23" fmla="*/ 798298 h 1246364"/>
                    <a:gd name="connsiteX24" fmla="*/ 1167949 w 1688648"/>
                    <a:gd name="connsiteY24" fmla="*/ 1243593 h 1246364"/>
                    <a:gd name="connsiteX25" fmla="*/ 1260817 w 1688648"/>
                    <a:gd name="connsiteY25" fmla="*/ 1216605 h 1246364"/>
                    <a:gd name="connsiteX26" fmla="*/ 1116356 w 1688648"/>
                    <a:gd name="connsiteY26" fmla="*/ 1098337 h 1246364"/>
                    <a:gd name="connsiteX27" fmla="*/ 1139374 w 1688648"/>
                    <a:gd name="connsiteY27" fmla="*/ 1169772 h 1246364"/>
                    <a:gd name="connsiteX28" fmla="*/ 1156042 w 1688648"/>
                    <a:gd name="connsiteY28" fmla="*/ 1048330 h 1246364"/>
                    <a:gd name="connsiteX29" fmla="*/ 1322730 w 1688648"/>
                    <a:gd name="connsiteY29" fmla="*/ 1101512 h 1246364"/>
                    <a:gd name="connsiteX30" fmla="*/ 1264786 w 1688648"/>
                    <a:gd name="connsiteY30" fmla="*/ 912598 h 1246364"/>
                    <a:gd name="connsiteX31" fmla="*/ 1454492 w 1688648"/>
                    <a:gd name="connsiteY31" fmla="*/ 943555 h 1246364"/>
                    <a:gd name="connsiteX32" fmla="*/ 1556092 w 1688648"/>
                    <a:gd name="connsiteY32" fmla="*/ 949906 h 1246364"/>
                    <a:gd name="connsiteX33" fmla="*/ 1445761 w 1688648"/>
                    <a:gd name="connsiteY33" fmla="*/ 756230 h 1246364"/>
                    <a:gd name="connsiteX34" fmla="*/ 1630704 w 1688648"/>
                    <a:gd name="connsiteY34" fmla="*/ 714162 h 1246364"/>
                    <a:gd name="connsiteX35" fmla="*/ 1688648 w 1688648"/>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4159"/>
                    <a:gd name="connsiteX1" fmla="*/ 959794 w 1687662"/>
                    <a:gd name="connsiteY1" fmla="*/ 401424 h 1244159"/>
                    <a:gd name="connsiteX2" fmla="*/ 855019 w 1687662"/>
                    <a:gd name="connsiteY2" fmla="*/ 194256 h 1244159"/>
                    <a:gd name="connsiteX3" fmla="*/ 842319 w 1687662"/>
                    <a:gd name="connsiteY3" fmla="*/ 24393 h 1244159"/>
                    <a:gd name="connsiteX4" fmla="*/ 681981 w 1687662"/>
                    <a:gd name="connsiteY4" fmla="*/ 48205 h 1244159"/>
                    <a:gd name="connsiteX5" fmla="*/ 689918 w 1687662"/>
                    <a:gd name="connsiteY5" fmla="*/ 213305 h 1244159"/>
                    <a:gd name="connsiteX6" fmla="*/ 632768 w 1687662"/>
                    <a:gd name="connsiteY6" fmla="*/ 364118 h 1244159"/>
                    <a:gd name="connsiteX7" fmla="*/ 678011 w 1687662"/>
                    <a:gd name="connsiteY7" fmla="*/ 214892 h 1244159"/>
                    <a:gd name="connsiteX8" fmla="*/ 323206 w 1687662"/>
                    <a:gd name="connsiteY8" fmla="*/ 25980 h 1244159"/>
                    <a:gd name="connsiteX9" fmla="*/ 256531 w 1687662"/>
                    <a:gd name="connsiteY9" fmla="*/ 120436 h 1244159"/>
                    <a:gd name="connsiteX10" fmla="*/ 407343 w 1687662"/>
                    <a:gd name="connsiteY10" fmla="*/ 238705 h 1244159"/>
                    <a:gd name="connsiteX11" fmla="*/ 450206 w 1687662"/>
                    <a:gd name="connsiteY11" fmla="*/ 264899 h 1244159"/>
                    <a:gd name="connsiteX12" fmla="*/ 348606 w 1687662"/>
                    <a:gd name="connsiteY12" fmla="*/ 435555 h 1244159"/>
                    <a:gd name="connsiteX13" fmla="*/ 456555 w 1687662"/>
                    <a:gd name="connsiteY13" fmla="*/ 264899 h 1244159"/>
                    <a:gd name="connsiteX14" fmla="*/ 152550 w 1687662"/>
                    <a:gd name="connsiteY14" fmla="*/ 170442 h 1244159"/>
                    <a:gd name="connsiteX15" fmla="*/ 69206 w 1687662"/>
                    <a:gd name="connsiteY15" fmla="*/ 289505 h 1244159"/>
                    <a:gd name="connsiteX16" fmla="*/ 299394 w 1687662"/>
                    <a:gd name="connsiteY16" fmla="*/ 428411 h 1244159"/>
                    <a:gd name="connsiteX17" fmla="*/ 59681 w 1687662"/>
                    <a:gd name="connsiteY17" fmla="*/ 399042 h 1244159"/>
                    <a:gd name="connsiteX18" fmla="*/ 45394 w 1687662"/>
                    <a:gd name="connsiteY18" fmla="*/ 524455 h 1244159"/>
                    <a:gd name="connsiteX19" fmla="*/ 291456 w 1687662"/>
                    <a:gd name="connsiteY19" fmla="*/ 635580 h 1244159"/>
                    <a:gd name="connsiteX20" fmla="*/ 379562 w 1687662"/>
                    <a:gd name="connsiteY20" fmla="*/ 699080 h 1244159"/>
                    <a:gd name="connsiteX21" fmla="*/ 689918 w 1687662"/>
                    <a:gd name="connsiteY21" fmla="*/ 796712 h 1244159"/>
                    <a:gd name="connsiteX22" fmla="*/ 841525 w 1687662"/>
                    <a:gd name="connsiteY22" fmla="*/ 502230 h 1244159"/>
                    <a:gd name="connsiteX23" fmla="*/ 676425 w 1687662"/>
                    <a:gd name="connsiteY23" fmla="*/ 798298 h 1244159"/>
                    <a:gd name="connsiteX24" fmla="*/ 1166963 w 1687662"/>
                    <a:gd name="connsiteY24" fmla="*/ 1243593 h 1244159"/>
                    <a:gd name="connsiteX25" fmla="*/ 1259831 w 1687662"/>
                    <a:gd name="connsiteY25" fmla="*/ 1216605 h 1244159"/>
                    <a:gd name="connsiteX26" fmla="*/ 1115370 w 1687662"/>
                    <a:gd name="connsiteY26" fmla="*/ 1098337 h 1244159"/>
                    <a:gd name="connsiteX27" fmla="*/ 1138388 w 1687662"/>
                    <a:gd name="connsiteY27" fmla="*/ 1169772 h 1244159"/>
                    <a:gd name="connsiteX28" fmla="*/ 1155056 w 1687662"/>
                    <a:gd name="connsiteY28" fmla="*/ 1048330 h 1244159"/>
                    <a:gd name="connsiteX29" fmla="*/ 1321744 w 1687662"/>
                    <a:gd name="connsiteY29" fmla="*/ 1101512 h 1244159"/>
                    <a:gd name="connsiteX30" fmla="*/ 1263800 w 1687662"/>
                    <a:gd name="connsiteY30" fmla="*/ 912598 h 1244159"/>
                    <a:gd name="connsiteX31" fmla="*/ 1453506 w 1687662"/>
                    <a:gd name="connsiteY31" fmla="*/ 943555 h 1244159"/>
                    <a:gd name="connsiteX32" fmla="*/ 1555106 w 1687662"/>
                    <a:gd name="connsiteY32" fmla="*/ 949906 h 1244159"/>
                    <a:gd name="connsiteX33" fmla="*/ 1444775 w 1687662"/>
                    <a:gd name="connsiteY33" fmla="*/ 756230 h 1244159"/>
                    <a:gd name="connsiteX34" fmla="*/ 1629718 w 1687662"/>
                    <a:gd name="connsiteY34" fmla="*/ 714162 h 1244159"/>
                    <a:gd name="connsiteX35" fmla="*/ 1687662 w 1687662"/>
                    <a:gd name="connsiteY35" fmla="*/ 691936 h 1244159"/>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8337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21719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4101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50295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8388 w 1687662"/>
                    <a:gd name="connsiteY27" fmla="*/ 1176916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3626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256531 w 1687662"/>
                    <a:gd name="connsiteY8" fmla="*/ 120436 h 1243775"/>
                    <a:gd name="connsiteX9" fmla="*/ 407343 w 1687662"/>
                    <a:gd name="connsiteY9" fmla="*/ 238705 h 1243775"/>
                    <a:gd name="connsiteX10" fmla="*/ 450206 w 1687662"/>
                    <a:gd name="connsiteY10" fmla="*/ 264899 h 1243775"/>
                    <a:gd name="connsiteX11" fmla="*/ 348606 w 1687662"/>
                    <a:gd name="connsiteY11" fmla="*/ 435555 h 1243775"/>
                    <a:gd name="connsiteX12" fmla="*/ 456555 w 1687662"/>
                    <a:gd name="connsiteY12" fmla="*/ 264899 h 1243775"/>
                    <a:gd name="connsiteX13" fmla="*/ 152550 w 1687662"/>
                    <a:gd name="connsiteY13" fmla="*/ 170442 h 1243775"/>
                    <a:gd name="connsiteX14" fmla="*/ 69206 w 1687662"/>
                    <a:gd name="connsiteY14" fmla="*/ 289505 h 1243775"/>
                    <a:gd name="connsiteX15" fmla="*/ 299394 w 1687662"/>
                    <a:gd name="connsiteY15" fmla="*/ 428411 h 1243775"/>
                    <a:gd name="connsiteX16" fmla="*/ 59681 w 1687662"/>
                    <a:gd name="connsiteY16" fmla="*/ 399042 h 1243775"/>
                    <a:gd name="connsiteX17" fmla="*/ 45394 w 1687662"/>
                    <a:gd name="connsiteY17" fmla="*/ 524455 h 1243775"/>
                    <a:gd name="connsiteX18" fmla="*/ 291456 w 1687662"/>
                    <a:gd name="connsiteY18" fmla="*/ 635580 h 1243775"/>
                    <a:gd name="connsiteX19" fmla="*/ 379562 w 1687662"/>
                    <a:gd name="connsiteY19" fmla="*/ 699080 h 1243775"/>
                    <a:gd name="connsiteX20" fmla="*/ 689918 w 1687662"/>
                    <a:gd name="connsiteY20" fmla="*/ 796712 h 1243775"/>
                    <a:gd name="connsiteX21" fmla="*/ 841525 w 1687662"/>
                    <a:gd name="connsiteY21" fmla="*/ 502230 h 1243775"/>
                    <a:gd name="connsiteX22" fmla="*/ 676425 w 1687662"/>
                    <a:gd name="connsiteY22" fmla="*/ 798298 h 1243775"/>
                    <a:gd name="connsiteX23" fmla="*/ 1166963 w 1687662"/>
                    <a:gd name="connsiteY23" fmla="*/ 1243593 h 1243775"/>
                    <a:gd name="connsiteX24" fmla="*/ 1259831 w 1687662"/>
                    <a:gd name="connsiteY24" fmla="*/ 1216605 h 1243775"/>
                    <a:gd name="connsiteX25" fmla="*/ 1108226 w 1687662"/>
                    <a:gd name="connsiteY25" fmla="*/ 1088812 h 1243775"/>
                    <a:gd name="connsiteX26" fmla="*/ 1121720 w 1687662"/>
                    <a:gd name="connsiteY26" fmla="*/ 1169772 h 1243775"/>
                    <a:gd name="connsiteX27" fmla="*/ 1147912 w 1687662"/>
                    <a:gd name="connsiteY27" fmla="*/ 1043568 h 1243775"/>
                    <a:gd name="connsiteX28" fmla="*/ 1321744 w 1687662"/>
                    <a:gd name="connsiteY28" fmla="*/ 1118181 h 1243775"/>
                    <a:gd name="connsiteX29" fmla="*/ 1263800 w 1687662"/>
                    <a:gd name="connsiteY29" fmla="*/ 912598 h 1243775"/>
                    <a:gd name="connsiteX30" fmla="*/ 1453506 w 1687662"/>
                    <a:gd name="connsiteY30" fmla="*/ 943555 h 1243775"/>
                    <a:gd name="connsiteX31" fmla="*/ 1555106 w 1687662"/>
                    <a:gd name="connsiteY31" fmla="*/ 949906 h 1243775"/>
                    <a:gd name="connsiteX32" fmla="*/ 1447157 w 1687662"/>
                    <a:gd name="connsiteY32" fmla="*/ 749087 h 1243775"/>
                    <a:gd name="connsiteX33" fmla="*/ 1629718 w 1687662"/>
                    <a:gd name="connsiteY33" fmla="*/ 707018 h 1243775"/>
                    <a:gd name="connsiteX34" fmla="*/ 1687662 w 1687662"/>
                    <a:gd name="connsiteY34"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256531 w 1687662"/>
                    <a:gd name="connsiteY8" fmla="*/ 120436 h 1243775"/>
                    <a:gd name="connsiteX9" fmla="*/ 407343 w 1687662"/>
                    <a:gd name="connsiteY9" fmla="*/ 238705 h 1243775"/>
                    <a:gd name="connsiteX10" fmla="*/ 450206 w 1687662"/>
                    <a:gd name="connsiteY10" fmla="*/ 264899 h 1243775"/>
                    <a:gd name="connsiteX11" fmla="*/ 348606 w 1687662"/>
                    <a:gd name="connsiteY11" fmla="*/ 435555 h 1243775"/>
                    <a:gd name="connsiteX12" fmla="*/ 456555 w 1687662"/>
                    <a:gd name="connsiteY12" fmla="*/ 264899 h 1243775"/>
                    <a:gd name="connsiteX13" fmla="*/ 69206 w 1687662"/>
                    <a:gd name="connsiteY13" fmla="*/ 289505 h 1243775"/>
                    <a:gd name="connsiteX14" fmla="*/ 299394 w 1687662"/>
                    <a:gd name="connsiteY14" fmla="*/ 428411 h 1243775"/>
                    <a:gd name="connsiteX15" fmla="*/ 59681 w 1687662"/>
                    <a:gd name="connsiteY15" fmla="*/ 399042 h 1243775"/>
                    <a:gd name="connsiteX16" fmla="*/ 45394 w 1687662"/>
                    <a:gd name="connsiteY16" fmla="*/ 524455 h 1243775"/>
                    <a:gd name="connsiteX17" fmla="*/ 291456 w 1687662"/>
                    <a:gd name="connsiteY17" fmla="*/ 635580 h 1243775"/>
                    <a:gd name="connsiteX18" fmla="*/ 379562 w 1687662"/>
                    <a:gd name="connsiteY18" fmla="*/ 699080 h 1243775"/>
                    <a:gd name="connsiteX19" fmla="*/ 689918 w 1687662"/>
                    <a:gd name="connsiteY19" fmla="*/ 796712 h 1243775"/>
                    <a:gd name="connsiteX20" fmla="*/ 841525 w 1687662"/>
                    <a:gd name="connsiteY20" fmla="*/ 502230 h 1243775"/>
                    <a:gd name="connsiteX21" fmla="*/ 676425 w 1687662"/>
                    <a:gd name="connsiteY21" fmla="*/ 798298 h 1243775"/>
                    <a:gd name="connsiteX22" fmla="*/ 1166963 w 1687662"/>
                    <a:gd name="connsiteY22" fmla="*/ 1243593 h 1243775"/>
                    <a:gd name="connsiteX23" fmla="*/ 1259831 w 1687662"/>
                    <a:gd name="connsiteY23" fmla="*/ 1216605 h 1243775"/>
                    <a:gd name="connsiteX24" fmla="*/ 1108226 w 1687662"/>
                    <a:gd name="connsiteY24" fmla="*/ 1088812 h 1243775"/>
                    <a:gd name="connsiteX25" fmla="*/ 1121720 w 1687662"/>
                    <a:gd name="connsiteY25" fmla="*/ 1169772 h 1243775"/>
                    <a:gd name="connsiteX26" fmla="*/ 1147912 w 1687662"/>
                    <a:gd name="connsiteY26" fmla="*/ 1043568 h 1243775"/>
                    <a:gd name="connsiteX27" fmla="*/ 1321744 w 1687662"/>
                    <a:gd name="connsiteY27" fmla="*/ 1118181 h 1243775"/>
                    <a:gd name="connsiteX28" fmla="*/ 1263800 w 1687662"/>
                    <a:gd name="connsiteY28" fmla="*/ 912598 h 1243775"/>
                    <a:gd name="connsiteX29" fmla="*/ 1453506 w 1687662"/>
                    <a:gd name="connsiteY29" fmla="*/ 943555 h 1243775"/>
                    <a:gd name="connsiteX30" fmla="*/ 1555106 w 1687662"/>
                    <a:gd name="connsiteY30" fmla="*/ 949906 h 1243775"/>
                    <a:gd name="connsiteX31" fmla="*/ 1447157 w 1687662"/>
                    <a:gd name="connsiteY31" fmla="*/ 749087 h 1243775"/>
                    <a:gd name="connsiteX32" fmla="*/ 1629718 w 1687662"/>
                    <a:gd name="connsiteY32" fmla="*/ 707018 h 1243775"/>
                    <a:gd name="connsiteX33" fmla="*/ 1687662 w 1687662"/>
                    <a:gd name="connsiteY33" fmla="*/ 691936 h 1243775"/>
                    <a:gd name="connsiteX0" fmla="*/ 1642268 w 1642268"/>
                    <a:gd name="connsiteY0" fmla="*/ 691936 h 1243775"/>
                    <a:gd name="connsiteX1" fmla="*/ 914400 w 1642268"/>
                    <a:gd name="connsiteY1" fmla="*/ 401424 h 1243775"/>
                    <a:gd name="connsiteX2" fmla="*/ 809625 w 1642268"/>
                    <a:gd name="connsiteY2" fmla="*/ 194256 h 1243775"/>
                    <a:gd name="connsiteX3" fmla="*/ 796925 w 1642268"/>
                    <a:gd name="connsiteY3" fmla="*/ 24393 h 1243775"/>
                    <a:gd name="connsiteX4" fmla="*/ 636587 w 1642268"/>
                    <a:gd name="connsiteY4" fmla="*/ 48205 h 1243775"/>
                    <a:gd name="connsiteX5" fmla="*/ 644524 w 1642268"/>
                    <a:gd name="connsiteY5" fmla="*/ 213305 h 1243775"/>
                    <a:gd name="connsiteX6" fmla="*/ 587374 w 1642268"/>
                    <a:gd name="connsiteY6" fmla="*/ 364118 h 1243775"/>
                    <a:gd name="connsiteX7" fmla="*/ 632617 w 1642268"/>
                    <a:gd name="connsiteY7" fmla="*/ 214892 h 1243775"/>
                    <a:gd name="connsiteX8" fmla="*/ 211137 w 1642268"/>
                    <a:gd name="connsiteY8" fmla="*/ 120436 h 1243775"/>
                    <a:gd name="connsiteX9" fmla="*/ 361949 w 1642268"/>
                    <a:gd name="connsiteY9" fmla="*/ 238705 h 1243775"/>
                    <a:gd name="connsiteX10" fmla="*/ 404812 w 1642268"/>
                    <a:gd name="connsiteY10" fmla="*/ 264899 h 1243775"/>
                    <a:gd name="connsiteX11" fmla="*/ 303212 w 1642268"/>
                    <a:gd name="connsiteY11" fmla="*/ 435555 h 1243775"/>
                    <a:gd name="connsiteX12" fmla="*/ 411161 w 1642268"/>
                    <a:gd name="connsiteY12" fmla="*/ 264899 h 1243775"/>
                    <a:gd name="connsiteX13" fmla="*/ 23812 w 1642268"/>
                    <a:gd name="connsiteY13" fmla="*/ 289505 h 1243775"/>
                    <a:gd name="connsiteX14" fmla="*/ 254000 w 1642268"/>
                    <a:gd name="connsiteY14" fmla="*/ 428411 h 1243775"/>
                    <a:gd name="connsiteX15" fmla="*/ 0 w 1642268"/>
                    <a:gd name="connsiteY15" fmla="*/ 524455 h 1243775"/>
                    <a:gd name="connsiteX16" fmla="*/ 246062 w 1642268"/>
                    <a:gd name="connsiteY16" fmla="*/ 635580 h 1243775"/>
                    <a:gd name="connsiteX17" fmla="*/ 334168 w 1642268"/>
                    <a:gd name="connsiteY17" fmla="*/ 699080 h 1243775"/>
                    <a:gd name="connsiteX18" fmla="*/ 644524 w 1642268"/>
                    <a:gd name="connsiteY18" fmla="*/ 796712 h 1243775"/>
                    <a:gd name="connsiteX19" fmla="*/ 796131 w 1642268"/>
                    <a:gd name="connsiteY19" fmla="*/ 502230 h 1243775"/>
                    <a:gd name="connsiteX20" fmla="*/ 631031 w 1642268"/>
                    <a:gd name="connsiteY20" fmla="*/ 798298 h 1243775"/>
                    <a:gd name="connsiteX21" fmla="*/ 1121569 w 1642268"/>
                    <a:gd name="connsiteY21" fmla="*/ 1243593 h 1243775"/>
                    <a:gd name="connsiteX22" fmla="*/ 1214437 w 1642268"/>
                    <a:gd name="connsiteY22" fmla="*/ 1216605 h 1243775"/>
                    <a:gd name="connsiteX23" fmla="*/ 1062832 w 1642268"/>
                    <a:gd name="connsiteY23" fmla="*/ 1088812 h 1243775"/>
                    <a:gd name="connsiteX24" fmla="*/ 1076326 w 1642268"/>
                    <a:gd name="connsiteY24" fmla="*/ 1169772 h 1243775"/>
                    <a:gd name="connsiteX25" fmla="*/ 1102518 w 1642268"/>
                    <a:gd name="connsiteY25" fmla="*/ 1043568 h 1243775"/>
                    <a:gd name="connsiteX26" fmla="*/ 1276350 w 1642268"/>
                    <a:gd name="connsiteY26" fmla="*/ 1118181 h 1243775"/>
                    <a:gd name="connsiteX27" fmla="*/ 1218406 w 1642268"/>
                    <a:gd name="connsiteY27" fmla="*/ 912598 h 1243775"/>
                    <a:gd name="connsiteX28" fmla="*/ 1408112 w 1642268"/>
                    <a:gd name="connsiteY28" fmla="*/ 943555 h 1243775"/>
                    <a:gd name="connsiteX29" fmla="*/ 1509712 w 1642268"/>
                    <a:gd name="connsiteY29" fmla="*/ 949906 h 1243775"/>
                    <a:gd name="connsiteX30" fmla="*/ 1401763 w 1642268"/>
                    <a:gd name="connsiteY30" fmla="*/ 749087 h 1243775"/>
                    <a:gd name="connsiteX31" fmla="*/ 1584324 w 1642268"/>
                    <a:gd name="connsiteY31" fmla="*/ 707018 h 1243775"/>
                    <a:gd name="connsiteX32" fmla="*/ 1642268 w 1642268"/>
                    <a:gd name="connsiteY32" fmla="*/ 691936 h 1243775"/>
                    <a:gd name="connsiteX0" fmla="*/ 1618456 w 1618456"/>
                    <a:gd name="connsiteY0" fmla="*/ 691936 h 1243775"/>
                    <a:gd name="connsiteX1" fmla="*/ 890588 w 1618456"/>
                    <a:gd name="connsiteY1" fmla="*/ 401424 h 1243775"/>
                    <a:gd name="connsiteX2" fmla="*/ 785813 w 1618456"/>
                    <a:gd name="connsiteY2" fmla="*/ 194256 h 1243775"/>
                    <a:gd name="connsiteX3" fmla="*/ 773113 w 1618456"/>
                    <a:gd name="connsiteY3" fmla="*/ 24393 h 1243775"/>
                    <a:gd name="connsiteX4" fmla="*/ 612775 w 1618456"/>
                    <a:gd name="connsiteY4" fmla="*/ 48205 h 1243775"/>
                    <a:gd name="connsiteX5" fmla="*/ 620712 w 1618456"/>
                    <a:gd name="connsiteY5" fmla="*/ 213305 h 1243775"/>
                    <a:gd name="connsiteX6" fmla="*/ 563562 w 1618456"/>
                    <a:gd name="connsiteY6" fmla="*/ 364118 h 1243775"/>
                    <a:gd name="connsiteX7" fmla="*/ 608805 w 1618456"/>
                    <a:gd name="connsiteY7" fmla="*/ 214892 h 1243775"/>
                    <a:gd name="connsiteX8" fmla="*/ 187325 w 1618456"/>
                    <a:gd name="connsiteY8" fmla="*/ 120436 h 1243775"/>
                    <a:gd name="connsiteX9" fmla="*/ 338137 w 1618456"/>
                    <a:gd name="connsiteY9" fmla="*/ 238705 h 1243775"/>
                    <a:gd name="connsiteX10" fmla="*/ 381000 w 1618456"/>
                    <a:gd name="connsiteY10" fmla="*/ 264899 h 1243775"/>
                    <a:gd name="connsiteX11" fmla="*/ 279400 w 1618456"/>
                    <a:gd name="connsiteY11" fmla="*/ 435555 h 1243775"/>
                    <a:gd name="connsiteX12" fmla="*/ 387349 w 1618456"/>
                    <a:gd name="connsiteY12" fmla="*/ 264899 h 1243775"/>
                    <a:gd name="connsiteX13" fmla="*/ 0 w 1618456"/>
                    <a:gd name="connsiteY13" fmla="*/ 289505 h 1243775"/>
                    <a:gd name="connsiteX14" fmla="*/ 230188 w 1618456"/>
                    <a:gd name="connsiteY14" fmla="*/ 428411 h 1243775"/>
                    <a:gd name="connsiteX15" fmla="*/ 98108 w 1618456"/>
                    <a:gd name="connsiteY15" fmla="*/ 516835 h 1243775"/>
                    <a:gd name="connsiteX16" fmla="*/ 222250 w 1618456"/>
                    <a:gd name="connsiteY16" fmla="*/ 635580 h 1243775"/>
                    <a:gd name="connsiteX17" fmla="*/ 310356 w 1618456"/>
                    <a:gd name="connsiteY17" fmla="*/ 699080 h 1243775"/>
                    <a:gd name="connsiteX18" fmla="*/ 620712 w 1618456"/>
                    <a:gd name="connsiteY18" fmla="*/ 796712 h 1243775"/>
                    <a:gd name="connsiteX19" fmla="*/ 772319 w 1618456"/>
                    <a:gd name="connsiteY19" fmla="*/ 502230 h 1243775"/>
                    <a:gd name="connsiteX20" fmla="*/ 607219 w 1618456"/>
                    <a:gd name="connsiteY20" fmla="*/ 798298 h 1243775"/>
                    <a:gd name="connsiteX21" fmla="*/ 1097757 w 1618456"/>
                    <a:gd name="connsiteY21" fmla="*/ 1243593 h 1243775"/>
                    <a:gd name="connsiteX22" fmla="*/ 1190625 w 1618456"/>
                    <a:gd name="connsiteY22" fmla="*/ 1216605 h 1243775"/>
                    <a:gd name="connsiteX23" fmla="*/ 1039020 w 1618456"/>
                    <a:gd name="connsiteY23" fmla="*/ 1088812 h 1243775"/>
                    <a:gd name="connsiteX24" fmla="*/ 1052514 w 1618456"/>
                    <a:gd name="connsiteY24" fmla="*/ 1169772 h 1243775"/>
                    <a:gd name="connsiteX25" fmla="*/ 1078706 w 1618456"/>
                    <a:gd name="connsiteY25" fmla="*/ 1043568 h 1243775"/>
                    <a:gd name="connsiteX26" fmla="*/ 1252538 w 1618456"/>
                    <a:gd name="connsiteY26" fmla="*/ 1118181 h 1243775"/>
                    <a:gd name="connsiteX27" fmla="*/ 1194594 w 1618456"/>
                    <a:gd name="connsiteY27" fmla="*/ 912598 h 1243775"/>
                    <a:gd name="connsiteX28" fmla="*/ 1384300 w 1618456"/>
                    <a:gd name="connsiteY28" fmla="*/ 943555 h 1243775"/>
                    <a:gd name="connsiteX29" fmla="*/ 1485900 w 1618456"/>
                    <a:gd name="connsiteY29" fmla="*/ 949906 h 1243775"/>
                    <a:gd name="connsiteX30" fmla="*/ 1377951 w 1618456"/>
                    <a:gd name="connsiteY30" fmla="*/ 749087 h 1243775"/>
                    <a:gd name="connsiteX31" fmla="*/ 1560512 w 1618456"/>
                    <a:gd name="connsiteY31" fmla="*/ 707018 h 1243775"/>
                    <a:gd name="connsiteX32" fmla="*/ 1618456 w 1618456"/>
                    <a:gd name="connsiteY32" fmla="*/ 691936 h 1243775"/>
                    <a:gd name="connsiteX0" fmla="*/ 1520348 w 1520348"/>
                    <a:gd name="connsiteY0" fmla="*/ 691936 h 1243775"/>
                    <a:gd name="connsiteX1" fmla="*/ 792480 w 1520348"/>
                    <a:gd name="connsiteY1" fmla="*/ 401424 h 1243775"/>
                    <a:gd name="connsiteX2" fmla="*/ 687705 w 1520348"/>
                    <a:gd name="connsiteY2" fmla="*/ 194256 h 1243775"/>
                    <a:gd name="connsiteX3" fmla="*/ 675005 w 1520348"/>
                    <a:gd name="connsiteY3" fmla="*/ 24393 h 1243775"/>
                    <a:gd name="connsiteX4" fmla="*/ 514667 w 1520348"/>
                    <a:gd name="connsiteY4" fmla="*/ 48205 h 1243775"/>
                    <a:gd name="connsiteX5" fmla="*/ 522604 w 1520348"/>
                    <a:gd name="connsiteY5" fmla="*/ 213305 h 1243775"/>
                    <a:gd name="connsiteX6" fmla="*/ 465454 w 1520348"/>
                    <a:gd name="connsiteY6" fmla="*/ 364118 h 1243775"/>
                    <a:gd name="connsiteX7" fmla="*/ 510697 w 1520348"/>
                    <a:gd name="connsiteY7" fmla="*/ 214892 h 1243775"/>
                    <a:gd name="connsiteX8" fmla="*/ 89217 w 1520348"/>
                    <a:gd name="connsiteY8" fmla="*/ 120436 h 1243775"/>
                    <a:gd name="connsiteX9" fmla="*/ 240029 w 1520348"/>
                    <a:gd name="connsiteY9" fmla="*/ 238705 h 1243775"/>
                    <a:gd name="connsiteX10" fmla="*/ 282892 w 1520348"/>
                    <a:gd name="connsiteY10" fmla="*/ 264899 h 1243775"/>
                    <a:gd name="connsiteX11" fmla="*/ 181292 w 1520348"/>
                    <a:gd name="connsiteY11" fmla="*/ 435555 h 1243775"/>
                    <a:gd name="connsiteX12" fmla="*/ 289241 w 1520348"/>
                    <a:gd name="connsiteY12" fmla="*/ 264899 h 1243775"/>
                    <a:gd name="connsiteX13" fmla="*/ 46672 w 1520348"/>
                    <a:gd name="connsiteY13" fmla="*/ 297125 h 1243775"/>
                    <a:gd name="connsiteX14" fmla="*/ 132080 w 1520348"/>
                    <a:gd name="connsiteY14" fmla="*/ 428411 h 1243775"/>
                    <a:gd name="connsiteX15" fmla="*/ 0 w 1520348"/>
                    <a:gd name="connsiteY15" fmla="*/ 516835 h 1243775"/>
                    <a:gd name="connsiteX16" fmla="*/ 124142 w 1520348"/>
                    <a:gd name="connsiteY16" fmla="*/ 635580 h 1243775"/>
                    <a:gd name="connsiteX17" fmla="*/ 212248 w 1520348"/>
                    <a:gd name="connsiteY17" fmla="*/ 699080 h 1243775"/>
                    <a:gd name="connsiteX18" fmla="*/ 522604 w 1520348"/>
                    <a:gd name="connsiteY18" fmla="*/ 796712 h 1243775"/>
                    <a:gd name="connsiteX19" fmla="*/ 674211 w 1520348"/>
                    <a:gd name="connsiteY19" fmla="*/ 502230 h 1243775"/>
                    <a:gd name="connsiteX20" fmla="*/ 509111 w 1520348"/>
                    <a:gd name="connsiteY20" fmla="*/ 798298 h 1243775"/>
                    <a:gd name="connsiteX21" fmla="*/ 999649 w 1520348"/>
                    <a:gd name="connsiteY21" fmla="*/ 1243593 h 1243775"/>
                    <a:gd name="connsiteX22" fmla="*/ 1092517 w 1520348"/>
                    <a:gd name="connsiteY22" fmla="*/ 1216605 h 1243775"/>
                    <a:gd name="connsiteX23" fmla="*/ 940912 w 1520348"/>
                    <a:gd name="connsiteY23" fmla="*/ 1088812 h 1243775"/>
                    <a:gd name="connsiteX24" fmla="*/ 954406 w 1520348"/>
                    <a:gd name="connsiteY24" fmla="*/ 1169772 h 1243775"/>
                    <a:gd name="connsiteX25" fmla="*/ 980598 w 1520348"/>
                    <a:gd name="connsiteY25" fmla="*/ 1043568 h 1243775"/>
                    <a:gd name="connsiteX26" fmla="*/ 1154430 w 1520348"/>
                    <a:gd name="connsiteY26" fmla="*/ 1118181 h 1243775"/>
                    <a:gd name="connsiteX27" fmla="*/ 1096486 w 1520348"/>
                    <a:gd name="connsiteY27" fmla="*/ 912598 h 1243775"/>
                    <a:gd name="connsiteX28" fmla="*/ 1286192 w 1520348"/>
                    <a:gd name="connsiteY28" fmla="*/ 943555 h 1243775"/>
                    <a:gd name="connsiteX29" fmla="*/ 1387792 w 1520348"/>
                    <a:gd name="connsiteY29" fmla="*/ 949906 h 1243775"/>
                    <a:gd name="connsiteX30" fmla="*/ 1279843 w 1520348"/>
                    <a:gd name="connsiteY30" fmla="*/ 749087 h 1243775"/>
                    <a:gd name="connsiteX31" fmla="*/ 1462404 w 1520348"/>
                    <a:gd name="connsiteY31" fmla="*/ 707018 h 1243775"/>
                    <a:gd name="connsiteX32" fmla="*/ 1520348 w 1520348"/>
                    <a:gd name="connsiteY32" fmla="*/ 691936 h 1243775"/>
                    <a:gd name="connsiteX0" fmla="*/ 1520348 w 1520348"/>
                    <a:gd name="connsiteY0" fmla="*/ 691936 h 1243775"/>
                    <a:gd name="connsiteX1" fmla="*/ 792480 w 1520348"/>
                    <a:gd name="connsiteY1" fmla="*/ 401424 h 1243775"/>
                    <a:gd name="connsiteX2" fmla="*/ 687705 w 1520348"/>
                    <a:gd name="connsiteY2" fmla="*/ 194256 h 1243775"/>
                    <a:gd name="connsiteX3" fmla="*/ 675005 w 1520348"/>
                    <a:gd name="connsiteY3" fmla="*/ 24393 h 1243775"/>
                    <a:gd name="connsiteX4" fmla="*/ 514667 w 1520348"/>
                    <a:gd name="connsiteY4" fmla="*/ 48205 h 1243775"/>
                    <a:gd name="connsiteX5" fmla="*/ 522604 w 1520348"/>
                    <a:gd name="connsiteY5" fmla="*/ 213305 h 1243775"/>
                    <a:gd name="connsiteX6" fmla="*/ 465454 w 1520348"/>
                    <a:gd name="connsiteY6" fmla="*/ 364118 h 1243775"/>
                    <a:gd name="connsiteX7" fmla="*/ 510697 w 1520348"/>
                    <a:gd name="connsiteY7" fmla="*/ 214892 h 1243775"/>
                    <a:gd name="connsiteX8" fmla="*/ 188277 w 1520348"/>
                    <a:gd name="connsiteY8" fmla="*/ 173776 h 1243775"/>
                    <a:gd name="connsiteX9" fmla="*/ 240029 w 1520348"/>
                    <a:gd name="connsiteY9" fmla="*/ 238705 h 1243775"/>
                    <a:gd name="connsiteX10" fmla="*/ 282892 w 1520348"/>
                    <a:gd name="connsiteY10" fmla="*/ 264899 h 1243775"/>
                    <a:gd name="connsiteX11" fmla="*/ 181292 w 1520348"/>
                    <a:gd name="connsiteY11" fmla="*/ 435555 h 1243775"/>
                    <a:gd name="connsiteX12" fmla="*/ 289241 w 1520348"/>
                    <a:gd name="connsiteY12" fmla="*/ 264899 h 1243775"/>
                    <a:gd name="connsiteX13" fmla="*/ 46672 w 1520348"/>
                    <a:gd name="connsiteY13" fmla="*/ 297125 h 1243775"/>
                    <a:gd name="connsiteX14" fmla="*/ 132080 w 1520348"/>
                    <a:gd name="connsiteY14" fmla="*/ 428411 h 1243775"/>
                    <a:gd name="connsiteX15" fmla="*/ 0 w 1520348"/>
                    <a:gd name="connsiteY15" fmla="*/ 516835 h 1243775"/>
                    <a:gd name="connsiteX16" fmla="*/ 124142 w 1520348"/>
                    <a:gd name="connsiteY16" fmla="*/ 635580 h 1243775"/>
                    <a:gd name="connsiteX17" fmla="*/ 212248 w 1520348"/>
                    <a:gd name="connsiteY17" fmla="*/ 699080 h 1243775"/>
                    <a:gd name="connsiteX18" fmla="*/ 522604 w 1520348"/>
                    <a:gd name="connsiteY18" fmla="*/ 796712 h 1243775"/>
                    <a:gd name="connsiteX19" fmla="*/ 674211 w 1520348"/>
                    <a:gd name="connsiteY19" fmla="*/ 502230 h 1243775"/>
                    <a:gd name="connsiteX20" fmla="*/ 509111 w 1520348"/>
                    <a:gd name="connsiteY20" fmla="*/ 798298 h 1243775"/>
                    <a:gd name="connsiteX21" fmla="*/ 999649 w 1520348"/>
                    <a:gd name="connsiteY21" fmla="*/ 1243593 h 1243775"/>
                    <a:gd name="connsiteX22" fmla="*/ 1092517 w 1520348"/>
                    <a:gd name="connsiteY22" fmla="*/ 1216605 h 1243775"/>
                    <a:gd name="connsiteX23" fmla="*/ 940912 w 1520348"/>
                    <a:gd name="connsiteY23" fmla="*/ 1088812 h 1243775"/>
                    <a:gd name="connsiteX24" fmla="*/ 954406 w 1520348"/>
                    <a:gd name="connsiteY24" fmla="*/ 1169772 h 1243775"/>
                    <a:gd name="connsiteX25" fmla="*/ 980598 w 1520348"/>
                    <a:gd name="connsiteY25" fmla="*/ 1043568 h 1243775"/>
                    <a:gd name="connsiteX26" fmla="*/ 1154430 w 1520348"/>
                    <a:gd name="connsiteY26" fmla="*/ 1118181 h 1243775"/>
                    <a:gd name="connsiteX27" fmla="*/ 1096486 w 1520348"/>
                    <a:gd name="connsiteY27" fmla="*/ 912598 h 1243775"/>
                    <a:gd name="connsiteX28" fmla="*/ 1286192 w 1520348"/>
                    <a:gd name="connsiteY28" fmla="*/ 943555 h 1243775"/>
                    <a:gd name="connsiteX29" fmla="*/ 1387792 w 1520348"/>
                    <a:gd name="connsiteY29" fmla="*/ 949906 h 1243775"/>
                    <a:gd name="connsiteX30" fmla="*/ 1279843 w 1520348"/>
                    <a:gd name="connsiteY30" fmla="*/ 749087 h 1243775"/>
                    <a:gd name="connsiteX31" fmla="*/ 1462404 w 1520348"/>
                    <a:gd name="connsiteY31" fmla="*/ 707018 h 1243775"/>
                    <a:gd name="connsiteX32" fmla="*/ 1520348 w 1520348"/>
                    <a:gd name="connsiteY32" fmla="*/ 691936 h 1243775"/>
                    <a:gd name="connsiteX0" fmla="*/ 1520348 w 1520348"/>
                    <a:gd name="connsiteY0" fmla="*/ 691936 h 1243775"/>
                    <a:gd name="connsiteX1" fmla="*/ 792480 w 1520348"/>
                    <a:gd name="connsiteY1" fmla="*/ 401424 h 1243775"/>
                    <a:gd name="connsiteX2" fmla="*/ 687705 w 1520348"/>
                    <a:gd name="connsiteY2" fmla="*/ 194256 h 1243775"/>
                    <a:gd name="connsiteX3" fmla="*/ 675005 w 1520348"/>
                    <a:gd name="connsiteY3" fmla="*/ 24393 h 1243775"/>
                    <a:gd name="connsiteX4" fmla="*/ 514667 w 1520348"/>
                    <a:gd name="connsiteY4" fmla="*/ 48205 h 1243775"/>
                    <a:gd name="connsiteX5" fmla="*/ 522604 w 1520348"/>
                    <a:gd name="connsiteY5" fmla="*/ 213305 h 1243775"/>
                    <a:gd name="connsiteX6" fmla="*/ 465454 w 1520348"/>
                    <a:gd name="connsiteY6" fmla="*/ 364118 h 1243775"/>
                    <a:gd name="connsiteX7" fmla="*/ 510697 w 1520348"/>
                    <a:gd name="connsiteY7" fmla="*/ 214892 h 1243775"/>
                    <a:gd name="connsiteX8" fmla="*/ 188277 w 1520348"/>
                    <a:gd name="connsiteY8" fmla="*/ 173776 h 1243775"/>
                    <a:gd name="connsiteX9" fmla="*/ 240029 w 1520348"/>
                    <a:gd name="connsiteY9" fmla="*/ 238705 h 1243775"/>
                    <a:gd name="connsiteX10" fmla="*/ 282892 w 1520348"/>
                    <a:gd name="connsiteY10" fmla="*/ 264899 h 1243775"/>
                    <a:gd name="connsiteX11" fmla="*/ 181292 w 1520348"/>
                    <a:gd name="connsiteY11" fmla="*/ 435555 h 1243775"/>
                    <a:gd name="connsiteX12" fmla="*/ 289241 w 1520348"/>
                    <a:gd name="connsiteY12" fmla="*/ 264899 h 1243775"/>
                    <a:gd name="connsiteX13" fmla="*/ 138112 w 1520348"/>
                    <a:gd name="connsiteY13" fmla="*/ 312365 h 1243775"/>
                    <a:gd name="connsiteX14" fmla="*/ 132080 w 1520348"/>
                    <a:gd name="connsiteY14" fmla="*/ 428411 h 1243775"/>
                    <a:gd name="connsiteX15" fmla="*/ 0 w 1520348"/>
                    <a:gd name="connsiteY15" fmla="*/ 516835 h 1243775"/>
                    <a:gd name="connsiteX16" fmla="*/ 124142 w 1520348"/>
                    <a:gd name="connsiteY16" fmla="*/ 635580 h 1243775"/>
                    <a:gd name="connsiteX17" fmla="*/ 212248 w 1520348"/>
                    <a:gd name="connsiteY17" fmla="*/ 699080 h 1243775"/>
                    <a:gd name="connsiteX18" fmla="*/ 522604 w 1520348"/>
                    <a:gd name="connsiteY18" fmla="*/ 796712 h 1243775"/>
                    <a:gd name="connsiteX19" fmla="*/ 674211 w 1520348"/>
                    <a:gd name="connsiteY19" fmla="*/ 502230 h 1243775"/>
                    <a:gd name="connsiteX20" fmla="*/ 509111 w 1520348"/>
                    <a:gd name="connsiteY20" fmla="*/ 798298 h 1243775"/>
                    <a:gd name="connsiteX21" fmla="*/ 999649 w 1520348"/>
                    <a:gd name="connsiteY21" fmla="*/ 1243593 h 1243775"/>
                    <a:gd name="connsiteX22" fmla="*/ 1092517 w 1520348"/>
                    <a:gd name="connsiteY22" fmla="*/ 1216605 h 1243775"/>
                    <a:gd name="connsiteX23" fmla="*/ 940912 w 1520348"/>
                    <a:gd name="connsiteY23" fmla="*/ 1088812 h 1243775"/>
                    <a:gd name="connsiteX24" fmla="*/ 954406 w 1520348"/>
                    <a:gd name="connsiteY24" fmla="*/ 1169772 h 1243775"/>
                    <a:gd name="connsiteX25" fmla="*/ 980598 w 1520348"/>
                    <a:gd name="connsiteY25" fmla="*/ 1043568 h 1243775"/>
                    <a:gd name="connsiteX26" fmla="*/ 1154430 w 1520348"/>
                    <a:gd name="connsiteY26" fmla="*/ 1118181 h 1243775"/>
                    <a:gd name="connsiteX27" fmla="*/ 1096486 w 1520348"/>
                    <a:gd name="connsiteY27" fmla="*/ 912598 h 1243775"/>
                    <a:gd name="connsiteX28" fmla="*/ 1286192 w 1520348"/>
                    <a:gd name="connsiteY28" fmla="*/ 943555 h 1243775"/>
                    <a:gd name="connsiteX29" fmla="*/ 1387792 w 1520348"/>
                    <a:gd name="connsiteY29" fmla="*/ 949906 h 1243775"/>
                    <a:gd name="connsiteX30" fmla="*/ 1279843 w 1520348"/>
                    <a:gd name="connsiteY30" fmla="*/ 749087 h 1243775"/>
                    <a:gd name="connsiteX31" fmla="*/ 1462404 w 1520348"/>
                    <a:gd name="connsiteY31" fmla="*/ 707018 h 1243775"/>
                    <a:gd name="connsiteX32" fmla="*/ 1520348 w 1520348"/>
                    <a:gd name="connsiteY32" fmla="*/ 691936 h 1243775"/>
                    <a:gd name="connsiteX0" fmla="*/ 1520348 w 1520348"/>
                    <a:gd name="connsiteY0" fmla="*/ 691936 h 1243775"/>
                    <a:gd name="connsiteX1" fmla="*/ 792480 w 1520348"/>
                    <a:gd name="connsiteY1" fmla="*/ 401424 h 1243775"/>
                    <a:gd name="connsiteX2" fmla="*/ 687705 w 1520348"/>
                    <a:gd name="connsiteY2" fmla="*/ 194256 h 1243775"/>
                    <a:gd name="connsiteX3" fmla="*/ 675005 w 1520348"/>
                    <a:gd name="connsiteY3" fmla="*/ 24393 h 1243775"/>
                    <a:gd name="connsiteX4" fmla="*/ 514667 w 1520348"/>
                    <a:gd name="connsiteY4" fmla="*/ 48205 h 1243775"/>
                    <a:gd name="connsiteX5" fmla="*/ 522604 w 1520348"/>
                    <a:gd name="connsiteY5" fmla="*/ 213305 h 1243775"/>
                    <a:gd name="connsiteX6" fmla="*/ 465454 w 1520348"/>
                    <a:gd name="connsiteY6" fmla="*/ 364118 h 1243775"/>
                    <a:gd name="connsiteX7" fmla="*/ 510697 w 1520348"/>
                    <a:gd name="connsiteY7" fmla="*/ 214892 h 1243775"/>
                    <a:gd name="connsiteX8" fmla="*/ 233997 w 1520348"/>
                    <a:gd name="connsiteY8" fmla="*/ 173776 h 1243775"/>
                    <a:gd name="connsiteX9" fmla="*/ 240029 w 1520348"/>
                    <a:gd name="connsiteY9" fmla="*/ 238705 h 1243775"/>
                    <a:gd name="connsiteX10" fmla="*/ 282892 w 1520348"/>
                    <a:gd name="connsiteY10" fmla="*/ 264899 h 1243775"/>
                    <a:gd name="connsiteX11" fmla="*/ 181292 w 1520348"/>
                    <a:gd name="connsiteY11" fmla="*/ 435555 h 1243775"/>
                    <a:gd name="connsiteX12" fmla="*/ 289241 w 1520348"/>
                    <a:gd name="connsiteY12" fmla="*/ 264899 h 1243775"/>
                    <a:gd name="connsiteX13" fmla="*/ 138112 w 1520348"/>
                    <a:gd name="connsiteY13" fmla="*/ 312365 h 1243775"/>
                    <a:gd name="connsiteX14" fmla="*/ 132080 w 1520348"/>
                    <a:gd name="connsiteY14" fmla="*/ 428411 h 1243775"/>
                    <a:gd name="connsiteX15" fmla="*/ 0 w 1520348"/>
                    <a:gd name="connsiteY15" fmla="*/ 516835 h 1243775"/>
                    <a:gd name="connsiteX16" fmla="*/ 124142 w 1520348"/>
                    <a:gd name="connsiteY16" fmla="*/ 635580 h 1243775"/>
                    <a:gd name="connsiteX17" fmla="*/ 212248 w 1520348"/>
                    <a:gd name="connsiteY17" fmla="*/ 699080 h 1243775"/>
                    <a:gd name="connsiteX18" fmla="*/ 522604 w 1520348"/>
                    <a:gd name="connsiteY18" fmla="*/ 796712 h 1243775"/>
                    <a:gd name="connsiteX19" fmla="*/ 674211 w 1520348"/>
                    <a:gd name="connsiteY19" fmla="*/ 502230 h 1243775"/>
                    <a:gd name="connsiteX20" fmla="*/ 509111 w 1520348"/>
                    <a:gd name="connsiteY20" fmla="*/ 798298 h 1243775"/>
                    <a:gd name="connsiteX21" fmla="*/ 999649 w 1520348"/>
                    <a:gd name="connsiteY21" fmla="*/ 1243593 h 1243775"/>
                    <a:gd name="connsiteX22" fmla="*/ 1092517 w 1520348"/>
                    <a:gd name="connsiteY22" fmla="*/ 1216605 h 1243775"/>
                    <a:gd name="connsiteX23" fmla="*/ 940912 w 1520348"/>
                    <a:gd name="connsiteY23" fmla="*/ 1088812 h 1243775"/>
                    <a:gd name="connsiteX24" fmla="*/ 954406 w 1520348"/>
                    <a:gd name="connsiteY24" fmla="*/ 1169772 h 1243775"/>
                    <a:gd name="connsiteX25" fmla="*/ 980598 w 1520348"/>
                    <a:gd name="connsiteY25" fmla="*/ 1043568 h 1243775"/>
                    <a:gd name="connsiteX26" fmla="*/ 1154430 w 1520348"/>
                    <a:gd name="connsiteY26" fmla="*/ 1118181 h 1243775"/>
                    <a:gd name="connsiteX27" fmla="*/ 1096486 w 1520348"/>
                    <a:gd name="connsiteY27" fmla="*/ 912598 h 1243775"/>
                    <a:gd name="connsiteX28" fmla="*/ 1286192 w 1520348"/>
                    <a:gd name="connsiteY28" fmla="*/ 943555 h 1243775"/>
                    <a:gd name="connsiteX29" fmla="*/ 1387792 w 1520348"/>
                    <a:gd name="connsiteY29" fmla="*/ 949906 h 1243775"/>
                    <a:gd name="connsiteX30" fmla="*/ 1279843 w 1520348"/>
                    <a:gd name="connsiteY30" fmla="*/ 749087 h 1243775"/>
                    <a:gd name="connsiteX31" fmla="*/ 1462404 w 1520348"/>
                    <a:gd name="connsiteY31" fmla="*/ 707018 h 1243775"/>
                    <a:gd name="connsiteX32" fmla="*/ 1520348 w 1520348"/>
                    <a:gd name="connsiteY32" fmla="*/ 691936 h 1243775"/>
                    <a:gd name="connsiteX0" fmla="*/ 1421219 w 1421219"/>
                    <a:gd name="connsiteY0" fmla="*/ 691936 h 1243775"/>
                    <a:gd name="connsiteX1" fmla="*/ 693351 w 1421219"/>
                    <a:gd name="connsiteY1" fmla="*/ 401424 h 1243775"/>
                    <a:gd name="connsiteX2" fmla="*/ 588576 w 1421219"/>
                    <a:gd name="connsiteY2" fmla="*/ 194256 h 1243775"/>
                    <a:gd name="connsiteX3" fmla="*/ 575876 w 1421219"/>
                    <a:gd name="connsiteY3" fmla="*/ 24393 h 1243775"/>
                    <a:gd name="connsiteX4" fmla="*/ 415538 w 1421219"/>
                    <a:gd name="connsiteY4" fmla="*/ 48205 h 1243775"/>
                    <a:gd name="connsiteX5" fmla="*/ 423475 w 1421219"/>
                    <a:gd name="connsiteY5" fmla="*/ 213305 h 1243775"/>
                    <a:gd name="connsiteX6" fmla="*/ 366325 w 1421219"/>
                    <a:gd name="connsiteY6" fmla="*/ 364118 h 1243775"/>
                    <a:gd name="connsiteX7" fmla="*/ 411568 w 1421219"/>
                    <a:gd name="connsiteY7" fmla="*/ 214892 h 1243775"/>
                    <a:gd name="connsiteX8" fmla="*/ 134868 w 1421219"/>
                    <a:gd name="connsiteY8" fmla="*/ 173776 h 1243775"/>
                    <a:gd name="connsiteX9" fmla="*/ 140900 w 1421219"/>
                    <a:gd name="connsiteY9" fmla="*/ 238705 h 1243775"/>
                    <a:gd name="connsiteX10" fmla="*/ 183763 w 1421219"/>
                    <a:gd name="connsiteY10" fmla="*/ 264899 h 1243775"/>
                    <a:gd name="connsiteX11" fmla="*/ 82163 w 1421219"/>
                    <a:gd name="connsiteY11" fmla="*/ 435555 h 1243775"/>
                    <a:gd name="connsiteX12" fmla="*/ 190112 w 1421219"/>
                    <a:gd name="connsiteY12" fmla="*/ 264899 h 1243775"/>
                    <a:gd name="connsiteX13" fmla="*/ 38983 w 1421219"/>
                    <a:gd name="connsiteY13" fmla="*/ 312365 h 1243775"/>
                    <a:gd name="connsiteX14" fmla="*/ 32951 w 1421219"/>
                    <a:gd name="connsiteY14" fmla="*/ 428411 h 1243775"/>
                    <a:gd name="connsiteX15" fmla="*/ 7551 w 1421219"/>
                    <a:gd name="connsiteY15" fmla="*/ 516835 h 1243775"/>
                    <a:gd name="connsiteX16" fmla="*/ 25013 w 1421219"/>
                    <a:gd name="connsiteY16" fmla="*/ 635580 h 1243775"/>
                    <a:gd name="connsiteX17" fmla="*/ 113119 w 1421219"/>
                    <a:gd name="connsiteY17" fmla="*/ 699080 h 1243775"/>
                    <a:gd name="connsiteX18" fmla="*/ 423475 w 1421219"/>
                    <a:gd name="connsiteY18" fmla="*/ 796712 h 1243775"/>
                    <a:gd name="connsiteX19" fmla="*/ 575082 w 1421219"/>
                    <a:gd name="connsiteY19" fmla="*/ 502230 h 1243775"/>
                    <a:gd name="connsiteX20" fmla="*/ 409982 w 1421219"/>
                    <a:gd name="connsiteY20" fmla="*/ 798298 h 1243775"/>
                    <a:gd name="connsiteX21" fmla="*/ 900520 w 1421219"/>
                    <a:gd name="connsiteY21" fmla="*/ 1243593 h 1243775"/>
                    <a:gd name="connsiteX22" fmla="*/ 993388 w 1421219"/>
                    <a:gd name="connsiteY22" fmla="*/ 1216605 h 1243775"/>
                    <a:gd name="connsiteX23" fmla="*/ 841783 w 1421219"/>
                    <a:gd name="connsiteY23" fmla="*/ 1088812 h 1243775"/>
                    <a:gd name="connsiteX24" fmla="*/ 855277 w 1421219"/>
                    <a:gd name="connsiteY24" fmla="*/ 1169772 h 1243775"/>
                    <a:gd name="connsiteX25" fmla="*/ 881469 w 1421219"/>
                    <a:gd name="connsiteY25" fmla="*/ 1043568 h 1243775"/>
                    <a:gd name="connsiteX26" fmla="*/ 1055301 w 1421219"/>
                    <a:gd name="connsiteY26" fmla="*/ 1118181 h 1243775"/>
                    <a:gd name="connsiteX27" fmla="*/ 997357 w 1421219"/>
                    <a:gd name="connsiteY27" fmla="*/ 912598 h 1243775"/>
                    <a:gd name="connsiteX28" fmla="*/ 1187063 w 1421219"/>
                    <a:gd name="connsiteY28" fmla="*/ 943555 h 1243775"/>
                    <a:gd name="connsiteX29" fmla="*/ 1288663 w 1421219"/>
                    <a:gd name="connsiteY29" fmla="*/ 949906 h 1243775"/>
                    <a:gd name="connsiteX30" fmla="*/ 1180714 w 1421219"/>
                    <a:gd name="connsiteY30" fmla="*/ 749087 h 1243775"/>
                    <a:gd name="connsiteX31" fmla="*/ 1363275 w 1421219"/>
                    <a:gd name="connsiteY31" fmla="*/ 707018 h 1243775"/>
                    <a:gd name="connsiteX32" fmla="*/ 1421219 w 1421219"/>
                    <a:gd name="connsiteY32" fmla="*/ 691936 h 124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421219" h="1243775">
                      <a:moveTo>
                        <a:pt x="1421219" y="691936"/>
                      </a:moveTo>
                      <a:cubicBezTo>
                        <a:pt x="1176215" y="562555"/>
                        <a:pt x="945499" y="492706"/>
                        <a:pt x="693351" y="401424"/>
                      </a:cubicBezTo>
                      <a:cubicBezTo>
                        <a:pt x="689382" y="290299"/>
                        <a:pt x="642551" y="245850"/>
                        <a:pt x="588576" y="194256"/>
                      </a:cubicBezTo>
                      <a:cubicBezTo>
                        <a:pt x="574817" y="152717"/>
                        <a:pt x="609479" y="53498"/>
                        <a:pt x="575876" y="24393"/>
                      </a:cubicBezTo>
                      <a:cubicBezTo>
                        <a:pt x="542273" y="-4712"/>
                        <a:pt x="445171" y="-19264"/>
                        <a:pt x="415538" y="48205"/>
                      </a:cubicBezTo>
                      <a:cubicBezTo>
                        <a:pt x="369765" y="118319"/>
                        <a:pt x="432207" y="163035"/>
                        <a:pt x="423475" y="213305"/>
                      </a:cubicBezTo>
                      <a:cubicBezTo>
                        <a:pt x="438555" y="277863"/>
                        <a:pt x="389344" y="316229"/>
                        <a:pt x="366325" y="364118"/>
                      </a:cubicBezTo>
                      <a:cubicBezTo>
                        <a:pt x="383787" y="313582"/>
                        <a:pt x="446493" y="277334"/>
                        <a:pt x="411568" y="214892"/>
                      </a:cubicBezTo>
                      <a:cubicBezTo>
                        <a:pt x="348862" y="174278"/>
                        <a:pt x="179979" y="169807"/>
                        <a:pt x="134868" y="173776"/>
                      </a:cubicBezTo>
                      <a:cubicBezTo>
                        <a:pt x="170851" y="243361"/>
                        <a:pt x="88249" y="195314"/>
                        <a:pt x="140900" y="238705"/>
                      </a:cubicBezTo>
                      <a:lnTo>
                        <a:pt x="183763" y="264899"/>
                      </a:lnTo>
                      <a:cubicBezTo>
                        <a:pt x="149896" y="321784"/>
                        <a:pt x="99362" y="373908"/>
                        <a:pt x="82163" y="435555"/>
                      </a:cubicBezTo>
                      <a:cubicBezTo>
                        <a:pt x="114971" y="378670"/>
                        <a:pt x="154923" y="321784"/>
                        <a:pt x="190112" y="264899"/>
                      </a:cubicBezTo>
                      <a:cubicBezTo>
                        <a:pt x="143545" y="240557"/>
                        <a:pt x="65177" y="285113"/>
                        <a:pt x="38983" y="312365"/>
                      </a:cubicBezTo>
                      <a:cubicBezTo>
                        <a:pt x="117300" y="399942"/>
                        <a:pt x="-62035" y="388459"/>
                        <a:pt x="32951" y="428411"/>
                      </a:cubicBezTo>
                      <a:cubicBezTo>
                        <a:pt x="28982" y="467569"/>
                        <a:pt x="8874" y="482307"/>
                        <a:pt x="7551" y="516835"/>
                      </a:cubicBezTo>
                      <a:cubicBezTo>
                        <a:pt x="96716" y="577690"/>
                        <a:pt x="-57008" y="605682"/>
                        <a:pt x="25013" y="635580"/>
                      </a:cubicBezTo>
                      <a:cubicBezTo>
                        <a:pt x="54382" y="656747"/>
                        <a:pt x="74225" y="685057"/>
                        <a:pt x="113119" y="699080"/>
                      </a:cubicBezTo>
                      <a:cubicBezTo>
                        <a:pt x="226890" y="759405"/>
                        <a:pt x="321610" y="764962"/>
                        <a:pt x="423475" y="796712"/>
                      </a:cubicBezTo>
                      <a:cubicBezTo>
                        <a:pt x="409715" y="752526"/>
                        <a:pt x="498352" y="603565"/>
                        <a:pt x="575082" y="502230"/>
                      </a:cubicBezTo>
                      <a:cubicBezTo>
                        <a:pt x="474010" y="600919"/>
                        <a:pt x="441996" y="685322"/>
                        <a:pt x="409982" y="798298"/>
                      </a:cubicBezTo>
                      <a:cubicBezTo>
                        <a:pt x="459856" y="926621"/>
                        <a:pt x="851308" y="1252588"/>
                        <a:pt x="900520" y="1243593"/>
                      </a:cubicBezTo>
                      <a:cubicBezTo>
                        <a:pt x="949732" y="1234598"/>
                        <a:pt x="958463" y="1230363"/>
                        <a:pt x="993388" y="1216605"/>
                      </a:cubicBezTo>
                      <a:lnTo>
                        <a:pt x="841783" y="1088812"/>
                      </a:lnTo>
                      <a:cubicBezTo>
                        <a:pt x="826436" y="1141199"/>
                        <a:pt x="863482" y="1150724"/>
                        <a:pt x="855277" y="1169772"/>
                      </a:cubicBezTo>
                      <a:cubicBezTo>
                        <a:pt x="845752" y="1141197"/>
                        <a:pt x="786218" y="1095955"/>
                        <a:pt x="881469" y="1043568"/>
                      </a:cubicBezTo>
                      <a:cubicBezTo>
                        <a:pt x="932271" y="1025577"/>
                        <a:pt x="980689" y="1043305"/>
                        <a:pt x="1055301" y="1118181"/>
                      </a:cubicBezTo>
                      <a:cubicBezTo>
                        <a:pt x="1068529" y="1032191"/>
                        <a:pt x="1043660" y="977157"/>
                        <a:pt x="997357" y="912598"/>
                      </a:cubicBezTo>
                      <a:cubicBezTo>
                        <a:pt x="997884" y="837985"/>
                        <a:pt x="1057946" y="868149"/>
                        <a:pt x="1187063" y="943555"/>
                      </a:cubicBezTo>
                      <a:cubicBezTo>
                        <a:pt x="1228073" y="954403"/>
                        <a:pt x="1254002" y="960886"/>
                        <a:pt x="1288663" y="949906"/>
                      </a:cubicBezTo>
                      <a:cubicBezTo>
                        <a:pt x="1251887" y="917495"/>
                        <a:pt x="1148039" y="818540"/>
                        <a:pt x="1180714" y="749087"/>
                      </a:cubicBezTo>
                      <a:cubicBezTo>
                        <a:pt x="1267763" y="624734"/>
                        <a:pt x="1307183" y="721835"/>
                        <a:pt x="1363275" y="707018"/>
                      </a:cubicBezTo>
                      <a:lnTo>
                        <a:pt x="1421219" y="691936"/>
                      </a:lnTo>
                      <a:close/>
                    </a:path>
                  </a:pathLst>
                </a:custGeom>
                <a:solidFill>
                  <a:srgbClr val="FFD102"/>
                </a:solidFill>
                <a:ln w="12700" cap="flat" cmpd="sng" algn="ctr">
                  <a:solidFill>
                    <a:sysClr val="windowText" lastClr="000000"/>
                  </a:soli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nvGrpSpPr>
                <p:cNvPr id="24" name="Group 23"/>
                <p:cNvGrpSpPr/>
                <p:nvPr/>
              </p:nvGrpSpPr>
              <p:grpSpPr>
                <a:xfrm>
                  <a:off x="5129533" y="4298216"/>
                  <a:ext cx="888081" cy="1265537"/>
                  <a:chOff x="3503910" y="4236874"/>
                  <a:chExt cx="888081" cy="1265537"/>
                </a:xfrm>
              </p:grpSpPr>
              <p:pic>
                <p:nvPicPr>
                  <p:cNvPr id="26" name="Picture 4" descr="Magnifying Glass Clipart | Clip art, Free clip art, Magnifying glass"/>
                  <p:cNvPicPr>
                    <a:picLocks noChangeAspect="1" noChangeArrowheads="1"/>
                  </p:cNvPicPr>
                  <p:nvPr/>
                </p:nvPicPr>
                <p:blipFill>
                  <a:blip r:embed="rId7" cstate="email">
                    <a:extLst>
                      <a:ext uri="{BEBA8EAE-BF5A-486C-A8C5-ECC9F3942E4B}">
                        <a14:imgProps xmlns:a14="http://schemas.microsoft.com/office/drawing/2010/main">
                          <a14:imgLayer r:embed="rId8">
                            <a14:imgEffect>
                              <a14:backgroundRemoval t="0" b="98995" l="96" r="98567"/>
                            </a14:imgEffect>
                          </a14:imgLayer>
                        </a14:imgProps>
                      </a:ext>
                      <a:ext uri="{28A0092B-C50C-407E-A947-70E740481C1C}">
                        <a14:useLocalDpi xmlns:a14="http://schemas.microsoft.com/office/drawing/2010/main"/>
                      </a:ext>
                    </a:extLst>
                  </a:blip>
                  <a:srcRect/>
                  <a:stretch>
                    <a:fillRect/>
                  </a:stretch>
                </p:blipFill>
                <p:spPr bwMode="auto">
                  <a:xfrm rot="20665388" flipH="1">
                    <a:off x="3503910" y="4236874"/>
                    <a:ext cx="888081" cy="1265537"/>
                  </a:xfrm>
                  <a:prstGeom prst="rect">
                    <a:avLst/>
                  </a:prstGeom>
                  <a:noFill/>
                  <a:extLst>
                    <a:ext uri="{909E8E84-426E-40DD-AFC4-6F175D3DCCD1}">
                      <a14:hiddenFill xmlns:a14="http://schemas.microsoft.com/office/drawing/2010/main">
                        <a:solidFill>
                          <a:srgbClr val="FFFFFF"/>
                        </a:solidFill>
                      </a14:hiddenFill>
                    </a:ext>
                  </a:extLst>
                </p:spPr>
              </p:pic>
              <p:sp>
                <p:nvSpPr>
                  <p:cNvPr id="27" name="Oval 26"/>
                  <p:cNvSpPr/>
                  <p:nvPr/>
                </p:nvSpPr>
                <p:spPr>
                  <a:xfrm>
                    <a:off x="3591925" y="4293667"/>
                    <a:ext cx="676704" cy="626920"/>
                  </a:xfrm>
                  <a:prstGeom prst="ellipse">
                    <a:avLst/>
                  </a:prstGeom>
                  <a:gradFill flip="none" rotWithShape="1">
                    <a:gsLst>
                      <a:gs pos="0">
                        <a:schemeClr val="accent1">
                          <a:tint val="66000"/>
                          <a:satMod val="160000"/>
                          <a:alpha val="57000"/>
                        </a:schemeClr>
                      </a:gs>
                      <a:gs pos="50000">
                        <a:schemeClr val="accent1">
                          <a:tint val="44500"/>
                          <a:satMod val="160000"/>
                        </a:schemeClr>
                      </a:gs>
                      <a:gs pos="100000">
                        <a:schemeClr val="accent1">
                          <a:tint val="23500"/>
                          <a:satMod val="160000"/>
                        </a:schemeClr>
                      </a:gs>
                    </a:gsLst>
                    <a:lin ang="27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Freeform: Shape 53">
                  <a:extLst>
                    <a:ext uri="{FF2B5EF4-FFF2-40B4-BE49-F238E27FC236}">
                      <a16:creationId xmlns:a16="http://schemas.microsoft.com/office/drawing/2014/main" id="{C630B0E4-0C51-48B1-8DF5-70A0ADE7690A}"/>
                    </a:ext>
                  </a:extLst>
                </p:cNvPr>
                <p:cNvSpPr/>
                <p:nvPr/>
              </p:nvSpPr>
              <p:spPr>
                <a:xfrm rot="21083450">
                  <a:off x="5373514" y="5199749"/>
                  <a:ext cx="229309" cy="390533"/>
                </a:xfrm>
                <a:custGeom>
                  <a:avLst/>
                  <a:gdLst>
                    <a:gd name="connsiteX0" fmla="*/ 1644650 w 1644650"/>
                    <a:gd name="connsiteY0" fmla="*/ 663575 h 1231900"/>
                    <a:gd name="connsiteX1" fmla="*/ 914400 w 1644650"/>
                    <a:gd name="connsiteY1" fmla="*/ 377825 h 1231900"/>
                    <a:gd name="connsiteX2" fmla="*/ 809625 w 1644650"/>
                    <a:gd name="connsiteY2" fmla="*/ 158750 h 1231900"/>
                    <a:gd name="connsiteX3" fmla="*/ 796925 w 1644650"/>
                    <a:gd name="connsiteY3" fmla="*/ 12700 h 1231900"/>
                    <a:gd name="connsiteX4" fmla="*/ 650875 w 1644650"/>
                    <a:gd name="connsiteY4" fmla="*/ 22225 h 1231900"/>
                    <a:gd name="connsiteX5" fmla="*/ 663575 w 1644650"/>
                    <a:gd name="connsiteY5" fmla="*/ 225425 h 1231900"/>
                    <a:gd name="connsiteX6" fmla="*/ 596900 w 1644650"/>
                    <a:gd name="connsiteY6" fmla="*/ 342900 h 1231900"/>
                    <a:gd name="connsiteX7" fmla="*/ 635000 w 1644650"/>
                    <a:gd name="connsiteY7" fmla="*/ 174625 h 1231900"/>
                    <a:gd name="connsiteX8" fmla="*/ 292100 w 1644650"/>
                    <a:gd name="connsiteY8" fmla="*/ 0 h 1231900"/>
                    <a:gd name="connsiteX9" fmla="*/ 234950 w 1644650"/>
                    <a:gd name="connsiteY9" fmla="*/ 92075 h 1231900"/>
                    <a:gd name="connsiteX10" fmla="*/ 390525 w 1644650"/>
                    <a:gd name="connsiteY10" fmla="*/ 231775 h 1231900"/>
                    <a:gd name="connsiteX11" fmla="*/ 438150 w 1644650"/>
                    <a:gd name="connsiteY11" fmla="*/ 231775 h 1231900"/>
                    <a:gd name="connsiteX12" fmla="*/ 288925 w 1644650"/>
                    <a:gd name="connsiteY12" fmla="*/ 447675 h 1231900"/>
                    <a:gd name="connsiteX13" fmla="*/ 396875 w 1644650"/>
                    <a:gd name="connsiteY13" fmla="*/ 250825 h 1231900"/>
                    <a:gd name="connsiteX14" fmla="*/ 133350 w 1644650"/>
                    <a:gd name="connsiteY14" fmla="*/ 158750 h 1231900"/>
                    <a:gd name="connsiteX15" fmla="*/ 38100 w 1644650"/>
                    <a:gd name="connsiteY15" fmla="*/ 263525 h 1231900"/>
                    <a:gd name="connsiteX16" fmla="*/ 301625 w 1644650"/>
                    <a:gd name="connsiteY16" fmla="*/ 419100 h 1231900"/>
                    <a:gd name="connsiteX17" fmla="*/ 28575 w 1644650"/>
                    <a:gd name="connsiteY17" fmla="*/ 377825 h 1231900"/>
                    <a:gd name="connsiteX18" fmla="*/ 0 w 1644650"/>
                    <a:gd name="connsiteY18" fmla="*/ 498475 h 1231900"/>
                    <a:gd name="connsiteX19" fmla="*/ 260350 w 1644650"/>
                    <a:gd name="connsiteY19" fmla="*/ 609600 h 1231900"/>
                    <a:gd name="connsiteX20" fmla="*/ 346075 w 1644650"/>
                    <a:gd name="connsiteY20" fmla="*/ 663575 h 1231900"/>
                    <a:gd name="connsiteX21" fmla="*/ 654050 w 1644650"/>
                    <a:gd name="connsiteY21" fmla="*/ 768350 h 1231900"/>
                    <a:gd name="connsiteX22" fmla="*/ 812800 w 1644650"/>
                    <a:gd name="connsiteY22" fmla="*/ 447675 h 1231900"/>
                    <a:gd name="connsiteX23" fmla="*/ 657225 w 1644650"/>
                    <a:gd name="connsiteY23" fmla="*/ 765175 h 1231900"/>
                    <a:gd name="connsiteX24" fmla="*/ 1123950 w 1644650"/>
                    <a:gd name="connsiteY24" fmla="*/ 1231900 h 1231900"/>
                    <a:gd name="connsiteX25" fmla="*/ 1228725 w 1644650"/>
                    <a:gd name="connsiteY25" fmla="*/ 1190625 h 1231900"/>
                    <a:gd name="connsiteX26" fmla="*/ 1108075 w 1644650"/>
                    <a:gd name="connsiteY26" fmla="*/ 1108075 h 1231900"/>
                    <a:gd name="connsiteX27" fmla="*/ 1123950 w 1644650"/>
                    <a:gd name="connsiteY27" fmla="*/ 1165225 h 1231900"/>
                    <a:gd name="connsiteX28" fmla="*/ 1123950 w 1644650"/>
                    <a:gd name="connsiteY28" fmla="*/ 1022350 h 1231900"/>
                    <a:gd name="connsiteX29" fmla="*/ 1295400 w 1644650"/>
                    <a:gd name="connsiteY29" fmla="*/ 1063625 h 1231900"/>
                    <a:gd name="connsiteX30" fmla="*/ 1235075 w 1644650"/>
                    <a:gd name="connsiteY30" fmla="*/ 869950 h 1231900"/>
                    <a:gd name="connsiteX31" fmla="*/ 1422400 w 1644650"/>
                    <a:gd name="connsiteY31" fmla="*/ 917575 h 1231900"/>
                    <a:gd name="connsiteX32" fmla="*/ 1533525 w 1644650"/>
                    <a:gd name="connsiteY32" fmla="*/ 933450 h 1231900"/>
                    <a:gd name="connsiteX33" fmla="*/ 1416050 w 1644650"/>
                    <a:gd name="connsiteY33" fmla="*/ 720725 h 1231900"/>
                    <a:gd name="connsiteX34" fmla="*/ 1584325 w 1644650"/>
                    <a:gd name="connsiteY34" fmla="*/ 676275 h 1231900"/>
                    <a:gd name="connsiteX35" fmla="*/ 1644650 w 1644650"/>
                    <a:gd name="connsiteY35" fmla="*/ 663575 h 1231900"/>
                    <a:gd name="connsiteX0" fmla="*/ 1644650 w 1644650"/>
                    <a:gd name="connsiteY0" fmla="*/ 691168 h 1259493"/>
                    <a:gd name="connsiteX1" fmla="*/ 914400 w 1644650"/>
                    <a:gd name="connsiteY1" fmla="*/ 405418 h 1259493"/>
                    <a:gd name="connsiteX2" fmla="*/ 809625 w 1644650"/>
                    <a:gd name="connsiteY2" fmla="*/ 186343 h 1259493"/>
                    <a:gd name="connsiteX3" fmla="*/ 796925 w 1644650"/>
                    <a:gd name="connsiteY3" fmla="*/ 40293 h 1259493"/>
                    <a:gd name="connsiteX4" fmla="*/ 650875 w 1644650"/>
                    <a:gd name="connsiteY4" fmla="*/ 49818 h 1259493"/>
                    <a:gd name="connsiteX5" fmla="*/ 663575 w 1644650"/>
                    <a:gd name="connsiteY5" fmla="*/ 253018 h 1259493"/>
                    <a:gd name="connsiteX6" fmla="*/ 596900 w 1644650"/>
                    <a:gd name="connsiteY6" fmla="*/ 370493 h 1259493"/>
                    <a:gd name="connsiteX7" fmla="*/ 635000 w 1644650"/>
                    <a:gd name="connsiteY7" fmla="*/ 202218 h 1259493"/>
                    <a:gd name="connsiteX8" fmla="*/ 292100 w 1644650"/>
                    <a:gd name="connsiteY8" fmla="*/ 27593 h 1259493"/>
                    <a:gd name="connsiteX9" fmla="*/ 234950 w 1644650"/>
                    <a:gd name="connsiteY9" fmla="*/ 119668 h 1259493"/>
                    <a:gd name="connsiteX10" fmla="*/ 390525 w 1644650"/>
                    <a:gd name="connsiteY10" fmla="*/ 259368 h 1259493"/>
                    <a:gd name="connsiteX11" fmla="*/ 438150 w 1644650"/>
                    <a:gd name="connsiteY11" fmla="*/ 259368 h 1259493"/>
                    <a:gd name="connsiteX12" fmla="*/ 288925 w 1644650"/>
                    <a:gd name="connsiteY12" fmla="*/ 475268 h 1259493"/>
                    <a:gd name="connsiteX13" fmla="*/ 396875 w 1644650"/>
                    <a:gd name="connsiteY13" fmla="*/ 278418 h 1259493"/>
                    <a:gd name="connsiteX14" fmla="*/ 133350 w 1644650"/>
                    <a:gd name="connsiteY14" fmla="*/ 186343 h 1259493"/>
                    <a:gd name="connsiteX15" fmla="*/ 38100 w 1644650"/>
                    <a:gd name="connsiteY15" fmla="*/ 291118 h 1259493"/>
                    <a:gd name="connsiteX16" fmla="*/ 301625 w 1644650"/>
                    <a:gd name="connsiteY16" fmla="*/ 446693 h 1259493"/>
                    <a:gd name="connsiteX17" fmla="*/ 28575 w 1644650"/>
                    <a:gd name="connsiteY17" fmla="*/ 405418 h 1259493"/>
                    <a:gd name="connsiteX18" fmla="*/ 0 w 1644650"/>
                    <a:gd name="connsiteY18" fmla="*/ 526068 h 1259493"/>
                    <a:gd name="connsiteX19" fmla="*/ 260350 w 1644650"/>
                    <a:gd name="connsiteY19" fmla="*/ 637193 h 1259493"/>
                    <a:gd name="connsiteX20" fmla="*/ 346075 w 1644650"/>
                    <a:gd name="connsiteY20" fmla="*/ 691168 h 1259493"/>
                    <a:gd name="connsiteX21" fmla="*/ 654050 w 1644650"/>
                    <a:gd name="connsiteY21" fmla="*/ 795943 h 1259493"/>
                    <a:gd name="connsiteX22" fmla="*/ 812800 w 1644650"/>
                    <a:gd name="connsiteY22" fmla="*/ 475268 h 1259493"/>
                    <a:gd name="connsiteX23" fmla="*/ 657225 w 1644650"/>
                    <a:gd name="connsiteY23" fmla="*/ 792768 h 1259493"/>
                    <a:gd name="connsiteX24" fmla="*/ 1123950 w 1644650"/>
                    <a:gd name="connsiteY24" fmla="*/ 1259493 h 1259493"/>
                    <a:gd name="connsiteX25" fmla="*/ 1228725 w 1644650"/>
                    <a:gd name="connsiteY25" fmla="*/ 1218218 h 1259493"/>
                    <a:gd name="connsiteX26" fmla="*/ 1108075 w 1644650"/>
                    <a:gd name="connsiteY26" fmla="*/ 1135668 h 1259493"/>
                    <a:gd name="connsiteX27" fmla="*/ 1123950 w 1644650"/>
                    <a:gd name="connsiteY27" fmla="*/ 1192818 h 1259493"/>
                    <a:gd name="connsiteX28" fmla="*/ 1123950 w 1644650"/>
                    <a:gd name="connsiteY28" fmla="*/ 1049943 h 1259493"/>
                    <a:gd name="connsiteX29" fmla="*/ 1295400 w 1644650"/>
                    <a:gd name="connsiteY29" fmla="*/ 1091218 h 1259493"/>
                    <a:gd name="connsiteX30" fmla="*/ 1235075 w 1644650"/>
                    <a:gd name="connsiteY30" fmla="*/ 897543 h 1259493"/>
                    <a:gd name="connsiteX31" fmla="*/ 1422400 w 1644650"/>
                    <a:gd name="connsiteY31" fmla="*/ 945168 h 1259493"/>
                    <a:gd name="connsiteX32" fmla="*/ 1533525 w 1644650"/>
                    <a:gd name="connsiteY32" fmla="*/ 961043 h 1259493"/>
                    <a:gd name="connsiteX33" fmla="*/ 1416050 w 1644650"/>
                    <a:gd name="connsiteY33" fmla="*/ 748318 h 1259493"/>
                    <a:gd name="connsiteX34" fmla="*/ 1584325 w 1644650"/>
                    <a:gd name="connsiteY34" fmla="*/ 703868 h 1259493"/>
                    <a:gd name="connsiteX35" fmla="*/ 1644650 w 1644650"/>
                    <a:gd name="connsiteY35" fmla="*/ 691168 h 1259493"/>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414338 w 1644650"/>
                    <a:gd name="connsiteY10" fmla="*/ 2254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58602 w 1658602"/>
                    <a:gd name="connsiteY0" fmla="*/ 697759 h 1266084"/>
                    <a:gd name="connsiteX1" fmla="*/ 928352 w 1658602"/>
                    <a:gd name="connsiteY1" fmla="*/ 412009 h 1266084"/>
                    <a:gd name="connsiteX2" fmla="*/ 823577 w 1658602"/>
                    <a:gd name="connsiteY2" fmla="*/ 192934 h 1266084"/>
                    <a:gd name="connsiteX3" fmla="*/ 818021 w 1658602"/>
                    <a:gd name="connsiteY3" fmla="*/ 46884 h 1266084"/>
                    <a:gd name="connsiteX4" fmla="*/ 664827 w 1658602"/>
                    <a:gd name="connsiteY4" fmla="*/ 56409 h 1266084"/>
                    <a:gd name="connsiteX5" fmla="*/ 677527 w 1658602"/>
                    <a:gd name="connsiteY5" fmla="*/ 259609 h 1266084"/>
                    <a:gd name="connsiteX6" fmla="*/ 610852 w 1658602"/>
                    <a:gd name="connsiteY6" fmla="*/ 377084 h 1266084"/>
                    <a:gd name="connsiteX7" fmla="*/ 648952 w 1658602"/>
                    <a:gd name="connsiteY7" fmla="*/ 208809 h 1266084"/>
                    <a:gd name="connsiteX8" fmla="*/ 306052 w 1658602"/>
                    <a:gd name="connsiteY8" fmla="*/ 34184 h 1266084"/>
                    <a:gd name="connsiteX9" fmla="*/ 239377 w 1658602"/>
                    <a:gd name="connsiteY9" fmla="*/ 128640 h 1266084"/>
                    <a:gd name="connsiteX10" fmla="*/ 392571 w 1658602"/>
                    <a:gd name="connsiteY10" fmla="*/ 263578 h 1266084"/>
                    <a:gd name="connsiteX11" fmla="*/ 452102 w 1658602"/>
                    <a:gd name="connsiteY11" fmla="*/ 265959 h 1266084"/>
                    <a:gd name="connsiteX12" fmla="*/ 302877 w 1658602"/>
                    <a:gd name="connsiteY12" fmla="*/ 481859 h 1266084"/>
                    <a:gd name="connsiteX13" fmla="*/ 429877 w 1658602"/>
                    <a:gd name="connsiteY13" fmla="*/ 273103 h 1266084"/>
                    <a:gd name="connsiteX14" fmla="*/ 135396 w 1658602"/>
                    <a:gd name="connsiteY14" fmla="*/ 178646 h 1266084"/>
                    <a:gd name="connsiteX15" fmla="*/ 52052 w 1658602"/>
                    <a:gd name="connsiteY15" fmla="*/ 297709 h 1266084"/>
                    <a:gd name="connsiteX16" fmla="*/ 315577 w 1658602"/>
                    <a:gd name="connsiteY16" fmla="*/ 453284 h 1266084"/>
                    <a:gd name="connsiteX17" fmla="*/ 42527 w 1658602"/>
                    <a:gd name="connsiteY17" fmla="*/ 412009 h 1266084"/>
                    <a:gd name="connsiteX18" fmla="*/ 13952 w 1658602"/>
                    <a:gd name="connsiteY18" fmla="*/ 532659 h 1266084"/>
                    <a:gd name="connsiteX19" fmla="*/ 274302 w 1658602"/>
                    <a:gd name="connsiteY19" fmla="*/ 643784 h 1266084"/>
                    <a:gd name="connsiteX20" fmla="*/ 360027 w 1658602"/>
                    <a:gd name="connsiteY20" fmla="*/ 697759 h 1266084"/>
                    <a:gd name="connsiteX21" fmla="*/ 668002 w 1658602"/>
                    <a:gd name="connsiteY21" fmla="*/ 802534 h 1266084"/>
                    <a:gd name="connsiteX22" fmla="*/ 826752 w 1658602"/>
                    <a:gd name="connsiteY22" fmla="*/ 481859 h 1266084"/>
                    <a:gd name="connsiteX23" fmla="*/ 671177 w 1658602"/>
                    <a:gd name="connsiteY23" fmla="*/ 799359 h 1266084"/>
                    <a:gd name="connsiteX24" fmla="*/ 1137902 w 1658602"/>
                    <a:gd name="connsiteY24" fmla="*/ 1266084 h 1266084"/>
                    <a:gd name="connsiteX25" fmla="*/ 1242677 w 1658602"/>
                    <a:gd name="connsiteY25" fmla="*/ 1224809 h 1266084"/>
                    <a:gd name="connsiteX26" fmla="*/ 1122027 w 1658602"/>
                    <a:gd name="connsiteY26" fmla="*/ 1142259 h 1266084"/>
                    <a:gd name="connsiteX27" fmla="*/ 1137902 w 1658602"/>
                    <a:gd name="connsiteY27" fmla="*/ 1199409 h 1266084"/>
                    <a:gd name="connsiteX28" fmla="*/ 1137902 w 1658602"/>
                    <a:gd name="connsiteY28" fmla="*/ 1056534 h 1266084"/>
                    <a:gd name="connsiteX29" fmla="*/ 1309352 w 1658602"/>
                    <a:gd name="connsiteY29" fmla="*/ 1097809 h 1266084"/>
                    <a:gd name="connsiteX30" fmla="*/ 1249027 w 1658602"/>
                    <a:gd name="connsiteY30" fmla="*/ 904134 h 1266084"/>
                    <a:gd name="connsiteX31" fmla="*/ 1436352 w 1658602"/>
                    <a:gd name="connsiteY31" fmla="*/ 951759 h 1266084"/>
                    <a:gd name="connsiteX32" fmla="*/ 1547477 w 1658602"/>
                    <a:gd name="connsiteY32" fmla="*/ 967634 h 1266084"/>
                    <a:gd name="connsiteX33" fmla="*/ 1430002 w 1658602"/>
                    <a:gd name="connsiteY33" fmla="*/ 754909 h 1266084"/>
                    <a:gd name="connsiteX34" fmla="*/ 1598277 w 1658602"/>
                    <a:gd name="connsiteY34" fmla="*/ 710459 h 1266084"/>
                    <a:gd name="connsiteX35" fmla="*/ 1658602 w 1658602"/>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22390 w 1661284"/>
                    <a:gd name="connsiteY34" fmla="*/ 722366 h 1266084"/>
                    <a:gd name="connsiteX35" fmla="*/ 1661284 w 1661284"/>
                    <a:gd name="connsiteY35" fmla="*/ 697759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75446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50903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50803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361247 w 1673190"/>
                    <a:gd name="connsiteY33" fmla="*/ 721572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454909 w 1673190"/>
                    <a:gd name="connsiteY32" fmla="*/ 1008116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07247 w 1673190"/>
                    <a:gd name="connsiteY27" fmla="*/ 1225602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35128"/>
                    <a:gd name="connsiteX1" fmla="*/ 945322 w 1673190"/>
                    <a:gd name="connsiteY1" fmla="*/ 409628 h 1235128"/>
                    <a:gd name="connsiteX2" fmla="*/ 826259 w 1673190"/>
                    <a:gd name="connsiteY2" fmla="*/ 192934 h 1235128"/>
                    <a:gd name="connsiteX3" fmla="*/ 820703 w 1673190"/>
                    <a:gd name="connsiteY3" fmla="*/ 46884 h 1235128"/>
                    <a:gd name="connsiteX4" fmla="*/ 667509 w 1673190"/>
                    <a:gd name="connsiteY4" fmla="*/ 56409 h 1235128"/>
                    <a:gd name="connsiteX5" fmla="*/ 682590 w 1673190"/>
                    <a:gd name="connsiteY5" fmla="*/ 233416 h 1235128"/>
                    <a:gd name="connsiteX6" fmla="*/ 613534 w 1673190"/>
                    <a:gd name="connsiteY6" fmla="*/ 377084 h 1235128"/>
                    <a:gd name="connsiteX7" fmla="*/ 684971 w 1673190"/>
                    <a:gd name="connsiteY7" fmla="*/ 235002 h 1235128"/>
                    <a:gd name="connsiteX8" fmla="*/ 308734 w 1673190"/>
                    <a:gd name="connsiteY8" fmla="*/ 34184 h 1235128"/>
                    <a:gd name="connsiteX9" fmla="*/ 242059 w 1673190"/>
                    <a:gd name="connsiteY9" fmla="*/ 128640 h 1235128"/>
                    <a:gd name="connsiteX10" fmla="*/ 392871 w 1673190"/>
                    <a:gd name="connsiteY10" fmla="*/ 246909 h 1235128"/>
                    <a:gd name="connsiteX11" fmla="*/ 435734 w 1673190"/>
                    <a:gd name="connsiteY11" fmla="*/ 273103 h 1235128"/>
                    <a:gd name="connsiteX12" fmla="*/ 334134 w 1673190"/>
                    <a:gd name="connsiteY12" fmla="*/ 443759 h 1235128"/>
                    <a:gd name="connsiteX13" fmla="*/ 439702 w 1673190"/>
                    <a:gd name="connsiteY13" fmla="*/ 273103 h 1235128"/>
                    <a:gd name="connsiteX14" fmla="*/ 138078 w 1673190"/>
                    <a:gd name="connsiteY14" fmla="*/ 178646 h 1235128"/>
                    <a:gd name="connsiteX15" fmla="*/ 54734 w 1673190"/>
                    <a:gd name="connsiteY15" fmla="*/ 297709 h 1235128"/>
                    <a:gd name="connsiteX16" fmla="*/ 284922 w 1673190"/>
                    <a:gd name="connsiteY16" fmla="*/ 436615 h 1235128"/>
                    <a:gd name="connsiteX17" fmla="*/ 45209 w 1673190"/>
                    <a:gd name="connsiteY17" fmla="*/ 412009 h 1235128"/>
                    <a:gd name="connsiteX18" fmla="*/ 16634 w 1673190"/>
                    <a:gd name="connsiteY18" fmla="*/ 532659 h 1235128"/>
                    <a:gd name="connsiteX19" fmla="*/ 276984 w 1673190"/>
                    <a:gd name="connsiteY19" fmla="*/ 643784 h 1235128"/>
                    <a:gd name="connsiteX20" fmla="*/ 365090 w 1673190"/>
                    <a:gd name="connsiteY20" fmla="*/ 707284 h 1235128"/>
                    <a:gd name="connsiteX21" fmla="*/ 670684 w 1673190"/>
                    <a:gd name="connsiteY21" fmla="*/ 802534 h 1235128"/>
                    <a:gd name="connsiteX22" fmla="*/ 829434 w 1673190"/>
                    <a:gd name="connsiteY22" fmla="*/ 481859 h 1235128"/>
                    <a:gd name="connsiteX23" fmla="*/ 661953 w 1673190"/>
                    <a:gd name="connsiteY23" fmla="*/ 806502 h 1235128"/>
                    <a:gd name="connsiteX24" fmla="*/ 1142966 w 1673190"/>
                    <a:gd name="connsiteY24" fmla="*/ 1235128 h 1235128"/>
                    <a:gd name="connsiteX25" fmla="*/ 1245359 w 1673190"/>
                    <a:gd name="connsiteY25" fmla="*/ 1224809 h 1235128"/>
                    <a:gd name="connsiteX26" fmla="*/ 1136616 w 1673190"/>
                    <a:gd name="connsiteY26" fmla="*/ 1130353 h 1235128"/>
                    <a:gd name="connsiteX27" fmla="*/ 1140584 w 1673190"/>
                    <a:gd name="connsiteY27" fmla="*/ 1216077 h 1235128"/>
                    <a:gd name="connsiteX28" fmla="*/ 1140584 w 1673190"/>
                    <a:gd name="connsiteY28" fmla="*/ 1056534 h 1235128"/>
                    <a:gd name="connsiteX29" fmla="*/ 1307272 w 1673190"/>
                    <a:gd name="connsiteY29" fmla="*/ 1109716 h 1235128"/>
                    <a:gd name="connsiteX30" fmla="*/ 1249328 w 1673190"/>
                    <a:gd name="connsiteY30" fmla="*/ 920802 h 1235128"/>
                    <a:gd name="connsiteX31" fmla="*/ 1439034 w 1673190"/>
                    <a:gd name="connsiteY31" fmla="*/ 951759 h 1235128"/>
                    <a:gd name="connsiteX32" fmla="*/ 1540634 w 1673190"/>
                    <a:gd name="connsiteY32" fmla="*/ 958110 h 1235128"/>
                    <a:gd name="connsiteX33" fmla="*/ 1430303 w 1673190"/>
                    <a:gd name="connsiteY33" fmla="*/ 764434 h 1235128"/>
                    <a:gd name="connsiteX34" fmla="*/ 1615246 w 1673190"/>
                    <a:gd name="connsiteY34" fmla="*/ 722366 h 1235128"/>
                    <a:gd name="connsiteX35" fmla="*/ 1673190 w 1673190"/>
                    <a:gd name="connsiteY35" fmla="*/ 700140 h 1235128"/>
                    <a:gd name="connsiteX0" fmla="*/ 1673190 w 1673190"/>
                    <a:gd name="connsiteY0" fmla="*/ 700140 h 1251797"/>
                    <a:gd name="connsiteX1" fmla="*/ 945322 w 1673190"/>
                    <a:gd name="connsiteY1" fmla="*/ 409628 h 1251797"/>
                    <a:gd name="connsiteX2" fmla="*/ 826259 w 1673190"/>
                    <a:gd name="connsiteY2" fmla="*/ 192934 h 1251797"/>
                    <a:gd name="connsiteX3" fmla="*/ 820703 w 1673190"/>
                    <a:gd name="connsiteY3" fmla="*/ 46884 h 1251797"/>
                    <a:gd name="connsiteX4" fmla="*/ 667509 w 1673190"/>
                    <a:gd name="connsiteY4" fmla="*/ 56409 h 1251797"/>
                    <a:gd name="connsiteX5" fmla="*/ 682590 w 1673190"/>
                    <a:gd name="connsiteY5" fmla="*/ 233416 h 1251797"/>
                    <a:gd name="connsiteX6" fmla="*/ 613534 w 1673190"/>
                    <a:gd name="connsiteY6" fmla="*/ 377084 h 1251797"/>
                    <a:gd name="connsiteX7" fmla="*/ 684971 w 1673190"/>
                    <a:gd name="connsiteY7" fmla="*/ 235002 h 1251797"/>
                    <a:gd name="connsiteX8" fmla="*/ 308734 w 1673190"/>
                    <a:gd name="connsiteY8" fmla="*/ 34184 h 1251797"/>
                    <a:gd name="connsiteX9" fmla="*/ 242059 w 1673190"/>
                    <a:gd name="connsiteY9" fmla="*/ 128640 h 1251797"/>
                    <a:gd name="connsiteX10" fmla="*/ 392871 w 1673190"/>
                    <a:gd name="connsiteY10" fmla="*/ 246909 h 1251797"/>
                    <a:gd name="connsiteX11" fmla="*/ 435734 w 1673190"/>
                    <a:gd name="connsiteY11" fmla="*/ 273103 h 1251797"/>
                    <a:gd name="connsiteX12" fmla="*/ 334134 w 1673190"/>
                    <a:gd name="connsiteY12" fmla="*/ 443759 h 1251797"/>
                    <a:gd name="connsiteX13" fmla="*/ 439702 w 1673190"/>
                    <a:gd name="connsiteY13" fmla="*/ 273103 h 1251797"/>
                    <a:gd name="connsiteX14" fmla="*/ 138078 w 1673190"/>
                    <a:gd name="connsiteY14" fmla="*/ 178646 h 1251797"/>
                    <a:gd name="connsiteX15" fmla="*/ 54734 w 1673190"/>
                    <a:gd name="connsiteY15" fmla="*/ 297709 h 1251797"/>
                    <a:gd name="connsiteX16" fmla="*/ 284922 w 1673190"/>
                    <a:gd name="connsiteY16" fmla="*/ 436615 h 1251797"/>
                    <a:gd name="connsiteX17" fmla="*/ 45209 w 1673190"/>
                    <a:gd name="connsiteY17" fmla="*/ 412009 h 1251797"/>
                    <a:gd name="connsiteX18" fmla="*/ 16634 w 1673190"/>
                    <a:gd name="connsiteY18" fmla="*/ 532659 h 1251797"/>
                    <a:gd name="connsiteX19" fmla="*/ 276984 w 1673190"/>
                    <a:gd name="connsiteY19" fmla="*/ 643784 h 1251797"/>
                    <a:gd name="connsiteX20" fmla="*/ 365090 w 1673190"/>
                    <a:gd name="connsiteY20" fmla="*/ 707284 h 1251797"/>
                    <a:gd name="connsiteX21" fmla="*/ 670684 w 1673190"/>
                    <a:gd name="connsiteY21" fmla="*/ 802534 h 1251797"/>
                    <a:gd name="connsiteX22" fmla="*/ 829434 w 1673190"/>
                    <a:gd name="connsiteY22" fmla="*/ 481859 h 1251797"/>
                    <a:gd name="connsiteX23" fmla="*/ 661953 w 1673190"/>
                    <a:gd name="connsiteY23" fmla="*/ 806502 h 1251797"/>
                    <a:gd name="connsiteX24" fmla="*/ 1128679 w 1673190"/>
                    <a:gd name="connsiteY24" fmla="*/ 1251797 h 1251797"/>
                    <a:gd name="connsiteX25" fmla="*/ 1245359 w 1673190"/>
                    <a:gd name="connsiteY25" fmla="*/ 1224809 h 1251797"/>
                    <a:gd name="connsiteX26" fmla="*/ 1136616 w 1673190"/>
                    <a:gd name="connsiteY26" fmla="*/ 1130353 h 1251797"/>
                    <a:gd name="connsiteX27" fmla="*/ 1140584 w 1673190"/>
                    <a:gd name="connsiteY27" fmla="*/ 1216077 h 1251797"/>
                    <a:gd name="connsiteX28" fmla="*/ 1140584 w 1673190"/>
                    <a:gd name="connsiteY28" fmla="*/ 1056534 h 1251797"/>
                    <a:gd name="connsiteX29" fmla="*/ 1307272 w 1673190"/>
                    <a:gd name="connsiteY29" fmla="*/ 1109716 h 1251797"/>
                    <a:gd name="connsiteX30" fmla="*/ 1249328 w 1673190"/>
                    <a:gd name="connsiteY30" fmla="*/ 920802 h 1251797"/>
                    <a:gd name="connsiteX31" fmla="*/ 1439034 w 1673190"/>
                    <a:gd name="connsiteY31" fmla="*/ 951759 h 1251797"/>
                    <a:gd name="connsiteX32" fmla="*/ 1540634 w 1673190"/>
                    <a:gd name="connsiteY32" fmla="*/ 958110 h 1251797"/>
                    <a:gd name="connsiteX33" fmla="*/ 1430303 w 1673190"/>
                    <a:gd name="connsiteY33" fmla="*/ 764434 h 1251797"/>
                    <a:gd name="connsiteX34" fmla="*/ 1615246 w 1673190"/>
                    <a:gd name="connsiteY34" fmla="*/ 722366 h 1251797"/>
                    <a:gd name="connsiteX35" fmla="*/ 1673190 w 1673190"/>
                    <a:gd name="connsiteY35" fmla="*/ 700140 h 1251797"/>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28679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87353 w 1673190"/>
                    <a:gd name="connsiteY21" fmla="*/ 816822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751646 w 1673190"/>
                    <a:gd name="connsiteY7" fmla="*/ 265958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2241 h 1256669"/>
                    <a:gd name="connsiteX1" fmla="*/ 945322 w 1673190"/>
                    <a:gd name="connsiteY1" fmla="*/ 411729 h 1256669"/>
                    <a:gd name="connsiteX2" fmla="*/ 850072 w 1673190"/>
                    <a:gd name="connsiteY2" fmla="*/ 187892 h 1256669"/>
                    <a:gd name="connsiteX3" fmla="*/ 820703 w 1673190"/>
                    <a:gd name="connsiteY3" fmla="*/ 48985 h 1256669"/>
                    <a:gd name="connsiteX4" fmla="*/ 667509 w 1673190"/>
                    <a:gd name="connsiteY4" fmla="*/ 58510 h 1256669"/>
                    <a:gd name="connsiteX5" fmla="*/ 675446 w 1673190"/>
                    <a:gd name="connsiteY5" fmla="*/ 223610 h 1256669"/>
                    <a:gd name="connsiteX6" fmla="*/ 618296 w 1673190"/>
                    <a:gd name="connsiteY6" fmla="*/ 374423 h 1256669"/>
                    <a:gd name="connsiteX7" fmla="*/ 663539 w 1673190"/>
                    <a:gd name="connsiteY7" fmla="*/ 225197 h 1256669"/>
                    <a:gd name="connsiteX8" fmla="*/ 308734 w 1673190"/>
                    <a:gd name="connsiteY8" fmla="*/ 36285 h 1256669"/>
                    <a:gd name="connsiteX9" fmla="*/ 242059 w 1673190"/>
                    <a:gd name="connsiteY9" fmla="*/ 130741 h 1256669"/>
                    <a:gd name="connsiteX10" fmla="*/ 392871 w 1673190"/>
                    <a:gd name="connsiteY10" fmla="*/ 249010 h 1256669"/>
                    <a:gd name="connsiteX11" fmla="*/ 435734 w 1673190"/>
                    <a:gd name="connsiteY11" fmla="*/ 275204 h 1256669"/>
                    <a:gd name="connsiteX12" fmla="*/ 334134 w 1673190"/>
                    <a:gd name="connsiteY12" fmla="*/ 445860 h 1256669"/>
                    <a:gd name="connsiteX13" fmla="*/ 439702 w 1673190"/>
                    <a:gd name="connsiteY13" fmla="*/ 275204 h 1256669"/>
                    <a:gd name="connsiteX14" fmla="*/ 138078 w 1673190"/>
                    <a:gd name="connsiteY14" fmla="*/ 180747 h 1256669"/>
                    <a:gd name="connsiteX15" fmla="*/ 54734 w 1673190"/>
                    <a:gd name="connsiteY15" fmla="*/ 299810 h 1256669"/>
                    <a:gd name="connsiteX16" fmla="*/ 284922 w 1673190"/>
                    <a:gd name="connsiteY16" fmla="*/ 438716 h 1256669"/>
                    <a:gd name="connsiteX17" fmla="*/ 45209 w 1673190"/>
                    <a:gd name="connsiteY17" fmla="*/ 414110 h 1256669"/>
                    <a:gd name="connsiteX18" fmla="*/ 16634 w 1673190"/>
                    <a:gd name="connsiteY18" fmla="*/ 534760 h 1256669"/>
                    <a:gd name="connsiteX19" fmla="*/ 276984 w 1673190"/>
                    <a:gd name="connsiteY19" fmla="*/ 645885 h 1256669"/>
                    <a:gd name="connsiteX20" fmla="*/ 365090 w 1673190"/>
                    <a:gd name="connsiteY20" fmla="*/ 709385 h 1256669"/>
                    <a:gd name="connsiteX21" fmla="*/ 677828 w 1673190"/>
                    <a:gd name="connsiteY21" fmla="*/ 809398 h 1256669"/>
                    <a:gd name="connsiteX22" fmla="*/ 829434 w 1673190"/>
                    <a:gd name="connsiteY22" fmla="*/ 483960 h 1256669"/>
                    <a:gd name="connsiteX23" fmla="*/ 661953 w 1673190"/>
                    <a:gd name="connsiteY23" fmla="*/ 808603 h 1256669"/>
                    <a:gd name="connsiteX24" fmla="*/ 1152491 w 1673190"/>
                    <a:gd name="connsiteY24" fmla="*/ 1253898 h 1256669"/>
                    <a:gd name="connsiteX25" fmla="*/ 1245359 w 1673190"/>
                    <a:gd name="connsiteY25" fmla="*/ 1226910 h 1256669"/>
                    <a:gd name="connsiteX26" fmla="*/ 1100898 w 1673190"/>
                    <a:gd name="connsiteY26" fmla="*/ 1108642 h 1256669"/>
                    <a:gd name="connsiteX27" fmla="*/ 1123916 w 1673190"/>
                    <a:gd name="connsiteY27" fmla="*/ 1180077 h 1256669"/>
                    <a:gd name="connsiteX28" fmla="*/ 1140584 w 1673190"/>
                    <a:gd name="connsiteY28" fmla="*/ 1058635 h 1256669"/>
                    <a:gd name="connsiteX29" fmla="*/ 1307272 w 1673190"/>
                    <a:gd name="connsiteY29" fmla="*/ 1111817 h 1256669"/>
                    <a:gd name="connsiteX30" fmla="*/ 1249328 w 1673190"/>
                    <a:gd name="connsiteY30" fmla="*/ 922903 h 1256669"/>
                    <a:gd name="connsiteX31" fmla="*/ 1439034 w 1673190"/>
                    <a:gd name="connsiteY31" fmla="*/ 953860 h 1256669"/>
                    <a:gd name="connsiteX32" fmla="*/ 1540634 w 1673190"/>
                    <a:gd name="connsiteY32" fmla="*/ 960211 h 1256669"/>
                    <a:gd name="connsiteX33" fmla="*/ 1430303 w 1673190"/>
                    <a:gd name="connsiteY33" fmla="*/ 766535 h 1256669"/>
                    <a:gd name="connsiteX34" fmla="*/ 1615246 w 1673190"/>
                    <a:gd name="connsiteY34" fmla="*/ 724467 h 1256669"/>
                    <a:gd name="connsiteX35" fmla="*/ 1673190 w 1673190"/>
                    <a:gd name="connsiteY35" fmla="*/ 702241 h 1256669"/>
                    <a:gd name="connsiteX0" fmla="*/ 1673190 w 1673190"/>
                    <a:gd name="connsiteY0" fmla="*/ 712405 h 1266833"/>
                    <a:gd name="connsiteX1" fmla="*/ 945322 w 1673190"/>
                    <a:gd name="connsiteY1" fmla="*/ 421893 h 1266833"/>
                    <a:gd name="connsiteX2" fmla="*/ 850072 w 1673190"/>
                    <a:gd name="connsiteY2" fmla="*/ 198056 h 1266833"/>
                    <a:gd name="connsiteX3" fmla="*/ 820703 w 1673190"/>
                    <a:gd name="connsiteY3" fmla="*/ 59149 h 1266833"/>
                    <a:gd name="connsiteX4" fmla="*/ 667509 w 1673190"/>
                    <a:gd name="connsiteY4" fmla="*/ 68674 h 1266833"/>
                    <a:gd name="connsiteX5" fmla="*/ 675446 w 1673190"/>
                    <a:gd name="connsiteY5" fmla="*/ 233774 h 1266833"/>
                    <a:gd name="connsiteX6" fmla="*/ 618296 w 1673190"/>
                    <a:gd name="connsiteY6" fmla="*/ 384587 h 1266833"/>
                    <a:gd name="connsiteX7" fmla="*/ 663539 w 1673190"/>
                    <a:gd name="connsiteY7" fmla="*/ 235361 h 1266833"/>
                    <a:gd name="connsiteX8" fmla="*/ 308734 w 1673190"/>
                    <a:gd name="connsiteY8" fmla="*/ 46449 h 1266833"/>
                    <a:gd name="connsiteX9" fmla="*/ 242059 w 1673190"/>
                    <a:gd name="connsiteY9" fmla="*/ 140905 h 1266833"/>
                    <a:gd name="connsiteX10" fmla="*/ 392871 w 1673190"/>
                    <a:gd name="connsiteY10" fmla="*/ 259174 h 1266833"/>
                    <a:gd name="connsiteX11" fmla="*/ 435734 w 1673190"/>
                    <a:gd name="connsiteY11" fmla="*/ 285368 h 1266833"/>
                    <a:gd name="connsiteX12" fmla="*/ 334134 w 1673190"/>
                    <a:gd name="connsiteY12" fmla="*/ 456024 h 1266833"/>
                    <a:gd name="connsiteX13" fmla="*/ 439702 w 1673190"/>
                    <a:gd name="connsiteY13" fmla="*/ 285368 h 1266833"/>
                    <a:gd name="connsiteX14" fmla="*/ 138078 w 1673190"/>
                    <a:gd name="connsiteY14" fmla="*/ 190911 h 1266833"/>
                    <a:gd name="connsiteX15" fmla="*/ 54734 w 1673190"/>
                    <a:gd name="connsiteY15" fmla="*/ 309974 h 1266833"/>
                    <a:gd name="connsiteX16" fmla="*/ 284922 w 1673190"/>
                    <a:gd name="connsiteY16" fmla="*/ 448880 h 1266833"/>
                    <a:gd name="connsiteX17" fmla="*/ 45209 w 1673190"/>
                    <a:gd name="connsiteY17" fmla="*/ 424274 h 1266833"/>
                    <a:gd name="connsiteX18" fmla="*/ 16634 w 1673190"/>
                    <a:gd name="connsiteY18" fmla="*/ 544924 h 1266833"/>
                    <a:gd name="connsiteX19" fmla="*/ 276984 w 1673190"/>
                    <a:gd name="connsiteY19" fmla="*/ 656049 h 1266833"/>
                    <a:gd name="connsiteX20" fmla="*/ 365090 w 1673190"/>
                    <a:gd name="connsiteY20" fmla="*/ 719549 h 1266833"/>
                    <a:gd name="connsiteX21" fmla="*/ 677828 w 1673190"/>
                    <a:gd name="connsiteY21" fmla="*/ 819562 h 1266833"/>
                    <a:gd name="connsiteX22" fmla="*/ 829434 w 1673190"/>
                    <a:gd name="connsiteY22" fmla="*/ 494124 h 1266833"/>
                    <a:gd name="connsiteX23" fmla="*/ 661953 w 1673190"/>
                    <a:gd name="connsiteY23" fmla="*/ 818767 h 1266833"/>
                    <a:gd name="connsiteX24" fmla="*/ 1152491 w 1673190"/>
                    <a:gd name="connsiteY24" fmla="*/ 1264062 h 1266833"/>
                    <a:gd name="connsiteX25" fmla="*/ 1245359 w 1673190"/>
                    <a:gd name="connsiteY25" fmla="*/ 1237074 h 1266833"/>
                    <a:gd name="connsiteX26" fmla="*/ 1100898 w 1673190"/>
                    <a:gd name="connsiteY26" fmla="*/ 1118806 h 1266833"/>
                    <a:gd name="connsiteX27" fmla="*/ 1123916 w 1673190"/>
                    <a:gd name="connsiteY27" fmla="*/ 1190241 h 1266833"/>
                    <a:gd name="connsiteX28" fmla="*/ 1140584 w 1673190"/>
                    <a:gd name="connsiteY28" fmla="*/ 1068799 h 1266833"/>
                    <a:gd name="connsiteX29" fmla="*/ 1307272 w 1673190"/>
                    <a:gd name="connsiteY29" fmla="*/ 1121981 h 1266833"/>
                    <a:gd name="connsiteX30" fmla="*/ 1249328 w 1673190"/>
                    <a:gd name="connsiteY30" fmla="*/ 933067 h 1266833"/>
                    <a:gd name="connsiteX31" fmla="*/ 1439034 w 1673190"/>
                    <a:gd name="connsiteY31" fmla="*/ 964024 h 1266833"/>
                    <a:gd name="connsiteX32" fmla="*/ 1540634 w 1673190"/>
                    <a:gd name="connsiteY32" fmla="*/ 970375 h 1266833"/>
                    <a:gd name="connsiteX33" fmla="*/ 1430303 w 1673190"/>
                    <a:gd name="connsiteY33" fmla="*/ 776699 h 1266833"/>
                    <a:gd name="connsiteX34" fmla="*/ 1615246 w 1673190"/>
                    <a:gd name="connsiteY34" fmla="*/ 734631 h 1266833"/>
                    <a:gd name="connsiteX35" fmla="*/ 1673190 w 1673190"/>
                    <a:gd name="connsiteY35" fmla="*/ 712405 h 1266833"/>
                    <a:gd name="connsiteX0" fmla="*/ 1673190 w 1673190"/>
                    <a:gd name="connsiteY0" fmla="*/ 683487 h 1237915"/>
                    <a:gd name="connsiteX1" fmla="*/ 945322 w 1673190"/>
                    <a:gd name="connsiteY1" fmla="*/ 392975 h 1237915"/>
                    <a:gd name="connsiteX2" fmla="*/ 840547 w 1673190"/>
                    <a:gd name="connsiteY2" fmla="*/ 185807 h 1237915"/>
                    <a:gd name="connsiteX3" fmla="*/ 820703 w 1673190"/>
                    <a:gd name="connsiteY3" fmla="*/ 30231 h 1237915"/>
                    <a:gd name="connsiteX4" fmla="*/ 667509 w 1673190"/>
                    <a:gd name="connsiteY4" fmla="*/ 39756 h 1237915"/>
                    <a:gd name="connsiteX5" fmla="*/ 675446 w 1673190"/>
                    <a:gd name="connsiteY5" fmla="*/ 204856 h 1237915"/>
                    <a:gd name="connsiteX6" fmla="*/ 618296 w 1673190"/>
                    <a:gd name="connsiteY6" fmla="*/ 355669 h 1237915"/>
                    <a:gd name="connsiteX7" fmla="*/ 663539 w 1673190"/>
                    <a:gd name="connsiteY7" fmla="*/ 206443 h 1237915"/>
                    <a:gd name="connsiteX8" fmla="*/ 308734 w 1673190"/>
                    <a:gd name="connsiteY8" fmla="*/ 17531 h 1237915"/>
                    <a:gd name="connsiteX9" fmla="*/ 242059 w 1673190"/>
                    <a:gd name="connsiteY9" fmla="*/ 111987 h 1237915"/>
                    <a:gd name="connsiteX10" fmla="*/ 392871 w 1673190"/>
                    <a:gd name="connsiteY10" fmla="*/ 230256 h 1237915"/>
                    <a:gd name="connsiteX11" fmla="*/ 435734 w 1673190"/>
                    <a:gd name="connsiteY11" fmla="*/ 256450 h 1237915"/>
                    <a:gd name="connsiteX12" fmla="*/ 334134 w 1673190"/>
                    <a:gd name="connsiteY12" fmla="*/ 427106 h 1237915"/>
                    <a:gd name="connsiteX13" fmla="*/ 439702 w 1673190"/>
                    <a:gd name="connsiteY13" fmla="*/ 256450 h 1237915"/>
                    <a:gd name="connsiteX14" fmla="*/ 138078 w 1673190"/>
                    <a:gd name="connsiteY14" fmla="*/ 161993 h 1237915"/>
                    <a:gd name="connsiteX15" fmla="*/ 54734 w 1673190"/>
                    <a:gd name="connsiteY15" fmla="*/ 281056 h 1237915"/>
                    <a:gd name="connsiteX16" fmla="*/ 284922 w 1673190"/>
                    <a:gd name="connsiteY16" fmla="*/ 419962 h 1237915"/>
                    <a:gd name="connsiteX17" fmla="*/ 45209 w 1673190"/>
                    <a:gd name="connsiteY17" fmla="*/ 395356 h 1237915"/>
                    <a:gd name="connsiteX18" fmla="*/ 16634 w 1673190"/>
                    <a:gd name="connsiteY18" fmla="*/ 516006 h 1237915"/>
                    <a:gd name="connsiteX19" fmla="*/ 276984 w 1673190"/>
                    <a:gd name="connsiteY19" fmla="*/ 627131 h 1237915"/>
                    <a:gd name="connsiteX20" fmla="*/ 365090 w 1673190"/>
                    <a:gd name="connsiteY20" fmla="*/ 690631 h 1237915"/>
                    <a:gd name="connsiteX21" fmla="*/ 677828 w 1673190"/>
                    <a:gd name="connsiteY21" fmla="*/ 790644 h 1237915"/>
                    <a:gd name="connsiteX22" fmla="*/ 829434 w 1673190"/>
                    <a:gd name="connsiteY22" fmla="*/ 465206 h 1237915"/>
                    <a:gd name="connsiteX23" fmla="*/ 661953 w 1673190"/>
                    <a:gd name="connsiteY23" fmla="*/ 789849 h 1237915"/>
                    <a:gd name="connsiteX24" fmla="*/ 1152491 w 1673190"/>
                    <a:gd name="connsiteY24" fmla="*/ 1235144 h 1237915"/>
                    <a:gd name="connsiteX25" fmla="*/ 1245359 w 1673190"/>
                    <a:gd name="connsiteY25" fmla="*/ 1208156 h 1237915"/>
                    <a:gd name="connsiteX26" fmla="*/ 1100898 w 1673190"/>
                    <a:gd name="connsiteY26" fmla="*/ 1089888 h 1237915"/>
                    <a:gd name="connsiteX27" fmla="*/ 1123916 w 1673190"/>
                    <a:gd name="connsiteY27" fmla="*/ 1161323 h 1237915"/>
                    <a:gd name="connsiteX28" fmla="*/ 1140584 w 1673190"/>
                    <a:gd name="connsiteY28" fmla="*/ 1039881 h 1237915"/>
                    <a:gd name="connsiteX29" fmla="*/ 1307272 w 1673190"/>
                    <a:gd name="connsiteY29" fmla="*/ 1093063 h 1237915"/>
                    <a:gd name="connsiteX30" fmla="*/ 1249328 w 1673190"/>
                    <a:gd name="connsiteY30" fmla="*/ 904149 h 1237915"/>
                    <a:gd name="connsiteX31" fmla="*/ 1439034 w 1673190"/>
                    <a:gd name="connsiteY31" fmla="*/ 935106 h 1237915"/>
                    <a:gd name="connsiteX32" fmla="*/ 1540634 w 1673190"/>
                    <a:gd name="connsiteY32" fmla="*/ 941457 h 1237915"/>
                    <a:gd name="connsiteX33" fmla="*/ 1430303 w 1673190"/>
                    <a:gd name="connsiteY33" fmla="*/ 747781 h 1237915"/>
                    <a:gd name="connsiteX34" fmla="*/ 1615246 w 1673190"/>
                    <a:gd name="connsiteY34" fmla="*/ 705713 h 1237915"/>
                    <a:gd name="connsiteX35" fmla="*/ 1673190 w 1673190"/>
                    <a:gd name="connsiteY35" fmla="*/ 683487 h 1237915"/>
                    <a:gd name="connsiteX0" fmla="*/ 1673190 w 1673190"/>
                    <a:gd name="connsiteY0" fmla="*/ 681238 h 1235666"/>
                    <a:gd name="connsiteX1" fmla="*/ 945322 w 1673190"/>
                    <a:gd name="connsiteY1" fmla="*/ 390726 h 1235666"/>
                    <a:gd name="connsiteX2" fmla="*/ 840547 w 1673190"/>
                    <a:gd name="connsiteY2" fmla="*/ 183558 h 1235666"/>
                    <a:gd name="connsiteX3" fmla="*/ 820703 w 1673190"/>
                    <a:gd name="connsiteY3" fmla="*/ 27982 h 1235666"/>
                    <a:gd name="connsiteX4" fmla="*/ 667509 w 1673190"/>
                    <a:gd name="connsiteY4" fmla="*/ 37507 h 1235666"/>
                    <a:gd name="connsiteX5" fmla="*/ 675446 w 1673190"/>
                    <a:gd name="connsiteY5" fmla="*/ 202607 h 1235666"/>
                    <a:gd name="connsiteX6" fmla="*/ 618296 w 1673190"/>
                    <a:gd name="connsiteY6" fmla="*/ 353420 h 1235666"/>
                    <a:gd name="connsiteX7" fmla="*/ 663539 w 1673190"/>
                    <a:gd name="connsiteY7" fmla="*/ 204194 h 1235666"/>
                    <a:gd name="connsiteX8" fmla="*/ 308734 w 1673190"/>
                    <a:gd name="connsiteY8" fmla="*/ 15282 h 1235666"/>
                    <a:gd name="connsiteX9" fmla="*/ 242059 w 1673190"/>
                    <a:gd name="connsiteY9" fmla="*/ 109738 h 1235666"/>
                    <a:gd name="connsiteX10" fmla="*/ 392871 w 1673190"/>
                    <a:gd name="connsiteY10" fmla="*/ 228007 h 1235666"/>
                    <a:gd name="connsiteX11" fmla="*/ 435734 w 1673190"/>
                    <a:gd name="connsiteY11" fmla="*/ 254201 h 1235666"/>
                    <a:gd name="connsiteX12" fmla="*/ 334134 w 1673190"/>
                    <a:gd name="connsiteY12" fmla="*/ 424857 h 1235666"/>
                    <a:gd name="connsiteX13" fmla="*/ 439702 w 1673190"/>
                    <a:gd name="connsiteY13" fmla="*/ 254201 h 1235666"/>
                    <a:gd name="connsiteX14" fmla="*/ 138078 w 1673190"/>
                    <a:gd name="connsiteY14" fmla="*/ 159744 h 1235666"/>
                    <a:gd name="connsiteX15" fmla="*/ 54734 w 1673190"/>
                    <a:gd name="connsiteY15" fmla="*/ 278807 h 1235666"/>
                    <a:gd name="connsiteX16" fmla="*/ 284922 w 1673190"/>
                    <a:gd name="connsiteY16" fmla="*/ 417713 h 1235666"/>
                    <a:gd name="connsiteX17" fmla="*/ 45209 w 1673190"/>
                    <a:gd name="connsiteY17" fmla="*/ 393107 h 1235666"/>
                    <a:gd name="connsiteX18" fmla="*/ 16634 w 1673190"/>
                    <a:gd name="connsiteY18" fmla="*/ 513757 h 1235666"/>
                    <a:gd name="connsiteX19" fmla="*/ 276984 w 1673190"/>
                    <a:gd name="connsiteY19" fmla="*/ 624882 h 1235666"/>
                    <a:gd name="connsiteX20" fmla="*/ 365090 w 1673190"/>
                    <a:gd name="connsiteY20" fmla="*/ 688382 h 1235666"/>
                    <a:gd name="connsiteX21" fmla="*/ 677828 w 1673190"/>
                    <a:gd name="connsiteY21" fmla="*/ 788395 h 1235666"/>
                    <a:gd name="connsiteX22" fmla="*/ 829434 w 1673190"/>
                    <a:gd name="connsiteY22" fmla="*/ 462957 h 1235666"/>
                    <a:gd name="connsiteX23" fmla="*/ 661953 w 1673190"/>
                    <a:gd name="connsiteY23" fmla="*/ 787600 h 1235666"/>
                    <a:gd name="connsiteX24" fmla="*/ 1152491 w 1673190"/>
                    <a:gd name="connsiteY24" fmla="*/ 1232895 h 1235666"/>
                    <a:gd name="connsiteX25" fmla="*/ 1245359 w 1673190"/>
                    <a:gd name="connsiteY25" fmla="*/ 1205907 h 1235666"/>
                    <a:gd name="connsiteX26" fmla="*/ 1100898 w 1673190"/>
                    <a:gd name="connsiteY26" fmla="*/ 1087639 h 1235666"/>
                    <a:gd name="connsiteX27" fmla="*/ 1123916 w 1673190"/>
                    <a:gd name="connsiteY27" fmla="*/ 1159074 h 1235666"/>
                    <a:gd name="connsiteX28" fmla="*/ 1140584 w 1673190"/>
                    <a:gd name="connsiteY28" fmla="*/ 1037632 h 1235666"/>
                    <a:gd name="connsiteX29" fmla="*/ 1307272 w 1673190"/>
                    <a:gd name="connsiteY29" fmla="*/ 1090814 h 1235666"/>
                    <a:gd name="connsiteX30" fmla="*/ 1249328 w 1673190"/>
                    <a:gd name="connsiteY30" fmla="*/ 901900 h 1235666"/>
                    <a:gd name="connsiteX31" fmla="*/ 1439034 w 1673190"/>
                    <a:gd name="connsiteY31" fmla="*/ 932857 h 1235666"/>
                    <a:gd name="connsiteX32" fmla="*/ 1540634 w 1673190"/>
                    <a:gd name="connsiteY32" fmla="*/ 939208 h 1235666"/>
                    <a:gd name="connsiteX33" fmla="*/ 1430303 w 1673190"/>
                    <a:gd name="connsiteY33" fmla="*/ 745532 h 1235666"/>
                    <a:gd name="connsiteX34" fmla="*/ 1615246 w 1673190"/>
                    <a:gd name="connsiteY34" fmla="*/ 703464 h 1235666"/>
                    <a:gd name="connsiteX35" fmla="*/ 1673190 w 1673190"/>
                    <a:gd name="connsiteY35" fmla="*/ 681238 h 1235666"/>
                    <a:gd name="connsiteX0" fmla="*/ 1673190 w 1673190"/>
                    <a:gd name="connsiteY0" fmla="*/ 687394 h 1241822"/>
                    <a:gd name="connsiteX1" fmla="*/ 945322 w 1673190"/>
                    <a:gd name="connsiteY1" fmla="*/ 396882 h 1241822"/>
                    <a:gd name="connsiteX2" fmla="*/ 840547 w 1673190"/>
                    <a:gd name="connsiteY2" fmla="*/ 189714 h 1241822"/>
                    <a:gd name="connsiteX3" fmla="*/ 827847 w 1673190"/>
                    <a:gd name="connsiteY3" fmla="*/ 19851 h 1241822"/>
                    <a:gd name="connsiteX4" fmla="*/ 667509 w 1673190"/>
                    <a:gd name="connsiteY4" fmla="*/ 43663 h 1241822"/>
                    <a:gd name="connsiteX5" fmla="*/ 675446 w 1673190"/>
                    <a:gd name="connsiteY5" fmla="*/ 208763 h 1241822"/>
                    <a:gd name="connsiteX6" fmla="*/ 618296 w 1673190"/>
                    <a:gd name="connsiteY6" fmla="*/ 359576 h 1241822"/>
                    <a:gd name="connsiteX7" fmla="*/ 663539 w 1673190"/>
                    <a:gd name="connsiteY7" fmla="*/ 210350 h 1241822"/>
                    <a:gd name="connsiteX8" fmla="*/ 308734 w 1673190"/>
                    <a:gd name="connsiteY8" fmla="*/ 21438 h 1241822"/>
                    <a:gd name="connsiteX9" fmla="*/ 242059 w 1673190"/>
                    <a:gd name="connsiteY9" fmla="*/ 115894 h 1241822"/>
                    <a:gd name="connsiteX10" fmla="*/ 392871 w 1673190"/>
                    <a:gd name="connsiteY10" fmla="*/ 234163 h 1241822"/>
                    <a:gd name="connsiteX11" fmla="*/ 435734 w 1673190"/>
                    <a:gd name="connsiteY11" fmla="*/ 260357 h 1241822"/>
                    <a:gd name="connsiteX12" fmla="*/ 334134 w 1673190"/>
                    <a:gd name="connsiteY12" fmla="*/ 431013 h 1241822"/>
                    <a:gd name="connsiteX13" fmla="*/ 439702 w 1673190"/>
                    <a:gd name="connsiteY13" fmla="*/ 260357 h 1241822"/>
                    <a:gd name="connsiteX14" fmla="*/ 138078 w 1673190"/>
                    <a:gd name="connsiteY14" fmla="*/ 165900 h 1241822"/>
                    <a:gd name="connsiteX15" fmla="*/ 54734 w 1673190"/>
                    <a:gd name="connsiteY15" fmla="*/ 284963 h 1241822"/>
                    <a:gd name="connsiteX16" fmla="*/ 284922 w 1673190"/>
                    <a:gd name="connsiteY16" fmla="*/ 423869 h 1241822"/>
                    <a:gd name="connsiteX17" fmla="*/ 45209 w 1673190"/>
                    <a:gd name="connsiteY17" fmla="*/ 399263 h 1241822"/>
                    <a:gd name="connsiteX18" fmla="*/ 16634 w 1673190"/>
                    <a:gd name="connsiteY18" fmla="*/ 519913 h 1241822"/>
                    <a:gd name="connsiteX19" fmla="*/ 276984 w 1673190"/>
                    <a:gd name="connsiteY19" fmla="*/ 631038 h 1241822"/>
                    <a:gd name="connsiteX20" fmla="*/ 365090 w 1673190"/>
                    <a:gd name="connsiteY20" fmla="*/ 694538 h 1241822"/>
                    <a:gd name="connsiteX21" fmla="*/ 677828 w 1673190"/>
                    <a:gd name="connsiteY21" fmla="*/ 794551 h 1241822"/>
                    <a:gd name="connsiteX22" fmla="*/ 829434 w 1673190"/>
                    <a:gd name="connsiteY22" fmla="*/ 469113 h 1241822"/>
                    <a:gd name="connsiteX23" fmla="*/ 661953 w 1673190"/>
                    <a:gd name="connsiteY23" fmla="*/ 793756 h 1241822"/>
                    <a:gd name="connsiteX24" fmla="*/ 1152491 w 1673190"/>
                    <a:gd name="connsiteY24" fmla="*/ 1239051 h 1241822"/>
                    <a:gd name="connsiteX25" fmla="*/ 1245359 w 1673190"/>
                    <a:gd name="connsiteY25" fmla="*/ 1212063 h 1241822"/>
                    <a:gd name="connsiteX26" fmla="*/ 1100898 w 1673190"/>
                    <a:gd name="connsiteY26" fmla="*/ 1093795 h 1241822"/>
                    <a:gd name="connsiteX27" fmla="*/ 1123916 w 1673190"/>
                    <a:gd name="connsiteY27" fmla="*/ 1165230 h 1241822"/>
                    <a:gd name="connsiteX28" fmla="*/ 1140584 w 1673190"/>
                    <a:gd name="connsiteY28" fmla="*/ 1043788 h 1241822"/>
                    <a:gd name="connsiteX29" fmla="*/ 1307272 w 1673190"/>
                    <a:gd name="connsiteY29" fmla="*/ 1096970 h 1241822"/>
                    <a:gd name="connsiteX30" fmla="*/ 1249328 w 1673190"/>
                    <a:gd name="connsiteY30" fmla="*/ 908056 h 1241822"/>
                    <a:gd name="connsiteX31" fmla="*/ 1439034 w 1673190"/>
                    <a:gd name="connsiteY31" fmla="*/ 939013 h 1241822"/>
                    <a:gd name="connsiteX32" fmla="*/ 1540634 w 1673190"/>
                    <a:gd name="connsiteY32" fmla="*/ 945364 h 1241822"/>
                    <a:gd name="connsiteX33" fmla="*/ 1430303 w 1673190"/>
                    <a:gd name="connsiteY33" fmla="*/ 751688 h 1241822"/>
                    <a:gd name="connsiteX34" fmla="*/ 1615246 w 1673190"/>
                    <a:gd name="connsiteY34" fmla="*/ 709620 h 1241822"/>
                    <a:gd name="connsiteX35" fmla="*/ 1673190 w 1673190"/>
                    <a:gd name="connsiteY35" fmla="*/ 687394 h 1241822"/>
                    <a:gd name="connsiteX0" fmla="*/ 1673190 w 1673190"/>
                    <a:gd name="connsiteY0" fmla="*/ 685665 h 1240093"/>
                    <a:gd name="connsiteX1" fmla="*/ 945322 w 1673190"/>
                    <a:gd name="connsiteY1" fmla="*/ 395153 h 1240093"/>
                    <a:gd name="connsiteX2" fmla="*/ 840547 w 1673190"/>
                    <a:gd name="connsiteY2" fmla="*/ 187985 h 1240093"/>
                    <a:gd name="connsiteX3" fmla="*/ 827847 w 1673190"/>
                    <a:gd name="connsiteY3" fmla="*/ 18122 h 1240093"/>
                    <a:gd name="connsiteX4" fmla="*/ 667509 w 1673190"/>
                    <a:gd name="connsiteY4" fmla="*/ 41934 h 1240093"/>
                    <a:gd name="connsiteX5" fmla="*/ 675446 w 1673190"/>
                    <a:gd name="connsiteY5" fmla="*/ 207034 h 1240093"/>
                    <a:gd name="connsiteX6" fmla="*/ 618296 w 1673190"/>
                    <a:gd name="connsiteY6" fmla="*/ 357847 h 1240093"/>
                    <a:gd name="connsiteX7" fmla="*/ 663539 w 1673190"/>
                    <a:gd name="connsiteY7" fmla="*/ 208621 h 1240093"/>
                    <a:gd name="connsiteX8" fmla="*/ 308734 w 1673190"/>
                    <a:gd name="connsiteY8" fmla="*/ 19709 h 1240093"/>
                    <a:gd name="connsiteX9" fmla="*/ 242059 w 1673190"/>
                    <a:gd name="connsiteY9" fmla="*/ 114165 h 1240093"/>
                    <a:gd name="connsiteX10" fmla="*/ 392871 w 1673190"/>
                    <a:gd name="connsiteY10" fmla="*/ 232434 h 1240093"/>
                    <a:gd name="connsiteX11" fmla="*/ 435734 w 1673190"/>
                    <a:gd name="connsiteY11" fmla="*/ 258628 h 1240093"/>
                    <a:gd name="connsiteX12" fmla="*/ 334134 w 1673190"/>
                    <a:gd name="connsiteY12" fmla="*/ 429284 h 1240093"/>
                    <a:gd name="connsiteX13" fmla="*/ 439702 w 1673190"/>
                    <a:gd name="connsiteY13" fmla="*/ 258628 h 1240093"/>
                    <a:gd name="connsiteX14" fmla="*/ 138078 w 1673190"/>
                    <a:gd name="connsiteY14" fmla="*/ 164171 h 1240093"/>
                    <a:gd name="connsiteX15" fmla="*/ 54734 w 1673190"/>
                    <a:gd name="connsiteY15" fmla="*/ 283234 h 1240093"/>
                    <a:gd name="connsiteX16" fmla="*/ 284922 w 1673190"/>
                    <a:gd name="connsiteY16" fmla="*/ 422140 h 1240093"/>
                    <a:gd name="connsiteX17" fmla="*/ 45209 w 1673190"/>
                    <a:gd name="connsiteY17" fmla="*/ 397534 h 1240093"/>
                    <a:gd name="connsiteX18" fmla="*/ 16634 w 1673190"/>
                    <a:gd name="connsiteY18" fmla="*/ 518184 h 1240093"/>
                    <a:gd name="connsiteX19" fmla="*/ 276984 w 1673190"/>
                    <a:gd name="connsiteY19" fmla="*/ 629309 h 1240093"/>
                    <a:gd name="connsiteX20" fmla="*/ 365090 w 1673190"/>
                    <a:gd name="connsiteY20" fmla="*/ 692809 h 1240093"/>
                    <a:gd name="connsiteX21" fmla="*/ 677828 w 1673190"/>
                    <a:gd name="connsiteY21" fmla="*/ 792822 h 1240093"/>
                    <a:gd name="connsiteX22" fmla="*/ 829434 w 1673190"/>
                    <a:gd name="connsiteY22" fmla="*/ 467384 h 1240093"/>
                    <a:gd name="connsiteX23" fmla="*/ 661953 w 1673190"/>
                    <a:gd name="connsiteY23" fmla="*/ 792027 h 1240093"/>
                    <a:gd name="connsiteX24" fmla="*/ 1152491 w 1673190"/>
                    <a:gd name="connsiteY24" fmla="*/ 1237322 h 1240093"/>
                    <a:gd name="connsiteX25" fmla="*/ 1245359 w 1673190"/>
                    <a:gd name="connsiteY25" fmla="*/ 1210334 h 1240093"/>
                    <a:gd name="connsiteX26" fmla="*/ 1100898 w 1673190"/>
                    <a:gd name="connsiteY26" fmla="*/ 1092066 h 1240093"/>
                    <a:gd name="connsiteX27" fmla="*/ 1123916 w 1673190"/>
                    <a:gd name="connsiteY27" fmla="*/ 1163501 h 1240093"/>
                    <a:gd name="connsiteX28" fmla="*/ 1140584 w 1673190"/>
                    <a:gd name="connsiteY28" fmla="*/ 1042059 h 1240093"/>
                    <a:gd name="connsiteX29" fmla="*/ 1307272 w 1673190"/>
                    <a:gd name="connsiteY29" fmla="*/ 1095241 h 1240093"/>
                    <a:gd name="connsiteX30" fmla="*/ 1249328 w 1673190"/>
                    <a:gd name="connsiteY30" fmla="*/ 906327 h 1240093"/>
                    <a:gd name="connsiteX31" fmla="*/ 1439034 w 1673190"/>
                    <a:gd name="connsiteY31" fmla="*/ 937284 h 1240093"/>
                    <a:gd name="connsiteX32" fmla="*/ 1540634 w 1673190"/>
                    <a:gd name="connsiteY32" fmla="*/ 943635 h 1240093"/>
                    <a:gd name="connsiteX33" fmla="*/ 1430303 w 1673190"/>
                    <a:gd name="connsiteY33" fmla="*/ 749959 h 1240093"/>
                    <a:gd name="connsiteX34" fmla="*/ 1615246 w 1673190"/>
                    <a:gd name="connsiteY34" fmla="*/ 707891 h 1240093"/>
                    <a:gd name="connsiteX35" fmla="*/ 1673190 w 1673190"/>
                    <a:gd name="connsiteY35" fmla="*/ 685665 h 1240093"/>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8489 w 1678489"/>
                    <a:gd name="connsiteY0" fmla="*/ 691936 h 1246364"/>
                    <a:gd name="connsiteX1" fmla="*/ 950621 w 1678489"/>
                    <a:gd name="connsiteY1" fmla="*/ 401424 h 1246364"/>
                    <a:gd name="connsiteX2" fmla="*/ 845846 w 1678489"/>
                    <a:gd name="connsiteY2" fmla="*/ 194256 h 1246364"/>
                    <a:gd name="connsiteX3" fmla="*/ 833146 w 1678489"/>
                    <a:gd name="connsiteY3" fmla="*/ 24393 h 1246364"/>
                    <a:gd name="connsiteX4" fmla="*/ 672808 w 1678489"/>
                    <a:gd name="connsiteY4" fmla="*/ 48205 h 1246364"/>
                    <a:gd name="connsiteX5" fmla="*/ 680745 w 1678489"/>
                    <a:gd name="connsiteY5" fmla="*/ 213305 h 1246364"/>
                    <a:gd name="connsiteX6" fmla="*/ 623595 w 1678489"/>
                    <a:gd name="connsiteY6" fmla="*/ 364118 h 1246364"/>
                    <a:gd name="connsiteX7" fmla="*/ 668838 w 1678489"/>
                    <a:gd name="connsiteY7" fmla="*/ 214892 h 1246364"/>
                    <a:gd name="connsiteX8" fmla="*/ 314033 w 1678489"/>
                    <a:gd name="connsiteY8" fmla="*/ 25980 h 1246364"/>
                    <a:gd name="connsiteX9" fmla="*/ 247358 w 1678489"/>
                    <a:gd name="connsiteY9" fmla="*/ 120436 h 1246364"/>
                    <a:gd name="connsiteX10" fmla="*/ 398170 w 1678489"/>
                    <a:gd name="connsiteY10" fmla="*/ 238705 h 1246364"/>
                    <a:gd name="connsiteX11" fmla="*/ 441033 w 1678489"/>
                    <a:gd name="connsiteY11" fmla="*/ 264899 h 1246364"/>
                    <a:gd name="connsiteX12" fmla="*/ 339433 w 1678489"/>
                    <a:gd name="connsiteY12" fmla="*/ 435555 h 1246364"/>
                    <a:gd name="connsiteX13" fmla="*/ 445001 w 1678489"/>
                    <a:gd name="connsiteY13" fmla="*/ 264899 h 1246364"/>
                    <a:gd name="connsiteX14" fmla="*/ 143377 w 1678489"/>
                    <a:gd name="connsiteY14" fmla="*/ 170442 h 1246364"/>
                    <a:gd name="connsiteX15" fmla="*/ 60033 w 1678489"/>
                    <a:gd name="connsiteY15" fmla="*/ 289505 h 1246364"/>
                    <a:gd name="connsiteX16" fmla="*/ 290221 w 1678489"/>
                    <a:gd name="connsiteY16" fmla="*/ 428411 h 1246364"/>
                    <a:gd name="connsiteX17" fmla="*/ 50508 w 1678489"/>
                    <a:gd name="connsiteY17" fmla="*/ 403805 h 1246364"/>
                    <a:gd name="connsiteX18" fmla="*/ 21933 w 1678489"/>
                    <a:gd name="connsiteY18" fmla="*/ 524455 h 1246364"/>
                    <a:gd name="connsiteX19" fmla="*/ 282283 w 1678489"/>
                    <a:gd name="connsiteY19" fmla="*/ 635580 h 1246364"/>
                    <a:gd name="connsiteX20" fmla="*/ 370389 w 1678489"/>
                    <a:gd name="connsiteY20" fmla="*/ 699080 h 1246364"/>
                    <a:gd name="connsiteX21" fmla="*/ 683127 w 1678489"/>
                    <a:gd name="connsiteY21" fmla="*/ 799093 h 1246364"/>
                    <a:gd name="connsiteX22" fmla="*/ 834733 w 1678489"/>
                    <a:gd name="connsiteY22" fmla="*/ 473655 h 1246364"/>
                    <a:gd name="connsiteX23" fmla="*/ 667252 w 1678489"/>
                    <a:gd name="connsiteY23" fmla="*/ 798298 h 1246364"/>
                    <a:gd name="connsiteX24" fmla="*/ 1157790 w 1678489"/>
                    <a:gd name="connsiteY24" fmla="*/ 1243593 h 1246364"/>
                    <a:gd name="connsiteX25" fmla="*/ 1250658 w 1678489"/>
                    <a:gd name="connsiteY25" fmla="*/ 1216605 h 1246364"/>
                    <a:gd name="connsiteX26" fmla="*/ 1106197 w 1678489"/>
                    <a:gd name="connsiteY26" fmla="*/ 1098337 h 1246364"/>
                    <a:gd name="connsiteX27" fmla="*/ 1129215 w 1678489"/>
                    <a:gd name="connsiteY27" fmla="*/ 1169772 h 1246364"/>
                    <a:gd name="connsiteX28" fmla="*/ 1145883 w 1678489"/>
                    <a:gd name="connsiteY28" fmla="*/ 1048330 h 1246364"/>
                    <a:gd name="connsiteX29" fmla="*/ 1312571 w 1678489"/>
                    <a:gd name="connsiteY29" fmla="*/ 1101512 h 1246364"/>
                    <a:gd name="connsiteX30" fmla="*/ 1254627 w 1678489"/>
                    <a:gd name="connsiteY30" fmla="*/ 912598 h 1246364"/>
                    <a:gd name="connsiteX31" fmla="*/ 1444333 w 1678489"/>
                    <a:gd name="connsiteY31" fmla="*/ 943555 h 1246364"/>
                    <a:gd name="connsiteX32" fmla="*/ 1545933 w 1678489"/>
                    <a:gd name="connsiteY32" fmla="*/ 949906 h 1246364"/>
                    <a:gd name="connsiteX33" fmla="*/ 1435602 w 1678489"/>
                    <a:gd name="connsiteY33" fmla="*/ 756230 h 1246364"/>
                    <a:gd name="connsiteX34" fmla="*/ 1620545 w 1678489"/>
                    <a:gd name="connsiteY34" fmla="*/ 714162 h 1246364"/>
                    <a:gd name="connsiteX35" fmla="*/ 1678489 w 1678489"/>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403805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80880 w 1680880"/>
                    <a:gd name="connsiteY0" fmla="*/ 691936 h 1246364"/>
                    <a:gd name="connsiteX1" fmla="*/ 953012 w 1680880"/>
                    <a:gd name="connsiteY1" fmla="*/ 401424 h 1246364"/>
                    <a:gd name="connsiteX2" fmla="*/ 848237 w 1680880"/>
                    <a:gd name="connsiteY2" fmla="*/ 194256 h 1246364"/>
                    <a:gd name="connsiteX3" fmla="*/ 835537 w 1680880"/>
                    <a:gd name="connsiteY3" fmla="*/ 24393 h 1246364"/>
                    <a:gd name="connsiteX4" fmla="*/ 675199 w 1680880"/>
                    <a:gd name="connsiteY4" fmla="*/ 48205 h 1246364"/>
                    <a:gd name="connsiteX5" fmla="*/ 683136 w 1680880"/>
                    <a:gd name="connsiteY5" fmla="*/ 213305 h 1246364"/>
                    <a:gd name="connsiteX6" fmla="*/ 625986 w 1680880"/>
                    <a:gd name="connsiteY6" fmla="*/ 364118 h 1246364"/>
                    <a:gd name="connsiteX7" fmla="*/ 671229 w 1680880"/>
                    <a:gd name="connsiteY7" fmla="*/ 214892 h 1246364"/>
                    <a:gd name="connsiteX8" fmla="*/ 316424 w 1680880"/>
                    <a:gd name="connsiteY8" fmla="*/ 25980 h 1246364"/>
                    <a:gd name="connsiteX9" fmla="*/ 249749 w 1680880"/>
                    <a:gd name="connsiteY9" fmla="*/ 120436 h 1246364"/>
                    <a:gd name="connsiteX10" fmla="*/ 400561 w 1680880"/>
                    <a:gd name="connsiteY10" fmla="*/ 238705 h 1246364"/>
                    <a:gd name="connsiteX11" fmla="*/ 443424 w 1680880"/>
                    <a:gd name="connsiteY11" fmla="*/ 264899 h 1246364"/>
                    <a:gd name="connsiteX12" fmla="*/ 341824 w 1680880"/>
                    <a:gd name="connsiteY12" fmla="*/ 435555 h 1246364"/>
                    <a:gd name="connsiteX13" fmla="*/ 447392 w 1680880"/>
                    <a:gd name="connsiteY13" fmla="*/ 264899 h 1246364"/>
                    <a:gd name="connsiteX14" fmla="*/ 145768 w 1680880"/>
                    <a:gd name="connsiteY14" fmla="*/ 170442 h 1246364"/>
                    <a:gd name="connsiteX15" fmla="*/ 62424 w 1680880"/>
                    <a:gd name="connsiteY15" fmla="*/ 289505 h 1246364"/>
                    <a:gd name="connsiteX16" fmla="*/ 292612 w 1680880"/>
                    <a:gd name="connsiteY16" fmla="*/ 428411 h 1246364"/>
                    <a:gd name="connsiteX17" fmla="*/ 52899 w 1680880"/>
                    <a:gd name="connsiteY17" fmla="*/ 399042 h 1246364"/>
                    <a:gd name="connsiteX18" fmla="*/ 38612 w 1680880"/>
                    <a:gd name="connsiteY18" fmla="*/ 524455 h 1246364"/>
                    <a:gd name="connsiteX19" fmla="*/ 284674 w 1680880"/>
                    <a:gd name="connsiteY19" fmla="*/ 635580 h 1246364"/>
                    <a:gd name="connsiteX20" fmla="*/ 372780 w 1680880"/>
                    <a:gd name="connsiteY20" fmla="*/ 699080 h 1246364"/>
                    <a:gd name="connsiteX21" fmla="*/ 685518 w 1680880"/>
                    <a:gd name="connsiteY21" fmla="*/ 799093 h 1246364"/>
                    <a:gd name="connsiteX22" fmla="*/ 837124 w 1680880"/>
                    <a:gd name="connsiteY22" fmla="*/ 473655 h 1246364"/>
                    <a:gd name="connsiteX23" fmla="*/ 669643 w 1680880"/>
                    <a:gd name="connsiteY23" fmla="*/ 798298 h 1246364"/>
                    <a:gd name="connsiteX24" fmla="*/ 1160181 w 1680880"/>
                    <a:gd name="connsiteY24" fmla="*/ 1243593 h 1246364"/>
                    <a:gd name="connsiteX25" fmla="*/ 1253049 w 1680880"/>
                    <a:gd name="connsiteY25" fmla="*/ 1216605 h 1246364"/>
                    <a:gd name="connsiteX26" fmla="*/ 1108588 w 1680880"/>
                    <a:gd name="connsiteY26" fmla="*/ 1098337 h 1246364"/>
                    <a:gd name="connsiteX27" fmla="*/ 1131606 w 1680880"/>
                    <a:gd name="connsiteY27" fmla="*/ 1169772 h 1246364"/>
                    <a:gd name="connsiteX28" fmla="*/ 1148274 w 1680880"/>
                    <a:gd name="connsiteY28" fmla="*/ 1048330 h 1246364"/>
                    <a:gd name="connsiteX29" fmla="*/ 1314962 w 1680880"/>
                    <a:gd name="connsiteY29" fmla="*/ 1101512 h 1246364"/>
                    <a:gd name="connsiteX30" fmla="*/ 1257018 w 1680880"/>
                    <a:gd name="connsiteY30" fmla="*/ 912598 h 1246364"/>
                    <a:gd name="connsiteX31" fmla="*/ 1446724 w 1680880"/>
                    <a:gd name="connsiteY31" fmla="*/ 943555 h 1246364"/>
                    <a:gd name="connsiteX32" fmla="*/ 1548324 w 1680880"/>
                    <a:gd name="connsiteY32" fmla="*/ 949906 h 1246364"/>
                    <a:gd name="connsiteX33" fmla="*/ 1437993 w 1680880"/>
                    <a:gd name="connsiteY33" fmla="*/ 756230 h 1246364"/>
                    <a:gd name="connsiteX34" fmla="*/ 1622936 w 1680880"/>
                    <a:gd name="connsiteY34" fmla="*/ 714162 h 1246364"/>
                    <a:gd name="connsiteX35" fmla="*/ 1680880 w 1680880"/>
                    <a:gd name="connsiteY35" fmla="*/ 691936 h 1246364"/>
                    <a:gd name="connsiteX0" fmla="*/ 1688648 w 1688648"/>
                    <a:gd name="connsiteY0" fmla="*/ 691936 h 1246364"/>
                    <a:gd name="connsiteX1" fmla="*/ 960780 w 1688648"/>
                    <a:gd name="connsiteY1" fmla="*/ 401424 h 1246364"/>
                    <a:gd name="connsiteX2" fmla="*/ 856005 w 1688648"/>
                    <a:gd name="connsiteY2" fmla="*/ 194256 h 1246364"/>
                    <a:gd name="connsiteX3" fmla="*/ 843305 w 1688648"/>
                    <a:gd name="connsiteY3" fmla="*/ 24393 h 1246364"/>
                    <a:gd name="connsiteX4" fmla="*/ 682967 w 1688648"/>
                    <a:gd name="connsiteY4" fmla="*/ 48205 h 1246364"/>
                    <a:gd name="connsiteX5" fmla="*/ 690904 w 1688648"/>
                    <a:gd name="connsiteY5" fmla="*/ 213305 h 1246364"/>
                    <a:gd name="connsiteX6" fmla="*/ 633754 w 1688648"/>
                    <a:gd name="connsiteY6" fmla="*/ 364118 h 1246364"/>
                    <a:gd name="connsiteX7" fmla="*/ 678997 w 1688648"/>
                    <a:gd name="connsiteY7" fmla="*/ 214892 h 1246364"/>
                    <a:gd name="connsiteX8" fmla="*/ 324192 w 1688648"/>
                    <a:gd name="connsiteY8" fmla="*/ 25980 h 1246364"/>
                    <a:gd name="connsiteX9" fmla="*/ 257517 w 1688648"/>
                    <a:gd name="connsiteY9" fmla="*/ 120436 h 1246364"/>
                    <a:gd name="connsiteX10" fmla="*/ 408329 w 1688648"/>
                    <a:gd name="connsiteY10" fmla="*/ 238705 h 1246364"/>
                    <a:gd name="connsiteX11" fmla="*/ 451192 w 1688648"/>
                    <a:gd name="connsiteY11" fmla="*/ 264899 h 1246364"/>
                    <a:gd name="connsiteX12" fmla="*/ 349592 w 1688648"/>
                    <a:gd name="connsiteY12" fmla="*/ 435555 h 1246364"/>
                    <a:gd name="connsiteX13" fmla="*/ 455160 w 1688648"/>
                    <a:gd name="connsiteY13" fmla="*/ 264899 h 1246364"/>
                    <a:gd name="connsiteX14" fmla="*/ 153536 w 1688648"/>
                    <a:gd name="connsiteY14" fmla="*/ 170442 h 1246364"/>
                    <a:gd name="connsiteX15" fmla="*/ 70192 w 1688648"/>
                    <a:gd name="connsiteY15" fmla="*/ 289505 h 1246364"/>
                    <a:gd name="connsiteX16" fmla="*/ 300380 w 1688648"/>
                    <a:gd name="connsiteY16" fmla="*/ 428411 h 1246364"/>
                    <a:gd name="connsiteX17" fmla="*/ 60667 w 1688648"/>
                    <a:gd name="connsiteY17" fmla="*/ 399042 h 1246364"/>
                    <a:gd name="connsiteX18" fmla="*/ 46380 w 1688648"/>
                    <a:gd name="connsiteY18" fmla="*/ 524455 h 1246364"/>
                    <a:gd name="connsiteX19" fmla="*/ 292442 w 1688648"/>
                    <a:gd name="connsiteY19" fmla="*/ 635580 h 1246364"/>
                    <a:gd name="connsiteX20" fmla="*/ 380548 w 1688648"/>
                    <a:gd name="connsiteY20" fmla="*/ 699080 h 1246364"/>
                    <a:gd name="connsiteX21" fmla="*/ 693286 w 1688648"/>
                    <a:gd name="connsiteY21" fmla="*/ 799093 h 1246364"/>
                    <a:gd name="connsiteX22" fmla="*/ 844892 w 1688648"/>
                    <a:gd name="connsiteY22" fmla="*/ 473655 h 1246364"/>
                    <a:gd name="connsiteX23" fmla="*/ 677411 w 1688648"/>
                    <a:gd name="connsiteY23" fmla="*/ 798298 h 1246364"/>
                    <a:gd name="connsiteX24" fmla="*/ 1167949 w 1688648"/>
                    <a:gd name="connsiteY24" fmla="*/ 1243593 h 1246364"/>
                    <a:gd name="connsiteX25" fmla="*/ 1260817 w 1688648"/>
                    <a:gd name="connsiteY25" fmla="*/ 1216605 h 1246364"/>
                    <a:gd name="connsiteX26" fmla="*/ 1116356 w 1688648"/>
                    <a:gd name="connsiteY26" fmla="*/ 1098337 h 1246364"/>
                    <a:gd name="connsiteX27" fmla="*/ 1139374 w 1688648"/>
                    <a:gd name="connsiteY27" fmla="*/ 1169772 h 1246364"/>
                    <a:gd name="connsiteX28" fmla="*/ 1156042 w 1688648"/>
                    <a:gd name="connsiteY28" fmla="*/ 1048330 h 1246364"/>
                    <a:gd name="connsiteX29" fmla="*/ 1322730 w 1688648"/>
                    <a:gd name="connsiteY29" fmla="*/ 1101512 h 1246364"/>
                    <a:gd name="connsiteX30" fmla="*/ 1264786 w 1688648"/>
                    <a:gd name="connsiteY30" fmla="*/ 912598 h 1246364"/>
                    <a:gd name="connsiteX31" fmla="*/ 1454492 w 1688648"/>
                    <a:gd name="connsiteY31" fmla="*/ 943555 h 1246364"/>
                    <a:gd name="connsiteX32" fmla="*/ 1556092 w 1688648"/>
                    <a:gd name="connsiteY32" fmla="*/ 949906 h 1246364"/>
                    <a:gd name="connsiteX33" fmla="*/ 1445761 w 1688648"/>
                    <a:gd name="connsiteY33" fmla="*/ 756230 h 1246364"/>
                    <a:gd name="connsiteX34" fmla="*/ 1630704 w 1688648"/>
                    <a:gd name="connsiteY34" fmla="*/ 714162 h 1246364"/>
                    <a:gd name="connsiteX35" fmla="*/ 1688648 w 1688648"/>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4159"/>
                    <a:gd name="connsiteX1" fmla="*/ 959794 w 1687662"/>
                    <a:gd name="connsiteY1" fmla="*/ 401424 h 1244159"/>
                    <a:gd name="connsiteX2" fmla="*/ 855019 w 1687662"/>
                    <a:gd name="connsiteY2" fmla="*/ 194256 h 1244159"/>
                    <a:gd name="connsiteX3" fmla="*/ 842319 w 1687662"/>
                    <a:gd name="connsiteY3" fmla="*/ 24393 h 1244159"/>
                    <a:gd name="connsiteX4" fmla="*/ 681981 w 1687662"/>
                    <a:gd name="connsiteY4" fmla="*/ 48205 h 1244159"/>
                    <a:gd name="connsiteX5" fmla="*/ 689918 w 1687662"/>
                    <a:gd name="connsiteY5" fmla="*/ 213305 h 1244159"/>
                    <a:gd name="connsiteX6" fmla="*/ 632768 w 1687662"/>
                    <a:gd name="connsiteY6" fmla="*/ 364118 h 1244159"/>
                    <a:gd name="connsiteX7" fmla="*/ 678011 w 1687662"/>
                    <a:gd name="connsiteY7" fmla="*/ 214892 h 1244159"/>
                    <a:gd name="connsiteX8" fmla="*/ 323206 w 1687662"/>
                    <a:gd name="connsiteY8" fmla="*/ 25980 h 1244159"/>
                    <a:gd name="connsiteX9" fmla="*/ 256531 w 1687662"/>
                    <a:gd name="connsiteY9" fmla="*/ 120436 h 1244159"/>
                    <a:gd name="connsiteX10" fmla="*/ 407343 w 1687662"/>
                    <a:gd name="connsiteY10" fmla="*/ 238705 h 1244159"/>
                    <a:gd name="connsiteX11" fmla="*/ 450206 w 1687662"/>
                    <a:gd name="connsiteY11" fmla="*/ 264899 h 1244159"/>
                    <a:gd name="connsiteX12" fmla="*/ 348606 w 1687662"/>
                    <a:gd name="connsiteY12" fmla="*/ 435555 h 1244159"/>
                    <a:gd name="connsiteX13" fmla="*/ 456555 w 1687662"/>
                    <a:gd name="connsiteY13" fmla="*/ 264899 h 1244159"/>
                    <a:gd name="connsiteX14" fmla="*/ 152550 w 1687662"/>
                    <a:gd name="connsiteY14" fmla="*/ 170442 h 1244159"/>
                    <a:gd name="connsiteX15" fmla="*/ 69206 w 1687662"/>
                    <a:gd name="connsiteY15" fmla="*/ 289505 h 1244159"/>
                    <a:gd name="connsiteX16" fmla="*/ 299394 w 1687662"/>
                    <a:gd name="connsiteY16" fmla="*/ 428411 h 1244159"/>
                    <a:gd name="connsiteX17" fmla="*/ 59681 w 1687662"/>
                    <a:gd name="connsiteY17" fmla="*/ 399042 h 1244159"/>
                    <a:gd name="connsiteX18" fmla="*/ 45394 w 1687662"/>
                    <a:gd name="connsiteY18" fmla="*/ 524455 h 1244159"/>
                    <a:gd name="connsiteX19" fmla="*/ 291456 w 1687662"/>
                    <a:gd name="connsiteY19" fmla="*/ 635580 h 1244159"/>
                    <a:gd name="connsiteX20" fmla="*/ 379562 w 1687662"/>
                    <a:gd name="connsiteY20" fmla="*/ 699080 h 1244159"/>
                    <a:gd name="connsiteX21" fmla="*/ 689918 w 1687662"/>
                    <a:gd name="connsiteY21" fmla="*/ 796712 h 1244159"/>
                    <a:gd name="connsiteX22" fmla="*/ 841525 w 1687662"/>
                    <a:gd name="connsiteY22" fmla="*/ 502230 h 1244159"/>
                    <a:gd name="connsiteX23" fmla="*/ 676425 w 1687662"/>
                    <a:gd name="connsiteY23" fmla="*/ 798298 h 1244159"/>
                    <a:gd name="connsiteX24" fmla="*/ 1166963 w 1687662"/>
                    <a:gd name="connsiteY24" fmla="*/ 1243593 h 1244159"/>
                    <a:gd name="connsiteX25" fmla="*/ 1259831 w 1687662"/>
                    <a:gd name="connsiteY25" fmla="*/ 1216605 h 1244159"/>
                    <a:gd name="connsiteX26" fmla="*/ 1115370 w 1687662"/>
                    <a:gd name="connsiteY26" fmla="*/ 1098337 h 1244159"/>
                    <a:gd name="connsiteX27" fmla="*/ 1138388 w 1687662"/>
                    <a:gd name="connsiteY27" fmla="*/ 1169772 h 1244159"/>
                    <a:gd name="connsiteX28" fmla="*/ 1155056 w 1687662"/>
                    <a:gd name="connsiteY28" fmla="*/ 1048330 h 1244159"/>
                    <a:gd name="connsiteX29" fmla="*/ 1321744 w 1687662"/>
                    <a:gd name="connsiteY29" fmla="*/ 1101512 h 1244159"/>
                    <a:gd name="connsiteX30" fmla="*/ 1263800 w 1687662"/>
                    <a:gd name="connsiteY30" fmla="*/ 912598 h 1244159"/>
                    <a:gd name="connsiteX31" fmla="*/ 1453506 w 1687662"/>
                    <a:gd name="connsiteY31" fmla="*/ 943555 h 1244159"/>
                    <a:gd name="connsiteX32" fmla="*/ 1555106 w 1687662"/>
                    <a:gd name="connsiteY32" fmla="*/ 949906 h 1244159"/>
                    <a:gd name="connsiteX33" fmla="*/ 1444775 w 1687662"/>
                    <a:gd name="connsiteY33" fmla="*/ 756230 h 1244159"/>
                    <a:gd name="connsiteX34" fmla="*/ 1629718 w 1687662"/>
                    <a:gd name="connsiteY34" fmla="*/ 714162 h 1244159"/>
                    <a:gd name="connsiteX35" fmla="*/ 1687662 w 1687662"/>
                    <a:gd name="connsiteY35" fmla="*/ 691936 h 1244159"/>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8337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21719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4101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50295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8388 w 1687662"/>
                    <a:gd name="connsiteY27" fmla="*/ 1176916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3626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160382 w 1687662"/>
                    <a:gd name="connsiteY9" fmla="*/ 102987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27146 w 1687662"/>
                    <a:gd name="connsiteY15" fmla="*/ 365375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2322 w 1682322"/>
                    <a:gd name="connsiteY0" fmla="*/ 701129 h 1252968"/>
                    <a:gd name="connsiteX1" fmla="*/ 954454 w 1682322"/>
                    <a:gd name="connsiteY1" fmla="*/ 410617 h 1252968"/>
                    <a:gd name="connsiteX2" fmla="*/ 849679 w 1682322"/>
                    <a:gd name="connsiteY2" fmla="*/ 203449 h 1252968"/>
                    <a:gd name="connsiteX3" fmla="*/ 836979 w 1682322"/>
                    <a:gd name="connsiteY3" fmla="*/ 33586 h 1252968"/>
                    <a:gd name="connsiteX4" fmla="*/ 676641 w 1682322"/>
                    <a:gd name="connsiteY4" fmla="*/ 57398 h 1252968"/>
                    <a:gd name="connsiteX5" fmla="*/ 684578 w 1682322"/>
                    <a:gd name="connsiteY5" fmla="*/ 222498 h 1252968"/>
                    <a:gd name="connsiteX6" fmla="*/ 627428 w 1682322"/>
                    <a:gd name="connsiteY6" fmla="*/ 373311 h 1252968"/>
                    <a:gd name="connsiteX7" fmla="*/ 672671 w 1682322"/>
                    <a:gd name="connsiteY7" fmla="*/ 224085 h 1252968"/>
                    <a:gd name="connsiteX8" fmla="*/ 307849 w 1682322"/>
                    <a:gd name="connsiteY8" fmla="*/ 1980 h 1252968"/>
                    <a:gd name="connsiteX9" fmla="*/ 155042 w 1682322"/>
                    <a:gd name="connsiteY9" fmla="*/ 112180 h 1252968"/>
                    <a:gd name="connsiteX10" fmla="*/ 402003 w 1682322"/>
                    <a:gd name="connsiteY10" fmla="*/ 247898 h 1252968"/>
                    <a:gd name="connsiteX11" fmla="*/ 444866 w 1682322"/>
                    <a:gd name="connsiteY11" fmla="*/ 274092 h 1252968"/>
                    <a:gd name="connsiteX12" fmla="*/ 343266 w 1682322"/>
                    <a:gd name="connsiteY12" fmla="*/ 444748 h 1252968"/>
                    <a:gd name="connsiteX13" fmla="*/ 451215 w 1682322"/>
                    <a:gd name="connsiteY13" fmla="*/ 274092 h 1252968"/>
                    <a:gd name="connsiteX14" fmla="*/ 114593 w 1682322"/>
                    <a:gd name="connsiteY14" fmla="*/ 234579 h 1252968"/>
                    <a:gd name="connsiteX15" fmla="*/ 21806 w 1682322"/>
                    <a:gd name="connsiteY15" fmla="*/ 365375 h 1252968"/>
                    <a:gd name="connsiteX16" fmla="*/ 294054 w 1682322"/>
                    <a:gd name="connsiteY16" fmla="*/ 437604 h 1252968"/>
                    <a:gd name="connsiteX17" fmla="*/ 68512 w 1682322"/>
                    <a:gd name="connsiteY17" fmla="*/ 509532 h 1252968"/>
                    <a:gd name="connsiteX18" fmla="*/ 40054 w 1682322"/>
                    <a:gd name="connsiteY18" fmla="*/ 533648 h 1252968"/>
                    <a:gd name="connsiteX19" fmla="*/ 286116 w 1682322"/>
                    <a:gd name="connsiteY19" fmla="*/ 644773 h 1252968"/>
                    <a:gd name="connsiteX20" fmla="*/ 374222 w 1682322"/>
                    <a:gd name="connsiteY20" fmla="*/ 708273 h 1252968"/>
                    <a:gd name="connsiteX21" fmla="*/ 684578 w 1682322"/>
                    <a:gd name="connsiteY21" fmla="*/ 805905 h 1252968"/>
                    <a:gd name="connsiteX22" fmla="*/ 836185 w 1682322"/>
                    <a:gd name="connsiteY22" fmla="*/ 511423 h 1252968"/>
                    <a:gd name="connsiteX23" fmla="*/ 671085 w 1682322"/>
                    <a:gd name="connsiteY23" fmla="*/ 807491 h 1252968"/>
                    <a:gd name="connsiteX24" fmla="*/ 1161623 w 1682322"/>
                    <a:gd name="connsiteY24" fmla="*/ 1252786 h 1252968"/>
                    <a:gd name="connsiteX25" fmla="*/ 1254491 w 1682322"/>
                    <a:gd name="connsiteY25" fmla="*/ 1225798 h 1252968"/>
                    <a:gd name="connsiteX26" fmla="*/ 1102886 w 1682322"/>
                    <a:gd name="connsiteY26" fmla="*/ 1098005 h 1252968"/>
                    <a:gd name="connsiteX27" fmla="*/ 1116380 w 1682322"/>
                    <a:gd name="connsiteY27" fmla="*/ 1178965 h 1252968"/>
                    <a:gd name="connsiteX28" fmla="*/ 1142572 w 1682322"/>
                    <a:gd name="connsiteY28" fmla="*/ 1052761 h 1252968"/>
                    <a:gd name="connsiteX29" fmla="*/ 1316404 w 1682322"/>
                    <a:gd name="connsiteY29" fmla="*/ 1127374 h 1252968"/>
                    <a:gd name="connsiteX30" fmla="*/ 1258460 w 1682322"/>
                    <a:gd name="connsiteY30" fmla="*/ 921791 h 1252968"/>
                    <a:gd name="connsiteX31" fmla="*/ 1448166 w 1682322"/>
                    <a:gd name="connsiteY31" fmla="*/ 952748 h 1252968"/>
                    <a:gd name="connsiteX32" fmla="*/ 1549766 w 1682322"/>
                    <a:gd name="connsiteY32" fmla="*/ 959099 h 1252968"/>
                    <a:gd name="connsiteX33" fmla="*/ 1441817 w 1682322"/>
                    <a:gd name="connsiteY33" fmla="*/ 758280 h 1252968"/>
                    <a:gd name="connsiteX34" fmla="*/ 1624378 w 1682322"/>
                    <a:gd name="connsiteY34" fmla="*/ 716211 h 1252968"/>
                    <a:gd name="connsiteX35" fmla="*/ 1682322 w 1682322"/>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75454 w 1671660"/>
                    <a:gd name="connsiteY19" fmla="*/ 644773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37615 w 1671660"/>
                    <a:gd name="connsiteY16" fmla="*/ 529319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87995 w 1687995"/>
                    <a:gd name="connsiteY0" fmla="*/ 701129 h 1252968"/>
                    <a:gd name="connsiteX1" fmla="*/ 960127 w 1687995"/>
                    <a:gd name="connsiteY1" fmla="*/ 410617 h 1252968"/>
                    <a:gd name="connsiteX2" fmla="*/ 855352 w 1687995"/>
                    <a:gd name="connsiteY2" fmla="*/ 203449 h 1252968"/>
                    <a:gd name="connsiteX3" fmla="*/ 842652 w 1687995"/>
                    <a:gd name="connsiteY3" fmla="*/ 33586 h 1252968"/>
                    <a:gd name="connsiteX4" fmla="*/ 682314 w 1687995"/>
                    <a:gd name="connsiteY4" fmla="*/ 57398 h 1252968"/>
                    <a:gd name="connsiteX5" fmla="*/ 690251 w 1687995"/>
                    <a:gd name="connsiteY5" fmla="*/ 222498 h 1252968"/>
                    <a:gd name="connsiteX6" fmla="*/ 633101 w 1687995"/>
                    <a:gd name="connsiteY6" fmla="*/ 373311 h 1252968"/>
                    <a:gd name="connsiteX7" fmla="*/ 678344 w 1687995"/>
                    <a:gd name="connsiteY7" fmla="*/ 224085 h 1252968"/>
                    <a:gd name="connsiteX8" fmla="*/ 313522 w 1687995"/>
                    <a:gd name="connsiteY8" fmla="*/ 1980 h 1252968"/>
                    <a:gd name="connsiteX9" fmla="*/ 160715 w 1687995"/>
                    <a:gd name="connsiteY9" fmla="*/ 112180 h 1252968"/>
                    <a:gd name="connsiteX10" fmla="*/ 407676 w 1687995"/>
                    <a:gd name="connsiteY10" fmla="*/ 247898 h 1252968"/>
                    <a:gd name="connsiteX11" fmla="*/ 450539 w 1687995"/>
                    <a:gd name="connsiteY11" fmla="*/ 274092 h 1252968"/>
                    <a:gd name="connsiteX12" fmla="*/ 348939 w 1687995"/>
                    <a:gd name="connsiteY12" fmla="*/ 444748 h 1252968"/>
                    <a:gd name="connsiteX13" fmla="*/ 456888 w 1687995"/>
                    <a:gd name="connsiteY13" fmla="*/ 274092 h 1252968"/>
                    <a:gd name="connsiteX14" fmla="*/ 120266 w 1687995"/>
                    <a:gd name="connsiteY14" fmla="*/ 234579 h 1252968"/>
                    <a:gd name="connsiteX15" fmla="*/ 6880 w 1687995"/>
                    <a:gd name="connsiteY15" fmla="*/ 412592 h 1252968"/>
                    <a:gd name="connsiteX16" fmla="*/ 253950 w 1687995"/>
                    <a:gd name="connsiteY16" fmla="*/ 529319 h 1252968"/>
                    <a:gd name="connsiteX17" fmla="*/ 74185 w 1687995"/>
                    <a:gd name="connsiteY17" fmla="*/ 509532 h 1252968"/>
                    <a:gd name="connsiteX18" fmla="*/ 63053 w 1687995"/>
                    <a:gd name="connsiteY18" fmla="*/ 723508 h 1252968"/>
                    <a:gd name="connsiteX19" fmla="*/ 281065 w 1687995"/>
                    <a:gd name="connsiteY19" fmla="*/ 733766 h 1252968"/>
                    <a:gd name="connsiteX20" fmla="*/ 379895 w 1687995"/>
                    <a:gd name="connsiteY20" fmla="*/ 708273 h 1252968"/>
                    <a:gd name="connsiteX21" fmla="*/ 690251 w 1687995"/>
                    <a:gd name="connsiteY21" fmla="*/ 805905 h 1252968"/>
                    <a:gd name="connsiteX22" fmla="*/ 841858 w 1687995"/>
                    <a:gd name="connsiteY22" fmla="*/ 511423 h 1252968"/>
                    <a:gd name="connsiteX23" fmla="*/ 676758 w 1687995"/>
                    <a:gd name="connsiteY23" fmla="*/ 807491 h 1252968"/>
                    <a:gd name="connsiteX24" fmla="*/ 1167296 w 1687995"/>
                    <a:gd name="connsiteY24" fmla="*/ 1252786 h 1252968"/>
                    <a:gd name="connsiteX25" fmla="*/ 1260164 w 1687995"/>
                    <a:gd name="connsiteY25" fmla="*/ 1225798 h 1252968"/>
                    <a:gd name="connsiteX26" fmla="*/ 1108559 w 1687995"/>
                    <a:gd name="connsiteY26" fmla="*/ 1098005 h 1252968"/>
                    <a:gd name="connsiteX27" fmla="*/ 1122053 w 1687995"/>
                    <a:gd name="connsiteY27" fmla="*/ 1178965 h 1252968"/>
                    <a:gd name="connsiteX28" fmla="*/ 1148245 w 1687995"/>
                    <a:gd name="connsiteY28" fmla="*/ 1052761 h 1252968"/>
                    <a:gd name="connsiteX29" fmla="*/ 1322077 w 1687995"/>
                    <a:gd name="connsiteY29" fmla="*/ 1127374 h 1252968"/>
                    <a:gd name="connsiteX30" fmla="*/ 1264133 w 1687995"/>
                    <a:gd name="connsiteY30" fmla="*/ 921791 h 1252968"/>
                    <a:gd name="connsiteX31" fmla="*/ 1453839 w 1687995"/>
                    <a:gd name="connsiteY31" fmla="*/ 952748 h 1252968"/>
                    <a:gd name="connsiteX32" fmla="*/ 1555439 w 1687995"/>
                    <a:gd name="connsiteY32" fmla="*/ 959099 h 1252968"/>
                    <a:gd name="connsiteX33" fmla="*/ 1447490 w 1687995"/>
                    <a:gd name="connsiteY33" fmla="*/ 758280 h 1252968"/>
                    <a:gd name="connsiteX34" fmla="*/ 1630051 w 1687995"/>
                    <a:gd name="connsiteY34" fmla="*/ 716211 h 1252968"/>
                    <a:gd name="connsiteX35" fmla="*/ 1687995 w 1687995"/>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495 w 1690814"/>
                    <a:gd name="connsiteY10" fmla="*/ 247898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34673 w 1690814"/>
                    <a:gd name="connsiteY10" fmla="*/ 31930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93844 w 1690814"/>
                    <a:gd name="connsiteY11" fmla="*/ 357651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78305 w 1690814"/>
                    <a:gd name="connsiteY13" fmla="*/ 363235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97905 w 1690814"/>
                    <a:gd name="connsiteY13" fmla="*/ 336478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7849 w 1690814"/>
                    <a:gd name="connsiteY11" fmla="*/ 355073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484017 w 1690814"/>
                    <a:gd name="connsiteY18" fmla="*/ 773364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76109"/>
                    <a:gd name="connsiteX1" fmla="*/ 962946 w 1690814"/>
                    <a:gd name="connsiteY1" fmla="*/ 410617 h 1276109"/>
                    <a:gd name="connsiteX2" fmla="*/ 858171 w 1690814"/>
                    <a:gd name="connsiteY2" fmla="*/ 203449 h 1276109"/>
                    <a:gd name="connsiteX3" fmla="*/ 845471 w 1690814"/>
                    <a:gd name="connsiteY3" fmla="*/ 33586 h 1276109"/>
                    <a:gd name="connsiteX4" fmla="*/ 685133 w 1690814"/>
                    <a:gd name="connsiteY4" fmla="*/ 57398 h 1276109"/>
                    <a:gd name="connsiteX5" fmla="*/ 693070 w 1690814"/>
                    <a:gd name="connsiteY5" fmla="*/ 222498 h 1276109"/>
                    <a:gd name="connsiteX6" fmla="*/ 635920 w 1690814"/>
                    <a:gd name="connsiteY6" fmla="*/ 373311 h 1276109"/>
                    <a:gd name="connsiteX7" fmla="*/ 681163 w 1690814"/>
                    <a:gd name="connsiteY7" fmla="*/ 224085 h 1276109"/>
                    <a:gd name="connsiteX8" fmla="*/ 316341 w 1690814"/>
                    <a:gd name="connsiteY8" fmla="*/ 1980 h 1276109"/>
                    <a:gd name="connsiteX9" fmla="*/ 163534 w 1690814"/>
                    <a:gd name="connsiteY9" fmla="*/ 112180 h 1276109"/>
                    <a:gd name="connsiteX10" fmla="*/ 410073 w 1690814"/>
                    <a:gd name="connsiteY10" fmla="*/ 313286 h 1276109"/>
                    <a:gd name="connsiteX11" fmla="*/ 399422 w 1690814"/>
                    <a:gd name="connsiteY11" fmla="*/ 339907 h 1276109"/>
                    <a:gd name="connsiteX12" fmla="*/ 97047 w 1690814"/>
                    <a:gd name="connsiteY12" fmla="*/ 251321 h 1276109"/>
                    <a:gd name="connsiteX13" fmla="*/ 9699 w 1690814"/>
                    <a:gd name="connsiteY13" fmla="*/ 412592 h 1276109"/>
                    <a:gd name="connsiteX14" fmla="*/ 255339 w 1690814"/>
                    <a:gd name="connsiteY14" fmla="*/ 535900 h 1276109"/>
                    <a:gd name="connsiteX15" fmla="*/ 65705 w 1690814"/>
                    <a:gd name="connsiteY15" fmla="*/ 553601 h 1276109"/>
                    <a:gd name="connsiteX16" fmla="*/ 65872 w 1690814"/>
                    <a:gd name="connsiteY16" fmla="*/ 723508 h 1276109"/>
                    <a:gd name="connsiteX17" fmla="*/ 296906 w 1690814"/>
                    <a:gd name="connsiteY17" fmla="*/ 745211 h 1276109"/>
                    <a:gd name="connsiteX18" fmla="*/ 484017 w 1690814"/>
                    <a:gd name="connsiteY18" fmla="*/ 773364 h 1276109"/>
                    <a:gd name="connsiteX19" fmla="*/ 693070 w 1690814"/>
                    <a:gd name="connsiteY19" fmla="*/ 805905 h 1276109"/>
                    <a:gd name="connsiteX20" fmla="*/ 844677 w 1690814"/>
                    <a:gd name="connsiteY20" fmla="*/ 511423 h 1276109"/>
                    <a:gd name="connsiteX21" fmla="*/ 708339 w 1690814"/>
                    <a:gd name="connsiteY21" fmla="*/ 865434 h 1276109"/>
                    <a:gd name="connsiteX22" fmla="*/ 1170115 w 1690814"/>
                    <a:gd name="connsiteY22" fmla="*/ 1252786 h 1276109"/>
                    <a:gd name="connsiteX23" fmla="*/ 1262983 w 1690814"/>
                    <a:gd name="connsiteY23" fmla="*/ 1225798 h 1276109"/>
                    <a:gd name="connsiteX24" fmla="*/ 1111378 w 1690814"/>
                    <a:gd name="connsiteY24" fmla="*/ 1098005 h 1276109"/>
                    <a:gd name="connsiteX25" fmla="*/ 1124872 w 1690814"/>
                    <a:gd name="connsiteY25" fmla="*/ 1178965 h 1276109"/>
                    <a:gd name="connsiteX26" fmla="*/ 1151064 w 1690814"/>
                    <a:gd name="connsiteY26" fmla="*/ 1052761 h 1276109"/>
                    <a:gd name="connsiteX27" fmla="*/ 1324896 w 1690814"/>
                    <a:gd name="connsiteY27" fmla="*/ 1127374 h 1276109"/>
                    <a:gd name="connsiteX28" fmla="*/ 1266952 w 1690814"/>
                    <a:gd name="connsiteY28" fmla="*/ 921791 h 1276109"/>
                    <a:gd name="connsiteX29" fmla="*/ 1456658 w 1690814"/>
                    <a:gd name="connsiteY29" fmla="*/ 952748 h 1276109"/>
                    <a:gd name="connsiteX30" fmla="*/ 1558258 w 1690814"/>
                    <a:gd name="connsiteY30" fmla="*/ 959099 h 1276109"/>
                    <a:gd name="connsiteX31" fmla="*/ 1450309 w 1690814"/>
                    <a:gd name="connsiteY31" fmla="*/ 758280 h 1276109"/>
                    <a:gd name="connsiteX32" fmla="*/ 1632870 w 1690814"/>
                    <a:gd name="connsiteY32" fmla="*/ 716211 h 1276109"/>
                    <a:gd name="connsiteX33" fmla="*/ 1690814 w 1690814"/>
                    <a:gd name="connsiteY33" fmla="*/ 701129 h 1276109"/>
                    <a:gd name="connsiteX0" fmla="*/ 1690814 w 1690814"/>
                    <a:gd name="connsiteY0" fmla="*/ 701129 h 1278110"/>
                    <a:gd name="connsiteX1" fmla="*/ 962946 w 1690814"/>
                    <a:gd name="connsiteY1" fmla="*/ 410617 h 1278110"/>
                    <a:gd name="connsiteX2" fmla="*/ 858171 w 1690814"/>
                    <a:gd name="connsiteY2" fmla="*/ 203449 h 1278110"/>
                    <a:gd name="connsiteX3" fmla="*/ 845471 w 1690814"/>
                    <a:gd name="connsiteY3" fmla="*/ 33586 h 1278110"/>
                    <a:gd name="connsiteX4" fmla="*/ 685133 w 1690814"/>
                    <a:gd name="connsiteY4" fmla="*/ 57398 h 1278110"/>
                    <a:gd name="connsiteX5" fmla="*/ 693070 w 1690814"/>
                    <a:gd name="connsiteY5" fmla="*/ 222498 h 1278110"/>
                    <a:gd name="connsiteX6" fmla="*/ 635920 w 1690814"/>
                    <a:gd name="connsiteY6" fmla="*/ 373311 h 1278110"/>
                    <a:gd name="connsiteX7" fmla="*/ 681163 w 1690814"/>
                    <a:gd name="connsiteY7" fmla="*/ 224085 h 1278110"/>
                    <a:gd name="connsiteX8" fmla="*/ 316341 w 1690814"/>
                    <a:gd name="connsiteY8" fmla="*/ 1980 h 1278110"/>
                    <a:gd name="connsiteX9" fmla="*/ 163534 w 1690814"/>
                    <a:gd name="connsiteY9" fmla="*/ 112180 h 1278110"/>
                    <a:gd name="connsiteX10" fmla="*/ 410073 w 1690814"/>
                    <a:gd name="connsiteY10" fmla="*/ 313286 h 1278110"/>
                    <a:gd name="connsiteX11" fmla="*/ 399422 w 1690814"/>
                    <a:gd name="connsiteY11" fmla="*/ 339907 h 1278110"/>
                    <a:gd name="connsiteX12" fmla="*/ 97047 w 1690814"/>
                    <a:gd name="connsiteY12" fmla="*/ 251321 h 1278110"/>
                    <a:gd name="connsiteX13" fmla="*/ 9699 w 1690814"/>
                    <a:gd name="connsiteY13" fmla="*/ 412592 h 1278110"/>
                    <a:gd name="connsiteX14" fmla="*/ 255339 w 1690814"/>
                    <a:gd name="connsiteY14" fmla="*/ 535900 h 1278110"/>
                    <a:gd name="connsiteX15" fmla="*/ 65705 w 1690814"/>
                    <a:gd name="connsiteY15" fmla="*/ 553601 h 1278110"/>
                    <a:gd name="connsiteX16" fmla="*/ 65872 w 1690814"/>
                    <a:gd name="connsiteY16" fmla="*/ 723508 h 1278110"/>
                    <a:gd name="connsiteX17" fmla="*/ 296906 w 1690814"/>
                    <a:gd name="connsiteY17" fmla="*/ 745211 h 1278110"/>
                    <a:gd name="connsiteX18" fmla="*/ 484017 w 1690814"/>
                    <a:gd name="connsiteY18" fmla="*/ 773364 h 1278110"/>
                    <a:gd name="connsiteX19" fmla="*/ 693070 w 1690814"/>
                    <a:gd name="connsiteY19" fmla="*/ 805905 h 1278110"/>
                    <a:gd name="connsiteX20" fmla="*/ 844677 w 1690814"/>
                    <a:gd name="connsiteY20" fmla="*/ 511423 h 1278110"/>
                    <a:gd name="connsiteX21" fmla="*/ 803912 w 1690814"/>
                    <a:gd name="connsiteY21" fmla="*/ 837956 h 1278110"/>
                    <a:gd name="connsiteX22" fmla="*/ 1170115 w 1690814"/>
                    <a:gd name="connsiteY22" fmla="*/ 1252786 h 1278110"/>
                    <a:gd name="connsiteX23" fmla="*/ 1262983 w 1690814"/>
                    <a:gd name="connsiteY23" fmla="*/ 1225798 h 1278110"/>
                    <a:gd name="connsiteX24" fmla="*/ 1111378 w 1690814"/>
                    <a:gd name="connsiteY24" fmla="*/ 1098005 h 1278110"/>
                    <a:gd name="connsiteX25" fmla="*/ 1124872 w 1690814"/>
                    <a:gd name="connsiteY25" fmla="*/ 1178965 h 1278110"/>
                    <a:gd name="connsiteX26" fmla="*/ 1151064 w 1690814"/>
                    <a:gd name="connsiteY26" fmla="*/ 1052761 h 1278110"/>
                    <a:gd name="connsiteX27" fmla="*/ 1324896 w 1690814"/>
                    <a:gd name="connsiteY27" fmla="*/ 1127374 h 1278110"/>
                    <a:gd name="connsiteX28" fmla="*/ 1266952 w 1690814"/>
                    <a:gd name="connsiteY28" fmla="*/ 921791 h 1278110"/>
                    <a:gd name="connsiteX29" fmla="*/ 1456658 w 1690814"/>
                    <a:gd name="connsiteY29" fmla="*/ 952748 h 1278110"/>
                    <a:gd name="connsiteX30" fmla="*/ 1558258 w 1690814"/>
                    <a:gd name="connsiteY30" fmla="*/ 959099 h 1278110"/>
                    <a:gd name="connsiteX31" fmla="*/ 1450309 w 1690814"/>
                    <a:gd name="connsiteY31" fmla="*/ 758280 h 1278110"/>
                    <a:gd name="connsiteX32" fmla="*/ 1632870 w 1690814"/>
                    <a:gd name="connsiteY32" fmla="*/ 716211 h 1278110"/>
                    <a:gd name="connsiteX33" fmla="*/ 1690814 w 1690814"/>
                    <a:gd name="connsiteY33" fmla="*/ 701129 h 1278110"/>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693070 w 1690814"/>
                    <a:gd name="connsiteY19" fmla="*/ 805905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76314 w 1690814"/>
                    <a:gd name="connsiteY16" fmla="*/ 691315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34392 w 1690814"/>
                    <a:gd name="connsiteY20" fmla="*/ 598120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4559"/>
                    <a:gd name="connsiteX1" fmla="*/ 962946 w 1690814"/>
                    <a:gd name="connsiteY1" fmla="*/ 410617 h 1274559"/>
                    <a:gd name="connsiteX2" fmla="*/ 858171 w 1690814"/>
                    <a:gd name="connsiteY2" fmla="*/ 203449 h 1274559"/>
                    <a:gd name="connsiteX3" fmla="*/ 845471 w 1690814"/>
                    <a:gd name="connsiteY3" fmla="*/ 33586 h 1274559"/>
                    <a:gd name="connsiteX4" fmla="*/ 685133 w 1690814"/>
                    <a:gd name="connsiteY4" fmla="*/ 57398 h 1274559"/>
                    <a:gd name="connsiteX5" fmla="*/ 693070 w 1690814"/>
                    <a:gd name="connsiteY5" fmla="*/ 222498 h 1274559"/>
                    <a:gd name="connsiteX6" fmla="*/ 635920 w 1690814"/>
                    <a:gd name="connsiteY6" fmla="*/ 373311 h 1274559"/>
                    <a:gd name="connsiteX7" fmla="*/ 681163 w 1690814"/>
                    <a:gd name="connsiteY7" fmla="*/ 224085 h 1274559"/>
                    <a:gd name="connsiteX8" fmla="*/ 316341 w 1690814"/>
                    <a:gd name="connsiteY8" fmla="*/ 1980 h 1274559"/>
                    <a:gd name="connsiteX9" fmla="*/ 163534 w 1690814"/>
                    <a:gd name="connsiteY9" fmla="*/ 112180 h 1274559"/>
                    <a:gd name="connsiteX10" fmla="*/ 410073 w 1690814"/>
                    <a:gd name="connsiteY10" fmla="*/ 313286 h 1274559"/>
                    <a:gd name="connsiteX11" fmla="*/ 399422 w 1690814"/>
                    <a:gd name="connsiteY11" fmla="*/ 339907 h 1274559"/>
                    <a:gd name="connsiteX12" fmla="*/ 97047 w 1690814"/>
                    <a:gd name="connsiteY12" fmla="*/ 251321 h 1274559"/>
                    <a:gd name="connsiteX13" fmla="*/ 9699 w 1690814"/>
                    <a:gd name="connsiteY13" fmla="*/ 412592 h 1274559"/>
                    <a:gd name="connsiteX14" fmla="*/ 255339 w 1690814"/>
                    <a:gd name="connsiteY14" fmla="*/ 535900 h 1274559"/>
                    <a:gd name="connsiteX15" fmla="*/ 65705 w 1690814"/>
                    <a:gd name="connsiteY15" fmla="*/ 553601 h 1274559"/>
                    <a:gd name="connsiteX16" fmla="*/ 65300 w 1690814"/>
                    <a:gd name="connsiteY16" fmla="*/ 718214 h 1274559"/>
                    <a:gd name="connsiteX17" fmla="*/ 295618 w 1690814"/>
                    <a:gd name="connsiteY17" fmla="*/ 743208 h 1274559"/>
                    <a:gd name="connsiteX18" fmla="*/ 478581 w 1690814"/>
                    <a:gd name="connsiteY18" fmla="*/ 782521 h 1274559"/>
                    <a:gd name="connsiteX19" fmla="*/ 717541 w 1690814"/>
                    <a:gd name="connsiteY19" fmla="*/ 883593 h 1274559"/>
                    <a:gd name="connsiteX20" fmla="*/ 952137 w 1690814"/>
                    <a:gd name="connsiteY20" fmla="*/ 643331 h 1274559"/>
                    <a:gd name="connsiteX21" fmla="*/ 719214 w 1690814"/>
                    <a:gd name="connsiteY21" fmla="*/ 886752 h 1274559"/>
                    <a:gd name="connsiteX22" fmla="*/ 1170115 w 1690814"/>
                    <a:gd name="connsiteY22" fmla="*/ 1252786 h 1274559"/>
                    <a:gd name="connsiteX23" fmla="*/ 1262983 w 1690814"/>
                    <a:gd name="connsiteY23" fmla="*/ 1225798 h 1274559"/>
                    <a:gd name="connsiteX24" fmla="*/ 1111378 w 1690814"/>
                    <a:gd name="connsiteY24" fmla="*/ 1098005 h 1274559"/>
                    <a:gd name="connsiteX25" fmla="*/ 1124872 w 1690814"/>
                    <a:gd name="connsiteY25" fmla="*/ 1178965 h 1274559"/>
                    <a:gd name="connsiteX26" fmla="*/ 1151064 w 1690814"/>
                    <a:gd name="connsiteY26" fmla="*/ 1052761 h 1274559"/>
                    <a:gd name="connsiteX27" fmla="*/ 1324896 w 1690814"/>
                    <a:gd name="connsiteY27" fmla="*/ 1127374 h 1274559"/>
                    <a:gd name="connsiteX28" fmla="*/ 1266952 w 1690814"/>
                    <a:gd name="connsiteY28" fmla="*/ 921791 h 1274559"/>
                    <a:gd name="connsiteX29" fmla="*/ 1456658 w 1690814"/>
                    <a:gd name="connsiteY29" fmla="*/ 952748 h 1274559"/>
                    <a:gd name="connsiteX30" fmla="*/ 1558258 w 1690814"/>
                    <a:gd name="connsiteY30" fmla="*/ 959099 h 1274559"/>
                    <a:gd name="connsiteX31" fmla="*/ 1450309 w 1690814"/>
                    <a:gd name="connsiteY31" fmla="*/ 758280 h 1274559"/>
                    <a:gd name="connsiteX32" fmla="*/ 1632870 w 1690814"/>
                    <a:gd name="connsiteY32" fmla="*/ 716211 h 1274559"/>
                    <a:gd name="connsiteX33" fmla="*/ 1690814 w 1690814"/>
                    <a:gd name="connsiteY33" fmla="*/ 701129 h 1274559"/>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3936"/>
                    <a:gd name="connsiteX1" fmla="*/ 962946 w 1690814"/>
                    <a:gd name="connsiteY1" fmla="*/ 410617 h 1273936"/>
                    <a:gd name="connsiteX2" fmla="*/ 858171 w 1690814"/>
                    <a:gd name="connsiteY2" fmla="*/ 203449 h 1273936"/>
                    <a:gd name="connsiteX3" fmla="*/ 845471 w 1690814"/>
                    <a:gd name="connsiteY3" fmla="*/ 33586 h 1273936"/>
                    <a:gd name="connsiteX4" fmla="*/ 685133 w 1690814"/>
                    <a:gd name="connsiteY4" fmla="*/ 57398 h 1273936"/>
                    <a:gd name="connsiteX5" fmla="*/ 693070 w 1690814"/>
                    <a:gd name="connsiteY5" fmla="*/ 222498 h 1273936"/>
                    <a:gd name="connsiteX6" fmla="*/ 635920 w 1690814"/>
                    <a:gd name="connsiteY6" fmla="*/ 373311 h 1273936"/>
                    <a:gd name="connsiteX7" fmla="*/ 681163 w 1690814"/>
                    <a:gd name="connsiteY7" fmla="*/ 224085 h 1273936"/>
                    <a:gd name="connsiteX8" fmla="*/ 316341 w 1690814"/>
                    <a:gd name="connsiteY8" fmla="*/ 1980 h 1273936"/>
                    <a:gd name="connsiteX9" fmla="*/ 163534 w 1690814"/>
                    <a:gd name="connsiteY9" fmla="*/ 112180 h 1273936"/>
                    <a:gd name="connsiteX10" fmla="*/ 410073 w 1690814"/>
                    <a:gd name="connsiteY10" fmla="*/ 313286 h 1273936"/>
                    <a:gd name="connsiteX11" fmla="*/ 399422 w 1690814"/>
                    <a:gd name="connsiteY11" fmla="*/ 339907 h 1273936"/>
                    <a:gd name="connsiteX12" fmla="*/ 97047 w 1690814"/>
                    <a:gd name="connsiteY12" fmla="*/ 251321 h 1273936"/>
                    <a:gd name="connsiteX13" fmla="*/ 9699 w 1690814"/>
                    <a:gd name="connsiteY13" fmla="*/ 412592 h 1273936"/>
                    <a:gd name="connsiteX14" fmla="*/ 255339 w 1690814"/>
                    <a:gd name="connsiteY14" fmla="*/ 535900 h 1273936"/>
                    <a:gd name="connsiteX15" fmla="*/ 65705 w 1690814"/>
                    <a:gd name="connsiteY15" fmla="*/ 553601 h 1273936"/>
                    <a:gd name="connsiteX16" fmla="*/ 65300 w 1690814"/>
                    <a:gd name="connsiteY16" fmla="*/ 718214 h 1273936"/>
                    <a:gd name="connsiteX17" fmla="*/ 295618 w 1690814"/>
                    <a:gd name="connsiteY17" fmla="*/ 743208 h 1273936"/>
                    <a:gd name="connsiteX18" fmla="*/ 478581 w 1690814"/>
                    <a:gd name="connsiteY18" fmla="*/ 782521 h 1273936"/>
                    <a:gd name="connsiteX19" fmla="*/ 717541 w 1690814"/>
                    <a:gd name="connsiteY19" fmla="*/ 883593 h 1273936"/>
                    <a:gd name="connsiteX20" fmla="*/ 952137 w 1690814"/>
                    <a:gd name="connsiteY20" fmla="*/ 643331 h 1273936"/>
                    <a:gd name="connsiteX21" fmla="*/ 719071 w 1690814"/>
                    <a:gd name="connsiteY21" fmla="*/ 895337 h 1273936"/>
                    <a:gd name="connsiteX22" fmla="*/ 1170115 w 1690814"/>
                    <a:gd name="connsiteY22" fmla="*/ 1252786 h 1273936"/>
                    <a:gd name="connsiteX23" fmla="*/ 1262983 w 1690814"/>
                    <a:gd name="connsiteY23" fmla="*/ 1225798 h 1273936"/>
                    <a:gd name="connsiteX24" fmla="*/ 1111378 w 1690814"/>
                    <a:gd name="connsiteY24" fmla="*/ 1098005 h 1273936"/>
                    <a:gd name="connsiteX25" fmla="*/ 1124872 w 1690814"/>
                    <a:gd name="connsiteY25" fmla="*/ 1178965 h 1273936"/>
                    <a:gd name="connsiteX26" fmla="*/ 1151064 w 1690814"/>
                    <a:gd name="connsiteY26" fmla="*/ 1052761 h 1273936"/>
                    <a:gd name="connsiteX27" fmla="*/ 1324896 w 1690814"/>
                    <a:gd name="connsiteY27" fmla="*/ 1127374 h 1273936"/>
                    <a:gd name="connsiteX28" fmla="*/ 1266952 w 1690814"/>
                    <a:gd name="connsiteY28" fmla="*/ 921791 h 1273936"/>
                    <a:gd name="connsiteX29" fmla="*/ 1456658 w 1690814"/>
                    <a:gd name="connsiteY29" fmla="*/ 952748 h 1273936"/>
                    <a:gd name="connsiteX30" fmla="*/ 1558258 w 1690814"/>
                    <a:gd name="connsiteY30" fmla="*/ 959099 h 1273936"/>
                    <a:gd name="connsiteX31" fmla="*/ 1450309 w 1690814"/>
                    <a:gd name="connsiteY31" fmla="*/ 758280 h 1273936"/>
                    <a:gd name="connsiteX32" fmla="*/ 1632870 w 1690814"/>
                    <a:gd name="connsiteY32" fmla="*/ 716211 h 1273936"/>
                    <a:gd name="connsiteX33" fmla="*/ 1690814 w 1690814"/>
                    <a:gd name="connsiteY33" fmla="*/ 701129 h 1273936"/>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2238 h 1275710"/>
                    <a:gd name="connsiteX1" fmla="*/ 962946 w 1690814"/>
                    <a:gd name="connsiteY1" fmla="*/ 411726 h 1275710"/>
                    <a:gd name="connsiteX2" fmla="*/ 863464 w 1690814"/>
                    <a:gd name="connsiteY2" fmla="*/ 203986 h 1275710"/>
                    <a:gd name="connsiteX3" fmla="*/ 855485 w 1690814"/>
                    <a:gd name="connsiteY3" fmla="*/ 28256 h 1275710"/>
                    <a:gd name="connsiteX4" fmla="*/ 685133 w 1690814"/>
                    <a:gd name="connsiteY4" fmla="*/ 58507 h 1275710"/>
                    <a:gd name="connsiteX5" fmla="*/ 693070 w 1690814"/>
                    <a:gd name="connsiteY5" fmla="*/ 223607 h 1275710"/>
                    <a:gd name="connsiteX6" fmla="*/ 651229 w 1690814"/>
                    <a:gd name="connsiteY6" fmla="*/ 367409 h 1275710"/>
                    <a:gd name="connsiteX7" fmla="*/ 681163 w 1690814"/>
                    <a:gd name="connsiteY7" fmla="*/ 225194 h 1275710"/>
                    <a:gd name="connsiteX8" fmla="*/ 316341 w 1690814"/>
                    <a:gd name="connsiteY8" fmla="*/ 3089 h 1275710"/>
                    <a:gd name="connsiteX9" fmla="*/ 175409 w 1690814"/>
                    <a:gd name="connsiteY9" fmla="*/ 114146 h 1275710"/>
                    <a:gd name="connsiteX10" fmla="*/ 410073 w 1690814"/>
                    <a:gd name="connsiteY10" fmla="*/ 314395 h 1275710"/>
                    <a:gd name="connsiteX11" fmla="*/ 399422 w 1690814"/>
                    <a:gd name="connsiteY11" fmla="*/ 341016 h 1275710"/>
                    <a:gd name="connsiteX12" fmla="*/ 97047 w 1690814"/>
                    <a:gd name="connsiteY12" fmla="*/ 252430 h 1275710"/>
                    <a:gd name="connsiteX13" fmla="*/ 9699 w 1690814"/>
                    <a:gd name="connsiteY13" fmla="*/ 413701 h 1275710"/>
                    <a:gd name="connsiteX14" fmla="*/ 255339 w 1690814"/>
                    <a:gd name="connsiteY14" fmla="*/ 537009 h 1275710"/>
                    <a:gd name="connsiteX15" fmla="*/ 65705 w 1690814"/>
                    <a:gd name="connsiteY15" fmla="*/ 554710 h 1275710"/>
                    <a:gd name="connsiteX16" fmla="*/ 65300 w 1690814"/>
                    <a:gd name="connsiteY16" fmla="*/ 719323 h 1275710"/>
                    <a:gd name="connsiteX17" fmla="*/ 295618 w 1690814"/>
                    <a:gd name="connsiteY17" fmla="*/ 744317 h 1275710"/>
                    <a:gd name="connsiteX18" fmla="*/ 478581 w 1690814"/>
                    <a:gd name="connsiteY18" fmla="*/ 783630 h 1275710"/>
                    <a:gd name="connsiteX19" fmla="*/ 717541 w 1690814"/>
                    <a:gd name="connsiteY19" fmla="*/ 884702 h 1275710"/>
                    <a:gd name="connsiteX20" fmla="*/ 952137 w 1690814"/>
                    <a:gd name="connsiteY20" fmla="*/ 644440 h 1275710"/>
                    <a:gd name="connsiteX21" fmla="*/ 724507 w 1690814"/>
                    <a:gd name="connsiteY21" fmla="*/ 887289 h 1275710"/>
                    <a:gd name="connsiteX22" fmla="*/ 1170115 w 1690814"/>
                    <a:gd name="connsiteY22" fmla="*/ 1253895 h 1275710"/>
                    <a:gd name="connsiteX23" fmla="*/ 1262983 w 1690814"/>
                    <a:gd name="connsiteY23" fmla="*/ 1226907 h 1275710"/>
                    <a:gd name="connsiteX24" fmla="*/ 1111378 w 1690814"/>
                    <a:gd name="connsiteY24" fmla="*/ 1099114 h 1275710"/>
                    <a:gd name="connsiteX25" fmla="*/ 1124872 w 1690814"/>
                    <a:gd name="connsiteY25" fmla="*/ 1180074 h 1275710"/>
                    <a:gd name="connsiteX26" fmla="*/ 1151064 w 1690814"/>
                    <a:gd name="connsiteY26" fmla="*/ 1053870 h 1275710"/>
                    <a:gd name="connsiteX27" fmla="*/ 1324896 w 1690814"/>
                    <a:gd name="connsiteY27" fmla="*/ 1128483 h 1275710"/>
                    <a:gd name="connsiteX28" fmla="*/ 1266952 w 1690814"/>
                    <a:gd name="connsiteY28" fmla="*/ 922900 h 1275710"/>
                    <a:gd name="connsiteX29" fmla="*/ 1456658 w 1690814"/>
                    <a:gd name="connsiteY29" fmla="*/ 953857 h 1275710"/>
                    <a:gd name="connsiteX30" fmla="*/ 1558258 w 1690814"/>
                    <a:gd name="connsiteY30" fmla="*/ 960208 h 1275710"/>
                    <a:gd name="connsiteX31" fmla="*/ 1450309 w 1690814"/>
                    <a:gd name="connsiteY31" fmla="*/ 759389 h 1275710"/>
                    <a:gd name="connsiteX32" fmla="*/ 1632870 w 1690814"/>
                    <a:gd name="connsiteY32" fmla="*/ 717320 h 1275710"/>
                    <a:gd name="connsiteX33" fmla="*/ 1690814 w 1690814"/>
                    <a:gd name="connsiteY33" fmla="*/ 702238 h 1275710"/>
                    <a:gd name="connsiteX0" fmla="*/ 1690814 w 1690814"/>
                    <a:gd name="connsiteY0" fmla="*/ 701130 h 1274602"/>
                    <a:gd name="connsiteX1" fmla="*/ 962946 w 1690814"/>
                    <a:gd name="connsiteY1" fmla="*/ 410618 h 1274602"/>
                    <a:gd name="connsiteX2" fmla="*/ 863464 w 1690814"/>
                    <a:gd name="connsiteY2" fmla="*/ 202878 h 1274602"/>
                    <a:gd name="connsiteX3" fmla="*/ 855485 w 1690814"/>
                    <a:gd name="connsiteY3" fmla="*/ 27148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73512 w 1690814"/>
                    <a:gd name="connsiteY3" fmla="*/ 1555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93070 w 1690814"/>
                    <a:gd name="connsiteY5" fmla="*/ 222637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50862 w 1690814"/>
                    <a:gd name="connsiteY5" fmla="*/ 218309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717393 w 1690814"/>
                    <a:gd name="connsiteY5" fmla="*/ 229321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80911 w 1690814"/>
                    <a:gd name="connsiteY5" fmla="*/ 238624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16 h 1274388"/>
                    <a:gd name="connsiteX1" fmla="*/ 962946 w 1690814"/>
                    <a:gd name="connsiteY1" fmla="*/ 410404 h 1274388"/>
                    <a:gd name="connsiteX2" fmla="*/ 863464 w 1690814"/>
                    <a:gd name="connsiteY2" fmla="*/ 202664 h 1274388"/>
                    <a:gd name="connsiteX3" fmla="*/ 855486 w 1690814"/>
                    <a:gd name="connsiteY3" fmla="*/ 26933 h 1274388"/>
                    <a:gd name="connsiteX4" fmla="*/ 671255 w 1690814"/>
                    <a:gd name="connsiteY4" fmla="*/ 57615 h 1274388"/>
                    <a:gd name="connsiteX5" fmla="*/ 680911 w 1690814"/>
                    <a:gd name="connsiteY5" fmla="*/ 238597 h 1274388"/>
                    <a:gd name="connsiteX6" fmla="*/ 651229 w 1690814"/>
                    <a:gd name="connsiteY6" fmla="*/ 366087 h 1274388"/>
                    <a:gd name="connsiteX7" fmla="*/ 727664 w 1690814"/>
                    <a:gd name="connsiteY7" fmla="*/ 247762 h 1274388"/>
                    <a:gd name="connsiteX8" fmla="*/ 316341 w 1690814"/>
                    <a:gd name="connsiteY8" fmla="*/ 1767 h 1274388"/>
                    <a:gd name="connsiteX9" fmla="*/ 175409 w 1690814"/>
                    <a:gd name="connsiteY9" fmla="*/ 112824 h 1274388"/>
                    <a:gd name="connsiteX10" fmla="*/ 410073 w 1690814"/>
                    <a:gd name="connsiteY10" fmla="*/ 313073 h 1274388"/>
                    <a:gd name="connsiteX11" fmla="*/ 399422 w 1690814"/>
                    <a:gd name="connsiteY11" fmla="*/ 339694 h 1274388"/>
                    <a:gd name="connsiteX12" fmla="*/ 97047 w 1690814"/>
                    <a:gd name="connsiteY12" fmla="*/ 251108 h 1274388"/>
                    <a:gd name="connsiteX13" fmla="*/ 9699 w 1690814"/>
                    <a:gd name="connsiteY13" fmla="*/ 412379 h 1274388"/>
                    <a:gd name="connsiteX14" fmla="*/ 255339 w 1690814"/>
                    <a:gd name="connsiteY14" fmla="*/ 535687 h 1274388"/>
                    <a:gd name="connsiteX15" fmla="*/ 65705 w 1690814"/>
                    <a:gd name="connsiteY15" fmla="*/ 553388 h 1274388"/>
                    <a:gd name="connsiteX16" fmla="*/ 65300 w 1690814"/>
                    <a:gd name="connsiteY16" fmla="*/ 718001 h 1274388"/>
                    <a:gd name="connsiteX17" fmla="*/ 295618 w 1690814"/>
                    <a:gd name="connsiteY17" fmla="*/ 742995 h 1274388"/>
                    <a:gd name="connsiteX18" fmla="*/ 478581 w 1690814"/>
                    <a:gd name="connsiteY18" fmla="*/ 782308 h 1274388"/>
                    <a:gd name="connsiteX19" fmla="*/ 717541 w 1690814"/>
                    <a:gd name="connsiteY19" fmla="*/ 883380 h 1274388"/>
                    <a:gd name="connsiteX20" fmla="*/ 952137 w 1690814"/>
                    <a:gd name="connsiteY20" fmla="*/ 643118 h 1274388"/>
                    <a:gd name="connsiteX21" fmla="*/ 724507 w 1690814"/>
                    <a:gd name="connsiteY21" fmla="*/ 885967 h 1274388"/>
                    <a:gd name="connsiteX22" fmla="*/ 1170115 w 1690814"/>
                    <a:gd name="connsiteY22" fmla="*/ 1252573 h 1274388"/>
                    <a:gd name="connsiteX23" fmla="*/ 1262983 w 1690814"/>
                    <a:gd name="connsiteY23" fmla="*/ 1225585 h 1274388"/>
                    <a:gd name="connsiteX24" fmla="*/ 1111378 w 1690814"/>
                    <a:gd name="connsiteY24" fmla="*/ 1097792 h 1274388"/>
                    <a:gd name="connsiteX25" fmla="*/ 1124872 w 1690814"/>
                    <a:gd name="connsiteY25" fmla="*/ 1178752 h 1274388"/>
                    <a:gd name="connsiteX26" fmla="*/ 1151064 w 1690814"/>
                    <a:gd name="connsiteY26" fmla="*/ 1052548 h 1274388"/>
                    <a:gd name="connsiteX27" fmla="*/ 1324896 w 1690814"/>
                    <a:gd name="connsiteY27" fmla="*/ 1127161 h 1274388"/>
                    <a:gd name="connsiteX28" fmla="*/ 1266952 w 1690814"/>
                    <a:gd name="connsiteY28" fmla="*/ 921578 h 1274388"/>
                    <a:gd name="connsiteX29" fmla="*/ 1456658 w 1690814"/>
                    <a:gd name="connsiteY29" fmla="*/ 952535 h 1274388"/>
                    <a:gd name="connsiteX30" fmla="*/ 1558258 w 1690814"/>
                    <a:gd name="connsiteY30" fmla="*/ 958886 h 1274388"/>
                    <a:gd name="connsiteX31" fmla="*/ 1450309 w 1690814"/>
                    <a:gd name="connsiteY31" fmla="*/ 758067 h 1274388"/>
                    <a:gd name="connsiteX32" fmla="*/ 1632870 w 1690814"/>
                    <a:gd name="connsiteY32" fmla="*/ 715998 h 1274388"/>
                    <a:gd name="connsiteX33" fmla="*/ 1690814 w 1690814"/>
                    <a:gd name="connsiteY33" fmla="*/ 700916 h 1274388"/>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80911 w 1690814"/>
                    <a:gd name="connsiteY5" fmla="*/ 238340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92214 w 1690814"/>
                    <a:gd name="connsiteY5" fmla="*/ 233903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994 h 1274466"/>
                    <a:gd name="connsiteX1" fmla="*/ 962946 w 1690814"/>
                    <a:gd name="connsiteY1" fmla="*/ 410482 h 1274466"/>
                    <a:gd name="connsiteX2" fmla="*/ 863464 w 1690814"/>
                    <a:gd name="connsiteY2" fmla="*/ 202742 h 1274466"/>
                    <a:gd name="connsiteX3" fmla="*/ 855486 w 1690814"/>
                    <a:gd name="connsiteY3" fmla="*/ 27011 h 1274466"/>
                    <a:gd name="connsiteX4" fmla="*/ 671255 w 1690814"/>
                    <a:gd name="connsiteY4" fmla="*/ 57693 h 1274466"/>
                    <a:gd name="connsiteX5" fmla="*/ 692214 w 1690814"/>
                    <a:gd name="connsiteY5" fmla="*/ 234238 h 1274466"/>
                    <a:gd name="connsiteX6" fmla="*/ 651229 w 1690814"/>
                    <a:gd name="connsiteY6" fmla="*/ 366165 h 1274466"/>
                    <a:gd name="connsiteX7" fmla="*/ 676298 w 1690814"/>
                    <a:gd name="connsiteY7" fmla="*/ 238401 h 1274466"/>
                    <a:gd name="connsiteX8" fmla="*/ 316341 w 1690814"/>
                    <a:gd name="connsiteY8" fmla="*/ 1845 h 1274466"/>
                    <a:gd name="connsiteX9" fmla="*/ 175409 w 1690814"/>
                    <a:gd name="connsiteY9" fmla="*/ 112902 h 1274466"/>
                    <a:gd name="connsiteX10" fmla="*/ 410073 w 1690814"/>
                    <a:gd name="connsiteY10" fmla="*/ 313151 h 1274466"/>
                    <a:gd name="connsiteX11" fmla="*/ 399422 w 1690814"/>
                    <a:gd name="connsiteY11" fmla="*/ 339772 h 1274466"/>
                    <a:gd name="connsiteX12" fmla="*/ 97047 w 1690814"/>
                    <a:gd name="connsiteY12" fmla="*/ 251186 h 1274466"/>
                    <a:gd name="connsiteX13" fmla="*/ 9699 w 1690814"/>
                    <a:gd name="connsiteY13" fmla="*/ 412457 h 1274466"/>
                    <a:gd name="connsiteX14" fmla="*/ 255339 w 1690814"/>
                    <a:gd name="connsiteY14" fmla="*/ 535765 h 1274466"/>
                    <a:gd name="connsiteX15" fmla="*/ 65705 w 1690814"/>
                    <a:gd name="connsiteY15" fmla="*/ 553466 h 1274466"/>
                    <a:gd name="connsiteX16" fmla="*/ 65300 w 1690814"/>
                    <a:gd name="connsiteY16" fmla="*/ 718079 h 1274466"/>
                    <a:gd name="connsiteX17" fmla="*/ 295618 w 1690814"/>
                    <a:gd name="connsiteY17" fmla="*/ 743073 h 1274466"/>
                    <a:gd name="connsiteX18" fmla="*/ 478581 w 1690814"/>
                    <a:gd name="connsiteY18" fmla="*/ 782386 h 1274466"/>
                    <a:gd name="connsiteX19" fmla="*/ 717541 w 1690814"/>
                    <a:gd name="connsiteY19" fmla="*/ 883458 h 1274466"/>
                    <a:gd name="connsiteX20" fmla="*/ 952137 w 1690814"/>
                    <a:gd name="connsiteY20" fmla="*/ 643196 h 1274466"/>
                    <a:gd name="connsiteX21" fmla="*/ 724507 w 1690814"/>
                    <a:gd name="connsiteY21" fmla="*/ 886045 h 1274466"/>
                    <a:gd name="connsiteX22" fmla="*/ 1170115 w 1690814"/>
                    <a:gd name="connsiteY22" fmla="*/ 1252651 h 1274466"/>
                    <a:gd name="connsiteX23" fmla="*/ 1262983 w 1690814"/>
                    <a:gd name="connsiteY23" fmla="*/ 1225663 h 1274466"/>
                    <a:gd name="connsiteX24" fmla="*/ 1111378 w 1690814"/>
                    <a:gd name="connsiteY24" fmla="*/ 1097870 h 1274466"/>
                    <a:gd name="connsiteX25" fmla="*/ 1124872 w 1690814"/>
                    <a:gd name="connsiteY25" fmla="*/ 1178830 h 1274466"/>
                    <a:gd name="connsiteX26" fmla="*/ 1151064 w 1690814"/>
                    <a:gd name="connsiteY26" fmla="*/ 1052626 h 1274466"/>
                    <a:gd name="connsiteX27" fmla="*/ 1324896 w 1690814"/>
                    <a:gd name="connsiteY27" fmla="*/ 1127239 h 1274466"/>
                    <a:gd name="connsiteX28" fmla="*/ 1266952 w 1690814"/>
                    <a:gd name="connsiteY28" fmla="*/ 921656 h 1274466"/>
                    <a:gd name="connsiteX29" fmla="*/ 1456658 w 1690814"/>
                    <a:gd name="connsiteY29" fmla="*/ 952613 h 1274466"/>
                    <a:gd name="connsiteX30" fmla="*/ 1558258 w 1690814"/>
                    <a:gd name="connsiteY30" fmla="*/ 958964 h 1274466"/>
                    <a:gd name="connsiteX31" fmla="*/ 1450309 w 1690814"/>
                    <a:gd name="connsiteY31" fmla="*/ 758145 h 1274466"/>
                    <a:gd name="connsiteX32" fmla="*/ 1632870 w 1690814"/>
                    <a:gd name="connsiteY32" fmla="*/ 716076 h 1274466"/>
                    <a:gd name="connsiteX33" fmla="*/ 1690814 w 1690814"/>
                    <a:gd name="connsiteY33" fmla="*/ 700994 h 1274466"/>
                    <a:gd name="connsiteX0" fmla="*/ 1690814 w 1690814"/>
                    <a:gd name="connsiteY0" fmla="*/ 701035 h 1274507"/>
                    <a:gd name="connsiteX1" fmla="*/ 962946 w 1690814"/>
                    <a:gd name="connsiteY1" fmla="*/ 410523 h 1274507"/>
                    <a:gd name="connsiteX2" fmla="*/ 863464 w 1690814"/>
                    <a:gd name="connsiteY2" fmla="*/ 202783 h 1274507"/>
                    <a:gd name="connsiteX3" fmla="*/ 855486 w 1690814"/>
                    <a:gd name="connsiteY3" fmla="*/ 27052 h 1274507"/>
                    <a:gd name="connsiteX4" fmla="*/ 671255 w 1690814"/>
                    <a:gd name="connsiteY4" fmla="*/ 57734 h 1274507"/>
                    <a:gd name="connsiteX5" fmla="*/ 692214 w 1690814"/>
                    <a:gd name="connsiteY5" fmla="*/ 234279 h 1274507"/>
                    <a:gd name="connsiteX6" fmla="*/ 651229 w 1690814"/>
                    <a:gd name="connsiteY6" fmla="*/ 366206 h 1274507"/>
                    <a:gd name="connsiteX7" fmla="*/ 679015 w 1690814"/>
                    <a:gd name="connsiteY7" fmla="*/ 233864 h 1274507"/>
                    <a:gd name="connsiteX8" fmla="*/ 316341 w 1690814"/>
                    <a:gd name="connsiteY8" fmla="*/ 1886 h 1274507"/>
                    <a:gd name="connsiteX9" fmla="*/ 175409 w 1690814"/>
                    <a:gd name="connsiteY9" fmla="*/ 112943 h 1274507"/>
                    <a:gd name="connsiteX10" fmla="*/ 410073 w 1690814"/>
                    <a:gd name="connsiteY10" fmla="*/ 313192 h 1274507"/>
                    <a:gd name="connsiteX11" fmla="*/ 399422 w 1690814"/>
                    <a:gd name="connsiteY11" fmla="*/ 339813 h 1274507"/>
                    <a:gd name="connsiteX12" fmla="*/ 97047 w 1690814"/>
                    <a:gd name="connsiteY12" fmla="*/ 251227 h 1274507"/>
                    <a:gd name="connsiteX13" fmla="*/ 9699 w 1690814"/>
                    <a:gd name="connsiteY13" fmla="*/ 412498 h 1274507"/>
                    <a:gd name="connsiteX14" fmla="*/ 255339 w 1690814"/>
                    <a:gd name="connsiteY14" fmla="*/ 535806 h 1274507"/>
                    <a:gd name="connsiteX15" fmla="*/ 65705 w 1690814"/>
                    <a:gd name="connsiteY15" fmla="*/ 553507 h 1274507"/>
                    <a:gd name="connsiteX16" fmla="*/ 65300 w 1690814"/>
                    <a:gd name="connsiteY16" fmla="*/ 718120 h 1274507"/>
                    <a:gd name="connsiteX17" fmla="*/ 295618 w 1690814"/>
                    <a:gd name="connsiteY17" fmla="*/ 743114 h 1274507"/>
                    <a:gd name="connsiteX18" fmla="*/ 478581 w 1690814"/>
                    <a:gd name="connsiteY18" fmla="*/ 782427 h 1274507"/>
                    <a:gd name="connsiteX19" fmla="*/ 717541 w 1690814"/>
                    <a:gd name="connsiteY19" fmla="*/ 883499 h 1274507"/>
                    <a:gd name="connsiteX20" fmla="*/ 952137 w 1690814"/>
                    <a:gd name="connsiteY20" fmla="*/ 643237 h 1274507"/>
                    <a:gd name="connsiteX21" fmla="*/ 724507 w 1690814"/>
                    <a:gd name="connsiteY21" fmla="*/ 886086 h 1274507"/>
                    <a:gd name="connsiteX22" fmla="*/ 1170115 w 1690814"/>
                    <a:gd name="connsiteY22" fmla="*/ 1252692 h 1274507"/>
                    <a:gd name="connsiteX23" fmla="*/ 1262983 w 1690814"/>
                    <a:gd name="connsiteY23" fmla="*/ 1225704 h 1274507"/>
                    <a:gd name="connsiteX24" fmla="*/ 1111378 w 1690814"/>
                    <a:gd name="connsiteY24" fmla="*/ 1097911 h 1274507"/>
                    <a:gd name="connsiteX25" fmla="*/ 1124872 w 1690814"/>
                    <a:gd name="connsiteY25" fmla="*/ 1178871 h 1274507"/>
                    <a:gd name="connsiteX26" fmla="*/ 1151064 w 1690814"/>
                    <a:gd name="connsiteY26" fmla="*/ 1052667 h 1274507"/>
                    <a:gd name="connsiteX27" fmla="*/ 1324896 w 1690814"/>
                    <a:gd name="connsiteY27" fmla="*/ 1127280 h 1274507"/>
                    <a:gd name="connsiteX28" fmla="*/ 1266952 w 1690814"/>
                    <a:gd name="connsiteY28" fmla="*/ 921697 h 1274507"/>
                    <a:gd name="connsiteX29" fmla="*/ 1456658 w 1690814"/>
                    <a:gd name="connsiteY29" fmla="*/ 952654 h 1274507"/>
                    <a:gd name="connsiteX30" fmla="*/ 1558258 w 1690814"/>
                    <a:gd name="connsiteY30" fmla="*/ 959005 h 1274507"/>
                    <a:gd name="connsiteX31" fmla="*/ 1450309 w 1690814"/>
                    <a:gd name="connsiteY31" fmla="*/ 758186 h 1274507"/>
                    <a:gd name="connsiteX32" fmla="*/ 1632870 w 1690814"/>
                    <a:gd name="connsiteY32" fmla="*/ 716117 h 1274507"/>
                    <a:gd name="connsiteX33" fmla="*/ 1690814 w 1690814"/>
                    <a:gd name="connsiteY33" fmla="*/ 701035 h 1274507"/>
                    <a:gd name="connsiteX0" fmla="*/ 1690814 w 1690814"/>
                    <a:gd name="connsiteY0" fmla="*/ 701070 h 1274542"/>
                    <a:gd name="connsiteX1" fmla="*/ 962946 w 1690814"/>
                    <a:gd name="connsiteY1" fmla="*/ 410558 h 1274542"/>
                    <a:gd name="connsiteX2" fmla="*/ 863464 w 1690814"/>
                    <a:gd name="connsiteY2" fmla="*/ 202818 h 1274542"/>
                    <a:gd name="connsiteX3" fmla="*/ 855486 w 1690814"/>
                    <a:gd name="connsiteY3" fmla="*/ 27087 h 1274542"/>
                    <a:gd name="connsiteX4" fmla="*/ 671255 w 1690814"/>
                    <a:gd name="connsiteY4" fmla="*/ 57769 h 1274542"/>
                    <a:gd name="connsiteX5" fmla="*/ 692214 w 1690814"/>
                    <a:gd name="connsiteY5" fmla="*/ 234314 h 1274542"/>
                    <a:gd name="connsiteX6" fmla="*/ 651229 w 1690814"/>
                    <a:gd name="connsiteY6" fmla="*/ 366241 h 1274542"/>
                    <a:gd name="connsiteX7" fmla="*/ 685024 w 1690814"/>
                    <a:gd name="connsiteY7" fmla="*/ 230036 h 1274542"/>
                    <a:gd name="connsiteX8" fmla="*/ 316341 w 1690814"/>
                    <a:gd name="connsiteY8" fmla="*/ 1921 h 1274542"/>
                    <a:gd name="connsiteX9" fmla="*/ 175409 w 1690814"/>
                    <a:gd name="connsiteY9" fmla="*/ 112978 h 1274542"/>
                    <a:gd name="connsiteX10" fmla="*/ 410073 w 1690814"/>
                    <a:gd name="connsiteY10" fmla="*/ 313227 h 1274542"/>
                    <a:gd name="connsiteX11" fmla="*/ 399422 w 1690814"/>
                    <a:gd name="connsiteY11" fmla="*/ 339848 h 1274542"/>
                    <a:gd name="connsiteX12" fmla="*/ 97047 w 1690814"/>
                    <a:gd name="connsiteY12" fmla="*/ 251262 h 1274542"/>
                    <a:gd name="connsiteX13" fmla="*/ 9699 w 1690814"/>
                    <a:gd name="connsiteY13" fmla="*/ 412533 h 1274542"/>
                    <a:gd name="connsiteX14" fmla="*/ 255339 w 1690814"/>
                    <a:gd name="connsiteY14" fmla="*/ 535841 h 1274542"/>
                    <a:gd name="connsiteX15" fmla="*/ 65705 w 1690814"/>
                    <a:gd name="connsiteY15" fmla="*/ 553542 h 1274542"/>
                    <a:gd name="connsiteX16" fmla="*/ 65300 w 1690814"/>
                    <a:gd name="connsiteY16" fmla="*/ 718155 h 1274542"/>
                    <a:gd name="connsiteX17" fmla="*/ 295618 w 1690814"/>
                    <a:gd name="connsiteY17" fmla="*/ 743149 h 1274542"/>
                    <a:gd name="connsiteX18" fmla="*/ 478581 w 1690814"/>
                    <a:gd name="connsiteY18" fmla="*/ 782462 h 1274542"/>
                    <a:gd name="connsiteX19" fmla="*/ 717541 w 1690814"/>
                    <a:gd name="connsiteY19" fmla="*/ 883534 h 1274542"/>
                    <a:gd name="connsiteX20" fmla="*/ 952137 w 1690814"/>
                    <a:gd name="connsiteY20" fmla="*/ 643272 h 1274542"/>
                    <a:gd name="connsiteX21" fmla="*/ 724507 w 1690814"/>
                    <a:gd name="connsiteY21" fmla="*/ 886121 h 1274542"/>
                    <a:gd name="connsiteX22" fmla="*/ 1170115 w 1690814"/>
                    <a:gd name="connsiteY22" fmla="*/ 1252727 h 1274542"/>
                    <a:gd name="connsiteX23" fmla="*/ 1262983 w 1690814"/>
                    <a:gd name="connsiteY23" fmla="*/ 1225739 h 1274542"/>
                    <a:gd name="connsiteX24" fmla="*/ 1111378 w 1690814"/>
                    <a:gd name="connsiteY24" fmla="*/ 1097946 h 1274542"/>
                    <a:gd name="connsiteX25" fmla="*/ 1124872 w 1690814"/>
                    <a:gd name="connsiteY25" fmla="*/ 1178906 h 1274542"/>
                    <a:gd name="connsiteX26" fmla="*/ 1151064 w 1690814"/>
                    <a:gd name="connsiteY26" fmla="*/ 1052702 h 1274542"/>
                    <a:gd name="connsiteX27" fmla="*/ 1324896 w 1690814"/>
                    <a:gd name="connsiteY27" fmla="*/ 1127315 h 1274542"/>
                    <a:gd name="connsiteX28" fmla="*/ 1266952 w 1690814"/>
                    <a:gd name="connsiteY28" fmla="*/ 921732 h 1274542"/>
                    <a:gd name="connsiteX29" fmla="*/ 1456658 w 1690814"/>
                    <a:gd name="connsiteY29" fmla="*/ 952689 h 1274542"/>
                    <a:gd name="connsiteX30" fmla="*/ 1558258 w 1690814"/>
                    <a:gd name="connsiteY30" fmla="*/ 959040 h 1274542"/>
                    <a:gd name="connsiteX31" fmla="*/ 1450309 w 1690814"/>
                    <a:gd name="connsiteY31" fmla="*/ 758221 h 1274542"/>
                    <a:gd name="connsiteX32" fmla="*/ 1632870 w 1690814"/>
                    <a:gd name="connsiteY32" fmla="*/ 716152 h 1274542"/>
                    <a:gd name="connsiteX33" fmla="*/ 1690814 w 1690814"/>
                    <a:gd name="connsiteY33" fmla="*/ 701070 h 1274542"/>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09737 h 1283209"/>
                    <a:gd name="connsiteX1" fmla="*/ 962946 w 1690814"/>
                    <a:gd name="connsiteY1" fmla="*/ 419225 h 1283209"/>
                    <a:gd name="connsiteX2" fmla="*/ 863464 w 1690814"/>
                    <a:gd name="connsiteY2" fmla="*/ 211485 h 1283209"/>
                    <a:gd name="connsiteX3" fmla="*/ 855486 w 1690814"/>
                    <a:gd name="connsiteY3" fmla="*/ 35754 h 1283209"/>
                    <a:gd name="connsiteX4" fmla="*/ 671255 w 1690814"/>
                    <a:gd name="connsiteY4" fmla="*/ 66436 h 1283209"/>
                    <a:gd name="connsiteX5" fmla="*/ 692214 w 1690814"/>
                    <a:gd name="connsiteY5" fmla="*/ 242981 h 1283209"/>
                    <a:gd name="connsiteX6" fmla="*/ 651229 w 1690814"/>
                    <a:gd name="connsiteY6" fmla="*/ 374908 h 1283209"/>
                    <a:gd name="connsiteX7" fmla="*/ 685024 w 1690814"/>
                    <a:gd name="connsiteY7" fmla="*/ 238703 h 1283209"/>
                    <a:gd name="connsiteX8" fmla="*/ 315196 w 1690814"/>
                    <a:gd name="connsiteY8" fmla="*/ 0 h 1283209"/>
                    <a:gd name="connsiteX9" fmla="*/ 175409 w 1690814"/>
                    <a:gd name="connsiteY9" fmla="*/ 121645 h 1283209"/>
                    <a:gd name="connsiteX10" fmla="*/ 410073 w 1690814"/>
                    <a:gd name="connsiteY10" fmla="*/ 321894 h 1283209"/>
                    <a:gd name="connsiteX11" fmla="*/ 399422 w 1690814"/>
                    <a:gd name="connsiteY11" fmla="*/ 348515 h 1283209"/>
                    <a:gd name="connsiteX12" fmla="*/ 97047 w 1690814"/>
                    <a:gd name="connsiteY12" fmla="*/ 259929 h 1283209"/>
                    <a:gd name="connsiteX13" fmla="*/ 9699 w 1690814"/>
                    <a:gd name="connsiteY13" fmla="*/ 421200 h 1283209"/>
                    <a:gd name="connsiteX14" fmla="*/ 255339 w 1690814"/>
                    <a:gd name="connsiteY14" fmla="*/ 544508 h 1283209"/>
                    <a:gd name="connsiteX15" fmla="*/ 65705 w 1690814"/>
                    <a:gd name="connsiteY15" fmla="*/ 562209 h 1283209"/>
                    <a:gd name="connsiteX16" fmla="*/ 65300 w 1690814"/>
                    <a:gd name="connsiteY16" fmla="*/ 726822 h 1283209"/>
                    <a:gd name="connsiteX17" fmla="*/ 295618 w 1690814"/>
                    <a:gd name="connsiteY17" fmla="*/ 751816 h 1283209"/>
                    <a:gd name="connsiteX18" fmla="*/ 478581 w 1690814"/>
                    <a:gd name="connsiteY18" fmla="*/ 791129 h 1283209"/>
                    <a:gd name="connsiteX19" fmla="*/ 717541 w 1690814"/>
                    <a:gd name="connsiteY19" fmla="*/ 892201 h 1283209"/>
                    <a:gd name="connsiteX20" fmla="*/ 952137 w 1690814"/>
                    <a:gd name="connsiteY20" fmla="*/ 651939 h 1283209"/>
                    <a:gd name="connsiteX21" fmla="*/ 724507 w 1690814"/>
                    <a:gd name="connsiteY21" fmla="*/ 894788 h 1283209"/>
                    <a:gd name="connsiteX22" fmla="*/ 1170115 w 1690814"/>
                    <a:gd name="connsiteY22" fmla="*/ 1261394 h 1283209"/>
                    <a:gd name="connsiteX23" fmla="*/ 1262983 w 1690814"/>
                    <a:gd name="connsiteY23" fmla="*/ 1234406 h 1283209"/>
                    <a:gd name="connsiteX24" fmla="*/ 1111378 w 1690814"/>
                    <a:gd name="connsiteY24" fmla="*/ 1106613 h 1283209"/>
                    <a:gd name="connsiteX25" fmla="*/ 1124872 w 1690814"/>
                    <a:gd name="connsiteY25" fmla="*/ 1187573 h 1283209"/>
                    <a:gd name="connsiteX26" fmla="*/ 1151064 w 1690814"/>
                    <a:gd name="connsiteY26" fmla="*/ 1061369 h 1283209"/>
                    <a:gd name="connsiteX27" fmla="*/ 1324896 w 1690814"/>
                    <a:gd name="connsiteY27" fmla="*/ 1135982 h 1283209"/>
                    <a:gd name="connsiteX28" fmla="*/ 1266952 w 1690814"/>
                    <a:gd name="connsiteY28" fmla="*/ 930399 h 1283209"/>
                    <a:gd name="connsiteX29" fmla="*/ 1456658 w 1690814"/>
                    <a:gd name="connsiteY29" fmla="*/ 961356 h 1283209"/>
                    <a:gd name="connsiteX30" fmla="*/ 1558258 w 1690814"/>
                    <a:gd name="connsiteY30" fmla="*/ 967707 h 1283209"/>
                    <a:gd name="connsiteX31" fmla="*/ 1450309 w 1690814"/>
                    <a:gd name="connsiteY31" fmla="*/ 766888 h 1283209"/>
                    <a:gd name="connsiteX32" fmla="*/ 1632870 w 1690814"/>
                    <a:gd name="connsiteY32" fmla="*/ 724819 h 1283209"/>
                    <a:gd name="connsiteX33" fmla="*/ 1690814 w 1690814"/>
                    <a:gd name="connsiteY33" fmla="*/ 709737 h 1283209"/>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1400 w 1691400"/>
                    <a:gd name="connsiteY0" fmla="*/ 695056 h 1268528"/>
                    <a:gd name="connsiteX1" fmla="*/ 963532 w 1691400"/>
                    <a:gd name="connsiteY1" fmla="*/ 404544 h 1268528"/>
                    <a:gd name="connsiteX2" fmla="*/ 864050 w 1691400"/>
                    <a:gd name="connsiteY2" fmla="*/ 196804 h 1268528"/>
                    <a:gd name="connsiteX3" fmla="*/ 856072 w 1691400"/>
                    <a:gd name="connsiteY3" fmla="*/ 21073 h 1268528"/>
                    <a:gd name="connsiteX4" fmla="*/ 671841 w 1691400"/>
                    <a:gd name="connsiteY4" fmla="*/ 51755 h 1268528"/>
                    <a:gd name="connsiteX5" fmla="*/ 692800 w 1691400"/>
                    <a:gd name="connsiteY5" fmla="*/ 228300 h 1268528"/>
                    <a:gd name="connsiteX6" fmla="*/ 651815 w 1691400"/>
                    <a:gd name="connsiteY6" fmla="*/ 360227 h 1268528"/>
                    <a:gd name="connsiteX7" fmla="*/ 685610 w 1691400"/>
                    <a:gd name="connsiteY7" fmla="*/ 224022 h 1268528"/>
                    <a:gd name="connsiteX8" fmla="*/ 323224 w 1691400"/>
                    <a:gd name="connsiteY8" fmla="*/ 14506 h 1268528"/>
                    <a:gd name="connsiteX9" fmla="*/ 175995 w 1691400"/>
                    <a:gd name="connsiteY9" fmla="*/ 106964 h 1268528"/>
                    <a:gd name="connsiteX10" fmla="*/ 410659 w 1691400"/>
                    <a:gd name="connsiteY10" fmla="*/ 307213 h 1268528"/>
                    <a:gd name="connsiteX11" fmla="*/ 400008 w 1691400"/>
                    <a:gd name="connsiteY11" fmla="*/ 333834 h 1268528"/>
                    <a:gd name="connsiteX12" fmla="*/ 93773 w 1691400"/>
                    <a:gd name="connsiteY12" fmla="*/ 278871 h 1268528"/>
                    <a:gd name="connsiteX13" fmla="*/ 10285 w 1691400"/>
                    <a:gd name="connsiteY13" fmla="*/ 406519 h 1268528"/>
                    <a:gd name="connsiteX14" fmla="*/ 255925 w 1691400"/>
                    <a:gd name="connsiteY14" fmla="*/ 529827 h 1268528"/>
                    <a:gd name="connsiteX15" fmla="*/ 66291 w 1691400"/>
                    <a:gd name="connsiteY15" fmla="*/ 547528 h 1268528"/>
                    <a:gd name="connsiteX16" fmla="*/ 65886 w 1691400"/>
                    <a:gd name="connsiteY16" fmla="*/ 712141 h 1268528"/>
                    <a:gd name="connsiteX17" fmla="*/ 296204 w 1691400"/>
                    <a:gd name="connsiteY17" fmla="*/ 737135 h 1268528"/>
                    <a:gd name="connsiteX18" fmla="*/ 479167 w 1691400"/>
                    <a:gd name="connsiteY18" fmla="*/ 776448 h 1268528"/>
                    <a:gd name="connsiteX19" fmla="*/ 718127 w 1691400"/>
                    <a:gd name="connsiteY19" fmla="*/ 877520 h 1268528"/>
                    <a:gd name="connsiteX20" fmla="*/ 952723 w 1691400"/>
                    <a:gd name="connsiteY20" fmla="*/ 637258 h 1268528"/>
                    <a:gd name="connsiteX21" fmla="*/ 725093 w 1691400"/>
                    <a:gd name="connsiteY21" fmla="*/ 880107 h 1268528"/>
                    <a:gd name="connsiteX22" fmla="*/ 1170701 w 1691400"/>
                    <a:gd name="connsiteY22" fmla="*/ 1246713 h 1268528"/>
                    <a:gd name="connsiteX23" fmla="*/ 1263569 w 1691400"/>
                    <a:gd name="connsiteY23" fmla="*/ 1219725 h 1268528"/>
                    <a:gd name="connsiteX24" fmla="*/ 1111964 w 1691400"/>
                    <a:gd name="connsiteY24" fmla="*/ 1091932 h 1268528"/>
                    <a:gd name="connsiteX25" fmla="*/ 1125458 w 1691400"/>
                    <a:gd name="connsiteY25" fmla="*/ 1172892 h 1268528"/>
                    <a:gd name="connsiteX26" fmla="*/ 1151650 w 1691400"/>
                    <a:gd name="connsiteY26" fmla="*/ 1046688 h 1268528"/>
                    <a:gd name="connsiteX27" fmla="*/ 1325482 w 1691400"/>
                    <a:gd name="connsiteY27" fmla="*/ 1121301 h 1268528"/>
                    <a:gd name="connsiteX28" fmla="*/ 1267538 w 1691400"/>
                    <a:gd name="connsiteY28" fmla="*/ 915718 h 1268528"/>
                    <a:gd name="connsiteX29" fmla="*/ 1457244 w 1691400"/>
                    <a:gd name="connsiteY29" fmla="*/ 946675 h 1268528"/>
                    <a:gd name="connsiteX30" fmla="*/ 1558844 w 1691400"/>
                    <a:gd name="connsiteY30" fmla="*/ 953026 h 1268528"/>
                    <a:gd name="connsiteX31" fmla="*/ 1450895 w 1691400"/>
                    <a:gd name="connsiteY31" fmla="*/ 752207 h 1268528"/>
                    <a:gd name="connsiteX32" fmla="*/ 1633456 w 1691400"/>
                    <a:gd name="connsiteY32" fmla="*/ 710138 h 1268528"/>
                    <a:gd name="connsiteX33" fmla="*/ 1691400 w 16914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63054 w 1679500"/>
                    <a:gd name="connsiteY15" fmla="*/ 55298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0609 w 1679500"/>
                    <a:gd name="connsiteY15" fmla="*/ 58646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35155 w 1679500"/>
                    <a:gd name="connsiteY15" fmla="*/ 562425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3167 w 1679500"/>
                    <a:gd name="connsiteY15" fmla="*/ 557273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75112 w 1679500"/>
                    <a:gd name="connsiteY9" fmla="*/ 119696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694 w 1679694"/>
                    <a:gd name="connsiteY0" fmla="*/ 695056 h 1268528"/>
                    <a:gd name="connsiteX1" fmla="*/ 951826 w 1679694"/>
                    <a:gd name="connsiteY1" fmla="*/ 404544 h 1268528"/>
                    <a:gd name="connsiteX2" fmla="*/ 852344 w 1679694"/>
                    <a:gd name="connsiteY2" fmla="*/ 196804 h 1268528"/>
                    <a:gd name="connsiteX3" fmla="*/ 844366 w 1679694"/>
                    <a:gd name="connsiteY3" fmla="*/ 21073 h 1268528"/>
                    <a:gd name="connsiteX4" fmla="*/ 660135 w 1679694"/>
                    <a:gd name="connsiteY4" fmla="*/ 51755 h 1268528"/>
                    <a:gd name="connsiteX5" fmla="*/ 681094 w 1679694"/>
                    <a:gd name="connsiteY5" fmla="*/ 228300 h 1268528"/>
                    <a:gd name="connsiteX6" fmla="*/ 640109 w 1679694"/>
                    <a:gd name="connsiteY6" fmla="*/ 360227 h 1268528"/>
                    <a:gd name="connsiteX7" fmla="*/ 673904 w 1679694"/>
                    <a:gd name="connsiteY7" fmla="*/ 224022 h 1268528"/>
                    <a:gd name="connsiteX8" fmla="*/ 311518 w 1679694"/>
                    <a:gd name="connsiteY8" fmla="*/ 14506 h 1268528"/>
                    <a:gd name="connsiteX9" fmla="*/ 175306 w 1679694"/>
                    <a:gd name="connsiteY9" fmla="*/ 119696 h 1268528"/>
                    <a:gd name="connsiteX10" fmla="*/ 398953 w 1679694"/>
                    <a:gd name="connsiteY10" fmla="*/ 307213 h 1268528"/>
                    <a:gd name="connsiteX11" fmla="*/ 388302 w 1679694"/>
                    <a:gd name="connsiteY11" fmla="*/ 333834 h 1268528"/>
                    <a:gd name="connsiteX12" fmla="*/ 82067 w 1679694"/>
                    <a:gd name="connsiteY12" fmla="*/ 278871 h 1268528"/>
                    <a:gd name="connsiteX13" fmla="*/ 13315 w 1679694"/>
                    <a:gd name="connsiteY13" fmla="*/ 394214 h 1268528"/>
                    <a:gd name="connsiteX14" fmla="*/ 254233 w 1679694"/>
                    <a:gd name="connsiteY14" fmla="*/ 523388 h 1268528"/>
                    <a:gd name="connsiteX15" fmla="*/ 253519 w 1679694"/>
                    <a:gd name="connsiteY15" fmla="*/ 542248 h 1268528"/>
                    <a:gd name="connsiteX16" fmla="*/ 49434 w 1679694"/>
                    <a:gd name="connsiteY16" fmla="*/ 539516 h 1268528"/>
                    <a:gd name="connsiteX17" fmla="*/ 54180 w 1679694"/>
                    <a:gd name="connsiteY17" fmla="*/ 712141 h 1268528"/>
                    <a:gd name="connsiteX18" fmla="*/ 284498 w 1679694"/>
                    <a:gd name="connsiteY18" fmla="*/ 737135 h 1268528"/>
                    <a:gd name="connsiteX19" fmla="*/ 467461 w 1679694"/>
                    <a:gd name="connsiteY19" fmla="*/ 776448 h 1268528"/>
                    <a:gd name="connsiteX20" fmla="*/ 706421 w 1679694"/>
                    <a:gd name="connsiteY20" fmla="*/ 877520 h 1268528"/>
                    <a:gd name="connsiteX21" fmla="*/ 941017 w 1679694"/>
                    <a:gd name="connsiteY21" fmla="*/ 637258 h 1268528"/>
                    <a:gd name="connsiteX22" fmla="*/ 713387 w 1679694"/>
                    <a:gd name="connsiteY22" fmla="*/ 880107 h 1268528"/>
                    <a:gd name="connsiteX23" fmla="*/ 1158995 w 1679694"/>
                    <a:gd name="connsiteY23" fmla="*/ 1246713 h 1268528"/>
                    <a:gd name="connsiteX24" fmla="*/ 1251863 w 1679694"/>
                    <a:gd name="connsiteY24" fmla="*/ 1219725 h 1268528"/>
                    <a:gd name="connsiteX25" fmla="*/ 1100258 w 1679694"/>
                    <a:gd name="connsiteY25" fmla="*/ 1091932 h 1268528"/>
                    <a:gd name="connsiteX26" fmla="*/ 1113752 w 1679694"/>
                    <a:gd name="connsiteY26" fmla="*/ 1172892 h 1268528"/>
                    <a:gd name="connsiteX27" fmla="*/ 1139944 w 1679694"/>
                    <a:gd name="connsiteY27" fmla="*/ 1046688 h 1268528"/>
                    <a:gd name="connsiteX28" fmla="*/ 1313776 w 1679694"/>
                    <a:gd name="connsiteY28" fmla="*/ 1121301 h 1268528"/>
                    <a:gd name="connsiteX29" fmla="*/ 1255832 w 1679694"/>
                    <a:gd name="connsiteY29" fmla="*/ 915718 h 1268528"/>
                    <a:gd name="connsiteX30" fmla="*/ 1445538 w 1679694"/>
                    <a:gd name="connsiteY30" fmla="*/ 946675 h 1268528"/>
                    <a:gd name="connsiteX31" fmla="*/ 1547138 w 1679694"/>
                    <a:gd name="connsiteY31" fmla="*/ 953026 h 1268528"/>
                    <a:gd name="connsiteX32" fmla="*/ 1439189 w 1679694"/>
                    <a:gd name="connsiteY32" fmla="*/ 752207 h 1268528"/>
                    <a:gd name="connsiteX33" fmla="*/ 1621750 w 1679694"/>
                    <a:gd name="connsiteY33" fmla="*/ 710138 h 1268528"/>
                    <a:gd name="connsiteX34" fmla="*/ 1679694 w 1679694"/>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41480 w 1681065"/>
                    <a:gd name="connsiteY6" fmla="*/ 366960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53497 w 1681065"/>
                    <a:gd name="connsiteY6" fmla="*/ 359234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7263 w 1681065"/>
                    <a:gd name="connsiteY7" fmla="*/ 235907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506072 w 1623121"/>
                    <a:gd name="connsiteY0" fmla="*/ 539697 h 1275261"/>
                    <a:gd name="connsiteX1" fmla="*/ 953197 w 1623121"/>
                    <a:gd name="connsiteY1" fmla="*/ 411277 h 1275261"/>
                    <a:gd name="connsiteX2" fmla="*/ 853715 w 1623121"/>
                    <a:gd name="connsiteY2" fmla="*/ 203537 h 1275261"/>
                    <a:gd name="connsiteX3" fmla="*/ 845737 w 1623121"/>
                    <a:gd name="connsiteY3" fmla="*/ 27806 h 1275261"/>
                    <a:gd name="connsiteX4" fmla="*/ 661506 w 1623121"/>
                    <a:gd name="connsiteY4" fmla="*/ 58488 h 1275261"/>
                    <a:gd name="connsiteX5" fmla="*/ 670016 w 1623121"/>
                    <a:gd name="connsiteY5" fmla="*/ 228881 h 1275261"/>
                    <a:gd name="connsiteX6" fmla="*/ 652070 w 1623121"/>
                    <a:gd name="connsiteY6" fmla="*/ 405446 h 1275261"/>
                    <a:gd name="connsiteX7" fmla="*/ 664687 w 1623121"/>
                    <a:gd name="connsiteY7" fmla="*/ 231902 h 1275261"/>
                    <a:gd name="connsiteX8" fmla="*/ 312889 w 1623121"/>
                    <a:gd name="connsiteY8" fmla="*/ 21239 h 1275261"/>
                    <a:gd name="connsiteX9" fmla="*/ 176677 w 1623121"/>
                    <a:gd name="connsiteY9" fmla="*/ 126429 h 1275261"/>
                    <a:gd name="connsiteX10" fmla="*/ 400324 w 1623121"/>
                    <a:gd name="connsiteY10" fmla="*/ 313946 h 1275261"/>
                    <a:gd name="connsiteX11" fmla="*/ 389673 w 1623121"/>
                    <a:gd name="connsiteY11" fmla="*/ 340567 h 1275261"/>
                    <a:gd name="connsiteX12" fmla="*/ 83438 w 1623121"/>
                    <a:gd name="connsiteY12" fmla="*/ 285604 h 1275261"/>
                    <a:gd name="connsiteX13" fmla="*/ 14686 w 1623121"/>
                    <a:gd name="connsiteY13" fmla="*/ 400947 h 1275261"/>
                    <a:gd name="connsiteX14" fmla="*/ 255604 w 1623121"/>
                    <a:gd name="connsiteY14" fmla="*/ 530121 h 1275261"/>
                    <a:gd name="connsiteX15" fmla="*/ 254890 w 1623121"/>
                    <a:gd name="connsiteY15" fmla="*/ 548981 h 1275261"/>
                    <a:gd name="connsiteX16" fmla="*/ 50805 w 1623121"/>
                    <a:gd name="connsiteY16" fmla="*/ 546249 h 1275261"/>
                    <a:gd name="connsiteX17" fmla="*/ 55551 w 1623121"/>
                    <a:gd name="connsiteY17" fmla="*/ 718874 h 1275261"/>
                    <a:gd name="connsiteX18" fmla="*/ 285869 w 1623121"/>
                    <a:gd name="connsiteY18" fmla="*/ 743868 h 1275261"/>
                    <a:gd name="connsiteX19" fmla="*/ 468832 w 1623121"/>
                    <a:gd name="connsiteY19" fmla="*/ 783181 h 1275261"/>
                    <a:gd name="connsiteX20" fmla="*/ 707792 w 1623121"/>
                    <a:gd name="connsiteY20" fmla="*/ 884253 h 1275261"/>
                    <a:gd name="connsiteX21" fmla="*/ 942388 w 1623121"/>
                    <a:gd name="connsiteY21" fmla="*/ 643991 h 1275261"/>
                    <a:gd name="connsiteX22" fmla="*/ 714758 w 1623121"/>
                    <a:gd name="connsiteY22" fmla="*/ 886840 h 1275261"/>
                    <a:gd name="connsiteX23" fmla="*/ 1160366 w 1623121"/>
                    <a:gd name="connsiteY23" fmla="*/ 1253446 h 1275261"/>
                    <a:gd name="connsiteX24" fmla="*/ 1253234 w 1623121"/>
                    <a:gd name="connsiteY24" fmla="*/ 1226458 h 1275261"/>
                    <a:gd name="connsiteX25" fmla="*/ 1101629 w 1623121"/>
                    <a:gd name="connsiteY25" fmla="*/ 1098665 h 1275261"/>
                    <a:gd name="connsiteX26" fmla="*/ 1115123 w 1623121"/>
                    <a:gd name="connsiteY26" fmla="*/ 1179625 h 1275261"/>
                    <a:gd name="connsiteX27" fmla="*/ 1141315 w 1623121"/>
                    <a:gd name="connsiteY27" fmla="*/ 1053421 h 1275261"/>
                    <a:gd name="connsiteX28" fmla="*/ 1315147 w 1623121"/>
                    <a:gd name="connsiteY28" fmla="*/ 1128034 h 1275261"/>
                    <a:gd name="connsiteX29" fmla="*/ 1257203 w 1623121"/>
                    <a:gd name="connsiteY29" fmla="*/ 922451 h 1275261"/>
                    <a:gd name="connsiteX30" fmla="*/ 1446909 w 1623121"/>
                    <a:gd name="connsiteY30" fmla="*/ 953408 h 1275261"/>
                    <a:gd name="connsiteX31" fmla="*/ 1548509 w 1623121"/>
                    <a:gd name="connsiteY31" fmla="*/ 959759 h 1275261"/>
                    <a:gd name="connsiteX32" fmla="*/ 1440560 w 1623121"/>
                    <a:gd name="connsiteY32" fmla="*/ 758940 h 1275261"/>
                    <a:gd name="connsiteX33" fmla="*/ 1623121 w 1623121"/>
                    <a:gd name="connsiteY33" fmla="*/ 716871 h 1275261"/>
                    <a:gd name="connsiteX34" fmla="*/ 1506072 w 1623121"/>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440560 w 1790297"/>
                    <a:gd name="connsiteY32" fmla="*/ 758940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59202 w 1790297"/>
                    <a:gd name="connsiteY30" fmla="*/ 809615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65930 w 1790297"/>
                    <a:gd name="connsiteY30" fmla="*/ 707022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494850 w 1790297"/>
                    <a:gd name="connsiteY28" fmla="*/ 1125731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09838 w 1790297"/>
                    <a:gd name="connsiteY28" fmla="*/ 930447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313390 w 1790297"/>
                    <a:gd name="connsiteY25" fmla="*/ 123428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15123 w 1790297"/>
                    <a:gd name="connsiteY25" fmla="*/ 1179625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91370 w 1790297"/>
                    <a:gd name="connsiteY25" fmla="*/ 10032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294966 w 1790297"/>
                    <a:gd name="connsiteY25" fmla="*/ 11291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60648"/>
                    <a:gd name="connsiteX1" fmla="*/ 953197 w 1790297"/>
                    <a:gd name="connsiteY1" fmla="*/ 411277 h 1260648"/>
                    <a:gd name="connsiteX2" fmla="*/ 853715 w 1790297"/>
                    <a:gd name="connsiteY2" fmla="*/ 203537 h 1260648"/>
                    <a:gd name="connsiteX3" fmla="*/ 845737 w 1790297"/>
                    <a:gd name="connsiteY3" fmla="*/ 27806 h 1260648"/>
                    <a:gd name="connsiteX4" fmla="*/ 661506 w 1790297"/>
                    <a:gd name="connsiteY4" fmla="*/ 58488 h 1260648"/>
                    <a:gd name="connsiteX5" fmla="*/ 670016 w 1790297"/>
                    <a:gd name="connsiteY5" fmla="*/ 228881 h 1260648"/>
                    <a:gd name="connsiteX6" fmla="*/ 652070 w 1790297"/>
                    <a:gd name="connsiteY6" fmla="*/ 405446 h 1260648"/>
                    <a:gd name="connsiteX7" fmla="*/ 664687 w 1790297"/>
                    <a:gd name="connsiteY7" fmla="*/ 231902 h 1260648"/>
                    <a:gd name="connsiteX8" fmla="*/ 312889 w 1790297"/>
                    <a:gd name="connsiteY8" fmla="*/ 21239 h 1260648"/>
                    <a:gd name="connsiteX9" fmla="*/ 176677 w 1790297"/>
                    <a:gd name="connsiteY9" fmla="*/ 126429 h 1260648"/>
                    <a:gd name="connsiteX10" fmla="*/ 400324 w 1790297"/>
                    <a:gd name="connsiteY10" fmla="*/ 313946 h 1260648"/>
                    <a:gd name="connsiteX11" fmla="*/ 389673 w 1790297"/>
                    <a:gd name="connsiteY11" fmla="*/ 340567 h 1260648"/>
                    <a:gd name="connsiteX12" fmla="*/ 83438 w 1790297"/>
                    <a:gd name="connsiteY12" fmla="*/ 285604 h 1260648"/>
                    <a:gd name="connsiteX13" fmla="*/ 14686 w 1790297"/>
                    <a:gd name="connsiteY13" fmla="*/ 400947 h 1260648"/>
                    <a:gd name="connsiteX14" fmla="*/ 255604 w 1790297"/>
                    <a:gd name="connsiteY14" fmla="*/ 530121 h 1260648"/>
                    <a:gd name="connsiteX15" fmla="*/ 254890 w 1790297"/>
                    <a:gd name="connsiteY15" fmla="*/ 548981 h 1260648"/>
                    <a:gd name="connsiteX16" fmla="*/ 50805 w 1790297"/>
                    <a:gd name="connsiteY16" fmla="*/ 546249 h 1260648"/>
                    <a:gd name="connsiteX17" fmla="*/ 55551 w 1790297"/>
                    <a:gd name="connsiteY17" fmla="*/ 718874 h 1260648"/>
                    <a:gd name="connsiteX18" fmla="*/ 285869 w 1790297"/>
                    <a:gd name="connsiteY18" fmla="*/ 743868 h 1260648"/>
                    <a:gd name="connsiteX19" fmla="*/ 468832 w 1790297"/>
                    <a:gd name="connsiteY19" fmla="*/ 783181 h 1260648"/>
                    <a:gd name="connsiteX20" fmla="*/ 707792 w 1790297"/>
                    <a:gd name="connsiteY20" fmla="*/ 884253 h 1260648"/>
                    <a:gd name="connsiteX21" fmla="*/ 942388 w 1790297"/>
                    <a:gd name="connsiteY21" fmla="*/ 643991 h 1260648"/>
                    <a:gd name="connsiteX22" fmla="*/ 714758 w 1790297"/>
                    <a:gd name="connsiteY22" fmla="*/ 886840 h 1260648"/>
                    <a:gd name="connsiteX23" fmla="*/ 1160366 w 1790297"/>
                    <a:gd name="connsiteY23" fmla="*/ 1253446 h 1260648"/>
                    <a:gd name="connsiteX24" fmla="*/ 1213165 w 1790297"/>
                    <a:gd name="connsiteY24" fmla="*/ 1133319 h 1260648"/>
                    <a:gd name="connsiteX25" fmla="*/ 1294966 w 1790297"/>
                    <a:gd name="connsiteY25" fmla="*/ 1129108 h 1260648"/>
                    <a:gd name="connsiteX26" fmla="*/ 1497863 w 1790297"/>
                    <a:gd name="connsiteY26" fmla="*/ 1101612 h 1260648"/>
                    <a:gd name="connsiteX27" fmla="*/ 1331875 w 1790297"/>
                    <a:gd name="connsiteY27" fmla="*/ 955912 h 1260648"/>
                    <a:gd name="connsiteX28" fmla="*/ 1658102 w 1790297"/>
                    <a:gd name="connsiteY28" fmla="*/ 925140 h 1260648"/>
                    <a:gd name="connsiteX29" fmla="*/ 1557212 w 1790297"/>
                    <a:gd name="connsiteY29" fmla="*/ 834360 h 1260648"/>
                    <a:gd name="connsiteX30" fmla="*/ 1790297 w 1790297"/>
                    <a:gd name="connsiteY30" fmla="*/ 838271 h 1260648"/>
                    <a:gd name="connsiteX31" fmla="*/ 1527112 w 1790297"/>
                    <a:gd name="connsiteY31" fmla="*/ 638178 h 1260648"/>
                    <a:gd name="connsiteX32" fmla="*/ 1473455 w 1790297"/>
                    <a:gd name="connsiteY32" fmla="*/ 580961 h 1260648"/>
                    <a:gd name="connsiteX33" fmla="*/ 1506072 w 1790297"/>
                    <a:gd name="connsiteY33" fmla="*/ 539697 h 1260648"/>
                    <a:gd name="connsiteX0" fmla="*/ 1506072 w 1790297"/>
                    <a:gd name="connsiteY0" fmla="*/ 539697 h 1209983"/>
                    <a:gd name="connsiteX1" fmla="*/ 953197 w 1790297"/>
                    <a:gd name="connsiteY1" fmla="*/ 411277 h 1209983"/>
                    <a:gd name="connsiteX2" fmla="*/ 853715 w 1790297"/>
                    <a:gd name="connsiteY2" fmla="*/ 203537 h 1209983"/>
                    <a:gd name="connsiteX3" fmla="*/ 845737 w 1790297"/>
                    <a:gd name="connsiteY3" fmla="*/ 27806 h 1209983"/>
                    <a:gd name="connsiteX4" fmla="*/ 661506 w 1790297"/>
                    <a:gd name="connsiteY4" fmla="*/ 58488 h 1209983"/>
                    <a:gd name="connsiteX5" fmla="*/ 670016 w 1790297"/>
                    <a:gd name="connsiteY5" fmla="*/ 228881 h 1209983"/>
                    <a:gd name="connsiteX6" fmla="*/ 652070 w 1790297"/>
                    <a:gd name="connsiteY6" fmla="*/ 405446 h 1209983"/>
                    <a:gd name="connsiteX7" fmla="*/ 664687 w 1790297"/>
                    <a:gd name="connsiteY7" fmla="*/ 231902 h 1209983"/>
                    <a:gd name="connsiteX8" fmla="*/ 312889 w 1790297"/>
                    <a:gd name="connsiteY8" fmla="*/ 21239 h 1209983"/>
                    <a:gd name="connsiteX9" fmla="*/ 176677 w 1790297"/>
                    <a:gd name="connsiteY9" fmla="*/ 126429 h 1209983"/>
                    <a:gd name="connsiteX10" fmla="*/ 400324 w 1790297"/>
                    <a:gd name="connsiteY10" fmla="*/ 313946 h 1209983"/>
                    <a:gd name="connsiteX11" fmla="*/ 389673 w 1790297"/>
                    <a:gd name="connsiteY11" fmla="*/ 340567 h 1209983"/>
                    <a:gd name="connsiteX12" fmla="*/ 83438 w 1790297"/>
                    <a:gd name="connsiteY12" fmla="*/ 285604 h 1209983"/>
                    <a:gd name="connsiteX13" fmla="*/ 14686 w 1790297"/>
                    <a:gd name="connsiteY13" fmla="*/ 400947 h 1209983"/>
                    <a:gd name="connsiteX14" fmla="*/ 255604 w 1790297"/>
                    <a:gd name="connsiteY14" fmla="*/ 530121 h 1209983"/>
                    <a:gd name="connsiteX15" fmla="*/ 254890 w 1790297"/>
                    <a:gd name="connsiteY15" fmla="*/ 548981 h 1209983"/>
                    <a:gd name="connsiteX16" fmla="*/ 50805 w 1790297"/>
                    <a:gd name="connsiteY16" fmla="*/ 546249 h 1209983"/>
                    <a:gd name="connsiteX17" fmla="*/ 55551 w 1790297"/>
                    <a:gd name="connsiteY17" fmla="*/ 718874 h 1209983"/>
                    <a:gd name="connsiteX18" fmla="*/ 285869 w 1790297"/>
                    <a:gd name="connsiteY18" fmla="*/ 743868 h 1209983"/>
                    <a:gd name="connsiteX19" fmla="*/ 468832 w 1790297"/>
                    <a:gd name="connsiteY19" fmla="*/ 783181 h 1209983"/>
                    <a:gd name="connsiteX20" fmla="*/ 707792 w 1790297"/>
                    <a:gd name="connsiteY20" fmla="*/ 884253 h 1209983"/>
                    <a:gd name="connsiteX21" fmla="*/ 942388 w 1790297"/>
                    <a:gd name="connsiteY21" fmla="*/ 643991 h 1209983"/>
                    <a:gd name="connsiteX22" fmla="*/ 714758 w 1790297"/>
                    <a:gd name="connsiteY22" fmla="*/ 886840 h 1209983"/>
                    <a:gd name="connsiteX23" fmla="*/ 1261660 w 1790297"/>
                    <a:gd name="connsiteY23" fmla="*/ 1199642 h 1209983"/>
                    <a:gd name="connsiteX24" fmla="*/ 1213165 w 1790297"/>
                    <a:gd name="connsiteY24" fmla="*/ 1133319 h 1209983"/>
                    <a:gd name="connsiteX25" fmla="*/ 1294966 w 1790297"/>
                    <a:gd name="connsiteY25" fmla="*/ 1129108 h 1209983"/>
                    <a:gd name="connsiteX26" fmla="*/ 1497863 w 1790297"/>
                    <a:gd name="connsiteY26" fmla="*/ 1101612 h 1209983"/>
                    <a:gd name="connsiteX27" fmla="*/ 1331875 w 1790297"/>
                    <a:gd name="connsiteY27" fmla="*/ 955912 h 1209983"/>
                    <a:gd name="connsiteX28" fmla="*/ 1658102 w 1790297"/>
                    <a:gd name="connsiteY28" fmla="*/ 925140 h 1209983"/>
                    <a:gd name="connsiteX29" fmla="*/ 1557212 w 1790297"/>
                    <a:gd name="connsiteY29" fmla="*/ 834360 h 1209983"/>
                    <a:gd name="connsiteX30" fmla="*/ 1790297 w 1790297"/>
                    <a:gd name="connsiteY30" fmla="*/ 838271 h 1209983"/>
                    <a:gd name="connsiteX31" fmla="*/ 1527112 w 1790297"/>
                    <a:gd name="connsiteY31" fmla="*/ 638178 h 1209983"/>
                    <a:gd name="connsiteX32" fmla="*/ 1473455 w 1790297"/>
                    <a:gd name="connsiteY32" fmla="*/ 580961 h 1209983"/>
                    <a:gd name="connsiteX33" fmla="*/ 1506072 w 1790297"/>
                    <a:gd name="connsiteY33" fmla="*/ 539697 h 1209983"/>
                    <a:gd name="connsiteX0" fmla="*/ 1506072 w 1790297"/>
                    <a:gd name="connsiteY0" fmla="*/ 539697 h 1226294"/>
                    <a:gd name="connsiteX1" fmla="*/ 953197 w 1790297"/>
                    <a:gd name="connsiteY1" fmla="*/ 411277 h 1226294"/>
                    <a:gd name="connsiteX2" fmla="*/ 853715 w 1790297"/>
                    <a:gd name="connsiteY2" fmla="*/ 203537 h 1226294"/>
                    <a:gd name="connsiteX3" fmla="*/ 845737 w 1790297"/>
                    <a:gd name="connsiteY3" fmla="*/ 27806 h 1226294"/>
                    <a:gd name="connsiteX4" fmla="*/ 661506 w 1790297"/>
                    <a:gd name="connsiteY4" fmla="*/ 58488 h 1226294"/>
                    <a:gd name="connsiteX5" fmla="*/ 670016 w 1790297"/>
                    <a:gd name="connsiteY5" fmla="*/ 228881 h 1226294"/>
                    <a:gd name="connsiteX6" fmla="*/ 652070 w 1790297"/>
                    <a:gd name="connsiteY6" fmla="*/ 405446 h 1226294"/>
                    <a:gd name="connsiteX7" fmla="*/ 664687 w 1790297"/>
                    <a:gd name="connsiteY7" fmla="*/ 231902 h 1226294"/>
                    <a:gd name="connsiteX8" fmla="*/ 312889 w 1790297"/>
                    <a:gd name="connsiteY8" fmla="*/ 21239 h 1226294"/>
                    <a:gd name="connsiteX9" fmla="*/ 176677 w 1790297"/>
                    <a:gd name="connsiteY9" fmla="*/ 126429 h 1226294"/>
                    <a:gd name="connsiteX10" fmla="*/ 400324 w 1790297"/>
                    <a:gd name="connsiteY10" fmla="*/ 313946 h 1226294"/>
                    <a:gd name="connsiteX11" fmla="*/ 389673 w 1790297"/>
                    <a:gd name="connsiteY11" fmla="*/ 340567 h 1226294"/>
                    <a:gd name="connsiteX12" fmla="*/ 83438 w 1790297"/>
                    <a:gd name="connsiteY12" fmla="*/ 285604 h 1226294"/>
                    <a:gd name="connsiteX13" fmla="*/ 14686 w 1790297"/>
                    <a:gd name="connsiteY13" fmla="*/ 400947 h 1226294"/>
                    <a:gd name="connsiteX14" fmla="*/ 255604 w 1790297"/>
                    <a:gd name="connsiteY14" fmla="*/ 530121 h 1226294"/>
                    <a:gd name="connsiteX15" fmla="*/ 254890 w 1790297"/>
                    <a:gd name="connsiteY15" fmla="*/ 548981 h 1226294"/>
                    <a:gd name="connsiteX16" fmla="*/ 50805 w 1790297"/>
                    <a:gd name="connsiteY16" fmla="*/ 546249 h 1226294"/>
                    <a:gd name="connsiteX17" fmla="*/ 55551 w 1790297"/>
                    <a:gd name="connsiteY17" fmla="*/ 718874 h 1226294"/>
                    <a:gd name="connsiteX18" fmla="*/ 285869 w 1790297"/>
                    <a:gd name="connsiteY18" fmla="*/ 743868 h 1226294"/>
                    <a:gd name="connsiteX19" fmla="*/ 468832 w 1790297"/>
                    <a:gd name="connsiteY19" fmla="*/ 783181 h 1226294"/>
                    <a:gd name="connsiteX20" fmla="*/ 707792 w 1790297"/>
                    <a:gd name="connsiteY20" fmla="*/ 884253 h 1226294"/>
                    <a:gd name="connsiteX21" fmla="*/ 942388 w 1790297"/>
                    <a:gd name="connsiteY21" fmla="*/ 643991 h 1226294"/>
                    <a:gd name="connsiteX22" fmla="*/ 714758 w 1790297"/>
                    <a:gd name="connsiteY22" fmla="*/ 886840 h 1226294"/>
                    <a:gd name="connsiteX23" fmla="*/ 1247496 w 1790297"/>
                    <a:gd name="connsiteY23" fmla="*/ 1217241 h 1226294"/>
                    <a:gd name="connsiteX24" fmla="*/ 1213165 w 1790297"/>
                    <a:gd name="connsiteY24" fmla="*/ 1133319 h 1226294"/>
                    <a:gd name="connsiteX25" fmla="*/ 1294966 w 1790297"/>
                    <a:gd name="connsiteY25" fmla="*/ 1129108 h 1226294"/>
                    <a:gd name="connsiteX26" fmla="*/ 1497863 w 1790297"/>
                    <a:gd name="connsiteY26" fmla="*/ 1101612 h 1226294"/>
                    <a:gd name="connsiteX27" fmla="*/ 1331875 w 1790297"/>
                    <a:gd name="connsiteY27" fmla="*/ 955912 h 1226294"/>
                    <a:gd name="connsiteX28" fmla="*/ 1658102 w 1790297"/>
                    <a:gd name="connsiteY28" fmla="*/ 925140 h 1226294"/>
                    <a:gd name="connsiteX29" fmla="*/ 1557212 w 1790297"/>
                    <a:gd name="connsiteY29" fmla="*/ 834360 h 1226294"/>
                    <a:gd name="connsiteX30" fmla="*/ 1790297 w 1790297"/>
                    <a:gd name="connsiteY30" fmla="*/ 838271 h 1226294"/>
                    <a:gd name="connsiteX31" fmla="*/ 1527112 w 1790297"/>
                    <a:gd name="connsiteY31" fmla="*/ 638178 h 1226294"/>
                    <a:gd name="connsiteX32" fmla="*/ 1473455 w 1790297"/>
                    <a:gd name="connsiteY32" fmla="*/ 580961 h 1226294"/>
                    <a:gd name="connsiteX33" fmla="*/ 1506072 w 1790297"/>
                    <a:gd name="connsiteY33" fmla="*/ 539697 h 1226294"/>
                    <a:gd name="connsiteX0" fmla="*/ 1506072 w 1790297"/>
                    <a:gd name="connsiteY0" fmla="*/ 539697 h 1264625"/>
                    <a:gd name="connsiteX1" fmla="*/ 953197 w 1790297"/>
                    <a:gd name="connsiteY1" fmla="*/ 411277 h 1264625"/>
                    <a:gd name="connsiteX2" fmla="*/ 853715 w 1790297"/>
                    <a:gd name="connsiteY2" fmla="*/ 203537 h 1264625"/>
                    <a:gd name="connsiteX3" fmla="*/ 845737 w 1790297"/>
                    <a:gd name="connsiteY3" fmla="*/ 27806 h 1264625"/>
                    <a:gd name="connsiteX4" fmla="*/ 661506 w 1790297"/>
                    <a:gd name="connsiteY4" fmla="*/ 58488 h 1264625"/>
                    <a:gd name="connsiteX5" fmla="*/ 670016 w 1790297"/>
                    <a:gd name="connsiteY5" fmla="*/ 228881 h 1264625"/>
                    <a:gd name="connsiteX6" fmla="*/ 652070 w 1790297"/>
                    <a:gd name="connsiteY6" fmla="*/ 405446 h 1264625"/>
                    <a:gd name="connsiteX7" fmla="*/ 664687 w 1790297"/>
                    <a:gd name="connsiteY7" fmla="*/ 231902 h 1264625"/>
                    <a:gd name="connsiteX8" fmla="*/ 312889 w 1790297"/>
                    <a:gd name="connsiteY8" fmla="*/ 21239 h 1264625"/>
                    <a:gd name="connsiteX9" fmla="*/ 176677 w 1790297"/>
                    <a:gd name="connsiteY9" fmla="*/ 126429 h 1264625"/>
                    <a:gd name="connsiteX10" fmla="*/ 400324 w 1790297"/>
                    <a:gd name="connsiteY10" fmla="*/ 313946 h 1264625"/>
                    <a:gd name="connsiteX11" fmla="*/ 389673 w 1790297"/>
                    <a:gd name="connsiteY11" fmla="*/ 340567 h 1264625"/>
                    <a:gd name="connsiteX12" fmla="*/ 83438 w 1790297"/>
                    <a:gd name="connsiteY12" fmla="*/ 285604 h 1264625"/>
                    <a:gd name="connsiteX13" fmla="*/ 14686 w 1790297"/>
                    <a:gd name="connsiteY13" fmla="*/ 400947 h 1264625"/>
                    <a:gd name="connsiteX14" fmla="*/ 255604 w 1790297"/>
                    <a:gd name="connsiteY14" fmla="*/ 530121 h 1264625"/>
                    <a:gd name="connsiteX15" fmla="*/ 254890 w 1790297"/>
                    <a:gd name="connsiteY15" fmla="*/ 548981 h 1264625"/>
                    <a:gd name="connsiteX16" fmla="*/ 50805 w 1790297"/>
                    <a:gd name="connsiteY16" fmla="*/ 546249 h 1264625"/>
                    <a:gd name="connsiteX17" fmla="*/ 55551 w 1790297"/>
                    <a:gd name="connsiteY17" fmla="*/ 718874 h 1264625"/>
                    <a:gd name="connsiteX18" fmla="*/ 285869 w 1790297"/>
                    <a:gd name="connsiteY18" fmla="*/ 743868 h 1264625"/>
                    <a:gd name="connsiteX19" fmla="*/ 468832 w 1790297"/>
                    <a:gd name="connsiteY19" fmla="*/ 783181 h 1264625"/>
                    <a:gd name="connsiteX20" fmla="*/ 707792 w 1790297"/>
                    <a:gd name="connsiteY20" fmla="*/ 884253 h 1264625"/>
                    <a:gd name="connsiteX21" fmla="*/ 942388 w 1790297"/>
                    <a:gd name="connsiteY21" fmla="*/ 643991 h 1264625"/>
                    <a:gd name="connsiteX22" fmla="*/ 714758 w 1790297"/>
                    <a:gd name="connsiteY22" fmla="*/ 886840 h 1264625"/>
                    <a:gd name="connsiteX23" fmla="*/ 1247496 w 1790297"/>
                    <a:gd name="connsiteY23" fmla="*/ 1217241 h 1264625"/>
                    <a:gd name="connsiteX24" fmla="*/ 1213165 w 1790297"/>
                    <a:gd name="connsiteY24" fmla="*/ 1133319 h 1264625"/>
                    <a:gd name="connsiteX25" fmla="*/ 1294966 w 1790297"/>
                    <a:gd name="connsiteY25" fmla="*/ 1129108 h 1264625"/>
                    <a:gd name="connsiteX26" fmla="*/ 1497863 w 1790297"/>
                    <a:gd name="connsiteY26" fmla="*/ 1101612 h 1264625"/>
                    <a:gd name="connsiteX27" fmla="*/ 1331875 w 1790297"/>
                    <a:gd name="connsiteY27" fmla="*/ 955912 h 1264625"/>
                    <a:gd name="connsiteX28" fmla="*/ 1658102 w 1790297"/>
                    <a:gd name="connsiteY28" fmla="*/ 925140 h 1264625"/>
                    <a:gd name="connsiteX29" fmla="*/ 1557212 w 1790297"/>
                    <a:gd name="connsiteY29" fmla="*/ 834360 h 1264625"/>
                    <a:gd name="connsiteX30" fmla="*/ 1790297 w 1790297"/>
                    <a:gd name="connsiteY30" fmla="*/ 838271 h 1264625"/>
                    <a:gd name="connsiteX31" fmla="*/ 1527112 w 1790297"/>
                    <a:gd name="connsiteY31" fmla="*/ 638178 h 1264625"/>
                    <a:gd name="connsiteX32" fmla="*/ 1473455 w 1790297"/>
                    <a:gd name="connsiteY32" fmla="*/ 580961 h 1264625"/>
                    <a:gd name="connsiteX33" fmla="*/ 1506072 w 1790297"/>
                    <a:gd name="connsiteY33" fmla="*/ 539697 h 1264625"/>
                    <a:gd name="connsiteX0" fmla="*/ 1506072 w 1790297"/>
                    <a:gd name="connsiteY0" fmla="*/ 539697 h 1133319"/>
                    <a:gd name="connsiteX1" fmla="*/ 953197 w 1790297"/>
                    <a:gd name="connsiteY1" fmla="*/ 411277 h 1133319"/>
                    <a:gd name="connsiteX2" fmla="*/ 853715 w 1790297"/>
                    <a:gd name="connsiteY2" fmla="*/ 203537 h 1133319"/>
                    <a:gd name="connsiteX3" fmla="*/ 845737 w 1790297"/>
                    <a:gd name="connsiteY3" fmla="*/ 27806 h 1133319"/>
                    <a:gd name="connsiteX4" fmla="*/ 661506 w 1790297"/>
                    <a:gd name="connsiteY4" fmla="*/ 58488 h 1133319"/>
                    <a:gd name="connsiteX5" fmla="*/ 670016 w 1790297"/>
                    <a:gd name="connsiteY5" fmla="*/ 228881 h 1133319"/>
                    <a:gd name="connsiteX6" fmla="*/ 652070 w 1790297"/>
                    <a:gd name="connsiteY6" fmla="*/ 405446 h 1133319"/>
                    <a:gd name="connsiteX7" fmla="*/ 664687 w 1790297"/>
                    <a:gd name="connsiteY7" fmla="*/ 231902 h 1133319"/>
                    <a:gd name="connsiteX8" fmla="*/ 312889 w 1790297"/>
                    <a:gd name="connsiteY8" fmla="*/ 21239 h 1133319"/>
                    <a:gd name="connsiteX9" fmla="*/ 176677 w 1790297"/>
                    <a:gd name="connsiteY9" fmla="*/ 126429 h 1133319"/>
                    <a:gd name="connsiteX10" fmla="*/ 400324 w 1790297"/>
                    <a:gd name="connsiteY10" fmla="*/ 313946 h 1133319"/>
                    <a:gd name="connsiteX11" fmla="*/ 389673 w 1790297"/>
                    <a:gd name="connsiteY11" fmla="*/ 340567 h 1133319"/>
                    <a:gd name="connsiteX12" fmla="*/ 83438 w 1790297"/>
                    <a:gd name="connsiteY12" fmla="*/ 285604 h 1133319"/>
                    <a:gd name="connsiteX13" fmla="*/ 14686 w 1790297"/>
                    <a:gd name="connsiteY13" fmla="*/ 400947 h 1133319"/>
                    <a:gd name="connsiteX14" fmla="*/ 255604 w 1790297"/>
                    <a:gd name="connsiteY14" fmla="*/ 530121 h 1133319"/>
                    <a:gd name="connsiteX15" fmla="*/ 254890 w 1790297"/>
                    <a:gd name="connsiteY15" fmla="*/ 548981 h 1133319"/>
                    <a:gd name="connsiteX16" fmla="*/ 50805 w 1790297"/>
                    <a:gd name="connsiteY16" fmla="*/ 546249 h 1133319"/>
                    <a:gd name="connsiteX17" fmla="*/ 55551 w 1790297"/>
                    <a:gd name="connsiteY17" fmla="*/ 718874 h 1133319"/>
                    <a:gd name="connsiteX18" fmla="*/ 285869 w 1790297"/>
                    <a:gd name="connsiteY18" fmla="*/ 743868 h 1133319"/>
                    <a:gd name="connsiteX19" fmla="*/ 468832 w 1790297"/>
                    <a:gd name="connsiteY19" fmla="*/ 783181 h 1133319"/>
                    <a:gd name="connsiteX20" fmla="*/ 707792 w 1790297"/>
                    <a:gd name="connsiteY20" fmla="*/ 884253 h 1133319"/>
                    <a:gd name="connsiteX21" fmla="*/ 942388 w 1790297"/>
                    <a:gd name="connsiteY21" fmla="*/ 643991 h 1133319"/>
                    <a:gd name="connsiteX22" fmla="*/ 714758 w 1790297"/>
                    <a:gd name="connsiteY22" fmla="*/ 886840 h 1133319"/>
                    <a:gd name="connsiteX23" fmla="*/ 1213165 w 1790297"/>
                    <a:gd name="connsiteY23" fmla="*/ 1133319 h 1133319"/>
                    <a:gd name="connsiteX24" fmla="*/ 1294966 w 1790297"/>
                    <a:gd name="connsiteY24" fmla="*/ 1129108 h 1133319"/>
                    <a:gd name="connsiteX25" fmla="*/ 1497863 w 1790297"/>
                    <a:gd name="connsiteY25" fmla="*/ 1101612 h 1133319"/>
                    <a:gd name="connsiteX26" fmla="*/ 1331875 w 1790297"/>
                    <a:gd name="connsiteY26" fmla="*/ 955912 h 1133319"/>
                    <a:gd name="connsiteX27" fmla="*/ 1658102 w 1790297"/>
                    <a:gd name="connsiteY27" fmla="*/ 925140 h 1133319"/>
                    <a:gd name="connsiteX28" fmla="*/ 1557212 w 1790297"/>
                    <a:gd name="connsiteY28" fmla="*/ 834360 h 1133319"/>
                    <a:gd name="connsiteX29" fmla="*/ 1790297 w 1790297"/>
                    <a:gd name="connsiteY29" fmla="*/ 838271 h 1133319"/>
                    <a:gd name="connsiteX30" fmla="*/ 1527112 w 1790297"/>
                    <a:gd name="connsiteY30" fmla="*/ 638178 h 1133319"/>
                    <a:gd name="connsiteX31" fmla="*/ 1473455 w 1790297"/>
                    <a:gd name="connsiteY31" fmla="*/ 580961 h 1133319"/>
                    <a:gd name="connsiteX32" fmla="*/ 1506072 w 1790297"/>
                    <a:gd name="connsiteY32" fmla="*/ 539697 h 113331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156 w 1790297"/>
                    <a:gd name="connsiteY24" fmla="*/ 1091770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30176 w 1790297"/>
                    <a:gd name="connsiteY25" fmla="*/ 1056555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36730 w 1790297"/>
                    <a:gd name="connsiteY26" fmla="*/ 957637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148166 w 1790297"/>
                    <a:gd name="connsiteY26" fmla="*/ 960791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497144 w 1790297"/>
                    <a:gd name="connsiteY27" fmla="*/ 952193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381370 w 1790297"/>
                    <a:gd name="connsiteY28" fmla="*/ 803039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466788 w 1790297"/>
                    <a:gd name="connsiteY28" fmla="*/ 830218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988"/>
                    <a:gd name="connsiteY0" fmla="*/ 539697 h 1218169"/>
                    <a:gd name="connsiteX1" fmla="*/ 953197 w 1679988"/>
                    <a:gd name="connsiteY1" fmla="*/ 411277 h 1218169"/>
                    <a:gd name="connsiteX2" fmla="*/ 853715 w 1679988"/>
                    <a:gd name="connsiteY2" fmla="*/ 203537 h 1218169"/>
                    <a:gd name="connsiteX3" fmla="*/ 845737 w 1679988"/>
                    <a:gd name="connsiteY3" fmla="*/ 27806 h 1218169"/>
                    <a:gd name="connsiteX4" fmla="*/ 661506 w 1679988"/>
                    <a:gd name="connsiteY4" fmla="*/ 58488 h 1218169"/>
                    <a:gd name="connsiteX5" fmla="*/ 670016 w 1679988"/>
                    <a:gd name="connsiteY5" fmla="*/ 228881 h 1218169"/>
                    <a:gd name="connsiteX6" fmla="*/ 652070 w 1679988"/>
                    <a:gd name="connsiteY6" fmla="*/ 405446 h 1218169"/>
                    <a:gd name="connsiteX7" fmla="*/ 664687 w 1679988"/>
                    <a:gd name="connsiteY7" fmla="*/ 231902 h 1218169"/>
                    <a:gd name="connsiteX8" fmla="*/ 312889 w 1679988"/>
                    <a:gd name="connsiteY8" fmla="*/ 21239 h 1218169"/>
                    <a:gd name="connsiteX9" fmla="*/ 176677 w 1679988"/>
                    <a:gd name="connsiteY9" fmla="*/ 126429 h 1218169"/>
                    <a:gd name="connsiteX10" fmla="*/ 400324 w 1679988"/>
                    <a:gd name="connsiteY10" fmla="*/ 313946 h 1218169"/>
                    <a:gd name="connsiteX11" fmla="*/ 389673 w 1679988"/>
                    <a:gd name="connsiteY11" fmla="*/ 340567 h 1218169"/>
                    <a:gd name="connsiteX12" fmla="*/ 83438 w 1679988"/>
                    <a:gd name="connsiteY12" fmla="*/ 285604 h 1218169"/>
                    <a:gd name="connsiteX13" fmla="*/ 14686 w 1679988"/>
                    <a:gd name="connsiteY13" fmla="*/ 400947 h 1218169"/>
                    <a:gd name="connsiteX14" fmla="*/ 255604 w 1679988"/>
                    <a:gd name="connsiteY14" fmla="*/ 530121 h 1218169"/>
                    <a:gd name="connsiteX15" fmla="*/ 254890 w 1679988"/>
                    <a:gd name="connsiteY15" fmla="*/ 548981 h 1218169"/>
                    <a:gd name="connsiteX16" fmla="*/ 50805 w 1679988"/>
                    <a:gd name="connsiteY16" fmla="*/ 546249 h 1218169"/>
                    <a:gd name="connsiteX17" fmla="*/ 55551 w 1679988"/>
                    <a:gd name="connsiteY17" fmla="*/ 718874 h 1218169"/>
                    <a:gd name="connsiteX18" fmla="*/ 285869 w 1679988"/>
                    <a:gd name="connsiteY18" fmla="*/ 743868 h 1218169"/>
                    <a:gd name="connsiteX19" fmla="*/ 468832 w 1679988"/>
                    <a:gd name="connsiteY19" fmla="*/ 783181 h 1218169"/>
                    <a:gd name="connsiteX20" fmla="*/ 707792 w 1679988"/>
                    <a:gd name="connsiteY20" fmla="*/ 884253 h 1218169"/>
                    <a:gd name="connsiteX21" fmla="*/ 942388 w 1679988"/>
                    <a:gd name="connsiteY21" fmla="*/ 643991 h 1218169"/>
                    <a:gd name="connsiteX22" fmla="*/ 714758 w 1679988"/>
                    <a:gd name="connsiteY22" fmla="*/ 886840 h 1218169"/>
                    <a:gd name="connsiteX23" fmla="*/ 1151648 w 1679988"/>
                    <a:gd name="connsiteY23" fmla="*/ 1218169 h 1218169"/>
                    <a:gd name="connsiteX24" fmla="*/ 1239170 w 1679988"/>
                    <a:gd name="connsiteY24" fmla="*/ 1187630 h 1218169"/>
                    <a:gd name="connsiteX25" fmla="*/ 1387840 w 1679988"/>
                    <a:gd name="connsiteY25" fmla="*/ 1124226 h 1218169"/>
                    <a:gd name="connsiteX26" fmla="*/ 1219703 w 1679988"/>
                    <a:gd name="connsiteY26" fmla="*/ 948768 h 1218169"/>
                    <a:gd name="connsiteX27" fmla="*/ 1548365 w 1679988"/>
                    <a:gd name="connsiteY27" fmla="*/ 930585 h 1218169"/>
                    <a:gd name="connsiteX28" fmla="*/ 1466788 w 1679988"/>
                    <a:gd name="connsiteY28" fmla="*/ 830218 h 1218169"/>
                    <a:gd name="connsiteX29" fmla="*/ 1679844 w 1679988"/>
                    <a:gd name="connsiteY29" fmla="*/ 847007 h 1218169"/>
                    <a:gd name="connsiteX30" fmla="*/ 1527112 w 1679988"/>
                    <a:gd name="connsiteY30" fmla="*/ 638178 h 1218169"/>
                    <a:gd name="connsiteX31" fmla="*/ 1473455 w 1679988"/>
                    <a:gd name="connsiteY31" fmla="*/ 580961 h 1218169"/>
                    <a:gd name="connsiteX32" fmla="*/ 1506072 w 1679988"/>
                    <a:gd name="connsiteY32" fmla="*/ 539697 h 1218169"/>
                    <a:gd name="connsiteX0" fmla="*/ 1506072 w 1679949"/>
                    <a:gd name="connsiteY0" fmla="*/ 539697 h 1218169"/>
                    <a:gd name="connsiteX1" fmla="*/ 953197 w 1679949"/>
                    <a:gd name="connsiteY1" fmla="*/ 411277 h 1218169"/>
                    <a:gd name="connsiteX2" fmla="*/ 853715 w 1679949"/>
                    <a:gd name="connsiteY2" fmla="*/ 203537 h 1218169"/>
                    <a:gd name="connsiteX3" fmla="*/ 845737 w 1679949"/>
                    <a:gd name="connsiteY3" fmla="*/ 27806 h 1218169"/>
                    <a:gd name="connsiteX4" fmla="*/ 661506 w 1679949"/>
                    <a:gd name="connsiteY4" fmla="*/ 58488 h 1218169"/>
                    <a:gd name="connsiteX5" fmla="*/ 670016 w 1679949"/>
                    <a:gd name="connsiteY5" fmla="*/ 228881 h 1218169"/>
                    <a:gd name="connsiteX6" fmla="*/ 652070 w 1679949"/>
                    <a:gd name="connsiteY6" fmla="*/ 405446 h 1218169"/>
                    <a:gd name="connsiteX7" fmla="*/ 664687 w 1679949"/>
                    <a:gd name="connsiteY7" fmla="*/ 231902 h 1218169"/>
                    <a:gd name="connsiteX8" fmla="*/ 312889 w 1679949"/>
                    <a:gd name="connsiteY8" fmla="*/ 21239 h 1218169"/>
                    <a:gd name="connsiteX9" fmla="*/ 176677 w 1679949"/>
                    <a:gd name="connsiteY9" fmla="*/ 126429 h 1218169"/>
                    <a:gd name="connsiteX10" fmla="*/ 400324 w 1679949"/>
                    <a:gd name="connsiteY10" fmla="*/ 313946 h 1218169"/>
                    <a:gd name="connsiteX11" fmla="*/ 389673 w 1679949"/>
                    <a:gd name="connsiteY11" fmla="*/ 340567 h 1218169"/>
                    <a:gd name="connsiteX12" fmla="*/ 83438 w 1679949"/>
                    <a:gd name="connsiteY12" fmla="*/ 285604 h 1218169"/>
                    <a:gd name="connsiteX13" fmla="*/ 14686 w 1679949"/>
                    <a:gd name="connsiteY13" fmla="*/ 400947 h 1218169"/>
                    <a:gd name="connsiteX14" fmla="*/ 255604 w 1679949"/>
                    <a:gd name="connsiteY14" fmla="*/ 530121 h 1218169"/>
                    <a:gd name="connsiteX15" fmla="*/ 254890 w 1679949"/>
                    <a:gd name="connsiteY15" fmla="*/ 548981 h 1218169"/>
                    <a:gd name="connsiteX16" fmla="*/ 50805 w 1679949"/>
                    <a:gd name="connsiteY16" fmla="*/ 546249 h 1218169"/>
                    <a:gd name="connsiteX17" fmla="*/ 55551 w 1679949"/>
                    <a:gd name="connsiteY17" fmla="*/ 718874 h 1218169"/>
                    <a:gd name="connsiteX18" fmla="*/ 285869 w 1679949"/>
                    <a:gd name="connsiteY18" fmla="*/ 743868 h 1218169"/>
                    <a:gd name="connsiteX19" fmla="*/ 468832 w 1679949"/>
                    <a:gd name="connsiteY19" fmla="*/ 783181 h 1218169"/>
                    <a:gd name="connsiteX20" fmla="*/ 707792 w 1679949"/>
                    <a:gd name="connsiteY20" fmla="*/ 884253 h 1218169"/>
                    <a:gd name="connsiteX21" fmla="*/ 942388 w 1679949"/>
                    <a:gd name="connsiteY21" fmla="*/ 643991 h 1218169"/>
                    <a:gd name="connsiteX22" fmla="*/ 714758 w 1679949"/>
                    <a:gd name="connsiteY22" fmla="*/ 886840 h 1218169"/>
                    <a:gd name="connsiteX23" fmla="*/ 1151648 w 1679949"/>
                    <a:gd name="connsiteY23" fmla="*/ 1218169 h 1218169"/>
                    <a:gd name="connsiteX24" fmla="*/ 1239170 w 1679949"/>
                    <a:gd name="connsiteY24" fmla="*/ 1187630 h 1218169"/>
                    <a:gd name="connsiteX25" fmla="*/ 1387840 w 1679949"/>
                    <a:gd name="connsiteY25" fmla="*/ 1124226 h 1218169"/>
                    <a:gd name="connsiteX26" fmla="*/ 1219703 w 1679949"/>
                    <a:gd name="connsiteY26" fmla="*/ 948768 h 1218169"/>
                    <a:gd name="connsiteX27" fmla="*/ 1548365 w 1679949"/>
                    <a:gd name="connsiteY27" fmla="*/ 930585 h 1218169"/>
                    <a:gd name="connsiteX28" fmla="*/ 1466788 w 1679949"/>
                    <a:gd name="connsiteY28" fmla="*/ 830218 h 1218169"/>
                    <a:gd name="connsiteX29" fmla="*/ 1679844 w 1679949"/>
                    <a:gd name="connsiteY29" fmla="*/ 847007 h 1218169"/>
                    <a:gd name="connsiteX30" fmla="*/ 1454575 w 1679949"/>
                    <a:gd name="connsiteY30" fmla="*/ 670661 h 1218169"/>
                    <a:gd name="connsiteX31" fmla="*/ 1473455 w 1679949"/>
                    <a:gd name="connsiteY31" fmla="*/ 580961 h 1218169"/>
                    <a:gd name="connsiteX32" fmla="*/ 1506072 w 1679949"/>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7533 w 1679939"/>
                    <a:gd name="connsiteY30" fmla="*/ 668231 h 1218169"/>
                    <a:gd name="connsiteX31" fmla="*/ 1473455 w 1679939"/>
                    <a:gd name="connsiteY31" fmla="*/ 580961 h 1218169"/>
                    <a:gd name="connsiteX32" fmla="*/ 1506072 w 1679939"/>
                    <a:gd name="connsiteY32" fmla="*/ 539697 h 1218169"/>
                    <a:gd name="connsiteX0" fmla="*/ 1506072 w 1679931"/>
                    <a:gd name="connsiteY0" fmla="*/ 539697 h 1218169"/>
                    <a:gd name="connsiteX1" fmla="*/ 953197 w 1679931"/>
                    <a:gd name="connsiteY1" fmla="*/ 411277 h 1218169"/>
                    <a:gd name="connsiteX2" fmla="*/ 853715 w 1679931"/>
                    <a:gd name="connsiteY2" fmla="*/ 203537 h 1218169"/>
                    <a:gd name="connsiteX3" fmla="*/ 845737 w 1679931"/>
                    <a:gd name="connsiteY3" fmla="*/ 27806 h 1218169"/>
                    <a:gd name="connsiteX4" fmla="*/ 661506 w 1679931"/>
                    <a:gd name="connsiteY4" fmla="*/ 58488 h 1218169"/>
                    <a:gd name="connsiteX5" fmla="*/ 670016 w 1679931"/>
                    <a:gd name="connsiteY5" fmla="*/ 228881 h 1218169"/>
                    <a:gd name="connsiteX6" fmla="*/ 652070 w 1679931"/>
                    <a:gd name="connsiteY6" fmla="*/ 405446 h 1218169"/>
                    <a:gd name="connsiteX7" fmla="*/ 664687 w 1679931"/>
                    <a:gd name="connsiteY7" fmla="*/ 231902 h 1218169"/>
                    <a:gd name="connsiteX8" fmla="*/ 312889 w 1679931"/>
                    <a:gd name="connsiteY8" fmla="*/ 21239 h 1218169"/>
                    <a:gd name="connsiteX9" fmla="*/ 176677 w 1679931"/>
                    <a:gd name="connsiteY9" fmla="*/ 126429 h 1218169"/>
                    <a:gd name="connsiteX10" fmla="*/ 400324 w 1679931"/>
                    <a:gd name="connsiteY10" fmla="*/ 313946 h 1218169"/>
                    <a:gd name="connsiteX11" fmla="*/ 389673 w 1679931"/>
                    <a:gd name="connsiteY11" fmla="*/ 340567 h 1218169"/>
                    <a:gd name="connsiteX12" fmla="*/ 83438 w 1679931"/>
                    <a:gd name="connsiteY12" fmla="*/ 285604 h 1218169"/>
                    <a:gd name="connsiteX13" fmla="*/ 14686 w 1679931"/>
                    <a:gd name="connsiteY13" fmla="*/ 400947 h 1218169"/>
                    <a:gd name="connsiteX14" fmla="*/ 255604 w 1679931"/>
                    <a:gd name="connsiteY14" fmla="*/ 530121 h 1218169"/>
                    <a:gd name="connsiteX15" fmla="*/ 254890 w 1679931"/>
                    <a:gd name="connsiteY15" fmla="*/ 548981 h 1218169"/>
                    <a:gd name="connsiteX16" fmla="*/ 50805 w 1679931"/>
                    <a:gd name="connsiteY16" fmla="*/ 546249 h 1218169"/>
                    <a:gd name="connsiteX17" fmla="*/ 55551 w 1679931"/>
                    <a:gd name="connsiteY17" fmla="*/ 718874 h 1218169"/>
                    <a:gd name="connsiteX18" fmla="*/ 285869 w 1679931"/>
                    <a:gd name="connsiteY18" fmla="*/ 743868 h 1218169"/>
                    <a:gd name="connsiteX19" fmla="*/ 468832 w 1679931"/>
                    <a:gd name="connsiteY19" fmla="*/ 783181 h 1218169"/>
                    <a:gd name="connsiteX20" fmla="*/ 707792 w 1679931"/>
                    <a:gd name="connsiteY20" fmla="*/ 884253 h 1218169"/>
                    <a:gd name="connsiteX21" fmla="*/ 942388 w 1679931"/>
                    <a:gd name="connsiteY21" fmla="*/ 643991 h 1218169"/>
                    <a:gd name="connsiteX22" fmla="*/ 714758 w 1679931"/>
                    <a:gd name="connsiteY22" fmla="*/ 886840 h 1218169"/>
                    <a:gd name="connsiteX23" fmla="*/ 1151648 w 1679931"/>
                    <a:gd name="connsiteY23" fmla="*/ 1218169 h 1218169"/>
                    <a:gd name="connsiteX24" fmla="*/ 1239170 w 1679931"/>
                    <a:gd name="connsiteY24" fmla="*/ 1187630 h 1218169"/>
                    <a:gd name="connsiteX25" fmla="*/ 1387840 w 1679931"/>
                    <a:gd name="connsiteY25" fmla="*/ 1124226 h 1218169"/>
                    <a:gd name="connsiteX26" fmla="*/ 1219703 w 1679931"/>
                    <a:gd name="connsiteY26" fmla="*/ 948768 h 1218169"/>
                    <a:gd name="connsiteX27" fmla="*/ 1548365 w 1679931"/>
                    <a:gd name="connsiteY27" fmla="*/ 930585 h 1218169"/>
                    <a:gd name="connsiteX28" fmla="*/ 1466788 w 1679931"/>
                    <a:gd name="connsiteY28" fmla="*/ 830218 h 1218169"/>
                    <a:gd name="connsiteX29" fmla="*/ 1679844 w 1679931"/>
                    <a:gd name="connsiteY29" fmla="*/ 847007 h 1218169"/>
                    <a:gd name="connsiteX30" fmla="*/ 1398059 w 1679931"/>
                    <a:gd name="connsiteY30" fmla="*/ 653210 h 1218169"/>
                    <a:gd name="connsiteX31" fmla="*/ 1473455 w 1679931"/>
                    <a:gd name="connsiteY31" fmla="*/ 580961 h 1218169"/>
                    <a:gd name="connsiteX32" fmla="*/ 1506072 w 1679931"/>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5815 w 1679939"/>
                    <a:gd name="connsiteY30" fmla="*/ 652350 h 1218169"/>
                    <a:gd name="connsiteX31" fmla="*/ 1473455 w 1679939"/>
                    <a:gd name="connsiteY31" fmla="*/ 580961 h 1218169"/>
                    <a:gd name="connsiteX32" fmla="*/ 1506072 w 1679939"/>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25815 w 1679844"/>
                    <a:gd name="connsiteY30" fmla="*/ 652350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39827 w 1679844"/>
                    <a:gd name="connsiteY30" fmla="*/ 659509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6072 w 1679844"/>
                    <a:gd name="connsiteY32" fmla="*/ 539697 h 1218169"/>
                    <a:gd name="connsiteX0" fmla="*/ 1319357 w 1679844"/>
                    <a:gd name="connsiteY0" fmla="*/ 526691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319357 w 1679844"/>
                    <a:gd name="connsiteY32" fmla="*/ 526691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261710 w 1679844"/>
                    <a:gd name="connsiteY31" fmla="*/ 643501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89475 w 1679844"/>
                    <a:gd name="connsiteY30" fmla="*/ 653068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28085"/>
                    <a:gd name="connsiteX1" fmla="*/ 953197 w 1679844"/>
                    <a:gd name="connsiteY1" fmla="*/ 411277 h 1228085"/>
                    <a:gd name="connsiteX2" fmla="*/ 853715 w 1679844"/>
                    <a:gd name="connsiteY2" fmla="*/ 203537 h 1228085"/>
                    <a:gd name="connsiteX3" fmla="*/ 845737 w 1679844"/>
                    <a:gd name="connsiteY3" fmla="*/ 27806 h 1228085"/>
                    <a:gd name="connsiteX4" fmla="*/ 661506 w 1679844"/>
                    <a:gd name="connsiteY4" fmla="*/ 58488 h 1228085"/>
                    <a:gd name="connsiteX5" fmla="*/ 670016 w 1679844"/>
                    <a:gd name="connsiteY5" fmla="*/ 228881 h 1228085"/>
                    <a:gd name="connsiteX6" fmla="*/ 652070 w 1679844"/>
                    <a:gd name="connsiteY6" fmla="*/ 405446 h 1228085"/>
                    <a:gd name="connsiteX7" fmla="*/ 664687 w 1679844"/>
                    <a:gd name="connsiteY7" fmla="*/ 231902 h 1228085"/>
                    <a:gd name="connsiteX8" fmla="*/ 312889 w 1679844"/>
                    <a:gd name="connsiteY8" fmla="*/ 21239 h 1228085"/>
                    <a:gd name="connsiteX9" fmla="*/ 176677 w 1679844"/>
                    <a:gd name="connsiteY9" fmla="*/ 126429 h 1228085"/>
                    <a:gd name="connsiteX10" fmla="*/ 400324 w 1679844"/>
                    <a:gd name="connsiteY10" fmla="*/ 313946 h 1228085"/>
                    <a:gd name="connsiteX11" fmla="*/ 389673 w 1679844"/>
                    <a:gd name="connsiteY11" fmla="*/ 340567 h 1228085"/>
                    <a:gd name="connsiteX12" fmla="*/ 83438 w 1679844"/>
                    <a:gd name="connsiteY12" fmla="*/ 285604 h 1228085"/>
                    <a:gd name="connsiteX13" fmla="*/ 14686 w 1679844"/>
                    <a:gd name="connsiteY13" fmla="*/ 400947 h 1228085"/>
                    <a:gd name="connsiteX14" fmla="*/ 255604 w 1679844"/>
                    <a:gd name="connsiteY14" fmla="*/ 530121 h 1228085"/>
                    <a:gd name="connsiteX15" fmla="*/ 254890 w 1679844"/>
                    <a:gd name="connsiteY15" fmla="*/ 548981 h 1228085"/>
                    <a:gd name="connsiteX16" fmla="*/ 50805 w 1679844"/>
                    <a:gd name="connsiteY16" fmla="*/ 546249 h 1228085"/>
                    <a:gd name="connsiteX17" fmla="*/ 55551 w 1679844"/>
                    <a:gd name="connsiteY17" fmla="*/ 718874 h 1228085"/>
                    <a:gd name="connsiteX18" fmla="*/ 281863 w 1679844"/>
                    <a:gd name="connsiteY18" fmla="*/ 746443 h 1228085"/>
                    <a:gd name="connsiteX19" fmla="*/ 468832 w 1679844"/>
                    <a:gd name="connsiteY19" fmla="*/ 783181 h 1228085"/>
                    <a:gd name="connsiteX20" fmla="*/ 707792 w 1679844"/>
                    <a:gd name="connsiteY20" fmla="*/ 884253 h 1228085"/>
                    <a:gd name="connsiteX21" fmla="*/ 942388 w 1679844"/>
                    <a:gd name="connsiteY21" fmla="*/ 643991 h 1228085"/>
                    <a:gd name="connsiteX22" fmla="*/ 714758 w 1679844"/>
                    <a:gd name="connsiteY22" fmla="*/ 886840 h 1228085"/>
                    <a:gd name="connsiteX23" fmla="*/ 1151648 w 1679844"/>
                    <a:gd name="connsiteY23" fmla="*/ 1218169 h 1228085"/>
                    <a:gd name="connsiteX24" fmla="*/ 1387840 w 1679844"/>
                    <a:gd name="connsiteY24" fmla="*/ 1124226 h 1228085"/>
                    <a:gd name="connsiteX25" fmla="*/ 1219703 w 1679844"/>
                    <a:gd name="connsiteY25" fmla="*/ 948768 h 1228085"/>
                    <a:gd name="connsiteX26" fmla="*/ 1548365 w 1679844"/>
                    <a:gd name="connsiteY26" fmla="*/ 930585 h 1228085"/>
                    <a:gd name="connsiteX27" fmla="*/ 1466788 w 1679844"/>
                    <a:gd name="connsiteY27" fmla="*/ 830218 h 1228085"/>
                    <a:gd name="connsiteX28" fmla="*/ 1679844 w 1679844"/>
                    <a:gd name="connsiteY28" fmla="*/ 847007 h 1228085"/>
                    <a:gd name="connsiteX29" fmla="*/ 1400777 w 1679844"/>
                    <a:gd name="connsiteY29" fmla="*/ 648631 h 1228085"/>
                    <a:gd name="connsiteX30" fmla="*/ 1509220 w 1679844"/>
                    <a:gd name="connsiteY30" fmla="*/ 548997 h 1228085"/>
                    <a:gd name="connsiteX0" fmla="*/ 1509220 w 1679844"/>
                    <a:gd name="connsiteY0" fmla="*/ 548997 h 1225835"/>
                    <a:gd name="connsiteX1" fmla="*/ 953197 w 1679844"/>
                    <a:gd name="connsiteY1" fmla="*/ 411277 h 1225835"/>
                    <a:gd name="connsiteX2" fmla="*/ 853715 w 1679844"/>
                    <a:gd name="connsiteY2" fmla="*/ 203537 h 1225835"/>
                    <a:gd name="connsiteX3" fmla="*/ 845737 w 1679844"/>
                    <a:gd name="connsiteY3" fmla="*/ 27806 h 1225835"/>
                    <a:gd name="connsiteX4" fmla="*/ 661506 w 1679844"/>
                    <a:gd name="connsiteY4" fmla="*/ 58488 h 1225835"/>
                    <a:gd name="connsiteX5" fmla="*/ 670016 w 1679844"/>
                    <a:gd name="connsiteY5" fmla="*/ 228881 h 1225835"/>
                    <a:gd name="connsiteX6" fmla="*/ 652070 w 1679844"/>
                    <a:gd name="connsiteY6" fmla="*/ 405446 h 1225835"/>
                    <a:gd name="connsiteX7" fmla="*/ 664687 w 1679844"/>
                    <a:gd name="connsiteY7" fmla="*/ 231902 h 1225835"/>
                    <a:gd name="connsiteX8" fmla="*/ 312889 w 1679844"/>
                    <a:gd name="connsiteY8" fmla="*/ 21239 h 1225835"/>
                    <a:gd name="connsiteX9" fmla="*/ 176677 w 1679844"/>
                    <a:gd name="connsiteY9" fmla="*/ 126429 h 1225835"/>
                    <a:gd name="connsiteX10" fmla="*/ 400324 w 1679844"/>
                    <a:gd name="connsiteY10" fmla="*/ 313946 h 1225835"/>
                    <a:gd name="connsiteX11" fmla="*/ 389673 w 1679844"/>
                    <a:gd name="connsiteY11" fmla="*/ 340567 h 1225835"/>
                    <a:gd name="connsiteX12" fmla="*/ 83438 w 1679844"/>
                    <a:gd name="connsiteY12" fmla="*/ 285604 h 1225835"/>
                    <a:gd name="connsiteX13" fmla="*/ 14686 w 1679844"/>
                    <a:gd name="connsiteY13" fmla="*/ 400947 h 1225835"/>
                    <a:gd name="connsiteX14" fmla="*/ 255604 w 1679844"/>
                    <a:gd name="connsiteY14" fmla="*/ 530121 h 1225835"/>
                    <a:gd name="connsiteX15" fmla="*/ 254890 w 1679844"/>
                    <a:gd name="connsiteY15" fmla="*/ 548981 h 1225835"/>
                    <a:gd name="connsiteX16" fmla="*/ 50805 w 1679844"/>
                    <a:gd name="connsiteY16" fmla="*/ 546249 h 1225835"/>
                    <a:gd name="connsiteX17" fmla="*/ 55551 w 1679844"/>
                    <a:gd name="connsiteY17" fmla="*/ 718874 h 1225835"/>
                    <a:gd name="connsiteX18" fmla="*/ 281863 w 1679844"/>
                    <a:gd name="connsiteY18" fmla="*/ 746443 h 1225835"/>
                    <a:gd name="connsiteX19" fmla="*/ 468832 w 1679844"/>
                    <a:gd name="connsiteY19" fmla="*/ 783181 h 1225835"/>
                    <a:gd name="connsiteX20" fmla="*/ 707792 w 1679844"/>
                    <a:gd name="connsiteY20" fmla="*/ 884253 h 1225835"/>
                    <a:gd name="connsiteX21" fmla="*/ 942388 w 1679844"/>
                    <a:gd name="connsiteY21" fmla="*/ 643991 h 1225835"/>
                    <a:gd name="connsiteX22" fmla="*/ 714758 w 1679844"/>
                    <a:gd name="connsiteY22" fmla="*/ 886840 h 1225835"/>
                    <a:gd name="connsiteX23" fmla="*/ 1151648 w 1679844"/>
                    <a:gd name="connsiteY23" fmla="*/ 1218169 h 1225835"/>
                    <a:gd name="connsiteX24" fmla="*/ 1387840 w 1679844"/>
                    <a:gd name="connsiteY24" fmla="*/ 1124226 h 1225835"/>
                    <a:gd name="connsiteX25" fmla="*/ 1219703 w 1679844"/>
                    <a:gd name="connsiteY25" fmla="*/ 948768 h 1225835"/>
                    <a:gd name="connsiteX26" fmla="*/ 1548365 w 1679844"/>
                    <a:gd name="connsiteY26" fmla="*/ 930585 h 1225835"/>
                    <a:gd name="connsiteX27" fmla="*/ 1466788 w 1679844"/>
                    <a:gd name="connsiteY27" fmla="*/ 830218 h 1225835"/>
                    <a:gd name="connsiteX28" fmla="*/ 1679844 w 1679844"/>
                    <a:gd name="connsiteY28" fmla="*/ 847007 h 1225835"/>
                    <a:gd name="connsiteX29" fmla="*/ 1400777 w 1679844"/>
                    <a:gd name="connsiteY29" fmla="*/ 648631 h 1225835"/>
                    <a:gd name="connsiteX30" fmla="*/ 1509220 w 1679844"/>
                    <a:gd name="connsiteY30" fmla="*/ 548997 h 1225835"/>
                    <a:gd name="connsiteX0" fmla="*/ 1509220 w 1679844"/>
                    <a:gd name="connsiteY0" fmla="*/ 548997 h 1228678"/>
                    <a:gd name="connsiteX1" fmla="*/ 953197 w 1679844"/>
                    <a:gd name="connsiteY1" fmla="*/ 411277 h 1228678"/>
                    <a:gd name="connsiteX2" fmla="*/ 853715 w 1679844"/>
                    <a:gd name="connsiteY2" fmla="*/ 203537 h 1228678"/>
                    <a:gd name="connsiteX3" fmla="*/ 845737 w 1679844"/>
                    <a:gd name="connsiteY3" fmla="*/ 27806 h 1228678"/>
                    <a:gd name="connsiteX4" fmla="*/ 661506 w 1679844"/>
                    <a:gd name="connsiteY4" fmla="*/ 58488 h 1228678"/>
                    <a:gd name="connsiteX5" fmla="*/ 670016 w 1679844"/>
                    <a:gd name="connsiteY5" fmla="*/ 228881 h 1228678"/>
                    <a:gd name="connsiteX6" fmla="*/ 652070 w 1679844"/>
                    <a:gd name="connsiteY6" fmla="*/ 405446 h 1228678"/>
                    <a:gd name="connsiteX7" fmla="*/ 664687 w 1679844"/>
                    <a:gd name="connsiteY7" fmla="*/ 231902 h 1228678"/>
                    <a:gd name="connsiteX8" fmla="*/ 312889 w 1679844"/>
                    <a:gd name="connsiteY8" fmla="*/ 21239 h 1228678"/>
                    <a:gd name="connsiteX9" fmla="*/ 176677 w 1679844"/>
                    <a:gd name="connsiteY9" fmla="*/ 126429 h 1228678"/>
                    <a:gd name="connsiteX10" fmla="*/ 400324 w 1679844"/>
                    <a:gd name="connsiteY10" fmla="*/ 313946 h 1228678"/>
                    <a:gd name="connsiteX11" fmla="*/ 389673 w 1679844"/>
                    <a:gd name="connsiteY11" fmla="*/ 340567 h 1228678"/>
                    <a:gd name="connsiteX12" fmla="*/ 83438 w 1679844"/>
                    <a:gd name="connsiteY12" fmla="*/ 285604 h 1228678"/>
                    <a:gd name="connsiteX13" fmla="*/ 14686 w 1679844"/>
                    <a:gd name="connsiteY13" fmla="*/ 400947 h 1228678"/>
                    <a:gd name="connsiteX14" fmla="*/ 255604 w 1679844"/>
                    <a:gd name="connsiteY14" fmla="*/ 530121 h 1228678"/>
                    <a:gd name="connsiteX15" fmla="*/ 254890 w 1679844"/>
                    <a:gd name="connsiteY15" fmla="*/ 548981 h 1228678"/>
                    <a:gd name="connsiteX16" fmla="*/ 50805 w 1679844"/>
                    <a:gd name="connsiteY16" fmla="*/ 546249 h 1228678"/>
                    <a:gd name="connsiteX17" fmla="*/ 55551 w 1679844"/>
                    <a:gd name="connsiteY17" fmla="*/ 718874 h 1228678"/>
                    <a:gd name="connsiteX18" fmla="*/ 281863 w 1679844"/>
                    <a:gd name="connsiteY18" fmla="*/ 746443 h 1228678"/>
                    <a:gd name="connsiteX19" fmla="*/ 468832 w 1679844"/>
                    <a:gd name="connsiteY19" fmla="*/ 783181 h 1228678"/>
                    <a:gd name="connsiteX20" fmla="*/ 707792 w 1679844"/>
                    <a:gd name="connsiteY20" fmla="*/ 884253 h 1228678"/>
                    <a:gd name="connsiteX21" fmla="*/ 942388 w 1679844"/>
                    <a:gd name="connsiteY21" fmla="*/ 643991 h 1228678"/>
                    <a:gd name="connsiteX22" fmla="*/ 714758 w 1679844"/>
                    <a:gd name="connsiteY22" fmla="*/ 886840 h 1228678"/>
                    <a:gd name="connsiteX23" fmla="*/ 1151648 w 1679844"/>
                    <a:gd name="connsiteY23" fmla="*/ 1218169 h 1228678"/>
                    <a:gd name="connsiteX24" fmla="*/ 1387840 w 1679844"/>
                    <a:gd name="connsiteY24" fmla="*/ 1124226 h 1228678"/>
                    <a:gd name="connsiteX25" fmla="*/ 1219703 w 1679844"/>
                    <a:gd name="connsiteY25" fmla="*/ 948768 h 1228678"/>
                    <a:gd name="connsiteX26" fmla="*/ 1548365 w 1679844"/>
                    <a:gd name="connsiteY26" fmla="*/ 930585 h 1228678"/>
                    <a:gd name="connsiteX27" fmla="*/ 1466788 w 1679844"/>
                    <a:gd name="connsiteY27" fmla="*/ 830218 h 1228678"/>
                    <a:gd name="connsiteX28" fmla="*/ 1679844 w 1679844"/>
                    <a:gd name="connsiteY28" fmla="*/ 847007 h 1228678"/>
                    <a:gd name="connsiteX29" fmla="*/ 1400777 w 1679844"/>
                    <a:gd name="connsiteY29" fmla="*/ 648631 h 1228678"/>
                    <a:gd name="connsiteX30" fmla="*/ 1509220 w 1679844"/>
                    <a:gd name="connsiteY30" fmla="*/ 548997 h 1228678"/>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400777 w 1679844"/>
                    <a:gd name="connsiteY0" fmla="*/ 648631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0" fmla="*/ 1400777 w 1548365"/>
                    <a:gd name="connsiteY0" fmla="*/ 648631 h 1218169"/>
                    <a:gd name="connsiteX1" fmla="*/ 953197 w 1548365"/>
                    <a:gd name="connsiteY1" fmla="*/ 411277 h 1218169"/>
                    <a:gd name="connsiteX2" fmla="*/ 853715 w 1548365"/>
                    <a:gd name="connsiteY2" fmla="*/ 203537 h 1218169"/>
                    <a:gd name="connsiteX3" fmla="*/ 845737 w 1548365"/>
                    <a:gd name="connsiteY3" fmla="*/ 27806 h 1218169"/>
                    <a:gd name="connsiteX4" fmla="*/ 661506 w 1548365"/>
                    <a:gd name="connsiteY4" fmla="*/ 58488 h 1218169"/>
                    <a:gd name="connsiteX5" fmla="*/ 670016 w 1548365"/>
                    <a:gd name="connsiteY5" fmla="*/ 228881 h 1218169"/>
                    <a:gd name="connsiteX6" fmla="*/ 652070 w 1548365"/>
                    <a:gd name="connsiteY6" fmla="*/ 405446 h 1218169"/>
                    <a:gd name="connsiteX7" fmla="*/ 664687 w 1548365"/>
                    <a:gd name="connsiteY7" fmla="*/ 231902 h 1218169"/>
                    <a:gd name="connsiteX8" fmla="*/ 312889 w 1548365"/>
                    <a:gd name="connsiteY8" fmla="*/ 21239 h 1218169"/>
                    <a:gd name="connsiteX9" fmla="*/ 176677 w 1548365"/>
                    <a:gd name="connsiteY9" fmla="*/ 126429 h 1218169"/>
                    <a:gd name="connsiteX10" fmla="*/ 400324 w 1548365"/>
                    <a:gd name="connsiteY10" fmla="*/ 313946 h 1218169"/>
                    <a:gd name="connsiteX11" fmla="*/ 389673 w 1548365"/>
                    <a:gd name="connsiteY11" fmla="*/ 340567 h 1218169"/>
                    <a:gd name="connsiteX12" fmla="*/ 83438 w 1548365"/>
                    <a:gd name="connsiteY12" fmla="*/ 285604 h 1218169"/>
                    <a:gd name="connsiteX13" fmla="*/ 14686 w 1548365"/>
                    <a:gd name="connsiteY13" fmla="*/ 400947 h 1218169"/>
                    <a:gd name="connsiteX14" fmla="*/ 255604 w 1548365"/>
                    <a:gd name="connsiteY14" fmla="*/ 530121 h 1218169"/>
                    <a:gd name="connsiteX15" fmla="*/ 254890 w 1548365"/>
                    <a:gd name="connsiteY15" fmla="*/ 548981 h 1218169"/>
                    <a:gd name="connsiteX16" fmla="*/ 50805 w 1548365"/>
                    <a:gd name="connsiteY16" fmla="*/ 546249 h 1218169"/>
                    <a:gd name="connsiteX17" fmla="*/ 55551 w 1548365"/>
                    <a:gd name="connsiteY17" fmla="*/ 718874 h 1218169"/>
                    <a:gd name="connsiteX18" fmla="*/ 281863 w 1548365"/>
                    <a:gd name="connsiteY18" fmla="*/ 746443 h 1218169"/>
                    <a:gd name="connsiteX19" fmla="*/ 468832 w 1548365"/>
                    <a:gd name="connsiteY19" fmla="*/ 783181 h 1218169"/>
                    <a:gd name="connsiteX20" fmla="*/ 707792 w 1548365"/>
                    <a:gd name="connsiteY20" fmla="*/ 884253 h 1218169"/>
                    <a:gd name="connsiteX21" fmla="*/ 942388 w 1548365"/>
                    <a:gd name="connsiteY21" fmla="*/ 643991 h 1218169"/>
                    <a:gd name="connsiteX22" fmla="*/ 714758 w 1548365"/>
                    <a:gd name="connsiteY22" fmla="*/ 886840 h 1218169"/>
                    <a:gd name="connsiteX23" fmla="*/ 1151648 w 1548365"/>
                    <a:gd name="connsiteY23" fmla="*/ 1218169 h 1218169"/>
                    <a:gd name="connsiteX24" fmla="*/ 1387840 w 1548365"/>
                    <a:gd name="connsiteY24" fmla="*/ 1124226 h 1218169"/>
                    <a:gd name="connsiteX25" fmla="*/ 1219703 w 1548365"/>
                    <a:gd name="connsiteY25" fmla="*/ 948768 h 1218169"/>
                    <a:gd name="connsiteX26" fmla="*/ 1548365 w 1548365"/>
                    <a:gd name="connsiteY26" fmla="*/ 930585 h 1218169"/>
                    <a:gd name="connsiteX27" fmla="*/ 1466788 w 1548365"/>
                    <a:gd name="connsiteY27" fmla="*/ 830218 h 1218169"/>
                    <a:gd name="connsiteX28" fmla="*/ 1400777 w 1548365"/>
                    <a:gd name="connsiteY28" fmla="*/ 648631 h 1218169"/>
                    <a:gd name="connsiteX0" fmla="*/ 1466788 w 1548365"/>
                    <a:gd name="connsiteY0" fmla="*/ 830218 h 1218169"/>
                    <a:gd name="connsiteX1" fmla="*/ 953197 w 1548365"/>
                    <a:gd name="connsiteY1" fmla="*/ 411277 h 1218169"/>
                    <a:gd name="connsiteX2" fmla="*/ 853715 w 1548365"/>
                    <a:gd name="connsiteY2" fmla="*/ 203537 h 1218169"/>
                    <a:gd name="connsiteX3" fmla="*/ 845737 w 1548365"/>
                    <a:gd name="connsiteY3" fmla="*/ 27806 h 1218169"/>
                    <a:gd name="connsiteX4" fmla="*/ 661506 w 1548365"/>
                    <a:gd name="connsiteY4" fmla="*/ 58488 h 1218169"/>
                    <a:gd name="connsiteX5" fmla="*/ 670016 w 1548365"/>
                    <a:gd name="connsiteY5" fmla="*/ 228881 h 1218169"/>
                    <a:gd name="connsiteX6" fmla="*/ 652070 w 1548365"/>
                    <a:gd name="connsiteY6" fmla="*/ 405446 h 1218169"/>
                    <a:gd name="connsiteX7" fmla="*/ 664687 w 1548365"/>
                    <a:gd name="connsiteY7" fmla="*/ 231902 h 1218169"/>
                    <a:gd name="connsiteX8" fmla="*/ 312889 w 1548365"/>
                    <a:gd name="connsiteY8" fmla="*/ 21239 h 1218169"/>
                    <a:gd name="connsiteX9" fmla="*/ 176677 w 1548365"/>
                    <a:gd name="connsiteY9" fmla="*/ 126429 h 1218169"/>
                    <a:gd name="connsiteX10" fmla="*/ 400324 w 1548365"/>
                    <a:gd name="connsiteY10" fmla="*/ 313946 h 1218169"/>
                    <a:gd name="connsiteX11" fmla="*/ 389673 w 1548365"/>
                    <a:gd name="connsiteY11" fmla="*/ 340567 h 1218169"/>
                    <a:gd name="connsiteX12" fmla="*/ 83438 w 1548365"/>
                    <a:gd name="connsiteY12" fmla="*/ 285604 h 1218169"/>
                    <a:gd name="connsiteX13" fmla="*/ 14686 w 1548365"/>
                    <a:gd name="connsiteY13" fmla="*/ 400947 h 1218169"/>
                    <a:gd name="connsiteX14" fmla="*/ 255604 w 1548365"/>
                    <a:gd name="connsiteY14" fmla="*/ 530121 h 1218169"/>
                    <a:gd name="connsiteX15" fmla="*/ 254890 w 1548365"/>
                    <a:gd name="connsiteY15" fmla="*/ 548981 h 1218169"/>
                    <a:gd name="connsiteX16" fmla="*/ 50805 w 1548365"/>
                    <a:gd name="connsiteY16" fmla="*/ 546249 h 1218169"/>
                    <a:gd name="connsiteX17" fmla="*/ 55551 w 1548365"/>
                    <a:gd name="connsiteY17" fmla="*/ 718874 h 1218169"/>
                    <a:gd name="connsiteX18" fmla="*/ 281863 w 1548365"/>
                    <a:gd name="connsiteY18" fmla="*/ 746443 h 1218169"/>
                    <a:gd name="connsiteX19" fmla="*/ 468832 w 1548365"/>
                    <a:gd name="connsiteY19" fmla="*/ 783181 h 1218169"/>
                    <a:gd name="connsiteX20" fmla="*/ 707792 w 1548365"/>
                    <a:gd name="connsiteY20" fmla="*/ 884253 h 1218169"/>
                    <a:gd name="connsiteX21" fmla="*/ 942388 w 1548365"/>
                    <a:gd name="connsiteY21" fmla="*/ 643991 h 1218169"/>
                    <a:gd name="connsiteX22" fmla="*/ 714758 w 1548365"/>
                    <a:gd name="connsiteY22" fmla="*/ 886840 h 1218169"/>
                    <a:gd name="connsiteX23" fmla="*/ 1151648 w 1548365"/>
                    <a:gd name="connsiteY23" fmla="*/ 1218169 h 1218169"/>
                    <a:gd name="connsiteX24" fmla="*/ 1387840 w 1548365"/>
                    <a:gd name="connsiteY24" fmla="*/ 1124226 h 1218169"/>
                    <a:gd name="connsiteX25" fmla="*/ 1219703 w 1548365"/>
                    <a:gd name="connsiteY25" fmla="*/ 948768 h 1218169"/>
                    <a:gd name="connsiteX26" fmla="*/ 1548365 w 1548365"/>
                    <a:gd name="connsiteY26" fmla="*/ 930585 h 1218169"/>
                    <a:gd name="connsiteX27" fmla="*/ 1466788 w 1548365"/>
                    <a:gd name="connsiteY27" fmla="*/ 830218 h 1218169"/>
                    <a:gd name="connsiteX0" fmla="*/ 1466788 w 1471584"/>
                    <a:gd name="connsiteY0" fmla="*/ 830218 h 1218169"/>
                    <a:gd name="connsiteX1" fmla="*/ 953197 w 1471584"/>
                    <a:gd name="connsiteY1" fmla="*/ 411277 h 1218169"/>
                    <a:gd name="connsiteX2" fmla="*/ 853715 w 1471584"/>
                    <a:gd name="connsiteY2" fmla="*/ 203537 h 1218169"/>
                    <a:gd name="connsiteX3" fmla="*/ 845737 w 1471584"/>
                    <a:gd name="connsiteY3" fmla="*/ 27806 h 1218169"/>
                    <a:gd name="connsiteX4" fmla="*/ 661506 w 1471584"/>
                    <a:gd name="connsiteY4" fmla="*/ 58488 h 1218169"/>
                    <a:gd name="connsiteX5" fmla="*/ 670016 w 1471584"/>
                    <a:gd name="connsiteY5" fmla="*/ 228881 h 1218169"/>
                    <a:gd name="connsiteX6" fmla="*/ 652070 w 1471584"/>
                    <a:gd name="connsiteY6" fmla="*/ 405446 h 1218169"/>
                    <a:gd name="connsiteX7" fmla="*/ 664687 w 1471584"/>
                    <a:gd name="connsiteY7" fmla="*/ 231902 h 1218169"/>
                    <a:gd name="connsiteX8" fmla="*/ 312889 w 1471584"/>
                    <a:gd name="connsiteY8" fmla="*/ 21239 h 1218169"/>
                    <a:gd name="connsiteX9" fmla="*/ 176677 w 1471584"/>
                    <a:gd name="connsiteY9" fmla="*/ 126429 h 1218169"/>
                    <a:gd name="connsiteX10" fmla="*/ 400324 w 1471584"/>
                    <a:gd name="connsiteY10" fmla="*/ 313946 h 1218169"/>
                    <a:gd name="connsiteX11" fmla="*/ 389673 w 1471584"/>
                    <a:gd name="connsiteY11" fmla="*/ 340567 h 1218169"/>
                    <a:gd name="connsiteX12" fmla="*/ 83438 w 1471584"/>
                    <a:gd name="connsiteY12" fmla="*/ 285604 h 1218169"/>
                    <a:gd name="connsiteX13" fmla="*/ 14686 w 1471584"/>
                    <a:gd name="connsiteY13" fmla="*/ 400947 h 1218169"/>
                    <a:gd name="connsiteX14" fmla="*/ 255604 w 1471584"/>
                    <a:gd name="connsiteY14" fmla="*/ 530121 h 1218169"/>
                    <a:gd name="connsiteX15" fmla="*/ 254890 w 1471584"/>
                    <a:gd name="connsiteY15" fmla="*/ 548981 h 1218169"/>
                    <a:gd name="connsiteX16" fmla="*/ 50805 w 1471584"/>
                    <a:gd name="connsiteY16" fmla="*/ 546249 h 1218169"/>
                    <a:gd name="connsiteX17" fmla="*/ 55551 w 1471584"/>
                    <a:gd name="connsiteY17" fmla="*/ 718874 h 1218169"/>
                    <a:gd name="connsiteX18" fmla="*/ 281863 w 1471584"/>
                    <a:gd name="connsiteY18" fmla="*/ 746443 h 1218169"/>
                    <a:gd name="connsiteX19" fmla="*/ 468832 w 1471584"/>
                    <a:gd name="connsiteY19" fmla="*/ 783181 h 1218169"/>
                    <a:gd name="connsiteX20" fmla="*/ 707792 w 1471584"/>
                    <a:gd name="connsiteY20" fmla="*/ 884253 h 1218169"/>
                    <a:gd name="connsiteX21" fmla="*/ 942388 w 1471584"/>
                    <a:gd name="connsiteY21" fmla="*/ 643991 h 1218169"/>
                    <a:gd name="connsiteX22" fmla="*/ 714758 w 1471584"/>
                    <a:gd name="connsiteY22" fmla="*/ 886840 h 1218169"/>
                    <a:gd name="connsiteX23" fmla="*/ 1151648 w 1471584"/>
                    <a:gd name="connsiteY23" fmla="*/ 1218169 h 1218169"/>
                    <a:gd name="connsiteX24" fmla="*/ 1387840 w 1471584"/>
                    <a:gd name="connsiteY24" fmla="*/ 1124226 h 1218169"/>
                    <a:gd name="connsiteX25" fmla="*/ 1219703 w 1471584"/>
                    <a:gd name="connsiteY25" fmla="*/ 948768 h 1218169"/>
                    <a:gd name="connsiteX26" fmla="*/ 1466788 w 1471584"/>
                    <a:gd name="connsiteY26" fmla="*/ 830218 h 1218169"/>
                    <a:gd name="connsiteX0" fmla="*/ 1219703 w 1394189"/>
                    <a:gd name="connsiteY0" fmla="*/ 948768 h 1218169"/>
                    <a:gd name="connsiteX1" fmla="*/ 953197 w 1394189"/>
                    <a:gd name="connsiteY1" fmla="*/ 411277 h 1218169"/>
                    <a:gd name="connsiteX2" fmla="*/ 853715 w 1394189"/>
                    <a:gd name="connsiteY2" fmla="*/ 203537 h 1218169"/>
                    <a:gd name="connsiteX3" fmla="*/ 845737 w 1394189"/>
                    <a:gd name="connsiteY3" fmla="*/ 27806 h 1218169"/>
                    <a:gd name="connsiteX4" fmla="*/ 661506 w 1394189"/>
                    <a:gd name="connsiteY4" fmla="*/ 58488 h 1218169"/>
                    <a:gd name="connsiteX5" fmla="*/ 670016 w 1394189"/>
                    <a:gd name="connsiteY5" fmla="*/ 228881 h 1218169"/>
                    <a:gd name="connsiteX6" fmla="*/ 652070 w 1394189"/>
                    <a:gd name="connsiteY6" fmla="*/ 405446 h 1218169"/>
                    <a:gd name="connsiteX7" fmla="*/ 664687 w 1394189"/>
                    <a:gd name="connsiteY7" fmla="*/ 231902 h 1218169"/>
                    <a:gd name="connsiteX8" fmla="*/ 312889 w 1394189"/>
                    <a:gd name="connsiteY8" fmla="*/ 21239 h 1218169"/>
                    <a:gd name="connsiteX9" fmla="*/ 176677 w 1394189"/>
                    <a:gd name="connsiteY9" fmla="*/ 126429 h 1218169"/>
                    <a:gd name="connsiteX10" fmla="*/ 400324 w 1394189"/>
                    <a:gd name="connsiteY10" fmla="*/ 313946 h 1218169"/>
                    <a:gd name="connsiteX11" fmla="*/ 389673 w 1394189"/>
                    <a:gd name="connsiteY11" fmla="*/ 340567 h 1218169"/>
                    <a:gd name="connsiteX12" fmla="*/ 83438 w 1394189"/>
                    <a:gd name="connsiteY12" fmla="*/ 285604 h 1218169"/>
                    <a:gd name="connsiteX13" fmla="*/ 14686 w 1394189"/>
                    <a:gd name="connsiteY13" fmla="*/ 400947 h 1218169"/>
                    <a:gd name="connsiteX14" fmla="*/ 255604 w 1394189"/>
                    <a:gd name="connsiteY14" fmla="*/ 530121 h 1218169"/>
                    <a:gd name="connsiteX15" fmla="*/ 254890 w 1394189"/>
                    <a:gd name="connsiteY15" fmla="*/ 548981 h 1218169"/>
                    <a:gd name="connsiteX16" fmla="*/ 50805 w 1394189"/>
                    <a:gd name="connsiteY16" fmla="*/ 546249 h 1218169"/>
                    <a:gd name="connsiteX17" fmla="*/ 55551 w 1394189"/>
                    <a:gd name="connsiteY17" fmla="*/ 718874 h 1218169"/>
                    <a:gd name="connsiteX18" fmla="*/ 281863 w 1394189"/>
                    <a:gd name="connsiteY18" fmla="*/ 746443 h 1218169"/>
                    <a:gd name="connsiteX19" fmla="*/ 468832 w 1394189"/>
                    <a:gd name="connsiteY19" fmla="*/ 783181 h 1218169"/>
                    <a:gd name="connsiteX20" fmla="*/ 707792 w 1394189"/>
                    <a:gd name="connsiteY20" fmla="*/ 884253 h 1218169"/>
                    <a:gd name="connsiteX21" fmla="*/ 942388 w 1394189"/>
                    <a:gd name="connsiteY21" fmla="*/ 643991 h 1218169"/>
                    <a:gd name="connsiteX22" fmla="*/ 714758 w 1394189"/>
                    <a:gd name="connsiteY22" fmla="*/ 886840 h 1218169"/>
                    <a:gd name="connsiteX23" fmla="*/ 1151648 w 1394189"/>
                    <a:gd name="connsiteY23" fmla="*/ 1218169 h 1218169"/>
                    <a:gd name="connsiteX24" fmla="*/ 1387840 w 1394189"/>
                    <a:gd name="connsiteY24" fmla="*/ 1124226 h 1218169"/>
                    <a:gd name="connsiteX25" fmla="*/ 1219703 w 1394189"/>
                    <a:gd name="connsiteY25" fmla="*/ 948768 h 1218169"/>
                    <a:gd name="connsiteX0" fmla="*/ 1219703 w 1235525"/>
                    <a:gd name="connsiteY0" fmla="*/ 948768 h 1218688"/>
                    <a:gd name="connsiteX1" fmla="*/ 953197 w 1235525"/>
                    <a:gd name="connsiteY1" fmla="*/ 411277 h 1218688"/>
                    <a:gd name="connsiteX2" fmla="*/ 853715 w 1235525"/>
                    <a:gd name="connsiteY2" fmla="*/ 203537 h 1218688"/>
                    <a:gd name="connsiteX3" fmla="*/ 845737 w 1235525"/>
                    <a:gd name="connsiteY3" fmla="*/ 27806 h 1218688"/>
                    <a:gd name="connsiteX4" fmla="*/ 661506 w 1235525"/>
                    <a:gd name="connsiteY4" fmla="*/ 58488 h 1218688"/>
                    <a:gd name="connsiteX5" fmla="*/ 670016 w 1235525"/>
                    <a:gd name="connsiteY5" fmla="*/ 228881 h 1218688"/>
                    <a:gd name="connsiteX6" fmla="*/ 652070 w 1235525"/>
                    <a:gd name="connsiteY6" fmla="*/ 405446 h 1218688"/>
                    <a:gd name="connsiteX7" fmla="*/ 664687 w 1235525"/>
                    <a:gd name="connsiteY7" fmla="*/ 231902 h 1218688"/>
                    <a:gd name="connsiteX8" fmla="*/ 312889 w 1235525"/>
                    <a:gd name="connsiteY8" fmla="*/ 21239 h 1218688"/>
                    <a:gd name="connsiteX9" fmla="*/ 176677 w 1235525"/>
                    <a:gd name="connsiteY9" fmla="*/ 126429 h 1218688"/>
                    <a:gd name="connsiteX10" fmla="*/ 400324 w 1235525"/>
                    <a:gd name="connsiteY10" fmla="*/ 313946 h 1218688"/>
                    <a:gd name="connsiteX11" fmla="*/ 389673 w 1235525"/>
                    <a:gd name="connsiteY11" fmla="*/ 340567 h 1218688"/>
                    <a:gd name="connsiteX12" fmla="*/ 83438 w 1235525"/>
                    <a:gd name="connsiteY12" fmla="*/ 285604 h 1218688"/>
                    <a:gd name="connsiteX13" fmla="*/ 14686 w 1235525"/>
                    <a:gd name="connsiteY13" fmla="*/ 400947 h 1218688"/>
                    <a:gd name="connsiteX14" fmla="*/ 255604 w 1235525"/>
                    <a:gd name="connsiteY14" fmla="*/ 530121 h 1218688"/>
                    <a:gd name="connsiteX15" fmla="*/ 254890 w 1235525"/>
                    <a:gd name="connsiteY15" fmla="*/ 548981 h 1218688"/>
                    <a:gd name="connsiteX16" fmla="*/ 50805 w 1235525"/>
                    <a:gd name="connsiteY16" fmla="*/ 546249 h 1218688"/>
                    <a:gd name="connsiteX17" fmla="*/ 55551 w 1235525"/>
                    <a:gd name="connsiteY17" fmla="*/ 718874 h 1218688"/>
                    <a:gd name="connsiteX18" fmla="*/ 281863 w 1235525"/>
                    <a:gd name="connsiteY18" fmla="*/ 746443 h 1218688"/>
                    <a:gd name="connsiteX19" fmla="*/ 468832 w 1235525"/>
                    <a:gd name="connsiteY19" fmla="*/ 783181 h 1218688"/>
                    <a:gd name="connsiteX20" fmla="*/ 707792 w 1235525"/>
                    <a:gd name="connsiteY20" fmla="*/ 884253 h 1218688"/>
                    <a:gd name="connsiteX21" fmla="*/ 942388 w 1235525"/>
                    <a:gd name="connsiteY21" fmla="*/ 643991 h 1218688"/>
                    <a:gd name="connsiteX22" fmla="*/ 714758 w 1235525"/>
                    <a:gd name="connsiteY22" fmla="*/ 886840 h 1218688"/>
                    <a:gd name="connsiteX23" fmla="*/ 1151648 w 1235525"/>
                    <a:gd name="connsiteY23" fmla="*/ 1218169 h 1218688"/>
                    <a:gd name="connsiteX24" fmla="*/ 1219703 w 1235525"/>
                    <a:gd name="connsiteY24" fmla="*/ 948768 h 1218688"/>
                    <a:gd name="connsiteX0" fmla="*/ 1219703 w 1219703"/>
                    <a:gd name="connsiteY0" fmla="*/ 948768 h 980041"/>
                    <a:gd name="connsiteX1" fmla="*/ 953197 w 1219703"/>
                    <a:gd name="connsiteY1" fmla="*/ 411277 h 980041"/>
                    <a:gd name="connsiteX2" fmla="*/ 853715 w 1219703"/>
                    <a:gd name="connsiteY2" fmla="*/ 203537 h 980041"/>
                    <a:gd name="connsiteX3" fmla="*/ 845737 w 1219703"/>
                    <a:gd name="connsiteY3" fmla="*/ 27806 h 980041"/>
                    <a:gd name="connsiteX4" fmla="*/ 661506 w 1219703"/>
                    <a:gd name="connsiteY4" fmla="*/ 58488 h 980041"/>
                    <a:gd name="connsiteX5" fmla="*/ 670016 w 1219703"/>
                    <a:gd name="connsiteY5" fmla="*/ 228881 h 980041"/>
                    <a:gd name="connsiteX6" fmla="*/ 652070 w 1219703"/>
                    <a:gd name="connsiteY6" fmla="*/ 405446 h 980041"/>
                    <a:gd name="connsiteX7" fmla="*/ 664687 w 1219703"/>
                    <a:gd name="connsiteY7" fmla="*/ 231902 h 980041"/>
                    <a:gd name="connsiteX8" fmla="*/ 312889 w 1219703"/>
                    <a:gd name="connsiteY8" fmla="*/ 21239 h 980041"/>
                    <a:gd name="connsiteX9" fmla="*/ 176677 w 1219703"/>
                    <a:gd name="connsiteY9" fmla="*/ 126429 h 980041"/>
                    <a:gd name="connsiteX10" fmla="*/ 400324 w 1219703"/>
                    <a:gd name="connsiteY10" fmla="*/ 313946 h 980041"/>
                    <a:gd name="connsiteX11" fmla="*/ 389673 w 1219703"/>
                    <a:gd name="connsiteY11" fmla="*/ 340567 h 980041"/>
                    <a:gd name="connsiteX12" fmla="*/ 83438 w 1219703"/>
                    <a:gd name="connsiteY12" fmla="*/ 285604 h 980041"/>
                    <a:gd name="connsiteX13" fmla="*/ 14686 w 1219703"/>
                    <a:gd name="connsiteY13" fmla="*/ 400947 h 980041"/>
                    <a:gd name="connsiteX14" fmla="*/ 255604 w 1219703"/>
                    <a:gd name="connsiteY14" fmla="*/ 530121 h 980041"/>
                    <a:gd name="connsiteX15" fmla="*/ 254890 w 1219703"/>
                    <a:gd name="connsiteY15" fmla="*/ 548981 h 980041"/>
                    <a:gd name="connsiteX16" fmla="*/ 50805 w 1219703"/>
                    <a:gd name="connsiteY16" fmla="*/ 546249 h 980041"/>
                    <a:gd name="connsiteX17" fmla="*/ 55551 w 1219703"/>
                    <a:gd name="connsiteY17" fmla="*/ 718874 h 980041"/>
                    <a:gd name="connsiteX18" fmla="*/ 281863 w 1219703"/>
                    <a:gd name="connsiteY18" fmla="*/ 746443 h 980041"/>
                    <a:gd name="connsiteX19" fmla="*/ 468832 w 1219703"/>
                    <a:gd name="connsiteY19" fmla="*/ 783181 h 980041"/>
                    <a:gd name="connsiteX20" fmla="*/ 707792 w 1219703"/>
                    <a:gd name="connsiteY20" fmla="*/ 884253 h 980041"/>
                    <a:gd name="connsiteX21" fmla="*/ 942388 w 1219703"/>
                    <a:gd name="connsiteY21" fmla="*/ 643991 h 980041"/>
                    <a:gd name="connsiteX22" fmla="*/ 714758 w 1219703"/>
                    <a:gd name="connsiteY22" fmla="*/ 886840 h 980041"/>
                    <a:gd name="connsiteX23" fmla="*/ 1219703 w 1219703"/>
                    <a:gd name="connsiteY23" fmla="*/ 948768 h 980041"/>
                    <a:gd name="connsiteX0" fmla="*/ 714758 w 953197"/>
                    <a:gd name="connsiteY0" fmla="*/ 886840 h 886840"/>
                    <a:gd name="connsiteX1" fmla="*/ 953197 w 953197"/>
                    <a:gd name="connsiteY1" fmla="*/ 411277 h 886840"/>
                    <a:gd name="connsiteX2" fmla="*/ 853715 w 953197"/>
                    <a:gd name="connsiteY2" fmla="*/ 203537 h 886840"/>
                    <a:gd name="connsiteX3" fmla="*/ 845737 w 953197"/>
                    <a:gd name="connsiteY3" fmla="*/ 27806 h 886840"/>
                    <a:gd name="connsiteX4" fmla="*/ 661506 w 953197"/>
                    <a:gd name="connsiteY4" fmla="*/ 58488 h 886840"/>
                    <a:gd name="connsiteX5" fmla="*/ 670016 w 953197"/>
                    <a:gd name="connsiteY5" fmla="*/ 228881 h 886840"/>
                    <a:gd name="connsiteX6" fmla="*/ 652070 w 953197"/>
                    <a:gd name="connsiteY6" fmla="*/ 405446 h 886840"/>
                    <a:gd name="connsiteX7" fmla="*/ 664687 w 953197"/>
                    <a:gd name="connsiteY7" fmla="*/ 231902 h 886840"/>
                    <a:gd name="connsiteX8" fmla="*/ 312889 w 953197"/>
                    <a:gd name="connsiteY8" fmla="*/ 21239 h 886840"/>
                    <a:gd name="connsiteX9" fmla="*/ 176677 w 953197"/>
                    <a:gd name="connsiteY9" fmla="*/ 126429 h 886840"/>
                    <a:gd name="connsiteX10" fmla="*/ 400324 w 953197"/>
                    <a:gd name="connsiteY10" fmla="*/ 313946 h 886840"/>
                    <a:gd name="connsiteX11" fmla="*/ 389673 w 953197"/>
                    <a:gd name="connsiteY11" fmla="*/ 340567 h 886840"/>
                    <a:gd name="connsiteX12" fmla="*/ 83438 w 953197"/>
                    <a:gd name="connsiteY12" fmla="*/ 285604 h 886840"/>
                    <a:gd name="connsiteX13" fmla="*/ 14686 w 953197"/>
                    <a:gd name="connsiteY13" fmla="*/ 400947 h 886840"/>
                    <a:gd name="connsiteX14" fmla="*/ 255604 w 953197"/>
                    <a:gd name="connsiteY14" fmla="*/ 530121 h 886840"/>
                    <a:gd name="connsiteX15" fmla="*/ 254890 w 953197"/>
                    <a:gd name="connsiteY15" fmla="*/ 548981 h 886840"/>
                    <a:gd name="connsiteX16" fmla="*/ 50805 w 953197"/>
                    <a:gd name="connsiteY16" fmla="*/ 546249 h 886840"/>
                    <a:gd name="connsiteX17" fmla="*/ 55551 w 953197"/>
                    <a:gd name="connsiteY17" fmla="*/ 718874 h 886840"/>
                    <a:gd name="connsiteX18" fmla="*/ 281863 w 953197"/>
                    <a:gd name="connsiteY18" fmla="*/ 746443 h 886840"/>
                    <a:gd name="connsiteX19" fmla="*/ 468832 w 953197"/>
                    <a:gd name="connsiteY19" fmla="*/ 783181 h 886840"/>
                    <a:gd name="connsiteX20" fmla="*/ 707792 w 953197"/>
                    <a:gd name="connsiteY20" fmla="*/ 884253 h 886840"/>
                    <a:gd name="connsiteX21" fmla="*/ 942388 w 953197"/>
                    <a:gd name="connsiteY21" fmla="*/ 643991 h 886840"/>
                    <a:gd name="connsiteX22" fmla="*/ 714758 w 953197"/>
                    <a:gd name="connsiteY22" fmla="*/ 886840 h 886840"/>
                    <a:gd name="connsiteX0" fmla="*/ 714758 w 953197"/>
                    <a:gd name="connsiteY0" fmla="*/ 886840 h 925248"/>
                    <a:gd name="connsiteX1" fmla="*/ 953197 w 953197"/>
                    <a:gd name="connsiteY1" fmla="*/ 411277 h 925248"/>
                    <a:gd name="connsiteX2" fmla="*/ 853715 w 953197"/>
                    <a:gd name="connsiteY2" fmla="*/ 203537 h 925248"/>
                    <a:gd name="connsiteX3" fmla="*/ 845737 w 953197"/>
                    <a:gd name="connsiteY3" fmla="*/ 27806 h 925248"/>
                    <a:gd name="connsiteX4" fmla="*/ 661506 w 953197"/>
                    <a:gd name="connsiteY4" fmla="*/ 58488 h 925248"/>
                    <a:gd name="connsiteX5" fmla="*/ 670016 w 953197"/>
                    <a:gd name="connsiteY5" fmla="*/ 228881 h 925248"/>
                    <a:gd name="connsiteX6" fmla="*/ 652070 w 953197"/>
                    <a:gd name="connsiteY6" fmla="*/ 405446 h 925248"/>
                    <a:gd name="connsiteX7" fmla="*/ 664687 w 953197"/>
                    <a:gd name="connsiteY7" fmla="*/ 231902 h 925248"/>
                    <a:gd name="connsiteX8" fmla="*/ 312889 w 953197"/>
                    <a:gd name="connsiteY8" fmla="*/ 21239 h 925248"/>
                    <a:gd name="connsiteX9" fmla="*/ 176677 w 953197"/>
                    <a:gd name="connsiteY9" fmla="*/ 126429 h 925248"/>
                    <a:gd name="connsiteX10" fmla="*/ 400324 w 953197"/>
                    <a:gd name="connsiteY10" fmla="*/ 313946 h 925248"/>
                    <a:gd name="connsiteX11" fmla="*/ 389673 w 953197"/>
                    <a:gd name="connsiteY11" fmla="*/ 340567 h 925248"/>
                    <a:gd name="connsiteX12" fmla="*/ 83438 w 953197"/>
                    <a:gd name="connsiteY12" fmla="*/ 285604 h 925248"/>
                    <a:gd name="connsiteX13" fmla="*/ 14686 w 953197"/>
                    <a:gd name="connsiteY13" fmla="*/ 400947 h 925248"/>
                    <a:gd name="connsiteX14" fmla="*/ 255604 w 953197"/>
                    <a:gd name="connsiteY14" fmla="*/ 530121 h 925248"/>
                    <a:gd name="connsiteX15" fmla="*/ 254890 w 953197"/>
                    <a:gd name="connsiteY15" fmla="*/ 548981 h 925248"/>
                    <a:gd name="connsiteX16" fmla="*/ 50805 w 953197"/>
                    <a:gd name="connsiteY16" fmla="*/ 546249 h 925248"/>
                    <a:gd name="connsiteX17" fmla="*/ 55551 w 953197"/>
                    <a:gd name="connsiteY17" fmla="*/ 718874 h 925248"/>
                    <a:gd name="connsiteX18" fmla="*/ 281863 w 953197"/>
                    <a:gd name="connsiteY18" fmla="*/ 746443 h 925248"/>
                    <a:gd name="connsiteX19" fmla="*/ 468832 w 953197"/>
                    <a:gd name="connsiteY19" fmla="*/ 783181 h 925248"/>
                    <a:gd name="connsiteX20" fmla="*/ 707792 w 953197"/>
                    <a:gd name="connsiteY20" fmla="*/ 884253 h 925248"/>
                    <a:gd name="connsiteX21" fmla="*/ 714758 w 953197"/>
                    <a:gd name="connsiteY21" fmla="*/ 886840 h 925248"/>
                    <a:gd name="connsiteX0" fmla="*/ 714758 w 953197"/>
                    <a:gd name="connsiteY0" fmla="*/ 871226 h 909634"/>
                    <a:gd name="connsiteX1" fmla="*/ 953197 w 953197"/>
                    <a:gd name="connsiteY1" fmla="*/ 395663 h 909634"/>
                    <a:gd name="connsiteX2" fmla="*/ 853715 w 953197"/>
                    <a:gd name="connsiteY2" fmla="*/ 187923 h 909634"/>
                    <a:gd name="connsiteX3" fmla="*/ 661506 w 953197"/>
                    <a:gd name="connsiteY3" fmla="*/ 42874 h 909634"/>
                    <a:gd name="connsiteX4" fmla="*/ 670016 w 953197"/>
                    <a:gd name="connsiteY4" fmla="*/ 213267 h 909634"/>
                    <a:gd name="connsiteX5" fmla="*/ 652070 w 953197"/>
                    <a:gd name="connsiteY5" fmla="*/ 389832 h 909634"/>
                    <a:gd name="connsiteX6" fmla="*/ 664687 w 953197"/>
                    <a:gd name="connsiteY6" fmla="*/ 216288 h 909634"/>
                    <a:gd name="connsiteX7" fmla="*/ 312889 w 953197"/>
                    <a:gd name="connsiteY7" fmla="*/ 5625 h 909634"/>
                    <a:gd name="connsiteX8" fmla="*/ 176677 w 953197"/>
                    <a:gd name="connsiteY8" fmla="*/ 110815 h 909634"/>
                    <a:gd name="connsiteX9" fmla="*/ 400324 w 953197"/>
                    <a:gd name="connsiteY9" fmla="*/ 298332 h 909634"/>
                    <a:gd name="connsiteX10" fmla="*/ 389673 w 953197"/>
                    <a:gd name="connsiteY10" fmla="*/ 324953 h 909634"/>
                    <a:gd name="connsiteX11" fmla="*/ 83438 w 953197"/>
                    <a:gd name="connsiteY11" fmla="*/ 269990 h 909634"/>
                    <a:gd name="connsiteX12" fmla="*/ 14686 w 953197"/>
                    <a:gd name="connsiteY12" fmla="*/ 385333 h 909634"/>
                    <a:gd name="connsiteX13" fmla="*/ 255604 w 953197"/>
                    <a:gd name="connsiteY13" fmla="*/ 514507 h 909634"/>
                    <a:gd name="connsiteX14" fmla="*/ 254890 w 953197"/>
                    <a:gd name="connsiteY14" fmla="*/ 533367 h 909634"/>
                    <a:gd name="connsiteX15" fmla="*/ 50805 w 953197"/>
                    <a:gd name="connsiteY15" fmla="*/ 530635 h 909634"/>
                    <a:gd name="connsiteX16" fmla="*/ 55551 w 953197"/>
                    <a:gd name="connsiteY16" fmla="*/ 703260 h 909634"/>
                    <a:gd name="connsiteX17" fmla="*/ 281863 w 953197"/>
                    <a:gd name="connsiteY17" fmla="*/ 730829 h 909634"/>
                    <a:gd name="connsiteX18" fmla="*/ 468832 w 953197"/>
                    <a:gd name="connsiteY18" fmla="*/ 767567 h 909634"/>
                    <a:gd name="connsiteX19" fmla="*/ 707792 w 953197"/>
                    <a:gd name="connsiteY19" fmla="*/ 868639 h 909634"/>
                    <a:gd name="connsiteX20" fmla="*/ 714758 w 953197"/>
                    <a:gd name="connsiteY20" fmla="*/ 871226 h 909634"/>
                    <a:gd name="connsiteX0" fmla="*/ 714758 w 953197"/>
                    <a:gd name="connsiteY0" fmla="*/ 871226 h 909634"/>
                    <a:gd name="connsiteX1" fmla="*/ 953197 w 953197"/>
                    <a:gd name="connsiteY1" fmla="*/ 395663 h 909634"/>
                    <a:gd name="connsiteX2" fmla="*/ 853715 w 953197"/>
                    <a:gd name="connsiteY2" fmla="*/ 187923 h 909634"/>
                    <a:gd name="connsiteX3" fmla="*/ 670016 w 953197"/>
                    <a:gd name="connsiteY3" fmla="*/ 213267 h 909634"/>
                    <a:gd name="connsiteX4" fmla="*/ 652070 w 953197"/>
                    <a:gd name="connsiteY4" fmla="*/ 389832 h 909634"/>
                    <a:gd name="connsiteX5" fmla="*/ 664687 w 953197"/>
                    <a:gd name="connsiteY5" fmla="*/ 216288 h 909634"/>
                    <a:gd name="connsiteX6" fmla="*/ 312889 w 953197"/>
                    <a:gd name="connsiteY6" fmla="*/ 5625 h 909634"/>
                    <a:gd name="connsiteX7" fmla="*/ 176677 w 953197"/>
                    <a:gd name="connsiteY7" fmla="*/ 110815 h 909634"/>
                    <a:gd name="connsiteX8" fmla="*/ 400324 w 953197"/>
                    <a:gd name="connsiteY8" fmla="*/ 298332 h 909634"/>
                    <a:gd name="connsiteX9" fmla="*/ 389673 w 953197"/>
                    <a:gd name="connsiteY9" fmla="*/ 324953 h 909634"/>
                    <a:gd name="connsiteX10" fmla="*/ 83438 w 953197"/>
                    <a:gd name="connsiteY10" fmla="*/ 269990 h 909634"/>
                    <a:gd name="connsiteX11" fmla="*/ 14686 w 953197"/>
                    <a:gd name="connsiteY11" fmla="*/ 385333 h 909634"/>
                    <a:gd name="connsiteX12" fmla="*/ 255604 w 953197"/>
                    <a:gd name="connsiteY12" fmla="*/ 514507 h 909634"/>
                    <a:gd name="connsiteX13" fmla="*/ 254890 w 953197"/>
                    <a:gd name="connsiteY13" fmla="*/ 533367 h 909634"/>
                    <a:gd name="connsiteX14" fmla="*/ 50805 w 953197"/>
                    <a:gd name="connsiteY14" fmla="*/ 530635 h 909634"/>
                    <a:gd name="connsiteX15" fmla="*/ 55551 w 953197"/>
                    <a:gd name="connsiteY15" fmla="*/ 703260 h 909634"/>
                    <a:gd name="connsiteX16" fmla="*/ 281863 w 953197"/>
                    <a:gd name="connsiteY16" fmla="*/ 730829 h 909634"/>
                    <a:gd name="connsiteX17" fmla="*/ 468832 w 953197"/>
                    <a:gd name="connsiteY17" fmla="*/ 767567 h 909634"/>
                    <a:gd name="connsiteX18" fmla="*/ 707792 w 953197"/>
                    <a:gd name="connsiteY18" fmla="*/ 868639 h 909634"/>
                    <a:gd name="connsiteX19" fmla="*/ 714758 w 953197"/>
                    <a:gd name="connsiteY19"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400324 w 953197"/>
                    <a:gd name="connsiteY7" fmla="*/ 298332 h 909634"/>
                    <a:gd name="connsiteX8" fmla="*/ 389673 w 953197"/>
                    <a:gd name="connsiteY8" fmla="*/ 324953 h 909634"/>
                    <a:gd name="connsiteX9" fmla="*/ 83438 w 953197"/>
                    <a:gd name="connsiteY9" fmla="*/ 269990 h 909634"/>
                    <a:gd name="connsiteX10" fmla="*/ 14686 w 953197"/>
                    <a:gd name="connsiteY10" fmla="*/ 385333 h 909634"/>
                    <a:gd name="connsiteX11" fmla="*/ 255604 w 953197"/>
                    <a:gd name="connsiteY11" fmla="*/ 514507 h 909634"/>
                    <a:gd name="connsiteX12" fmla="*/ 254890 w 953197"/>
                    <a:gd name="connsiteY12" fmla="*/ 533367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400324 w 953197"/>
                    <a:gd name="connsiteY7" fmla="*/ 298332 h 909634"/>
                    <a:gd name="connsiteX8" fmla="*/ 205732 w 953197"/>
                    <a:gd name="connsiteY8" fmla="*/ 245291 h 909634"/>
                    <a:gd name="connsiteX9" fmla="*/ 83438 w 953197"/>
                    <a:gd name="connsiteY9" fmla="*/ 269990 h 909634"/>
                    <a:gd name="connsiteX10" fmla="*/ 14686 w 953197"/>
                    <a:gd name="connsiteY10" fmla="*/ 385333 h 909634"/>
                    <a:gd name="connsiteX11" fmla="*/ 255604 w 953197"/>
                    <a:gd name="connsiteY11" fmla="*/ 514507 h 909634"/>
                    <a:gd name="connsiteX12" fmla="*/ 254890 w 953197"/>
                    <a:gd name="connsiteY12" fmla="*/ 533367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400324 w 953197"/>
                    <a:gd name="connsiteY7" fmla="*/ 298332 h 909634"/>
                    <a:gd name="connsiteX8" fmla="*/ 205732 w 953197"/>
                    <a:gd name="connsiteY8" fmla="*/ 245291 h 909634"/>
                    <a:gd name="connsiteX9" fmla="*/ 83438 w 953197"/>
                    <a:gd name="connsiteY9" fmla="*/ 269990 h 909634"/>
                    <a:gd name="connsiteX10" fmla="*/ 14686 w 953197"/>
                    <a:gd name="connsiteY10" fmla="*/ 385333 h 909634"/>
                    <a:gd name="connsiteX11" fmla="*/ 255604 w 953197"/>
                    <a:gd name="connsiteY11" fmla="*/ 514507 h 909634"/>
                    <a:gd name="connsiteX12" fmla="*/ 254890 w 953197"/>
                    <a:gd name="connsiteY12" fmla="*/ 533367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267987 w 953197"/>
                    <a:gd name="connsiteY7" fmla="*/ 251121 h 909634"/>
                    <a:gd name="connsiteX8" fmla="*/ 205732 w 953197"/>
                    <a:gd name="connsiteY8" fmla="*/ 245291 h 909634"/>
                    <a:gd name="connsiteX9" fmla="*/ 83438 w 953197"/>
                    <a:gd name="connsiteY9" fmla="*/ 269990 h 909634"/>
                    <a:gd name="connsiteX10" fmla="*/ 14686 w 953197"/>
                    <a:gd name="connsiteY10" fmla="*/ 385333 h 909634"/>
                    <a:gd name="connsiteX11" fmla="*/ 255604 w 953197"/>
                    <a:gd name="connsiteY11" fmla="*/ 514507 h 909634"/>
                    <a:gd name="connsiteX12" fmla="*/ 254890 w 953197"/>
                    <a:gd name="connsiteY12" fmla="*/ 533367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267987 w 953197"/>
                    <a:gd name="connsiteY7" fmla="*/ 251121 h 909634"/>
                    <a:gd name="connsiteX8" fmla="*/ 205732 w 953197"/>
                    <a:gd name="connsiteY8" fmla="*/ 245291 h 909634"/>
                    <a:gd name="connsiteX9" fmla="*/ 83438 w 953197"/>
                    <a:gd name="connsiteY9" fmla="*/ 269990 h 909634"/>
                    <a:gd name="connsiteX10" fmla="*/ 14686 w 953197"/>
                    <a:gd name="connsiteY10" fmla="*/ 385333 h 909634"/>
                    <a:gd name="connsiteX11" fmla="*/ 255604 w 953197"/>
                    <a:gd name="connsiteY11" fmla="*/ 514507 h 909634"/>
                    <a:gd name="connsiteX12" fmla="*/ 97483 w 953197"/>
                    <a:gd name="connsiteY12" fmla="*/ 497395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267987 w 953197"/>
                    <a:gd name="connsiteY7" fmla="*/ 251121 h 909634"/>
                    <a:gd name="connsiteX8" fmla="*/ 205732 w 953197"/>
                    <a:gd name="connsiteY8" fmla="*/ 245291 h 909634"/>
                    <a:gd name="connsiteX9" fmla="*/ 83438 w 953197"/>
                    <a:gd name="connsiteY9" fmla="*/ 269990 h 909634"/>
                    <a:gd name="connsiteX10" fmla="*/ 14686 w 953197"/>
                    <a:gd name="connsiteY10" fmla="*/ 385333 h 909634"/>
                    <a:gd name="connsiteX11" fmla="*/ 102253 w 953197"/>
                    <a:gd name="connsiteY11" fmla="*/ 472084 h 909634"/>
                    <a:gd name="connsiteX12" fmla="*/ 97483 w 953197"/>
                    <a:gd name="connsiteY12" fmla="*/ 497395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65634 h 904042"/>
                    <a:gd name="connsiteX1" fmla="*/ 953197 w 953197"/>
                    <a:gd name="connsiteY1" fmla="*/ 390071 h 904042"/>
                    <a:gd name="connsiteX2" fmla="*/ 670016 w 953197"/>
                    <a:gd name="connsiteY2" fmla="*/ 207675 h 904042"/>
                    <a:gd name="connsiteX3" fmla="*/ 652070 w 953197"/>
                    <a:gd name="connsiteY3" fmla="*/ 384240 h 904042"/>
                    <a:gd name="connsiteX4" fmla="*/ 664687 w 953197"/>
                    <a:gd name="connsiteY4" fmla="*/ 210696 h 904042"/>
                    <a:gd name="connsiteX5" fmla="*/ 312889 w 953197"/>
                    <a:gd name="connsiteY5" fmla="*/ 33 h 904042"/>
                    <a:gd name="connsiteX6" fmla="*/ 147353 w 953197"/>
                    <a:gd name="connsiteY6" fmla="*/ 194800 h 904042"/>
                    <a:gd name="connsiteX7" fmla="*/ 267987 w 953197"/>
                    <a:gd name="connsiteY7" fmla="*/ 245529 h 904042"/>
                    <a:gd name="connsiteX8" fmla="*/ 205732 w 953197"/>
                    <a:gd name="connsiteY8" fmla="*/ 239699 h 904042"/>
                    <a:gd name="connsiteX9" fmla="*/ 83438 w 953197"/>
                    <a:gd name="connsiteY9" fmla="*/ 264398 h 904042"/>
                    <a:gd name="connsiteX10" fmla="*/ 14686 w 953197"/>
                    <a:gd name="connsiteY10" fmla="*/ 379741 h 904042"/>
                    <a:gd name="connsiteX11" fmla="*/ 102253 w 953197"/>
                    <a:gd name="connsiteY11" fmla="*/ 466492 h 904042"/>
                    <a:gd name="connsiteX12" fmla="*/ 97483 w 953197"/>
                    <a:gd name="connsiteY12" fmla="*/ 491803 h 904042"/>
                    <a:gd name="connsiteX13" fmla="*/ 50805 w 953197"/>
                    <a:gd name="connsiteY13" fmla="*/ 525043 h 904042"/>
                    <a:gd name="connsiteX14" fmla="*/ 55551 w 953197"/>
                    <a:gd name="connsiteY14" fmla="*/ 697668 h 904042"/>
                    <a:gd name="connsiteX15" fmla="*/ 281863 w 953197"/>
                    <a:gd name="connsiteY15" fmla="*/ 725237 h 904042"/>
                    <a:gd name="connsiteX16" fmla="*/ 468832 w 953197"/>
                    <a:gd name="connsiteY16" fmla="*/ 761975 h 904042"/>
                    <a:gd name="connsiteX17" fmla="*/ 707792 w 953197"/>
                    <a:gd name="connsiteY17" fmla="*/ 863047 h 904042"/>
                    <a:gd name="connsiteX18" fmla="*/ 714758 w 953197"/>
                    <a:gd name="connsiteY18" fmla="*/ 865634 h 904042"/>
                    <a:gd name="connsiteX0" fmla="*/ 714758 w 953197"/>
                    <a:gd name="connsiteY0" fmla="*/ 789185 h 827593"/>
                    <a:gd name="connsiteX1" fmla="*/ 953197 w 953197"/>
                    <a:gd name="connsiteY1" fmla="*/ 313622 h 827593"/>
                    <a:gd name="connsiteX2" fmla="*/ 670016 w 953197"/>
                    <a:gd name="connsiteY2" fmla="*/ 131226 h 827593"/>
                    <a:gd name="connsiteX3" fmla="*/ 652070 w 953197"/>
                    <a:gd name="connsiteY3" fmla="*/ 307791 h 827593"/>
                    <a:gd name="connsiteX4" fmla="*/ 664687 w 953197"/>
                    <a:gd name="connsiteY4" fmla="*/ 134247 h 827593"/>
                    <a:gd name="connsiteX5" fmla="*/ 219791 w 953197"/>
                    <a:gd name="connsiteY5" fmla="*/ 62 h 827593"/>
                    <a:gd name="connsiteX6" fmla="*/ 147353 w 953197"/>
                    <a:gd name="connsiteY6" fmla="*/ 118351 h 827593"/>
                    <a:gd name="connsiteX7" fmla="*/ 267987 w 953197"/>
                    <a:gd name="connsiteY7" fmla="*/ 169080 h 827593"/>
                    <a:gd name="connsiteX8" fmla="*/ 205732 w 953197"/>
                    <a:gd name="connsiteY8" fmla="*/ 163250 h 827593"/>
                    <a:gd name="connsiteX9" fmla="*/ 83438 w 953197"/>
                    <a:gd name="connsiteY9" fmla="*/ 187949 h 827593"/>
                    <a:gd name="connsiteX10" fmla="*/ 14686 w 953197"/>
                    <a:gd name="connsiteY10" fmla="*/ 303292 h 827593"/>
                    <a:gd name="connsiteX11" fmla="*/ 102253 w 953197"/>
                    <a:gd name="connsiteY11" fmla="*/ 390043 h 827593"/>
                    <a:gd name="connsiteX12" fmla="*/ 97483 w 953197"/>
                    <a:gd name="connsiteY12" fmla="*/ 415354 h 827593"/>
                    <a:gd name="connsiteX13" fmla="*/ 50805 w 953197"/>
                    <a:gd name="connsiteY13" fmla="*/ 448594 h 827593"/>
                    <a:gd name="connsiteX14" fmla="*/ 55551 w 953197"/>
                    <a:gd name="connsiteY14" fmla="*/ 621219 h 827593"/>
                    <a:gd name="connsiteX15" fmla="*/ 281863 w 953197"/>
                    <a:gd name="connsiteY15" fmla="*/ 648788 h 827593"/>
                    <a:gd name="connsiteX16" fmla="*/ 468832 w 953197"/>
                    <a:gd name="connsiteY16" fmla="*/ 685526 h 827593"/>
                    <a:gd name="connsiteX17" fmla="*/ 707792 w 953197"/>
                    <a:gd name="connsiteY17" fmla="*/ 786598 h 827593"/>
                    <a:gd name="connsiteX18" fmla="*/ 714758 w 953197"/>
                    <a:gd name="connsiteY18" fmla="*/ 789185 h 827593"/>
                    <a:gd name="connsiteX0" fmla="*/ 717108 w 955547"/>
                    <a:gd name="connsiteY0" fmla="*/ 789185 h 827593"/>
                    <a:gd name="connsiteX1" fmla="*/ 955547 w 955547"/>
                    <a:gd name="connsiteY1" fmla="*/ 313622 h 827593"/>
                    <a:gd name="connsiteX2" fmla="*/ 672366 w 955547"/>
                    <a:gd name="connsiteY2" fmla="*/ 131226 h 827593"/>
                    <a:gd name="connsiteX3" fmla="*/ 654420 w 955547"/>
                    <a:gd name="connsiteY3" fmla="*/ 307791 h 827593"/>
                    <a:gd name="connsiteX4" fmla="*/ 667037 w 955547"/>
                    <a:gd name="connsiteY4" fmla="*/ 134247 h 827593"/>
                    <a:gd name="connsiteX5" fmla="*/ 222141 w 955547"/>
                    <a:gd name="connsiteY5" fmla="*/ 62 h 827593"/>
                    <a:gd name="connsiteX6" fmla="*/ 149703 w 955547"/>
                    <a:gd name="connsiteY6" fmla="*/ 118351 h 827593"/>
                    <a:gd name="connsiteX7" fmla="*/ 270337 w 955547"/>
                    <a:gd name="connsiteY7" fmla="*/ 169080 h 827593"/>
                    <a:gd name="connsiteX8" fmla="*/ 208082 w 955547"/>
                    <a:gd name="connsiteY8" fmla="*/ 163250 h 827593"/>
                    <a:gd name="connsiteX9" fmla="*/ 85788 w 955547"/>
                    <a:gd name="connsiteY9" fmla="*/ 187949 h 827593"/>
                    <a:gd name="connsiteX10" fmla="*/ 17036 w 955547"/>
                    <a:gd name="connsiteY10" fmla="*/ 303292 h 827593"/>
                    <a:gd name="connsiteX11" fmla="*/ 104603 w 955547"/>
                    <a:gd name="connsiteY11" fmla="*/ 390043 h 827593"/>
                    <a:gd name="connsiteX12" fmla="*/ 99833 w 955547"/>
                    <a:gd name="connsiteY12" fmla="*/ 415354 h 827593"/>
                    <a:gd name="connsiteX13" fmla="*/ 53155 w 955547"/>
                    <a:gd name="connsiteY13" fmla="*/ 448594 h 827593"/>
                    <a:gd name="connsiteX14" fmla="*/ 53112 w 955547"/>
                    <a:gd name="connsiteY14" fmla="*/ 600205 h 827593"/>
                    <a:gd name="connsiteX15" fmla="*/ 284213 w 955547"/>
                    <a:gd name="connsiteY15" fmla="*/ 648788 h 827593"/>
                    <a:gd name="connsiteX16" fmla="*/ 471182 w 955547"/>
                    <a:gd name="connsiteY16" fmla="*/ 685526 h 827593"/>
                    <a:gd name="connsiteX17" fmla="*/ 710142 w 955547"/>
                    <a:gd name="connsiteY17" fmla="*/ 786598 h 827593"/>
                    <a:gd name="connsiteX18" fmla="*/ 717108 w 955547"/>
                    <a:gd name="connsiteY18" fmla="*/ 789185 h 827593"/>
                    <a:gd name="connsiteX0" fmla="*/ 717108 w 955547"/>
                    <a:gd name="connsiteY0" fmla="*/ 789185 h 827593"/>
                    <a:gd name="connsiteX1" fmla="*/ 955547 w 955547"/>
                    <a:gd name="connsiteY1" fmla="*/ 313622 h 827593"/>
                    <a:gd name="connsiteX2" fmla="*/ 672366 w 955547"/>
                    <a:gd name="connsiteY2" fmla="*/ 131226 h 827593"/>
                    <a:gd name="connsiteX3" fmla="*/ 654420 w 955547"/>
                    <a:gd name="connsiteY3" fmla="*/ 307791 h 827593"/>
                    <a:gd name="connsiteX4" fmla="*/ 667037 w 955547"/>
                    <a:gd name="connsiteY4" fmla="*/ 134247 h 827593"/>
                    <a:gd name="connsiteX5" fmla="*/ 222141 w 955547"/>
                    <a:gd name="connsiteY5" fmla="*/ 62 h 827593"/>
                    <a:gd name="connsiteX6" fmla="*/ 149703 w 955547"/>
                    <a:gd name="connsiteY6" fmla="*/ 118351 h 827593"/>
                    <a:gd name="connsiteX7" fmla="*/ 270337 w 955547"/>
                    <a:gd name="connsiteY7" fmla="*/ 169080 h 827593"/>
                    <a:gd name="connsiteX8" fmla="*/ 208082 w 955547"/>
                    <a:gd name="connsiteY8" fmla="*/ 163250 h 827593"/>
                    <a:gd name="connsiteX9" fmla="*/ 85788 w 955547"/>
                    <a:gd name="connsiteY9" fmla="*/ 187949 h 827593"/>
                    <a:gd name="connsiteX10" fmla="*/ 17036 w 955547"/>
                    <a:gd name="connsiteY10" fmla="*/ 303292 h 827593"/>
                    <a:gd name="connsiteX11" fmla="*/ 104603 w 955547"/>
                    <a:gd name="connsiteY11" fmla="*/ 390043 h 827593"/>
                    <a:gd name="connsiteX12" fmla="*/ 53155 w 955547"/>
                    <a:gd name="connsiteY12" fmla="*/ 448594 h 827593"/>
                    <a:gd name="connsiteX13" fmla="*/ 53112 w 955547"/>
                    <a:gd name="connsiteY13" fmla="*/ 600205 h 827593"/>
                    <a:gd name="connsiteX14" fmla="*/ 284213 w 955547"/>
                    <a:gd name="connsiteY14" fmla="*/ 648788 h 827593"/>
                    <a:gd name="connsiteX15" fmla="*/ 471182 w 955547"/>
                    <a:gd name="connsiteY15" fmla="*/ 685526 h 827593"/>
                    <a:gd name="connsiteX16" fmla="*/ 710142 w 955547"/>
                    <a:gd name="connsiteY16" fmla="*/ 786598 h 827593"/>
                    <a:gd name="connsiteX17" fmla="*/ 717108 w 955547"/>
                    <a:gd name="connsiteY17" fmla="*/ 789185 h 827593"/>
                    <a:gd name="connsiteX0" fmla="*/ 717108 w 955547"/>
                    <a:gd name="connsiteY0" fmla="*/ 789185 h 827593"/>
                    <a:gd name="connsiteX1" fmla="*/ 955547 w 955547"/>
                    <a:gd name="connsiteY1" fmla="*/ 313622 h 827593"/>
                    <a:gd name="connsiteX2" fmla="*/ 672366 w 955547"/>
                    <a:gd name="connsiteY2" fmla="*/ 131226 h 827593"/>
                    <a:gd name="connsiteX3" fmla="*/ 654420 w 955547"/>
                    <a:gd name="connsiteY3" fmla="*/ 307791 h 827593"/>
                    <a:gd name="connsiteX4" fmla="*/ 667037 w 955547"/>
                    <a:gd name="connsiteY4" fmla="*/ 134247 h 827593"/>
                    <a:gd name="connsiteX5" fmla="*/ 222141 w 955547"/>
                    <a:gd name="connsiteY5" fmla="*/ 62 h 827593"/>
                    <a:gd name="connsiteX6" fmla="*/ 149703 w 955547"/>
                    <a:gd name="connsiteY6" fmla="*/ 118351 h 827593"/>
                    <a:gd name="connsiteX7" fmla="*/ 270337 w 955547"/>
                    <a:gd name="connsiteY7" fmla="*/ 169080 h 827593"/>
                    <a:gd name="connsiteX8" fmla="*/ 208082 w 955547"/>
                    <a:gd name="connsiteY8" fmla="*/ 163250 h 827593"/>
                    <a:gd name="connsiteX9" fmla="*/ 85788 w 955547"/>
                    <a:gd name="connsiteY9" fmla="*/ 187949 h 827593"/>
                    <a:gd name="connsiteX10" fmla="*/ 17036 w 955547"/>
                    <a:gd name="connsiteY10" fmla="*/ 303292 h 827593"/>
                    <a:gd name="connsiteX11" fmla="*/ 104603 w 955547"/>
                    <a:gd name="connsiteY11" fmla="*/ 390043 h 827593"/>
                    <a:gd name="connsiteX12" fmla="*/ 53155 w 955547"/>
                    <a:gd name="connsiteY12" fmla="*/ 448594 h 827593"/>
                    <a:gd name="connsiteX13" fmla="*/ 53112 w 955547"/>
                    <a:gd name="connsiteY13" fmla="*/ 600205 h 827593"/>
                    <a:gd name="connsiteX14" fmla="*/ 284213 w 955547"/>
                    <a:gd name="connsiteY14" fmla="*/ 648788 h 827593"/>
                    <a:gd name="connsiteX15" fmla="*/ 471182 w 955547"/>
                    <a:gd name="connsiteY15" fmla="*/ 685526 h 827593"/>
                    <a:gd name="connsiteX16" fmla="*/ 710142 w 955547"/>
                    <a:gd name="connsiteY16" fmla="*/ 786598 h 827593"/>
                    <a:gd name="connsiteX17" fmla="*/ 717108 w 955547"/>
                    <a:gd name="connsiteY17" fmla="*/ 789185 h 827593"/>
                    <a:gd name="connsiteX0" fmla="*/ 717108 w 955547"/>
                    <a:gd name="connsiteY0" fmla="*/ 789185 h 827593"/>
                    <a:gd name="connsiteX1" fmla="*/ 955547 w 955547"/>
                    <a:gd name="connsiteY1" fmla="*/ 313622 h 827593"/>
                    <a:gd name="connsiteX2" fmla="*/ 672366 w 955547"/>
                    <a:gd name="connsiteY2" fmla="*/ 131226 h 827593"/>
                    <a:gd name="connsiteX3" fmla="*/ 654420 w 955547"/>
                    <a:gd name="connsiteY3" fmla="*/ 307791 h 827593"/>
                    <a:gd name="connsiteX4" fmla="*/ 667037 w 955547"/>
                    <a:gd name="connsiteY4" fmla="*/ 134247 h 827593"/>
                    <a:gd name="connsiteX5" fmla="*/ 222141 w 955547"/>
                    <a:gd name="connsiteY5" fmla="*/ 62 h 827593"/>
                    <a:gd name="connsiteX6" fmla="*/ 149703 w 955547"/>
                    <a:gd name="connsiteY6" fmla="*/ 118351 h 827593"/>
                    <a:gd name="connsiteX7" fmla="*/ 270337 w 955547"/>
                    <a:gd name="connsiteY7" fmla="*/ 169080 h 827593"/>
                    <a:gd name="connsiteX8" fmla="*/ 208082 w 955547"/>
                    <a:gd name="connsiteY8" fmla="*/ 163250 h 827593"/>
                    <a:gd name="connsiteX9" fmla="*/ 85788 w 955547"/>
                    <a:gd name="connsiteY9" fmla="*/ 187949 h 827593"/>
                    <a:gd name="connsiteX10" fmla="*/ 17036 w 955547"/>
                    <a:gd name="connsiteY10" fmla="*/ 303292 h 827593"/>
                    <a:gd name="connsiteX11" fmla="*/ 104603 w 955547"/>
                    <a:gd name="connsiteY11" fmla="*/ 390043 h 827593"/>
                    <a:gd name="connsiteX12" fmla="*/ 53155 w 955547"/>
                    <a:gd name="connsiteY12" fmla="*/ 448594 h 827593"/>
                    <a:gd name="connsiteX13" fmla="*/ 53112 w 955547"/>
                    <a:gd name="connsiteY13" fmla="*/ 600205 h 827593"/>
                    <a:gd name="connsiteX14" fmla="*/ 284213 w 955547"/>
                    <a:gd name="connsiteY14" fmla="*/ 648788 h 827593"/>
                    <a:gd name="connsiteX15" fmla="*/ 471182 w 955547"/>
                    <a:gd name="connsiteY15" fmla="*/ 685526 h 827593"/>
                    <a:gd name="connsiteX16" fmla="*/ 710142 w 955547"/>
                    <a:gd name="connsiteY16" fmla="*/ 786598 h 827593"/>
                    <a:gd name="connsiteX17" fmla="*/ 717108 w 955547"/>
                    <a:gd name="connsiteY17" fmla="*/ 789185 h 827593"/>
                    <a:gd name="connsiteX0" fmla="*/ 717108 w 955547"/>
                    <a:gd name="connsiteY0" fmla="*/ 789185 h 827593"/>
                    <a:gd name="connsiteX1" fmla="*/ 955547 w 955547"/>
                    <a:gd name="connsiteY1" fmla="*/ 313622 h 827593"/>
                    <a:gd name="connsiteX2" fmla="*/ 672366 w 955547"/>
                    <a:gd name="connsiteY2" fmla="*/ 131226 h 827593"/>
                    <a:gd name="connsiteX3" fmla="*/ 654420 w 955547"/>
                    <a:gd name="connsiteY3" fmla="*/ 307791 h 827593"/>
                    <a:gd name="connsiteX4" fmla="*/ 667037 w 955547"/>
                    <a:gd name="connsiteY4" fmla="*/ 134247 h 827593"/>
                    <a:gd name="connsiteX5" fmla="*/ 222141 w 955547"/>
                    <a:gd name="connsiteY5" fmla="*/ 62 h 827593"/>
                    <a:gd name="connsiteX6" fmla="*/ 149703 w 955547"/>
                    <a:gd name="connsiteY6" fmla="*/ 118351 h 827593"/>
                    <a:gd name="connsiteX7" fmla="*/ 270337 w 955547"/>
                    <a:gd name="connsiteY7" fmla="*/ 169080 h 827593"/>
                    <a:gd name="connsiteX8" fmla="*/ 85788 w 955547"/>
                    <a:gd name="connsiteY8" fmla="*/ 187949 h 827593"/>
                    <a:gd name="connsiteX9" fmla="*/ 17036 w 955547"/>
                    <a:gd name="connsiteY9" fmla="*/ 303292 h 827593"/>
                    <a:gd name="connsiteX10" fmla="*/ 104603 w 955547"/>
                    <a:gd name="connsiteY10" fmla="*/ 390043 h 827593"/>
                    <a:gd name="connsiteX11" fmla="*/ 53155 w 955547"/>
                    <a:gd name="connsiteY11" fmla="*/ 448594 h 827593"/>
                    <a:gd name="connsiteX12" fmla="*/ 53112 w 955547"/>
                    <a:gd name="connsiteY12" fmla="*/ 600205 h 827593"/>
                    <a:gd name="connsiteX13" fmla="*/ 284213 w 955547"/>
                    <a:gd name="connsiteY13" fmla="*/ 648788 h 827593"/>
                    <a:gd name="connsiteX14" fmla="*/ 471182 w 955547"/>
                    <a:gd name="connsiteY14" fmla="*/ 685526 h 827593"/>
                    <a:gd name="connsiteX15" fmla="*/ 710142 w 955547"/>
                    <a:gd name="connsiteY15" fmla="*/ 786598 h 827593"/>
                    <a:gd name="connsiteX16" fmla="*/ 717108 w 955547"/>
                    <a:gd name="connsiteY16" fmla="*/ 789185 h 827593"/>
                    <a:gd name="connsiteX0" fmla="*/ 717108 w 955547"/>
                    <a:gd name="connsiteY0" fmla="*/ 789220 h 827628"/>
                    <a:gd name="connsiteX1" fmla="*/ 955547 w 955547"/>
                    <a:gd name="connsiteY1" fmla="*/ 313657 h 827628"/>
                    <a:gd name="connsiteX2" fmla="*/ 672366 w 955547"/>
                    <a:gd name="connsiteY2" fmla="*/ 131261 h 827628"/>
                    <a:gd name="connsiteX3" fmla="*/ 654420 w 955547"/>
                    <a:gd name="connsiteY3" fmla="*/ 307826 h 827628"/>
                    <a:gd name="connsiteX4" fmla="*/ 667037 w 955547"/>
                    <a:gd name="connsiteY4" fmla="*/ 134282 h 827628"/>
                    <a:gd name="connsiteX5" fmla="*/ 222141 w 955547"/>
                    <a:gd name="connsiteY5" fmla="*/ 97 h 827628"/>
                    <a:gd name="connsiteX6" fmla="*/ 149703 w 955547"/>
                    <a:gd name="connsiteY6" fmla="*/ 118386 h 827628"/>
                    <a:gd name="connsiteX7" fmla="*/ 270337 w 955547"/>
                    <a:gd name="connsiteY7" fmla="*/ 169115 h 827628"/>
                    <a:gd name="connsiteX8" fmla="*/ 85788 w 955547"/>
                    <a:gd name="connsiteY8" fmla="*/ 187984 h 827628"/>
                    <a:gd name="connsiteX9" fmla="*/ 17036 w 955547"/>
                    <a:gd name="connsiteY9" fmla="*/ 303327 h 827628"/>
                    <a:gd name="connsiteX10" fmla="*/ 104603 w 955547"/>
                    <a:gd name="connsiteY10" fmla="*/ 390078 h 827628"/>
                    <a:gd name="connsiteX11" fmla="*/ 53155 w 955547"/>
                    <a:gd name="connsiteY11" fmla="*/ 448629 h 827628"/>
                    <a:gd name="connsiteX12" fmla="*/ 53112 w 955547"/>
                    <a:gd name="connsiteY12" fmla="*/ 600240 h 827628"/>
                    <a:gd name="connsiteX13" fmla="*/ 284213 w 955547"/>
                    <a:gd name="connsiteY13" fmla="*/ 648823 h 827628"/>
                    <a:gd name="connsiteX14" fmla="*/ 471182 w 955547"/>
                    <a:gd name="connsiteY14" fmla="*/ 685561 h 827628"/>
                    <a:gd name="connsiteX15" fmla="*/ 710142 w 955547"/>
                    <a:gd name="connsiteY15" fmla="*/ 786633 h 827628"/>
                    <a:gd name="connsiteX16" fmla="*/ 717108 w 955547"/>
                    <a:gd name="connsiteY16" fmla="*/ 789220 h 827628"/>
                    <a:gd name="connsiteX0" fmla="*/ 717108 w 955547"/>
                    <a:gd name="connsiteY0" fmla="*/ 789220 h 827628"/>
                    <a:gd name="connsiteX1" fmla="*/ 955547 w 955547"/>
                    <a:gd name="connsiteY1" fmla="*/ 313657 h 827628"/>
                    <a:gd name="connsiteX2" fmla="*/ 672366 w 955547"/>
                    <a:gd name="connsiteY2" fmla="*/ 131261 h 827628"/>
                    <a:gd name="connsiteX3" fmla="*/ 654420 w 955547"/>
                    <a:gd name="connsiteY3" fmla="*/ 307826 h 827628"/>
                    <a:gd name="connsiteX4" fmla="*/ 667037 w 955547"/>
                    <a:gd name="connsiteY4" fmla="*/ 134282 h 827628"/>
                    <a:gd name="connsiteX5" fmla="*/ 222141 w 955547"/>
                    <a:gd name="connsiteY5" fmla="*/ 97 h 827628"/>
                    <a:gd name="connsiteX6" fmla="*/ 149703 w 955547"/>
                    <a:gd name="connsiteY6" fmla="*/ 118386 h 827628"/>
                    <a:gd name="connsiteX7" fmla="*/ 270337 w 955547"/>
                    <a:gd name="connsiteY7" fmla="*/ 169115 h 827628"/>
                    <a:gd name="connsiteX8" fmla="*/ 85788 w 955547"/>
                    <a:gd name="connsiteY8" fmla="*/ 187984 h 827628"/>
                    <a:gd name="connsiteX9" fmla="*/ 17036 w 955547"/>
                    <a:gd name="connsiteY9" fmla="*/ 303327 h 827628"/>
                    <a:gd name="connsiteX10" fmla="*/ 104603 w 955547"/>
                    <a:gd name="connsiteY10" fmla="*/ 390078 h 827628"/>
                    <a:gd name="connsiteX11" fmla="*/ 53155 w 955547"/>
                    <a:gd name="connsiteY11" fmla="*/ 448629 h 827628"/>
                    <a:gd name="connsiteX12" fmla="*/ 53112 w 955547"/>
                    <a:gd name="connsiteY12" fmla="*/ 600240 h 827628"/>
                    <a:gd name="connsiteX13" fmla="*/ 284213 w 955547"/>
                    <a:gd name="connsiteY13" fmla="*/ 648823 h 827628"/>
                    <a:gd name="connsiteX14" fmla="*/ 471182 w 955547"/>
                    <a:gd name="connsiteY14" fmla="*/ 685561 h 827628"/>
                    <a:gd name="connsiteX15" fmla="*/ 710142 w 955547"/>
                    <a:gd name="connsiteY15" fmla="*/ 786633 h 827628"/>
                    <a:gd name="connsiteX16" fmla="*/ 717108 w 955547"/>
                    <a:gd name="connsiteY16" fmla="*/ 789220 h 827628"/>
                    <a:gd name="connsiteX0" fmla="*/ 714982 w 953421"/>
                    <a:gd name="connsiteY0" fmla="*/ 789220 h 827628"/>
                    <a:gd name="connsiteX1" fmla="*/ 953421 w 953421"/>
                    <a:gd name="connsiteY1" fmla="*/ 313657 h 827628"/>
                    <a:gd name="connsiteX2" fmla="*/ 670240 w 953421"/>
                    <a:gd name="connsiteY2" fmla="*/ 131261 h 827628"/>
                    <a:gd name="connsiteX3" fmla="*/ 652294 w 953421"/>
                    <a:gd name="connsiteY3" fmla="*/ 307826 h 827628"/>
                    <a:gd name="connsiteX4" fmla="*/ 664911 w 953421"/>
                    <a:gd name="connsiteY4" fmla="*/ 134282 h 827628"/>
                    <a:gd name="connsiteX5" fmla="*/ 220015 w 953421"/>
                    <a:gd name="connsiteY5" fmla="*/ 97 h 827628"/>
                    <a:gd name="connsiteX6" fmla="*/ 147577 w 953421"/>
                    <a:gd name="connsiteY6" fmla="*/ 118386 h 827628"/>
                    <a:gd name="connsiteX7" fmla="*/ 268211 w 953421"/>
                    <a:gd name="connsiteY7" fmla="*/ 169115 h 827628"/>
                    <a:gd name="connsiteX8" fmla="*/ 83662 w 953421"/>
                    <a:gd name="connsiteY8" fmla="*/ 187984 h 827628"/>
                    <a:gd name="connsiteX9" fmla="*/ 14910 w 953421"/>
                    <a:gd name="connsiteY9" fmla="*/ 303327 h 827628"/>
                    <a:gd name="connsiteX10" fmla="*/ 102477 w 953421"/>
                    <a:gd name="connsiteY10" fmla="*/ 390078 h 827628"/>
                    <a:gd name="connsiteX11" fmla="*/ 55413 w 953421"/>
                    <a:gd name="connsiteY11" fmla="*/ 414818 h 827628"/>
                    <a:gd name="connsiteX12" fmla="*/ 50986 w 953421"/>
                    <a:gd name="connsiteY12" fmla="*/ 600240 h 827628"/>
                    <a:gd name="connsiteX13" fmla="*/ 282087 w 953421"/>
                    <a:gd name="connsiteY13" fmla="*/ 648823 h 827628"/>
                    <a:gd name="connsiteX14" fmla="*/ 469056 w 953421"/>
                    <a:gd name="connsiteY14" fmla="*/ 685561 h 827628"/>
                    <a:gd name="connsiteX15" fmla="*/ 708016 w 953421"/>
                    <a:gd name="connsiteY15" fmla="*/ 786633 h 827628"/>
                    <a:gd name="connsiteX16" fmla="*/ 714982 w 953421"/>
                    <a:gd name="connsiteY16" fmla="*/ 789220 h 827628"/>
                    <a:gd name="connsiteX0" fmla="*/ 713193 w 951632"/>
                    <a:gd name="connsiteY0" fmla="*/ 789220 h 827628"/>
                    <a:gd name="connsiteX1" fmla="*/ 951632 w 951632"/>
                    <a:gd name="connsiteY1" fmla="*/ 313657 h 827628"/>
                    <a:gd name="connsiteX2" fmla="*/ 668451 w 951632"/>
                    <a:gd name="connsiteY2" fmla="*/ 131261 h 827628"/>
                    <a:gd name="connsiteX3" fmla="*/ 650505 w 951632"/>
                    <a:gd name="connsiteY3" fmla="*/ 307826 h 827628"/>
                    <a:gd name="connsiteX4" fmla="*/ 663122 w 951632"/>
                    <a:gd name="connsiteY4" fmla="*/ 134282 h 827628"/>
                    <a:gd name="connsiteX5" fmla="*/ 218226 w 951632"/>
                    <a:gd name="connsiteY5" fmla="*/ 97 h 827628"/>
                    <a:gd name="connsiteX6" fmla="*/ 145788 w 951632"/>
                    <a:gd name="connsiteY6" fmla="*/ 118386 h 827628"/>
                    <a:gd name="connsiteX7" fmla="*/ 266422 w 951632"/>
                    <a:gd name="connsiteY7" fmla="*/ 169115 h 827628"/>
                    <a:gd name="connsiteX8" fmla="*/ 81873 w 951632"/>
                    <a:gd name="connsiteY8" fmla="*/ 187984 h 827628"/>
                    <a:gd name="connsiteX9" fmla="*/ 13121 w 951632"/>
                    <a:gd name="connsiteY9" fmla="*/ 303327 h 827628"/>
                    <a:gd name="connsiteX10" fmla="*/ 100688 w 951632"/>
                    <a:gd name="connsiteY10" fmla="*/ 390078 h 827628"/>
                    <a:gd name="connsiteX11" fmla="*/ 53624 w 951632"/>
                    <a:gd name="connsiteY11" fmla="*/ 414818 h 827628"/>
                    <a:gd name="connsiteX12" fmla="*/ 72014 w 951632"/>
                    <a:gd name="connsiteY12" fmla="*/ 563954 h 827628"/>
                    <a:gd name="connsiteX13" fmla="*/ 280298 w 951632"/>
                    <a:gd name="connsiteY13" fmla="*/ 648823 h 827628"/>
                    <a:gd name="connsiteX14" fmla="*/ 467267 w 951632"/>
                    <a:gd name="connsiteY14" fmla="*/ 685561 h 827628"/>
                    <a:gd name="connsiteX15" fmla="*/ 706227 w 951632"/>
                    <a:gd name="connsiteY15" fmla="*/ 786633 h 827628"/>
                    <a:gd name="connsiteX16" fmla="*/ 713193 w 951632"/>
                    <a:gd name="connsiteY16" fmla="*/ 789220 h 827628"/>
                    <a:gd name="connsiteX0" fmla="*/ 713193 w 951632"/>
                    <a:gd name="connsiteY0" fmla="*/ 789220 h 827628"/>
                    <a:gd name="connsiteX1" fmla="*/ 951632 w 951632"/>
                    <a:gd name="connsiteY1" fmla="*/ 313657 h 827628"/>
                    <a:gd name="connsiteX2" fmla="*/ 668451 w 951632"/>
                    <a:gd name="connsiteY2" fmla="*/ 131261 h 827628"/>
                    <a:gd name="connsiteX3" fmla="*/ 650505 w 951632"/>
                    <a:gd name="connsiteY3" fmla="*/ 307826 h 827628"/>
                    <a:gd name="connsiteX4" fmla="*/ 663122 w 951632"/>
                    <a:gd name="connsiteY4" fmla="*/ 134282 h 827628"/>
                    <a:gd name="connsiteX5" fmla="*/ 218226 w 951632"/>
                    <a:gd name="connsiteY5" fmla="*/ 97 h 827628"/>
                    <a:gd name="connsiteX6" fmla="*/ 145788 w 951632"/>
                    <a:gd name="connsiteY6" fmla="*/ 118386 h 827628"/>
                    <a:gd name="connsiteX7" fmla="*/ 266422 w 951632"/>
                    <a:gd name="connsiteY7" fmla="*/ 169115 h 827628"/>
                    <a:gd name="connsiteX8" fmla="*/ 81873 w 951632"/>
                    <a:gd name="connsiteY8" fmla="*/ 187984 h 827628"/>
                    <a:gd name="connsiteX9" fmla="*/ 13121 w 951632"/>
                    <a:gd name="connsiteY9" fmla="*/ 303327 h 827628"/>
                    <a:gd name="connsiteX10" fmla="*/ 100688 w 951632"/>
                    <a:gd name="connsiteY10" fmla="*/ 390078 h 827628"/>
                    <a:gd name="connsiteX11" fmla="*/ 53624 w 951632"/>
                    <a:gd name="connsiteY11" fmla="*/ 414818 h 827628"/>
                    <a:gd name="connsiteX12" fmla="*/ 72014 w 951632"/>
                    <a:gd name="connsiteY12" fmla="*/ 563954 h 827628"/>
                    <a:gd name="connsiteX13" fmla="*/ 283185 w 951632"/>
                    <a:gd name="connsiteY13" fmla="*/ 608445 h 827628"/>
                    <a:gd name="connsiteX14" fmla="*/ 467267 w 951632"/>
                    <a:gd name="connsiteY14" fmla="*/ 685561 h 827628"/>
                    <a:gd name="connsiteX15" fmla="*/ 706227 w 951632"/>
                    <a:gd name="connsiteY15" fmla="*/ 786633 h 827628"/>
                    <a:gd name="connsiteX16" fmla="*/ 713193 w 951632"/>
                    <a:gd name="connsiteY16" fmla="*/ 789220 h 827628"/>
                    <a:gd name="connsiteX0" fmla="*/ 713193 w 951632"/>
                    <a:gd name="connsiteY0" fmla="*/ 789220 h 827628"/>
                    <a:gd name="connsiteX1" fmla="*/ 951632 w 951632"/>
                    <a:gd name="connsiteY1" fmla="*/ 313657 h 827628"/>
                    <a:gd name="connsiteX2" fmla="*/ 668451 w 951632"/>
                    <a:gd name="connsiteY2" fmla="*/ 131261 h 827628"/>
                    <a:gd name="connsiteX3" fmla="*/ 650505 w 951632"/>
                    <a:gd name="connsiteY3" fmla="*/ 307826 h 827628"/>
                    <a:gd name="connsiteX4" fmla="*/ 663122 w 951632"/>
                    <a:gd name="connsiteY4" fmla="*/ 134282 h 827628"/>
                    <a:gd name="connsiteX5" fmla="*/ 218226 w 951632"/>
                    <a:gd name="connsiteY5" fmla="*/ 97 h 827628"/>
                    <a:gd name="connsiteX6" fmla="*/ 145788 w 951632"/>
                    <a:gd name="connsiteY6" fmla="*/ 118386 h 827628"/>
                    <a:gd name="connsiteX7" fmla="*/ 266422 w 951632"/>
                    <a:gd name="connsiteY7" fmla="*/ 169115 h 827628"/>
                    <a:gd name="connsiteX8" fmla="*/ 81873 w 951632"/>
                    <a:gd name="connsiteY8" fmla="*/ 187984 h 827628"/>
                    <a:gd name="connsiteX9" fmla="*/ 13121 w 951632"/>
                    <a:gd name="connsiteY9" fmla="*/ 303327 h 827628"/>
                    <a:gd name="connsiteX10" fmla="*/ 100688 w 951632"/>
                    <a:gd name="connsiteY10" fmla="*/ 390078 h 827628"/>
                    <a:gd name="connsiteX11" fmla="*/ 53624 w 951632"/>
                    <a:gd name="connsiteY11" fmla="*/ 414818 h 827628"/>
                    <a:gd name="connsiteX12" fmla="*/ 72014 w 951632"/>
                    <a:gd name="connsiteY12" fmla="*/ 563954 h 827628"/>
                    <a:gd name="connsiteX13" fmla="*/ 283185 w 951632"/>
                    <a:gd name="connsiteY13" fmla="*/ 608445 h 827628"/>
                    <a:gd name="connsiteX14" fmla="*/ 467267 w 951632"/>
                    <a:gd name="connsiteY14" fmla="*/ 685561 h 827628"/>
                    <a:gd name="connsiteX15" fmla="*/ 706227 w 951632"/>
                    <a:gd name="connsiteY15" fmla="*/ 786633 h 827628"/>
                    <a:gd name="connsiteX16" fmla="*/ 713193 w 951632"/>
                    <a:gd name="connsiteY16" fmla="*/ 789220 h 827628"/>
                    <a:gd name="connsiteX0" fmla="*/ 713193 w 951632"/>
                    <a:gd name="connsiteY0" fmla="*/ 789220 h 827628"/>
                    <a:gd name="connsiteX1" fmla="*/ 951632 w 951632"/>
                    <a:gd name="connsiteY1" fmla="*/ 313657 h 827628"/>
                    <a:gd name="connsiteX2" fmla="*/ 668451 w 951632"/>
                    <a:gd name="connsiteY2" fmla="*/ 131261 h 827628"/>
                    <a:gd name="connsiteX3" fmla="*/ 650505 w 951632"/>
                    <a:gd name="connsiteY3" fmla="*/ 307826 h 827628"/>
                    <a:gd name="connsiteX4" fmla="*/ 663122 w 951632"/>
                    <a:gd name="connsiteY4" fmla="*/ 134282 h 827628"/>
                    <a:gd name="connsiteX5" fmla="*/ 218226 w 951632"/>
                    <a:gd name="connsiteY5" fmla="*/ 97 h 827628"/>
                    <a:gd name="connsiteX6" fmla="*/ 145788 w 951632"/>
                    <a:gd name="connsiteY6" fmla="*/ 118386 h 827628"/>
                    <a:gd name="connsiteX7" fmla="*/ 266422 w 951632"/>
                    <a:gd name="connsiteY7" fmla="*/ 169115 h 827628"/>
                    <a:gd name="connsiteX8" fmla="*/ 81873 w 951632"/>
                    <a:gd name="connsiteY8" fmla="*/ 187984 h 827628"/>
                    <a:gd name="connsiteX9" fmla="*/ 13121 w 951632"/>
                    <a:gd name="connsiteY9" fmla="*/ 303327 h 827628"/>
                    <a:gd name="connsiteX10" fmla="*/ 100688 w 951632"/>
                    <a:gd name="connsiteY10" fmla="*/ 390078 h 827628"/>
                    <a:gd name="connsiteX11" fmla="*/ 42216 w 951632"/>
                    <a:gd name="connsiteY11" fmla="*/ 432960 h 827628"/>
                    <a:gd name="connsiteX12" fmla="*/ 72014 w 951632"/>
                    <a:gd name="connsiteY12" fmla="*/ 563954 h 827628"/>
                    <a:gd name="connsiteX13" fmla="*/ 283185 w 951632"/>
                    <a:gd name="connsiteY13" fmla="*/ 608445 h 827628"/>
                    <a:gd name="connsiteX14" fmla="*/ 467267 w 951632"/>
                    <a:gd name="connsiteY14" fmla="*/ 685561 h 827628"/>
                    <a:gd name="connsiteX15" fmla="*/ 706227 w 951632"/>
                    <a:gd name="connsiteY15" fmla="*/ 786633 h 827628"/>
                    <a:gd name="connsiteX16" fmla="*/ 713193 w 951632"/>
                    <a:gd name="connsiteY16" fmla="*/ 789220 h 827628"/>
                    <a:gd name="connsiteX0" fmla="*/ 713193 w 951632"/>
                    <a:gd name="connsiteY0" fmla="*/ 789128 h 827536"/>
                    <a:gd name="connsiteX1" fmla="*/ 951632 w 951632"/>
                    <a:gd name="connsiteY1" fmla="*/ 313565 h 827536"/>
                    <a:gd name="connsiteX2" fmla="*/ 668451 w 951632"/>
                    <a:gd name="connsiteY2" fmla="*/ 131169 h 827536"/>
                    <a:gd name="connsiteX3" fmla="*/ 650505 w 951632"/>
                    <a:gd name="connsiteY3" fmla="*/ 307734 h 827536"/>
                    <a:gd name="connsiteX4" fmla="*/ 663122 w 951632"/>
                    <a:gd name="connsiteY4" fmla="*/ 134190 h 827536"/>
                    <a:gd name="connsiteX5" fmla="*/ 218226 w 951632"/>
                    <a:gd name="connsiteY5" fmla="*/ 5 h 827536"/>
                    <a:gd name="connsiteX6" fmla="*/ 127812 w 951632"/>
                    <a:gd name="connsiteY6" fmla="*/ 137933 h 827536"/>
                    <a:gd name="connsiteX7" fmla="*/ 266422 w 951632"/>
                    <a:gd name="connsiteY7" fmla="*/ 169023 h 827536"/>
                    <a:gd name="connsiteX8" fmla="*/ 81873 w 951632"/>
                    <a:gd name="connsiteY8" fmla="*/ 187892 h 827536"/>
                    <a:gd name="connsiteX9" fmla="*/ 13121 w 951632"/>
                    <a:gd name="connsiteY9" fmla="*/ 303235 h 827536"/>
                    <a:gd name="connsiteX10" fmla="*/ 100688 w 951632"/>
                    <a:gd name="connsiteY10" fmla="*/ 389986 h 827536"/>
                    <a:gd name="connsiteX11" fmla="*/ 42216 w 951632"/>
                    <a:gd name="connsiteY11" fmla="*/ 432868 h 827536"/>
                    <a:gd name="connsiteX12" fmla="*/ 72014 w 951632"/>
                    <a:gd name="connsiteY12" fmla="*/ 563862 h 827536"/>
                    <a:gd name="connsiteX13" fmla="*/ 283185 w 951632"/>
                    <a:gd name="connsiteY13" fmla="*/ 608353 h 827536"/>
                    <a:gd name="connsiteX14" fmla="*/ 467267 w 951632"/>
                    <a:gd name="connsiteY14" fmla="*/ 685469 h 827536"/>
                    <a:gd name="connsiteX15" fmla="*/ 706227 w 951632"/>
                    <a:gd name="connsiteY15" fmla="*/ 786541 h 827536"/>
                    <a:gd name="connsiteX16" fmla="*/ 713193 w 951632"/>
                    <a:gd name="connsiteY16" fmla="*/ 789128 h 827536"/>
                    <a:gd name="connsiteX0" fmla="*/ 713193 w 951632"/>
                    <a:gd name="connsiteY0" fmla="*/ 789128 h 827536"/>
                    <a:gd name="connsiteX1" fmla="*/ 951632 w 951632"/>
                    <a:gd name="connsiteY1" fmla="*/ 313565 h 827536"/>
                    <a:gd name="connsiteX2" fmla="*/ 668451 w 951632"/>
                    <a:gd name="connsiteY2" fmla="*/ 131169 h 827536"/>
                    <a:gd name="connsiteX3" fmla="*/ 650505 w 951632"/>
                    <a:gd name="connsiteY3" fmla="*/ 307734 h 827536"/>
                    <a:gd name="connsiteX4" fmla="*/ 663122 w 951632"/>
                    <a:gd name="connsiteY4" fmla="*/ 134190 h 827536"/>
                    <a:gd name="connsiteX5" fmla="*/ 218226 w 951632"/>
                    <a:gd name="connsiteY5" fmla="*/ 5 h 827536"/>
                    <a:gd name="connsiteX6" fmla="*/ 127812 w 951632"/>
                    <a:gd name="connsiteY6" fmla="*/ 137933 h 827536"/>
                    <a:gd name="connsiteX7" fmla="*/ 266422 w 951632"/>
                    <a:gd name="connsiteY7" fmla="*/ 169023 h 827536"/>
                    <a:gd name="connsiteX8" fmla="*/ 81873 w 951632"/>
                    <a:gd name="connsiteY8" fmla="*/ 187892 h 827536"/>
                    <a:gd name="connsiteX9" fmla="*/ 13121 w 951632"/>
                    <a:gd name="connsiteY9" fmla="*/ 303235 h 827536"/>
                    <a:gd name="connsiteX10" fmla="*/ 172860 w 951632"/>
                    <a:gd name="connsiteY10" fmla="*/ 395989 h 827536"/>
                    <a:gd name="connsiteX11" fmla="*/ 42216 w 951632"/>
                    <a:gd name="connsiteY11" fmla="*/ 432868 h 827536"/>
                    <a:gd name="connsiteX12" fmla="*/ 72014 w 951632"/>
                    <a:gd name="connsiteY12" fmla="*/ 563862 h 827536"/>
                    <a:gd name="connsiteX13" fmla="*/ 283185 w 951632"/>
                    <a:gd name="connsiteY13" fmla="*/ 608353 h 827536"/>
                    <a:gd name="connsiteX14" fmla="*/ 467267 w 951632"/>
                    <a:gd name="connsiteY14" fmla="*/ 685469 h 827536"/>
                    <a:gd name="connsiteX15" fmla="*/ 706227 w 951632"/>
                    <a:gd name="connsiteY15" fmla="*/ 786541 h 827536"/>
                    <a:gd name="connsiteX16" fmla="*/ 713193 w 951632"/>
                    <a:gd name="connsiteY16" fmla="*/ 789128 h 827536"/>
                    <a:gd name="connsiteX0" fmla="*/ 713193 w 718933"/>
                    <a:gd name="connsiteY0" fmla="*/ 789128 h 827536"/>
                    <a:gd name="connsiteX1" fmla="*/ 668451 w 718933"/>
                    <a:gd name="connsiteY1" fmla="*/ 131169 h 827536"/>
                    <a:gd name="connsiteX2" fmla="*/ 650505 w 718933"/>
                    <a:gd name="connsiteY2" fmla="*/ 307734 h 827536"/>
                    <a:gd name="connsiteX3" fmla="*/ 663122 w 718933"/>
                    <a:gd name="connsiteY3" fmla="*/ 134190 h 827536"/>
                    <a:gd name="connsiteX4" fmla="*/ 218226 w 718933"/>
                    <a:gd name="connsiteY4" fmla="*/ 5 h 827536"/>
                    <a:gd name="connsiteX5" fmla="*/ 127812 w 718933"/>
                    <a:gd name="connsiteY5" fmla="*/ 137933 h 827536"/>
                    <a:gd name="connsiteX6" fmla="*/ 266422 w 718933"/>
                    <a:gd name="connsiteY6" fmla="*/ 169023 h 827536"/>
                    <a:gd name="connsiteX7" fmla="*/ 81873 w 718933"/>
                    <a:gd name="connsiteY7" fmla="*/ 187892 h 827536"/>
                    <a:gd name="connsiteX8" fmla="*/ 13121 w 718933"/>
                    <a:gd name="connsiteY8" fmla="*/ 303235 h 827536"/>
                    <a:gd name="connsiteX9" fmla="*/ 172860 w 718933"/>
                    <a:gd name="connsiteY9" fmla="*/ 395989 h 827536"/>
                    <a:gd name="connsiteX10" fmla="*/ 42216 w 718933"/>
                    <a:gd name="connsiteY10" fmla="*/ 432868 h 827536"/>
                    <a:gd name="connsiteX11" fmla="*/ 72014 w 718933"/>
                    <a:gd name="connsiteY11" fmla="*/ 563862 h 827536"/>
                    <a:gd name="connsiteX12" fmla="*/ 283185 w 718933"/>
                    <a:gd name="connsiteY12" fmla="*/ 608353 h 827536"/>
                    <a:gd name="connsiteX13" fmla="*/ 467267 w 718933"/>
                    <a:gd name="connsiteY13" fmla="*/ 685469 h 827536"/>
                    <a:gd name="connsiteX14" fmla="*/ 706227 w 718933"/>
                    <a:gd name="connsiteY14" fmla="*/ 786541 h 827536"/>
                    <a:gd name="connsiteX15" fmla="*/ 713193 w 718933"/>
                    <a:gd name="connsiteY15" fmla="*/ 789128 h 827536"/>
                    <a:gd name="connsiteX0" fmla="*/ 713193 w 718933"/>
                    <a:gd name="connsiteY0" fmla="*/ 789128 h 827536"/>
                    <a:gd name="connsiteX1" fmla="*/ 668451 w 718933"/>
                    <a:gd name="connsiteY1" fmla="*/ 131169 h 827536"/>
                    <a:gd name="connsiteX2" fmla="*/ 650505 w 718933"/>
                    <a:gd name="connsiteY2" fmla="*/ 307734 h 827536"/>
                    <a:gd name="connsiteX3" fmla="*/ 663122 w 718933"/>
                    <a:gd name="connsiteY3" fmla="*/ 134190 h 827536"/>
                    <a:gd name="connsiteX4" fmla="*/ 218226 w 718933"/>
                    <a:gd name="connsiteY4" fmla="*/ 5 h 827536"/>
                    <a:gd name="connsiteX5" fmla="*/ 127812 w 718933"/>
                    <a:gd name="connsiteY5" fmla="*/ 137933 h 827536"/>
                    <a:gd name="connsiteX6" fmla="*/ 266422 w 718933"/>
                    <a:gd name="connsiteY6" fmla="*/ 169023 h 827536"/>
                    <a:gd name="connsiteX7" fmla="*/ 81873 w 718933"/>
                    <a:gd name="connsiteY7" fmla="*/ 187892 h 827536"/>
                    <a:gd name="connsiteX8" fmla="*/ 13121 w 718933"/>
                    <a:gd name="connsiteY8" fmla="*/ 303235 h 827536"/>
                    <a:gd name="connsiteX9" fmla="*/ 172860 w 718933"/>
                    <a:gd name="connsiteY9" fmla="*/ 395989 h 827536"/>
                    <a:gd name="connsiteX10" fmla="*/ 42216 w 718933"/>
                    <a:gd name="connsiteY10" fmla="*/ 432868 h 827536"/>
                    <a:gd name="connsiteX11" fmla="*/ 72014 w 718933"/>
                    <a:gd name="connsiteY11" fmla="*/ 563862 h 827536"/>
                    <a:gd name="connsiteX12" fmla="*/ 283185 w 718933"/>
                    <a:gd name="connsiteY12" fmla="*/ 608353 h 827536"/>
                    <a:gd name="connsiteX13" fmla="*/ 467267 w 718933"/>
                    <a:gd name="connsiteY13" fmla="*/ 685469 h 827536"/>
                    <a:gd name="connsiteX14" fmla="*/ 706227 w 718933"/>
                    <a:gd name="connsiteY14" fmla="*/ 786541 h 827536"/>
                    <a:gd name="connsiteX15" fmla="*/ 713193 w 718933"/>
                    <a:gd name="connsiteY15" fmla="*/ 789128 h 827536"/>
                    <a:gd name="connsiteX0" fmla="*/ 706227 w 716083"/>
                    <a:gd name="connsiteY0" fmla="*/ 786541 h 786541"/>
                    <a:gd name="connsiteX1" fmla="*/ 668451 w 716083"/>
                    <a:gd name="connsiteY1" fmla="*/ 131169 h 786541"/>
                    <a:gd name="connsiteX2" fmla="*/ 650505 w 716083"/>
                    <a:gd name="connsiteY2" fmla="*/ 307734 h 786541"/>
                    <a:gd name="connsiteX3" fmla="*/ 663122 w 716083"/>
                    <a:gd name="connsiteY3" fmla="*/ 134190 h 786541"/>
                    <a:gd name="connsiteX4" fmla="*/ 218226 w 716083"/>
                    <a:gd name="connsiteY4" fmla="*/ 5 h 786541"/>
                    <a:gd name="connsiteX5" fmla="*/ 127812 w 716083"/>
                    <a:gd name="connsiteY5" fmla="*/ 137933 h 786541"/>
                    <a:gd name="connsiteX6" fmla="*/ 266422 w 716083"/>
                    <a:gd name="connsiteY6" fmla="*/ 169023 h 786541"/>
                    <a:gd name="connsiteX7" fmla="*/ 81873 w 716083"/>
                    <a:gd name="connsiteY7" fmla="*/ 187892 h 786541"/>
                    <a:gd name="connsiteX8" fmla="*/ 13121 w 716083"/>
                    <a:gd name="connsiteY8" fmla="*/ 303235 h 786541"/>
                    <a:gd name="connsiteX9" fmla="*/ 172860 w 716083"/>
                    <a:gd name="connsiteY9" fmla="*/ 395989 h 786541"/>
                    <a:gd name="connsiteX10" fmla="*/ 42216 w 716083"/>
                    <a:gd name="connsiteY10" fmla="*/ 432868 h 786541"/>
                    <a:gd name="connsiteX11" fmla="*/ 72014 w 716083"/>
                    <a:gd name="connsiteY11" fmla="*/ 563862 h 786541"/>
                    <a:gd name="connsiteX12" fmla="*/ 283185 w 716083"/>
                    <a:gd name="connsiteY12" fmla="*/ 608353 h 786541"/>
                    <a:gd name="connsiteX13" fmla="*/ 467267 w 716083"/>
                    <a:gd name="connsiteY13" fmla="*/ 685469 h 786541"/>
                    <a:gd name="connsiteX14" fmla="*/ 706227 w 716083"/>
                    <a:gd name="connsiteY14" fmla="*/ 786541 h 786541"/>
                    <a:gd name="connsiteX0" fmla="*/ 467267 w 668451"/>
                    <a:gd name="connsiteY0" fmla="*/ 685469 h 685469"/>
                    <a:gd name="connsiteX1" fmla="*/ 668451 w 668451"/>
                    <a:gd name="connsiteY1" fmla="*/ 131169 h 685469"/>
                    <a:gd name="connsiteX2" fmla="*/ 650505 w 668451"/>
                    <a:gd name="connsiteY2" fmla="*/ 307734 h 685469"/>
                    <a:gd name="connsiteX3" fmla="*/ 663122 w 668451"/>
                    <a:gd name="connsiteY3" fmla="*/ 134190 h 685469"/>
                    <a:gd name="connsiteX4" fmla="*/ 218226 w 668451"/>
                    <a:gd name="connsiteY4" fmla="*/ 5 h 685469"/>
                    <a:gd name="connsiteX5" fmla="*/ 127812 w 668451"/>
                    <a:gd name="connsiteY5" fmla="*/ 137933 h 685469"/>
                    <a:gd name="connsiteX6" fmla="*/ 266422 w 668451"/>
                    <a:gd name="connsiteY6" fmla="*/ 169023 h 685469"/>
                    <a:gd name="connsiteX7" fmla="*/ 81873 w 668451"/>
                    <a:gd name="connsiteY7" fmla="*/ 187892 h 685469"/>
                    <a:gd name="connsiteX8" fmla="*/ 13121 w 668451"/>
                    <a:gd name="connsiteY8" fmla="*/ 303235 h 685469"/>
                    <a:gd name="connsiteX9" fmla="*/ 172860 w 668451"/>
                    <a:gd name="connsiteY9" fmla="*/ 395989 h 685469"/>
                    <a:gd name="connsiteX10" fmla="*/ 42216 w 668451"/>
                    <a:gd name="connsiteY10" fmla="*/ 432868 h 685469"/>
                    <a:gd name="connsiteX11" fmla="*/ 72014 w 668451"/>
                    <a:gd name="connsiteY11" fmla="*/ 563862 h 685469"/>
                    <a:gd name="connsiteX12" fmla="*/ 283185 w 668451"/>
                    <a:gd name="connsiteY12" fmla="*/ 608353 h 685469"/>
                    <a:gd name="connsiteX13" fmla="*/ 467267 w 668451"/>
                    <a:gd name="connsiteY13" fmla="*/ 685469 h 685469"/>
                    <a:gd name="connsiteX0" fmla="*/ 467267 w 707002"/>
                    <a:gd name="connsiteY0" fmla="*/ 685467 h 685467"/>
                    <a:gd name="connsiteX1" fmla="*/ 668451 w 707002"/>
                    <a:gd name="connsiteY1" fmla="*/ 131167 h 685467"/>
                    <a:gd name="connsiteX2" fmla="*/ 663122 w 707002"/>
                    <a:gd name="connsiteY2" fmla="*/ 134188 h 685467"/>
                    <a:gd name="connsiteX3" fmla="*/ 218226 w 707002"/>
                    <a:gd name="connsiteY3" fmla="*/ 3 h 685467"/>
                    <a:gd name="connsiteX4" fmla="*/ 127812 w 707002"/>
                    <a:gd name="connsiteY4" fmla="*/ 137931 h 685467"/>
                    <a:gd name="connsiteX5" fmla="*/ 266422 w 707002"/>
                    <a:gd name="connsiteY5" fmla="*/ 169021 h 685467"/>
                    <a:gd name="connsiteX6" fmla="*/ 81873 w 707002"/>
                    <a:gd name="connsiteY6" fmla="*/ 187890 h 685467"/>
                    <a:gd name="connsiteX7" fmla="*/ 13121 w 707002"/>
                    <a:gd name="connsiteY7" fmla="*/ 303233 h 685467"/>
                    <a:gd name="connsiteX8" fmla="*/ 172860 w 707002"/>
                    <a:gd name="connsiteY8" fmla="*/ 395987 h 685467"/>
                    <a:gd name="connsiteX9" fmla="*/ 42216 w 707002"/>
                    <a:gd name="connsiteY9" fmla="*/ 432866 h 685467"/>
                    <a:gd name="connsiteX10" fmla="*/ 72014 w 707002"/>
                    <a:gd name="connsiteY10" fmla="*/ 563860 h 685467"/>
                    <a:gd name="connsiteX11" fmla="*/ 283185 w 707002"/>
                    <a:gd name="connsiteY11" fmla="*/ 608351 h 685467"/>
                    <a:gd name="connsiteX12" fmla="*/ 467267 w 707002"/>
                    <a:gd name="connsiteY12" fmla="*/ 685467 h 685467"/>
                    <a:gd name="connsiteX0" fmla="*/ 467267 w 668451"/>
                    <a:gd name="connsiteY0" fmla="*/ 685511 h 685511"/>
                    <a:gd name="connsiteX1" fmla="*/ 668451 w 668451"/>
                    <a:gd name="connsiteY1" fmla="*/ 131211 h 685511"/>
                    <a:gd name="connsiteX2" fmla="*/ 218226 w 668451"/>
                    <a:gd name="connsiteY2" fmla="*/ 47 h 685511"/>
                    <a:gd name="connsiteX3" fmla="*/ 127812 w 668451"/>
                    <a:gd name="connsiteY3" fmla="*/ 137975 h 685511"/>
                    <a:gd name="connsiteX4" fmla="*/ 266422 w 668451"/>
                    <a:gd name="connsiteY4" fmla="*/ 169065 h 685511"/>
                    <a:gd name="connsiteX5" fmla="*/ 81873 w 668451"/>
                    <a:gd name="connsiteY5" fmla="*/ 187934 h 685511"/>
                    <a:gd name="connsiteX6" fmla="*/ 13121 w 668451"/>
                    <a:gd name="connsiteY6" fmla="*/ 303277 h 685511"/>
                    <a:gd name="connsiteX7" fmla="*/ 172860 w 668451"/>
                    <a:gd name="connsiteY7" fmla="*/ 396031 h 685511"/>
                    <a:gd name="connsiteX8" fmla="*/ 42216 w 668451"/>
                    <a:gd name="connsiteY8" fmla="*/ 432910 h 685511"/>
                    <a:gd name="connsiteX9" fmla="*/ 72014 w 668451"/>
                    <a:gd name="connsiteY9" fmla="*/ 563904 h 685511"/>
                    <a:gd name="connsiteX10" fmla="*/ 283185 w 668451"/>
                    <a:gd name="connsiteY10" fmla="*/ 608395 h 685511"/>
                    <a:gd name="connsiteX11" fmla="*/ 467267 w 668451"/>
                    <a:gd name="connsiteY11" fmla="*/ 685511 h 685511"/>
                    <a:gd name="connsiteX0" fmla="*/ 467267 w 593848"/>
                    <a:gd name="connsiteY0" fmla="*/ 685973 h 685973"/>
                    <a:gd name="connsiteX1" fmla="*/ 593848 w 593848"/>
                    <a:gd name="connsiteY1" fmla="*/ 183212 h 685973"/>
                    <a:gd name="connsiteX2" fmla="*/ 218226 w 593848"/>
                    <a:gd name="connsiteY2" fmla="*/ 509 h 685973"/>
                    <a:gd name="connsiteX3" fmla="*/ 127812 w 593848"/>
                    <a:gd name="connsiteY3" fmla="*/ 138437 h 685973"/>
                    <a:gd name="connsiteX4" fmla="*/ 266422 w 593848"/>
                    <a:gd name="connsiteY4" fmla="*/ 169527 h 685973"/>
                    <a:gd name="connsiteX5" fmla="*/ 81873 w 593848"/>
                    <a:gd name="connsiteY5" fmla="*/ 188396 h 685973"/>
                    <a:gd name="connsiteX6" fmla="*/ 13121 w 593848"/>
                    <a:gd name="connsiteY6" fmla="*/ 303739 h 685973"/>
                    <a:gd name="connsiteX7" fmla="*/ 172860 w 593848"/>
                    <a:gd name="connsiteY7" fmla="*/ 396493 h 685973"/>
                    <a:gd name="connsiteX8" fmla="*/ 42216 w 593848"/>
                    <a:gd name="connsiteY8" fmla="*/ 433372 h 685973"/>
                    <a:gd name="connsiteX9" fmla="*/ 72014 w 593848"/>
                    <a:gd name="connsiteY9" fmla="*/ 564366 h 685973"/>
                    <a:gd name="connsiteX10" fmla="*/ 283185 w 593848"/>
                    <a:gd name="connsiteY10" fmla="*/ 608857 h 685973"/>
                    <a:gd name="connsiteX11" fmla="*/ 467267 w 593848"/>
                    <a:gd name="connsiteY11" fmla="*/ 685973 h 685973"/>
                    <a:gd name="connsiteX0" fmla="*/ 357021 w 593848"/>
                    <a:gd name="connsiteY0" fmla="*/ 664467 h 664467"/>
                    <a:gd name="connsiteX1" fmla="*/ 593848 w 593848"/>
                    <a:gd name="connsiteY1" fmla="*/ 183212 h 664467"/>
                    <a:gd name="connsiteX2" fmla="*/ 218226 w 593848"/>
                    <a:gd name="connsiteY2" fmla="*/ 509 h 664467"/>
                    <a:gd name="connsiteX3" fmla="*/ 127812 w 593848"/>
                    <a:gd name="connsiteY3" fmla="*/ 138437 h 664467"/>
                    <a:gd name="connsiteX4" fmla="*/ 266422 w 593848"/>
                    <a:gd name="connsiteY4" fmla="*/ 169527 h 664467"/>
                    <a:gd name="connsiteX5" fmla="*/ 81873 w 593848"/>
                    <a:gd name="connsiteY5" fmla="*/ 188396 h 664467"/>
                    <a:gd name="connsiteX6" fmla="*/ 13121 w 593848"/>
                    <a:gd name="connsiteY6" fmla="*/ 303739 h 664467"/>
                    <a:gd name="connsiteX7" fmla="*/ 172860 w 593848"/>
                    <a:gd name="connsiteY7" fmla="*/ 396493 h 664467"/>
                    <a:gd name="connsiteX8" fmla="*/ 42216 w 593848"/>
                    <a:gd name="connsiteY8" fmla="*/ 433372 h 664467"/>
                    <a:gd name="connsiteX9" fmla="*/ 72014 w 593848"/>
                    <a:gd name="connsiteY9" fmla="*/ 564366 h 664467"/>
                    <a:gd name="connsiteX10" fmla="*/ 283185 w 593848"/>
                    <a:gd name="connsiteY10" fmla="*/ 608857 h 664467"/>
                    <a:gd name="connsiteX11" fmla="*/ 357021 w 593848"/>
                    <a:gd name="connsiteY11" fmla="*/ 664467 h 664467"/>
                    <a:gd name="connsiteX0" fmla="*/ 357021 w 557043"/>
                    <a:gd name="connsiteY0" fmla="*/ 664161 h 664161"/>
                    <a:gd name="connsiteX1" fmla="*/ 557043 w 557043"/>
                    <a:gd name="connsiteY1" fmla="*/ 165389 h 664161"/>
                    <a:gd name="connsiteX2" fmla="*/ 218226 w 557043"/>
                    <a:gd name="connsiteY2" fmla="*/ 203 h 664161"/>
                    <a:gd name="connsiteX3" fmla="*/ 127812 w 557043"/>
                    <a:gd name="connsiteY3" fmla="*/ 138131 h 664161"/>
                    <a:gd name="connsiteX4" fmla="*/ 266422 w 557043"/>
                    <a:gd name="connsiteY4" fmla="*/ 169221 h 664161"/>
                    <a:gd name="connsiteX5" fmla="*/ 81873 w 557043"/>
                    <a:gd name="connsiteY5" fmla="*/ 188090 h 664161"/>
                    <a:gd name="connsiteX6" fmla="*/ 13121 w 557043"/>
                    <a:gd name="connsiteY6" fmla="*/ 303433 h 664161"/>
                    <a:gd name="connsiteX7" fmla="*/ 172860 w 557043"/>
                    <a:gd name="connsiteY7" fmla="*/ 396187 h 664161"/>
                    <a:gd name="connsiteX8" fmla="*/ 42216 w 557043"/>
                    <a:gd name="connsiteY8" fmla="*/ 433066 h 664161"/>
                    <a:gd name="connsiteX9" fmla="*/ 72014 w 557043"/>
                    <a:gd name="connsiteY9" fmla="*/ 564060 h 664161"/>
                    <a:gd name="connsiteX10" fmla="*/ 283185 w 557043"/>
                    <a:gd name="connsiteY10" fmla="*/ 608551 h 664161"/>
                    <a:gd name="connsiteX11" fmla="*/ 357021 w 557043"/>
                    <a:gd name="connsiteY11" fmla="*/ 664161 h 664161"/>
                    <a:gd name="connsiteX0" fmla="*/ 357021 w 557491"/>
                    <a:gd name="connsiteY0" fmla="*/ 664161 h 664161"/>
                    <a:gd name="connsiteX1" fmla="*/ 557043 w 557491"/>
                    <a:gd name="connsiteY1" fmla="*/ 165389 h 664161"/>
                    <a:gd name="connsiteX2" fmla="*/ 218226 w 557491"/>
                    <a:gd name="connsiteY2" fmla="*/ 203 h 664161"/>
                    <a:gd name="connsiteX3" fmla="*/ 127812 w 557491"/>
                    <a:gd name="connsiteY3" fmla="*/ 138131 h 664161"/>
                    <a:gd name="connsiteX4" fmla="*/ 266422 w 557491"/>
                    <a:gd name="connsiteY4" fmla="*/ 169221 h 664161"/>
                    <a:gd name="connsiteX5" fmla="*/ 81873 w 557491"/>
                    <a:gd name="connsiteY5" fmla="*/ 188090 h 664161"/>
                    <a:gd name="connsiteX6" fmla="*/ 13121 w 557491"/>
                    <a:gd name="connsiteY6" fmla="*/ 303433 h 664161"/>
                    <a:gd name="connsiteX7" fmla="*/ 172860 w 557491"/>
                    <a:gd name="connsiteY7" fmla="*/ 396187 h 664161"/>
                    <a:gd name="connsiteX8" fmla="*/ 42216 w 557491"/>
                    <a:gd name="connsiteY8" fmla="*/ 433066 h 664161"/>
                    <a:gd name="connsiteX9" fmla="*/ 72014 w 557491"/>
                    <a:gd name="connsiteY9" fmla="*/ 564060 h 664161"/>
                    <a:gd name="connsiteX10" fmla="*/ 283185 w 557491"/>
                    <a:gd name="connsiteY10" fmla="*/ 608551 h 664161"/>
                    <a:gd name="connsiteX11" fmla="*/ 357021 w 557491"/>
                    <a:gd name="connsiteY11" fmla="*/ 664161 h 664161"/>
                    <a:gd name="connsiteX0" fmla="*/ 357021 w 557696"/>
                    <a:gd name="connsiteY0" fmla="*/ 664161 h 664161"/>
                    <a:gd name="connsiteX1" fmla="*/ 557043 w 557696"/>
                    <a:gd name="connsiteY1" fmla="*/ 165389 h 664161"/>
                    <a:gd name="connsiteX2" fmla="*/ 218226 w 557696"/>
                    <a:gd name="connsiteY2" fmla="*/ 203 h 664161"/>
                    <a:gd name="connsiteX3" fmla="*/ 127812 w 557696"/>
                    <a:gd name="connsiteY3" fmla="*/ 138131 h 664161"/>
                    <a:gd name="connsiteX4" fmla="*/ 266422 w 557696"/>
                    <a:gd name="connsiteY4" fmla="*/ 169221 h 664161"/>
                    <a:gd name="connsiteX5" fmla="*/ 81873 w 557696"/>
                    <a:gd name="connsiteY5" fmla="*/ 188090 h 664161"/>
                    <a:gd name="connsiteX6" fmla="*/ 13121 w 557696"/>
                    <a:gd name="connsiteY6" fmla="*/ 303433 h 664161"/>
                    <a:gd name="connsiteX7" fmla="*/ 172860 w 557696"/>
                    <a:gd name="connsiteY7" fmla="*/ 396187 h 664161"/>
                    <a:gd name="connsiteX8" fmla="*/ 42216 w 557696"/>
                    <a:gd name="connsiteY8" fmla="*/ 433066 h 664161"/>
                    <a:gd name="connsiteX9" fmla="*/ 72014 w 557696"/>
                    <a:gd name="connsiteY9" fmla="*/ 564060 h 664161"/>
                    <a:gd name="connsiteX10" fmla="*/ 283185 w 557696"/>
                    <a:gd name="connsiteY10" fmla="*/ 608551 h 664161"/>
                    <a:gd name="connsiteX11" fmla="*/ 357021 w 557696"/>
                    <a:gd name="connsiteY11" fmla="*/ 664161 h 664161"/>
                    <a:gd name="connsiteX0" fmla="*/ 357021 w 502346"/>
                    <a:gd name="connsiteY0" fmla="*/ 664221 h 664221"/>
                    <a:gd name="connsiteX1" fmla="*/ 500995 w 502346"/>
                    <a:gd name="connsiteY1" fmla="*/ 169586 h 664221"/>
                    <a:gd name="connsiteX2" fmla="*/ 218226 w 502346"/>
                    <a:gd name="connsiteY2" fmla="*/ 263 h 664221"/>
                    <a:gd name="connsiteX3" fmla="*/ 127812 w 502346"/>
                    <a:gd name="connsiteY3" fmla="*/ 138191 h 664221"/>
                    <a:gd name="connsiteX4" fmla="*/ 266422 w 502346"/>
                    <a:gd name="connsiteY4" fmla="*/ 169281 h 664221"/>
                    <a:gd name="connsiteX5" fmla="*/ 81873 w 502346"/>
                    <a:gd name="connsiteY5" fmla="*/ 188150 h 664221"/>
                    <a:gd name="connsiteX6" fmla="*/ 13121 w 502346"/>
                    <a:gd name="connsiteY6" fmla="*/ 303493 h 664221"/>
                    <a:gd name="connsiteX7" fmla="*/ 172860 w 502346"/>
                    <a:gd name="connsiteY7" fmla="*/ 396247 h 664221"/>
                    <a:gd name="connsiteX8" fmla="*/ 42216 w 502346"/>
                    <a:gd name="connsiteY8" fmla="*/ 433126 h 664221"/>
                    <a:gd name="connsiteX9" fmla="*/ 72014 w 502346"/>
                    <a:gd name="connsiteY9" fmla="*/ 564120 h 664221"/>
                    <a:gd name="connsiteX10" fmla="*/ 283185 w 502346"/>
                    <a:gd name="connsiteY10" fmla="*/ 608611 h 664221"/>
                    <a:gd name="connsiteX11" fmla="*/ 357021 w 502346"/>
                    <a:gd name="connsiteY11" fmla="*/ 664221 h 664221"/>
                    <a:gd name="connsiteX0" fmla="*/ 339231 w 502010"/>
                    <a:gd name="connsiteY0" fmla="*/ 616466 h 616466"/>
                    <a:gd name="connsiteX1" fmla="*/ 500995 w 502010"/>
                    <a:gd name="connsiteY1" fmla="*/ 169586 h 616466"/>
                    <a:gd name="connsiteX2" fmla="*/ 218226 w 502010"/>
                    <a:gd name="connsiteY2" fmla="*/ 263 h 616466"/>
                    <a:gd name="connsiteX3" fmla="*/ 127812 w 502010"/>
                    <a:gd name="connsiteY3" fmla="*/ 138191 h 616466"/>
                    <a:gd name="connsiteX4" fmla="*/ 266422 w 502010"/>
                    <a:gd name="connsiteY4" fmla="*/ 169281 h 616466"/>
                    <a:gd name="connsiteX5" fmla="*/ 81873 w 502010"/>
                    <a:gd name="connsiteY5" fmla="*/ 188150 h 616466"/>
                    <a:gd name="connsiteX6" fmla="*/ 13121 w 502010"/>
                    <a:gd name="connsiteY6" fmla="*/ 303493 h 616466"/>
                    <a:gd name="connsiteX7" fmla="*/ 172860 w 502010"/>
                    <a:gd name="connsiteY7" fmla="*/ 396247 h 616466"/>
                    <a:gd name="connsiteX8" fmla="*/ 42216 w 502010"/>
                    <a:gd name="connsiteY8" fmla="*/ 433126 h 616466"/>
                    <a:gd name="connsiteX9" fmla="*/ 72014 w 502010"/>
                    <a:gd name="connsiteY9" fmla="*/ 564120 h 616466"/>
                    <a:gd name="connsiteX10" fmla="*/ 283185 w 502010"/>
                    <a:gd name="connsiteY10" fmla="*/ 608611 h 616466"/>
                    <a:gd name="connsiteX11" fmla="*/ 339231 w 502010"/>
                    <a:gd name="connsiteY11" fmla="*/ 616466 h 616466"/>
                    <a:gd name="connsiteX0" fmla="*/ 339231 w 502010"/>
                    <a:gd name="connsiteY0" fmla="*/ 616395 h 616395"/>
                    <a:gd name="connsiteX1" fmla="*/ 500995 w 502010"/>
                    <a:gd name="connsiteY1" fmla="*/ 169515 h 616395"/>
                    <a:gd name="connsiteX2" fmla="*/ 218226 w 502010"/>
                    <a:gd name="connsiteY2" fmla="*/ 192 h 616395"/>
                    <a:gd name="connsiteX3" fmla="*/ 127812 w 502010"/>
                    <a:gd name="connsiteY3" fmla="*/ 138120 h 616395"/>
                    <a:gd name="connsiteX4" fmla="*/ 232309 w 502010"/>
                    <a:gd name="connsiteY4" fmla="*/ 237773 h 616395"/>
                    <a:gd name="connsiteX5" fmla="*/ 81873 w 502010"/>
                    <a:gd name="connsiteY5" fmla="*/ 188079 h 616395"/>
                    <a:gd name="connsiteX6" fmla="*/ 13121 w 502010"/>
                    <a:gd name="connsiteY6" fmla="*/ 303422 h 616395"/>
                    <a:gd name="connsiteX7" fmla="*/ 172860 w 502010"/>
                    <a:gd name="connsiteY7" fmla="*/ 396176 h 616395"/>
                    <a:gd name="connsiteX8" fmla="*/ 42216 w 502010"/>
                    <a:gd name="connsiteY8" fmla="*/ 433055 h 616395"/>
                    <a:gd name="connsiteX9" fmla="*/ 72014 w 502010"/>
                    <a:gd name="connsiteY9" fmla="*/ 564049 h 616395"/>
                    <a:gd name="connsiteX10" fmla="*/ 283185 w 502010"/>
                    <a:gd name="connsiteY10" fmla="*/ 608540 h 616395"/>
                    <a:gd name="connsiteX11" fmla="*/ 339231 w 502010"/>
                    <a:gd name="connsiteY11" fmla="*/ 616395 h 616395"/>
                    <a:gd name="connsiteX0" fmla="*/ 339231 w 502010"/>
                    <a:gd name="connsiteY0" fmla="*/ 616383 h 616383"/>
                    <a:gd name="connsiteX1" fmla="*/ 500995 w 502010"/>
                    <a:gd name="connsiteY1" fmla="*/ 169503 h 616383"/>
                    <a:gd name="connsiteX2" fmla="*/ 218226 w 502010"/>
                    <a:gd name="connsiteY2" fmla="*/ 180 h 616383"/>
                    <a:gd name="connsiteX3" fmla="*/ 127812 w 502010"/>
                    <a:gd name="connsiteY3" fmla="*/ 138108 h 616383"/>
                    <a:gd name="connsiteX4" fmla="*/ 233238 w 502010"/>
                    <a:gd name="connsiteY4" fmla="*/ 193339 h 616383"/>
                    <a:gd name="connsiteX5" fmla="*/ 81873 w 502010"/>
                    <a:gd name="connsiteY5" fmla="*/ 188067 h 616383"/>
                    <a:gd name="connsiteX6" fmla="*/ 13121 w 502010"/>
                    <a:gd name="connsiteY6" fmla="*/ 303410 h 616383"/>
                    <a:gd name="connsiteX7" fmla="*/ 172860 w 502010"/>
                    <a:gd name="connsiteY7" fmla="*/ 396164 h 616383"/>
                    <a:gd name="connsiteX8" fmla="*/ 42216 w 502010"/>
                    <a:gd name="connsiteY8" fmla="*/ 433043 h 616383"/>
                    <a:gd name="connsiteX9" fmla="*/ 72014 w 502010"/>
                    <a:gd name="connsiteY9" fmla="*/ 564037 h 616383"/>
                    <a:gd name="connsiteX10" fmla="*/ 283185 w 502010"/>
                    <a:gd name="connsiteY10" fmla="*/ 608528 h 616383"/>
                    <a:gd name="connsiteX11" fmla="*/ 339231 w 502010"/>
                    <a:gd name="connsiteY11" fmla="*/ 616383 h 616383"/>
                    <a:gd name="connsiteX0" fmla="*/ 339231 w 502010"/>
                    <a:gd name="connsiteY0" fmla="*/ 573703 h 573703"/>
                    <a:gd name="connsiteX1" fmla="*/ 500995 w 502010"/>
                    <a:gd name="connsiteY1" fmla="*/ 126823 h 573703"/>
                    <a:gd name="connsiteX2" fmla="*/ 200338 w 502010"/>
                    <a:gd name="connsiteY2" fmla="*/ 260 h 573703"/>
                    <a:gd name="connsiteX3" fmla="*/ 127812 w 502010"/>
                    <a:gd name="connsiteY3" fmla="*/ 95428 h 573703"/>
                    <a:gd name="connsiteX4" fmla="*/ 233238 w 502010"/>
                    <a:gd name="connsiteY4" fmla="*/ 150659 h 573703"/>
                    <a:gd name="connsiteX5" fmla="*/ 81873 w 502010"/>
                    <a:gd name="connsiteY5" fmla="*/ 145387 h 573703"/>
                    <a:gd name="connsiteX6" fmla="*/ 13121 w 502010"/>
                    <a:gd name="connsiteY6" fmla="*/ 260730 h 573703"/>
                    <a:gd name="connsiteX7" fmla="*/ 172860 w 502010"/>
                    <a:gd name="connsiteY7" fmla="*/ 353484 h 573703"/>
                    <a:gd name="connsiteX8" fmla="*/ 42216 w 502010"/>
                    <a:gd name="connsiteY8" fmla="*/ 390363 h 573703"/>
                    <a:gd name="connsiteX9" fmla="*/ 72014 w 502010"/>
                    <a:gd name="connsiteY9" fmla="*/ 521357 h 573703"/>
                    <a:gd name="connsiteX10" fmla="*/ 283185 w 502010"/>
                    <a:gd name="connsiteY10" fmla="*/ 565848 h 573703"/>
                    <a:gd name="connsiteX11" fmla="*/ 339231 w 502010"/>
                    <a:gd name="connsiteY11" fmla="*/ 573703 h 573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2010" h="573703">
                      <a:moveTo>
                        <a:pt x="339231" y="573703"/>
                      </a:moveTo>
                      <a:cubicBezTo>
                        <a:pt x="452446" y="572807"/>
                        <a:pt x="510542" y="206548"/>
                        <a:pt x="500995" y="126823"/>
                      </a:cubicBezTo>
                      <a:cubicBezTo>
                        <a:pt x="459488" y="12579"/>
                        <a:pt x="262535" y="5493"/>
                        <a:pt x="200338" y="260"/>
                      </a:cubicBezTo>
                      <a:cubicBezTo>
                        <a:pt x="138141" y="-4973"/>
                        <a:pt x="122329" y="70362"/>
                        <a:pt x="127812" y="95428"/>
                      </a:cubicBezTo>
                      <a:cubicBezTo>
                        <a:pt x="133295" y="120495"/>
                        <a:pt x="240894" y="142333"/>
                        <a:pt x="233238" y="150659"/>
                      </a:cubicBezTo>
                      <a:cubicBezTo>
                        <a:pt x="225582" y="158985"/>
                        <a:pt x="143389" y="139097"/>
                        <a:pt x="81873" y="145387"/>
                      </a:cubicBezTo>
                      <a:cubicBezTo>
                        <a:pt x="-3058" y="156500"/>
                        <a:pt x="-13868" y="206754"/>
                        <a:pt x="13121" y="260730"/>
                      </a:cubicBezTo>
                      <a:cubicBezTo>
                        <a:pt x="91438" y="348307"/>
                        <a:pt x="168011" y="331879"/>
                        <a:pt x="172860" y="353484"/>
                      </a:cubicBezTo>
                      <a:cubicBezTo>
                        <a:pt x="177709" y="375089"/>
                        <a:pt x="59024" y="362384"/>
                        <a:pt x="42216" y="390363"/>
                      </a:cubicBezTo>
                      <a:cubicBezTo>
                        <a:pt x="25408" y="418342"/>
                        <a:pt x="577" y="481140"/>
                        <a:pt x="72014" y="521357"/>
                      </a:cubicBezTo>
                      <a:cubicBezTo>
                        <a:pt x="197518" y="541861"/>
                        <a:pt x="184141" y="566713"/>
                        <a:pt x="283185" y="565848"/>
                      </a:cubicBezTo>
                      <a:cubicBezTo>
                        <a:pt x="336590" y="571561"/>
                        <a:pt x="300337" y="559680"/>
                        <a:pt x="339231" y="573703"/>
                      </a:cubicBezTo>
                      <a:close/>
                    </a:path>
                  </a:pathLst>
                </a:custGeom>
                <a:solidFill>
                  <a:srgbClr val="FFD102"/>
                </a:solidFill>
                <a:ln w="12700" cap="flat" cmpd="sng" algn="ctr">
                  <a:solidFill>
                    <a:sysClr val="windowText" lastClr="000000"/>
                  </a:soli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pic>
          <p:nvPicPr>
            <p:cNvPr id="19" name="Picture 18" descr="A close up of a sign&#10;&#10;Description generated with high confidence">
              <a:extLst>
                <a:ext uri="{FF2B5EF4-FFF2-40B4-BE49-F238E27FC236}">
                  <a16:creationId xmlns:a16="http://schemas.microsoft.com/office/drawing/2014/main" id="{B464AAB1-965E-4175-90BC-DAD5B5EBAB72}"/>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rot="374681">
              <a:off x="3461017" y="4456801"/>
              <a:ext cx="231912" cy="231912"/>
            </a:xfrm>
            <a:prstGeom prst="rect">
              <a:avLst/>
            </a:prstGeom>
          </p:spPr>
        </p:pic>
      </p:grpSp>
    </p:spTree>
    <p:extLst>
      <p:ext uri="{BB962C8B-B14F-4D97-AF65-F5344CB8AC3E}">
        <p14:creationId xmlns:p14="http://schemas.microsoft.com/office/powerpoint/2010/main" val="27533962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2" presetClass="entr" presetSubtype="8" fill="hold" nodeType="withEffect">
                                  <p:stCondLst>
                                    <p:cond delay="0"/>
                                  </p:stCondLst>
                                  <p:childTnLst>
                                    <p:set>
                                      <p:cBhvr>
                                        <p:cTn id="9" dur="1" fill="hold">
                                          <p:stCondLst>
                                            <p:cond delay="0"/>
                                          </p:stCondLst>
                                        </p:cTn>
                                        <p:tgtEl>
                                          <p:spTgt spid="17"/>
                                        </p:tgtEl>
                                        <p:attrNameLst>
                                          <p:attrName>style.visibility</p:attrName>
                                        </p:attrNameLst>
                                      </p:cBhvr>
                                      <p:to>
                                        <p:strVal val="visible"/>
                                      </p:to>
                                    </p:set>
                                    <p:anim calcmode="lin" valueType="num">
                                      <p:cBhvr additive="base">
                                        <p:cTn id="10" dur="500" fill="hold"/>
                                        <p:tgtEl>
                                          <p:spTgt spid="17"/>
                                        </p:tgtEl>
                                        <p:attrNameLst>
                                          <p:attrName>ppt_x</p:attrName>
                                        </p:attrNameLst>
                                      </p:cBhvr>
                                      <p:tavLst>
                                        <p:tav tm="0">
                                          <p:val>
                                            <p:strVal val="0-#ppt_w/2"/>
                                          </p:val>
                                        </p:tav>
                                        <p:tav tm="100000">
                                          <p:val>
                                            <p:strVal val="#ppt_x"/>
                                          </p:val>
                                        </p:tav>
                                      </p:tavLst>
                                    </p:anim>
                                    <p:anim calcmode="lin" valueType="num">
                                      <p:cBhvr additive="base">
                                        <p:cTn id="11" dur="500" fill="hold"/>
                                        <p:tgtEl>
                                          <p:spTgt spid="17"/>
                                        </p:tgtEl>
                                        <p:attrNameLst>
                                          <p:attrName>ppt_y</p:attrName>
                                        </p:attrNameLst>
                                      </p:cBhvr>
                                      <p:tavLst>
                                        <p:tav tm="0">
                                          <p:val>
                                            <p:strVal val="#ppt_y"/>
                                          </p:val>
                                        </p:tav>
                                        <p:tav tm="100000">
                                          <p:val>
                                            <p:strVal val="#ppt_y"/>
                                          </p:val>
                                        </p:tav>
                                      </p:tavLst>
                                    </p:anim>
                                  </p:childTnLst>
                                </p:cTn>
                              </p:par>
                            </p:childTnLst>
                          </p:cTn>
                        </p:par>
                        <p:par>
                          <p:cTn id="12" fill="hold">
                            <p:stCondLst>
                              <p:cond delay="500"/>
                            </p:stCondLst>
                            <p:childTnLst>
                              <p:par>
                                <p:cTn id="13" presetID="10" presetClass="entr" presetSubtype="0"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500"/>
                                        <p:tgtEl>
                                          <p:spTgt spid="15"/>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fade">
                                      <p:cBhvr>
                                        <p:cTn id="20"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4" grpId="0" animBg="1"/>
      <p:bldP spid="15"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46100" y="956173"/>
            <a:ext cx="7153927" cy="656728"/>
          </a:xfrm>
        </p:spPr>
        <p:txBody>
          <a:bodyPr>
            <a:normAutofit/>
          </a:bodyPr>
          <a:lstStyle/>
          <a:p>
            <a:r>
              <a:rPr lang="en-US" sz="4000" b="1" dirty="0">
                <a:latin typeface="Calibri" panose="020F0502020204030204" pitchFamily="34" charset="0"/>
                <a:cs typeface="Calibri" panose="020F0502020204030204" pitchFamily="34" charset="0"/>
              </a:rPr>
              <a:t>Inventory Value Practice</a:t>
            </a:r>
          </a:p>
        </p:txBody>
      </p:sp>
      <p:sp>
        <p:nvSpPr>
          <p:cNvPr id="5" name="Content Placeholder 2"/>
          <p:cNvSpPr txBox="1">
            <a:spLocks/>
          </p:cNvSpPr>
          <p:nvPr/>
        </p:nvSpPr>
        <p:spPr>
          <a:xfrm>
            <a:off x="546100" y="1775462"/>
            <a:ext cx="8140700" cy="1364916"/>
          </a:xfrm>
          <a:prstGeom prst="rect">
            <a:avLst/>
          </a:prstGeom>
        </p:spPr>
        <p:txBody>
          <a:bodyPr vert="horz" lIns="91440" tIns="45720" rIns="91440" bIns="45720" rtlCol="0" anchor="t">
            <a:normAutofit/>
          </a:bodyPr>
          <a:lstStyle>
            <a:lvl1pPr marL="228600" indent="-228600" algn="l" defTabSz="685800" rtl="0" eaLnBrk="1" latinLnBrk="0" hangingPunct="1">
              <a:lnSpc>
                <a:spcPct val="120000"/>
              </a:lnSpc>
              <a:spcBef>
                <a:spcPts val="1000"/>
              </a:spcBef>
              <a:buClr>
                <a:schemeClr val="accent1"/>
              </a:buClr>
              <a:buSzPct val="100000"/>
              <a:buFont typeface="Arial" panose="020B0604020202020204" pitchFamily="34" charset="0"/>
              <a:buChar char="•"/>
              <a:defRPr sz="2000" kern="1200" cap="none">
                <a:solidFill>
                  <a:schemeClr val="tx1"/>
                </a:solidFill>
                <a:effectLst/>
                <a:latin typeface="+mn-lt"/>
                <a:ea typeface="+mn-ea"/>
                <a:cs typeface="+mn-cs"/>
              </a:defRPr>
            </a:lvl1pPr>
            <a:lvl2pPr marL="6858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baseline="0">
                <a:solidFill>
                  <a:schemeClr val="tx1"/>
                </a:solidFill>
                <a:effectLst/>
                <a:latin typeface="+mn-lt"/>
                <a:ea typeface="+mn-ea"/>
                <a:cs typeface="+mn-cs"/>
              </a:defRPr>
            </a:lvl2pPr>
            <a:lvl3pPr marL="11430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a:solidFill>
                  <a:schemeClr val="tx1"/>
                </a:solidFill>
                <a:effectLst/>
                <a:latin typeface="+mn-lt"/>
                <a:ea typeface="+mn-ea"/>
                <a:cs typeface="+mn-cs"/>
              </a:defRPr>
            </a:lvl3pPr>
            <a:lvl4pPr marL="16002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400" kern="1200" cap="none" baseline="0">
                <a:solidFill>
                  <a:schemeClr val="tx1"/>
                </a:solidFill>
                <a:effectLst/>
                <a:latin typeface="+mn-lt"/>
                <a:ea typeface="+mn-ea"/>
                <a:cs typeface="+mn-cs"/>
              </a:defRPr>
            </a:lvl4pPr>
            <a:lvl5pPr marL="20574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200" kern="1200" cap="none">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9pPr>
          </a:lstStyle>
          <a:p>
            <a:pPr marL="0" indent="0">
              <a:lnSpc>
                <a:spcPct val="100000"/>
              </a:lnSpc>
              <a:buFont typeface="Arial" panose="020B0604020202020204" pitchFamily="34" charset="0"/>
              <a:buNone/>
            </a:pPr>
            <a:r>
              <a:rPr lang="en-US" sz="2600" dirty="0">
                <a:latin typeface="Calibri" panose="020F0502020204030204" pitchFamily="34" charset="0"/>
                <a:cs typeface="Calibri" panose="020F0502020204030204" pitchFamily="34" charset="0"/>
              </a:rPr>
              <a:t>Use decimal in “</a:t>
            </a:r>
            <a:r>
              <a:rPr lang="en-US" sz="2600" dirty="0" err="1">
                <a:latin typeface="Calibri" panose="020F0502020204030204" pitchFamily="34" charset="0"/>
                <a:cs typeface="Calibri" panose="020F0502020204030204" pitchFamily="34" charset="0"/>
              </a:rPr>
              <a:t>Bkn</a:t>
            </a:r>
            <a:r>
              <a:rPr lang="en-US" sz="2600" dirty="0">
                <a:latin typeface="Calibri" panose="020F0502020204030204" pitchFamily="34" charset="0"/>
                <a:cs typeface="Calibri" panose="020F0502020204030204" pitchFamily="34" charset="0"/>
              </a:rPr>
              <a:t> </a:t>
            </a:r>
            <a:r>
              <a:rPr lang="en-US" sz="2600" dirty="0" err="1">
                <a:latin typeface="Calibri" panose="020F0502020204030204" pitchFamily="34" charset="0"/>
                <a:cs typeface="Calibri" panose="020F0502020204030204" pitchFamily="34" charset="0"/>
              </a:rPr>
              <a:t>Qty</a:t>
            </a:r>
            <a:r>
              <a:rPr lang="en-US" sz="2600" dirty="0">
                <a:latin typeface="Calibri" panose="020F0502020204030204" pitchFamily="34" charset="0"/>
                <a:cs typeface="Calibri" panose="020F0502020204030204" pitchFamily="34" charset="0"/>
              </a:rPr>
              <a:t>” box to reflect the count.</a:t>
            </a:r>
          </a:p>
        </p:txBody>
      </p:sp>
      <p:grpSp>
        <p:nvGrpSpPr>
          <p:cNvPr id="10" name="Group 9"/>
          <p:cNvGrpSpPr/>
          <p:nvPr/>
        </p:nvGrpSpPr>
        <p:grpSpPr>
          <a:xfrm>
            <a:off x="409410" y="2492011"/>
            <a:ext cx="8277390" cy="2964474"/>
            <a:chOff x="433304" y="2576852"/>
            <a:chExt cx="7266723" cy="2543872"/>
          </a:xfrm>
        </p:grpSpPr>
        <p:pic>
          <p:nvPicPr>
            <p:cNvPr id="6" name="Picture 5"/>
            <p:cNvPicPr>
              <a:picLocks noChangeAspect="1"/>
            </p:cNvPicPr>
            <p:nvPr/>
          </p:nvPicPr>
          <p:blipFill rotWithShape="1">
            <a:blip r:embed="rId2" cstate="email">
              <a:extLst>
                <a:ext uri="{28A0092B-C50C-407E-A947-70E740481C1C}">
                  <a14:useLocalDpi xmlns:a14="http://schemas.microsoft.com/office/drawing/2010/main"/>
                </a:ext>
              </a:extLst>
            </a:blip>
            <a:srcRect l="1" r="14074"/>
            <a:stretch/>
          </p:blipFill>
          <p:spPr>
            <a:xfrm>
              <a:off x="433304" y="2576853"/>
              <a:ext cx="7258967" cy="2543871"/>
            </a:xfrm>
            <a:prstGeom prst="rect">
              <a:avLst/>
            </a:prstGeom>
          </p:spPr>
        </p:pic>
        <p:pic>
          <p:nvPicPr>
            <p:cNvPr id="11" name="Picture 10"/>
            <p:cNvPicPr>
              <a:picLocks noChangeAspect="1"/>
            </p:cNvPicPr>
            <p:nvPr/>
          </p:nvPicPr>
          <p:blipFill rotWithShape="1">
            <a:blip r:embed="rId2" cstate="email">
              <a:extLst>
                <a:ext uri="{28A0092B-C50C-407E-A947-70E740481C1C}">
                  <a14:useLocalDpi xmlns:a14="http://schemas.microsoft.com/office/drawing/2010/main"/>
                </a:ext>
              </a:extLst>
            </a:blip>
            <a:srcRect l="78672" b="26017"/>
            <a:stretch/>
          </p:blipFill>
          <p:spPr>
            <a:xfrm>
              <a:off x="5898268" y="2576852"/>
              <a:ext cx="1801759" cy="1882025"/>
            </a:xfrm>
            <a:prstGeom prst="rect">
              <a:avLst/>
            </a:prstGeom>
          </p:spPr>
        </p:pic>
      </p:grpSp>
      <p:sp>
        <p:nvSpPr>
          <p:cNvPr id="9" name="Rectangle 8"/>
          <p:cNvSpPr/>
          <p:nvPr/>
        </p:nvSpPr>
        <p:spPr>
          <a:xfrm>
            <a:off x="409411" y="4002529"/>
            <a:ext cx="8277389" cy="292231"/>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p:cNvPicPr>
            <a:picLocks noChangeAspect="1"/>
          </p:cNvPicPr>
          <p:nvPr/>
        </p:nvPicPr>
        <p:blipFill rotWithShape="1">
          <a:blip r:embed="rId3" cstate="email">
            <a:extLst>
              <a:ext uri="{28A0092B-C50C-407E-A947-70E740481C1C}">
                <a14:useLocalDpi xmlns:a14="http://schemas.microsoft.com/office/drawing/2010/main"/>
              </a:ext>
            </a:extLst>
          </a:blip>
          <a:srcRect l="47552" t="52864" r="47097" b="39795"/>
          <a:stretch/>
        </p:blipFill>
        <p:spPr>
          <a:xfrm>
            <a:off x="5000263" y="4039565"/>
            <a:ext cx="505187" cy="208061"/>
          </a:xfrm>
          <a:prstGeom prst="rect">
            <a:avLst/>
          </a:prstGeom>
        </p:spPr>
      </p:pic>
      <p:pic>
        <p:nvPicPr>
          <p:cNvPr id="13" name="Picture 12"/>
          <p:cNvPicPr>
            <a:picLocks noChangeAspect="1"/>
          </p:cNvPicPr>
          <p:nvPr/>
        </p:nvPicPr>
        <p:blipFill rotWithShape="1">
          <a:blip r:embed="rId4" cstate="email">
            <a:extLst>
              <a:ext uri="{28A0092B-C50C-407E-A947-70E740481C1C}">
                <a14:useLocalDpi xmlns:a14="http://schemas.microsoft.com/office/drawing/2010/main"/>
              </a:ext>
            </a:extLst>
          </a:blip>
          <a:srcRect l="86426" t="52871" r="3309" b="39287"/>
          <a:stretch/>
        </p:blipFill>
        <p:spPr>
          <a:xfrm>
            <a:off x="7385050" y="4053461"/>
            <a:ext cx="969065" cy="222250"/>
          </a:xfrm>
          <a:prstGeom prst="rect">
            <a:avLst/>
          </a:prstGeom>
        </p:spPr>
      </p:pic>
      <p:sp>
        <p:nvSpPr>
          <p:cNvPr id="14" name="Content Placeholder 2"/>
          <p:cNvSpPr txBox="1">
            <a:spLocks/>
          </p:cNvSpPr>
          <p:nvPr/>
        </p:nvSpPr>
        <p:spPr>
          <a:xfrm>
            <a:off x="473337" y="5634081"/>
            <a:ext cx="8140700" cy="977579"/>
          </a:xfrm>
          <a:prstGeom prst="rect">
            <a:avLst/>
          </a:prstGeom>
          <a:solidFill>
            <a:schemeClr val="bg1">
              <a:lumMod val="95000"/>
            </a:schemeClr>
          </a:solidFill>
          <a:ln w="28575">
            <a:solidFill>
              <a:srgbClr val="FF4343"/>
            </a:solidFill>
          </a:ln>
        </p:spPr>
        <p:txBody>
          <a:bodyPr vert="horz" lIns="91440" tIns="45720" rIns="91440" bIns="45720" rtlCol="0" anchor="t">
            <a:normAutofit/>
          </a:bodyPr>
          <a:lstStyle>
            <a:lvl1pPr marL="228600" indent="-228600" algn="l" defTabSz="685800" rtl="0" eaLnBrk="1" latinLnBrk="0" hangingPunct="1">
              <a:lnSpc>
                <a:spcPct val="120000"/>
              </a:lnSpc>
              <a:spcBef>
                <a:spcPts val="1000"/>
              </a:spcBef>
              <a:buClr>
                <a:schemeClr val="accent1"/>
              </a:buClr>
              <a:buSzPct val="100000"/>
              <a:buFont typeface="Arial" panose="020B0604020202020204" pitchFamily="34" charset="0"/>
              <a:buChar char="•"/>
              <a:defRPr sz="2000" kern="1200" cap="none">
                <a:solidFill>
                  <a:schemeClr val="tx1"/>
                </a:solidFill>
                <a:effectLst/>
                <a:latin typeface="+mn-lt"/>
                <a:ea typeface="+mn-ea"/>
                <a:cs typeface="+mn-cs"/>
              </a:defRPr>
            </a:lvl1pPr>
            <a:lvl2pPr marL="6858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baseline="0">
                <a:solidFill>
                  <a:schemeClr val="tx1"/>
                </a:solidFill>
                <a:effectLst/>
                <a:latin typeface="+mn-lt"/>
                <a:ea typeface="+mn-ea"/>
                <a:cs typeface="+mn-cs"/>
              </a:defRPr>
            </a:lvl2pPr>
            <a:lvl3pPr marL="11430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a:solidFill>
                  <a:schemeClr val="tx1"/>
                </a:solidFill>
                <a:effectLst/>
                <a:latin typeface="+mn-lt"/>
                <a:ea typeface="+mn-ea"/>
                <a:cs typeface="+mn-cs"/>
              </a:defRPr>
            </a:lvl3pPr>
            <a:lvl4pPr marL="16002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400" kern="1200" cap="none" baseline="0">
                <a:solidFill>
                  <a:schemeClr val="tx1"/>
                </a:solidFill>
                <a:effectLst/>
                <a:latin typeface="+mn-lt"/>
                <a:ea typeface="+mn-ea"/>
                <a:cs typeface="+mn-cs"/>
              </a:defRPr>
            </a:lvl4pPr>
            <a:lvl5pPr marL="20574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200" kern="1200" cap="none">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9pPr>
          </a:lstStyle>
          <a:p>
            <a:pPr marL="0" indent="0" algn="ctr">
              <a:lnSpc>
                <a:spcPct val="100000"/>
              </a:lnSpc>
              <a:buFont typeface="Arial" panose="020B0604020202020204" pitchFamily="34" charset="0"/>
              <a:buNone/>
            </a:pPr>
            <a:r>
              <a:rPr lang="en-US" sz="2600" dirty="0">
                <a:latin typeface="Calibri" panose="020F0502020204030204" pitchFamily="34" charset="0"/>
                <a:cs typeface="Calibri" panose="020F0502020204030204" pitchFamily="34" charset="0"/>
              </a:rPr>
              <a:t>After inputting the correct value in the “</a:t>
            </a:r>
            <a:r>
              <a:rPr lang="en-US" sz="2600" dirty="0" err="1">
                <a:latin typeface="Calibri" panose="020F0502020204030204" pitchFamily="34" charset="0"/>
                <a:cs typeface="Calibri" panose="020F0502020204030204" pitchFamily="34" charset="0"/>
              </a:rPr>
              <a:t>Bkn</a:t>
            </a:r>
            <a:r>
              <a:rPr lang="en-US" sz="2600" dirty="0">
                <a:latin typeface="Calibri" panose="020F0502020204030204" pitchFamily="34" charset="0"/>
                <a:cs typeface="Calibri" panose="020F0502020204030204" pitchFamily="34" charset="0"/>
              </a:rPr>
              <a:t> </a:t>
            </a:r>
            <a:r>
              <a:rPr lang="en-US" sz="2600" dirty="0" err="1">
                <a:latin typeface="Calibri" panose="020F0502020204030204" pitchFamily="34" charset="0"/>
                <a:cs typeface="Calibri" panose="020F0502020204030204" pitchFamily="34" charset="0"/>
              </a:rPr>
              <a:t>Qty</a:t>
            </a:r>
            <a:r>
              <a:rPr lang="en-US" sz="2600" dirty="0">
                <a:latin typeface="Calibri" panose="020F0502020204030204" pitchFamily="34" charset="0"/>
                <a:cs typeface="Calibri" panose="020F0502020204030204" pitchFamily="34" charset="0"/>
              </a:rPr>
              <a:t>” box, the Total Value will automatically change</a:t>
            </a:r>
          </a:p>
        </p:txBody>
      </p:sp>
      <p:sp>
        <p:nvSpPr>
          <p:cNvPr id="8" name="Oval 7"/>
          <p:cNvSpPr/>
          <p:nvPr/>
        </p:nvSpPr>
        <p:spPr>
          <a:xfrm>
            <a:off x="4945991" y="3951457"/>
            <a:ext cx="760327" cy="435348"/>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p:cNvSpPr/>
          <p:nvPr/>
        </p:nvSpPr>
        <p:spPr>
          <a:xfrm>
            <a:off x="7517757" y="3925921"/>
            <a:ext cx="950805" cy="435348"/>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4084512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fill="hold" nodeType="withEffect">
                                  <p:stCondLst>
                                    <p:cond delay="0"/>
                                  </p:stCondLst>
                                  <p:childTnLst>
                                    <p:animScale>
                                      <p:cBhvr>
                                        <p:cTn id="6" dur="2000" fill="hold"/>
                                        <p:tgtEl>
                                          <p:spTgt spid="7"/>
                                        </p:tgtEl>
                                      </p:cBhvr>
                                      <p:by x="150000" y="150000"/>
                                    </p:animScale>
                                  </p:childTnLst>
                                </p:cTn>
                              </p:par>
                              <p:par>
                                <p:cTn id="7" presetID="21" presetClass="entr" presetSubtype="1"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animEffect transition="in" filter="wheel(1)">
                                      <p:cBhvr>
                                        <p:cTn id="9" dur="1000"/>
                                        <p:tgtEl>
                                          <p:spTgt spid="8"/>
                                        </p:tgtEl>
                                      </p:cBhvr>
                                    </p:animEffect>
                                  </p:childTnLst>
                                </p:cTn>
                              </p:par>
                              <p:par>
                                <p:cTn id="10" presetID="10" presetClass="entr" presetSubtype="0" fill="hold" nodeType="with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fade">
                                      <p:cBhvr>
                                        <p:cTn id="12" dur="500"/>
                                        <p:tgtEl>
                                          <p:spTgt spid="13"/>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fade">
                                      <p:cBhvr>
                                        <p:cTn id="15" dur="500"/>
                                        <p:tgtEl>
                                          <p:spTgt spid="14"/>
                                        </p:tgtEl>
                                      </p:cBhvr>
                                    </p:animEffect>
                                  </p:childTnLst>
                                </p:cTn>
                              </p:par>
                              <p:par>
                                <p:cTn id="16" presetID="21" presetClass="entr" presetSubtype="1" fill="hold" grpId="0" nodeType="with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wheel(1)">
                                      <p:cBhvr>
                                        <p:cTn id="18" dur="1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8" grpId="0" animBg="1"/>
      <p:bldP spid="16"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 name="Picture 42"/>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3112" y="2631540"/>
            <a:ext cx="8617684" cy="3086605"/>
          </a:xfrm>
          <a:prstGeom prst="rect">
            <a:avLst/>
          </a:prstGeom>
        </p:spPr>
      </p:pic>
      <p:sp>
        <p:nvSpPr>
          <p:cNvPr id="2" name="Title 1"/>
          <p:cNvSpPr>
            <a:spLocks noGrp="1"/>
          </p:cNvSpPr>
          <p:nvPr>
            <p:ph type="title"/>
          </p:nvPr>
        </p:nvSpPr>
        <p:spPr>
          <a:xfrm>
            <a:off x="546100" y="956173"/>
            <a:ext cx="7153927" cy="656728"/>
          </a:xfrm>
        </p:spPr>
        <p:txBody>
          <a:bodyPr>
            <a:normAutofit/>
          </a:bodyPr>
          <a:lstStyle/>
          <a:p>
            <a:r>
              <a:rPr lang="en-US" sz="4000" b="1" dirty="0">
                <a:latin typeface="Calibri" panose="020F0502020204030204" pitchFamily="34" charset="0"/>
                <a:cs typeface="Calibri" panose="020F0502020204030204" pitchFamily="34" charset="0"/>
              </a:rPr>
              <a:t>Inventory Value Practice</a:t>
            </a:r>
          </a:p>
        </p:txBody>
      </p:sp>
      <p:sp>
        <p:nvSpPr>
          <p:cNvPr id="5" name="Content Placeholder 2"/>
          <p:cNvSpPr txBox="1">
            <a:spLocks/>
          </p:cNvSpPr>
          <p:nvPr/>
        </p:nvSpPr>
        <p:spPr>
          <a:xfrm>
            <a:off x="409465" y="1812164"/>
            <a:ext cx="8381331" cy="1364916"/>
          </a:xfrm>
          <a:prstGeom prst="rect">
            <a:avLst/>
          </a:prstGeom>
        </p:spPr>
        <p:txBody>
          <a:bodyPr vert="horz" lIns="91440" tIns="45720" rIns="91440" bIns="45720" rtlCol="0" anchor="t">
            <a:normAutofit/>
          </a:bodyPr>
          <a:lstStyle>
            <a:lvl1pPr marL="228600" indent="-228600" algn="l" defTabSz="685800" rtl="0" eaLnBrk="1" latinLnBrk="0" hangingPunct="1">
              <a:lnSpc>
                <a:spcPct val="120000"/>
              </a:lnSpc>
              <a:spcBef>
                <a:spcPts val="1000"/>
              </a:spcBef>
              <a:buClr>
                <a:schemeClr val="accent1"/>
              </a:buClr>
              <a:buSzPct val="100000"/>
              <a:buFont typeface="Arial" panose="020B0604020202020204" pitchFamily="34" charset="0"/>
              <a:buChar char="•"/>
              <a:defRPr sz="2000" kern="1200" cap="none">
                <a:solidFill>
                  <a:schemeClr val="tx1"/>
                </a:solidFill>
                <a:effectLst/>
                <a:latin typeface="+mn-lt"/>
                <a:ea typeface="+mn-ea"/>
                <a:cs typeface="+mn-cs"/>
              </a:defRPr>
            </a:lvl1pPr>
            <a:lvl2pPr marL="6858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baseline="0">
                <a:solidFill>
                  <a:schemeClr val="tx1"/>
                </a:solidFill>
                <a:effectLst/>
                <a:latin typeface="+mn-lt"/>
                <a:ea typeface="+mn-ea"/>
                <a:cs typeface="+mn-cs"/>
              </a:defRPr>
            </a:lvl2pPr>
            <a:lvl3pPr marL="11430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a:solidFill>
                  <a:schemeClr val="tx1"/>
                </a:solidFill>
                <a:effectLst/>
                <a:latin typeface="+mn-lt"/>
                <a:ea typeface="+mn-ea"/>
                <a:cs typeface="+mn-cs"/>
              </a:defRPr>
            </a:lvl3pPr>
            <a:lvl4pPr marL="16002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400" kern="1200" cap="none" baseline="0">
                <a:solidFill>
                  <a:schemeClr val="tx1"/>
                </a:solidFill>
                <a:effectLst/>
                <a:latin typeface="+mn-lt"/>
                <a:ea typeface="+mn-ea"/>
                <a:cs typeface="+mn-cs"/>
              </a:defRPr>
            </a:lvl4pPr>
            <a:lvl5pPr marL="20574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200" kern="1200" cap="none">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9pPr>
          </a:lstStyle>
          <a:p>
            <a:pPr marL="0" indent="0">
              <a:lnSpc>
                <a:spcPct val="100000"/>
              </a:lnSpc>
              <a:buFont typeface="Arial" panose="020B0604020202020204" pitchFamily="34" charset="0"/>
              <a:buNone/>
            </a:pPr>
            <a:r>
              <a:rPr lang="en-US" sz="2600" dirty="0">
                <a:latin typeface="Calibri" panose="020F0502020204030204" pitchFamily="34" charset="0"/>
                <a:cs typeface="Calibri" panose="020F0502020204030204" pitchFamily="34" charset="0"/>
              </a:rPr>
              <a:t>Detective Ray has discovered another error, can you spot it?</a:t>
            </a:r>
          </a:p>
        </p:txBody>
      </p:sp>
      <p:grpSp>
        <p:nvGrpSpPr>
          <p:cNvPr id="44" name="Group 43"/>
          <p:cNvGrpSpPr/>
          <p:nvPr/>
        </p:nvGrpSpPr>
        <p:grpSpPr>
          <a:xfrm>
            <a:off x="205751" y="5273125"/>
            <a:ext cx="8322023" cy="1364781"/>
            <a:chOff x="205751" y="5273125"/>
            <a:chExt cx="8322023" cy="1364781"/>
          </a:xfrm>
        </p:grpSpPr>
        <p:sp>
          <p:nvSpPr>
            <p:cNvPr id="14" name="Content Placeholder 2"/>
            <p:cNvSpPr txBox="1">
              <a:spLocks/>
            </p:cNvSpPr>
            <p:nvPr/>
          </p:nvSpPr>
          <p:spPr>
            <a:xfrm>
              <a:off x="2464247" y="5824021"/>
              <a:ext cx="4304405" cy="813885"/>
            </a:xfrm>
            <a:prstGeom prst="rect">
              <a:avLst/>
            </a:prstGeom>
            <a:solidFill>
              <a:schemeClr val="bg1">
                <a:lumMod val="95000"/>
              </a:schemeClr>
            </a:solidFill>
            <a:ln w="28575">
              <a:solidFill>
                <a:srgbClr val="FF0000"/>
              </a:solidFill>
            </a:ln>
          </p:spPr>
          <p:txBody>
            <a:bodyPr vert="horz" lIns="91440" tIns="45720" rIns="91440" bIns="45720" rtlCol="0" anchor="t">
              <a:normAutofit fontScale="92500" lnSpcReduction="20000"/>
            </a:bodyPr>
            <a:lstStyle>
              <a:lvl1pPr marL="228600" indent="-228600" algn="l" defTabSz="685800" rtl="0" eaLnBrk="1" latinLnBrk="0" hangingPunct="1">
                <a:lnSpc>
                  <a:spcPct val="120000"/>
                </a:lnSpc>
                <a:spcBef>
                  <a:spcPts val="1000"/>
                </a:spcBef>
                <a:buClr>
                  <a:schemeClr val="accent1"/>
                </a:buClr>
                <a:buSzPct val="100000"/>
                <a:buFont typeface="Arial" panose="020B0604020202020204" pitchFamily="34" charset="0"/>
                <a:buChar char="•"/>
                <a:defRPr sz="2000" kern="1200" cap="none">
                  <a:solidFill>
                    <a:schemeClr val="tx1"/>
                  </a:solidFill>
                  <a:effectLst/>
                  <a:latin typeface="+mn-lt"/>
                  <a:ea typeface="+mn-ea"/>
                  <a:cs typeface="+mn-cs"/>
                </a:defRPr>
              </a:lvl1pPr>
              <a:lvl2pPr marL="6858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baseline="0">
                  <a:solidFill>
                    <a:schemeClr val="tx1"/>
                  </a:solidFill>
                  <a:effectLst/>
                  <a:latin typeface="+mn-lt"/>
                  <a:ea typeface="+mn-ea"/>
                  <a:cs typeface="+mn-cs"/>
                </a:defRPr>
              </a:lvl2pPr>
              <a:lvl3pPr marL="11430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a:solidFill>
                    <a:schemeClr val="tx1"/>
                  </a:solidFill>
                  <a:effectLst/>
                  <a:latin typeface="+mn-lt"/>
                  <a:ea typeface="+mn-ea"/>
                  <a:cs typeface="+mn-cs"/>
                </a:defRPr>
              </a:lvl3pPr>
              <a:lvl4pPr marL="16002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400" kern="1200" cap="none" baseline="0">
                  <a:solidFill>
                    <a:schemeClr val="tx1"/>
                  </a:solidFill>
                  <a:effectLst/>
                  <a:latin typeface="+mn-lt"/>
                  <a:ea typeface="+mn-ea"/>
                  <a:cs typeface="+mn-cs"/>
                </a:defRPr>
              </a:lvl4pPr>
              <a:lvl5pPr marL="20574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200" kern="1200" cap="none">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9pPr>
            </a:lstStyle>
            <a:p>
              <a:pPr marL="0" indent="0" algn="ctr">
                <a:lnSpc>
                  <a:spcPct val="100000"/>
                </a:lnSpc>
                <a:buFont typeface="Arial" panose="020B0604020202020204" pitchFamily="34" charset="0"/>
                <a:buNone/>
              </a:pPr>
              <a:r>
                <a:rPr lang="en-US" sz="2600" dirty="0">
                  <a:latin typeface="Calibri" panose="020F0502020204030204" pitchFamily="34" charset="0"/>
                  <a:cs typeface="Calibri" panose="020F0502020204030204" pitchFamily="34" charset="0"/>
                </a:rPr>
                <a:t>Answer: BEEF PATTY ALL-NAT</a:t>
              </a:r>
            </a:p>
            <a:p>
              <a:pPr marL="0" indent="0" algn="ctr">
                <a:lnSpc>
                  <a:spcPct val="100000"/>
                </a:lnSpc>
                <a:buFont typeface="Arial" panose="020B0604020202020204" pitchFamily="34" charset="0"/>
                <a:buNone/>
              </a:pPr>
              <a:r>
                <a:rPr lang="en-US" sz="2600" dirty="0">
                  <a:latin typeface="Calibri" panose="020F0502020204030204" pitchFamily="34" charset="0"/>
                  <a:cs typeface="Calibri" panose="020F0502020204030204" pitchFamily="34" charset="0"/>
                </a:rPr>
                <a:t> Let us explore why.</a:t>
              </a:r>
            </a:p>
          </p:txBody>
        </p:sp>
        <p:sp>
          <p:nvSpPr>
            <p:cNvPr id="9" name="Rectangle 8"/>
            <p:cNvSpPr/>
            <p:nvPr/>
          </p:nvSpPr>
          <p:spPr>
            <a:xfrm>
              <a:off x="205751" y="5273125"/>
              <a:ext cx="8322023" cy="250931"/>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9"/>
          <p:cNvGrpSpPr/>
          <p:nvPr/>
        </p:nvGrpSpPr>
        <p:grpSpPr>
          <a:xfrm rot="19820205">
            <a:off x="546100" y="6950503"/>
            <a:ext cx="2013778" cy="2818454"/>
            <a:chOff x="1256485" y="1279516"/>
            <a:chExt cx="4634385" cy="6413214"/>
          </a:xfrm>
        </p:grpSpPr>
        <p:grpSp>
          <p:nvGrpSpPr>
            <p:cNvPr id="11" name="Group 10"/>
            <p:cNvGrpSpPr/>
            <p:nvPr/>
          </p:nvGrpSpPr>
          <p:grpSpPr>
            <a:xfrm>
              <a:off x="1256485" y="1279516"/>
              <a:ext cx="4634385" cy="6413214"/>
              <a:chOff x="-39934" y="1352668"/>
              <a:chExt cx="4634385" cy="6413214"/>
            </a:xfrm>
          </p:grpSpPr>
          <p:sp>
            <p:nvSpPr>
              <p:cNvPr id="13" name="Freeform 12"/>
              <p:cNvSpPr/>
              <p:nvPr/>
            </p:nvSpPr>
            <p:spPr>
              <a:xfrm>
                <a:off x="2231225" y="4542367"/>
                <a:ext cx="1395386" cy="666486"/>
              </a:xfrm>
              <a:custGeom>
                <a:avLst/>
                <a:gdLst>
                  <a:gd name="connsiteX0" fmla="*/ 228600 w 1336377"/>
                  <a:gd name="connsiteY0" fmla="*/ 0 h 666486"/>
                  <a:gd name="connsiteX1" fmla="*/ 681567 w 1336377"/>
                  <a:gd name="connsiteY1" fmla="*/ 220133 h 666486"/>
                  <a:gd name="connsiteX2" fmla="*/ 1253067 w 1336377"/>
                  <a:gd name="connsiteY2" fmla="*/ 355600 h 666486"/>
                  <a:gd name="connsiteX3" fmla="*/ 1333500 w 1336377"/>
                  <a:gd name="connsiteY3" fmla="*/ 402166 h 666486"/>
                  <a:gd name="connsiteX4" fmla="*/ 1295400 w 1336377"/>
                  <a:gd name="connsiteY4" fmla="*/ 626533 h 666486"/>
                  <a:gd name="connsiteX5" fmla="*/ 1083734 w 1336377"/>
                  <a:gd name="connsiteY5" fmla="*/ 660400 h 666486"/>
                  <a:gd name="connsiteX6" fmla="*/ 973667 w 1336377"/>
                  <a:gd name="connsiteY6" fmla="*/ 647700 h 666486"/>
                  <a:gd name="connsiteX7" fmla="*/ 385234 w 1336377"/>
                  <a:gd name="connsiteY7" fmla="*/ 482600 h 666486"/>
                  <a:gd name="connsiteX8" fmla="*/ 0 w 1336377"/>
                  <a:gd name="connsiteY8" fmla="*/ 368300 h 666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6377" h="666486">
                    <a:moveTo>
                      <a:pt x="228600" y="0"/>
                    </a:moveTo>
                    <a:cubicBezTo>
                      <a:pt x="369711" y="80433"/>
                      <a:pt x="510823" y="160866"/>
                      <a:pt x="681567" y="220133"/>
                    </a:cubicBezTo>
                    <a:cubicBezTo>
                      <a:pt x="852311" y="279400"/>
                      <a:pt x="1144412" y="325261"/>
                      <a:pt x="1253067" y="355600"/>
                    </a:cubicBezTo>
                    <a:cubicBezTo>
                      <a:pt x="1361722" y="385939"/>
                      <a:pt x="1326445" y="357011"/>
                      <a:pt x="1333500" y="402166"/>
                    </a:cubicBezTo>
                    <a:cubicBezTo>
                      <a:pt x="1340555" y="447321"/>
                      <a:pt x="1337028" y="583494"/>
                      <a:pt x="1295400" y="626533"/>
                    </a:cubicBezTo>
                    <a:cubicBezTo>
                      <a:pt x="1253772" y="669572"/>
                      <a:pt x="1137356" y="656872"/>
                      <a:pt x="1083734" y="660400"/>
                    </a:cubicBezTo>
                    <a:cubicBezTo>
                      <a:pt x="1030112" y="663928"/>
                      <a:pt x="1090084" y="677333"/>
                      <a:pt x="973667" y="647700"/>
                    </a:cubicBezTo>
                    <a:cubicBezTo>
                      <a:pt x="857250" y="618067"/>
                      <a:pt x="385234" y="482600"/>
                      <a:pt x="385234" y="482600"/>
                    </a:cubicBezTo>
                    <a:lnTo>
                      <a:pt x="0" y="368300"/>
                    </a:lnTo>
                  </a:path>
                </a:pathLst>
              </a:custGeom>
              <a:solidFill>
                <a:srgbClr val="B1832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 name="Group 14"/>
              <p:cNvGrpSpPr/>
              <p:nvPr/>
            </p:nvGrpSpPr>
            <p:grpSpPr>
              <a:xfrm>
                <a:off x="-39934" y="1352668"/>
                <a:ext cx="4421329" cy="6413214"/>
                <a:chOff x="156538" y="1580096"/>
                <a:chExt cx="4421329" cy="6413214"/>
              </a:xfrm>
            </p:grpSpPr>
            <p:grpSp>
              <p:nvGrpSpPr>
                <p:cNvPr id="22" name="Group 21"/>
                <p:cNvGrpSpPr/>
                <p:nvPr/>
              </p:nvGrpSpPr>
              <p:grpSpPr>
                <a:xfrm>
                  <a:off x="156538" y="3839447"/>
                  <a:ext cx="3435386" cy="4153863"/>
                  <a:chOff x="115414" y="3845232"/>
                  <a:chExt cx="3435386" cy="4153863"/>
                </a:xfrm>
              </p:grpSpPr>
              <p:sp>
                <p:nvSpPr>
                  <p:cNvPr id="39" name="Can 38"/>
                  <p:cNvSpPr/>
                  <p:nvPr/>
                </p:nvSpPr>
                <p:spPr>
                  <a:xfrm rot="617479">
                    <a:off x="1722823" y="3858552"/>
                    <a:ext cx="848954" cy="755922"/>
                  </a:xfrm>
                  <a:prstGeom prst="can">
                    <a:avLst/>
                  </a:prstGeom>
                  <a:solidFill>
                    <a:srgbClr val="F7B007"/>
                  </a:solidFill>
                  <a:ln>
                    <a:solidFill>
                      <a:schemeClr val="tx1"/>
                    </a:solidFill>
                  </a:ln>
                  <a:effectLst>
                    <a:innerShdw blurRad="241300">
                      <a:schemeClr val="accent2">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0" name="Group 39"/>
                  <p:cNvGrpSpPr/>
                  <p:nvPr/>
                </p:nvGrpSpPr>
                <p:grpSpPr>
                  <a:xfrm>
                    <a:off x="115414" y="3845232"/>
                    <a:ext cx="3435386" cy="4153863"/>
                    <a:chOff x="115414" y="3845232"/>
                    <a:chExt cx="3435386" cy="4153863"/>
                  </a:xfrm>
                </p:grpSpPr>
                <p:pic>
                  <p:nvPicPr>
                    <p:cNvPr id="41" name="Picture 2" descr="15,874 Detective cartoon Vectors, Royalty-free Vector Detective cartoon  Images | Depositphotos®"/>
                    <p:cNvPicPr>
                      <a:picLocks noChangeAspect="1" noChangeArrowheads="1"/>
                    </p:cNvPicPr>
                    <p:nvPr/>
                  </p:nvPicPr>
                  <p:blipFill rotWithShape="1">
                    <a:blip r:embed="rId3" cstate="email">
                      <a:extLst>
                        <a:ext uri="{BEBA8EAE-BF5A-486C-A8C5-ECC9F3942E4B}">
                          <a14:imgProps xmlns:a14="http://schemas.microsoft.com/office/drawing/2010/main">
                            <a14:imgLayer r:embed="rId4">
                              <a14:imgEffect>
                                <a14:backgroundRemoval t="0" b="100000" l="0" r="74316">
                                  <a14:foregroundMark x1="52000" y1="96000" x2="62105" y2="98833"/>
                                  <a14:foregroundMark x1="52842" y1="54000" x2="48211" y2="54167"/>
                                  <a14:backgroundMark x1="21474" y1="48000" x2="21474" y2="48000"/>
                                  <a14:backgroundMark x1="58316" y1="53667" x2="53474" y2="64000"/>
                                  <a14:backgroundMark x1="36842" y1="30000" x2="55158" y2="31500"/>
                                  <a14:backgroundMark x1="53263" y1="48000" x2="52211" y2="51333"/>
                                  <a14:backgroundMark x1="52211" y1="55667" x2="55579" y2="61000"/>
                                </a14:backgroundRemoval>
                              </a14:imgEffect>
                            </a14:imgLayer>
                          </a14:imgProps>
                        </a:ext>
                        <a:ext uri="{28A0092B-C50C-407E-A947-70E740481C1C}">
                          <a14:useLocalDpi xmlns:a14="http://schemas.microsoft.com/office/drawing/2010/main"/>
                        </a:ext>
                      </a:extLst>
                    </a:blip>
                    <a:srcRect t="27316" r="24070"/>
                    <a:stretch/>
                  </p:blipFill>
                  <p:spPr bwMode="auto">
                    <a:xfrm>
                      <a:off x="115414" y="3845232"/>
                      <a:ext cx="3435386" cy="4153863"/>
                    </a:xfrm>
                    <a:prstGeom prst="rect">
                      <a:avLst/>
                    </a:prstGeom>
                    <a:noFill/>
                    <a:extLst>
                      <a:ext uri="{909E8E84-426E-40DD-AFC4-6F175D3DCCD1}">
                        <a14:hiddenFill xmlns:a14="http://schemas.microsoft.com/office/drawing/2010/main">
                          <a:solidFill>
                            <a:srgbClr val="FFFFFF"/>
                          </a:solidFill>
                        </a14:hiddenFill>
                      </a:ext>
                    </a:extLst>
                  </p:spPr>
                </p:pic>
                <p:sp>
                  <p:nvSpPr>
                    <p:cNvPr id="42" name="Freeform 41"/>
                    <p:cNvSpPr/>
                    <p:nvPr/>
                  </p:nvSpPr>
                  <p:spPr>
                    <a:xfrm>
                      <a:off x="2345107" y="5019985"/>
                      <a:ext cx="181592" cy="732731"/>
                    </a:xfrm>
                    <a:custGeom>
                      <a:avLst/>
                      <a:gdLst>
                        <a:gd name="connsiteX0" fmla="*/ 142230 w 181592"/>
                        <a:gd name="connsiteY0" fmla="*/ 732731 h 732731"/>
                        <a:gd name="connsiteX1" fmla="*/ 178564 w 181592"/>
                        <a:gd name="connsiteY1" fmla="*/ 687314 h 732731"/>
                        <a:gd name="connsiteX2" fmla="*/ 145258 w 181592"/>
                        <a:gd name="connsiteY2" fmla="*/ 608591 h 732731"/>
                        <a:gd name="connsiteX3" fmla="*/ 111952 w 181592"/>
                        <a:gd name="connsiteY3" fmla="*/ 511701 h 732731"/>
                        <a:gd name="connsiteX4" fmla="*/ 2951 w 181592"/>
                        <a:gd name="connsiteY4" fmla="*/ 414811 h 732731"/>
                        <a:gd name="connsiteX5" fmla="*/ 39284 w 181592"/>
                        <a:gd name="connsiteY5" fmla="*/ 408755 h 732731"/>
                        <a:gd name="connsiteX6" fmla="*/ 127091 w 181592"/>
                        <a:gd name="connsiteY6" fmla="*/ 369394 h 732731"/>
                        <a:gd name="connsiteX7" fmla="*/ 157369 w 181592"/>
                        <a:gd name="connsiteY7" fmla="*/ 351227 h 732731"/>
                        <a:gd name="connsiteX8" fmla="*/ 118008 w 181592"/>
                        <a:gd name="connsiteY8" fmla="*/ 317921 h 732731"/>
                        <a:gd name="connsiteX9" fmla="*/ 63507 w 181592"/>
                        <a:gd name="connsiteY9" fmla="*/ 320949 h 732731"/>
                        <a:gd name="connsiteX10" fmla="*/ 39284 w 181592"/>
                        <a:gd name="connsiteY10" fmla="*/ 293698 h 732731"/>
                        <a:gd name="connsiteX11" fmla="*/ 75618 w 181592"/>
                        <a:gd name="connsiteY11" fmla="*/ 275531 h 732731"/>
                        <a:gd name="connsiteX12" fmla="*/ 93785 w 181592"/>
                        <a:gd name="connsiteY12" fmla="*/ 242225 h 732731"/>
                        <a:gd name="connsiteX13" fmla="*/ 105896 w 181592"/>
                        <a:gd name="connsiteY13" fmla="*/ 221031 h 732731"/>
                        <a:gd name="connsiteX14" fmla="*/ 99841 w 181592"/>
                        <a:gd name="connsiteY14" fmla="*/ 136252 h 732731"/>
                        <a:gd name="connsiteX15" fmla="*/ 118008 w 181592"/>
                        <a:gd name="connsiteY15" fmla="*/ 124141 h 732731"/>
                        <a:gd name="connsiteX16" fmla="*/ 124063 w 181592"/>
                        <a:gd name="connsiteY16" fmla="*/ 57529 h 732731"/>
                        <a:gd name="connsiteX17" fmla="*/ 108924 w 181592"/>
                        <a:gd name="connsiteY17" fmla="*/ 24223 h 732731"/>
                        <a:gd name="connsiteX18" fmla="*/ 181592 w 181592"/>
                        <a:gd name="connsiteY18" fmla="*/ 0 h 73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1592" h="732731">
                          <a:moveTo>
                            <a:pt x="142230" y="732731"/>
                          </a:moveTo>
                          <a:cubicBezTo>
                            <a:pt x="160144" y="720367"/>
                            <a:pt x="178059" y="708004"/>
                            <a:pt x="178564" y="687314"/>
                          </a:cubicBezTo>
                          <a:cubicBezTo>
                            <a:pt x="179069" y="666624"/>
                            <a:pt x="156360" y="637860"/>
                            <a:pt x="145258" y="608591"/>
                          </a:cubicBezTo>
                          <a:cubicBezTo>
                            <a:pt x="134156" y="579322"/>
                            <a:pt x="135670" y="543998"/>
                            <a:pt x="111952" y="511701"/>
                          </a:cubicBezTo>
                          <a:cubicBezTo>
                            <a:pt x="88234" y="479404"/>
                            <a:pt x="15062" y="431969"/>
                            <a:pt x="2951" y="414811"/>
                          </a:cubicBezTo>
                          <a:cubicBezTo>
                            <a:pt x="-9160" y="397653"/>
                            <a:pt x="18594" y="416324"/>
                            <a:pt x="39284" y="408755"/>
                          </a:cubicBezTo>
                          <a:cubicBezTo>
                            <a:pt x="59974" y="401185"/>
                            <a:pt x="107410" y="378982"/>
                            <a:pt x="127091" y="369394"/>
                          </a:cubicBezTo>
                          <a:cubicBezTo>
                            <a:pt x="146772" y="359806"/>
                            <a:pt x="158883" y="359806"/>
                            <a:pt x="157369" y="351227"/>
                          </a:cubicBezTo>
                          <a:cubicBezTo>
                            <a:pt x="155855" y="342648"/>
                            <a:pt x="133652" y="322967"/>
                            <a:pt x="118008" y="317921"/>
                          </a:cubicBezTo>
                          <a:cubicBezTo>
                            <a:pt x="102364" y="312875"/>
                            <a:pt x="76628" y="324986"/>
                            <a:pt x="63507" y="320949"/>
                          </a:cubicBezTo>
                          <a:cubicBezTo>
                            <a:pt x="50386" y="316912"/>
                            <a:pt x="37266" y="301268"/>
                            <a:pt x="39284" y="293698"/>
                          </a:cubicBezTo>
                          <a:cubicBezTo>
                            <a:pt x="41302" y="286128"/>
                            <a:pt x="66534" y="284110"/>
                            <a:pt x="75618" y="275531"/>
                          </a:cubicBezTo>
                          <a:cubicBezTo>
                            <a:pt x="84702" y="266952"/>
                            <a:pt x="88739" y="251308"/>
                            <a:pt x="93785" y="242225"/>
                          </a:cubicBezTo>
                          <a:cubicBezTo>
                            <a:pt x="98831" y="233142"/>
                            <a:pt x="104887" y="238693"/>
                            <a:pt x="105896" y="221031"/>
                          </a:cubicBezTo>
                          <a:cubicBezTo>
                            <a:pt x="106905" y="203369"/>
                            <a:pt x="97822" y="152400"/>
                            <a:pt x="99841" y="136252"/>
                          </a:cubicBezTo>
                          <a:cubicBezTo>
                            <a:pt x="101860" y="120104"/>
                            <a:pt x="113971" y="137261"/>
                            <a:pt x="118008" y="124141"/>
                          </a:cubicBezTo>
                          <a:cubicBezTo>
                            <a:pt x="122045" y="111020"/>
                            <a:pt x="125577" y="74182"/>
                            <a:pt x="124063" y="57529"/>
                          </a:cubicBezTo>
                          <a:cubicBezTo>
                            <a:pt x="122549" y="40876"/>
                            <a:pt x="99336" y="33811"/>
                            <a:pt x="108924" y="24223"/>
                          </a:cubicBezTo>
                          <a:cubicBezTo>
                            <a:pt x="118512" y="14635"/>
                            <a:pt x="150052" y="7317"/>
                            <a:pt x="181592" y="0"/>
                          </a:cubicBezTo>
                        </a:path>
                      </a:pathLst>
                    </a:custGeom>
                    <a:ln w="28575"/>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grpSp>
            </p:grpSp>
            <p:grpSp>
              <p:nvGrpSpPr>
                <p:cNvPr id="23" name="Group 22"/>
                <p:cNvGrpSpPr/>
                <p:nvPr/>
              </p:nvGrpSpPr>
              <p:grpSpPr>
                <a:xfrm>
                  <a:off x="342897" y="1580096"/>
                  <a:ext cx="4234970" cy="3205864"/>
                  <a:chOff x="645179" y="1937835"/>
                  <a:chExt cx="3520209" cy="2785457"/>
                </a:xfrm>
              </p:grpSpPr>
              <p:grpSp>
                <p:nvGrpSpPr>
                  <p:cNvPr id="24" name="Group 23"/>
                  <p:cNvGrpSpPr/>
                  <p:nvPr/>
                </p:nvGrpSpPr>
                <p:grpSpPr>
                  <a:xfrm>
                    <a:off x="885840" y="2256419"/>
                    <a:ext cx="2962232" cy="2466873"/>
                    <a:chOff x="1257099" y="2544523"/>
                    <a:chExt cx="2258592" cy="1980743"/>
                  </a:xfrm>
                </p:grpSpPr>
                <p:sp>
                  <p:nvSpPr>
                    <p:cNvPr id="32" name="Oval 31">
                      <a:extLst>
                        <a:ext uri="{FF2B5EF4-FFF2-40B4-BE49-F238E27FC236}">
                          <a16:creationId xmlns:a16="http://schemas.microsoft.com/office/drawing/2014/main" id="{80261D00-6B62-42BE-8A43-F4FC1690ED78}"/>
                        </a:ext>
                      </a:extLst>
                    </p:cNvPr>
                    <p:cNvSpPr/>
                    <p:nvPr/>
                  </p:nvSpPr>
                  <p:spPr>
                    <a:xfrm rot="1258334" flipH="1">
                      <a:off x="1609985" y="2948101"/>
                      <a:ext cx="1465556" cy="1391046"/>
                    </a:xfrm>
                    <a:prstGeom prst="ellipse">
                      <a:avLst/>
                    </a:prstGeom>
                    <a:gradFill flip="none" rotWithShape="1">
                      <a:gsLst>
                        <a:gs pos="0">
                          <a:srgbClr val="FBF8F0">
                            <a:lumMod val="0"/>
                            <a:lumOff val="100000"/>
                          </a:srgbClr>
                        </a:gs>
                        <a:gs pos="92000">
                          <a:srgbClr val="F5C209"/>
                        </a:gs>
                        <a:gs pos="100000">
                          <a:srgbClr val="F69D00"/>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3" name="Freeform: Shape 32">
                      <a:extLst>
                        <a:ext uri="{FF2B5EF4-FFF2-40B4-BE49-F238E27FC236}">
                          <a16:creationId xmlns:a16="http://schemas.microsoft.com/office/drawing/2014/main" id="{E7EAA197-367D-4668-90B8-F1FDD9301AC0}"/>
                        </a:ext>
                      </a:extLst>
                    </p:cNvPr>
                    <p:cNvSpPr/>
                    <p:nvPr/>
                  </p:nvSpPr>
                  <p:spPr>
                    <a:xfrm rot="1258334" flipH="1">
                      <a:off x="1257099" y="2544523"/>
                      <a:ext cx="2258592" cy="1919354"/>
                    </a:xfrm>
                    <a:custGeom>
                      <a:avLst/>
                      <a:gdLst>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38162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800100 w 4543425"/>
                        <a:gd name="connsiteY31" fmla="*/ 523875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938212 h 3809999"/>
                        <a:gd name="connsiteX1" fmla="*/ 1662112 w 4543425"/>
                        <a:gd name="connsiteY1" fmla="*/ 442912 h 3809999"/>
                        <a:gd name="connsiteX2" fmla="*/ 2019300 w 4543425"/>
                        <a:gd name="connsiteY2" fmla="*/ 833437 h 3809999"/>
                        <a:gd name="connsiteX3" fmla="*/ 2643187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9838 w 4543425"/>
                        <a:gd name="connsiteY19" fmla="*/ 9334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6211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28625 w 4581525"/>
                        <a:gd name="connsiteY28" fmla="*/ 2867024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48049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595437 w 4576762"/>
                        <a:gd name="connsiteY0" fmla="*/ 938212 h 3809999"/>
                        <a:gd name="connsiteX1" fmla="*/ 1685924 w 4576762"/>
                        <a:gd name="connsiteY1" fmla="*/ 414337 h 3809999"/>
                        <a:gd name="connsiteX2" fmla="*/ 2052637 w 4576762"/>
                        <a:gd name="connsiteY2" fmla="*/ 833437 h 3809999"/>
                        <a:gd name="connsiteX3" fmla="*/ 2666999 w 4576762"/>
                        <a:gd name="connsiteY3" fmla="*/ 0 h 3809999"/>
                        <a:gd name="connsiteX4" fmla="*/ 2933699 w 4576762"/>
                        <a:gd name="connsiteY4" fmla="*/ 938212 h 3809999"/>
                        <a:gd name="connsiteX5" fmla="*/ 3405187 w 4576762"/>
                        <a:gd name="connsiteY5" fmla="*/ 676275 h 3809999"/>
                        <a:gd name="connsiteX6" fmla="*/ 3295649 w 4576762"/>
                        <a:gd name="connsiteY6" fmla="*/ 1123949 h 3809999"/>
                        <a:gd name="connsiteX7" fmla="*/ 4310062 w 4576762"/>
                        <a:gd name="connsiteY7" fmla="*/ 761999 h 3809999"/>
                        <a:gd name="connsiteX8" fmla="*/ 3690937 w 4576762"/>
                        <a:gd name="connsiteY8" fmla="*/ 1824037 h 3809999"/>
                        <a:gd name="connsiteX9" fmla="*/ 3700462 w 4576762"/>
                        <a:gd name="connsiteY9" fmla="*/ 2005012 h 3809999"/>
                        <a:gd name="connsiteX10" fmla="*/ 4576762 w 4576762"/>
                        <a:gd name="connsiteY10" fmla="*/ 2462212 h 3809999"/>
                        <a:gd name="connsiteX11" fmla="*/ 3586162 w 4576762"/>
                        <a:gd name="connsiteY11" fmla="*/ 2800349 h 3809999"/>
                        <a:gd name="connsiteX12" fmla="*/ 4157662 w 4576762"/>
                        <a:gd name="connsiteY12" fmla="*/ 3629025 h 3809999"/>
                        <a:gd name="connsiteX13" fmla="*/ 3333749 w 4576762"/>
                        <a:gd name="connsiteY13" fmla="*/ 3348037 h 3809999"/>
                        <a:gd name="connsiteX14" fmla="*/ 3481387 w 4576762"/>
                        <a:gd name="connsiteY14" fmla="*/ 3809999 h 3809999"/>
                        <a:gd name="connsiteX15" fmla="*/ 2747962 w 4576762"/>
                        <a:gd name="connsiteY15" fmla="*/ 3433762 h 3809999"/>
                        <a:gd name="connsiteX16" fmla="*/ 3538536 w 4576762"/>
                        <a:gd name="connsiteY16" fmla="*/ 2767012 h 3809999"/>
                        <a:gd name="connsiteX17" fmla="*/ 3648074 w 4576762"/>
                        <a:gd name="connsiteY17" fmla="*/ 1814512 h 3809999"/>
                        <a:gd name="connsiteX18" fmla="*/ 3138487 w 4576762"/>
                        <a:gd name="connsiteY18" fmla="*/ 1171574 h 3809999"/>
                        <a:gd name="connsiteX19" fmla="*/ 2514600 w 4576762"/>
                        <a:gd name="connsiteY19" fmla="*/ 947737 h 3809999"/>
                        <a:gd name="connsiteX20" fmla="*/ 1828799 w 4576762"/>
                        <a:gd name="connsiteY20" fmla="*/ 942974 h 3809999"/>
                        <a:gd name="connsiteX21" fmla="*/ 1133474 w 4576762"/>
                        <a:gd name="connsiteY21" fmla="*/ 1309687 h 3809999"/>
                        <a:gd name="connsiteX22" fmla="*/ 985837 w 4576762"/>
                        <a:gd name="connsiteY22" fmla="*/ 1643062 h 3809999"/>
                        <a:gd name="connsiteX23" fmla="*/ 833437 w 4576762"/>
                        <a:gd name="connsiteY23" fmla="*/ 2138362 h 3809999"/>
                        <a:gd name="connsiteX24" fmla="*/ 957261 w 4576762"/>
                        <a:gd name="connsiteY24" fmla="*/ 2743199 h 3809999"/>
                        <a:gd name="connsiteX25" fmla="*/ 1438274 w 4576762"/>
                        <a:gd name="connsiteY25" fmla="*/ 3314699 h 3809999"/>
                        <a:gd name="connsiteX26" fmla="*/ 328611 w 4576762"/>
                        <a:gd name="connsiteY26" fmla="*/ 3476624 h 3809999"/>
                        <a:gd name="connsiteX27" fmla="*/ 842962 w 4576762"/>
                        <a:gd name="connsiteY27" fmla="*/ 2924175 h 3809999"/>
                        <a:gd name="connsiteX28" fmla="*/ 409575 w 4576762"/>
                        <a:gd name="connsiteY28" fmla="*/ 2857499 h 3809999"/>
                        <a:gd name="connsiteX29" fmla="*/ 838199 w 4576762"/>
                        <a:gd name="connsiteY29" fmla="*/ 2443162 h 3809999"/>
                        <a:gd name="connsiteX30" fmla="*/ 0 w 4576762"/>
                        <a:gd name="connsiteY30" fmla="*/ 2024061 h 3809999"/>
                        <a:gd name="connsiteX31" fmla="*/ 981074 w 4576762"/>
                        <a:gd name="connsiteY31" fmla="*/ 1638299 h 3809999"/>
                        <a:gd name="connsiteX32" fmla="*/ 804862 w 4576762"/>
                        <a:gd name="connsiteY32" fmla="*/ 542925 h 3809999"/>
                        <a:gd name="connsiteX33" fmla="*/ 1595437 w 4576762"/>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690937 w 4586287"/>
                        <a:gd name="connsiteY9" fmla="*/ 2014537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90937 w 4586287"/>
                        <a:gd name="connsiteY9" fmla="*/ 2014537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86175 w 4586287"/>
                        <a:gd name="connsiteY9" fmla="*/ 1971675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86175 w 4586287"/>
                        <a:gd name="connsiteY9" fmla="*/ 1971675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09624 w 4586287"/>
                        <a:gd name="connsiteY29" fmla="*/ 2447925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719512 w 4586287"/>
                        <a:gd name="connsiteY9" fmla="*/ 1966913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09624 w 4586287"/>
                        <a:gd name="connsiteY29" fmla="*/ 2447925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86287" h="3809999">
                          <a:moveTo>
                            <a:pt x="1604962" y="938212"/>
                          </a:moveTo>
                          <a:cubicBezTo>
                            <a:pt x="1614486" y="758825"/>
                            <a:pt x="1633537" y="631825"/>
                            <a:pt x="1695449" y="414337"/>
                          </a:cubicBezTo>
                          <a:cubicBezTo>
                            <a:pt x="1847850" y="534986"/>
                            <a:pt x="1943099" y="703262"/>
                            <a:pt x="2062162" y="833437"/>
                          </a:cubicBezTo>
                          <a:cubicBezTo>
                            <a:pt x="2254249" y="560387"/>
                            <a:pt x="2432050" y="239712"/>
                            <a:pt x="2676524" y="0"/>
                          </a:cubicBezTo>
                          <a:cubicBezTo>
                            <a:pt x="2779712" y="312737"/>
                            <a:pt x="2854324" y="625475"/>
                            <a:pt x="2943224" y="938212"/>
                          </a:cubicBezTo>
                          <a:cubicBezTo>
                            <a:pt x="3092449" y="865187"/>
                            <a:pt x="3246437" y="730250"/>
                            <a:pt x="3414712" y="676275"/>
                          </a:cubicBezTo>
                          <a:cubicBezTo>
                            <a:pt x="3409949" y="820737"/>
                            <a:pt x="3333749" y="989012"/>
                            <a:pt x="3305174" y="1123949"/>
                          </a:cubicBezTo>
                          <a:cubicBezTo>
                            <a:pt x="3643312" y="1003299"/>
                            <a:pt x="3952874" y="868362"/>
                            <a:pt x="4319587" y="761999"/>
                          </a:cubicBezTo>
                          <a:cubicBezTo>
                            <a:pt x="4129087" y="1135061"/>
                            <a:pt x="3881438" y="1527174"/>
                            <a:pt x="3667125" y="1876424"/>
                          </a:cubicBezTo>
                          <a:lnTo>
                            <a:pt x="3719512" y="1966913"/>
                          </a:lnTo>
                          <a:cubicBezTo>
                            <a:pt x="4011612" y="2119313"/>
                            <a:pt x="4294187" y="2295525"/>
                            <a:pt x="4586287" y="2462212"/>
                          </a:cubicBezTo>
                          <a:cubicBezTo>
                            <a:pt x="4298949" y="2603499"/>
                            <a:pt x="3940175" y="2697162"/>
                            <a:pt x="3595687" y="2800349"/>
                          </a:cubicBezTo>
                          <a:cubicBezTo>
                            <a:pt x="3857625" y="3036887"/>
                            <a:pt x="4005262" y="3335337"/>
                            <a:pt x="4167187" y="3629025"/>
                          </a:cubicBezTo>
                          <a:cubicBezTo>
                            <a:pt x="3892549" y="3570288"/>
                            <a:pt x="3617912" y="3430587"/>
                            <a:pt x="3343274" y="3348037"/>
                          </a:cubicBezTo>
                          <a:cubicBezTo>
                            <a:pt x="3392487" y="3502024"/>
                            <a:pt x="3470274" y="3646487"/>
                            <a:pt x="3490912" y="3809999"/>
                          </a:cubicBezTo>
                          <a:cubicBezTo>
                            <a:pt x="3236912" y="3703637"/>
                            <a:pt x="3001962" y="3559174"/>
                            <a:pt x="2757487" y="3433762"/>
                          </a:cubicBezTo>
                          <a:cubicBezTo>
                            <a:pt x="3132137" y="3305174"/>
                            <a:pt x="3359149" y="3067049"/>
                            <a:pt x="3548061" y="2767012"/>
                          </a:cubicBezTo>
                          <a:cubicBezTo>
                            <a:pt x="3719511" y="2336800"/>
                            <a:pt x="3709987" y="2135187"/>
                            <a:pt x="3657599" y="1814512"/>
                          </a:cubicBezTo>
                          <a:cubicBezTo>
                            <a:pt x="3525837" y="1400174"/>
                            <a:pt x="3370262" y="1357312"/>
                            <a:pt x="3148012" y="1171574"/>
                          </a:cubicBezTo>
                          <a:cubicBezTo>
                            <a:pt x="3052763" y="1108073"/>
                            <a:pt x="2905125" y="968374"/>
                            <a:pt x="2524125" y="947737"/>
                          </a:cubicBezTo>
                          <a:cubicBezTo>
                            <a:pt x="2293937" y="912812"/>
                            <a:pt x="2106612" y="877886"/>
                            <a:pt x="1838324" y="942974"/>
                          </a:cubicBezTo>
                          <a:cubicBezTo>
                            <a:pt x="1416049" y="1027112"/>
                            <a:pt x="1379537" y="1116012"/>
                            <a:pt x="1142999" y="1309687"/>
                          </a:cubicBezTo>
                          <a:cubicBezTo>
                            <a:pt x="1108074" y="1414462"/>
                            <a:pt x="1016000" y="1533524"/>
                            <a:pt x="995362" y="1643062"/>
                          </a:cubicBezTo>
                          <a:cubicBezTo>
                            <a:pt x="906462" y="1790700"/>
                            <a:pt x="846137" y="1943099"/>
                            <a:pt x="842962" y="2138362"/>
                          </a:cubicBezTo>
                          <a:cubicBezTo>
                            <a:pt x="841374" y="2405062"/>
                            <a:pt x="882649" y="2543174"/>
                            <a:pt x="966786" y="2743199"/>
                          </a:cubicBezTo>
                          <a:cubicBezTo>
                            <a:pt x="1027111" y="2873373"/>
                            <a:pt x="1173162" y="3063081"/>
                            <a:pt x="1464468" y="3300411"/>
                          </a:cubicBezTo>
                          <a:cubicBezTo>
                            <a:pt x="1094580" y="3354386"/>
                            <a:pt x="727074" y="3455987"/>
                            <a:pt x="338136" y="3476624"/>
                          </a:cubicBezTo>
                          <a:cubicBezTo>
                            <a:pt x="442911" y="3297237"/>
                            <a:pt x="695324" y="3103562"/>
                            <a:pt x="852487" y="2924175"/>
                          </a:cubicBezTo>
                          <a:cubicBezTo>
                            <a:pt x="701675" y="2909887"/>
                            <a:pt x="574674" y="2924174"/>
                            <a:pt x="419100" y="2857499"/>
                          </a:cubicBezTo>
                          <a:cubicBezTo>
                            <a:pt x="523875" y="2714624"/>
                            <a:pt x="666749" y="2586037"/>
                            <a:pt x="809624" y="2447925"/>
                          </a:cubicBezTo>
                          <a:cubicBezTo>
                            <a:pt x="541337" y="2312987"/>
                            <a:pt x="263525" y="2239962"/>
                            <a:pt x="0" y="2033586"/>
                          </a:cubicBezTo>
                          <a:cubicBezTo>
                            <a:pt x="296863" y="1847849"/>
                            <a:pt x="674687" y="1771649"/>
                            <a:pt x="990599" y="1638299"/>
                          </a:cubicBezTo>
                          <a:lnTo>
                            <a:pt x="814387" y="542925"/>
                          </a:lnTo>
                          <a:cubicBezTo>
                            <a:pt x="1098550" y="642937"/>
                            <a:pt x="1339849" y="809625"/>
                            <a:pt x="1604962" y="938212"/>
                          </a:cubicBezTo>
                          <a:close/>
                        </a:path>
                      </a:pathLst>
                    </a:custGeom>
                    <a:gradFill flip="none" rotWithShape="1">
                      <a:gsLst>
                        <a:gs pos="54000">
                          <a:srgbClr val="F5C209"/>
                        </a:gs>
                        <a:gs pos="75000">
                          <a:srgbClr val="FE7500"/>
                        </a:gs>
                      </a:gsLst>
                      <a:path path="circle">
                        <a:fillToRect l="50000" t="50000" r="50000" b="50000"/>
                      </a:path>
                      <a:tileRect/>
                    </a:gradFill>
                    <a:ln w="12700" cap="flat" cmpd="sng" algn="ctr">
                      <a:solidFill>
                        <a:sysClr val="windowText" lastClr="000000"/>
                      </a:soli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4" name="Freeform: Shape 33">
                      <a:extLst>
                        <a:ext uri="{FF2B5EF4-FFF2-40B4-BE49-F238E27FC236}">
                          <a16:creationId xmlns:a16="http://schemas.microsoft.com/office/drawing/2014/main" id="{0F12E5CB-F96A-4100-BECD-5791743C3C9B}"/>
                        </a:ext>
                      </a:extLst>
                    </p:cNvPr>
                    <p:cNvSpPr/>
                    <p:nvPr/>
                  </p:nvSpPr>
                  <p:spPr>
                    <a:xfrm rot="1258334" flipH="1">
                      <a:off x="1440310" y="3234030"/>
                      <a:ext cx="1694928" cy="596083"/>
                    </a:xfrm>
                    <a:custGeom>
                      <a:avLst/>
                      <a:gdLst>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3050 w 3377191"/>
                        <a:gd name="connsiteY4" fmla="*/ 6254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3050 w 3377191"/>
                        <a:gd name="connsiteY4" fmla="*/ 6254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25725 w 3377191"/>
                        <a:gd name="connsiteY3" fmla="*/ 90170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7018 h 1170768"/>
                        <a:gd name="connsiteX1" fmla="*/ 1568450 w 3377191"/>
                        <a:gd name="connsiteY1" fmla="*/ 907243 h 1170768"/>
                        <a:gd name="connsiteX2" fmla="*/ 2092325 w 3377191"/>
                        <a:gd name="connsiteY2" fmla="*/ 1170768 h 1170768"/>
                        <a:gd name="connsiteX3" fmla="*/ 2635250 w 3377191"/>
                        <a:gd name="connsiteY3" fmla="*/ 910418 h 1170768"/>
                        <a:gd name="connsiteX4" fmla="*/ 2784475 w 3377191"/>
                        <a:gd name="connsiteY4" fmla="*/ 634193 h 1170768"/>
                        <a:gd name="connsiteX5" fmla="*/ 2924175 w 3377191"/>
                        <a:gd name="connsiteY5" fmla="*/ 602443 h 1170768"/>
                        <a:gd name="connsiteX6" fmla="*/ 2924175 w 3377191"/>
                        <a:gd name="connsiteY6" fmla="*/ 561168 h 1170768"/>
                        <a:gd name="connsiteX7" fmla="*/ 3216275 w 3377191"/>
                        <a:gd name="connsiteY7" fmla="*/ 681818 h 1170768"/>
                        <a:gd name="connsiteX8" fmla="*/ 3308350 w 3377191"/>
                        <a:gd name="connsiteY8" fmla="*/ 738968 h 1170768"/>
                        <a:gd name="connsiteX9" fmla="*/ 3375025 w 3377191"/>
                        <a:gd name="connsiteY9" fmla="*/ 618318 h 1170768"/>
                        <a:gd name="connsiteX10" fmla="*/ 3324225 w 3377191"/>
                        <a:gd name="connsiteY10" fmla="*/ 478618 h 1170768"/>
                        <a:gd name="connsiteX11" fmla="*/ 2847975 w 3377191"/>
                        <a:gd name="connsiteY11" fmla="*/ 351618 h 1170768"/>
                        <a:gd name="connsiteX12" fmla="*/ 2206625 w 3377191"/>
                        <a:gd name="connsiteY12" fmla="*/ 148418 h 1170768"/>
                        <a:gd name="connsiteX13" fmla="*/ 1600200 w 3377191"/>
                        <a:gd name="connsiteY13" fmla="*/ 167468 h 1170768"/>
                        <a:gd name="connsiteX14" fmla="*/ 1577975 w 3377191"/>
                        <a:gd name="connsiteY14" fmla="*/ 189693 h 1170768"/>
                        <a:gd name="connsiteX15" fmla="*/ 1190625 w 3377191"/>
                        <a:gd name="connsiteY15" fmla="*/ 173818 h 1170768"/>
                        <a:gd name="connsiteX16" fmla="*/ 1149350 w 3377191"/>
                        <a:gd name="connsiteY16" fmla="*/ 142068 h 1170768"/>
                        <a:gd name="connsiteX17" fmla="*/ 53975 w 3377191"/>
                        <a:gd name="connsiteY17" fmla="*/ 2368 h 1170768"/>
                        <a:gd name="connsiteX18" fmla="*/ 0 w 3377191"/>
                        <a:gd name="connsiteY18" fmla="*/ 202393 h 1170768"/>
                        <a:gd name="connsiteX19" fmla="*/ 66675 w 3377191"/>
                        <a:gd name="connsiteY19" fmla="*/ 230968 h 1170768"/>
                        <a:gd name="connsiteX20" fmla="*/ 269875 w 3377191"/>
                        <a:gd name="connsiteY20" fmla="*/ 853268 h 1170768"/>
                        <a:gd name="connsiteX21" fmla="*/ 920750 w 3377191"/>
                        <a:gd name="connsiteY21" fmla="*/ 888193 h 1170768"/>
                        <a:gd name="connsiteX22" fmla="*/ 1257300 w 3377191"/>
                        <a:gd name="connsiteY22" fmla="*/ 380193 h 1170768"/>
                        <a:gd name="connsiteX23" fmla="*/ 1454150 w 3377191"/>
                        <a:gd name="connsiteY23" fmla="*/ 377018 h 1170768"/>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63675 w 3386716"/>
                        <a:gd name="connsiteY0" fmla="*/ 378551 h 1172301"/>
                        <a:gd name="connsiteX1" fmla="*/ 1577975 w 3386716"/>
                        <a:gd name="connsiteY1" fmla="*/ 908776 h 1172301"/>
                        <a:gd name="connsiteX2" fmla="*/ 2101850 w 3386716"/>
                        <a:gd name="connsiteY2" fmla="*/ 1172301 h 1172301"/>
                        <a:gd name="connsiteX3" fmla="*/ 2644775 w 3386716"/>
                        <a:gd name="connsiteY3" fmla="*/ 911951 h 1172301"/>
                        <a:gd name="connsiteX4" fmla="*/ 2794000 w 3386716"/>
                        <a:gd name="connsiteY4" fmla="*/ 635726 h 1172301"/>
                        <a:gd name="connsiteX5" fmla="*/ 2933700 w 3386716"/>
                        <a:gd name="connsiteY5" fmla="*/ 603976 h 1172301"/>
                        <a:gd name="connsiteX6" fmla="*/ 2933700 w 3386716"/>
                        <a:gd name="connsiteY6" fmla="*/ 562701 h 1172301"/>
                        <a:gd name="connsiteX7" fmla="*/ 3225800 w 3386716"/>
                        <a:gd name="connsiteY7" fmla="*/ 683351 h 1172301"/>
                        <a:gd name="connsiteX8" fmla="*/ 3317875 w 3386716"/>
                        <a:gd name="connsiteY8" fmla="*/ 740501 h 1172301"/>
                        <a:gd name="connsiteX9" fmla="*/ 3384550 w 3386716"/>
                        <a:gd name="connsiteY9" fmla="*/ 619851 h 1172301"/>
                        <a:gd name="connsiteX10" fmla="*/ 3333750 w 3386716"/>
                        <a:gd name="connsiteY10" fmla="*/ 480151 h 1172301"/>
                        <a:gd name="connsiteX11" fmla="*/ 2857500 w 3386716"/>
                        <a:gd name="connsiteY11" fmla="*/ 353151 h 1172301"/>
                        <a:gd name="connsiteX12" fmla="*/ 2216150 w 3386716"/>
                        <a:gd name="connsiteY12" fmla="*/ 149951 h 1172301"/>
                        <a:gd name="connsiteX13" fmla="*/ 1609725 w 3386716"/>
                        <a:gd name="connsiteY13" fmla="*/ 169001 h 1172301"/>
                        <a:gd name="connsiteX14" fmla="*/ 1587500 w 3386716"/>
                        <a:gd name="connsiteY14" fmla="*/ 191226 h 1172301"/>
                        <a:gd name="connsiteX15" fmla="*/ 1200150 w 3386716"/>
                        <a:gd name="connsiteY15" fmla="*/ 175351 h 1172301"/>
                        <a:gd name="connsiteX16" fmla="*/ 1158875 w 3386716"/>
                        <a:gd name="connsiteY16" fmla="*/ 143601 h 1172301"/>
                        <a:gd name="connsiteX17" fmla="*/ 63500 w 3386716"/>
                        <a:gd name="connsiteY17" fmla="*/ 3901 h 1172301"/>
                        <a:gd name="connsiteX18" fmla="*/ 0 w 3386716"/>
                        <a:gd name="connsiteY18" fmla="*/ 194401 h 1172301"/>
                        <a:gd name="connsiteX19" fmla="*/ 76200 w 3386716"/>
                        <a:gd name="connsiteY19" fmla="*/ 232501 h 1172301"/>
                        <a:gd name="connsiteX20" fmla="*/ 279400 w 3386716"/>
                        <a:gd name="connsiteY20" fmla="*/ 854801 h 1172301"/>
                        <a:gd name="connsiteX21" fmla="*/ 930275 w 3386716"/>
                        <a:gd name="connsiteY21" fmla="*/ 889726 h 1172301"/>
                        <a:gd name="connsiteX22" fmla="*/ 1266825 w 3386716"/>
                        <a:gd name="connsiteY22" fmla="*/ 381726 h 1172301"/>
                        <a:gd name="connsiteX23" fmla="*/ 1463675 w 3386716"/>
                        <a:gd name="connsiteY23" fmla="*/ 378551 h 1172301"/>
                        <a:gd name="connsiteX0" fmla="*/ 1463675 w 3386716"/>
                        <a:gd name="connsiteY0" fmla="*/ 378551 h 1172301"/>
                        <a:gd name="connsiteX1" fmla="*/ 1577975 w 3386716"/>
                        <a:gd name="connsiteY1" fmla="*/ 908776 h 1172301"/>
                        <a:gd name="connsiteX2" fmla="*/ 2101850 w 3386716"/>
                        <a:gd name="connsiteY2" fmla="*/ 1172301 h 1172301"/>
                        <a:gd name="connsiteX3" fmla="*/ 2644775 w 3386716"/>
                        <a:gd name="connsiteY3" fmla="*/ 911951 h 1172301"/>
                        <a:gd name="connsiteX4" fmla="*/ 2794000 w 3386716"/>
                        <a:gd name="connsiteY4" fmla="*/ 635726 h 1172301"/>
                        <a:gd name="connsiteX5" fmla="*/ 2933700 w 3386716"/>
                        <a:gd name="connsiteY5" fmla="*/ 603976 h 1172301"/>
                        <a:gd name="connsiteX6" fmla="*/ 2933700 w 3386716"/>
                        <a:gd name="connsiteY6" fmla="*/ 562701 h 1172301"/>
                        <a:gd name="connsiteX7" fmla="*/ 3225800 w 3386716"/>
                        <a:gd name="connsiteY7" fmla="*/ 683351 h 1172301"/>
                        <a:gd name="connsiteX8" fmla="*/ 3317875 w 3386716"/>
                        <a:gd name="connsiteY8" fmla="*/ 740501 h 1172301"/>
                        <a:gd name="connsiteX9" fmla="*/ 3384550 w 3386716"/>
                        <a:gd name="connsiteY9" fmla="*/ 619851 h 1172301"/>
                        <a:gd name="connsiteX10" fmla="*/ 3333750 w 3386716"/>
                        <a:gd name="connsiteY10" fmla="*/ 480151 h 1172301"/>
                        <a:gd name="connsiteX11" fmla="*/ 2857500 w 3386716"/>
                        <a:gd name="connsiteY11" fmla="*/ 353151 h 1172301"/>
                        <a:gd name="connsiteX12" fmla="*/ 2216150 w 3386716"/>
                        <a:gd name="connsiteY12" fmla="*/ 149951 h 1172301"/>
                        <a:gd name="connsiteX13" fmla="*/ 1609725 w 3386716"/>
                        <a:gd name="connsiteY13" fmla="*/ 169001 h 1172301"/>
                        <a:gd name="connsiteX14" fmla="*/ 1587500 w 3386716"/>
                        <a:gd name="connsiteY14" fmla="*/ 191226 h 1172301"/>
                        <a:gd name="connsiteX15" fmla="*/ 1200150 w 3386716"/>
                        <a:gd name="connsiteY15" fmla="*/ 175351 h 1172301"/>
                        <a:gd name="connsiteX16" fmla="*/ 1158875 w 3386716"/>
                        <a:gd name="connsiteY16" fmla="*/ 143601 h 1172301"/>
                        <a:gd name="connsiteX17" fmla="*/ 63500 w 3386716"/>
                        <a:gd name="connsiteY17" fmla="*/ 3901 h 1172301"/>
                        <a:gd name="connsiteX18" fmla="*/ 0 w 3386716"/>
                        <a:gd name="connsiteY18" fmla="*/ 194401 h 1172301"/>
                        <a:gd name="connsiteX19" fmla="*/ 76200 w 3386716"/>
                        <a:gd name="connsiteY19" fmla="*/ 232501 h 1172301"/>
                        <a:gd name="connsiteX20" fmla="*/ 279400 w 3386716"/>
                        <a:gd name="connsiteY20" fmla="*/ 854801 h 1172301"/>
                        <a:gd name="connsiteX21" fmla="*/ 930275 w 3386716"/>
                        <a:gd name="connsiteY21" fmla="*/ 889726 h 1172301"/>
                        <a:gd name="connsiteX22" fmla="*/ 1266825 w 3386716"/>
                        <a:gd name="connsiteY22" fmla="*/ 381726 h 1172301"/>
                        <a:gd name="connsiteX23" fmla="*/ 1463675 w 3386716"/>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459 w 3377500"/>
                        <a:gd name="connsiteY0" fmla="*/ 378551 h 1172301"/>
                        <a:gd name="connsiteX1" fmla="*/ 1568759 w 3377500"/>
                        <a:gd name="connsiteY1" fmla="*/ 908776 h 1172301"/>
                        <a:gd name="connsiteX2" fmla="*/ 2092634 w 3377500"/>
                        <a:gd name="connsiteY2" fmla="*/ 1172301 h 1172301"/>
                        <a:gd name="connsiteX3" fmla="*/ 2635559 w 3377500"/>
                        <a:gd name="connsiteY3" fmla="*/ 911951 h 1172301"/>
                        <a:gd name="connsiteX4" fmla="*/ 2784784 w 3377500"/>
                        <a:gd name="connsiteY4" fmla="*/ 635726 h 1172301"/>
                        <a:gd name="connsiteX5" fmla="*/ 2924484 w 3377500"/>
                        <a:gd name="connsiteY5" fmla="*/ 603976 h 1172301"/>
                        <a:gd name="connsiteX6" fmla="*/ 2924484 w 3377500"/>
                        <a:gd name="connsiteY6" fmla="*/ 562701 h 1172301"/>
                        <a:gd name="connsiteX7" fmla="*/ 3216584 w 3377500"/>
                        <a:gd name="connsiteY7" fmla="*/ 683351 h 1172301"/>
                        <a:gd name="connsiteX8" fmla="*/ 3308659 w 3377500"/>
                        <a:gd name="connsiteY8" fmla="*/ 740501 h 1172301"/>
                        <a:gd name="connsiteX9" fmla="*/ 3375334 w 3377500"/>
                        <a:gd name="connsiteY9" fmla="*/ 619851 h 1172301"/>
                        <a:gd name="connsiteX10" fmla="*/ 3324534 w 3377500"/>
                        <a:gd name="connsiteY10" fmla="*/ 480151 h 1172301"/>
                        <a:gd name="connsiteX11" fmla="*/ 2848284 w 3377500"/>
                        <a:gd name="connsiteY11" fmla="*/ 353151 h 1172301"/>
                        <a:gd name="connsiteX12" fmla="*/ 2206934 w 3377500"/>
                        <a:gd name="connsiteY12" fmla="*/ 149951 h 1172301"/>
                        <a:gd name="connsiteX13" fmla="*/ 1600509 w 3377500"/>
                        <a:gd name="connsiteY13" fmla="*/ 169001 h 1172301"/>
                        <a:gd name="connsiteX14" fmla="*/ 1578284 w 3377500"/>
                        <a:gd name="connsiteY14" fmla="*/ 191226 h 1172301"/>
                        <a:gd name="connsiteX15" fmla="*/ 1190934 w 3377500"/>
                        <a:gd name="connsiteY15" fmla="*/ 175351 h 1172301"/>
                        <a:gd name="connsiteX16" fmla="*/ 1149659 w 3377500"/>
                        <a:gd name="connsiteY16" fmla="*/ 143601 h 1172301"/>
                        <a:gd name="connsiteX17" fmla="*/ 54284 w 3377500"/>
                        <a:gd name="connsiteY17" fmla="*/ 3901 h 1172301"/>
                        <a:gd name="connsiteX18" fmla="*/ 309 w 3377500"/>
                        <a:gd name="connsiteY18" fmla="*/ 203926 h 1172301"/>
                        <a:gd name="connsiteX19" fmla="*/ 66984 w 3377500"/>
                        <a:gd name="connsiteY19" fmla="*/ 232501 h 1172301"/>
                        <a:gd name="connsiteX20" fmla="*/ 270184 w 3377500"/>
                        <a:gd name="connsiteY20" fmla="*/ 854801 h 1172301"/>
                        <a:gd name="connsiteX21" fmla="*/ 921059 w 3377500"/>
                        <a:gd name="connsiteY21" fmla="*/ 889726 h 1172301"/>
                        <a:gd name="connsiteX22" fmla="*/ 1257609 w 3377500"/>
                        <a:gd name="connsiteY22" fmla="*/ 381726 h 1172301"/>
                        <a:gd name="connsiteX23" fmla="*/ 1454459 w 3377500"/>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32578 w 3377669"/>
                        <a:gd name="connsiteY5" fmla="*/ 59762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5128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5603 w 3377669"/>
                        <a:gd name="connsiteY5" fmla="*/ 6008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80390"/>
                        <a:gd name="connsiteY0" fmla="*/ 378551 h 1172301"/>
                        <a:gd name="connsiteX1" fmla="*/ 1568928 w 3380390"/>
                        <a:gd name="connsiteY1" fmla="*/ 908776 h 1172301"/>
                        <a:gd name="connsiteX2" fmla="*/ 2092803 w 3380390"/>
                        <a:gd name="connsiteY2" fmla="*/ 1172301 h 1172301"/>
                        <a:gd name="connsiteX3" fmla="*/ 2635728 w 3380390"/>
                        <a:gd name="connsiteY3" fmla="*/ 911951 h 1172301"/>
                        <a:gd name="connsiteX4" fmla="*/ 2797653 w 3380390"/>
                        <a:gd name="connsiteY4" fmla="*/ 642076 h 1172301"/>
                        <a:gd name="connsiteX5" fmla="*/ 2908778 w 3380390"/>
                        <a:gd name="connsiteY5" fmla="*/ 619851 h 1172301"/>
                        <a:gd name="connsiteX6" fmla="*/ 3216753 w 3380390"/>
                        <a:gd name="connsiteY6" fmla="*/ 683351 h 1172301"/>
                        <a:gd name="connsiteX7" fmla="*/ 3308828 w 3380390"/>
                        <a:gd name="connsiteY7" fmla="*/ 740501 h 1172301"/>
                        <a:gd name="connsiteX8" fmla="*/ 3375503 w 3380390"/>
                        <a:gd name="connsiteY8" fmla="*/ 619851 h 1172301"/>
                        <a:gd name="connsiteX9" fmla="*/ 3324703 w 3380390"/>
                        <a:gd name="connsiteY9" fmla="*/ 480151 h 1172301"/>
                        <a:gd name="connsiteX10" fmla="*/ 2848453 w 3380390"/>
                        <a:gd name="connsiteY10" fmla="*/ 353151 h 1172301"/>
                        <a:gd name="connsiteX11" fmla="*/ 2207103 w 3380390"/>
                        <a:gd name="connsiteY11" fmla="*/ 149951 h 1172301"/>
                        <a:gd name="connsiteX12" fmla="*/ 1600678 w 3380390"/>
                        <a:gd name="connsiteY12" fmla="*/ 169001 h 1172301"/>
                        <a:gd name="connsiteX13" fmla="*/ 1578453 w 3380390"/>
                        <a:gd name="connsiteY13" fmla="*/ 191226 h 1172301"/>
                        <a:gd name="connsiteX14" fmla="*/ 1191103 w 3380390"/>
                        <a:gd name="connsiteY14" fmla="*/ 175351 h 1172301"/>
                        <a:gd name="connsiteX15" fmla="*/ 1149828 w 3380390"/>
                        <a:gd name="connsiteY15" fmla="*/ 143601 h 1172301"/>
                        <a:gd name="connsiteX16" fmla="*/ 54453 w 3380390"/>
                        <a:gd name="connsiteY16" fmla="*/ 3901 h 1172301"/>
                        <a:gd name="connsiteX17" fmla="*/ 478 w 3380390"/>
                        <a:gd name="connsiteY17" fmla="*/ 203926 h 1172301"/>
                        <a:gd name="connsiteX18" fmla="*/ 67153 w 3380390"/>
                        <a:gd name="connsiteY18" fmla="*/ 232501 h 1172301"/>
                        <a:gd name="connsiteX19" fmla="*/ 270353 w 3380390"/>
                        <a:gd name="connsiteY19" fmla="*/ 854801 h 1172301"/>
                        <a:gd name="connsiteX20" fmla="*/ 921228 w 3380390"/>
                        <a:gd name="connsiteY20" fmla="*/ 889726 h 1172301"/>
                        <a:gd name="connsiteX21" fmla="*/ 1257778 w 3380390"/>
                        <a:gd name="connsiteY21" fmla="*/ 381726 h 1172301"/>
                        <a:gd name="connsiteX22" fmla="*/ 1454628 w 3380390"/>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27933"/>
                        <a:gd name="connsiteY0" fmla="*/ 378551 h 1172301"/>
                        <a:gd name="connsiteX1" fmla="*/ 1568928 w 3427933"/>
                        <a:gd name="connsiteY1" fmla="*/ 908776 h 1172301"/>
                        <a:gd name="connsiteX2" fmla="*/ 2092803 w 3427933"/>
                        <a:gd name="connsiteY2" fmla="*/ 1172301 h 1172301"/>
                        <a:gd name="connsiteX3" fmla="*/ 2635728 w 3427933"/>
                        <a:gd name="connsiteY3" fmla="*/ 911951 h 1172301"/>
                        <a:gd name="connsiteX4" fmla="*/ 2797653 w 3427933"/>
                        <a:gd name="connsiteY4" fmla="*/ 642076 h 1172301"/>
                        <a:gd name="connsiteX5" fmla="*/ 2908778 w 3427933"/>
                        <a:gd name="connsiteY5" fmla="*/ 619851 h 1172301"/>
                        <a:gd name="connsiteX6" fmla="*/ 3216753 w 3427933"/>
                        <a:gd name="connsiteY6" fmla="*/ 683351 h 1172301"/>
                        <a:gd name="connsiteX7" fmla="*/ 3331053 w 3427933"/>
                        <a:gd name="connsiteY7" fmla="*/ 743676 h 1172301"/>
                        <a:gd name="connsiteX8" fmla="*/ 3410428 w 3427933"/>
                        <a:gd name="connsiteY8" fmla="*/ 616676 h 1172301"/>
                        <a:gd name="connsiteX9" fmla="*/ 3324703 w 3427933"/>
                        <a:gd name="connsiteY9" fmla="*/ 480151 h 1172301"/>
                        <a:gd name="connsiteX10" fmla="*/ 2848453 w 3427933"/>
                        <a:gd name="connsiteY10" fmla="*/ 353151 h 1172301"/>
                        <a:gd name="connsiteX11" fmla="*/ 2207103 w 3427933"/>
                        <a:gd name="connsiteY11" fmla="*/ 149951 h 1172301"/>
                        <a:gd name="connsiteX12" fmla="*/ 1600678 w 3427933"/>
                        <a:gd name="connsiteY12" fmla="*/ 169001 h 1172301"/>
                        <a:gd name="connsiteX13" fmla="*/ 1578453 w 3427933"/>
                        <a:gd name="connsiteY13" fmla="*/ 191226 h 1172301"/>
                        <a:gd name="connsiteX14" fmla="*/ 1191103 w 3427933"/>
                        <a:gd name="connsiteY14" fmla="*/ 175351 h 1172301"/>
                        <a:gd name="connsiteX15" fmla="*/ 1149828 w 3427933"/>
                        <a:gd name="connsiteY15" fmla="*/ 143601 h 1172301"/>
                        <a:gd name="connsiteX16" fmla="*/ 54453 w 3427933"/>
                        <a:gd name="connsiteY16" fmla="*/ 3901 h 1172301"/>
                        <a:gd name="connsiteX17" fmla="*/ 478 w 3427933"/>
                        <a:gd name="connsiteY17" fmla="*/ 203926 h 1172301"/>
                        <a:gd name="connsiteX18" fmla="*/ 67153 w 3427933"/>
                        <a:gd name="connsiteY18" fmla="*/ 232501 h 1172301"/>
                        <a:gd name="connsiteX19" fmla="*/ 270353 w 3427933"/>
                        <a:gd name="connsiteY19" fmla="*/ 854801 h 1172301"/>
                        <a:gd name="connsiteX20" fmla="*/ 921228 w 3427933"/>
                        <a:gd name="connsiteY20" fmla="*/ 889726 h 1172301"/>
                        <a:gd name="connsiteX21" fmla="*/ 1257778 w 3427933"/>
                        <a:gd name="connsiteY21" fmla="*/ 381726 h 1172301"/>
                        <a:gd name="connsiteX22" fmla="*/ 1454628 w 3427933"/>
                        <a:gd name="connsiteY22" fmla="*/ 378551 h 1172301"/>
                        <a:gd name="connsiteX0" fmla="*/ 1454628 w 3439315"/>
                        <a:gd name="connsiteY0" fmla="*/ 378551 h 1172301"/>
                        <a:gd name="connsiteX1" fmla="*/ 1568928 w 3439315"/>
                        <a:gd name="connsiteY1" fmla="*/ 908776 h 1172301"/>
                        <a:gd name="connsiteX2" fmla="*/ 2092803 w 3439315"/>
                        <a:gd name="connsiteY2" fmla="*/ 1172301 h 1172301"/>
                        <a:gd name="connsiteX3" fmla="*/ 2635728 w 3439315"/>
                        <a:gd name="connsiteY3" fmla="*/ 911951 h 1172301"/>
                        <a:gd name="connsiteX4" fmla="*/ 2797653 w 3439315"/>
                        <a:gd name="connsiteY4" fmla="*/ 642076 h 1172301"/>
                        <a:gd name="connsiteX5" fmla="*/ 2908778 w 3439315"/>
                        <a:gd name="connsiteY5" fmla="*/ 619851 h 1172301"/>
                        <a:gd name="connsiteX6" fmla="*/ 3216753 w 3439315"/>
                        <a:gd name="connsiteY6" fmla="*/ 683351 h 1172301"/>
                        <a:gd name="connsiteX7" fmla="*/ 3331053 w 3439315"/>
                        <a:gd name="connsiteY7" fmla="*/ 743676 h 1172301"/>
                        <a:gd name="connsiteX8" fmla="*/ 3410428 w 3439315"/>
                        <a:gd name="connsiteY8" fmla="*/ 616676 h 1172301"/>
                        <a:gd name="connsiteX9" fmla="*/ 3324703 w 3439315"/>
                        <a:gd name="connsiteY9" fmla="*/ 480151 h 1172301"/>
                        <a:gd name="connsiteX10" fmla="*/ 2848453 w 3439315"/>
                        <a:gd name="connsiteY10" fmla="*/ 353151 h 1172301"/>
                        <a:gd name="connsiteX11" fmla="*/ 2207103 w 3439315"/>
                        <a:gd name="connsiteY11" fmla="*/ 149951 h 1172301"/>
                        <a:gd name="connsiteX12" fmla="*/ 1600678 w 3439315"/>
                        <a:gd name="connsiteY12" fmla="*/ 169001 h 1172301"/>
                        <a:gd name="connsiteX13" fmla="*/ 1578453 w 3439315"/>
                        <a:gd name="connsiteY13" fmla="*/ 191226 h 1172301"/>
                        <a:gd name="connsiteX14" fmla="*/ 1191103 w 3439315"/>
                        <a:gd name="connsiteY14" fmla="*/ 175351 h 1172301"/>
                        <a:gd name="connsiteX15" fmla="*/ 1149828 w 3439315"/>
                        <a:gd name="connsiteY15" fmla="*/ 143601 h 1172301"/>
                        <a:gd name="connsiteX16" fmla="*/ 54453 w 3439315"/>
                        <a:gd name="connsiteY16" fmla="*/ 3901 h 1172301"/>
                        <a:gd name="connsiteX17" fmla="*/ 478 w 3439315"/>
                        <a:gd name="connsiteY17" fmla="*/ 203926 h 1172301"/>
                        <a:gd name="connsiteX18" fmla="*/ 67153 w 3439315"/>
                        <a:gd name="connsiteY18" fmla="*/ 232501 h 1172301"/>
                        <a:gd name="connsiteX19" fmla="*/ 270353 w 3439315"/>
                        <a:gd name="connsiteY19" fmla="*/ 854801 h 1172301"/>
                        <a:gd name="connsiteX20" fmla="*/ 921228 w 3439315"/>
                        <a:gd name="connsiteY20" fmla="*/ 889726 h 1172301"/>
                        <a:gd name="connsiteX21" fmla="*/ 1257778 w 3439315"/>
                        <a:gd name="connsiteY21" fmla="*/ 381726 h 1172301"/>
                        <a:gd name="connsiteX22" fmla="*/ 1454628 w 3439315"/>
                        <a:gd name="connsiteY22" fmla="*/ 378551 h 1172301"/>
                        <a:gd name="connsiteX0" fmla="*/ 1454628 w 3429160"/>
                        <a:gd name="connsiteY0" fmla="*/ 378551 h 1172301"/>
                        <a:gd name="connsiteX1" fmla="*/ 1568928 w 3429160"/>
                        <a:gd name="connsiteY1" fmla="*/ 908776 h 1172301"/>
                        <a:gd name="connsiteX2" fmla="*/ 2092803 w 3429160"/>
                        <a:gd name="connsiteY2" fmla="*/ 1172301 h 1172301"/>
                        <a:gd name="connsiteX3" fmla="*/ 2635728 w 3429160"/>
                        <a:gd name="connsiteY3" fmla="*/ 911951 h 1172301"/>
                        <a:gd name="connsiteX4" fmla="*/ 2797653 w 3429160"/>
                        <a:gd name="connsiteY4" fmla="*/ 642076 h 1172301"/>
                        <a:gd name="connsiteX5" fmla="*/ 2908778 w 3429160"/>
                        <a:gd name="connsiteY5" fmla="*/ 619851 h 1172301"/>
                        <a:gd name="connsiteX6" fmla="*/ 3216753 w 3429160"/>
                        <a:gd name="connsiteY6" fmla="*/ 683351 h 1172301"/>
                        <a:gd name="connsiteX7" fmla="*/ 3331053 w 3429160"/>
                        <a:gd name="connsiteY7" fmla="*/ 743676 h 1172301"/>
                        <a:gd name="connsiteX8" fmla="*/ 3410428 w 3429160"/>
                        <a:gd name="connsiteY8" fmla="*/ 616676 h 1172301"/>
                        <a:gd name="connsiteX9" fmla="*/ 3324703 w 3429160"/>
                        <a:gd name="connsiteY9" fmla="*/ 480151 h 1172301"/>
                        <a:gd name="connsiteX10" fmla="*/ 2848453 w 3429160"/>
                        <a:gd name="connsiteY10" fmla="*/ 353151 h 1172301"/>
                        <a:gd name="connsiteX11" fmla="*/ 2207103 w 3429160"/>
                        <a:gd name="connsiteY11" fmla="*/ 149951 h 1172301"/>
                        <a:gd name="connsiteX12" fmla="*/ 1600678 w 3429160"/>
                        <a:gd name="connsiteY12" fmla="*/ 169001 h 1172301"/>
                        <a:gd name="connsiteX13" fmla="*/ 1578453 w 3429160"/>
                        <a:gd name="connsiteY13" fmla="*/ 191226 h 1172301"/>
                        <a:gd name="connsiteX14" fmla="*/ 1191103 w 3429160"/>
                        <a:gd name="connsiteY14" fmla="*/ 175351 h 1172301"/>
                        <a:gd name="connsiteX15" fmla="*/ 1149828 w 3429160"/>
                        <a:gd name="connsiteY15" fmla="*/ 143601 h 1172301"/>
                        <a:gd name="connsiteX16" fmla="*/ 54453 w 3429160"/>
                        <a:gd name="connsiteY16" fmla="*/ 3901 h 1172301"/>
                        <a:gd name="connsiteX17" fmla="*/ 478 w 3429160"/>
                        <a:gd name="connsiteY17" fmla="*/ 203926 h 1172301"/>
                        <a:gd name="connsiteX18" fmla="*/ 67153 w 3429160"/>
                        <a:gd name="connsiteY18" fmla="*/ 232501 h 1172301"/>
                        <a:gd name="connsiteX19" fmla="*/ 270353 w 3429160"/>
                        <a:gd name="connsiteY19" fmla="*/ 854801 h 1172301"/>
                        <a:gd name="connsiteX20" fmla="*/ 921228 w 3429160"/>
                        <a:gd name="connsiteY20" fmla="*/ 889726 h 1172301"/>
                        <a:gd name="connsiteX21" fmla="*/ 1257778 w 3429160"/>
                        <a:gd name="connsiteY21" fmla="*/ 381726 h 1172301"/>
                        <a:gd name="connsiteX22" fmla="*/ 1454628 w 3429160"/>
                        <a:gd name="connsiteY22" fmla="*/ 378551 h 1172301"/>
                        <a:gd name="connsiteX0" fmla="*/ 1454628 w 3429160"/>
                        <a:gd name="connsiteY0" fmla="*/ 378551 h 1172301"/>
                        <a:gd name="connsiteX1" fmla="*/ 1568928 w 3429160"/>
                        <a:gd name="connsiteY1" fmla="*/ 908776 h 1172301"/>
                        <a:gd name="connsiteX2" fmla="*/ 2092803 w 3429160"/>
                        <a:gd name="connsiteY2" fmla="*/ 1172301 h 1172301"/>
                        <a:gd name="connsiteX3" fmla="*/ 2635728 w 3429160"/>
                        <a:gd name="connsiteY3" fmla="*/ 911951 h 1172301"/>
                        <a:gd name="connsiteX4" fmla="*/ 2797653 w 3429160"/>
                        <a:gd name="connsiteY4" fmla="*/ 642076 h 1172301"/>
                        <a:gd name="connsiteX5" fmla="*/ 2908778 w 3429160"/>
                        <a:gd name="connsiteY5" fmla="*/ 619851 h 1172301"/>
                        <a:gd name="connsiteX6" fmla="*/ 3216753 w 3429160"/>
                        <a:gd name="connsiteY6" fmla="*/ 683351 h 1172301"/>
                        <a:gd name="connsiteX7" fmla="*/ 3331053 w 3429160"/>
                        <a:gd name="connsiteY7" fmla="*/ 743676 h 1172301"/>
                        <a:gd name="connsiteX8" fmla="*/ 3410428 w 3429160"/>
                        <a:gd name="connsiteY8" fmla="*/ 616676 h 1172301"/>
                        <a:gd name="connsiteX9" fmla="*/ 3324703 w 3429160"/>
                        <a:gd name="connsiteY9" fmla="*/ 480151 h 1172301"/>
                        <a:gd name="connsiteX10" fmla="*/ 2848453 w 3429160"/>
                        <a:gd name="connsiteY10" fmla="*/ 353151 h 1172301"/>
                        <a:gd name="connsiteX11" fmla="*/ 2207103 w 3429160"/>
                        <a:gd name="connsiteY11" fmla="*/ 149951 h 1172301"/>
                        <a:gd name="connsiteX12" fmla="*/ 1600678 w 3429160"/>
                        <a:gd name="connsiteY12" fmla="*/ 169001 h 1172301"/>
                        <a:gd name="connsiteX13" fmla="*/ 1578453 w 3429160"/>
                        <a:gd name="connsiteY13" fmla="*/ 191226 h 1172301"/>
                        <a:gd name="connsiteX14" fmla="*/ 1191103 w 3429160"/>
                        <a:gd name="connsiteY14" fmla="*/ 175351 h 1172301"/>
                        <a:gd name="connsiteX15" fmla="*/ 1149828 w 3429160"/>
                        <a:gd name="connsiteY15" fmla="*/ 143601 h 1172301"/>
                        <a:gd name="connsiteX16" fmla="*/ 54453 w 3429160"/>
                        <a:gd name="connsiteY16" fmla="*/ 3901 h 1172301"/>
                        <a:gd name="connsiteX17" fmla="*/ 478 w 3429160"/>
                        <a:gd name="connsiteY17" fmla="*/ 203926 h 1172301"/>
                        <a:gd name="connsiteX18" fmla="*/ 67153 w 3429160"/>
                        <a:gd name="connsiteY18" fmla="*/ 232501 h 1172301"/>
                        <a:gd name="connsiteX19" fmla="*/ 270353 w 3429160"/>
                        <a:gd name="connsiteY19" fmla="*/ 854801 h 1172301"/>
                        <a:gd name="connsiteX20" fmla="*/ 921228 w 3429160"/>
                        <a:gd name="connsiteY20" fmla="*/ 889726 h 1172301"/>
                        <a:gd name="connsiteX21" fmla="*/ 1257778 w 3429160"/>
                        <a:gd name="connsiteY21" fmla="*/ 381726 h 1172301"/>
                        <a:gd name="connsiteX22" fmla="*/ 1454628 w 3429160"/>
                        <a:gd name="connsiteY22" fmla="*/ 378551 h 1172301"/>
                        <a:gd name="connsiteX0" fmla="*/ 1454628 w 3429718"/>
                        <a:gd name="connsiteY0" fmla="*/ 378551 h 1172301"/>
                        <a:gd name="connsiteX1" fmla="*/ 1568928 w 3429718"/>
                        <a:gd name="connsiteY1" fmla="*/ 908776 h 1172301"/>
                        <a:gd name="connsiteX2" fmla="*/ 2092803 w 3429718"/>
                        <a:gd name="connsiteY2" fmla="*/ 1172301 h 1172301"/>
                        <a:gd name="connsiteX3" fmla="*/ 2635728 w 3429718"/>
                        <a:gd name="connsiteY3" fmla="*/ 911951 h 1172301"/>
                        <a:gd name="connsiteX4" fmla="*/ 2797653 w 3429718"/>
                        <a:gd name="connsiteY4" fmla="*/ 642076 h 1172301"/>
                        <a:gd name="connsiteX5" fmla="*/ 2908778 w 3429718"/>
                        <a:gd name="connsiteY5" fmla="*/ 619851 h 1172301"/>
                        <a:gd name="connsiteX6" fmla="*/ 3216753 w 3429718"/>
                        <a:gd name="connsiteY6" fmla="*/ 683351 h 1172301"/>
                        <a:gd name="connsiteX7" fmla="*/ 3331053 w 3429718"/>
                        <a:gd name="connsiteY7" fmla="*/ 743676 h 1172301"/>
                        <a:gd name="connsiteX8" fmla="*/ 3429478 w 3429718"/>
                        <a:gd name="connsiteY8" fmla="*/ 621438 h 1172301"/>
                        <a:gd name="connsiteX9" fmla="*/ 3324703 w 3429718"/>
                        <a:gd name="connsiteY9" fmla="*/ 480151 h 1172301"/>
                        <a:gd name="connsiteX10" fmla="*/ 2848453 w 3429718"/>
                        <a:gd name="connsiteY10" fmla="*/ 353151 h 1172301"/>
                        <a:gd name="connsiteX11" fmla="*/ 2207103 w 3429718"/>
                        <a:gd name="connsiteY11" fmla="*/ 149951 h 1172301"/>
                        <a:gd name="connsiteX12" fmla="*/ 1600678 w 3429718"/>
                        <a:gd name="connsiteY12" fmla="*/ 169001 h 1172301"/>
                        <a:gd name="connsiteX13" fmla="*/ 1578453 w 3429718"/>
                        <a:gd name="connsiteY13" fmla="*/ 191226 h 1172301"/>
                        <a:gd name="connsiteX14" fmla="*/ 1191103 w 3429718"/>
                        <a:gd name="connsiteY14" fmla="*/ 175351 h 1172301"/>
                        <a:gd name="connsiteX15" fmla="*/ 1149828 w 3429718"/>
                        <a:gd name="connsiteY15" fmla="*/ 143601 h 1172301"/>
                        <a:gd name="connsiteX16" fmla="*/ 54453 w 3429718"/>
                        <a:gd name="connsiteY16" fmla="*/ 3901 h 1172301"/>
                        <a:gd name="connsiteX17" fmla="*/ 478 w 3429718"/>
                        <a:gd name="connsiteY17" fmla="*/ 203926 h 1172301"/>
                        <a:gd name="connsiteX18" fmla="*/ 67153 w 3429718"/>
                        <a:gd name="connsiteY18" fmla="*/ 232501 h 1172301"/>
                        <a:gd name="connsiteX19" fmla="*/ 270353 w 3429718"/>
                        <a:gd name="connsiteY19" fmla="*/ 854801 h 1172301"/>
                        <a:gd name="connsiteX20" fmla="*/ 921228 w 3429718"/>
                        <a:gd name="connsiteY20" fmla="*/ 889726 h 1172301"/>
                        <a:gd name="connsiteX21" fmla="*/ 1257778 w 3429718"/>
                        <a:gd name="connsiteY21" fmla="*/ 381726 h 1172301"/>
                        <a:gd name="connsiteX22" fmla="*/ 1454628 w 3429718"/>
                        <a:gd name="connsiteY22" fmla="*/ 378551 h 1172301"/>
                        <a:gd name="connsiteX0" fmla="*/ 1454628 w 3429718"/>
                        <a:gd name="connsiteY0" fmla="*/ 378551 h 1172301"/>
                        <a:gd name="connsiteX1" fmla="*/ 1568928 w 3429718"/>
                        <a:gd name="connsiteY1" fmla="*/ 908776 h 1172301"/>
                        <a:gd name="connsiteX2" fmla="*/ 2092803 w 3429718"/>
                        <a:gd name="connsiteY2" fmla="*/ 1172301 h 1172301"/>
                        <a:gd name="connsiteX3" fmla="*/ 2635728 w 3429718"/>
                        <a:gd name="connsiteY3" fmla="*/ 911951 h 1172301"/>
                        <a:gd name="connsiteX4" fmla="*/ 2797653 w 3429718"/>
                        <a:gd name="connsiteY4" fmla="*/ 642076 h 1172301"/>
                        <a:gd name="connsiteX5" fmla="*/ 2908778 w 3429718"/>
                        <a:gd name="connsiteY5" fmla="*/ 619851 h 1172301"/>
                        <a:gd name="connsiteX6" fmla="*/ 3216753 w 3429718"/>
                        <a:gd name="connsiteY6" fmla="*/ 683351 h 1172301"/>
                        <a:gd name="connsiteX7" fmla="*/ 3331053 w 3429718"/>
                        <a:gd name="connsiteY7" fmla="*/ 743676 h 1172301"/>
                        <a:gd name="connsiteX8" fmla="*/ 3429478 w 3429718"/>
                        <a:gd name="connsiteY8" fmla="*/ 621438 h 1172301"/>
                        <a:gd name="connsiteX9" fmla="*/ 3324703 w 3429718"/>
                        <a:gd name="connsiteY9" fmla="*/ 480151 h 1172301"/>
                        <a:gd name="connsiteX10" fmla="*/ 2848453 w 3429718"/>
                        <a:gd name="connsiteY10" fmla="*/ 353151 h 1172301"/>
                        <a:gd name="connsiteX11" fmla="*/ 2207103 w 3429718"/>
                        <a:gd name="connsiteY11" fmla="*/ 149951 h 1172301"/>
                        <a:gd name="connsiteX12" fmla="*/ 1600678 w 3429718"/>
                        <a:gd name="connsiteY12" fmla="*/ 169001 h 1172301"/>
                        <a:gd name="connsiteX13" fmla="*/ 1578453 w 3429718"/>
                        <a:gd name="connsiteY13" fmla="*/ 191226 h 1172301"/>
                        <a:gd name="connsiteX14" fmla="*/ 1191103 w 3429718"/>
                        <a:gd name="connsiteY14" fmla="*/ 175351 h 1172301"/>
                        <a:gd name="connsiteX15" fmla="*/ 1149828 w 3429718"/>
                        <a:gd name="connsiteY15" fmla="*/ 143601 h 1172301"/>
                        <a:gd name="connsiteX16" fmla="*/ 54453 w 3429718"/>
                        <a:gd name="connsiteY16" fmla="*/ 3901 h 1172301"/>
                        <a:gd name="connsiteX17" fmla="*/ 478 w 3429718"/>
                        <a:gd name="connsiteY17" fmla="*/ 203926 h 1172301"/>
                        <a:gd name="connsiteX18" fmla="*/ 67153 w 3429718"/>
                        <a:gd name="connsiteY18" fmla="*/ 232501 h 1172301"/>
                        <a:gd name="connsiteX19" fmla="*/ 270353 w 3429718"/>
                        <a:gd name="connsiteY19" fmla="*/ 854801 h 1172301"/>
                        <a:gd name="connsiteX20" fmla="*/ 921228 w 3429718"/>
                        <a:gd name="connsiteY20" fmla="*/ 889726 h 1172301"/>
                        <a:gd name="connsiteX21" fmla="*/ 1257778 w 3429718"/>
                        <a:gd name="connsiteY21" fmla="*/ 381726 h 1172301"/>
                        <a:gd name="connsiteX22" fmla="*/ 1454628 w 3429718"/>
                        <a:gd name="connsiteY22" fmla="*/ 378551 h 1172301"/>
                        <a:gd name="connsiteX0" fmla="*/ 1466623 w 3441713"/>
                        <a:gd name="connsiteY0" fmla="*/ 378551 h 1172301"/>
                        <a:gd name="connsiteX1" fmla="*/ 1580923 w 3441713"/>
                        <a:gd name="connsiteY1" fmla="*/ 908776 h 1172301"/>
                        <a:gd name="connsiteX2" fmla="*/ 2104798 w 3441713"/>
                        <a:gd name="connsiteY2" fmla="*/ 1172301 h 1172301"/>
                        <a:gd name="connsiteX3" fmla="*/ 2647723 w 3441713"/>
                        <a:gd name="connsiteY3" fmla="*/ 911951 h 1172301"/>
                        <a:gd name="connsiteX4" fmla="*/ 2809648 w 3441713"/>
                        <a:gd name="connsiteY4" fmla="*/ 642076 h 1172301"/>
                        <a:gd name="connsiteX5" fmla="*/ 2920773 w 3441713"/>
                        <a:gd name="connsiteY5" fmla="*/ 619851 h 1172301"/>
                        <a:gd name="connsiteX6" fmla="*/ 3228748 w 3441713"/>
                        <a:gd name="connsiteY6" fmla="*/ 683351 h 1172301"/>
                        <a:gd name="connsiteX7" fmla="*/ 3343048 w 3441713"/>
                        <a:gd name="connsiteY7" fmla="*/ 743676 h 1172301"/>
                        <a:gd name="connsiteX8" fmla="*/ 3441473 w 3441713"/>
                        <a:gd name="connsiteY8" fmla="*/ 621438 h 1172301"/>
                        <a:gd name="connsiteX9" fmla="*/ 3336698 w 3441713"/>
                        <a:gd name="connsiteY9" fmla="*/ 480151 h 1172301"/>
                        <a:gd name="connsiteX10" fmla="*/ 2860448 w 3441713"/>
                        <a:gd name="connsiteY10" fmla="*/ 353151 h 1172301"/>
                        <a:gd name="connsiteX11" fmla="*/ 2219098 w 3441713"/>
                        <a:gd name="connsiteY11" fmla="*/ 149951 h 1172301"/>
                        <a:gd name="connsiteX12" fmla="*/ 1612673 w 3441713"/>
                        <a:gd name="connsiteY12" fmla="*/ 169001 h 1172301"/>
                        <a:gd name="connsiteX13" fmla="*/ 1590448 w 3441713"/>
                        <a:gd name="connsiteY13" fmla="*/ 191226 h 1172301"/>
                        <a:gd name="connsiteX14" fmla="*/ 1203098 w 3441713"/>
                        <a:gd name="connsiteY14" fmla="*/ 175351 h 1172301"/>
                        <a:gd name="connsiteX15" fmla="*/ 1161823 w 3441713"/>
                        <a:gd name="connsiteY15" fmla="*/ 143601 h 1172301"/>
                        <a:gd name="connsiteX16" fmla="*/ 66448 w 3441713"/>
                        <a:gd name="connsiteY16" fmla="*/ 3901 h 1172301"/>
                        <a:gd name="connsiteX17" fmla="*/ 12473 w 3441713"/>
                        <a:gd name="connsiteY17" fmla="*/ 203926 h 1172301"/>
                        <a:gd name="connsiteX18" fmla="*/ 79148 w 3441713"/>
                        <a:gd name="connsiteY18" fmla="*/ 232501 h 1172301"/>
                        <a:gd name="connsiteX19" fmla="*/ 282348 w 3441713"/>
                        <a:gd name="connsiteY19" fmla="*/ 854801 h 1172301"/>
                        <a:gd name="connsiteX20" fmla="*/ 933223 w 3441713"/>
                        <a:gd name="connsiteY20" fmla="*/ 889726 h 1172301"/>
                        <a:gd name="connsiteX21" fmla="*/ 1269773 w 3441713"/>
                        <a:gd name="connsiteY21" fmla="*/ 381726 h 1172301"/>
                        <a:gd name="connsiteX22" fmla="*/ 1466623 w 3441713"/>
                        <a:gd name="connsiteY22" fmla="*/ 378551 h 1172301"/>
                        <a:gd name="connsiteX0" fmla="*/ 1466623 w 3441713"/>
                        <a:gd name="connsiteY0" fmla="*/ 389499 h 1183249"/>
                        <a:gd name="connsiteX1" fmla="*/ 1580923 w 3441713"/>
                        <a:gd name="connsiteY1" fmla="*/ 919724 h 1183249"/>
                        <a:gd name="connsiteX2" fmla="*/ 2104798 w 3441713"/>
                        <a:gd name="connsiteY2" fmla="*/ 1183249 h 1183249"/>
                        <a:gd name="connsiteX3" fmla="*/ 2647723 w 3441713"/>
                        <a:gd name="connsiteY3" fmla="*/ 922899 h 1183249"/>
                        <a:gd name="connsiteX4" fmla="*/ 2809648 w 3441713"/>
                        <a:gd name="connsiteY4" fmla="*/ 653024 h 1183249"/>
                        <a:gd name="connsiteX5" fmla="*/ 2920773 w 3441713"/>
                        <a:gd name="connsiteY5" fmla="*/ 630799 h 1183249"/>
                        <a:gd name="connsiteX6" fmla="*/ 3228748 w 3441713"/>
                        <a:gd name="connsiteY6" fmla="*/ 694299 h 1183249"/>
                        <a:gd name="connsiteX7" fmla="*/ 3343048 w 3441713"/>
                        <a:gd name="connsiteY7" fmla="*/ 754624 h 1183249"/>
                        <a:gd name="connsiteX8" fmla="*/ 3441473 w 3441713"/>
                        <a:gd name="connsiteY8" fmla="*/ 632386 h 1183249"/>
                        <a:gd name="connsiteX9" fmla="*/ 3336698 w 3441713"/>
                        <a:gd name="connsiteY9" fmla="*/ 491099 h 1183249"/>
                        <a:gd name="connsiteX10" fmla="*/ 2860448 w 3441713"/>
                        <a:gd name="connsiteY10" fmla="*/ 364099 h 1183249"/>
                        <a:gd name="connsiteX11" fmla="*/ 2219098 w 3441713"/>
                        <a:gd name="connsiteY11" fmla="*/ 160899 h 1183249"/>
                        <a:gd name="connsiteX12" fmla="*/ 1612673 w 3441713"/>
                        <a:gd name="connsiteY12" fmla="*/ 179949 h 1183249"/>
                        <a:gd name="connsiteX13" fmla="*/ 1590448 w 3441713"/>
                        <a:gd name="connsiteY13" fmla="*/ 202174 h 1183249"/>
                        <a:gd name="connsiteX14" fmla="*/ 1203098 w 3441713"/>
                        <a:gd name="connsiteY14" fmla="*/ 186299 h 1183249"/>
                        <a:gd name="connsiteX15" fmla="*/ 1161823 w 3441713"/>
                        <a:gd name="connsiteY15" fmla="*/ 154549 h 1183249"/>
                        <a:gd name="connsiteX16" fmla="*/ 66448 w 3441713"/>
                        <a:gd name="connsiteY16" fmla="*/ 14849 h 1183249"/>
                        <a:gd name="connsiteX17" fmla="*/ 12473 w 3441713"/>
                        <a:gd name="connsiteY17" fmla="*/ 214874 h 1183249"/>
                        <a:gd name="connsiteX18" fmla="*/ 79148 w 3441713"/>
                        <a:gd name="connsiteY18" fmla="*/ 243449 h 1183249"/>
                        <a:gd name="connsiteX19" fmla="*/ 282348 w 3441713"/>
                        <a:gd name="connsiteY19" fmla="*/ 865749 h 1183249"/>
                        <a:gd name="connsiteX20" fmla="*/ 933223 w 3441713"/>
                        <a:gd name="connsiteY20" fmla="*/ 900674 h 1183249"/>
                        <a:gd name="connsiteX21" fmla="*/ 1269773 w 3441713"/>
                        <a:gd name="connsiteY21" fmla="*/ 392674 h 1183249"/>
                        <a:gd name="connsiteX22" fmla="*/ 1466623 w 3441713"/>
                        <a:gd name="connsiteY22" fmla="*/ 389499 h 118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1713" h="1183249">
                          <a:moveTo>
                            <a:pt x="1466623" y="389499"/>
                          </a:moveTo>
                          <a:cubicBezTo>
                            <a:pt x="1444398" y="572591"/>
                            <a:pt x="1434873" y="739807"/>
                            <a:pt x="1580923" y="919724"/>
                          </a:cubicBezTo>
                          <a:cubicBezTo>
                            <a:pt x="1733323" y="1071066"/>
                            <a:pt x="1860323" y="1171607"/>
                            <a:pt x="2104798" y="1183249"/>
                          </a:cubicBezTo>
                          <a:cubicBezTo>
                            <a:pt x="2346098" y="1137741"/>
                            <a:pt x="2454048" y="1139857"/>
                            <a:pt x="2647723" y="922899"/>
                          </a:cubicBezTo>
                          <a:cubicBezTo>
                            <a:pt x="2734506" y="828707"/>
                            <a:pt x="2808590" y="763091"/>
                            <a:pt x="2809648" y="653024"/>
                          </a:cubicBezTo>
                          <a:cubicBezTo>
                            <a:pt x="2823406" y="618099"/>
                            <a:pt x="2929240" y="716524"/>
                            <a:pt x="2920773" y="630799"/>
                          </a:cubicBezTo>
                          <a:cubicBezTo>
                            <a:pt x="2912306" y="545074"/>
                            <a:pt x="3122915" y="672074"/>
                            <a:pt x="3228748" y="694299"/>
                          </a:cubicBezTo>
                          <a:cubicBezTo>
                            <a:pt x="3265790" y="694299"/>
                            <a:pt x="3307594" y="764943"/>
                            <a:pt x="3343048" y="754624"/>
                          </a:cubicBezTo>
                          <a:cubicBezTo>
                            <a:pt x="3378502" y="744305"/>
                            <a:pt x="3439356" y="723403"/>
                            <a:pt x="3441473" y="632386"/>
                          </a:cubicBezTo>
                          <a:cubicBezTo>
                            <a:pt x="3443590" y="541369"/>
                            <a:pt x="3433535" y="535813"/>
                            <a:pt x="3336698" y="491099"/>
                          </a:cubicBezTo>
                          <a:cubicBezTo>
                            <a:pt x="3239861" y="446385"/>
                            <a:pt x="3022373" y="415957"/>
                            <a:pt x="2860448" y="364099"/>
                          </a:cubicBezTo>
                          <a:cubicBezTo>
                            <a:pt x="2656190" y="255091"/>
                            <a:pt x="2540831" y="212757"/>
                            <a:pt x="2219098" y="160899"/>
                          </a:cubicBezTo>
                          <a:cubicBezTo>
                            <a:pt x="2020131" y="141849"/>
                            <a:pt x="1821165" y="148199"/>
                            <a:pt x="1612673" y="179949"/>
                          </a:cubicBezTo>
                          <a:lnTo>
                            <a:pt x="1590448" y="202174"/>
                          </a:lnTo>
                          <a:cubicBezTo>
                            <a:pt x="1461331" y="171482"/>
                            <a:pt x="1335390" y="147141"/>
                            <a:pt x="1203098" y="186299"/>
                          </a:cubicBezTo>
                          <a:lnTo>
                            <a:pt x="1161823" y="154549"/>
                          </a:lnTo>
                          <a:cubicBezTo>
                            <a:pt x="972381" y="125974"/>
                            <a:pt x="100315" y="-51826"/>
                            <a:pt x="66448" y="14849"/>
                          </a:cubicBezTo>
                          <a:cubicBezTo>
                            <a:pt x="32581" y="81524"/>
                            <a:pt x="-25627" y="218049"/>
                            <a:pt x="12473" y="214874"/>
                          </a:cubicBezTo>
                          <a:cubicBezTo>
                            <a:pt x="50573" y="211699"/>
                            <a:pt x="47398" y="224399"/>
                            <a:pt x="79148" y="243449"/>
                          </a:cubicBezTo>
                          <a:cubicBezTo>
                            <a:pt x="67506" y="463582"/>
                            <a:pt x="81265" y="674191"/>
                            <a:pt x="282348" y="865749"/>
                          </a:cubicBezTo>
                          <a:cubicBezTo>
                            <a:pt x="448506" y="944066"/>
                            <a:pt x="640065" y="1060482"/>
                            <a:pt x="933223" y="900674"/>
                          </a:cubicBezTo>
                          <a:cubicBezTo>
                            <a:pt x="1089856" y="769441"/>
                            <a:pt x="1214740" y="685832"/>
                            <a:pt x="1269773" y="392674"/>
                          </a:cubicBezTo>
                          <a:cubicBezTo>
                            <a:pt x="1335390" y="391616"/>
                            <a:pt x="1391481" y="403257"/>
                            <a:pt x="1466623" y="389499"/>
                          </a:cubicBezTo>
                          <a:close/>
                        </a:path>
                      </a:pathLst>
                    </a:custGeom>
                    <a:solidFill>
                      <a:srgbClr val="030004"/>
                    </a:solidFill>
                    <a:ln w="12700" cap="flat" cmpd="sng" algn="ctr">
                      <a:no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5" name="Oval 9">
                      <a:extLst>
                        <a:ext uri="{FF2B5EF4-FFF2-40B4-BE49-F238E27FC236}">
                          <a16:creationId xmlns:a16="http://schemas.microsoft.com/office/drawing/2014/main" id="{B510C77A-AFD2-4544-A129-3059FC5C126A}"/>
                        </a:ext>
                      </a:extLst>
                    </p:cNvPr>
                    <p:cNvSpPr/>
                    <p:nvPr/>
                  </p:nvSpPr>
                  <p:spPr>
                    <a:xfrm rot="1258334" flipH="1">
                      <a:off x="1768309" y="3292503"/>
                      <a:ext cx="630070" cy="437308"/>
                    </a:xfrm>
                    <a:custGeom>
                      <a:avLst/>
                      <a:gdLst>
                        <a:gd name="connsiteX0" fmla="*/ 0 w 1231107"/>
                        <a:gd name="connsiteY0" fmla="*/ 416720 h 833439"/>
                        <a:gd name="connsiteX1" fmla="*/ 615554 w 1231107"/>
                        <a:gd name="connsiteY1" fmla="*/ 0 h 833439"/>
                        <a:gd name="connsiteX2" fmla="*/ 1231108 w 1231107"/>
                        <a:gd name="connsiteY2" fmla="*/ 416720 h 833439"/>
                        <a:gd name="connsiteX3" fmla="*/ 615554 w 1231107"/>
                        <a:gd name="connsiteY3" fmla="*/ 833440 h 833439"/>
                        <a:gd name="connsiteX4" fmla="*/ 0 w 1231107"/>
                        <a:gd name="connsiteY4" fmla="*/ 416720 h 833439"/>
                        <a:gd name="connsiteX0" fmla="*/ 0 w 1343892"/>
                        <a:gd name="connsiteY0" fmla="*/ 420719 h 837439"/>
                        <a:gd name="connsiteX1" fmla="*/ 615554 w 1343892"/>
                        <a:gd name="connsiteY1" fmla="*/ 3999 h 837439"/>
                        <a:gd name="connsiteX2" fmla="*/ 1300163 w 1343892"/>
                        <a:gd name="connsiteY2" fmla="*/ 221927 h 837439"/>
                        <a:gd name="connsiteX3" fmla="*/ 1231108 w 1343892"/>
                        <a:gd name="connsiteY3" fmla="*/ 420719 h 837439"/>
                        <a:gd name="connsiteX4" fmla="*/ 615554 w 1343892"/>
                        <a:gd name="connsiteY4" fmla="*/ 837439 h 837439"/>
                        <a:gd name="connsiteX5" fmla="*/ 0 w 1343892"/>
                        <a:gd name="connsiteY5" fmla="*/ 420719 h 837439"/>
                        <a:gd name="connsiteX0" fmla="*/ 0 w 1335920"/>
                        <a:gd name="connsiteY0" fmla="*/ 420719 h 838211"/>
                        <a:gd name="connsiteX1" fmla="*/ 615554 w 1335920"/>
                        <a:gd name="connsiteY1" fmla="*/ 3999 h 838211"/>
                        <a:gd name="connsiteX2" fmla="*/ 1300163 w 1335920"/>
                        <a:gd name="connsiteY2" fmla="*/ 221927 h 838211"/>
                        <a:gd name="connsiteX3" fmla="*/ 1188246 w 1335920"/>
                        <a:gd name="connsiteY3" fmla="*/ 513588 h 838211"/>
                        <a:gd name="connsiteX4" fmla="*/ 615554 w 1335920"/>
                        <a:gd name="connsiteY4" fmla="*/ 837439 h 838211"/>
                        <a:gd name="connsiteX5" fmla="*/ 0 w 1335920"/>
                        <a:gd name="connsiteY5" fmla="*/ 420719 h 838211"/>
                        <a:gd name="connsiteX0" fmla="*/ 1 w 1335921"/>
                        <a:gd name="connsiteY0" fmla="*/ 420719 h 897585"/>
                        <a:gd name="connsiteX1" fmla="*/ 615555 w 1335921"/>
                        <a:gd name="connsiteY1" fmla="*/ 3999 h 897585"/>
                        <a:gd name="connsiteX2" fmla="*/ 1300164 w 1335921"/>
                        <a:gd name="connsiteY2" fmla="*/ 221927 h 897585"/>
                        <a:gd name="connsiteX3" fmla="*/ 1188247 w 1335921"/>
                        <a:gd name="connsiteY3" fmla="*/ 513588 h 897585"/>
                        <a:gd name="connsiteX4" fmla="*/ 610793 w 1335921"/>
                        <a:gd name="connsiteY4" fmla="*/ 896970 h 897585"/>
                        <a:gd name="connsiteX5" fmla="*/ 1 w 1335921"/>
                        <a:gd name="connsiteY5" fmla="*/ 420719 h 897585"/>
                        <a:gd name="connsiteX0" fmla="*/ 1 w 1334200"/>
                        <a:gd name="connsiteY0" fmla="*/ 420719 h 913023"/>
                        <a:gd name="connsiteX1" fmla="*/ 615555 w 1334200"/>
                        <a:gd name="connsiteY1" fmla="*/ 3999 h 913023"/>
                        <a:gd name="connsiteX2" fmla="*/ 1300164 w 1334200"/>
                        <a:gd name="connsiteY2" fmla="*/ 221927 h 913023"/>
                        <a:gd name="connsiteX3" fmla="*/ 1188247 w 1334200"/>
                        <a:gd name="connsiteY3" fmla="*/ 513588 h 913023"/>
                        <a:gd name="connsiteX4" fmla="*/ 966789 w 1334200"/>
                        <a:gd name="connsiteY4" fmla="*/ 774377 h 913023"/>
                        <a:gd name="connsiteX5" fmla="*/ 610793 w 1334200"/>
                        <a:gd name="connsiteY5" fmla="*/ 896970 h 913023"/>
                        <a:gd name="connsiteX6" fmla="*/ 1 w 1334200"/>
                        <a:gd name="connsiteY6" fmla="*/ 420719 h 913023"/>
                        <a:gd name="connsiteX0" fmla="*/ 22150 w 1356349"/>
                        <a:gd name="connsiteY0" fmla="*/ 419734 h 912038"/>
                        <a:gd name="connsiteX1" fmla="*/ 181694 w 1356349"/>
                        <a:gd name="connsiteY1" fmla="*/ 116167 h 912038"/>
                        <a:gd name="connsiteX2" fmla="*/ 637704 w 1356349"/>
                        <a:gd name="connsiteY2" fmla="*/ 3014 h 912038"/>
                        <a:gd name="connsiteX3" fmla="*/ 1322313 w 1356349"/>
                        <a:gd name="connsiteY3" fmla="*/ 220942 h 912038"/>
                        <a:gd name="connsiteX4" fmla="*/ 1210396 w 1356349"/>
                        <a:gd name="connsiteY4" fmla="*/ 512603 h 912038"/>
                        <a:gd name="connsiteX5" fmla="*/ 988938 w 1356349"/>
                        <a:gd name="connsiteY5" fmla="*/ 773392 h 912038"/>
                        <a:gd name="connsiteX6" fmla="*/ 632942 w 1356349"/>
                        <a:gd name="connsiteY6" fmla="*/ 895985 h 912038"/>
                        <a:gd name="connsiteX7" fmla="*/ 22150 w 1356349"/>
                        <a:gd name="connsiteY7" fmla="*/ 419734 h 912038"/>
                        <a:gd name="connsiteX0" fmla="*/ 16999 w 1351198"/>
                        <a:gd name="connsiteY0" fmla="*/ 419734 h 912038"/>
                        <a:gd name="connsiteX1" fmla="*/ 176543 w 1351198"/>
                        <a:gd name="connsiteY1" fmla="*/ 116167 h 912038"/>
                        <a:gd name="connsiteX2" fmla="*/ 632553 w 1351198"/>
                        <a:gd name="connsiteY2" fmla="*/ 3014 h 912038"/>
                        <a:gd name="connsiteX3" fmla="*/ 1317162 w 1351198"/>
                        <a:gd name="connsiteY3" fmla="*/ 220942 h 912038"/>
                        <a:gd name="connsiteX4" fmla="*/ 1205245 w 1351198"/>
                        <a:gd name="connsiteY4" fmla="*/ 512603 h 912038"/>
                        <a:gd name="connsiteX5" fmla="*/ 983787 w 1351198"/>
                        <a:gd name="connsiteY5" fmla="*/ 773392 h 912038"/>
                        <a:gd name="connsiteX6" fmla="*/ 627791 w 1351198"/>
                        <a:gd name="connsiteY6" fmla="*/ 895985 h 912038"/>
                        <a:gd name="connsiteX7" fmla="*/ 16999 w 1351198"/>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183 h 911487"/>
                        <a:gd name="connsiteX1" fmla="*/ 92963 w 1336675"/>
                        <a:gd name="connsiteY1" fmla="*/ 122759 h 911487"/>
                        <a:gd name="connsiteX2" fmla="*/ 618030 w 1336675"/>
                        <a:gd name="connsiteY2" fmla="*/ 2463 h 911487"/>
                        <a:gd name="connsiteX3" fmla="*/ 1302639 w 1336675"/>
                        <a:gd name="connsiteY3" fmla="*/ 220391 h 911487"/>
                        <a:gd name="connsiteX4" fmla="*/ 1190722 w 1336675"/>
                        <a:gd name="connsiteY4" fmla="*/ 512052 h 911487"/>
                        <a:gd name="connsiteX5" fmla="*/ 969264 w 1336675"/>
                        <a:gd name="connsiteY5" fmla="*/ 772841 h 911487"/>
                        <a:gd name="connsiteX6" fmla="*/ 613268 w 1336675"/>
                        <a:gd name="connsiteY6" fmla="*/ 895434 h 911487"/>
                        <a:gd name="connsiteX7" fmla="*/ 2476 w 1336675"/>
                        <a:gd name="connsiteY7" fmla="*/ 419183 h 911487"/>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0 w 1308005"/>
                        <a:gd name="connsiteY0" fmla="*/ 412039 h 911934"/>
                        <a:gd name="connsiteX1" fmla="*/ 64293 w 1308005"/>
                        <a:gd name="connsiteY1" fmla="*/ 122759 h 911934"/>
                        <a:gd name="connsiteX2" fmla="*/ 589360 w 1308005"/>
                        <a:gd name="connsiteY2" fmla="*/ 2463 h 911934"/>
                        <a:gd name="connsiteX3" fmla="*/ 1273969 w 1308005"/>
                        <a:gd name="connsiteY3" fmla="*/ 220391 h 911934"/>
                        <a:gd name="connsiteX4" fmla="*/ 1162052 w 1308005"/>
                        <a:gd name="connsiteY4" fmla="*/ 512052 h 911934"/>
                        <a:gd name="connsiteX5" fmla="*/ 940594 w 1308005"/>
                        <a:gd name="connsiteY5" fmla="*/ 772841 h 911934"/>
                        <a:gd name="connsiteX6" fmla="*/ 584598 w 1308005"/>
                        <a:gd name="connsiteY6" fmla="*/ 895434 h 911934"/>
                        <a:gd name="connsiteX7" fmla="*/ 0 w 1308005"/>
                        <a:gd name="connsiteY7" fmla="*/ 412039 h 911934"/>
                        <a:gd name="connsiteX0" fmla="*/ 15349 w 1256679"/>
                        <a:gd name="connsiteY0" fmla="*/ 412039 h 911934"/>
                        <a:gd name="connsiteX1" fmla="*/ 12967 w 1256679"/>
                        <a:gd name="connsiteY1" fmla="*/ 122759 h 911934"/>
                        <a:gd name="connsiteX2" fmla="*/ 538034 w 1256679"/>
                        <a:gd name="connsiteY2" fmla="*/ 2463 h 911934"/>
                        <a:gd name="connsiteX3" fmla="*/ 1222643 w 1256679"/>
                        <a:gd name="connsiteY3" fmla="*/ 220391 h 911934"/>
                        <a:gd name="connsiteX4" fmla="*/ 1110726 w 1256679"/>
                        <a:gd name="connsiteY4" fmla="*/ 512052 h 911934"/>
                        <a:gd name="connsiteX5" fmla="*/ 889268 w 1256679"/>
                        <a:gd name="connsiteY5" fmla="*/ 772841 h 911934"/>
                        <a:gd name="connsiteX6" fmla="*/ 533272 w 1256679"/>
                        <a:gd name="connsiteY6" fmla="*/ 895434 h 911934"/>
                        <a:gd name="connsiteX7" fmla="*/ 15349 w 1256679"/>
                        <a:gd name="connsiteY7" fmla="*/ 412039 h 911934"/>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897644"/>
                        <a:gd name="connsiteX1" fmla="*/ 69056 w 1312768"/>
                        <a:gd name="connsiteY1" fmla="*/ 122759 h 897644"/>
                        <a:gd name="connsiteX2" fmla="*/ 594123 w 1312768"/>
                        <a:gd name="connsiteY2" fmla="*/ 2463 h 897644"/>
                        <a:gd name="connsiteX3" fmla="*/ 1278732 w 1312768"/>
                        <a:gd name="connsiteY3" fmla="*/ 220391 h 897644"/>
                        <a:gd name="connsiteX4" fmla="*/ 1166815 w 1312768"/>
                        <a:gd name="connsiteY4" fmla="*/ 512052 h 897644"/>
                        <a:gd name="connsiteX5" fmla="*/ 945357 w 1312768"/>
                        <a:gd name="connsiteY5" fmla="*/ 772841 h 897644"/>
                        <a:gd name="connsiteX6" fmla="*/ 589361 w 1312768"/>
                        <a:gd name="connsiteY6" fmla="*/ 895434 h 897644"/>
                        <a:gd name="connsiteX7" fmla="*/ 0 w 1312768"/>
                        <a:gd name="connsiteY7" fmla="*/ 447758 h 897644"/>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89361 w 1312768"/>
                        <a:gd name="connsiteY6" fmla="*/ 895434 h 910082"/>
                        <a:gd name="connsiteX7" fmla="*/ 0 w 1312768"/>
                        <a:gd name="connsiteY7" fmla="*/ 447758 h 910082"/>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46499 w 1312768"/>
                        <a:gd name="connsiteY6" fmla="*/ 895434 h 910082"/>
                        <a:gd name="connsiteX7" fmla="*/ 0 w 1312768"/>
                        <a:gd name="connsiteY7" fmla="*/ 447758 h 910082"/>
                        <a:gd name="connsiteX0" fmla="*/ 0 w 1316483"/>
                        <a:gd name="connsiteY0" fmla="*/ 447758 h 910082"/>
                        <a:gd name="connsiteX1" fmla="*/ 69056 w 1316483"/>
                        <a:gd name="connsiteY1" fmla="*/ 122759 h 910082"/>
                        <a:gd name="connsiteX2" fmla="*/ 594123 w 1316483"/>
                        <a:gd name="connsiteY2" fmla="*/ 2463 h 910082"/>
                        <a:gd name="connsiteX3" fmla="*/ 1278732 w 1316483"/>
                        <a:gd name="connsiteY3" fmla="*/ 220391 h 910082"/>
                        <a:gd name="connsiteX4" fmla="*/ 1190627 w 1316483"/>
                        <a:gd name="connsiteY4" fmla="*/ 521577 h 910082"/>
                        <a:gd name="connsiteX5" fmla="*/ 954882 w 1316483"/>
                        <a:gd name="connsiteY5" fmla="*/ 775222 h 910082"/>
                        <a:gd name="connsiteX6" fmla="*/ 546499 w 1316483"/>
                        <a:gd name="connsiteY6" fmla="*/ 895434 h 910082"/>
                        <a:gd name="connsiteX7" fmla="*/ 0 w 1316483"/>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03193"/>
                        <a:gd name="connsiteY0" fmla="*/ 447758 h 910082"/>
                        <a:gd name="connsiteX1" fmla="*/ 69056 w 1303193"/>
                        <a:gd name="connsiteY1" fmla="*/ 122759 h 910082"/>
                        <a:gd name="connsiteX2" fmla="*/ 594123 w 1303193"/>
                        <a:gd name="connsiteY2" fmla="*/ 2463 h 910082"/>
                        <a:gd name="connsiteX3" fmla="*/ 1278732 w 1303193"/>
                        <a:gd name="connsiteY3" fmla="*/ 220391 h 910082"/>
                        <a:gd name="connsiteX4" fmla="*/ 1190627 w 1303193"/>
                        <a:gd name="connsiteY4" fmla="*/ 521577 h 910082"/>
                        <a:gd name="connsiteX5" fmla="*/ 954882 w 1303193"/>
                        <a:gd name="connsiteY5" fmla="*/ 775222 h 910082"/>
                        <a:gd name="connsiteX6" fmla="*/ 546499 w 1303193"/>
                        <a:gd name="connsiteY6" fmla="*/ 895434 h 910082"/>
                        <a:gd name="connsiteX7" fmla="*/ 0 w 1303193"/>
                        <a:gd name="connsiteY7" fmla="*/ 447758 h 910082"/>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5679"/>
                        <a:gd name="connsiteY0" fmla="*/ 429425 h 891749"/>
                        <a:gd name="connsiteX1" fmla="*/ 69056 w 1305679"/>
                        <a:gd name="connsiteY1" fmla="*/ 104426 h 891749"/>
                        <a:gd name="connsiteX2" fmla="*/ 598885 w 1305679"/>
                        <a:gd name="connsiteY2" fmla="*/ 3180 h 891749"/>
                        <a:gd name="connsiteX3" fmla="*/ 1278732 w 1305679"/>
                        <a:gd name="connsiteY3" fmla="*/ 202058 h 891749"/>
                        <a:gd name="connsiteX4" fmla="*/ 1190627 w 1305679"/>
                        <a:gd name="connsiteY4" fmla="*/ 503244 h 891749"/>
                        <a:gd name="connsiteX5" fmla="*/ 954882 w 1305679"/>
                        <a:gd name="connsiteY5" fmla="*/ 756889 h 891749"/>
                        <a:gd name="connsiteX6" fmla="*/ 546499 w 1305679"/>
                        <a:gd name="connsiteY6" fmla="*/ 877101 h 891749"/>
                        <a:gd name="connsiteX7" fmla="*/ 0 w 1305679"/>
                        <a:gd name="connsiteY7" fmla="*/ 429425 h 891749"/>
                        <a:gd name="connsiteX0" fmla="*/ 0 w 1303483"/>
                        <a:gd name="connsiteY0" fmla="*/ 429425 h 891749"/>
                        <a:gd name="connsiteX1" fmla="*/ 69056 w 1303483"/>
                        <a:gd name="connsiteY1" fmla="*/ 104426 h 891749"/>
                        <a:gd name="connsiteX2" fmla="*/ 598885 w 1303483"/>
                        <a:gd name="connsiteY2" fmla="*/ 3180 h 891749"/>
                        <a:gd name="connsiteX3" fmla="*/ 1278732 w 1303483"/>
                        <a:gd name="connsiteY3" fmla="*/ 202058 h 891749"/>
                        <a:gd name="connsiteX4" fmla="*/ 1190627 w 1303483"/>
                        <a:gd name="connsiteY4" fmla="*/ 503244 h 891749"/>
                        <a:gd name="connsiteX5" fmla="*/ 954882 w 1303483"/>
                        <a:gd name="connsiteY5" fmla="*/ 756889 h 891749"/>
                        <a:gd name="connsiteX6" fmla="*/ 546499 w 1303483"/>
                        <a:gd name="connsiteY6" fmla="*/ 877101 h 891749"/>
                        <a:gd name="connsiteX7" fmla="*/ 0 w 1303483"/>
                        <a:gd name="connsiteY7" fmla="*/ 429425 h 891749"/>
                        <a:gd name="connsiteX0" fmla="*/ 0 w 1301412"/>
                        <a:gd name="connsiteY0" fmla="*/ 429425 h 891749"/>
                        <a:gd name="connsiteX1" fmla="*/ 69056 w 1301412"/>
                        <a:gd name="connsiteY1" fmla="*/ 104426 h 891749"/>
                        <a:gd name="connsiteX2" fmla="*/ 598885 w 1301412"/>
                        <a:gd name="connsiteY2" fmla="*/ 3180 h 891749"/>
                        <a:gd name="connsiteX3" fmla="*/ 1278732 w 1301412"/>
                        <a:gd name="connsiteY3" fmla="*/ 202058 h 891749"/>
                        <a:gd name="connsiteX4" fmla="*/ 1173958 w 1301412"/>
                        <a:gd name="connsiteY4" fmla="*/ 538962 h 891749"/>
                        <a:gd name="connsiteX5" fmla="*/ 954882 w 1301412"/>
                        <a:gd name="connsiteY5" fmla="*/ 756889 h 891749"/>
                        <a:gd name="connsiteX6" fmla="*/ 546499 w 1301412"/>
                        <a:gd name="connsiteY6" fmla="*/ 877101 h 891749"/>
                        <a:gd name="connsiteX7" fmla="*/ 0 w 1301412"/>
                        <a:gd name="connsiteY7" fmla="*/ 429425 h 891749"/>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143"/>
                        <a:gd name="connsiteY0" fmla="*/ 429425 h 891955"/>
                        <a:gd name="connsiteX1" fmla="*/ 69056 w 1301143"/>
                        <a:gd name="connsiteY1" fmla="*/ 104426 h 891955"/>
                        <a:gd name="connsiteX2" fmla="*/ 598885 w 1301143"/>
                        <a:gd name="connsiteY2" fmla="*/ 3180 h 891955"/>
                        <a:gd name="connsiteX3" fmla="*/ 1278732 w 1301143"/>
                        <a:gd name="connsiteY3" fmla="*/ 202058 h 891955"/>
                        <a:gd name="connsiteX4" fmla="*/ 1171576 w 1301143"/>
                        <a:gd name="connsiteY4" fmla="*/ 531818 h 891955"/>
                        <a:gd name="connsiteX5" fmla="*/ 954882 w 1301143"/>
                        <a:gd name="connsiteY5" fmla="*/ 756889 h 891955"/>
                        <a:gd name="connsiteX6" fmla="*/ 546499 w 1301143"/>
                        <a:gd name="connsiteY6" fmla="*/ 877101 h 891955"/>
                        <a:gd name="connsiteX7" fmla="*/ 0 w 1301143"/>
                        <a:gd name="connsiteY7" fmla="*/ 429425 h 891955"/>
                        <a:gd name="connsiteX0" fmla="*/ 0 w 1302159"/>
                        <a:gd name="connsiteY0" fmla="*/ 429425 h 891955"/>
                        <a:gd name="connsiteX1" fmla="*/ 69056 w 1302159"/>
                        <a:gd name="connsiteY1" fmla="*/ 104426 h 891955"/>
                        <a:gd name="connsiteX2" fmla="*/ 598885 w 1302159"/>
                        <a:gd name="connsiteY2" fmla="*/ 3180 h 891955"/>
                        <a:gd name="connsiteX3" fmla="*/ 1278732 w 1302159"/>
                        <a:gd name="connsiteY3" fmla="*/ 202058 h 891955"/>
                        <a:gd name="connsiteX4" fmla="*/ 1171576 w 1302159"/>
                        <a:gd name="connsiteY4" fmla="*/ 531818 h 891955"/>
                        <a:gd name="connsiteX5" fmla="*/ 954882 w 1302159"/>
                        <a:gd name="connsiteY5" fmla="*/ 756889 h 891955"/>
                        <a:gd name="connsiteX6" fmla="*/ 546499 w 1302159"/>
                        <a:gd name="connsiteY6" fmla="*/ 877101 h 891955"/>
                        <a:gd name="connsiteX7" fmla="*/ 0 w 1302159"/>
                        <a:gd name="connsiteY7" fmla="*/ 429425 h 891955"/>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6607 h 891667"/>
                        <a:gd name="connsiteX1" fmla="*/ 54768 w 1280727"/>
                        <a:gd name="connsiteY1" fmla="*/ 108751 h 891667"/>
                        <a:gd name="connsiteX2" fmla="*/ 577453 w 1280727"/>
                        <a:gd name="connsiteY2" fmla="*/ 2743 h 891667"/>
                        <a:gd name="connsiteX3" fmla="*/ 1257300 w 1280727"/>
                        <a:gd name="connsiteY3" fmla="*/ 201621 h 891667"/>
                        <a:gd name="connsiteX4" fmla="*/ 1150144 w 1280727"/>
                        <a:gd name="connsiteY4" fmla="*/ 531381 h 891667"/>
                        <a:gd name="connsiteX5" fmla="*/ 933450 w 1280727"/>
                        <a:gd name="connsiteY5" fmla="*/ 756452 h 891667"/>
                        <a:gd name="connsiteX6" fmla="*/ 525067 w 1280727"/>
                        <a:gd name="connsiteY6" fmla="*/ 876664 h 891667"/>
                        <a:gd name="connsiteX7" fmla="*/ 0 w 1280727"/>
                        <a:gd name="connsiteY7" fmla="*/ 426607 h 891667"/>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87580"/>
                        <a:gd name="connsiteX1" fmla="*/ 54768 w 1280727"/>
                        <a:gd name="connsiteY1" fmla="*/ 109842 h 887580"/>
                        <a:gd name="connsiteX2" fmla="*/ 577453 w 1280727"/>
                        <a:gd name="connsiteY2" fmla="*/ 3834 h 887580"/>
                        <a:gd name="connsiteX3" fmla="*/ 1257300 w 1280727"/>
                        <a:gd name="connsiteY3" fmla="*/ 202712 h 887580"/>
                        <a:gd name="connsiteX4" fmla="*/ 1150144 w 1280727"/>
                        <a:gd name="connsiteY4" fmla="*/ 532472 h 887580"/>
                        <a:gd name="connsiteX5" fmla="*/ 933450 w 1280727"/>
                        <a:gd name="connsiteY5" fmla="*/ 757543 h 887580"/>
                        <a:gd name="connsiteX6" fmla="*/ 525067 w 1280727"/>
                        <a:gd name="connsiteY6" fmla="*/ 877755 h 887580"/>
                        <a:gd name="connsiteX7" fmla="*/ 0 w 1280727"/>
                        <a:gd name="connsiteY7" fmla="*/ 427698 h 887580"/>
                        <a:gd name="connsiteX0" fmla="*/ 0 w 1273584"/>
                        <a:gd name="connsiteY0" fmla="*/ 427698 h 892758"/>
                        <a:gd name="connsiteX1" fmla="*/ 47625 w 1273584"/>
                        <a:gd name="connsiteY1" fmla="*/ 109842 h 892758"/>
                        <a:gd name="connsiteX2" fmla="*/ 570310 w 1273584"/>
                        <a:gd name="connsiteY2" fmla="*/ 3834 h 892758"/>
                        <a:gd name="connsiteX3" fmla="*/ 1250157 w 1273584"/>
                        <a:gd name="connsiteY3" fmla="*/ 202712 h 892758"/>
                        <a:gd name="connsiteX4" fmla="*/ 1143001 w 1273584"/>
                        <a:gd name="connsiteY4" fmla="*/ 532472 h 892758"/>
                        <a:gd name="connsiteX5" fmla="*/ 926307 w 1273584"/>
                        <a:gd name="connsiteY5" fmla="*/ 757543 h 892758"/>
                        <a:gd name="connsiteX6" fmla="*/ 517924 w 1273584"/>
                        <a:gd name="connsiteY6" fmla="*/ 877755 h 892758"/>
                        <a:gd name="connsiteX7" fmla="*/ 0 w 127358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4245 w 1277829"/>
                        <a:gd name="connsiteY0" fmla="*/ 427125 h 892185"/>
                        <a:gd name="connsiteX1" fmla="*/ 59013 w 1277829"/>
                        <a:gd name="connsiteY1" fmla="*/ 114032 h 892185"/>
                        <a:gd name="connsiteX2" fmla="*/ 574555 w 1277829"/>
                        <a:gd name="connsiteY2" fmla="*/ 3261 h 892185"/>
                        <a:gd name="connsiteX3" fmla="*/ 1254402 w 1277829"/>
                        <a:gd name="connsiteY3" fmla="*/ 202139 h 892185"/>
                        <a:gd name="connsiteX4" fmla="*/ 1147246 w 1277829"/>
                        <a:gd name="connsiteY4" fmla="*/ 531899 h 892185"/>
                        <a:gd name="connsiteX5" fmla="*/ 930552 w 1277829"/>
                        <a:gd name="connsiteY5" fmla="*/ 756970 h 892185"/>
                        <a:gd name="connsiteX6" fmla="*/ 522169 w 1277829"/>
                        <a:gd name="connsiteY6" fmla="*/ 877182 h 892185"/>
                        <a:gd name="connsiteX7" fmla="*/ 4245 w 1277829"/>
                        <a:gd name="connsiteY7" fmla="*/ 427125 h 892185"/>
                        <a:gd name="connsiteX0" fmla="*/ 4245 w 1277829"/>
                        <a:gd name="connsiteY0" fmla="*/ 428314 h 893374"/>
                        <a:gd name="connsiteX1" fmla="*/ 59013 w 1277829"/>
                        <a:gd name="connsiteY1" fmla="*/ 115221 h 893374"/>
                        <a:gd name="connsiteX2" fmla="*/ 574555 w 1277829"/>
                        <a:gd name="connsiteY2" fmla="*/ 4450 h 893374"/>
                        <a:gd name="connsiteX3" fmla="*/ 1254402 w 1277829"/>
                        <a:gd name="connsiteY3" fmla="*/ 203328 h 893374"/>
                        <a:gd name="connsiteX4" fmla="*/ 1147246 w 1277829"/>
                        <a:gd name="connsiteY4" fmla="*/ 533088 h 893374"/>
                        <a:gd name="connsiteX5" fmla="*/ 930552 w 1277829"/>
                        <a:gd name="connsiteY5" fmla="*/ 758159 h 893374"/>
                        <a:gd name="connsiteX6" fmla="*/ 522169 w 1277829"/>
                        <a:gd name="connsiteY6" fmla="*/ 878371 h 893374"/>
                        <a:gd name="connsiteX7" fmla="*/ 4245 w 1277829"/>
                        <a:gd name="connsiteY7" fmla="*/ 428314 h 893374"/>
                        <a:gd name="connsiteX0" fmla="*/ 5834 w 1279418"/>
                        <a:gd name="connsiteY0" fmla="*/ 428314 h 893374"/>
                        <a:gd name="connsiteX1" fmla="*/ 60602 w 1279418"/>
                        <a:gd name="connsiteY1" fmla="*/ 115221 h 893374"/>
                        <a:gd name="connsiteX2" fmla="*/ 576144 w 1279418"/>
                        <a:gd name="connsiteY2" fmla="*/ 4450 h 893374"/>
                        <a:gd name="connsiteX3" fmla="*/ 1255991 w 1279418"/>
                        <a:gd name="connsiteY3" fmla="*/ 203328 h 893374"/>
                        <a:gd name="connsiteX4" fmla="*/ 1148835 w 1279418"/>
                        <a:gd name="connsiteY4" fmla="*/ 533088 h 893374"/>
                        <a:gd name="connsiteX5" fmla="*/ 932141 w 1279418"/>
                        <a:gd name="connsiteY5" fmla="*/ 758159 h 893374"/>
                        <a:gd name="connsiteX6" fmla="*/ 523758 w 1279418"/>
                        <a:gd name="connsiteY6" fmla="*/ 878371 h 893374"/>
                        <a:gd name="connsiteX7" fmla="*/ 5834 w 1279418"/>
                        <a:gd name="connsiteY7" fmla="*/ 428314 h 893374"/>
                        <a:gd name="connsiteX0" fmla="*/ 5834 w 1279418"/>
                        <a:gd name="connsiteY0" fmla="*/ 428314 h 868075"/>
                        <a:gd name="connsiteX1" fmla="*/ 60602 w 1279418"/>
                        <a:gd name="connsiteY1" fmla="*/ 115221 h 868075"/>
                        <a:gd name="connsiteX2" fmla="*/ 576144 w 1279418"/>
                        <a:gd name="connsiteY2" fmla="*/ 4450 h 868075"/>
                        <a:gd name="connsiteX3" fmla="*/ 1255991 w 1279418"/>
                        <a:gd name="connsiteY3" fmla="*/ 203328 h 868075"/>
                        <a:gd name="connsiteX4" fmla="*/ 1148835 w 1279418"/>
                        <a:gd name="connsiteY4" fmla="*/ 533088 h 868075"/>
                        <a:gd name="connsiteX5" fmla="*/ 932141 w 1279418"/>
                        <a:gd name="connsiteY5" fmla="*/ 758159 h 868075"/>
                        <a:gd name="connsiteX6" fmla="*/ 425333 w 1279418"/>
                        <a:gd name="connsiteY6" fmla="*/ 849796 h 868075"/>
                        <a:gd name="connsiteX7" fmla="*/ 5834 w 1279418"/>
                        <a:gd name="connsiteY7" fmla="*/ 428314 h 868075"/>
                        <a:gd name="connsiteX0" fmla="*/ 5834 w 1279418"/>
                        <a:gd name="connsiteY0" fmla="*/ 428314 h 868075"/>
                        <a:gd name="connsiteX1" fmla="*/ 60602 w 1279418"/>
                        <a:gd name="connsiteY1" fmla="*/ 115221 h 868075"/>
                        <a:gd name="connsiteX2" fmla="*/ 576144 w 1279418"/>
                        <a:gd name="connsiteY2" fmla="*/ 4450 h 868075"/>
                        <a:gd name="connsiteX3" fmla="*/ 1255991 w 1279418"/>
                        <a:gd name="connsiteY3" fmla="*/ 203328 h 868075"/>
                        <a:gd name="connsiteX4" fmla="*/ 1148835 w 1279418"/>
                        <a:gd name="connsiteY4" fmla="*/ 533088 h 868075"/>
                        <a:gd name="connsiteX5" fmla="*/ 932141 w 1279418"/>
                        <a:gd name="connsiteY5" fmla="*/ 758159 h 868075"/>
                        <a:gd name="connsiteX6" fmla="*/ 425333 w 1279418"/>
                        <a:gd name="connsiteY6" fmla="*/ 849796 h 868075"/>
                        <a:gd name="connsiteX7" fmla="*/ 5834 w 1279418"/>
                        <a:gd name="connsiteY7" fmla="*/ 428314 h 868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9418" h="868075">
                          <a:moveTo>
                            <a:pt x="5834" y="428314"/>
                          </a:moveTo>
                          <a:cubicBezTo>
                            <a:pt x="-7462" y="267387"/>
                            <a:pt x="-1510" y="194199"/>
                            <a:pt x="60602" y="115221"/>
                          </a:cubicBezTo>
                          <a:cubicBezTo>
                            <a:pt x="158431" y="7667"/>
                            <a:pt x="376913" y="-10234"/>
                            <a:pt x="576144" y="4450"/>
                          </a:cubicBezTo>
                          <a:cubicBezTo>
                            <a:pt x="775375" y="19134"/>
                            <a:pt x="1153399" y="133875"/>
                            <a:pt x="1255991" y="203328"/>
                          </a:cubicBezTo>
                          <a:cubicBezTo>
                            <a:pt x="1332390" y="298975"/>
                            <a:pt x="1202016" y="437044"/>
                            <a:pt x="1148835" y="533088"/>
                          </a:cubicBezTo>
                          <a:cubicBezTo>
                            <a:pt x="1086128" y="621988"/>
                            <a:pt x="1028383" y="682356"/>
                            <a:pt x="932141" y="758159"/>
                          </a:cubicBezTo>
                          <a:cubicBezTo>
                            <a:pt x="847805" y="824437"/>
                            <a:pt x="579717" y="904770"/>
                            <a:pt x="425333" y="849796"/>
                          </a:cubicBezTo>
                          <a:cubicBezTo>
                            <a:pt x="270949" y="794822"/>
                            <a:pt x="50086" y="694015"/>
                            <a:pt x="5834" y="428314"/>
                          </a:cubicBezTo>
                          <a:close/>
                        </a:path>
                      </a:pathLst>
                    </a:custGeom>
                    <a:gradFill flip="none" rotWithShape="1">
                      <a:gsLst>
                        <a:gs pos="45000">
                          <a:sysClr val="windowText" lastClr="000000"/>
                        </a:gs>
                        <a:gs pos="66000">
                          <a:sysClr val="windowText" lastClr="000000"/>
                        </a:gs>
                        <a:gs pos="56000">
                          <a:srgbClr val="525F79"/>
                        </a:gs>
                      </a:gsLst>
                      <a:lin ang="19200000" scaled="0"/>
                      <a:tileRect/>
                    </a:gradFill>
                    <a:ln w="12700" cap="flat" cmpd="sng" algn="ctr">
                      <a:no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6" name="Oval 9">
                      <a:extLst>
                        <a:ext uri="{FF2B5EF4-FFF2-40B4-BE49-F238E27FC236}">
                          <a16:creationId xmlns:a16="http://schemas.microsoft.com/office/drawing/2014/main" id="{9711ADF7-9214-426A-8B62-2CFC47155334}"/>
                        </a:ext>
                      </a:extLst>
                    </p:cNvPr>
                    <p:cNvSpPr/>
                    <p:nvPr/>
                  </p:nvSpPr>
                  <p:spPr>
                    <a:xfrm rot="21536794">
                      <a:off x="2556159" y="3506663"/>
                      <a:ext cx="533400" cy="411147"/>
                    </a:xfrm>
                    <a:custGeom>
                      <a:avLst/>
                      <a:gdLst>
                        <a:gd name="connsiteX0" fmla="*/ 0 w 1231107"/>
                        <a:gd name="connsiteY0" fmla="*/ 416720 h 833439"/>
                        <a:gd name="connsiteX1" fmla="*/ 615554 w 1231107"/>
                        <a:gd name="connsiteY1" fmla="*/ 0 h 833439"/>
                        <a:gd name="connsiteX2" fmla="*/ 1231108 w 1231107"/>
                        <a:gd name="connsiteY2" fmla="*/ 416720 h 833439"/>
                        <a:gd name="connsiteX3" fmla="*/ 615554 w 1231107"/>
                        <a:gd name="connsiteY3" fmla="*/ 833440 h 833439"/>
                        <a:gd name="connsiteX4" fmla="*/ 0 w 1231107"/>
                        <a:gd name="connsiteY4" fmla="*/ 416720 h 833439"/>
                        <a:gd name="connsiteX0" fmla="*/ 0 w 1343892"/>
                        <a:gd name="connsiteY0" fmla="*/ 420719 h 837439"/>
                        <a:gd name="connsiteX1" fmla="*/ 615554 w 1343892"/>
                        <a:gd name="connsiteY1" fmla="*/ 3999 h 837439"/>
                        <a:gd name="connsiteX2" fmla="*/ 1300163 w 1343892"/>
                        <a:gd name="connsiteY2" fmla="*/ 221927 h 837439"/>
                        <a:gd name="connsiteX3" fmla="*/ 1231108 w 1343892"/>
                        <a:gd name="connsiteY3" fmla="*/ 420719 h 837439"/>
                        <a:gd name="connsiteX4" fmla="*/ 615554 w 1343892"/>
                        <a:gd name="connsiteY4" fmla="*/ 837439 h 837439"/>
                        <a:gd name="connsiteX5" fmla="*/ 0 w 1343892"/>
                        <a:gd name="connsiteY5" fmla="*/ 420719 h 837439"/>
                        <a:gd name="connsiteX0" fmla="*/ 0 w 1335920"/>
                        <a:gd name="connsiteY0" fmla="*/ 420719 h 838211"/>
                        <a:gd name="connsiteX1" fmla="*/ 615554 w 1335920"/>
                        <a:gd name="connsiteY1" fmla="*/ 3999 h 838211"/>
                        <a:gd name="connsiteX2" fmla="*/ 1300163 w 1335920"/>
                        <a:gd name="connsiteY2" fmla="*/ 221927 h 838211"/>
                        <a:gd name="connsiteX3" fmla="*/ 1188246 w 1335920"/>
                        <a:gd name="connsiteY3" fmla="*/ 513588 h 838211"/>
                        <a:gd name="connsiteX4" fmla="*/ 615554 w 1335920"/>
                        <a:gd name="connsiteY4" fmla="*/ 837439 h 838211"/>
                        <a:gd name="connsiteX5" fmla="*/ 0 w 1335920"/>
                        <a:gd name="connsiteY5" fmla="*/ 420719 h 838211"/>
                        <a:gd name="connsiteX0" fmla="*/ 1 w 1335921"/>
                        <a:gd name="connsiteY0" fmla="*/ 420719 h 897585"/>
                        <a:gd name="connsiteX1" fmla="*/ 615555 w 1335921"/>
                        <a:gd name="connsiteY1" fmla="*/ 3999 h 897585"/>
                        <a:gd name="connsiteX2" fmla="*/ 1300164 w 1335921"/>
                        <a:gd name="connsiteY2" fmla="*/ 221927 h 897585"/>
                        <a:gd name="connsiteX3" fmla="*/ 1188247 w 1335921"/>
                        <a:gd name="connsiteY3" fmla="*/ 513588 h 897585"/>
                        <a:gd name="connsiteX4" fmla="*/ 610793 w 1335921"/>
                        <a:gd name="connsiteY4" fmla="*/ 896970 h 897585"/>
                        <a:gd name="connsiteX5" fmla="*/ 1 w 1335921"/>
                        <a:gd name="connsiteY5" fmla="*/ 420719 h 897585"/>
                        <a:gd name="connsiteX0" fmla="*/ 1 w 1334200"/>
                        <a:gd name="connsiteY0" fmla="*/ 420719 h 913023"/>
                        <a:gd name="connsiteX1" fmla="*/ 615555 w 1334200"/>
                        <a:gd name="connsiteY1" fmla="*/ 3999 h 913023"/>
                        <a:gd name="connsiteX2" fmla="*/ 1300164 w 1334200"/>
                        <a:gd name="connsiteY2" fmla="*/ 221927 h 913023"/>
                        <a:gd name="connsiteX3" fmla="*/ 1188247 w 1334200"/>
                        <a:gd name="connsiteY3" fmla="*/ 513588 h 913023"/>
                        <a:gd name="connsiteX4" fmla="*/ 966789 w 1334200"/>
                        <a:gd name="connsiteY4" fmla="*/ 774377 h 913023"/>
                        <a:gd name="connsiteX5" fmla="*/ 610793 w 1334200"/>
                        <a:gd name="connsiteY5" fmla="*/ 896970 h 913023"/>
                        <a:gd name="connsiteX6" fmla="*/ 1 w 1334200"/>
                        <a:gd name="connsiteY6" fmla="*/ 420719 h 913023"/>
                        <a:gd name="connsiteX0" fmla="*/ 22150 w 1356349"/>
                        <a:gd name="connsiteY0" fmla="*/ 419734 h 912038"/>
                        <a:gd name="connsiteX1" fmla="*/ 181694 w 1356349"/>
                        <a:gd name="connsiteY1" fmla="*/ 116167 h 912038"/>
                        <a:gd name="connsiteX2" fmla="*/ 637704 w 1356349"/>
                        <a:gd name="connsiteY2" fmla="*/ 3014 h 912038"/>
                        <a:gd name="connsiteX3" fmla="*/ 1322313 w 1356349"/>
                        <a:gd name="connsiteY3" fmla="*/ 220942 h 912038"/>
                        <a:gd name="connsiteX4" fmla="*/ 1210396 w 1356349"/>
                        <a:gd name="connsiteY4" fmla="*/ 512603 h 912038"/>
                        <a:gd name="connsiteX5" fmla="*/ 988938 w 1356349"/>
                        <a:gd name="connsiteY5" fmla="*/ 773392 h 912038"/>
                        <a:gd name="connsiteX6" fmla="*/ 632942 w 1356349"/>
                        <a:gd name="connsiteY6" fmla="*/ 895985 h 912038"/>
                        <a:gd name="connsiteX7" fmla="*/ 22150 w 1356349"/>
                        <a:gd name="connsiteY7" fmla="*/ 419734 h 912038"/>
                        <a:gd name="connsiteX0" fmla="*/ 16999 w 1351198"/>
                        <a:gd name="connsiteY0" fmla="*/ 419734 h 912038"/>
                        <a:gd name="connsiteX1" fmla="*/ 176543 w 1351198"/>
                        <a:gd name="connsiteY1" fmla="*/ 116167 h 912038"/>
                        <a:gd name="connsiteX2" fmla="*/ 632553 w 1351198"/>
                        <a:gd name="connsiteY2" fmla="*/ 3014 h 912038"/>
                        <a:gd name="connsiteX3" fmla="*/ 1317162 w 1351198"/>
                        <a:gd name="connsiteY3" fmla="*/ 220942 h 912038"/>
                        <a:gd name="connsiteX4" fmla="*/ 1205245 w 1351198"/>
                        <a:gd name="connsiteY4" fmla="*/ 512603 h 912038"/>
                        <a:gd name="connsiteX5" fmla="*/ 983787 w 1351198"/>
                        <a:gd name="connsiteY5" fmla="*/ 773392 h 912038"/>
                        <a:gd name="connsiteX6" fmla="*/ 627791 w 1351198"/>
                        <a:gd name="connsiteY6" fmla="*/ 895985 h 912038"/>
                        <a:gd name="connsiteX7" fmla="*/ 16999 w 1351198"/>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183 h 911487"/>
                        <a:gd name="connsiteX1" fmla="*/ 92963 w 1336675"/>
                        <a:gd name="connsiteY1" fmla="*/ 122759 h 911487"/>
                        <a:gd name="connsiteX2" fmla="*/ 618030 w 1336675"/>
                        <a:gd name="connsiteY2" fmla="*/ 2463 h 911487"/>
                        <a:gd name="connsiteX3" fmla="*/ 1302639 w 1336675"/>
                        <a:gd name="connsiteY3" fmla="*/ 220391 h 911487"/>
                        <a:gd name="connsiteX4" fmla="*/ 1190722 w 1336675"/>
                        <a:gd name="connsiteY4" fmla="*/ 512052 h 911487"/>
                        <a:gd name="connsiteX5" fmla="*/ 969264 w 1336675"/>
                        <a:gd name="connsiteY5" fmla="*/ 772841 h 911487"/>
                        <a:gd name="connsiteX6" fmla="*/ 613268 w 1336675"/>
                        <a:gd name="connsiteY6" fmla="*/ 895434 h 911487"/>
                        <a:gd name="connsiteX7" fmla="*/ 2476 w 1336675"/>
                        <a:gd name="connsiteY7" fmla="*/ 419183 h 911487"/>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0 w 1308005"/>
                        <a:gd name="connsiteY0" fmla="*/ 412039 h 911934"/>
                        <a:gd name="connsiteX1" fmla="*/ 64293 w 1308005"/>
                        <a:gd name="connsiteY1" fmla="*/ 122759 h 911934"/>
                        <a:gd name="connsiteX2" fmla="*/ 589360 w 1308005"/>
                        <a:gd name="connsiteY2" fmla="*/ 2463 h 911934"/>
                        <a:gd name="connsiteX3" fmla="*/ 1273969 w 1308005"/>
                        <a:gd name="connsiteY3" fmla="*/ 220391 h 911934"/>
                        <a:gd name="connsiteX4" fmla="*/ 1162052 w 1308005"/>
                        <a:gd name="connsiteY4" fmla="*/ 512052 h 911934"/>
                        <a:gd name="connsiteX5" fmla="*/ 940594 w 1308005"/>
                        <a:gd name="connsiteY5" fmla="*/ 772841 h 911934"/>
                        <a:gd name="connsiteX6" fmla="*/ 584598 w 1308005"/>
                        <a:gd name="connsiteY6" fmla="*/ 895434 h 911934"/>
                        <a:gd name="connsiteX7" fmla="*/ 0 w 1308005"/>
                        <a:gd name="connsiteY7" fmla="*/ 412039 h 911934"/>
                        <a:gd name="connsiteX0" fmla="*/ 15349 w 1256679"/>
                        <a:gd name="connsiteY0" fmla="*/ 412039 h 911934"/>
                        <a:gd name="connsiteX1" fmla="*/ 12967 w 1256679"/>
                        <a:gd name="connsiteY1" fmla="*/ 122759 h 911934"/>
                        <a:gd name="connsiteX2" fmla="*/ 538034 w 1256679"/>
                        <a:gd name="connsiteY2" fmla="*/ 2463 h 911934"/>
                        <a:gd name="connsiteX3" fmla="*/ 1222643 w 1256679"/>
                        <a:gd name="connsiteY3" fmla="*/ 220391 h 911934"/>
                        <a:gd name="connsiteX4" fmla="*/ 1110726 w 1256679"/>
                        <a:gd name="connsiteY4" fmla="*/ 512052 h 911934"/>
                        <a:gd name="connsiteX5" fmla="*/ 889268 w 1256679"/>
                        <a:gd name="connsiteY5" fmla="*/ 772841 h 911934"/>
                        <a:gd name="connsiteX6" fmla="*/ 533272 w 1256679"/>
                        <a:gd name="connsiteY6" fmla="*/ 895434 h 911934"/>
                        <a:gd name="connsiteX7" fmla="*/ 15349 w 1256679"/>
                        <a:gd name="connsiteY7" fmla="*/ 412039 h 911934"/>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897644"/>
                        <a:gd name="connsiteX1" fmla="*/ 69056 w 1312768"/>
                        <a:gd name="connsiteY1" fmla="*/ 122759 h 897644"/>
                        <a:gd name="connsiteX2" fmla="*/ 594123 w 1312768"/>
                        <a:gd name="connsiteY2" fmla="*/ 2463 h 897644"/>
                        <a:gd name="connsiteX3" fmla="*/ 1278732 w 1312768"/>
                        <a:gd name="connsiteY3" fmla="*/ 220391 h 897644"/>
                        <a:gd name="connsiteX4" fmla="*/ 1166815 w 1312768"/>
                        <a:gd name="connsiteY4" fmla="*/ 512052 h 897644"/>
                        <a:gd name="connsiteX5" fmla="*/ 945357 w 1312768"/>
                        <a:gd name="connsiteY5" fmla="*/ 772841 h 897644"/>
                        <a:gd name="connsiteX6" fmla="*/ 589361 w 1312768"/>
                        <a:gd name="connsiteY6" fmla="*/ 895434 h 897644"/>
                        <a:gd name="connsiteX7" fmla="*/ 0 w 1312768"/>
                        <a:gd name="connsiteY7" fmla="*/ 447758 h 897644"/>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89361 w 1312768"/>
                        <a:gd name="connsiteY6" fmla="*/ 895434 h 910082"/>
                        <a:gd name="connsiteX7" fmla="*/ 0 w 1312768"/>
                        <a:gd name="connsiteY7" fmla="*/ 447758 h 910082"/>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46499 w 1312768"/>
                        <a:gd name="connsiteY6" fmla="*/ 895434 h 910082"/>
                        <a:gd name="connsiteX7" fmla="*/ 0 w 1312768"/>
                        <a:gd name="connsiteY7" fmla="*/ 447758 h 910082"/>
                        <a:gd name="connsiteX0" fmla="*/ 0 w 1316483"/>
                        <a:gd name="connsiteY0" fmla="*/ 447758 h 910082"/>
                        <a:gd name="connsiteX1" fmla="*/ 69056 w 1316483"/>
                        <a:gd name="connsiteY1" fmla="*/ 122759 h 910082"/>
                        <a:gd name="connsiteX2" fmla="*/ 594123 w 1316483"/>
                        <a:gd name="connsiteY2" fmla="*/ 2463 h 910082"/>
                        <a:gd name="connsiteX3" fmla="*/ 1278732 w 1316483"/>
                        <a:gd name="connsiteY3" fmla="*/ 220391 h 910082"/>
                        <a:gd name="connsiteX4" fmla="*/ 1190627 w 1316483"/>
                        <a:gd name="connsiteY4" fmla="*/ 521577 h 910082"/>
                        <a:gd name="connsiteX5" fmla="*/ 954882 w 1316483"/>
                        <a:gd name="connsiteY5" fmla="*/ 775222 h 910082"/>
                        <a:gd name="connsiteX6" fmla="*/ 546499 w 1316483"/>
                        <a:gd name="connsiteY6" fmla="*/ 895434 h 910082"/>
                        <a:gd name="connsiteX7" fmla="*/ 0 w 1316483"/>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03193"/>
                        <a:gd name="connsiteY0" fmla="*/ 447758 h 910082"/>
                        <a:gd name="connsiteX1" fmla="*/ 69056 w 1303193"/>
                        <a:gd name="connsiteY1" fmla="*/ 122759 h 910082"/>
                        <a:gd name="connsiteX2" fmla="*/ 594123 w 1303193"/>
                        <a:gd name="connsiteY2" fmla="*/ 2463 h 910082"/>
                        <a:gd name="connsiteX3" fmla="*/ 1278732 w 1303193"/>
                        <a:gd name="connsiteY3" fmla="*/ 220391 h 910082"/>
                        <a:gd name="connsiteX4" fmla="*/ 1190627 w 1303193"/>
                        <a:gd name="connsiteY4" fmla="*/ 521577 h 910082"/>
                        <a:gd name="connsiteX5" fmla="*/ 954882 w 1303193"/>
                        <a:gd name="connsiteY5" fmla="*/ 775222 h 910082"/>
                        <a:gd name="connsiteX6" fmla="*/ 546499 w 1303193"/>
                        <a:gd name="connsiteY6" fmla="*/ 895434 h 910082"/>
                        <a:gd name="connsiteX7" fmla="*/ 0 w 1303193"/>
                        <a:gd name="connsiteY7" fmla="*/ 447758 h 910082"/>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5679"/>
                        <a:gd name="connsiteY0" fmla="*/ 429425 h 891749"/>
                        <a:gd name="connsiteX1" fmla="*/ 69056 w 1305679"/>
                        <a:gd name="connsiteY1" fmla="*/ 104426 h 891749"/>
                        <a:gd name="connsiteX2" fmla="*/ 598885 w 1305679"/>
                        <a:gd name="connsiteY2" fmla="*/ 3180 h 891749"/>
                        <a:gd name="connsiteX3" fmla="*/ 1278732 w 1305679"/>
                        <a:gd name="connsiteY3" fmla="*/ 202058 h 891749"/>
                        <a:gd name="connsiteX4" fmla="*/ 1190627 w 1305679"/>
                        <a:gd name="connsiteY4" fmla="*/ 503244 h 891749"/>
                        <a:gd name="connsiteX5" fmla="*/ 954882 w 1305679"/>
                        <a:gd name="connsiteY5" fmla="*/ 756889 h 891749"/>
                        <a:gd name="connsiteX6" fmla="*/ 546499 w 1305679"/>
                        <a:gd name="connsiteY6" fmla="*/ 877101 h 891749"/>
                        <a:gd name="connsiteX7" fmla="*/ 0 w 1305679"/>
                        <a:gd name="connsiteY7" fmla="*/ 429425 h 891749"/>
                        <a:gd name="connsiteX0" fmla="*/ 0 w 1303483"/>
                        <a:gd name="connsiteY0" fmla="*/ 429425 h 891749"/>
                        <a:gd name="connsiteX1" fmla="*/ 69056 w 1303483"/>
                        <a:gd name="connsiteY1" fmla="*/ 104426 h 891749"/>
                        <a:gd name="connsiteX2" fmla="*/ 598885 w 1303483"/>
                        <a:gd name="connsiteY2" fmla="*/ 3180 h 891749"/>
                        <a:gd name="connsiteX3" fmla="*/ 1278732 w 1303483"/>
                        <a:gd name="connsiteY3" fmla="*/ 202058 h 891749"/>
                        <a:gd name="connsiteX4" fmla="*/ 1190627 w 1303483"/>
                        <a:gd name="connsiteY4" fmla="*/ 503244 h 891749"/>
                        <a:gd name="connsiteX5" fmla="*/ 954882 w 1303483"/>
                        <a:gd name="connsiteY5" fmla="*/ 756889 h 891749"/>
                        <a:gd name="connsiteX6" fmla="*/ 546499 w 1303483"/>
                        <a:gd name="connsiteY6" fmla="*/ 877101 h 891749"/>
                        <a:gd name="connsiteX7" fmla="*/ 0 w 1303483"/>
                        <a:gd name="connsiteY7" fmla="*/ 429425 h 891749"/>
                        <a:gd name="connsiteX0" fmla="*/ 0 w 1301412"/>
                        <a:gd name="connsiteY0" fmla="*/ 429425 h 891749"/>
                        <a:gd name="connsiteX1" fmla="*/ 69056 w 1301412"/>
                        <a:gd name="connsiteY1" fmla="*/ 104426 h 891749"/>
                        <a:gd name="connsiteX2" fmla="*/ 598885 w 1301412"/>
                        <a:gd name="connsiteY2" fmla="*/ 3180 h 891749"/>
                        <a:gd name="connsiteX3" fmla="*/ 1278732 w 1301412"/>
                        <a:gd name="connsiteY3" fmla="*/ 202058 h 891749"/>
                        <a:gd name="connsiteX4" fmla="*/ 1173958 w 1301412"/>
                        <a:gd name="connsiteY4" fmla="*/ 538962 h 891749"/>
                        <a:gd name="connsiteX5" fmla="*/ 954882 w 1301412"/>
                        <a:gd name="connsiteY5" fmla="*/ 756889 h 891749"/>
                        <a:gd name="connsiteX6" fmla="*/ 546499 w 1301412"/>
                        <a:gd name="connsiteY6" fmla="*/ 877101 h 891749"/>
                        <a:gd name="connsiteX7" fmla="*/ 0 w 1301412"/>
                        <a:gd name="connsiteY7" fmla="*/ 429425 h 891749"/>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143"/>
                        <a:gd name="connsiteY0" fmla="*/ 429425 h 891955"/>
                        <a:gd name="connsiteX1" fmla="*/ 69056 w 1301143"/>
                        <a:gd name="connsiteY1" fmla="*/ 104426 h 891955"/>
                        <a:gd name="connsiteX2" fmla="*/ 598885 w 1301143"/>
                        <a:gd name="connsiteY2" fmla="*/ 3180 h 891955"/>
                        <a:gd name="connsiteX3" fmla="*/ 1278732 w 1301143"/>
                        <a:gd name="connsiteY3" fmla="*/ 202058 h 891955"/>
                        <a:gd name="connsiteX4" fmla="*/ 1171576 w 1301143"/>
                        <a:gd name="connsiteY4" fmla="*/ 531818 h 891955"/>
                        <a:gd name="connsiteX5" fmla="*/ 954882 w 1301143"/>
                        <a:gd name="connsiteY5" fmla="*/ 756889 h 891955"/>
                        <a:gd name="connsiteX6" fmla="*/ 546499 w 1301143"/>
                        <a:gd name="connsiteY6" fmla="*/ 877101 h 891955"/>
                        <a:gd name="connsiteX7" fmla="*/ 0 w 1301143"/>
                        <a:gd name="connsiteY7" fmla="*/ 429425 h 891955"/>
                        <a:gd name="connsiteX0" fmla="*/ 0 w 1302159"/>
                        <a:gd name="connsiteY0" fmla="*/ 429425 h 891955"/>
                        <a:gd name="connsiteX1" fmla="*/ 69056 w 1302159"/>
                        <a:gd name="connsiteY1" fmla="*/ 104426 h 891955"/>
                        <a:gd name="connsiteX2" fmla="*/ 598885 w 1302159"/>
                        <a:gd name="connsiteY2" fmla="*/ 3180 h 891955"/>
                        <a:gd name="connsiteX3" fmla="*/ 1278732 w 1302159"/>
                        <a:gd name="connsiteY3" fmla="*/ 202058 h 891955"/>
                        <a:gd name="connsiteX4" fmla="*/ 1171576 w 1302159"/>
                        <a:gd name="connsiteY4" fmla="*/ 531818 h 891955"/>
                        <a:gd name="connsiteX5" fmla="*/ 954882 w 1302159"/>
                        <a:gd name="connsiteY5" fmla="*/ 756889 h 891955"/>
                        <a:gd name="connsiteX6" fmla="*/ 546499 w 1302159"/>
                        <a:gd name="connsiteY6" fmla="*/ 877101 h 891955"/>
                        <a:gd name="connsiteX7" fmla="*/ 0 w 1302159"/>
                        <a:gd name="connsiteY7" fmla="*/ 429425 h 891955"/>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6607 h 891667"/>
                        <a:gd name="connsiteX1" fmla="*/ 54768 w 1280727"/>
                        <a:gd name="connsiteY1" fmla="*/ 108751 h 891667"/>
                        <a:gd name="connsiteX2" fmla="*/ 577453 w 1280727"/>
                        <a:gd name="connsiteY2" fmla="*/ 2743 h 891667"/>
                        <a:gd name="connsiteX3" fmla="*/ 1257300 w 1280727"/>
                        <a:gd name="connsiteY3" fmla="*/ 201621 h 891667"/>
                        <a:gd name="connsiteX4" fmla="*/ 1150144 w 1280727"/>
                        <a:gd name="connsiteY4" fmla="*/ 531381 h 891667"/>
                        <a:gd name="connsiteX5" fmla="*/ 933450 w 1280727"/>
                        <a:gd name="connsiteY5" fmla="*/ 756452 h 891667"/>
                        <a:gd name="connsiteX6" fmla="*/ 525067 w 1280727"/>
                        <a:gd name="connsiteY6" fmla="*/ 876664 h 891667"/>
                        <a:gd name="connsiteX7" fmla="*/ 0 w 1280727"/>
                        <a:gd name="connsiteY7" fmla="*/ 426607 h 891667"/>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87580"/>
                        <a:gd name="connsiteX1" fmla="*/ 54768 w 1280727"/>
                        <a:gd name="connsiteY1" fmla="*/ 109842 h 887580"/>
                        <a:gd name="connsiteX2" fmla="*/ 577453 w 1280727"/>
                        <a:gd name="connsiteY2" fmla="*/ 3834 h 887580"/>
                        <a:gd name="connsiteX3" fmla="*/ 1257300 w 1280727"/>
                        <a:gd name="connsiteY3" fmla="*/ 202712 h 887580"/>
                        <a:gd name="connsiteX4" fmla="*/ 1150144 w 1280727"/>
                        <a:gd name="connsiteY4" fmla="*/ 532472 h 887580"/>
                        <a:gd name="connsiteX5" fmla="*/ 933450 w 1280727"/>
                        <a:gd name="connsiteY5" fmla="*/ 757543 h 887580"/>
                        <a:gd name="connsiteX6" fmla="*/ 525067 w 1280727"/>
                        <a:gd name="connsiteY6" fmla="*/ 877755 h 887580"/>
                        <a:gd name="connsiteX7" fmla="*/ 0 w 1280727"/>
                        <a:gd name="connsiteY7" fmla="*/ 427698 h 887580"/>
                        <a:gd name="connsiteX0" fmla="*/ 74932 w 1355659"/>
                        <a:gd name="connsiteY0" fmla="*/ 517776 h 977658"/>
                        <a:gd name="connsiteX1" fmla="*/ 12632 w 1355659"/>
                        <a:gd name="connsiteY1" fmla="*/ 35702 h 977658"/>
                        <a:gd name="connsiteX2" fmla="*/ 652385 w 1355659"/>
                        <a:gd name="connsiteY2" fmla="*/ 93912 h 977658"/>
                        <a:gd name="connsiteX3" fmla="*/ 1332232 w 1355659"/>
                        <a:gd name="connsiteY3" fmla="*/ 292790 h 977658"/>
                        <a:gd name="connsiteX4" fmla="*/ 1225076 w 1355659"/>
                        <a:gd name="connsiteY4" fmla="*/ 622550 h 977658"/>
                        <a:gd name="connsiteX5" fmla="*/ 1008382 w 1355659"/>
                        <a:gd name="connsiteY5" fmla="*/ 847621 h 977658"/>
                        <a:gd name="connsiteX6" fmla="*/ 599999 w 1355659"/>
                        <a:gd name="connsiteY6" fmla="*/ 967833 h 977658"/>
                        <a:gd name="connsiteX7" fmla="*/ 74932 w 1355659"/>
                        <a:gd name="connsiteY7" fmla="*/ 517776 h 977658"/>
                        <a:gd name="connsiteX0" fmla="*/ 19637 w 1365265"/>
                        <a:gd name="connsiteY0" fmla="*/ 540411 h 981433"/>
                        <a:gd name="connsiteX1" fmla="*/ 22238 w 1365265"/>
                        <a:gd name="connsiteY1" fmla="*/ 35702 h 981433"/>
                        <a:gd name="connsiteX2" fmla="*/ 661991 w 1365265"/>
                        <a:gd name="connsiteY2" fmla="*/ 93912 h 981433"/>
                        <a:gd name="connsiteX3" fmla="*/ 1341838 w 1365265"/>
                        <a:gd name="connsiteY3" fmla="*/ 292790 h 981433"/>
                        <a:gd name="connsiteX4" fmla="*/ 1234682 w 1365265"/>
                        <a:gd name="connsiteY4" fmla="*/ 622550 h 981433"/>
                        <a:gd name="connsiteX5" fmla="*/ 1017988 w 1365265"/>
                        <a:gd name="connsiteY5" fmla="*/ 847621 h 981433"/>
                        <a:gd name="connsiteX6" fmla="*/ 609605 w 1365265"/>
                        <a:gd name="connsiteY6" fmla="*/ 967833 h 981433"/>
                        <a:gd name="connsiteX7" fmla="*/ 19637 w 1365265"/>
                        <a:gd name="connsiteY7" fmla="*/ 540411 h 981433"/>
                        <a:gd name="connsiteX0" fmla="*/ 19637 w 1365265"/>
                        <a:gd name="connsiteY0" fmla="*/ 540411 h 1001785"/>
                        <a:gd name="connsiteX1" fmla="*/ 22238 w 1365265"/>
                        <a:gd name="connsiteY1" fmla="*/ 35702 h 1001785"/>
                        <a:gd name="connsiteX2" fmla="*/ 661991 w 1365265"/>
                        <a:gd name="connsiteY2" fmla="*/ 93912 h 1001785"/>
                        <a:gd name="connsiteX3" fmla="*/ 1341838 w 1365265"/>
                        <a:gd name="connsiteY3" fmla="*/ 292790 h 1001785"/>
                        <a:gd name="connsiteX4" fmla="*/ 1234682 w 1365265"/>
                        <a:gd name="connsiteY4" fmla="*/ 622550 h 1001785"/>
                        <a:gd name="connsiteX5" fmla="*/ 1017988 w 1365265"/>
                        <a:gd name="connsiteY5" fmla="*/ 847621 h 1001785"/>
                        <a:gd name="connsiteX6" fmla="*/ 600027 w 1365265"/>
                        <a:gd name="connsiteY6" fmla="*/ 989932 h 1001785"/>
                        <a:gd name="connsiteX7" fmla="*/ 19637 w 1365265"/>
                        <a:gd name="connsiteY7" fmla="*/ 540411 h 1001785"/>
                        <a:gd name="connsiteX0" fmla="*/ 19637 w 1365265"/>
                        <a:gd name="connsiteY0" fmla="*/ 540411 h 1002322"/>
                        <a:gd name="connsiteX1" fmla="*/ 22238 w 1365265"/>
                        <a:gd name="connsiteY1" fmla="*/ 35702 h 1002322"/>
                        <a:gd name="connsiteX2" fmla="*/ 661991 w 1365265"/>
                        <a:gd name="connsiteY2" fmla="*/ 93912 h 1002322"/>
                        <a:gd name="connsiteX3" fmla="*/ 1341838 w 1365265"/>
                        <a:gd name="connsiteY3" fmla="*/ 292790 h 1002322"/>
                        <a:gd name="connsiteX4" fmla="*/ 1234682 w 1365265"/>
                        <a:gd name="connsiteY4" fmla="*/ 622550 h 1002322"/>
                        <a:gd name="connsiteX5" fmla="*/ 1017988 w 1365265"/>
                        <a:gd name="connsiteY5" fmla="*/ 847621 h 1002322"/>
                        <a:gd name="connsiteX6" fmla="*/ 600027 w 1365265"/>
                        <a:gd name="connsiteY6" fmla="*/ 989932 h 1002322"/>
                        <a:gd name="connsiteX7" fmla="*/ 19637 w 1365265"/>
                        <a:gd name="connsiteY7" fmla="*/ 540411 h 1002322"/>
                        <a:gd name="connsiteX0" fmla="*/ 19637 w 1365265"/>
                        <a:gd name="connsiteY0" fmla="*/ 540411 h 999624"/>
                        <a:gd name="connsiteX1" fmla="*/ 22238 w 1365265"/>
                        <a:gd name="connsiteY1" fmla="*/ 35702 h 999624"/>
                        <a:gd name="connsiteX2" fmla="*/ 661991 w 1365265"/>
                        <a:gd name="connsiteY2" fmla="*/ 93912 h 999624"/>
                        <a:gd name="connsiteX3" fmla="*/ 1341838 w 1365265"/>
                        <a:gd name="connsiteY3" fmla="*/ 292790 h 999624"/>
                        <a:gd name="connsiteX4" fmla="*/ 1234682 w 1365265"/>
                        <a:gd name="connsiteY4" fmla="*/ 622550 h 999624"/>
                        <a:gd name="connsiteX5" fmla="*/ 1017988 w 1365265"/>
                        <a:gd name="connsiteY5" fmla="*/ 847621 h 999624"/>
                        <a:gd name="connsiteX6" fmla="*/ 600027 w 1365265"/>
                        <a:gd name="connsiteY6" fmla="*/ 989932 h 999624"/>
                        <a:gd name="connsiteX7" fmla="*/ 19637 w 1365265"/>
                        <a:gd name="connsiteY7" fmla="*/ 540411 h 999624"/>
                        <a:gd name="connsiteX0" fmla="*/ 19637 w 1365265"/>
                        <a:gd name="connsiteY0" fmla="*/ 540411 h 1004334"/>
                        <a:gd name="connsiteX1" fmla="*/ 22238 w 1365265"/>
                        <a:gd name="connsiteY1" fmla="*/ 35702 h 1004334"/>
                        <a:gd name="connsiteX2" fmla="*/ 661991 w 1365265"/>
                        <a:gd name="connsiteY2" fmla="*/ 93912 h 1004334"/>
                        <a:gd name="connsiteX3" fmla="*/ 1341838 w 1365265"/>
                        <a:gd name="connsiteY3" fmla="*/ 292790 h 1004334"/>
                        <a:gd name="connsiteX4" fmla="*/ 1234682 w 1365265"/>
                        <a:gd name="connsiteY4" fmla="*/ 622550 h 1004334"/>
                        <a:gd name="connsiteX5" fmla="*/ 1017988 w 1365265"/>
                        <a:gd name="connsiteY5" fmla="*/ 847621 h 1004334"/>
                        <a:gd name="connsiteX6" fmla="*/ 556539 w 1365265"/>
                        <a:gd name="connsiteY6" fmla="*/ 994938 h 1004334"/>
                        <a:gd name="connsiteX7" fmla="*/ 19637 w 1365265"/>
                        <a:gd name="connsiteY7" fmla="*/ 540411 h 1004334"/>
                        <a:gd name="connsiteX0" fmla="*/ 19637 w 1365265"/>
                        <a:gd name="connsiteY0" fmla="*/ 540411 h 1004333"/>
                        <a:gd name="connsiteX1" fmla="*/ 22238 w 1365265"/>
                        <a:gd name="connsiteY1" fmla="*/ 35702 h 1004333"/>
                        <a:gd name="connsiteX2" fmla="*/ 661991 w 1365265"/>
                        <a:gd name="connsiteY2" fmla="*/ 93912 h 1004333"/>
                        <a:gd name="connsiteX3" fmla="*/ 1341838 w 1365265"/>
                        <a:gd name="connsiteY3" fmla="*/ 292790 h 1004333"/>
                        <a:gd name="connsiteX4" fmla="*/ 1234682 w 1365265"/>
                        <a:gd name="connsiteY4" fmla="*/ 622550 h 1004333"/>
                        <a:gd name="connsiteX5" fmla="*/ 1017988 w 1365265"/>
                        <a:gd name="connsiteY5" fmla="*/ 847621 h 1004333"/>
                        <a:gd name="connsiteX6" fmla="*/ 556539 w 1365265"/>
                        <a:gd name="connsiteY6" fmla="*/ 994937 h 1004333"/>
                        <a:gd name="connsiteX7" fmla="*/ 19637 w 1365265"/>
                        <a:gd name="connsiteY7" fmla="*/ 540411 h 1004333"/>
                        <a:gd name="connsiteX0" fmla="*/ 19637 w 1365265"/>
                        <a:gd name="connsiteY0" fmla="*/ 540411 h 1009914"/>
                        <a:gd name="connsiteX1" fmla="*/ 22238 w 1365265"/>
                        <a:gd name="connsiteY1" fmla="*/ 35702 h 1009914"/>
                        <a:gd name="connsiteX2" fmla="*/ 661991 w 1365265"/>
                        <a:gd name="connsiteY2" fmla="*/ 93912 h 1009914"/>
                        <a:gd name="connsiteX3" fmla="*/ 1341838 w 1365265"/>
                        <a:gd name="connsiteY3" fmla="*/ 292790 h 1009914"/>
                        <a:gd name="connsiteX4" fmla="*/ 1234682 w 1365265"/>
                        <a:gd name="connsiteY4" fmla="*/ 622550 h 1009914"/>
                        <a:gd name="connsiteX5" fmla="*/ 1039221 w 1365265"/>
                        <a:gd name="connsiteY5" fmla="*/ 872783 h 1009914"/>
                        <a:gd name="connsiteX6" fmla="*/ 556539 w 1365265"/>
                        <a:gd name="connsiteY6" fmla="*/ 994937 h 1009914"/>
                        <a:gd name="connsiteX7" fmla="*/ 19637 w 1365265"/>
                        <a:gd name="connsiteY7" fmla="*/ 540411 h 1009914"/>
                        <a:gd name="connsiteX0" fmla="*/ 19637 w 1370879"/>
                        <a:gd name="connsiteY0" fmla="*/ 540411 h 1009914"/>
                        <a:gd name="connsiteX1" fmla="*/ 22238 w 1370879"/>
                        <a:gd name="connsiteY1" fmla="*/ 35702 h 1009914"/>
                        <a:gd name="connsiteX2" fmla="*/ 661991 w 1370879"/>
                        <a:gd name="connsiteY2" fmla="*/ 93912 h 1009914"/>
                        <a:gd name="connsiteX3" fmla="*/ 1341838 w 1370879"/>
                        <a:gd name="connsiteY3" fmla="*/ 292790 h 1009914"/>
                        <a:gd name="connsiteX4" fmla="*/ 1272539 w 1370879"/>
                        <a:gd name="connsiteY4" fmla="*/ 641132 h 1009914"/>
                        <a:gd name="connsiteX5" fmla="*/ 1039221 w 1370879"/>
                        <a:gd name="connsiteY5" fmla="*/ 872783 h 1009914"/>
                        <a:gd name="connsiteX6" fmla="*/ 556539 w 1370879"/>
                        <a:gd name="connsiteY6" fmla="*/ 994937 h 1009914"/>
                        <a:gd name="connsiteX7" fmla="*/ 19637 w 1370879"/>
                        <a:gd name="connsiteY7" fmla="*/ 540411 h 1009914"/>
                        <a:gd name="connsiteX0" fmla="*/ 19637 w 1445416"/>
                        <a:gd name="connsiteY0" fmla="*/ 540500 h 1010003"/>
                        <a:gd name="connsiteX1" fmla="*/ 22238 w 1445416"/>
                        <a:gd name="connsiteY1" fmla="*/ 35791 h 1010003"/>
                        <a:gd name="connsiteX2" fmla="*/ 661991 w 1445416"/>
                        <a:gd name="connsiteY2" fmla="*/ 94001 h 1010003"/>
                        <a:gd name="connsiteX3" fmla="*/ 1426585 w 1445416"/>
                        <a:gd name="connsiteY3" fmla="*/ 295955 h 1010003"/>
                        <a:gd name="connsiteX4" fmla="*/ 1272539 w 1445416"/>
                        <a:gd name="connsiteY4" fmla="*/ 641221 h 1010003"/>
                        <a:gd name="connsiteX5" fmla="*/ 1039221 w 1445416"/>
                        <a:gd name="connsiteY5" fmla="*/ 872872 h 1010003"/>
                        <a:gd name="connsiteX6" fmla="*/ 556539 w 1445416"/>
                        <a:gd name="connsiteY6" fmla="*/ 995026 h 1010003"/>
                        <a:gd name="connsiteX7" fmla="*/ 19637 w 1445416"/>
                        <a:gd name="connsiteY7" fmla="*/ 540500 h 1010003"/>
                        <a:gd name="connsiteX0" fmla="*/ 19637 w 1426585"/>
                        <a:gd name="connsiteY0" fmla="*/ 540500 h 1010003"/>
                        <a:gd name="connsiteX1" fmla="*/ 22238 w 1426585"/>
                        <a:gd name="connsiteY1" fmla="*/ 35791 h 1010003"/>
                        <a:gd name="connsiteX2" fmla="*/ 661991 w 1426585"/>
                        <a:gd name="connsiteY2" fmla="*/ 94001 h 1010003"/>
                        <a:gd name="connsiteX3" fmla="*/ 1426585 w 1426585"/>
                        <a:gd name="connsiteY3" fmla="*/ 295955 h 1010003"/>
                        <a:gd name="connsiteX4" fmla="*/ 1272539 w 1426585"/>
                        <a:gd name="connsiteY4" fmla="*/ 641221 h 1010003"/>
                        <a:gd name="connsiteX5" fmla="*/ 1039221 w 1426585"/>
                        <a:gd name="connsiteY5" fmla="*/ 872872 h 1010003"/>
                        <a:gd name="connsiteX6" fmla="*/ 556539 w 1426585"/>
                        <a:gd name="connsiteY6" fmla="*/ 995026 h 1010003"/>
                        <a:gd name="connsiteX7" fmla="*/ 19637 w 1426585"/>
                        <a:gd name="connsiteY7" fmla="*/ 540500 h 1010003"/>
                        <a:gd name="connsiteX0" fmla="*/ 19637 w 1435463"/>
                        <a:gd name="connsiteY0" fmla="*/ 540598 h 1010101"/>
                        <a:gd name="connsiteX1" fmla="*/ 22238 w 1435463"/>
                        <a:gd name="connsiteY1" fmla="*/ 35889 h 1010101"/>
                        <a:gd name="connsiteX2" fmla="*/ 661991 w 1435463"/>
                        <a:gd name="connsiteY2" fmla="*/ 94099 h 1010101"/>
                        <a:gd name="connsiteX3" fmla="*/ 1435463 w 1435463"/>
                        <a:gd name="connsiteY3" fmla="*/ 299407 h 1010101"/>
                        <a:gd name="connsiteX4" fmla="*/ 1272539 w 1435463"/>
                        <a:gd name="connsiteY4" fmla="*/ 641319 h 1010101"/>
                        <a:gd name="connsiteX5" fmla="*/ 1039221 w 1435463"/>
                        <a:gd name="connsiteY5" fmla="*/ 872970 h 1010101"/>
                        <a:gd name="connsiteX6" fmla="*/ 556539 w 1435463"/>
                        <a:gd name="connsiteY6" fmla="*/ 995124 h 1010101"/>
                        <a:gd name="connsiteX7" fmla="*/ 19637 w 1435463"/>
                        <a:gd name="connsiteY7" fmla="*/ 540598 h 1010101"/>
                        <a:gd name="connsiteX0" fmla="*/ 19637 w 1435463"/>
                        <a:gd name="connsiteY0" fmla="*/ 551800 h 1021303"/>
                        <a:gd name="connsiteX1" fmla="*/ 22238 w 1435463"/>
                        <a:gd name="connsiteY1" fmla="*/ 47091 h 1021303"/>
                        <a:gd name="connsiteX2" fmla="*/ 681144 w 1435463"/>
                        <a:gd name="connsiteY2" fmla="*/ 61103 h 1021303"/>
                        <a:gd name="connsiteX3" fmla="*/ 1435463 w 1435463"/>
                        <a:gd name="connsiteY3" fmla="*/ 310609 h 1021303"/>
                        <a:gd name="connsiteX4" fmla="*/ 1272539 w 1435463"/>
                        <a:gd name="connsiteY4" fmla="*/ 652521 h 1021303"/>
                        <a:gd name="connsiteX5" fmla="*/ 1039221 w 1435463"/>
                        <a:gd name="connsiteY5" fmla="*/ 884172 h 1021303"/>
                        <a:gd name="connsiteX6" fmla="*/ 556539 w 1435463"/>
                        <a:gd name="connsiteY6" fmla="*/ 1006326 h 1021303"/>
                        <a:gd name="connsiteX7" fmla="*/ 19637 w 1435463"/>
                        <a:gd name="connsiteY7" fmla="*/ 551800 h 1021303"/>
                        <a:gd name="connsiteX0" fmla="*/ 26213 w 1442039"/>
                        <a:gd name="connsiteY0" fmla="*/ 551800 h 1021303"/>
                        <a:gd name="connsiteX1" fmla="*/ 28814 w 1442039"/>
                        <a:gd name="connsiteY1" fmla="*/ 47091 h 1021303"/>
                        <a:gd name="connsiteX2" fmla="*/ 687720 w 1442039"/>
                        <a:gd name="connsiteY2" fmla="*/ 61103 h 1021303"/>
                        <a:gd name="connsiteX3" fmla="*/ 1442039 w 1442039"/>
                        <a:gd name="connsiteY3" fmla="*/ 310609 h 1021303"/>
                        <a:gd name="connsiteX4" fmla="*/ 1279115 w 1442039"/>
                        <a:gd name="connsiteY4" fmla="*/ 652521 h 1021303"/>
                        <a:gd name="connsiteX5" fmla="*/ 1045797 w 1442039"/>
                        <a:gd name="connsiteY5" fmla="*/ 884172 h 1021303"/>
                        <a:gd name="connsiteX6" fmla="*/ 563115 w 1442039"/>
                        <a:gd name="connsiteY6" fmla="*/ 1006326 h 1021303"/>
                        <a:gd name="connsiteX7" fmla="*/ 26213 w 1442039"/>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1860" h="1021303">
                          <a:moveTo>
                            <a:pt x="36034" y="551800"/>
                          </a:moveTo>
                          <a:cubicBezTo>
                            <a:pt x="3269" y="384487"/>
                            <a:pt x="-26366" y="139532"/>
                            <a:pt x="38635" y="47091"/>
                          </a:cubicBezTo>
                          <a:cubicBezTo>
                            <a:pt x="148371" y="-43794"/>
                            <a:pt x="462004" y="17183"/>
                            <a:pt x="697541" y="61103"/>
                          </a:cubicBezTo>
                          <a:cubicBezTo>
                            <a:pt x="933079" y="105023"/>
                            <a:pt x="1349267" y="241157"/>
                            <a:pt x="1451860" y="310609"/>
                          </a:cubicBezTo>
                          <a:cubicBezTo>
                            <a:pt x="1426051" y="467304"/>
                            <a:pt x="1342117" y="556477"/>
                            <a:pt x="1288936" y="652521"/>
                          </a:cubicBezTo>
                          <a:cubicBezTo>
                            <a:pt x="1226229" y="741421"/>
                            <a:pt x="1151860" y="808369"/>
                            <a:pt x="1055618" y="884172"/>
                          </a:cubicBezTo>
                          <a:cubicBezTo>
                            <a:pt x="971282" y="950450"/>
                            <a:pt x="742867" y="1061721"/>
                            <a:pt x="572936" y="1006326"/>
                          </a:cubicBezTo>
                          <a:cubicBezTo>
                            <a:pt x="403005" y="950931"/>
                            <a:pt x="96954" y="812739"/>
                            <a:pt x="36034" y="551800"/>
                          </a:cubicBezTo>
                          <a:close/>
                        </a:path>
                      </a:pathLst>
                    </a:custGeom>
                    <a:gradFill>
                      <a:gsLst>
                        <a:gs pos="45000">
                          <a:sysClr val="windowText" lastClr="000000"/>
                        </a:gs>
                        <a:gs pos="66000">
                          <a:sysClr val="windowText" lastClr="000000"/>
                        </a:gs>
                        <a:gs pos="56000">
                          <a:srgbClr val="525F79"/>
                        </a:gs>
                      </a:gsLst>
                      <a:lin ang="13800000" scaled="0"/>
                    </a:gradFill>
                    <a:ln w="12700" cap="flat" cmpd="sng" algn="ctr">
                      <a:no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7" name="Freeform: Shape 36">
                      <a:extLst>
                        <a:ext uri="{FF2B5EF4-FFF2-40B4-BE49-F238E27FC236}">
                          <a16:creationId xmlns:a16="http://schemas.microsoft.com/office/drawing/2014/main" id="{BA5B2505-0670-433D-AB84-3D705634B31E}"/>
                        </a:ext>
                      </a:extLst>
                    </p:cNvPr>
                    <p:cNvSpPr/>
                    <p:nvPr/>
                  </p:nvSpPr>
                  <p:spPr>
                    <a:xfrm rot="1258334" flipH="1">
                      <a:off x="1821104" y="3839281"/>
                      <a:ext cx="874823" cy="327491"/>
                    </a:xfrm>
                    <a:custGeom>
                      <a:avLst/>
                      <a:gdLst>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23862 w 1790700"/>
                        <a:gd name="connsiteY5" fmla="*/ 526256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23862 w 1790700"/>
                        <a:gd name="connsiteY5" fmla="*/ 526256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6718 w 1790700"/>
                        <a:gd name="connsiteY5" fmla="*/ 523875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6718 w 1790700"/>
                        <a:gd name="connsiteY5" fmla="*/ 523875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07193 w 1790700"/>
                        <a:gd name="connsiteY5" fmla="*/ 538162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07193 w 1790700"/>
                        <a:gd name="connsiteY5" fmla="*/ 538162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1955 w 1790700"/>
                        <a:gd name="connsiteY5" fmla="*/ 533400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1955 w 1790700"/>
                        <a:gd name="connsiteY5" fmla="*/ 533400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1955 w 1790700"/>
                        <a:gd name="connsiteY5" fmla="*/ 533400 h 642937"/>
                        <a:gd name="connsiteX6" fmla="*/ 166687 w 1790700"/>
                        <a:gd name="connsiteY6" fmla="*/ 104775 h 642937"/>
                        <a:gd name="connsiteX7" fmla="*/ 0 w 1790700"/>
                        <a:gd name="connsiteY7" fmla="*/ 0 h 642937"/>
                        <a:gd name="connsiteX0" fmla="*/ 0 w 1790700"/>
                        <a:gd name="connsiteY0" fmla="*/ 0 h 645189"/>
                        <a:gd name="connsiteX1" fmla="*/ 1790700 w 1790700"/>
                        <a:gd name="connsiteY1" fmla="*/ 242887 h 645189"/>
                        <a:gd name="connsiteX2" fmla="*/ 1621631 w 1790700"/>
                        <a:gd name="connsiteY2" fmla="*/ 271462 h 645189"/>
                        <a:gd name="connsiteX3" fmla="*/ 1390650 w 1790700"/>
                        <a:gd name="connsiteY3" fmla="*/ 595312 h 645189"/>
                        <a:gd name="connsiteX4" fmla="*/ 873918 w 1790700"/>
                        <a:gd name="connsiteY4" fmla="*/ 642937 h 645189"/>
                        <a:gd name="connsiteX5" fmla="*/ 411955 w 1790700"/>
                        <a:gd name="connsiteY5" fmla="*/ 533400 h 645189"/>
                        <a:gd name="connsiteX6" fmla="*/ 166687 w 1790700"/>
                        <a:gd name="connsiteY6" fmla="*/ 104775 h 645189"/>
                        <a:gd name="connsiteX7" fmla="*/ 0 w 1790700"/>
                        <a:gd name="connsiteY7" fmla="*/ 0 h 645189"/>
                        <a:gd name="connsiteX0" fmla="*/ 0 w 1790700"/>
                        <a:gd name="connsiteY0" fmla="*/ 0 h 649771"/>
                        <a:gd name="connsiteX1" fmla="*/ 1790700 w 1790700"/>
                        <a:gd name="connsiteY1" fmla="*/ 242887 h 649771"/>
                        <a:gd name="connsiteX2" fmla="*/ 1621631 w 1790700"/>
                        <a:gd name="connsiteY2" fmla="*/ 271462 h 649771"/>
                        <a:gd name="connsiteX3" fmla="*/ 1390650 w 1790700"/>
                        <a:gd name="connsiteY3" fmla="*/ 595312 h 649771"/>
                        <a:gd name="connsiteX4" fmla="*/ 873918 w 1790700"/>
                        <a:gd name="connsiteY4" fmla="*/ 647700 h 649771"/>
                        <a:gd name="connsiteX5" fmla="*/ 411955 w 1790700"/>
                        <a:gd name="connsiteY5" fmla="*/ 533400 h 649771"/>
                        <a:gd name="connsiteX6" fmla="*/ 166687 w 1790700"/>
                        <a:gd name="connsiteY6" fmla="*/ 104775 h 649771"/>
                        <a:gd name="connsiteX7" fmla="*/ 0 w 1790700"/>
                        <a:gd name="connsiteY7" fmla="*/ 0 h 649771"/>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35743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802618"/>
                        <a:gd name="connsiteY0" fmla="*/ 0 h 652466"/>
                        <a:gd name="connsiteX1" fmla="*/ 1790700 w 1802618"/>
                        <a:gd name="connsiteY1" fmla="*/ 235743 h 652466"/>
                        <a:gd name="connsiteX2" fmla="*/ 1621631 w 1802618"/>
                        <a:gd name="connsiteY2" fmla="*/ 271462 h 652466"/>
                        <a:gd name="connsiteX3" fmla="*/ 1390650 w 1802618"/>
                        <a:gd name="connsiteY3" fmla="*/ 595312 h 652466"/>
                        <a:gd name="connsiteX4" fmla="*/ 873918 w 1802618"/>
                        <a:gd name="connsiteY4" fmla="*/ 647700 h 652466"/>
                        <a:gd name="connsiteX5" fmla="*/ 411955 w 1802618"/>
                        <a:gd name="connsiteY5" fmla="*/ 533400 h 652466"/>
                        <a:gd name="connsiteX6" fmla="*/ 166687 w 1802618"/>
                        <a:gd name="connsiteY6" fmla="*/ 104775 h 652466"/>
                        <a:gd name="connsiteX7" fmla="*/ 0 w 1802618"/>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606"/>
                        <a:gd name="connsiteY0" fmla="*/ 0 h 652466"/>
                        <a:gd name="connsiteX1" fmla="*/ 1790700 w 1802606"/>
                        <a:gd name="connsiteY1" fmla="*/ 235743 h 652466"/>
                        <a:gd name="connsiteX2" fmla="*/ 1621631 w 1802606"/>
                        <a:gd name="connsiteY2" fmla="*/ 271462 h 652466"/>
                        <a:gd name="connsiteX3" fmla="*/ 1390650 w 1802606"/>
                        <a:gd name="connsiteY3" fmla="*/ 595312 h 652466"/>
                        <a:gd name="connsiteX4" fmla="*/ 873918 w 1802606"/>
                        <a:gd name="connsiteY4" fmla="*/ 647700 h 652466"/>
                        <a:gd name="connsiteX5" fmla="*/ 411955 w 1802606"/>
                        <a:gd name="connsiteY5" fmla="*/ 533400 h 652466"/>
                        <a:gd name="connsiteX6" fmla="*/ 166687 w 1802606"/>
                        <a:gd name="connsiteY6" fmla="*/ 104775 h 652466"/>
                        <a:gd name="connsiteX7" fmla="*/ 0 w 1802606"/>
                        <a:gd name="connsiteY7" fmla="*/ 0 h 652466"/>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7155 h 650084"/>
                        <a:gd name="connsiteX7" fmla="*/ 0 w 1776412"/>
                        <a:gd name="connsiteY7" fmla="*/ 0 h 650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6412" h="650084">
                          <a:moveTo>
                            <a:pt x="0" y="0"/>
                          </a:moveTo>
                          <a:cubicBezTo>
                            <a:pt x="606424" y="309561"/>
                            <a:pt x="1359694" y="300036"/>
                            <a:pt x="1776412" y="233361"/>
                          </a:cubicBezTo>
                          <a:cubicBezTo>
                            <a:pt x="1658540" y="261538"/>
                            <a:pt x="1673224" y="257173"/>
                            <a:pt x="1607343" y="269080"/>
                          </a:cubicBezTo>
                          <a:cubicBezTo>
                            <a:pt x="1542255" y="393699"/>
                            <a:pt x="1462881" y="496886"/>
                            <a:pt x="1376362" y="592930"/>
                          </a:cubicBezTo>
                          <a:cubicBezTo>
                            <a:pt x="1208881" y="646905"/>
                            <a:pt x="1053305" y="658018"/>
                            <a:pt x="859630" y="645318"/>
                          </a:cubicBezTo>
                          <a:cubicBezTo>
                            <a:pt x="703261" y="635000"/>
                            <a:pt x="561180" y="605630"/>
                            <a:pt x="397667" y="531018"/>
                          </a:cubicBezTo>
                          <a:cubicBezTo>
                            <a:pt x="276223" y="392905"/>
                            <a:pt x="190499" y="278605"/>
                            <a:pt x="152399" y="107155"/>
                          </a:cubicBezTo>
                          <a:cubicBezTo>
                            <a:pt x="108743" y="70642"/>
                            <a:pt x="55563" y="31750"/>
                            <a:pt x="0" y="0"/>
                          </a:cubicBezTo>
                          <a:close/>
                        </a:path>
                      </a:pathLst>
                    </a:custGeom>
                    <a:gradFill flip="none" rotWithShape="1">
                      <a:gsLst>
                        <a:gs pos="39000">
                          <a:sysClr val="window" lastClr="FFFFFF"/>
                        </a:gs>
                        <a:gs pos="65000">
                          <a:srgbClr val="2C2C2C"/>
                        </a:gs>
                      </a:gsLst>
                      <a:lin ang="16800000" scaled="0"/>
                      <a:tileRect/>
                    </a:gradFill>
                    <a:ln w="19050" cap="flat" cmpd="sng" algn="ctr">
                      <a:solidFill>
                        <a:sysClr val="windowText" lastClr="000000"/>
                      </a:soli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8" name="Freeform: Shape 30">
                      <a:extLst>
                        <a:ext uri="{FF2B5EF4-FFF2-40B4-BE49-F238E27FC236}">
                          <a16:creationId xmlns:a16="http://schemas.microsoft.com/office/drawing/2014/main" id="{55F1A62B-1D14-46B7-959C-FCCA73543AB5}"/>
                        </a:ext>
                      </a:extLst>
                    </p:cNvPr>
                    <p:cNvSpPr/>
                    <p:nvPr/>
                  </p:nvSpPr>
                  <p:spPr>
                    <a:xfrm rot="1258334" flipH="1">
                      <a:off x="2010177" y="4237363"/>
                      <a:ext cx="259554" cy="287903"/>
                    </a:xfrm>
                    <a:custGeom>
                      <a:avLst/>
                      <a:gdLst>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Lst>
                      <a:ahLst/>
                      <a:cxnLst>
                        <a:cxn ang="0">
                          <a:pos x="connsiteX0" y="connsiteY0"/>
                        </a:cxn>
                        <a:cxn ang="0">
                          <a:pos x="connsiteX1" y="connsiteY1"/>
                        </a:cxn>
                        <a:cxn ang="0">
                          <a:pos x="connsiteX2" y="connsiteY2"/>
                        </a:cxn>
                        <a:cxn ang="0">
                          <a:pos x="connsiteX3" y="connsiteY3"/>
                        </a:cxn>
                      </a:cxnLst>
                      <a:rect l="l" t="t" r="r" b="b"/>
                      <a:pathLst>
                        <a:path w="527050" h="571500">
                          <a:moveTo>
                            <a:pt x="0" y="0"/>
                          </a:moveTo>
                          <a:cubicBezTo>
                            <a:pt x="31750" y="190500"/>
                            <a:pt x="25400" y="381000"/>
                            <a:pt x="95250" y="571500"/>
                          </a:cubicBezTo>
                          <a:cubicBezTo>
                            <a:pt x="270933" y="423333"/>
                            <a:pt x="383117" y="237067"/>
                            <a:pt x="527050" y="69850"/>
                          </a:cubicBezTo>
                          <a:lnTo>
                            <a:pt x="0" y="0"/>
                          </a:lnTo>
                          <a:close/>
                        </a:path>
                      </a:pathLst>
                    </a:custGeom>
                    <a:gradFill>
                      <a:gsLst>
                        <a:gs pos="30000">
                          <a:srgbClr val="FFCD04"/>
                        </a:gs>
                        <a:gs pos="100000">
                          <a:srgbClr val="FC8702"/>
                        </a:gs>
                      </a:gsLst>
                      <a:lin ang="5700000" scaled="0"/>
                    </a:gradFill>
                    <a:ln w="12700" cap="flat" cmpd="sng" algn="ctr">
                      <a:gradFill flip="none" rotWithShape="1">
                        <a:gsLst>
                          <a:gs pos="14000">
                            <a:srgbClr val="FFCD04"/>
                          </a:gs>
                          <a:gs pos="23000">
                            <a:sysClr val="windowText" lastClr="000000"/>
                          </a:gs>
                        </a:gsLst>
                        <a:lin ang="5700000" scaled="0"/>
                        <a:tileRect/>
                      </a:gra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25" name="Group 24"/>
                  <p:cNvGrpSpPr/>
                  <p:nvPr/>
                </p:nvGrpSpPr>
                <p:grpSpPr>
                  <a:xfrm>
                    <a:off x="645179" y="1937835"/>
                    <a:ext cx="3520209" cy="1503664"/>
                    <a:chOff x="630864" y="2045573"/>
                    <a:chExt cx="3520209" cy="1503664"/>
                  </a:xfrm>
                </p:grpSpPr>
                <p:pic>
                  <p:nvPicPr>
                    <p:cNvPr id="26" name="Picture 2" descr="15,874 Detective cartoon Vectors, Royalty-free Vector Detective cartoon  Images | Depositphotos®"/>
                    <p:cNvPicPr>
                      <a:picLocks noChangeAspect="1" noChangeArrowheads="1"/>
                    </p:cNvPicPr>
                    <p:nvPr/>
                  </p:nvPicPr>
                  <p:blipFill rotWithShape="1">
                    <a:blip r:embed="rId5" cstate="email">
                      <a:extLst>
                        <a:ext uri="{BEBA8EAE-BF5A-486C-A8C5-ECC9F3942E4B}">
                          <a14:imgProps xmlns:a14="http://schemas.microsoft.com/office/drawing/2010/main">
                            <a14:imgLayer r:embed="rId6">
                              <a14:imgEffect>
                                <a14:backgroundRemoval t="0" b="100000" l="0" r="74316">
                                  <a14:foregroundMark x1="52000" y1="96000" x2="62105" y2="98833"/>
                                  <a14:foregroundMark x1="34105" y1="8500" x2="57895" y2="14333"/>
                                  <a14:foregroundMark x1="45263" y1="11333" x2="50316" y2="13167"/>
                                  <a14:foregroundMark x1="49684" y1="13167" x2="56632" y2="16000"/>
                                  <a14:backgroundMark x1="21474" y1="48000" x2="21474" y2="48000"/>
                                  <a14:backgroundMark x1="44000" y1="11833" x2="61684" y2="18167"/>
                                  <a14:backgroundMark x1="37895" y1="12833" x2="60421" y2="18833"/>
                                  <a14:backgroundMark x1="34947" y1="19333" x2="62316" y2="19333"/>
                                </a14:backgroundRemoval>
                              </a14:imgEffect>
                            </a14:imgLayer>
                          </a14:imgProps>
                        </a:ext>
                        <a:ext uri="{28A0092B-C50C-407E-A947-70E740481C1C}">
                          <a14:useLocalDpi xmlns:a14="http://schemas.microsoft.com/office/drawing/2010/main"/>
                        </a:ext>
                      </a:extLst>
                    </a:blip>
                    <a:srcRect l="29958" r="24070" b="80032"/>
                    <a:stretch/>
                  </p:blipFill>
                  <p:spPr bwMode="auto">
                    <a:xfrm>
                      <a:off x="630864" y="2048660"/>
                      <a:ext cx="3520209" cy="1500577"/>
                    </a:xfrm>
                    <a:prstGeom prst="rect">
                      <a:avLst/>
                    </a:prstGeom>
                    <a:noFill/>
                    <a:extLst>
                      <a:ext uri="{909E8E84-426E-40DD-AFC4-6F175D3DCCD1}">
                        <a14:hiddenFill xmlns:a14="http://schemas.microsoft.com/office/drawing/2010/main">
                          <a:solidFill>
                            <a:srgbClr val="FFFFFF"/>
                          </a:solidFill>
                        </a14:hiddenFill>
                      </a:ext>
                    </a:extLst>
                  </p:spPr>
                </p:pic>
                <p:sp>
                  <p:nvSpPr>
                    <p:cNvPr id="27" name="Freeform 26"/>
                    <p:cNvSpPr/>
                    <p:nvPr/>
                  </p:nvSpPr>
                  <p:spPr>
                    <a:xfrm>
                      <a:off x="872962" y="2638205"/>
                      <a:ext cx="3077467" cy="737709"/>
                    </a:xfrm>
                    <a:custGeom>
                      <a:avLst/>
                      <a:gdLst>
                        <a:gd name="connsiteX0" fmla="*/ 0 w 3077467"/>
                        <a:gd name="connsiteY0" fmla="*/ 27644 h 737709"/>
                        <a:gd name="connsiteX1" fmla="*/ 204428 w 3077467"/>
                        <a:gd name="connsiteY1" fmla="*/ 19 h 737709"/>
                        <a:gd name="connsiteX2" fmla="*/ 430956 w 3077467"/>
                        <a:gd name="connsiteY2" fmla="*/ 24881 h 737709"/>
                        <a:gd name="connsiteX3" fmla="*/ 643671 w 3077467"/>
                        <a:gd name="connsiteY3" fmla="*/ 104995 h 737709"/>
                        <a:gd name="connsiteX4" fmla="*/ 895062 w 3077467"/>
                        <a:gd name="connsiteY4" fmla="*/ 226547 h 737709"/>
                        <a:gd name="connsiteX5" fmla="*/ 1276292 w 3077467"/>
                        <a:gd name="connsiteY5" fmla="*/ 389536 h 737709"/>
                        <a:gd name="connsiteX6" fmla="*/ 2058091 w 3077467"/>
                        <a:gd name="connsiteY6" fmla="*/ 701703 h 737709"/>
                        <a:gd name="connsiteX7" fmla="*/ 3077467 w 3077467"/>
                        <a:gd name="connsiteY7" fmla="*/ 718278 h 737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7467" h="737709">
                          <a:moveTo>
                            <a:pt x="0" y="27644"/>
                          </a:moveTo>
                          <a:cubicBezTo>
                            <a:pt x="66301" y="14061"/>
                            <a:pt x="132602" y="479"/>
                            <a:pt x="204428" y="19"/>
                          </a:cubicBezTo>
                          <a:cubicBezTo>
                            <a:pt x="276254" y="-442"/>
                            <a:pt x="357749" y="7385"/>
                            <a:pt x="430956" y="24881"/>
                          </a:cubicBezTo>
                          <a:cubicBezTo>
                            <a:pt x="504163" y="42377"/>
                            <a:pt x="566320" y="71384"/>
                            <a:pt x="643671" y="104995"/>
                          </a:cubicBezTo>
                          <a:cubicBezTo>
                            <a:pt x="721022" y="138606"/>
                            <a:pt x="789625" y="179124"/>
                            <a:pt x="895062" y="226547"/>
                          </a:cubicBezTo>
                          <a:cubicBezTo>
                            <a:pt x="1000499" y="273971"/>
                            <a:pt x="1276292" y="389536"/>
                            <a:pt x="1276292" y="389536"/>
                          </a:cubicBezTo>
                          <a:cubicBezTo>
                            <a:pt x="1470130" y="468729"/>
                            <a:pt x="1757895" y="646913"/>
                            <a:pt x="2058091" y="701703"/>
                          </a:cubicBezTo>
                          <a:cubicBezTo>
                            <a:pt x="2358287" y="756493"/>
                            <a:pt x="2717877" y="737385"/>
                            <a:pt x="3077467" y="718278"/>
                          </a:cubicBezTo>
                        </a:path>
                      </a:pathLst>
                    </a:custGeom>
                    <a:ln w="19050"/>
                    <a:effectLst>
                      <a:outerShdw blurRad="63500" sx="102000" sy="102000" algn="ctr" rotWithShape="0">
                        <a:prstClr val="black">
                          <a:alpha val="40000"/>
                        </a:prstClr>
                      </a:outerShdw>
                    </a:effectLst>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8" name="Freeform 27"/>
                    <p:cNvSpPr/>
                    <p:nvPr/>
                  </p:nvSpPr>
                  <p:spPr>
                    <a:xfrm>
                      <a:off x="889537" y="2668611"/>
                      <a:ext cx="1555309" cy="502782"/>
                    </a:xfrm>
                    <a:custGeom>
                      <a:avLst/>
                      <a:gdLst>
                        <a:gd name="connsiteX0" fmla="*/ 0 w 1555309"/>
                        <a:gd name="connsiteY0" fmla="*/ 0 h 502782"/>
                        <a:gd name="connsiteX1" fmla="*/ 55251 w 1555309"/>
                        <a:gd name="connsiteY1" fmla="*/ 35913 h 502782"/>
                        <a:gd name="connsiteX2" fmla="*/ 221003 w 1555309"/>
                        <a:gd name="connsiteY2" fmla="*/ 96689 h 502782"/>
                        <a:gd name="connsiteX3" fmla="*/ 889537 w 1555309"/>
                        <a:gd name="connsiteY3" fmla="*/ 234816 h 502782"/>
                        <a:gd name="connsiteX4" fmla="*/ 1555309 w 1555309"/>
                        <a:gd name="connsiteY4" fmla="*/ 502782 h 502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5309" h="502782">
                          <a:moveTo>
                            <a:pt x="0" y="0"/>
                          </a:moveTo>
                          <a:cubicBezTo>
                            <a:pt x="9208" y="9899"/>
                            <a:pt x="18417" y="19798"/>
                            <a:pt x="55251" y="35913"/>
                          </a:cubicBezTo>
                          <a:cubicBezTo>
                            <a:pt x="92085" y="52028"/>
                            <a:pt x="81955" y="63539"/>
                            <a:pt x="221003" y="96689"/>
                          </a:cubicBezTo>
                          <a:cubicBezTo>
                            <a:pt x="360051" y="129839"/>
                            <a:pt x="667153" y="167134"/>
                            <a:pt x="889537" y="234816"/>
                          </a:cubicBezTo>
                          <a:cubicBezTo>
                            <a:pt x="1111921" y="302498"/>
                            <a:pt x="1333615" y="402640"/>
                            <a:pt x="1555309" y="502782"/>
                          </a:cubicBezTo>
                        </a:path>
                      </a:pathLst>
                    </a:custGeom>
                    <a:ln w="28575"/>
                    <a:effectLst>
                      <a:outerShdw blurRad="63500" sx="102000" sy="102000" algn="ctr" rotWithShape="0">
                        <a:prstClr val="black">
                          <a:alpha val="40000"/>
                        </a:prstClr>
                      </a:outerShdw>
                    </a:effectLst>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9" name="Freeform 28"/>
                    <p:cNvSpPr/>
                    <p:nvPr/>
                  </p:nvSpPr>
                  <p:spPr>
                    <a:xfrm>
                      <a:off x="3027741" y="2969728"/>
                      <a:ext cx="925451" cy="386755"/>
                    </a:xfrm>
                    <a:custGeom>
                      <a:avLst/>
                      <a:gdLst>
                        <a:gd name="connsiteX0" fmla="*/ 0 w 925451"/>
                        <a:gd name="connsiteY0" fmla="*/ 0 h 386755"/>
                        <a:gd name="connsiteX1" fmla="*/ 85639 w 925451"/>
                        <a:gd name="connsiteY1" fmla="*/ 93926 h 386755"/>
                        <a:gd name="connsiteX2" fmla="*/ 331505 w 925451"/>
                        <a:gd name="connsiteY2" fmla="*/ 223766 h 386755"/>
                        <a:gd name="connsiteX3" fmla="*/ 546983 w 925451"/>
                        <a:gd name="connsiteY3" fmla="*/ 317692 h 386755"/>
                        <a:gd name="connsiteX4" fmla="*/ 925451 w 925451"/>
                        <a:gd name="connsiteY4" fmla="*/ 386755 h 386755"/>
                        <a:gd name="connsiteX5" fmla="*/ 925451 w 925451"/>
                        <a:gd name="connsiteY5" fmla="*/ 386755 h 386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5451" h="386755">
                          <a:moveTo>
                            <a:pt x="0" y="0"/>
                          </a:moveTo>
                          <a:cubicBezTo>
                            <a:pt x="15194" y="28316"/>
                            <a:pt x="30388" y="56632"/>
                            <a:pt x="85639" y="93926"/>
                          </a:cubicBezTo>
                          <a:cubicBezTo>
                            <a:pt x="140890" y="131220"/>
                            <a:pt x="254614" y="186472"/>
                            <a:pt x="331505" y="223766"/>
                          </a:cubicBezTo>
                          <a:cubicBezTo>
                            <a:pt x="408396" y="261060"/>
                            <a:pt x="447992" y="290527"/>
                            <a:pt x="546983" y="317692"/>
                          </a:cubicBezTo>
                          <a:cubicBezTo>
                            <a:pt x="645974" y="344857"/>
                            <a:pt x="925451" y="386755"/>
                            <a:pt x="925451" y="386755"/>
                          </a:cubicBezTo>
                          <a:lnTo>
                            <a:pt x="925451" y="386755"/>
                          </a:lnTo>
                        </a:path>
                      </a:pathLst>
                    </a:custGeom>
                    <a:ln w="28575"/>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30" name="Freeform 29"/>
                    <p:cNvSpPr/>
                    <p:nvPr/>
                  </p:nvSpPr>
                  <p:spPr>
                    <a:xfrm>
                      <a:off x="1245905" y="2643749"/>
                      <a:ext cx="1812224" cy="395043"/>
                    </a:xfrm>
                    <a:custGeom>
                      <a:avLst/>
                      <a:gdLst>
                        <a:gd name="connsiteX0" fmla="*/ 1812224 w 1812224"/>
                        <a:gd name="connsiteY0" fmla="*/ 395043 h 395043"/>
                        <a:gd name="connsiteX1" fmla="*/ 1422706 w 1812224"/>
                        <a:gd name="connsiteY1" fmla="*/ 303879 h 395043"/>
                        <a:gd name="connsiteX2" fmla="*/ 1143690 w 1812224"/>
                        <a:gd name="connsiteY2" fmla="*/ 221003 h 395043"/>
                        <a:gd name="connsiteX3" fmla="*/ 837048 w 1812224"/>
                        <a:gd name="connsiteY3" fmla="*/ 165752 h 395043"/>
                        <a:gd name="connsiteX4" fmla="*/ 555270 w 1812224"/>
                        <a:gd name="connsiteY4" fmla="*/ 116026 h 395043"/>
                        <a:gd name="connsiteX5" fmla="*/ 519357 w 1812224"/>
                        <a:gd name="connsiteY5" fmla="*/ 93926 h 395043"/>
                        <a:gd name="connsiteX6" fmla="*/ 0 w 1812224"/>
                        <a:gd name="connsiteY6" fmla="*/ 0 h 39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2224" h="395043">
                          <a:moveTo>
                            <a:pt x="1812224" y="395043"/>
                          </a:moveTo>
                          <a:cubicBezTo>
                            <a:pt x="1673176" y="363964"/>
                            <a:pt x="1534128" y="332886"/>
                            <a:pt x="1422706" y="303879"/>
                          </a:cubicBezTo>
                          <a:cubicBezTo>
                            <a:pt x="1311284" y="274872"/>
                            <a:pt x="1241300" y="244024"/>
                            <a:pt x="1143690" y="221003"/>
                          </a:cubicBezTo>
                          <a:cubicBezTo>
                            <a:pt x="1046080" y="197982"/>
                            <a:pt x="837048" y="165752"/>
                            <a:pt x="837048" y="165752"/>
                          </a:cubicBezTo>
                          <a:cubicBezTo>
                            <a:pt x="738978" y="148256"/>
                            <a:pt x="608218" y="127997"/>
                            <a:pt x="555270" y="116026"/>
                          </a:cubicBezTo>
                          <a:cubicBezTo>
                            <a:pt x="502322" y="104055"/>
                            <a:pt x="611902" y="113264"/>
                            <a:pt x="519357" y="93926"/>
                          </a:cubicBezTo>
                          <a:cubicBezTo>
                            <a:pt x="426812" y="74588"/>
                            <a:pt x="213406" y="37294"/>
                            <a:pt x="0" y="0"/>
                          </a:cubicBezTo>
                        </a:path>
                      </a:pathLst>
                    </a:custGeom>
                    <a:ln w="28575"/>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31" name="Freeform 30"/>
                    <p:cNvSpPr/>
                    <p:nvPr/>
                  </p:nvSpPr>
                  <p:spPr>
                    <a:xfrm>
                      <a:off x="1831563" y="2045573"/>
                      <a:ext cx="1215930" cy="932443"/>
                    </a:xfrm>
                    <a:custGeom>
                      <a:avLst/>
                      <a:gdLst>
                        <a:gd name="connsiteX0" fmla="*/ 0 w 1215930"/>
                        <a:gd name="connsiteY0" fmla="*/ 711440 h 932443"/>
                        <a:gd name="connsiteX1" fmla="*/ 33150 w 1215930"/>
                        <a:gd name="connsiteY1" fmla="*/ 598176 h 932443"/>
                        <a:gd name="connsiteX2" fmla="*/ 116026 w 1215930"/>
                        <a:gd name="connsiteY2" fmla="*/ 520825 h 932443"/>
                        <a:gd name="connsiteX3" fmla="*/ 207190 w 1215930"/>
                        <a:gd name="connsiteY3" fmla="*/ 460049 h 932443"/>
                        <a:gd name="connsiteX4" fmla="*/ 182327 w 1215930"/>
                        <a:gd name="connsiteY4" fmla="*/ 435186 h 932443"/>
                        <a:gd name="connsiteX5" fmla="*/ 35913 w 1215930"/>
                        <a:gd name="connsiteY5" fmla="*/ 410323 h 932443"/>
                        <a:gd name="connsiteX6" fmla="*/ 5525 w 1215930"/>
                        <a:gd name="connsiteY6" fmla="*/ 377173 h 932443"/>
                        <a:gd name="connsiteX7" fmla="*/ 41438 w 1215930"/>
                        <a:gd name="connsiteY7" fmla="*/ 344022 h 932443"/>
                        <a:gd name="connsiteX8" fmla="*/ 232053 w 1215930"/>
                        <a:gd name="connsiteY8" fmla="*/ 338497 h 932443"/>
                        <a:gd name="connsiteX9" fmla="*/ 323216 w 1215930"/>
                        <a:gd name="connsiteY9" fmla="*/ 332972 h 932443"/>
                        <a:gd name="connsiteX10" fmla="*/ 314929 w 1215930"/>
                        <a:gd name="connsiteY10" fmla="*/ 305347 h 932443"/>
                        <a:gd name="connsiteX11" fmla="*/ 198902 w 1215930"/>
                        <a:gd name="connsiteY11" fmla="*/ 227996 h 932443"/>
                        <a:gd name="connsiteX12" fmla="*/ 132601 w 1215930"/>
                        <a:gd name="connsiteY12" fmla="*/ 125782 h 932443"/>
                        <a:gd name="connsiteX13" fmla="*/ 168514 w 1215930"/>
                        <a:gd name="connsiteY13" fmla="*/ 53956 h 932443"/>
                        <a:gd name="connsiteX14" fmla="*/ 245865 w 1215930"/>
                        <a:gd name="connsiteY14" fmla="*/ 6993 h 932443"/>
                        <a:gd name="connsiteX15" fmla="*/ 464106 w 1215930"/>
                        <a:gd name="connsiteY15" fmla="*/ 4230 h 932443"/>
                        <a:gd name="connsiteX16" fmla="*/ 552507 w 1215930"/>
                        <a:gd name="connsiteY16" fmla="*/ 45668 h 932443"/>
                        <a:gd name="connsiteX17" fmla="*/ 616045 w 1215930"/>
                        <a:gd name="connsiteY17" fmla="*/ 136832 h 932443"/>
                        <a:gd name="connsiteX18" fmla="*/ 663009 w 1215930"/>
                        <a:gd name="connsiteY18" fmla="*/ 194845 h 932443"/>
                        <a:gd name="connsiteX19" fmla="*/ 718259 w 1215930"/>
                        <a:gd name="connsiteY19" fmla="*/ 239046 h 932443"/>
                        <a:gd name="connsiteX20" fmla="*/ 892299 w 1215930"/>
                        <a:gd name="connsiteY20" fmla="*/ 230758 h 932443"/>
                        <a:gd name="connsiteX21" fmla="*/ 1038714 w 1215930"/>
                        <a:gd name="connsiteY21" fmla="*/ 211420 h 932443"/>
                        <a:gd name="connsiteX22" fmla="*/ 1096727 w 1215930"/>
                        <a:gd name="connsiteY22" fmla="*/ 211420 h 932443"/>
                        <a:gd name="connsiteX23" fmla="*/ 1151978 w 1215930"/>
                        <a:gd name="connsiteY23" fmla="*/ 261146 h 932443"/>
                        <a:gd name="connsiteX24" fmla="*/ 1207229 w 1215930"/>
                        <a:gd name="connsiteY24" fmla="*/ 507012 h 932443"/>
                        <a:gd name="connsiteX25" fmla="*/ 1215516 w 1215930"/>
                        <a:gd name="connsiteY25" fmla="*/ 741828 h 932443"/>
                        <a:gd name="connsiteX26" fmla="*/ 1204466 w 1215930"/>
                        <a:gd name="connsiteY26" fmla="*/ 932443 h 932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5930" h="932443">
                          <a:moveTo>
                            <a:pt x="0" y="711440"/>
                          </a:moveTo>
                          <a:cubicBezTo>
                            <a:pt x="6906" y="670692"/>
                            <a:pt x="13812" y="629945"/>
                            <a:pt x="33150" y="598176"/>
                          </a:cubicBezTo>
                          <a:cubicBezTo>
                            <a:pt x="52488" y="566407"/>
                            <a:pt x="87019" y="543846"/>
                            <a:pt x="116026" y="520825"/>
                          </a:cubicBezTo>
                          <a:cubicBezTo>
                            <a:pt x="145033" y="497804"/>
                            <a:pt x="196140" y="474322"/>
                            <a:pt x="207190" y="460049"/>
                          </a:cubicBezTo>
                          <a:cubicBezTo>
                            <a:pt x="218240" y="445776"/>
                            <a:pt x="210873" y="443474"/>
                            <a:pt x="182327" y="435186"/>
                          </a:cubicBezTo>
                          <a:cubicBezTo>
                            <a:pt x="153781" y="426898"/>
                            <a:pt x="65380" y="419992"/>
                            <a:pt x="35913" y="410323"/>
                          </a:cubicBezTo>
                          <a:cubicBezTo>
                            <a:pt x="6446" y="400654"/>
                            <a:pt x="4604" y="388223"/>
                            <a:pt x="5525" y="377173"/>
                          </a:cubicBezTo>
                          <a:cubicBezTo>
                            <a:pt x="6446" y="366123"/>
                            <a:pt x="3683" y="350468"/>
                            <a:pt x="41438" y="344022"/>
                          </a:cubicBezTo>
                          <a:cubicBezTo>
                            <a:pt x="79193" y="337576"/>
                            <a:pt x="185090" y="340339"/>
                            <a:pt x="232053" y="338497"/>
                          </a:cubicBezTo>
                          <a:cubicBezTo>
                            <a:pt x="279016" y="336655"/>
                            <a:pt x="309403" y="338497"/>
                            <a:pt x="323216" y="332972"/>
                          </a:cubicBezTo>
                          <a:cubicBezTo>
                            <a:pt x="337029" y="327447"/>
                            <a:pt x="335648" y="322843"/>
                            <a:pt x="314929" y="305347"/>
                          </a:cubicBezTo>
                          <a:cubicBezTo>
                            <a:pt x="294210" y="287851"/>
                            <a:pt x="229290" y="257923"/>
                            <a:pt x="198902" y="227996"/>
                          </a:cubicBezTo>
                          <a:cubicBezTo>
                            <a:pt x="168514" y="198069"/>
                            <a:pt x="137666" y="154789"/>
                            <a:pt x="132601" y="125782"/>
                          </a:cubicBezTo>
                          <a:cubicBezTo>
                            <a:pt x="127536" y="96775"/>
                            <a:pt x="149637" y="73754"/>
                            <a:pt x="168514" y="53956"/>
                          </a:cubicBezTo>
                          <a:cubicBezTo>
                            <a:pt x="187391" y="34158"/>
                            <a:pt x="196600" y="15281"/>
                            <a:pt x="245865" y="6993"/>
                          </a:cubicBezTo>
                          <a:cubicBezTo>
                            <a:pt x="295130" y="-1295"/>
                            <a:pt x="412999" y="-2216"/>
                            <a:pt x="464106" y="4230"/>
                          </a:cubicBezTo>
                          <a:cubicBezTo>
                            <a:pt x="515213" y="10676"/>
                            <a:pt x="527184" y="23568"/>
                            <a:pt x="552507" y="45668"/>
                          </a:cubicBezTo>
                          <a:cubicBezTo>
                            <a:pt x="577830" y="67768"/>
                            <a:pt x="597628" y="111969"/>
                            <a:pt x="616045" y="136832"/>
                          </a:cubicBezTo>
                          <a:cubicBezTo>
                            <a:pt x="634462" y="161695"/>
                            <a:pt x="645973" y="177809"/>
                            <a:pt x="663009" y="194845"/>
                          </a:cubicBezTo>
                          <a:cubicBezTo>
                            <a:pt x="680045" y="211881"/>
                            <a:pt x="680044" y="233060"/>
                            <a:pt x="718259" y="239046"/>
                          </a:cubicBezTo>
                          <a:cubicBezTo>
                            <a:pt x="756474" y="245031"/>
                            <a:pt x="838890" y="235362"/>
                            <a:pt x="892299" y="230758"/>
                          </a:cubicBezTo>
                          <a:cubicBezTo>
                            <a:pt x="945708" y="226154"/>
                            <a:pt x="1004643" y="214643"/>
                            <a:pt x="1038714" y="211420"/>
                          </a:cubicBezTo>
                          <a:cubicBezTo>
                            <a:pt x="1072785" y="208197"/>
                            <a:pt x="1077850" y="203132"/>
                            <a:pt x="1096727" y="211420"/>
                          </a:cubicBezTo>
                          <a:cubicBezTo>
                            <a:pt x="1115604" y="219708"/>
                            <a:pt x="1133561" y="211881"/>
                            <a:pt x="1151978" y="261146"/>
                          </a:cubicBezTo>
                          <a:cubicBezTo>
                            <a:pt x="1170395" y="310411"/>
                            <a:pt x="1196639" y="426898"/>
                            <a:pt x="1207229" y="507012"/>
                          </a:cubicBezTo>
                          <a:cubicBezTo>
                            <a:pt x="1217819" y="587126"/>
                            <a:pt x="1215976" y="670923"/>
                            <a:pt x="1215516" y="741828"/>
                          </a:cubicBezTo>
                          <a:cubicBezTo>
                            <a:pt x="1215056" y="812733"/>
                            <a:pt x="1209761" y="872588"/>
                            <a:pt x="1204466" y="932443"/>
                          </a:cubicBezTo>
                        </a:path>
                      </a:pathLst>
                    </a:custGeom>
                    <a:ln w="28575"/>
                    <a:effectLst>
                      <a:outerShdw blurRad="63500" sx="102000" sy="102000" algn="ctr" rotWithShape="0">
                        <a:prstClr val="black">
                          <a:alpha val="40000"/>
                        </a:prstClr>
                      </a:outerShdw>
                    </a:effectLst>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grpSp>
            </p:grpSp>
          </p:grpSp>
          <p:grpSp>
            <p:nvGrpSpPr>
              <p:cNvPr id="16" name="Group 15"/>
              <p:cNvGrpSpPr/>
              <p:nvPr/>
            </p:nvGrpSpPr>
            <p:grpSpPr>
              <a:xfrm rot="959874">
                <a:off x="3227316" y="3982046"/>
                <a:ext cx="1367135" cy="1484371"/>
                <a:chOff x="4650479" y="4298216"/>
                <a:chExt cx="1367135" cy="1484371"/>
              </a:xfrm>
            </p:grpSpPr>
            <p:sp>
              <p:nvSpPr>
                <p:cNvPr id="17" name="Freeform: Shape 44">
                  <a:extLst>
                    <a:ext uri="{FF2B5EF4-FFF2-40B4-BE49-F238E27FC236}">
                      <a16:creationId xmlns:a16="http://schemas.microsoft.com/office/drawing/2014/main" id="{481863BF-9F25-4981-B750-9A2BB5762327}"/>
                    </a:ext>
                  </a:extLst>
                </p:cNvPr>
                <p:cNvSpPr/>
                <p:nvPr/>
              </p:nvSpPr>
              <p:spPr>
                <a:xfrm rot="1328043" flipH="1">
                  <a:off x="4650479" y="5007446"/>
                  <a:ext cx="896716" cy="775141"/>
                </a:xfrm>
                <a:custGeom>
                  <a:avLst/>
                  <a:gdLst>
                    <a:gd name="connsiteX0" fmla="*/ 1644650 w 1644650"/>
                    <a:gd name="connsiteY0" fmla="*/ 663575 h 1231900"/>
                    <a:gd name="connsiteX1" fmla="*/ 914400 w 1644650"/>
                    <a:gd name="connsiteY1" fmla="*/ 377825 h 1231900"/>
                    <a:gd name="connsiteX2" fmla="*/ 809625 w 1644650"/>
                    <a:gd name="connsiteY2" fmla="*/ 158750 h 1231900"/>
                    <a:gd name="connsiteX3" fmla="*/ 796925 w 1644650"/>
                    <a:gd name="connsiteY3" fmla="*/ 12700 h 1231900"/>
                    <a:gd name="connsiteX4" fmla="*/ 650875 w 1644650"/>
                    <a:gd name="connsiteY4" fmla="*/ 22225 h 1231900"/>
                    <a:gd name="connsiteX5" fmla="*/ 663575 w 1644650"/>
                    <a:gd name="connsiteY5" fmla="*/ 225425 h 1231900"/>
                    <a:gd name="connsiteX6" fmla="*/ 596900 w 1644650"/>
                    <a:gd name="connsiteY6" fmla="*/ 342900 h 1231900"/>
                    <a:gd name="connsiteX7" fmla="*/ 635000 w 1644650"/>
                    <a:gd name="connsiteY7" fmla="*/ 174625 h 1231900"/>
                    <a:gd name="connsiteX8" fmla="*/ 292100 w 1644650"/>
                    <a:gd name="connsiteY8" fmla="*/ 0 h 1231900"/>
                    <a:gd name="connsiteX9" fmla="*/ 234950 w 1644650"/>
                    <a:gd name="connsiteY9" fmla="*/ 92075 h 1231900"/>
                    <a:gd name="connsiteX10" fmla="*/ 390525 w 1644650"/>
                    <a:gd name="connsiteY10" fmla="*/ 231775 h 1231900"/>
                    <a:gd name="connsiteX11" fmla="*/ 438150 w 1644650"/>
                    <a:gd name="connsiteY11" fmla="*/ 231775 h 1231900"/>
                    <a:gd name="connsiteX12" fmla="*/ 288925 w 1644650"/>
                    <a:gd name="connsiteY12" fmla="*/ 447675 h 1231900"/>
                    <a:gd name="connsiteX13" fmla="*/ 396875 w 1644650"/>
                    <a:gd name="connsiteY13" fmla="*/ 250825 h 1231900"/>
                    <a:gd name="connsiteX14" fmla="*/ 133350 w 1644650"/>
                    <a:gd name="connsiteY14" fmla="*/ 158750 h 1231900"/>
                    <a:gd name="connsiteX15" fmla="*/ 38100 w 1644650"/>
                    <a:gd name="connsiteY15" fmla="*/ 263525 h 1231900"/>
                    <a:gd name="connsiteX16" fmla="*/ 301625 w 1644650"/>
                    <a:gd name="connsiteY16" fmla="*/ 419100 h 1231900"/>
                    <a:gd name="connsiteX17" fmla="*/ 28575 w 1644650"/>
                    <a:gd name="connsiteY17" fmla="*/ 377825 h 1231900"/>
                    <a:gd name="connsiteX18" fmla="*/ 0 w 1644650"/>
                    <a:gd name="connsiteY18" fmla="*/ 498475 h 1231900"/>
                    <a:gd name="connsiteX19" fmla="*/ 260350 w 1644650"/>
                    <a:gd name="connsiteY19" fmla="*/ 609600 h 1231900"/>
                    <a:gd name="connsiteX20" fmla="*/ 346075 w 1644650"/>
                    <a:gd name="connsiteY20" fmla="*/ 663575 h 1231900"/>
                    <a:gd name="connsiteX21" fmla="*/ 654050 w 1644650"/>
                    <a:gd name="connsiteY21" fmla="*/ 768350 h 1231900"/>
                    <a:gd name="connsiteX22" fmla="*/ 812800 w 1644650"/>
                    <a:gd name="connsiteY22" fmla="*/ 447675 h 1231900"/>
                    <a:gd name="connsiteX23" fmla="*/ 657225 w 1644650"/>
                    <a:gd name="connsiteY23" fmla="*/ 765175 h 1231900"/>
                    <a:gd name="connsiteX24" fmla="*/ 1123950 w 1644650"/>
                    <a:gd name="connsiteY24" fmla="*/ 1231900 h 1231900"/>
                    <a:gd name="connsiteX25" fmla="*/ 1228725 w 1644650"/>
                    <a:gd name="connsiteY25" fmla="*/ 1190625 h 1231900"/>
                    <a:gd name="connsiteX26" fmla="*/ 1108075 w 1644650"/>
                    <a:gd name="connsiteY26" fmla="*/ 1108075 h 1231900"/>
                    <a:gd name="connsiteX27" fmla="*/ 1123950 w 1644650"/>
                    <a:gd name="connsiteY27" fmla="*/ 1165225 h 1231900"/>
                    <a:gd name="connsiteX28" fmla="*/ 1123950 w 1644650"/>
                    <a:gd name="connsiteY28" fmla="*/ 1022350 h 1231900"/>
                    <a:gd name="connsiteX29" fmla="*/ 1295400 w 1644650"/>
                    <a:gd name="connsiteY29" fmla="*/ 1063625 h 1231900"/>
                    <a:gd name="connsiteX30" fmla="*/ 1235075 w 1644650"/>
                    <a:gd name="connsiteY30" fmla="*/ 869950 h 1231900"/>
                    <a:gd name="connsiteX31" fmla="*/ 1422400 w 1644650"/>
                    <a:gd name="connsiteY31" fmla="*/ 917575 h 1231900"/>
                    <a:gd name="connsiteX32" fmla="*/ 1533525 w 1644650"/>
                    <a:gd name="connsiteY32" fmla="*/ 933450 h 1231900"/>
                    <a:gd name="connsiteX33" fmla="*/ 1416050 w 1644650"/>
                    <a:gd name="connsiteY33" fmla="*/ 720725 h 1231900"/>
                    <a:gd name="connsiteX34" fmla="*/ 1584325 w 1644650"/>
                    <a:gd name="connsiteY34" fmla="*/ 676275 h 1231900"/>
                    <a:gd name="connsiteX35" fmla="*/ 1644650 w 1644650"/>
                    <a:gd name="connsiteY35" fmla="*/ 663575 h 1231900"/>
                    <a:gd name="connsiteX0" fmla="*/ 1644650 w 1644650"/>
                    <a:gd name="connsiteY0" fmla="*/ 691168 h 1259493"/>
                    <a:gd name="connsiteX1" fmla="*/ 914400 w 1644650"/>
                    <a:gd name="connsiteY1" fmla="*/ 405418 h 1259493"/>
                    <a:gd name="connsiteX2" fmla="*/ 809625 w 1644650"/>
                    <a:gd name="connsiteY2" fmla="*/ 186343 h 1259493"/>
                    <a:gd name="connsiteX3" fmla="*/ 796925 w 1644650"/>
                    <a:gd name="connsiteY3" fmla="*/ 40293 h 1259493"/>
                    <a:gd name="connsiteX4" fmla="*/ 650875 w 1644650"/>
                    <a:gd name="connsiteY4" fmla="*/ 49818 h 1259493"/>
                    <a:gd name="connsiteX5" fmla="*/ 663575 w 1644650"/>
                    <a:gd name="connsiteY5" fmla="*/ 253018 h 1259493"/>
                    <a:gd name="connsiteX6" fmla="*/ 596900 w 1644650"/>
                    <a:gd name="connsiteY6" fmla="*/ 370493 h 1259493"/>
                    <a:gd name="connsiteX7" fmla="*/ 635000 w 1644650"/>
                    <a:gd name="connsiteY7" fmla="*/ 202218 h 1259493"/>
                    <a:gd name="connsiteX8" fmla="*/ 292100 w 1644650"/>
                    <a:gd name="connsiteY8" fmla="*/ 27593 h 1259493"/>
                    <a:gd name="connsiteX9" fmla="*/ 234950 w 1644650"/>
                    <a:gd name="connsiteY9" fmla="*/ 119668 h 1259493"/>
                    <a:gd name="connsiteX10" fmla="*/ 390525 w 1644650"/>
                    <a:gd name="connsiteY10" fmla="*/ 259368 h 1259493"/>
                    <a:gd name="connsiteX11" fmla="*/ 438150 w 1644650"/>
                    <a:gd name="connsiteY11" fmla="*/ 259368 h 1259493"/>
                    <a:gd name="connsiteX12" fmla="*/ 288925 w 1644650"/>
                    <a:gd name="connsiteY12" fmla="*/ 475268 h 1259493"/>
                    <a:gd name="connsiteX13" fmla="*/ 396875 w 1644650"/>
                    <a:gd name="connsiteY13" fmla="*/ 278418 h 1259493"/>
                    <a:gd name="connsiteX14" fmla="*/ 133350 w 1644650"/>
                    <a:gd name="connsiteY14" fmla="*/ 186343 h 1259493"/>
                    <a:gd name="connsiteX15" fmla="*/ 38100 w 1644650"/>
                    <a:gd name="connsiteY15" fmla="*/ 291118 h 1259493"/>
                    <a:gd name="connsiteX16" fmla="*/ 301625 w 1644650"/>
                    <a:gd name="connsiteY16" fmla="*/ 446693 h 1259493"/>
                    <a:gd name="connsiteX17" fmla="*/ 28575 w 1644650"/>
                    <a:gd name="connsiteY17" fmla="*/ 405418 h 1259493"/>
                    <a:gd name="connsiteX18" fmla="*/ 0 w 1644650"/>
                    <a:gd name="connsiteY18" fmla="*/ 526068 h 1259493"/>
                    <a:gd name="connsiteX19" fmla="*/ 260350 w 1644650"/>
                    <a:gd name="connsiteY19" fmla="*/ 637193 h 1259493"/>
                    <a:gd name="connsiteX20" fmla="*/ 346075 w 1644650"/>
                    <a:gd name="connsiteY20" fmla="*/ 691168 h 1259493"/>
                    <a:gd name="connsiteX21" fmla="*/ 654050 w 1644650"/>
                    <a:gd name="connsiteY21" fmla="*/ 795943 h 1259493"/>
                    <a:gd name="connsiteX22" fmla="*/ 812800 w 1644650"/>
                    <a:gd name="connsiteY22" fmla="*/ 475268 h 1259493"/>
                    <a:gd name="connsiteX23" fmla="*/ 657225 w 1644650"/>
                    <a:gd name="connsiteY23" fmla="*/ 792768 h 1259493"/>
                    <a:gd name="connsiteX24" fmla="*/ 1123950 w 1644650"/>
                    <a:gd name="connsiteY24" fmla="*/ 1259493 h 1259493"/>
                    <a:gd name="connsiteX25" fmla="*/ 1228725 w 1644650"/>
                    <a:gd name="connsiteY25" fmla="*/ 1218218 h 1259493"/>
                    <a:gd name="connsiteX26" fmla="*/ 1108075 w 1644650"/>
                    <a:gd name="connsiteY26" fmla="*/ 1135668 h 1259493"/>
                    <a:gd name="connsiteX27" fmla="*/ 1123950 w 1644650"/>
                    <a:gd name="connsiteY27" fmla="*/ 1192818 h 1259493"/>
                    <a:gd name="connsiteX28" fmla="*/ 1123950 w 1644650"/>
                    <a:gd name="connsiteY28" fmla="*/ 1049943 h 1259493"/>
                    <a:gd name="connsiteX29" fmla="*/ 1295400 w 1644650"/>
                    <a:gd name="connsiteY29" fmla="*/ 1091218 h 1259493"/>
                    <a:gd name="connsiteX30" fmla="*/ 1235075 w 1644650"/>
                    <a:gd name="connsiteY30" fmla="*/ 897543 h 1259493"/>
                    <a:gd name="connsiteX31" fmla="*/ 1422400 w 1644650"/>
                    <a:gd name="connsiteY31" fmla="*/ 945168 h 1259493"/>
                    <a:gd name="connsiteX32" fmla="*/ 1533525 w 1644650"/>
                    <a:gd name="connsiteY32" fmla="*/ 961043 h 1259493"/>
                    <a:gd name="connsiteX33" fmla="*/ 1416050 w 1644650"/>
                    <a:gd name="connsiteY33" fmla="*/ 748318 h 1259493"/>
                    <a:gd name="connsiteX34" fmla="*/ 1584325 w 1644650"/>
                    <a:gd name="connsiteY34" fmla="*/ 703868 h 1259493"/>
                    <a:gd name="connsiteX35" fmla="*/ 1644650 w 1644650"/>
                    <a:gd name="connsiteY35" fmla="*/ 691168 h 1259493"/>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414338 w 1644650"/>
                    <a:gd name="connsiteY10" fmla="*/ 2254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58602 w 1658602"/>
                    <a:gd name="connsiteY0" fmla="*/ 697759 h 1266084"/>
                    <a:gd name="connsiteX1" fmla="*/ 928352 w 1658602"/>
                    <a:gd name="connsiteY1" fmla="*/ 412009 h 1266084"/>
                    <a:gd name="connsiteX2" fmla="*/ 823577 w 1658602"/>
                    <a:gd name="connsiteY2" fmla="*/ 192934 h 1266084"/>
                    <a:gd name="connsiteX3" fmla="*/ 818021 w 1658602"/>
                    <a:gd name="connsiteY3" fmla="*/ 46884 h 1266084"/>
                    <a:gd name="connsiteX4" fmla="*/ 664827 w 1658602"/>
                    <a:gd name="connsiteY4" fmla="*/ 56409 h 1266084"/>
                    <a:gd name="connsiteX5" fmla="*/ 677527 w 1658602"/>
                    <a:gd name="connsiteY5" fmla="*/ 259609 h 1266084"/>
                    <a:gd name="connsiteX6" fmla="*/ 610852 w 1658602"/>
                    <a:gd name="connsiteY6" fmla="*/ 377084 h 1266084"/>
                    <a:gd name="connsiteX7" fmla="*/ 648952 w 1658602"/>
                    <a:gd name="connsiteY7" fmla="*/ 208809 h 1266084"/>
                    <a:gd name="connsiteX8" fmla="*/ 306052 w 1658602"/>
                    <a:gd name="connsiteY8" fmla="*/ 34184 h 1266084"/>
                    <a:gd name="connsiteX9" fmla="*/ 239377 w 1658602"/>
                    <a:gd name="connsiteY9" fmla="*/ 128640 h 1266084"/>
                    <a:gd name="connsiteX10" fmla="*/ 392571 w 1658602"/>
                    <a:gd name="connsiteY10" fmla="*/ 263578 h 1266084"/>
                    <a:gd name="connsiteX11" fmla="*/ 452102 w 1658602"/>
                    <a:gd name="connsiteY11" fmla="*/ 265959 h 1266084"/>
                    <a:gd name="connsiteX12" fmla="*/ 302877 w 1658602"/>
                    <a:gd name="connsiteY12" fmla="*/ 481859 h 1266084"/>
                    <a:gd name="connsiteX13" fmla="*/ 429877 w 1658602"/>
                    <a:gd name="connsiteY13" fmla="*/ 273103 h 1266084"/>
                    <a:gd name="connsiteX14" fmla="*/ 135396 w 1658602"/>
                    <a:gd name="connsiteY14" fmla="*/ 178646 h 1266084"/>
                    <a:gd name="connsiteX15" fmla="*/ 52052 w 1658602"/>
                    <a:gd name="connsiteY15" fmla="*/ 297709 h 1266084"/>
                    <a:gd name="connsiteX16" fmla="*/ 315577 w 1658602"/>
                    <a:gd name="connsiteY16" fmla="*/ 453284 h 1266084"/>
                    <a:gd name="connsiteX17" fmla="*/ 42527 w 1658602"/>
                    <a:gd name="connsiteY17" fmla="*/ 412009 h 1266084"/>
                    <a:gd name="connsiteX18" fmla="*/ 13952 w 1658602"/>
                    <a:gd name="connsiteY18" fmla="*/ 532659 h 1266084"/>
                    <a:gd name="connsiteX19" fmla="*/ 274302 w 1658602"/>
                    <a:gd name="connsiteY19" fmla="*/ 643784 h 1266084"/>
                    <a:gd name="connsiteX20" fmla="*/ 360027 w 1658602"/>
                    <a:gd name="connsiteY20" fmla="*/ 697759 h 1266084"/>
                    <a:gd name="connsiteX21" fmla="*/ 668002 w 1658602"/>
                    <a:gd name="connsiteY21" fmla="*/ 802534 h 1266084"/>
                    <a:gd name="connsiteX22" fmla="*/ 826752 w 1658602"/>
                    <a:gd name="connsiteY22" fmla="*/ 481859 h 1266084"/>
                    <a:gd name="connsiteX23" fmla="*/ 671177 w 1658602"/>
                    <a:gd name="connsiteY23" fmla="*/ 799359 h 1266084"/>
                    <a:gd name="connsiteX24" fmla="*/ 1137902 w 1658602"/>
                    <a:gd name="connsiteY24" fmla="*/ 1266084 h 1266084"/>
                    <a:gd name="connsiteX25" fmla="*/ 1242677 w 1658602"/>
                    <a:gd name="connsiteY25" fmla="*/ 1224809 h 1266084"/>
                    <a:gd name="connsiteX26" fmla="*/ 1122027 w 1658602"/>
                    <a:gd name="connsiteY26" fmla="*/ 1142259 h 1266084"/>
                    <a:gd name="connsiteX27" fmla="*/ 1137902 w 1658602"/>
                    <a:gd name="connsiteY27" fmla="*/ 1199409 h 1266084"/>
                    <a:gd name="connsiteX28" fmla="*/ 1137902 w 1658602"/>
                    <a:gd name="connsiteY28" fmla="*/ 1056534 h 1266084"/>
                    <a:gd name="connsiteX29" fmla="*/ 1309352 w 1658602"/>
                    <a:gd name="connsiteY29" fmla="*/ 1097809 h 1266084"/>
                    <a:gd name="connsiteX30" fmla="*/ 1249027 w 1658602"/>
                    <a:gd name="connsiteY30" fmla="*/ 904134 h 1266084"/>
                    <a:gd name="connsiteX31" fmla="*/ 1436352 w 1658602"/>
                    <a:gd name="connsiteY31" fmla="*/ 951759 h 1266084"/>
                    <a:gd name="connsiteX32" fmla="*/ 1547477 w 1658602"/>
                    <a:gd name="connsiteY32" fmla="*/ 967634 h 1266084"/>
                    <a:gd name="connsiteX33" fmla="*/ 1430002 w 1658602"/>
                    <a:gd name="connsiteY33" fmla="*/ 754909 h 1266084"/>
                    <a:gd name="connsiteX34" fmla="*/ 1598277 w 1658602"/>
                    <a:gd name="connsiteY34" fmla="*/ 710459 h 1266084"/>
                    <a:gd name="connsiteX35" fmla="*/ 1658602 w 1658602"/>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22390 w 1661284"/>
                    <a:gd name="connsiteY34" fmla="*/ 722366 h 1266084"/>
                    <a:gd name="connsiteX35" fmla="*/ 1661284 w 1661284"/>
                    <a:gd name="connsiteY35" fmla="*/ 697759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75446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50903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50803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361247 w 1673190"/>
                    <a:gd name="connsiteY33" fmla="*/ 721572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454909 w 1673190"/>
                    <a:gd name="connsiteY32" fmla="*/ 1008116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07247 w 1673190"/>
                    <a:gd name="connsiteY27" fmla="*/ 1225602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35128"/>
                    <a:gd name="connsiteX1" fmla="*/ 945322 w 1673190"/>
                    <a:gd name="connsiteY1" fmla="*/ 409628 h 1235128"/>
                    <a:gd name="connsiteX2" fmla="*/ 826259 w 1673190"/>
                    <a:gd name="connsiteY2" fmla="*/ 192934 h 1235128"/>
                    <a:gd name="connsiteX3" fmla="*/ 820703 w 1673190"/>
                    <a:gd name="connsiteY3" fmla="*/ 46884 h 1235128"/>
                    <a:gd name="connsiteX4" fmla="*/ 667509 w 1673190"/>
                    <a:gd name="connsiteY4" fmla="*/ 56409 h 1235128"/>
                    <a:gd name="connsiteX5" fmla="*/ 682590 w 1673190"/>
                    <a:gd name="connsiteY5" fmla="*/ 233416 h 1235128"/>
                    <a:gd name="connsiteX6" fmla="*/ 613534 w 1673190"/>
                    <a:gd name="connsiteY6" fmla="*/ 377084 h 1235128"/>
                    <a:gd name="connsiteX7" fmla="*/ 684971 w 1673190"/>
                    <a:gd name="connsiteY7" fmla="*/ 235002 h 1235128"/>
                    <a:gd name="connsiteX8" fmla="*/ 308734 w 1673190"/>
                    <a:gd name="connsiteY8" fmla="*/ 34184 h 1235128"/>
                    <a:gd name="connsiteX9" fmla="*/ 242059 w 1673190"/>
                    <a:gd name="connsiteY9" fmla="*/ 128640 h 1235128"/>
                    <a:gd name="connsiteX10" fmla="*/ 392871 w 1673190"/>
                    <a:gd name="connsiteY10" fmla="*/ 246909 h 1235128"/>
                    <a:gd name="connsiteX11" fmla="*/ 435734 w 1673190"/>
                    <a:gd name="connsiteY11" fmla="*/ 273103 h 1235128"/>
                    <a:gd name="connsiteX12" fmla="*/ 334134 w 1673190"/>
                    <a:gd name="connsiteY12" fmla="*/ 443759 h 1235128"/>
                    <a:gd name="connsiteX13" fmla="*/ 439702 w 1673190"/>
                    <a:gd name="connsiteY13" fmla="*/ 273103 h 1235128"/>
                    <a:gd name="connsiteX14" fmla="*/ 138078 w 1673190"/>
                    <a:gd name="connsiteY14" fmla="*/ 178646 h 1235128"/>
                    <a:gd name="connsiteX15" fmla="*/ 54734 w 1673190"/>
                    <a:gd name="connsiteY15" fmla="*/ 297709 h 1235128"/>
                    <a:gd name="connsiteX16" fmla="*/ 284922 w 1673190"/>
                    <a:gd name="connsiteY16" fmla="*/ 436615 h 1235128"/>
                    <a:gd name="connsiteX17" fmla="*/ 45209 w 1673190"/>
                    <a:gd name="connsiteY17" fmla="*/ 412009 h 1235128"/>
                    <a:gd name="connsiteX18" fmla="*/ 16634 w 1673190"/>
                    <a:gd name="connsiteY18" fmla="*/ 532659 h 1235128"/>
                    <a:gd name="connsiteX19" fmla="*/ 276984 w 1673190"/>
                    <a:gd name="connsiteY19" fmla="*/ 643784 h 1235128"/>
                    <a:gd name="connsiteX20" fmla="*/ 365090 w 1673190"/>
                    <a:gd name="connsiteY20" fmla="*/ 707284 h 1235128"/>
                    <a:gd name="connsiteX21" fmla="*/ 670684 w 1673190"/>
                    <a:gd name="connsiteY21" fmla="*/ 802534 h 1235128"/>
                    <a:gd name="connsiteX22" fmla="*/ 829434 w 1673190"/>
                    <a:gd name="connsiteY22" fmla="*/ 481859 h 1235128"/>
                    <a:gd name="connsiteX23" fmla="*/ 661953 w 1673190"/>
                    <a:gd name="connsiteY23" fmla="*/ 806502 h 1235128"/>
                    <a:gd name="connsiteX24" fmla="*/ 1142966 w 1673190"/>
                    <a:gd name="connsiteY24" fmla="*/ 1235128 h 1235128"/>
                    <a:gd name="connsiteX25" fmla="*/ 1245359 w 1673190"/>
                    <a:gd name="connsiteY25" fmla="*/ 1224809 h 1235128"/>
                    <a:gd name="connsiteX26" fmla="*/ 1136616 w 1673190"/>
                    <a:gd name="connsiteY26" fmla="*/ 1130353 h 1235128"/>
                    <a:gd name="connsiteX27" fmla="*/ 1140584 w 1673190"/>
                    <a:gd name="connsiteY27" fmla="*/ 1216077 h 1235128"/>
                    <a:gd name="connsiteX28" fmla="*/ 1140584 w 1673190"/>
                    <a:gd name="connsiteY28" fmla="*/ 1056534 h 1235128"/>
                    <a:gd name="connsiteX29" fmla="*/ 1307272 w 1673190"/>
                    <a:gd name="connsiteY29" fmla="*/ 1109716 h 1235128"/>
                    <a:gd name="connsiteX30" fmla="*/ 1249328 w 1673190"/>
                    <a:gd name="connsiteY30" fmla="*/ 920802 h 1235128"/>
                    <a:gd name="connsiteX31" fmla="*/ 1439034 w 1673190"/>
                    <a:gd name="connsiteY31" fmla="*/ 951759 h 1235128"/>
                    <a:gd name="connsiteX32" fmla="*/ 1540634 w 1673190"/>
                    <a:gd name="connsiteY32" fmla="*/ 958110 h 1235128"/>
                    <a:gd name="connsiteX33" fmla="*/ 1430303 w 1673190"/>
                    <a:gd name="connsiteY33" fmla="*/ 764434 h 1235128"/>
                    <a:gd name="connsiteX34" fmla="*/ 1615246 w 1673190"/>
                    <a:gd name="connsiteY34" fmla="*/ 722366 h 1235128"/>
                    <a:gd name="connsiteX35" fmla="*/ 1673190 w 1673190"/>
                    <a:gd name="connsiteY35" fmla="*/ 700140 h 1235128"/>
                    <a:gd name="connsiteX0" fmla="*/ 1673190 w 1673190"/>
                    <a:gd name="connsiteY0" fmla="*/ 700140 h 1251797"/>
                    <a:gd name="connsiteX1" fmla="*/ 945322 w 1673190"/>
                    <a:gd name="connsiteY1" fmla="*/ 409628 h 1251797"/>
                    <a:gd name="connsiteX2" fmla="*/ 826259 w 1673190"/>
                    <a:gd name="connsiteY2" fmla="*/ 192934 h 1251797"/>
                    <a:gd name="connsiteX3" fmla="*/ 820703 w 1673190"/>
                    <a:gd name="connsiteY3" fmla="*/ 46884 h 1251797"/>
                    <a:gd name="connsiteX4" fmla="*/ 667509 w 1673190"/>
                    <a:gd name="connsiteY4" fmla="*/ 56409 h 1251797"/>
                    <a:gd name="connsiteX5" fmla="*/ 682590 w 1673190"/>
                    <a:gd name="connsiteY5" fmla="*/ 233416 h 1251797"/>
                    <a:gd name="connsiteX6" fmla="*/ 613534 w 1673190"/>
                    <a:gd name="connsiteY6" fmla="*/ 377084 h 1251797"/>
                    <a:gd name="connsiteX7" fmla="*/ 684971 w 1673190"/>
                    <a:gd name="connsiteY7" fmla="*/ 235002 h 1251797"/>
                    <a:gd name="connsiteX8" fmla="*/ 308734 w 1673190"/>
                    <a:gd name="connsiteY8" fmla="*/ 34184 h 1251797"/>
                    <a:gd name="connsiteX9" fmla="*/ 242059 w 1673190"/>
                    <a:gd name="connsiteY9" fmla="*/ 128640 h 1251797"/>
                    <a:gd name="connsiteX10" fmla="*/ 392871 w 1673190"/>
                    <a:gd name="connsiteY10" fmla="*/ 246909 h 1251797"/>
                    <a:gd name="connsiteX11" fmla="*/ 435734 w 1673190"/>
                    <a:gd name="connsiteY11" fmla="*/ 273103 h 1251797"/>
                    <a:gd name="connsiteX12" fmla="*/ 334134 w 1673190"/>
                    <a:gd name="connsiteY12" fmla="*/ 443759 h 1251797"/>
                    <a:gd name="connsiteX13" fmla="*/ 439702 w 1673190"/>
                    <a:gd name="connsiteY13" fmla="*/ 273103 h 1251797"/>
                    <a:gd name="connsiteX14" fmla="*/ 138078 w 1673190"/>
                    <a:gd name="connsiteY14" fmla="*/ 178646 h 1251797"/>
                    <a:gd name="connsiteX15" fmla="*/ 54734 w 1673190"/>
                    <a:gd name="connsiteY15" fmla="*/ 297709 h 1251797"/>
                    <a:gd name="connsiteX16" fmla="*/ 284922 w 1673190"/>
                    <a:gd name="connsiteY16" fmla="*/ 436615 h 1251797"/>
                    <a:gd name="connsiteX17" fmla="*/ 45209 w 1673190"/>
                    <a:gd name="connsiteY17" fmla="*/ 412009 h 1251797"/>
                    <a:gd name="connsiteX18" fmla="*/ 16634 w 1673190"/>
                    <a:gd name="connsiteY18" fmla="*/ 532659 h 1251797"/>
                    <a:gd name="connsiteX19" fmla="*/ 276984 w 1673190"/>
                    <a:gd name="connsiteY19" fmla="*/ 643784 h 1251797"/>
                    <a:gd name="connsiteX20" fmla="*/ 365090 w 1673190"/>
                    <a:gd name="connsiteY20" fmla="*/ 707284 h 1251797"/>
                    <a:gd name="connsiteX21" fmla="*/ 670684 w 1673190"/>
                    <a:gd name="connsiteY21" fmla="*/ 802534 h 1251797"/>
                    <a:gd name="connsiteX22" fmla="*/ 829434 w 1673190"/>
                    <a:gd name="connsiteY22" fmla="*/ 481859 h 1251797"/>
                    <a:gd name="connsiteX23" fmla="*/ 661953 w 1673190"/>
                    <a:gd name="connsiteY23" fmla="*/ 806502 h 1251797"/>
                    <a:gd name="connsiteX24" fmla="*/ 1128679 w 1673190"/>
                    <a:gd name="connsiteY24" fmla="*/ 1251797 h 1251797"/>
                    <a:gd name="connsiteX25" fmla="*/ 1245359 w 1673190"/>
                    <a:gd name="connsiteY25" fmla="*/ 1224809 h 1251797"/>
                    <a:gd name="connsiteX26" fmla="*/ 1136616 w 1673190"/>
                    <a:gd name="connsiteY26" fmla="*/ 1130353 h 1251797"/>
                    <a:gd name="connsiteX27" fmla="*/ 1140584 w 1673190"/>
                    <a:gd name="connsiteY27" fmla="*/ 1216077 h 1251797"/>
                    <a:gd name="connsiteX28" fmla="*/ 1140584 w 1673190"/>
                    <a:gd name="connsiteY28" fmla="*/ 1056534 h 1251797"/>
                    <a:gd name="connsiteX29" fmla="*/ 1307272 w 1673190"/>
                    <a:gd name="connsiteY29" fmla="*/ 1109716 h 1251797"/>
                    <a:gd name="connsiteX30" fmla="*/ 1249328 w 1673190"/>
                    <a:gd name="connsiteY30" fmla="*/ 920802 h 1251797"/>
                    <a:gd name="connsiteX31" fmla="*/ 1439034 w 1673190"/>
                    <a:gd name="connsiteY31" fmla="*/ 951759 h 1251797"/>
                    <a:gd name="connsiteX32" fmla="*/ 1540634 w 1673190"/>
                    <a:gd name="connsiteY32" fmla="*/ 958110 h 1251797"/>
                    <a:gd name="connsiteX33" fmla="*/ 1430303 w 1673190"/>
                    <a:gd name="connsiteY33" fmla="*/ 764434 h 1251797"/>
                    <a:gd name="connsiteX34" fmla="*/ 1615246 w 1673190"/>
                    <a:gd name="connsiteY34" fmla="*/ 722366 h 1251797"/>
                    <a:gd name="connsiteX35" fmla="*/ 1673190 w 1673190"/>
                    <a:gd name="connsiteY35" fmla="*/ 700140 h 1251797"/>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28679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87353 w 1673190"/>
                    <a:gd name="connsiteY21" fmla="*/ 816822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751646 w 1673190"/>
                    <a:gd name="connsiteY7" fmla="*/ 265958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2241 h 1256669"/>
                    <a:gd name="connsiteX1" fmla="*/ 945322 w 1673190"/>
                    <a:gd name="connsiteY1" fmla="*/ 411729 h 1256669"/>
                    <a:gd name="connsiteX2" fmla="*/ 850072 w 1673190"/>
                    <a:gd name="connsiteY2" fmla="*/ 187892 h 1256669"/>
                    <a:gd name="connsiteX3" fmla="*/ 820703 w 1673190"/>
                    <a:gd name="connsiteY3" fmla="*/ 48985 h 1256669"/>
                    <a:gd name="connsiteX4" fmla="*/ 667509 w 1673190"/>
                    <a:gd name="connsiteY4" fmla="*/ 58510 h 1256669"/>
                    <a:gd name="connsiteX5" fmla="*/ 675446 w 1673190"/>
                    <a:gd name="connsiteY5" fmla="*/ 223610 h 1256669"/>
                    <a:gd name="connsiteX6" fmla="*/ 618296 w 1673190"/>
                    <a:gd name="connsiteY6" fmla="*/ 374423 h 1256669"/>
                    <a:gd name="connsiteX7" fmla="*/ 663539 w 1673190"/>
                    <a:gd name="connsiteY7" fmla="*/ 225197 h 1256669"/>
                    <a:gd name="connsiteX8" fmla="*/ 308734 w 1673190"/>
                    <a:gd name="connsiteY8" fmla="*/ 36285 h 1256669"/>
                    <a:gd name="connsiteX9" fmla="*/ 242059 w 1673190"/>
                    <a:gd name="connsiteY9" fmla="*/ 130741 h 1256669"/>
                    <a:gd name="connsiteX10" fmla="*/ 392871 w 1673190"/>
                    <a:gd name="connsiteY10" fmla="*/ 249010 h 1256669"/>
                    <a:gd name="connsiteX11" fmla="*/ 435734 w 1673190"/>
                    <a:gd name="connsiteY11" fmla="*/ 275204 h 1256669"/>
                    <a:gd name="connsiteX12" fmla="*/ 334134 w 1673190"/>
                    <a:gd name="connsiteY12" fmla="*/ 445860 h 1256669"/>
                    <a:gd name="connsiteX13" fmla="*/ 439702 w 1673190"/>
                    <a:gd name="connsiteY13" fmla="*/ 275204 h 1256669"/>
                    <a:gd name="connsiteX14" fmla="*/ 138078 w 1673190"/>
                    <a:gd name="connsiteY14" fmla="*/ 180747 h 1256669"/>
                    <a:gd name="connsiteX15" fmla="*/ 54734 w 1673190"/>
                    <a:gd name="connsiteY15" fmla="*/ 299810 h 1256669"/>
                    <a:gd name="connsiteX16" fmla="*/ 284922 w 1673190"/>
                    <a:gd name="connsiteY16" fmla="*/ 438716 h 1256669"/>
                    <a:gd name="connsiteX17" fmla="*/ 45209 w 1673190"/>
                    <a:gd name="connsiteY17" fmla="*/ 414110 h 1256669"/>
                    <a:gd name="connsiteX18" fmla="*/ 16634 w 1673190"/>
                    <a:gd name="connsiteY18" fmla="*/ 534760 h 1256669"/>
                    <a:gd name="connsiteX19" fmla="*/ 276984 w 1673190"/>
                    <a:gd name="connsiteY19" fmla="*/ 645885 h 1256669"/>
                    <a:gd name="connsiteX20" fmla="*/ 365090 w 1673190"/>
                    <a:gd name="connsiteY20" fmla="*/ 709385 h 1256669"/>
                    <a:gd name="connsiteX21" fmla="*/ 677828 w 1673190"/>
                    <a:gd name="connsiteY21" fmla="*/ 809398 h 1256669"/>
                    <a:gd name="connsiteX22" fmla="*/ 829434 w 1673190"/>
                    <a:gd name="connsiteY22" fmla="*/ 483960 h 1256669"/>
                    <a:gd name="connsiteX23" fmla="*/ 661953 w 1673190"/>
                    <a:gd name="connsiteY23" fmla="*/ 808603 h 1256669"/>
                    <a:gd name="connsiteX24" fmla="*/ 1152491 w 1673190"/>
                    <a:gd name="connsiteY24" fmla="*/ 1253898 h 1256669"/>
                    <a:gd name="connsiteX25" fmla="*/ 1245359 w 1673190"/>
                    <a:gd name="connsiteY25" fmla="*/ 1226910 h 1256669"/>
                    <a:gd name="connsiteX26" fmla="*/ 1100898 w 1673190"/>
                    <a:gd name="connsiteY26" fmla="*/ 1108642 h 1256669"/>
                    <a:gd name="connsiteX27" fmla="*/ 1123916 w 1673190"/>
                    <a:gd name="connsiteY27" fmla="*/ 1180077 h 1256669"/>
                    <a:gd name="connsiteX28" fmla="*/ 1140584 w 1673190"/>
                    <a:gd name="connsiteY28" fmla="*/ 1058635 h 1256669"/>
                    <a:gd name="connsiteX29" fmla="*/ 1307272 w 1673190"/>
                    <a:gd name="connsiteY29" fmla="*/ 1111817 h 1256669"/>
                    <a:gd name="connsiteX30" fmla="*/ 1249328 w 1673190"/>
                    <a:gd name="connsiteY30" fmla="*/ 922903 h 1256669"/>
                    <a:gd name="connsiteX31" fmla="*/ 1439034 w 1673190"/>
                    <a:gd name="connsiteY31" fmla="*/ 953860 h 1256669"/>
                    <a:gd name="connsiteX32" fmla="*/ 1540634 w 1673190"/>
                    <a:gd name="connsiteY32" fmla="*/ 960211 h 1256669"/>
                    <a:gd name="connsiteX33" fmla="*/ 1430303 w 1673190"/>
                    <a:gd name="connsiteY33" fmla="*/ 766535 h 1256669"/>
                    <a:gd name="connsiteX34" fmla="*/ 1615246 w 1673190"/>
                    <a:gd name="connsiteY34" fmla="*/ 724467 h 1256669"/>
                    <a:gd name="connsiteX35" fmla="*/ 1673190 w 1673190"/>
                    <a:gd name="connsiteY35" fmla="*/ 702241 h 1256669"/>
                    <a:gd name="connsiteX0" fmla="*/ 1673190 w 1673190"/>
                    <a:gd name="connsiteY0" fmla="*/ 712405 h 1266833"/>
                    <a:gd name="connsiteX1" fmla="*/ 945322 w 1673190"/>
                    <a:gd name="connsiteY1" fmla="*/ 421893 h 1266833"/>
                    <a:gd name="connsiteX2" fmla="*/ 850072 w 1673190"/>
                    <a:gd name="connsiteY2" fmla="*/ 198056 h 1266833"/>
                    <a:gd name="connsiteX3" fmla="*/ 820703 w 1673190"/>
                    <a:gd name="connsiteY3" fmla="*/ 59149 h 1266833"/>
                    <a:gd name="connsiteX4" fmla="*/ 667509 w 1673190"/>
                    <a:gd name="connsiteY4" fmla="*/ 68674 h 1266833"/>
                    <a:gd name="connsiteX5" fmla="*/ 675446 w 1673190"/>
                    <a:gd name="connsiteY5" fmla="*/ 233774 h 1266833"/>
                    <a:gd name="connsiteX6" fmla="*/ 618296 w 1673190"/>
                    <a:gd name="connsiteY6" fmla="*/ 384587 h 1266833"/>
                    <a:gd name="connsiteX7" fmla="*/ 663539 w 1673190"/>
                    <a:gd name="connsiteY7" fmla="*/ 235361 h 1266833"/>
                    <a:gd name="connsiteX8" fmla="*/ 308734 w 1673190"/>
                    <a:gd name="connsiteY8" fmla="*/ 46449 h 1266833"/>
                    <a:gd name="connsiteX9" fmla="*/ 242059 w 1673190"/>
                    <a:gd name="connsiteY9" fmla="*/ 140905 h 1266833"/>
                    <a:gd name="connsiteX10" fmla="*/ 392871 w 1673190"/>
                    <a:gd name="connsiteY10" fmla="*/ 259174 h 1266833"/>
                    <a:gd name="connsiteX11" fmla="*/ 435734 w 1673190"/>
                    <a:gd name="connsiteY11" fmla="*/ 285368 h 1266833"/>
                    <a:gd name="connsiteX12" fmla="*/ 334134 w 1673190"/>
                    <a:gd name="connsiteY12" fmla="*/ 456024 h 1266833"/>
                    <a:gd name="connsiteX13" fmla="*/ 439702 w 1673190"/>
                    <a:gd name="connsiteY13" fmla="*/ 285368 h 1266833"/>
                    <a:gd name="connsiteX14" fmla="*/ 138078 w 1673190"/>
                    <a:gd name="connsiteY14" fmla="*/ 190911 h 1266833"/>
                    <a:gd name="connsiteX15" fmla="*/ 54734 w 1673190"/>
                    <a:gd name="connsiteY15" fmla="*/ 309974 h 1266833"/>
                    <a:gd name="connsiteX16" fmla="*/ 284922 w 1673190"/>
                    <a:gd name="connsiteY16" fmla="*/ 448880 h 1266833"/>
                    <a:gd name="connsiteX17" fmla="*/ 45209 w 1673190"/>
                    <a:gd name="connsiteY17" fmla="*/ 424274 h 1266833"/>
                    <a:gd name="connsiteX18" fmla="*/ 16634 w 1673190"/>
                    <a:gd name="connsiteY18" fmla="*/ 544924 h 1266833"/>
                    <a:gd name="connsiteX19" fmla="*/ 276984 w 1673190"/>
                    <a:gd name="connsiteY19" fmla="*/ 656049 h 1266833"/>
                    <a:gd name="connsiteX20" fmla="*/ 365090 w 1673190"/>
                    <a:gd name="connsiteY20" fmla="*/ 719549 h 1266833"/>
                    <a:gd name="connsiteX21" fmla="*/ 677828 w 1673190"/>
                    <a:gd name="connsiteY21" fmla="*/ 819562 h 1266833"/>
                    <a:gd name="connsiteX22" fmla="*/ 829434 w 1673190"/>
                    <a:gd name="connsiteY22" fmla="*/ 494124 h 1266833"/>
                    <a:gd name="connsiteX23" fmla="*/ 661953 w 1673190"/>
                    <a:gd name="connsiteY23" fmla="*/ 818767 h 1266833"/>
                    <a:gd name="connsiteX24" fmla="*/ 1152491 w 1673190"/>
                    <a:gd name="connsiteY24" fmla="*/ 1264062 h 1266833"/>
                    <a:gd name="connsiteX25" fmla="*/ 1245359 w 1673190"/>
                    <a:gd name="connsiteY25" fmla="*/ 1237074 h 1266833"/>
                    <a:gd name="connsiteX26" fmla="*/ 1100898 w 1673190"/>
                    <a:gd name="connsiteY26" fmla="*/ 1118806 h 1266833"/>
                    <a:gd name="connsiteX27" fmla="*/ 1123916 w 1673190"/>
                    <a:gd name="connsiteY27" fmla="*/ 1190241 h 1266833"/>
                    <a:gd name="connsiteX28" fmla="*/ 1140584 w 1673190"/>
                    <a:gd name="connsiteY28" fmla="*/ 1068799 h 1266833"/>
                    <a:gd name="connsiteX29" fmla="*/ 1307272 w 1673190"/>
                    <a:gd name="connsiteY29" fmla="*/ 1121981 h 1266833"/>
                    <a:gd name="connsiteX30" fmla="*/ 1249328 w 1673190"/>
                    <a:gd name="connsiteY30" fmla="*/ 933067 h 1266833"/>
                    <a:gd name="connsiteX31" fmla="*/ 1439034 w 1673190"/>
                    <a:gd name="connsiteY31" fmla="*/ 964024 h 1266833"/>
                    <a:gd name="connsiteX32" fmla="*/ 1540634 w 1673190"/>
                    <a:gd name="connsiteY32" fmla="*/ 970375 h 1266833"/>
                    <a:gd name="connsiteX33" fmla="*/ 1430303 w 1673190"/>
                    <a:gd name="connsiteY33" fmla="*/ 776699 h 1266833"/>
                    <a:gd name="connsiteX34" fmla="*/ 1615246 w 1673190"/>
                    <a:gd name="connsiteY34" fmla="*/ 734631 h 1266833"/>
                    <a:gd name="connsiteX35" fmla="*/ 1673190 w 1673190"/>
                    <a:gd name="connsiteY35" fmla="*/ 712405 h 1266833"/>
                    <a:gd name="connsiteX0" fmla="*/ 1673190 w 1673190"/>
                    <a:gd name="connsiteY0" fmla="*/ 683487 h 1237915"/>
                    <a:gd name="connsiteX1" fmla="*/ 945322 w 1673190"/>
                    <a:gd name="connsiteY1" fmla="*/ 392975 h 1237915"/>
                    <a:gd name="connsiteX2" fmla="*/ 840547 w 1673190"/>
                    <a:gd name="connsiteY2" fmla="*/ 185807 h 1237915"/>
                    <a:gd name="connsiteX3" fmla="*/ 820703 w 1673190"/>
                    <a:gd name="connsiteY3" fmla="*/ 30231 h 1237915"/>
                    <a:gd name="connsiteX4" fmla="*/ 667509 w 1673190"/>
                    <a:gd name="connsiteY4" fmla="*/ 39756 h 1237915"/>
                    <a:gd name="connsiteX5" fmla="*/ 675446 w 1673190"/>
                    <a:gd name="connsiteY5" fmla="*/ 204856 h 1237915"/>
                    <a:gd name="connsiteX6" fmla="*/ 618296 w 1673190"/>
                    <a:gd name="connsiteY6" fmla="*/ 355669 h 1237915"/>
                    <a:gd name="connsiteX7" fmla="*/ 663539 w 1673190"/>
                    <a:gd name="connsiteY7" fmla="*/ 206443 h 1237915"/>
                    <a:gd name="connsiteX8" fmla="*/ 308734 w 1673190"/>
                    <a:gd name="connsiteY8" fmla="*/ 17531 h 1237915"/>
                    <a:gd name="connsiteX9" fmla="*/ 242059 w 1673190"/>
                    <a:gd name="connsiteY9" fmla="*/ 111987 h 1237915"/>
                    <a:gd name="connsiteX10" fmla="*/ 392871 w 1673190"/>
                    <a:gd name="connsiteY10" fmla="*/ 230256 h 1237915"/>
                    <a:gd name="connsiteX11" fmla="*/ 435734 w 1673190"/>
                    <a:gd name="connsiteY11" fmla="*/ 256450 h 1237915"/>
                    <a:gd name="connsiteX12" fmla="*/ 334134 w 1673190"/>
                    <a:gd name="connsiteY12" fmla="*/ 427106 h 1237915"/>
                    <a:gd name="connsiteX13" fmla="*/ 439702 w 1673190"/>
                    <a:gd name="connsiteY13" fmla="*/ 256450 h 1237915"/>
                    <a:gd name="connsiteX14" fmla="*/ 138078 w 1673190"/>
                    <a:gd name="connsiteY14" fmla="*/ 161993 h 1237915"/>
                    <a:gd name="connsiteX15" fmla="*/ 54734 w 1673190"/>
                    <a:gd name="connsiteY15" fmla="*/ 281056 h 1237915"/>
                    <a:gd name="connsiteX16" fmla="*/ 284922 w 1673190"/>
                    <a:gd name="connsiteY16" fmla="*/ 419962 h 1237915"/>
                    <a:gd name="connsiteX17" fmla="*/ 45209 w 1673190"/>
                    <a:gd name="connsiteY17" fmla="*/ 395356 h 1237915"/>
                    <a:gd name="connsiteX18" fmla="*/ 16634 w 1673190"/>
                    <a:gd name="connsiteY18" fmla="*/ 516006 h 1237915"/>
                    <a:gd name="connsiteX19" fmla="*/ 276984 w 1673190"/>
                    <a:gd name="connsiteY19" fmla="*/ 627131 h 1237915"/>
                    <a:gd name="connsiteX20" fmla="*/ 365090 w 1673190"/>
                    <a:gd name="connsiteY20" fmla="*/ 690631 h 1237915"/>
                    <a:gd name="connsiteX21" fmla="*/ 677828 w 1673190"/>
                    <a:gd name="connsiteY21" fmla="*/ 790644 h 1237915"/>
                    <a:gd name="connsiteX22" fmla="*/ 829434 w 1673190"/>
                    <a:gd name="connsiteY22" fmla="*/ 465206 h 1237915"/>
                    <a:gd name="connsiteX23" fmla="*/ 661953 w 1673190"/>
                    <a:gd name="connsiteY23" fmla="*/ 789849 h 1237915"/>
                    <a:gd name="connsiteX24" fmla="*/ 1152491 w 1673190"/>
                    <a:gd name="connsiteY24" fmla="*/ 1235144 h 1237915"/>
                    <a:gd name="connsiteX25" fmla="*/ 1245359 w 1673190"/>
                    <a:gd name="connsiteY25" fmla="*/ 1208156 h 1237915"/>
                    <a:gd name="connsiteX26" fmla="*/ 1100898 w 1673190"/>
                    <a:gd name="connsiteY26" fmla="*/ 1089888 h 1237915"/>
                    <a:gd name="connsiteX27" fmla="*/ 1123916 w 1673190"/>
                    <a:gd name="connsiteY27" fmla="*/ 1161323 h 1237915"/>
                    <a:gd name="connsiteX28" fmla="*/ 1140584 w 1673190"/>
                    <a:gd name="connsiteY28" fmla="*/ 1039881 h 1237915"/>
                    <a:gd name="connsiteX29" fmla="*/ 1307272 w 1673190"/>
                    <a:gd name="connsiteY29" fmla="*/ 1093063 h 1237915"/>
                    <a:gd name="connsiteX30" fmla="*/ 1249328 w 1673190"/>
                    <a:gd name="connsiteY30" fmla="*/ 904149 h 1237915"/>
                    <a:gd name="connsiteX31" fmla="*/ 1439034 w 1673190"/>
                    <a:gd name="connsiteY31" fmla="*/ 935106 h 1237915"/>
                    <a:gd name="connsiteX32" fmla="*/ 1540634 w 1673190"/>
                    <a:gd name="connsiteY32" fmla="*/ 941457 h 1237915"/>
                    <a:gd name="connsiteX33" fmla="*/ 1430303 w 1673190"/>
                    <a:gd name="connsiteY33" fmla="*/ 747781 h 1237915"/>
                    <a:gd name="connsiteX34" fmla="*/ 1615246 w 1673190"/>
                    <a:gd name="connsiteY34" fmla="*/ 705713 h 1237915"/>
                    <a:gd name="connsiteX35" fmla="*/ 1673190 w 1673190"/>
                    <a:gd name="connsiteY35" fmla="*/ 683487 h 1237915"/>
                    <a:gd name="connsiteX0" fmla="*/ 1673190 w 1673190"/>
                    <a:gd name="connsiteY0" fmla="*/ 681238 h 1235666"/>
                    <a:gd name="connsiteX1" fmla="*/ 945322 w 1673190"/>
                    <a:gd name="connsiteY1" fmla="*/ 390726 h 1235666"/>
                    <a:gd name="connsiteX2" fmla="*/ 840547 w 1673190"/>
                    <a:gd name="connsiteY2" fmla="*/ 183558 h 1235666"/>
                    <a:gd name="connsiteX3" fmla="*/ 820703 w 1673190"/>
                    <a:gd name="connsiteY3" fmla="*/ 27982 h 1235666"/>
                    <a:gd name="connsiteX4" fmla="*/ 667509 w 1673190"/>
                    <a:gd name="connsiteY4" fmla="*/ 37507 h 1235666"/>
                    <a:gd name="connsiteX5" fmla="*/ 675446 w 1673190"/>
                    <a:gd name="connsiteY5" fmla="*/ 202607 h 1235666"/>
                    <a:gd name="connsiteX6" fmla="*/ 618296 w 1673190"/>
                    <a:gd name="connsiteY6" fmla="*/ 353420 h 1235666"/>
                    <a:gd name="connsiteX7" fmla="*/ 663539 w 1673190"/>
                    <a:gd name="connsiteY7" fmla="*/ 204194 h 1235666"/>
                    <a:gd name="connsiteX8" fmla="*/ 308734 w 1673190"/>
                    <a:gd name="connsiteY8" fmla="*/ 15282 h 1235666"/>
                    <a:gd name="connsiteX9" fmla="*/ 242059 w 1673190"/>
                    <a:gd name="connsiteY9" fmla="*/ 109738 h 1235666"/>
                    <a:gd name="connsiteX10" fmla="*/ 392871 w 1673190"/>
                    <a:gd name="connsiteY10" fmla="*/ 228007 h 1235666"/>
                    <a:gd name="connsiteX11" fmla="*/ 435734 w 1673190"/>
                    <a:gd name="connsiteY11" fmla="*/ 254201 h 1235666"/>
                    <a:gd name="connsiteX12" fmla="*/ 334134 w 1673190"/>
                    <a:gd name="connsiteY12" fmla="*/ 424857 h 1235666"/>
                    <a:gd name="connsiteX13" fmla="*/ 439702 w 1673190"/>
                    <a:gd name="connsiteY13" fmla="*/ 254201 h 1235666"/>
                    <a:gd name="connsiteX14" fmla="*/ 138078 w 1673190"/>
                    <a:gd name="connsiteY14" fmla="*/ 159744 h 1235666"/>
                    <a:gd name="connsiteX15" fmla="*/ 54734 w 1673190"/>
                    <a:gd name="connsiteY15" fmla="*/ 278807 h 1235666"/>
                    <a:gd name="connsiteX16" fmla="*/ 284922 w 1673190"/>
                    <a:gd name="connsiteY16" fmla="*/ 417713 h 1235666"/>
                    <a:gd name="connsiteX17" fmla="*/ 45209 w 1673190"/>
                    <a:gd name="connsiteY17" fmla="*/ 393107 h 1235666"/>
                    <a:gd name="connsiteX18" fmla="*/ 16634 w 1673190"/>
                    <a:gd name="connsiteY18" fmla="*/ 513757 h 1235666"/>
                    <a:gd name="connsiteX19" fmla="*/ 276984 w 1673190"/>
                    <a:gd name="connsiteY19" fmla="*/ 624882 h 1235666"/>
                    <a:gd name="connsiteX20" fmla="*/ 365090 w 1673190"/>
                    <a:gd name="connsiteY20" fmla="*/ 688382 h 1235666"/>
                    <a:gd name="connsiteX21" fmla="*/ 677828 w 1673190"/>
                    <a:gd name="connsiteY21" fmla="*/ 788395 h 1235666"/>
                    <a:gd name="connsiteX22" fmla="*/ 829434 w 1673190"/>
                    <a:gd name="connsiteY22" fmla="*/ 462957 h 1235666"/>
                    <a:gd name="connsiteX23" fmla="*/ 661953 w 1673190"/>
                    <a:gd name="connsiteY23" fmla="*/ 787600 h 1235666"/>
                    <a:gd name="connsiteX24" fmla="*/ 1152491 w 1673190"/>
                    <a:gd name="connsiteY24" fmla="*/ 1232895 h 1235666"/>
                    <a:gd name="connsiteX25" fmla="*/ 1245359 w 1673190"/>
                    <a:gd name="connsiteY25" fmla="*/ 1205907 h 1235666"/>
                    <a:gd name="connsiteX26" fmla="*/ 1100898 w 1673190"/>
                    <a:gd name="connsiteY26" fmla="*/ 1087639 h 1235666"/>
                    <a:gd name="connsiteX27" fmla="*/ 1123916 w 1673190"/>
                    <a:gd name="connsiteY27" fmla="*/ 1159074 h 1235666"/>
                    <a:gd name="connsiteX28" fmla="*/ 1140584 w 1673190"/>
                    <a:gd name="connsiteY28" fmla="*/ 1037632 h 1235666"/>
                    <a:gd name="connsiteX29" fmla="*/ 1307272 w 1673190"/>
                    <a:gd name="connsiteY29" fmla="*/ 1090814 h 1235666"/>
                    <a:gd name="connsiteX30" fmla="*/ 1249328 w 1673190"/>
                    <a:gd name="connsiteY30" fmla="*/ 901900 h 1235666"/>
                    <a:gd name="connsiteX31" fmla="*/ 1439034 w 1673190"/>
                    <a:gd name="connsiteY31" fmla="*/ 932857 h 1235666"/>
                    <a:gd name="connsiteX32" fmla="*/ 1540634 w 1673190"/>
                    <a:gd name="connsiteY32" fmla="*/ 939208 h 1235666"/>
                    <a:gd name="connsiteX33" fmla="*/ 1430303 w 1673190"/>
                    <a:gd name="connsiteY33" fmla="*/ 745532 h 1235666"/>
                    <a:gd name="connsiteX34" fmla="*/ 1615246 w 1673190"/>
                    <a:gd name="connsiteY34" fmla="*/ 703464 h 1235666"/>
                    <a:gd name="connsiteX35" fmla="*/ 1673190 w 1673190"/>
                    <a:gd name="connsiteY35" fmla="*/ 681238 h 1235666"/>
                    <a:gd name="connsiteX0" fmla="*/ 1673190 w 1673190"/>
                    <a:gd name="connsiteY0" fmla="*/ 687394 h 1241822"/>
                    <a:gd name="connsiteX1" fmla="*/ 945322 w 1673190"/>
                    <a:gd name="connsiteY1" fmla="*/ 396882 h 1241822"/>
                    <a:gd name="connsiteX2" fmla="*/ 840547 w 1673190"/>
                    <a:gd name="connsiteY2" fmla="*/ 189714 h 1241822"/>
                    <a:gd name="connsiteX3" fmla="*/ 827847 w 1673190"/>
                    <a:gd name="connsiteY3" fmla="*/ 19851 h 1241822"/>
                    <a:gd name="connsiteX4" fmla="*/ 667509 w 1673190"/>
                    <a:gd name="connsiteY4" fmla="*/ 43663 h 1241822"/>
                    <a:gd name="connsiteX5" fmla="*/ 675446 w 1673190"/>
                    <a:gd name="connsiteY5" fmla="*/ 208763 h 1241822"/>
                    <a:gd name="connsiteX6" fmla="*/ 618296 w 1673190"/>
                    <a:gd name="connsiteY6" fmla="*/ 359576 h 1241822"/>
                    <a:gd name="connsiteX7" fmla="*/ 663539 w 1673190"/>
                    <a:gd name="connsiteY7" fmla="*/ 210350 h 1241822"/>
                    <a:gd name="connsiteX8" fmla="*/ 308734 w 1673190"/>
                    <a:gd name="connsiteY8" fmla="*/ 21438 h 1241822"/>
                    <a:gd name="connsiteX9" fmla="*/ 242059 w 1673190"/>
                    <a:gd name="connsiteY9" fmla="*/ 115894 h 1241822"/>
                    <a:gd name="connsiteX10" fmla="*/ 392871 w 1673190"/>
                    <a:gd name="connsiteY10" fmla="*/ 234163 h 1241822"/>
                    <a:gd name="connsiteX11" fmla="*/ 435734 w 1673190"/>
                    <a:gd name="connsiteY11" fmla="*/ 260357 h 1241822"/>
                    <a:gd name="connsiteX12" fmla="*/ 334134 w 1673190"/>
                    <a:gd name="connsiteY12" fmla="*/ 431013 h 1241822"/>
                    <a:gd name="connsiteX13" fmla="*/ 439702 w 1673190"/>
                    <a:gd name="connsiteY13" fmla="*/ 260357 h 1241822"/>
                    <a:gd name="connsiteX14" fmla="*/ 138078 w 1673190"/>
                    <a:gd name="connsiteY14" fmla="*/ 165900 h 1241822"/>
                    <a:gd name="connsiteX15" fmla="*/ 54734 w 1673190"/>
                    <a:gd name="connsiteY15" fmla="*/ 284963 h 1241822"/>
                    <a:gd name="connsiteX16" fmla="*/ 284922 w 1673190"/>
                    <a:gd name="connsiteY16" fmla="*/ 423869 h 1241822"/>
                    <a:gd name="connsiteX17" fmla="*/ 45209 w 1673190"/>
                    <a:gd name="connsiteY17" fmla="*/ 399263 h 1241822"/>
                    <a:gd name="connsiteX18" fmla="*/ 16634 w 1673190"/>
                    <a:gd name="connsiteY18" fmla="*/ 519913 h 1241822"/>
                    <a:gd name="connsiteX19" fmla="*/ 276984 w 1673190"/>
                    <a:gd name="connsiteY19" fmla="*/ 631038 h 1241822"/>
                    <a:gd name="connsiteX20" fmla="*/ 365090 w 1673190"/>
                    <a:gd name="connsiteY20" fmla="*/ 694538 h 1241822"/>
                    <a:gd name="connsiteX21" fmla="*/ 677828 w 1673190"/>
                    <a:gd name="connsiteY21" fmla="*/ 794551 h 1241822"/>
                    <a:gd name="connsiteX22" fmla="*/ 829434 w 1673190"/>
                    <a:gd name="connsiteY22" fmla="*/ 469113 h 1241822"/>
                    <a:gd name="connsiteX23" fmla="*/ 661953 w 1673190"/>
                    <a:gd name="connsiteY23" fmla="*/ 793756 h 1241822"/>
                    <a:gd name="connsiteX24" fmla="*/ 1152491 w 1673190"/>
                    <a:gd name="connsiteY24" fmla="*/ 1239051 h 1241822"/>
                    <a:gd name="connsiteX25" fmla="*/ 1245359 w 1673190"/>
                    <a:gd name="connsiteY25" fmla="*/ 1212063 h 1241822"/>
                    <a:gd name="connsiteX26" fmla="*/ 1100898 w 1673190"/>
                    <a:gd name="connsiteY26" fmla="*/ 1093795 h 1241822"/>
                    <a:gd name="connsiteX27" fmla="*/ 1123916 w 1673190"/>
                    <a:gd name="connsiteY27" fmla="*/ 1165230 h 1241822"/>
                    <a:gd name="connsiteX28" fmla="*/ 1140584 w 1673190"/>
                    <a:gd name="connsiteY28" fmla="*/ 1043788 h 1241822"/>
                    <a:gd name="connsiteX29" fmla="*/ 1307272 w 1673190"/>
                    <a:gd name="connsiteY29" fmla="*/ 1096970 h 1241822"/>
                    <a:gd name="connsiteX30" fmla="*/ 1249328 w 1673190"/>
                    <a:gd name="connsiteY30" fmla="*/ 908056 h 1241822"/>
                    <a:gd name="connsiteX31" fmla="*/ 1439034 w 1673190"/>
                    <a:gd name="connsiteY31" fmla="*/ 939013 h 1241822"/>
                    <a:gd name="connsiteX32" fmla="*/ 1540634 w 1673190"/>
                    <a:gd name="connsiteY32" fmla="*/ 945364 h 1241822"/>
                    <a:gd name="connsiteX33" fmla="*/ 1430303 w 1673190"/>
                    <a:gd name="connsiteY33" fmla="*/ 751688 h 1241822"/>
                    <a:gd name="connsiteX34" fmla="*/ 1615246 w 1673190"/>
                    <a:gd name="connsiteY34" fmla="*/ 709620 h 1241822"/>
                    <a:gd name="connsiteX35" fmla="*/ 1673190 w 1673190"/>
                    <a:gd name="connsiteY35" fmla="*/ 687394 h 1241822"/>
                    <a:gd name="connsiteX0" fmla="*/ 1673190 w 1673190"/>
                    <a:gd name="connsiteY0" fmla="*/ 685665 h 1240093"/>
                    <a:gd name="connsiteX1" fmla="*/ 945322 w 1673190"/>
                    <a:gd name="connsiteY1" fmla="*/ 395153 h 1240093"/>
                    <a:gd name="connsiteX2" fmla="*/ 840547 w 1673190"/>
                    <a:gd name="connsiteY2" fmla="*/ 187985 h 1240093"/>
                    <a:gd name="connsiteX3" fmla="*/ 827847 w 1673190"/>
                    <a:gd name="connsiteY3" fmla="*/ 18122 h 1240093"/>
                    <a:gd name="connsiteX4" fmla="*/ 667509 w 1673190"/>
                    <a:gd name="connsiteY4" fmla="*/ 41934 h 1240093"/>
                    <a:gd name="connsiteX5" fmla="*/ 675446 w 1673190"/>
                    <a:gd name="connsiteY5" fmla="*/ 207034 h 1240093"/>
                    <a:gd name="connsiteX6" fmla="*/ 618296 w 1673190"/>
                    <a:gd name="connsiteY6" fmla="*/ 357847 h 1240093"/>
                    <a:gd name="connsiteX7" fmla="*/ 663539 w 1673190"/>
                    <a:gd name="connsiteY7" fmla="*/ 208621 h 1240093"/>
                    <a:gd name="connsiteX8" fmla="*/ 308734 w 1673190"/>
                    <a:gd name="connsiteY8" fmla="*/ 19709 h 1240093"/>
                    <a:gd name="connsiteX9" fmla="*/ 242059 w 1673190"/>
                    <a:gd name="connsiteY9" fmla="*/ 114165 h 1240093"/>
                    <a:gd name="connsiteX10" fmla="*/ 392871 w 1673190"/>
                    <a:gd name="connsiteY10" fmla="*/ 232434 h 1240093"/>
                    <a:gd name="connsiteX11" fmla="*/ 435734 w 1673190"/>
                    <a:gd name="connsiteY11" fmla="*/ 258628 h 1240093"/>
                    <a:gd name="connsiteX12" fmla="*/ 334134 w 1673190"/>
                    <a:gd name="connsiteY12" fmla="*/ 429284 h 1240093"/>
                    <a:gd name="connsiteX13" fmla="*/ 439702 w 1673190"/>
                    <a:gd name="connsiteY13" fmla="*/ 258628 h 1240093"/>
                    <a:gd name="connsiteX14" fmla="*/ 138078 w 1673190"/>
                    <a:gd name="connsiteY14" fmla="*/ 164171 h 1240093"/>
                    <a:gd name="connsiteX15" fmla="*/ 54734 w 1673190"/>
                    <a:gd name="connsiteY15" fmla="*/ 283234 h 1240093"/>
                    <a:gd name="connsiteX16" fmla="*/ 284922 w 1673190"/>
                    <a:gd name="connsiteY16" fmla="*/ 422140 h 1240093"/>
                    <a:gd name="connsiteX17" fmla="*/ 45209 w 1673190"/>
                    <a:gd name="connsiteY17" fmla="*/ 397534 h 1240093"/>
                    <a:gd name="connsiteX18" fmla="*/ 16634 w 1673190"/>
                    <a:gd name="connsiteY18" fmla="*/ 518184 h 1240093"/>
                    <a:gd name="connsiteX19" fmla="*/ 276984 w 1673190"/>
                    <a:gd name="connsiteY19" fmla="*/ 629309 h 1240093"/>
                    <a:gd name="connsiteX20" fmla="*/ 365090 w 1673190"/>
                    <a:gd name="connsiteY20" fmla="*/ 692809 h 1240093"/>
                    <a:gd name="connsiteX21" fmla="*/ 677828 w 1673190"/>
                    <a:gd name="connsiteY21" fmla="*/ 792822 h 1240093"/>
                    <a:gd name="connsiteX22" fmla="*/ 829434 w 1673190"/>
                    <a:gd name="connsiteY22" fmla="*/ 467384 h 1240093"/>
                    <a:gd name="connsiteX23" fmla="*/ 661953 w 1673190"/>
                    <a:gd name="connsiteY23" fmla="*/ 792027 h 1240093"/>
                    <a:gd name="connsiteX24" fmla="*/ 1152491 w 1673190"/>
                    <a:gd name="connsiteY24" fmla="*/ 1237322 h 1240093"/>
                    <a:gd name="connsiteX25" fmla="*/ 1245359 w 1673190"/>
                    <a:gd name="connsiteY25" fmla="*/ 1210334 h 1240093"/>
                    <a:gd name="connsiteX26" fmla="*/ 1100898 w 1673190"/>
                    <a:gd name="connsiteY26" fmla="*/ 1092066 h 1240093"/>
                    <a:gd name="connsiteX27" fmla="*/ 1123916 w 1673190"/>
                    <a:gd name="connsiteY27" fmla="*/ 1163501 h 1240093"/>
                    <a:gd name="connsiteX28" fmla="*/ 1140584 w 1673190"/>
                    <a:gd name="connsiteY28" fmla="*/ 1042059 h 1240093"/>
                    <a:gd name="connsiteX29" fmla="*/ 1307272 w 1673190"/>
                    <a:gd name="connsiteY29" fmla="*/ 1095241 h 1240093"/>
                    <a:gd name="connsiteX30" fmla="*/ 1249328 w 1673190"/>
                    <a:gd name="connsiteY30" fmla="*/ 906327 h 1240093"/>
                    <a:gd name="connsiteX31" fmla="*/ 1439034 w 1673190"/>
                    <a:gd name="connsiteY31" fmla="*/ 937284 h 1240093"/>
                    <a:gd name="connsiteX32" fmla="*/ 1540634 w 1673190"/>
                    <a:gd name="connsiteY32" fmla="*/ 943635 h 1240093"/>
                    <a:gd name="connsiteX33" fmla="*/ 1430303 w 1673190"/>
                    <a:gd name="connsiteY33" fmla="*/ 749959 h 1240093"/>
                    <a:gd name="connsiteX34" fmla="*/ 1615246 w 1673190"/>
                    <a:gd name="connsiteY34" fmla="*/ 707891 h 1240093"/>
                    <a:gd name="connsiteX35" fmla="*/ 1673190 w 1673190"/>
                    <a:gd name="connsiteY35" fmla="*/ 685665 h 1240093"/>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8489 w 1678489"/>
                    <a:gd name="connsiteY0" fmla="*/ 691936 h 1246364"/>
                    <a:gd name="connsiteX1" fmla="*/ 950621 w 1678489"/>
                    <a:gd name="connsiteY1" fmla="*/ 401424 h 1246364"/>
                    <a:gd name="connsiteX2" fmla="*/ 845846 w 1678489"/>
                    <a:gd name="connsiteY2" fmla="*/ 194256 h 1246364"/>
                    <a:gd name="connsiteX3" fmla="*/ 833146 w 1678489"/>
                    <a:gd name="connsiteY3" fmla="*/ 24393 h 1246364"/>
                    <a:gd name="connsiteX4" fmla="*/ 672808 w 1678489"/>
                    <a:gd name="connsiteY4" fmla="*/ 48205 h 1246364"/>
                    <a:gd name="connsiteX5" fmla="*/ 680745 w 1678489"/>
                    <a:gd name="connsiteY5" fmla="*/ 213305 h 1246364"/>
                    <a:gd name="connsiteX6" fmla="*/ 623595 w 1678489"/>
                    <a:gd name="connsiteY6" fmla="*/ 364118 h 1246364"/>
                    <a:gd name="connsiteX7" fmla="*/ 668838 w 1678489"/>
                    <a:gd name="connsiteY7" fmla="*/ 214892 h 1246364"/>
                    <a:gd name="connsiteX8" fmla="*/ 314033 w 1678489"/>
                    <a:gd name="connsiteY8" fmla="*/ 25980 h 1246364"/>
                    <a:gd name="connsiteX9" fmla="*/ 247358 w 1678489"/>
                    <a:gd name="connsiteY9" fmla="*/ 120436 h 1246364"/>
                    <a:gd name="connsiteX10" fmla="*/ 398170 w 1678489"/>
                    <a:gd name="connsiteY10" fmla="*/ 238705 h 1246364"/>
                    <a:gd name="connsiteX11" fmla="*/ 441033 w 1678489"/>
                    <a:gd name="connsiteY11" fmla="*/ 264899 h 1246364"/>
                    <a:gd name="connsiteX12" fmla="*/ 339433 w 1678489"/>
                    <a:gd name="connsiteY12" fmla="*/ 435555 h 1246364"/>
                    <a:gd name="connsiteX13" fmla="*/ 445001 w 1678489"/>
                    <a:gd name="connsiteY13" fmla="*/ 264899 h 1246364"/>
                    <a:gd name="connsiteX14" fmla="*/ 143377 w 1678489"/>
                    <a:gd name="connsiteY14" fmla="*/ 170442 h 1246364"/>
                    <a:gd name="connsiteX15" fmla="*/ 60033 w 1678489"/>
                    <a:gd name="connsiteY15" fmla="*/ 289505 h 1246364"/>
                    <a:gd name="connsiteX16" fmla="*/ 290221 w 1678489"/>
                    <a:gd name="connsiteY16" fmla="*/ 428411 h 1246364"/>
                    <a:gd name="connsiteX17" fmla="*/ 50508 w 1678489"/>
                    <a:gd name="connsiteY17" fmla="*/ 403805 h 1246364"/>
                    <a:gd name="connsiteX18" fmla="*/ 21933 w 1678489"/>
                    <a:gd name="connsiteY18" fmla="*/ 524455 h 1246364"/>
                    <a:gd name="connsiteX19" fmla="*/ 282283 w 1678489"/>
                    <a:gd name="connsiteY19" fmla="*/ 635580 h 1246364"/>
                    <a:gd name="connsiteX20" fmla="*/ 370389 w 1678489"/>
                    <a:gd name="connsiteY20" fmla="*/ 699080 h 1246364"/>
                    <a:gd name="connsiteX21" fmla="*/ 683127 w 1678489"/>
                    <a:gd name="connsiteY21" fmla="*/ 799093 h 1246364"/>
                    <a:gd name="connsiteX22" fmla="*/ 834733 w 1678489"/>
                    <a:gd name="connsiteY22" fmla="*/ 473655 h 1246364"/>
                    <a:gd name="connsiteX23" fmla="*/ 667252 w 1678489"/>
                    <a:gd name="connsiteY23" fmla="*/ 798298 h 1246364"/>
                    <a:gd name="connsiteX24" fmla="*/ 1157790 w 1678489"/>
                    <a:gd name="connsiteY24" fmla="*/ 1243593 h 1246364"/>
                    <a:gd name="connsiteX25" fmla="*/ 1250658 w 1678489"/>
                    <a:gd name="connsiteY25" fmla="*/ 1216605 h 1246364"/>
                    <a:gd name="connsiteX26" fmla="*/ 1106197 w 1678489"/>
                    <a:gd name="connsiteY26" fmla="*/ 1098337 h 1246364"/>
                    <a:gd name="connsiteX27" fmla="*/ 1129215 w 1678489"/>
                    <a:gd name="connsiteY27" fmla="*/ 1169772 h 1246364"/>
                    <a:gd name="connsiteX28" fmla="*/ 1145883 w 1678489"/>
                    <a:gd name="connsiteY28" fmla="*/ 1048330 h 1246364"/>
                    <a:gd name="connsiteX29" fmla="*/ 1312571 w 1678489"/>
                    <a:gd name="connsiteY29" fmla="*/ 1101512 h 1246364"/>
                    <a:gd name="connsiteX30" fmla="*/ 1254627 w 1678489"/>
                    <a:gd name="connsiteY30" fmla="*/ 912598 h 1246364"/>
                    <a:gd name="connsiteX31" fmla="*/ 1444333 w 1678489"/>
                    <a:gd name="connsiteY31" fmla="*/ 943555 h 1246364"/>
                    <a:gd name="connsiteX32" fmla="*/ 1545933 w 1678489"/>
                    <a:gd name="connsiteY32" fmla="*/ 949906 h 1246364"/>
                    <a:gd name="connsiteX33" fmla="*/ 1435602 w 1678489"/>
                    <a:gd name="connsiteY33" fmla="*/ 756230 h 1246364"/>
                    <a:gd name="connsiteX34" fmla="*/ 1620545 w 1678489"/>
                    <a:gd name="connsiteY34" fmla="*/ 714162 h 1246364"/>
                    <a:gd name="connsiteX35" fmla="*/ 1678489 w 1678489"/>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403805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80880 w 1680880"/>
                    <a:gd name="connsiteY0" fmla="*/ 691936 h 1246364"/>
                    <a:gd name="connsiteX1" fmla="*/ 953012 w 1680880"/>
                    <a:gd name="connsiteY1" fmla="*/ 401424 h 1246364"/>
                    <a:gd name="connsiteX2" fmla="*/ 848237 w 1680880"/>
                    <a:gd name="connsiteY2" fmla="*/ 194256 h 1246364"/>
                    <a:gd name="connsiteX3" fmla="*/ 835537 w 1680880"/>
                    <a:gd name="connsiteY3" fmla="*/ 24393 h 1246364"/>
                    <a:gd name="connsiteX4" fmla="*/ 675199 w 1680880"/>
                    <a:gd name="connsiteY4" fmla="*/ 48205 h 1246364"/>
                    <a:gd name="connsiteX5" fmla="*/ 683136 w 1680880"/>
                    <a:gd name="connsiteY5" fmla="*/ 213305 h 1246364"/>
                    <a:gd name="connsiteX6" fmla="*/ 625986 w 1680880"/>
                    <a:gd name="connsiteY6" fmla="*/ 364118 h 1246364"/>
                    <a:gd name="connsiteX7" fmla="*/ 671229 w 1680880"/>
                    <a:gd name="connsiteY7" fmla="*/ 214892 h 1246364"/>
                    <a:gd name="connsiteX8" fmla="*/ 316424 w 1680880"/>
                    <a:gd name="connsiteY8" fmla="*/ 25980 h 1246364"/>
                    <a:gd name="connsiteX9" fmla="*/ 249749 w 1680880"/>
                    <a:gd name="connsiteY9" fmla="*/ 120436 h 1246364"/>
                    <a:gd name="connsiteX10" fmla="*/ 400561 w 1680880"/>
                    <a:gd name="connsiteY10" fmla="*/ 238705 h 1246364"/>
                    <a:gd name="connsiteX11" fmla="*/ 443424 w 1680880"/>
                    <a:gd name="connsiteY11" fmla="*/ 264899 h 1246364"/>
                    <a:gd name="connsiteX12" fmla="*/ 341824 w 1680880"/>
                    <a:gd name="connsiteY12" fmla="*/ 435555 h 1246364"/>
                    <a:gd name="connsiteX13" fmla="*/ 447392 w 1680880"/>
                    <a:gd name="connsiteY13" fmla="*/ 264899 h 1246364"/>
                    <a:gd name="connsiteX14" fmla="*/ 145768 w 1680880"/>
                    <a:gd name="connsiteY14" fmla="*/ 170442 h 1246364"/>
                    <a:gd name="connsiteX15" fmla="*/ 62424 w 1680880"/>
                    <a:gd name="connsiteY15" fmla="*/ 289505 h 1246364"/>
                    <a:gd name="connsiteX16" fmla="*/ 292612 w 1680880"/>
                    <a:gd name="connsiteY16" fmla="*/ 428411 h 1246364"/>
                    <a:gd name="connsiteX17" fmla="*/ 52899 w 1680880"/>
                    <a:gd name="connsiteY17" fmla="*/ 399042 h 1246364"/>
                    <a:gd name="connsiteX18" fmla="*/ 38612 w 1680880"/>
                    <a:gd name="connsiteY18" fmla="*/ 524455 h 1246364"/>
                    <a:gd name="connsiteX19" fmla="*/ 284674 w 1680880"/>
                    <a:gd name="connsiteY19" fmla="*/ 635580 h 1246364"/>
                    <a:gd name="connsiteX20" fmla="*/ 372780 w 1680880"/>
                    <a:gd name="connsiteY20" fmla="*/ 699080 h 1246364"/>
                    <a:gd name="connsiteX21" fmla="*/ 685518 w 1680880"/>
                    <a:gd name="connsiteY21" fmla="*/ 799093 h 1246364"/>
                    <a:gd name="connsiteX22" fmla="*/ 837124 w 1680880"/>
                    <a:gd name="connsiteY22" fmla="*/ 473655 h 1246364"/>
                    <a:gd name="connsiteX23" fmla="*/ 669643 w 1680880"/>
                    <a:gd name="connsiteY23" fmla="*/ 798298 h 1246364"/>
                    <a:gd name="connsiteX24" fmla="*/ 1160181 w 1680880"/>
                    <a:gd name="connsiteY24" fmla="*/ 1243593 h 1246364"/>
                    <a:gd name="connsiteX25" fmla="*/ 1253049 w 1680880"/>
                    <a:gd name="connsiteY25" fmla="*/ 1216605 h 1246364"/>
                    <a:gd name="connsiteX26" fmla="*/ 1108588 w 1680880"/>
                    <a:gd name="connsiteY26" fmla="*/ 1098337 h 1246364"/>
                    <a:gd name="connsiteX27" fmla="*/ 1131606 w 1680880"/>
                    <a:gd name="connsiteY27" fmla="*/ 1169772 h 1246364"/>
                    <a:gd name="connsiteX28" fmla="*/ 1148274 w 1680880"/>
                    <a:gd name="connsiteY28" fmla="*/ 1048330 h 1246364"/>
                    <a:gd name="connsiteX29" fmla="*/ 1314962 w 1680880"/>
                    <a:gd name="connsiteY29" fmla="*/ 1101512 h 1246364"/>
                    <a:gd name="connsiteX30" fmla="*/ 1257018 w 1680880"/>
                    <a:gd name="connsiteY30" fmla="*/ 912598 h 1246364"/>
                    <a:gd name="connsiteX31" fmla="*/ 1446724 w 1680880"/>
                    <a:gd name="connsiteY31" fmla="*/ 943555 h 1246364"/>
                    <a:gd name="connsiteX32" fmla="*/ 1548324 w 1680880"/>
                    <a:gd name="connsiteY32" fmla="*/ 949906 h 1246364"/>
                    <a:gd name="connsiteX33" fmla="*/ 1437993 w 1680880"/>
                    <a:gd name="connsiteY33" fmla="*/ 756230 h 1246364"/>
                    <a:gd name="connsiteX34" fmla="*/ 1622936 w 1680880"/>
                    <a:gd name="connsiteY34" fmla="*/ 714162 h 1246364"/>
                    <a:gd name="connsiteX35" fmla="*/ 1680880 w 1680880"/>
                    <a:gd name="connsiteY35" fmla="*/ 691936 h 1246364"/>
                    <a:gd name="connsiteX0" fmla="*/ 1688648 w 1688648"/>
                    <a:gd name="connsiteY0" fmla="*/ 691936 h 1246364"/>
                    <a:gd name="connsiteX1" fmla="*/ 960780 w 1688648"/>
                    <a:gd name="connsiteY1" fmla="*/ 401424 h 1246364"/>
                    <a:gd name="connsiteX2" fmla="*/ 856005 w 1688648"/>
                    <a:gd name="connsiteY2" fmla="*/ 194256 h 1246364"/>
                    <a:gd name="connsiteX3" fmla="*/ 843305 w 1688648"/>
                    <a:gd name="connsiteY3" fmla="*/ 24393 h 1246364"/>
                    <a:gd name="connsiteX4" fmla="*/ 682967 w 1688648"/>
                    <a:gd name="connsiteY4" fmla="*/ 48205 h 1246364"/>
                    <a:gd name="connsiteX5" fmla="*/ 690904 w 1688648"/>
                    <a:gd name="connsiteY5" fmla="*/ 213305 h 1246364"/>
                    <a:gd name="connsiteX6" fmla="*/ 633754 w 1688648"/>
                    <a:gd name="connsiteY6" fmla="*/ 364118 h 1246364"/>
                    <a:gd name="connsiteX7" fmla="*/ 678997 w 1688648"/>
                    <a:gd name="connsiteY7" fmla="*/ 214892 h 1246364"/>
                    <a:gd name="connsiteX8" fmla="*/ 324192 w 1688648"/>
                    <a:gd name="connsiteY8" fmla="*/ 25980 h 1246364"/>
                    <a:gd name="connsiteX9" fmla="*/ 257517 w 1688648"/>
                    <a:gd name="connsiteY9" fmla="*/ 120436 h 1246364"/>
                    <a:gd name="connsiteX10" fmla="*/ 408329 w 1688648"/>
                    <a:gd name="connsiteY10" fmla="*/ 238705 h 1246364"/>
                    <a:gd name="connsiteX11" fmla="*/ 451192 w 1688648"/>
                    <a:gd name="connsiteY11" fmla="*/ 264899 h 1246364"/>
                    <a:gd name="connsiteX12" fmla="*/ 349592 w 1688648"/>
                    <a:gd name="connsiteY12" fmla="*/ 435555 h 1246364"/>
                    <a:gd name="connsiteX13" fmla="*/ 455160 w 1688648"/>
                    <a:gd name="connsiteY13" fmla="*/ 264899 h 1246364"/>
                    <a:gd name="connsiteX14" fmla="*/ 153536 w 1688648"/>
                    <a:gd name="connsiteY14" fmla="*/ 170442 h 1246364"/>
                    <a:gd name="connsiteX15" fmla="*/ 70192 w 1688648"/>
                    <a:gd name="connsiteY15" fmla="*/ 289505 h 1246364"/>
                    <a:gd name="connsiteX16" fmla="*/ 300380 w 1688648"/>
                    <a:gd name="connsiteY16" fmla="*/ 428411 h 1246364"/>
                    <a:gd name="connsiteX17" fmla="*/ 60667 w 1688648"/>
                    <a:gd name="connsiteY17" fmla="*/ 399042 h 1246364"/>
                    <a:gd name="connsiteX18" fmla="*/ 46380 w 1688648"/>
                    <a:gd name="connsiteY18" fmla="*/ 524455 h 1246364"/>
                    <a:gd name="connsiteX19" fmla="*/ 292442 w 1688648"/>
                    <a:gd name="connsiteY19" fmla="*/ 635580 h 1246364"/>
                    <a:gd name="connsiteX20" fmla="*/ 380548 w 1688648"/>
                    <a:gd name="connsiteY20" fmla="*/ 699080 h 1246364"/>
                    <a:gd name="connsiteX21" fmla="*/ 693286 w 1688648"/>
                    <a:gd name="connsiteY21" fmla="*/ 799093 h 1246364"/>
                    <a:gd name="connsiteX22" fmla="*/ 844892 w 1688648"/>
                    <a:gd name="connsiteY22" fmla="*/ 473655 h 1246364"/>
                    <a:gd name="connsiteX23" fmla="*/ 677411 w 1688648"/>
                    <a:gd name="connsiteY23" fmla="*/ 798298 h 1246364"/>
                    <a:gd name="connsiteX24" fmla="*/ 1167949 w 1688648"/>
                    <a:gd name="connsiteY24" fmla="*/ 1243593 h 1246364"/>
                    <a:gd name="connsiteX25" fmla="*/ 1260817 w 1688648"/>
                    <a:gd name="connsiteY25" fmla="*/ 1216605 h 1246364"/>
                    <a:gd name="connsiteX26" fmla="*/ 1116356 w 1688648"/>
                    <a:gd name="connsiteY26" fmla="*/ 1098337 h 1246364"/>
                    <a:gd name="connsiteX27" fmla="*/ 1139374 w 1688648"/>
                    <a:gd name="connsiteY27" fmla="*/ 1169772 h 1246364"/>
                    <a:gd name="connsiteX28" fmla="*/ 1156042 w 1688648"/>
                    <a:gd name="connsiteY28" fmla="*/ 1048330 h 1246364"/>
                    <a:gd name="connsiteX29" fmla="*/ 1322730 w 1688648"/>
                    <a:gd name="connsiteY29" fmla="*/ 1101512 h 1246364"/>
                    <a:gd name="connsiteX30" fmla="*/ 1264786 w 1688648"/>
                    <a:gd name="connsiteY30" fmla="*/ 912598 h 1246364"/>
                    <a:gd name="connsiteX31" fmla="*/ 1454492 w 1688648"/>
                    <a:gd name="connsiteY31" fmla="*/ 943555 h 1246364"/>
                    <a:gd name="connsiteX32" fmla="*/ 1556092 w 1688648"/>
                    <a:gd name="connsiteY32" fmla="*/ 949906 h 1246364"/>
                    <a:gd name="connsiteX33" fmla="*/ 1445761 w 1688648"/>
                    <a:gd name="connsiteY33" fmla="*/ 756230 h 1246364"/>
                    <a:gd name="connsiteX34" fmla="*/ 1630704 w 1688648"/>
                    <a:gd name="connsiteY34" fmla="*/ 714162 h 1246364"/>
                    <a:gd name="connsiteX35" fmla="*/ 1688648 w 1688648"/>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4159"/>
                    <a:gd name="connsiteX1" fmla="*/ 959794 w 1687662"/>
                    <a:gd name="connsiteY1" fmla="*/ 401424 h 1244159"/>
                    <a:gd name="connsiteX2" fmla="*/ 855019 w 1687662"/>
                    <a:gd name="connsiteY2" fmla="*/ 194256 h 1244159"/>
                    <a:gd name="connsiteX3" fmla="*/ 842319 w 1687662"/>
                    <a:gd name="connsiteY3" fmla="*/ 24393 h 1244159"/>
                    <a:gd name="connsiteX4" fmla="*/ 681981 w 1687662"/>
                    <a:gd name="connsiteY4" fmla="*/ 48205 h 1244159"/>
                    <a:gd name="connsiteX5" fmla="*/ 689918 w 1687662"/>
                    <a:gd name="connsiteY5" fmla="*/ 213305 h 1244159"/>
                    <a:gd name="connsiteX6" fmla="*/ 632768 w 1687662"/>
                    <a:gd name="connsiteY6" fmla="*/ 364118 h 1244159"/>
                    <a:gd name="connsiteX7" fmla="*/ 678011 w 1687662"/>
                    <a:gd name="connsiteY7" fmla="*/ 214892 h 1244159"/>
                    <a:gd name="connsiteX8" fmla="*/ 323206 w 1687662"/>
                    <a:gd name="connsiteY8" fmla="*/ 25980 h 1244159"/>
                    <a:gd name="connsiteX9" fmla="*/ 256531 w 1687662"/>
                    <a:gd name="connsiteY9" fmla="*/ 120436 h 1244159"/>
                    <a:gd name="connsiteX10" fmla="*/ 407343 w 1687662"/>
                    <a:gd name="connsiteY10" fmla="*/ 238705 h 1244159"/>
                    <a:gd name="connsiteX11" fmla="*/ 450206 w 1687662"/>
                    <a:gd name="connsiteY11" fmla="*/ 264899 h 1244159"/>
                    <a:gd name="connsiteX12" fmla="*/ 348606 w 1687662"/>
                    <a:gd name="connsiteY12" fmla="*/ 435555 h 1244159"/>
                    <a:gd name="connsiteX13" fmla="*/ 456555 w 1687662"/>
                    <a:gd name="connsiteY13" fmla="*/ 264899 h 1244159"/>
                    <a:gd name="connsiteX14" fmla="*/ 152550 w 1687662"/>
                    <a:gd name="connsiteY14" fmla="*/ 170442 h 1244159"/>
                    <a:gd name="connsiteX15" fmla="*/ 69206 w 1687662"/>
                    <a:gd name="connsiteY15" fmla="*/ 289505 h 1244159"/>
                    <a:gd name="connsiteX16" fmla="*/ 299394 w 1687662"/>
                    <a:gd name="connsiteY16" fmla="*/ 428411 h 1244159"/>
                    <a:gd name="connsiteX17" fmla="*/ 59681 w 1687662"/>
                    <a:gd name="connsiteY17" fmla="*/ 399042 h 1244159"/>
                    <a:gd name="connsiteX18" fmla="*/ 45394 w 1687662"/>
                    <a:gd name="connsiteY18" fmla="*/ 524455 h 1244159"/>
                    <a:gd name="connsiteX19" fmla="*/ 291456 w 1687662"/>
                    <a:gd name="connsiteY19" fmla="*/ 635580 h 1244159"/>
                    <a:gd name="connsiteX20" fmla="*/ 379562 w 1687662"/>
                    <a:gd name="connsiteY20" fmla="*/ 699080 h 1244159"/>
                    <a:gd name="connsiteX21" fmla="*/ 689918 w 1687662"/>
                    <a:gd name="connsiteY21" fmla="*/ 796712 h 1244159"/>
                    <a:gd name="connsiteX22" fmla="*/ 841525 w 1687662"/>
                    <a:gd name="connsiteY22" fmla="*/ 502230 h 1244159"/>
                    <a:gd name="connsiteX23" fmla="*/ 676425 w 1687662"/>
                    <a:gd name="connsiteY23" fmla="*/ 798298 h 1244159"/>
                    <a:gd name="connsiteX24" fmla="*/ 1166963 w 1687662"/>
                    <a:gd name="connsiteY24" fmla="*/ 1243593 h 1244159"/>
                    <a:gd name="connsiteX25" fmla="*/ 1259831 w 1687662"/>
                    <a:gd name="connsiteY25" fmla="*/ 1216605 h 1244159"/>
                    <a:gd name="connsiteX26" fmla="*/ 1115370 w 1687662"/>
                    <a:gd name="connsiteY26" fmla="*/ 1098337 h 1244159"/>
                    <a:gd name="connsiteX27" fmla="*/ 1138388 w 1687662"/>
                    <a:gd name="connsiteY27" fmla="*/ 1169772 h 1244159"/>
                    <a:gd name="connsiteX28" fmla="*/ 1155056 w 1687662"/>
                    <a:gd name="connsiteY28" fmla="*/ 1048330 h 1244159"/>
                    <a:gd name="connsiteX29" fmla="*/ 1321744 w 1687662"/>
                    <a:gd name="connsiteY29" fmla="*/ 1101512 h 1244159"/>
                    <a:gd name="connsiteX30" fmla="*/ 1263800 w 1687662"/>
                    <a:gd name="connsiteY30" fmla="*/ 912598 h 1244159"/>
                    <a:gd name="connsiteX31" fmla="*/ 1453506 w 1687662"/>
                    <a:gd name="connsiteY31" fmla="*/ 943555 h 1244159"/>
                    <a:gd name="connsiteX32" fmla="*/ 1555106 w 1687662"/>
                    <a:gd name="connsiteY32" fmla="*/ 949906 h 1244159"/>
                    <a:gd name="connsiteX33" fmla="*/ 1444775 w 1687662"/>
                    <a:gd name="connsiteY33" fmla="*/ 756230 h 1244159"/>
                    <a:gd name="connsiteX34" fmla="*/ 1629718 w 1687662"/>
                    <a:gd name="connsiteY34" fmla="*/ 714162 h 1244159"/>
                    <a:gd name="connsiteX35" fmla="*/ 1687662 w 1687662"/>
                    <a:gd name="connsiteY35" fmla="*/ 691936 h 1244159"/>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8337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21719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4101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50295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8388 w 1687662"/>
                    <a:gd name="connsiteY27" fmla="*/ 1176916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3626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256531 w 1687662"/>
                    <a:gd name="connsiteY8" fmla="*/ 120436 h 1243775"/>
                    <a:gd name="connsiteX9" fmla="*/ 407343 w 1687662"/>
                    <a:gd name="connsiteY9" fmla="*/ 238705 h 1243775"/>
                    <a:gd name="connsiteX10" fmla="*/ 450206 w 1687662"/>
                    <a:gd name="connsiteY10" fmla="*/ 264899 h 1243775"/>
                    <a:gd name="connsiteX11" fmla="*/ 348606 w 1687662"/>
                    <a:gd name="connsiteY11" fmla="*/ 435555 h 1243775"/>
                    <a:gd name="connsiteX12" fmla="*/ 456555 w 1687662"/>
                    <a:gd name="connsiteY12" fmla="*/ 264899 h 1243775"/>
                    <a:gd name="connsiteX13" fmla="*/ 152550 w 1687662"/>
                    <a:gd name="connsiteY13" fmla="*/ 170442 h 1243775"/>
                    <a:gd name="connsiteX14" fmla="*/ 69206 w 1687662"/>
                    <a:gd name="connsiteY14" fmla="*/ 289505 h 1243775"/>
                    <a:gd name="connsiteX15" fmla="*/ 299394 w 1687662"/>
                    <a:gd name="connsiteY15" fmla="*/ 428411 h 1243775"/>
                    <a:gd name="connsiteX16" fmla="*/ 59681 w 1687662"/>
                    <a:gd name="connsiteY16" fmla="*/ 399042 h 1243775"/>
                    <a:gd name="connsiteX17" fmla="*/ 45394 w 1687662"/>
                    <a:gd name="connsiteY17" fmla="*/ 524455 h 1243775"/>
                    <a:gd name="connsiteX18" fmla="*/ 291456 w 1687662"/>
                    <a:gd name="connsiteY18" fmla="*/ 635580 h 1243775"/>
                    <a:gd name="connsiteX19" fmla="*/ 379562 w 1687662"/>
                    <a:gd name="connsiteY19" fmla="*/ 699080 h 1243775"/>
                    <a:gd name="connsiteX20" fmla="*/ 689918 w 1687662"/>
                    <a:gd name="connsiteY20" fmla="*/ 796712 h 1243775"/>
                    <a:gd name="connsiteX21" fmla="*/ 841525 w 1687662"/>
                    <a:gd name="connsiteY21" fmla="*/ 502230 h 1243775"/>
                    <a:gd name="connsiteX22" fmla="*/ 676425 w 1687662"/>
                    <a:gd name="connsiteY22" fmla="*/ 798298 h 1243775"/>
                    <a:gd name="connsiteX23" fmla="*/ 1166963 w 1687662"/>
                    <a:gd name="connsiteY23" fmla="*/ 1243593 h 1243775"/>
                    <a:gd name="connsiteX24" fmla="*/ 1259831 w 1687662"/>
                    <a:gd name="connsiteY24" fmla="*/ 1216605 h 1243775"/>
                    <a:gd name="connsiteX25" fmla="*/ 1108226 w 1687662"/>
                    <a:gd name="connsiteY25" fmla="*/ 1088812 h 1243775"/>
                    <a:gd name="connsiteX26" fmla="*/ 1121720 w 1687662"/>
                    <a:gd name="connsiteY26" fmla="*/ 1169772 h 1243775"/>
                    <a:gd name="connsiteX27" fmla="*/ 1147912 w 1687662"/>
                    <a:gd name="connsiteY27" fmla="*/ 1043568 h 1243775"/>
                    <a:gd name="connsiteX28" fmla="*/ 1321744 w 1687662"/>
                    <a:gd name="connsiteY28" fmla="*/ 1118181 h 1243775"/>
                    <a:gd name="connsiteX29" fmla="*/ 1263800 w 1687662"/>
                    <a:gd name="connsiteY29" fmla="*/ 912598 h 1243775"/>
                    <a:gd name="connsiteX30" fmla="*/ 1453506 w 1687662"/>
                    <a:gd name="connsiteY30" fmla="*/ 943555 h 1243775"/>
                    <a:gd name="connsiteX31" fmla="*/ 1555106 w 1687662"/>
                    <a:gd name="connsiteY31" fmla="*/ 949906 h 1243775"/>
                    <a:gd name="connsiteX32" fmla="*/ 1447157 w 1687662"/>
                    <a:gd name="connsiteY32" fmla="*/ 749087 h 1243775"/>
                    <a:gd name="connsiteX33" fmla="*/ 1629718 w 1687662"/>
                    <a:gd name="connsiteY33" fmla="*/ 707018 h 1243775"/>
                    <a:gd name="connsiteX34" fmla="*/ 1687662 w 1687662"/>
                    <a:gd name="connsiteY34"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256531 w 1687662"/>
                    <a:gd name="connsiteY8" fmla="*/ 120436 h 1243775"/>
                    <a:gd name="connsiteX9" fmla="*/ 407343 w 1687662"/>
                    <a:gd name="connsiteY9" fmla="*/ 238705 h 1243775"/>
                    <a:gd name="connsiteX10" fmla="*/ 450206 w 1687662"/>
                    <a:gd name="connsiteY10" fmla="*/ 264899 h 1243775"/>
                    <a:gd name="connsiteX11" fmla="*/ 348606 w 1687662"/>
                    <a:gd name="connsiteY11" fmla="*/ 435555 h 1243775"/>
                    <a:gd name="connsiteX12" fmla="*/ 456555 w 1687662"/>
                    <a:gd name="connsiteY12" fmla="*/ 264899 h 1243775"/>
                    <a:gd name="connsiteX13" fmla="*/ 69206 w 1687662"/>
                    <a:gd name="connsiteY13" fmla="*/ 289505 h 1243775"/>
                    <a:gd name="connsiteX14" fmla="*/ 299394 w 1687662"/>
                    <a:gd name="connsiteY14" fmla="*/ 428411 h 1243775"/>
                    <a:gd name="connsiteX15" fmla="*/ 59681 w 1687662"/>
                    <a:gd name="connsiteY15" fmla="*/ 399042 h 1243775"/>
                    <a:gd name="connsiteX16" fmla="*/ 45394 w 1687662"/>
                    <a:gd name="connsiteY16" fmla="*/ 524455 h 1243775"/>
                    <a:gd name="connsiteX17" fmla="*/ 291456 w 1687662"/>
                    <a:gd name="connsiteY17" fmla="*/ 635580 h 1243775"/>
                    <a:gd name="connsiteX18" fmla="*/ 379562 w 1687662"/>
                    <a:gd name="connsiteY18" fmla="*/ 699080 h 1243775"/>
                    <a:gd name="connsiteX19" fmla="*/ 689918 w 1687662"/>
                    <a:gd name="connsiteY19" fmla="*/ 796712 h 1243775"/>
                    <a:gd name="connsiteX20" fmla="*/ 841525 w 1687662"/>
                    <a:gd name="connsiteY20" fmla="*/ 502230 h 1243775"/>
                    <a:gd name="connsiteX21" fmla="*/ 676425 w 1687662"/>
                    <a:gd name="connsiteY21" fmla="*/ 798298 h 1243775"/>
                    <a:gd name="connsiteX22" fmla="*/ 1166963 w 1687662"/>
                    <a:gd name="connsiteY22" fmla="*/ 1243593 h 1243775"/>
                    <a:gd name="connsiteX23" fmla="*/ 1259831 w 1687662"/>
                    <a:gd name="connsiteY23" fmla="*/ 1216605 h 1243775"/>
                    <a:gd name="connsiteX24" fmla="*/ 1108226 w 1687662"/>
                    <a:gd name="connsiteY24" fmla="*/ 1088812 h 1243775"/>
                    <a:gd name="connsiteX25" fmla="*/ 1121720 w 1687662"/>
                    <a:gd name="connsiteY25" fmla="*/ 1169772 h 1243775"/>
                    <a:gd name="connsiteX26" fmla="*/ 1147912 w 1687662"/>
                    <a:gd name="connsiteY26" fmla="*/ 1043568 h 1243775"/>
                    <a:gd name="connsiteX27" fmla="*/ 1321744 w 1687662"/>
                    <a:gd name="connsiteY27" fmla="*/ 1118181 h 1243775"/>
                    <a:gd name="connsiteX28" fmla="*/ 1263800 w 1687662"/>
                    <a:gd name="connsiteY28" fmla="*/ 912598 h 1243775"/>
                    <a:gd name="connsiteX29" fmla="*/ 1453506 w 1687662"/>
                    <a:gd name="connsiteY29" fmla="*/ 943555 h 1243775"/>
                    <a:gd name="connsiteX30" fmla="*/ 1555106 w 1687662"/>
                    <a:gd name="connsiteY30" fmla="*/ 949906 h 1243775"/>
                    <a:gd name="connsiteX31" fmla="*/ 1447157 w 1687662"/>
                    <a:gd name="connsiteY31" fmla="*/ 749087 h 1243775"/>
                    <a:gd name="connsiteX32" fmla="*/ 1629718 w 1687662"/>
                    <a:gd name="connsiteY32" fmla="*/ 707018 h 1243775"/>
                    <a:gd name="connsiteX33" fmla="*/ 1687662 w 1687662"/>
                    <a:gd name="connsiteY33" fmla="*/ 691936 h 1243775"/>
                    <a:gd name="connsiteX0" fmla="*/ 1642268 w 1642268"/>
                    <a:gd name="connsiteY0" fmla="*/ 691936 h 1243775"/>
                    <a:gd name="connsiteX1" fmla="*/ 914400 w 1642268"/>
                    <a:gd name="connsiteY1" fmla="*/ 401424 h 1243775"/>
                    <a:gd name="connsiteX2" fmla="*/ 809625 w 1642268"/>
                    <a:gd name="connsiteY2" fmla="*/ 194256 h 1243775"/>
                    <a:gd name="connsiteX3" fmla="*/ 796925 w 1642268"/>
                    <a:gd name="connsiteY3" fmla="*/ 24393 h 1243775"/>
                    <a:gd name="connsiteX4" fmla="*/ 636587 w 1642268"/>
                    <a:gd name="connsiteY4" fmla="*/ 48205 h 1243775"/>
                    <a:gd name="connsiteX5" fmla="*/ 644524 w 1642268"/>
                    <a:gd name="connsiteY5" fmla="*/ 213305 h 1243775"/>
                    <a:gd name="connsiteX6" fmla="*/ 587374 w 1642268"/>
                    <a:gd name="connsiteY6" fmla="*/ 364118 h 1243775"/>
                    <a:gd name="connsiteX7" fmla="*/ 632617 w 1642268"/>
                    <a:gd name="connsiteY7" fmla="*/ 214892 h 1243775"/>
                    <a:gd name="connsiteX8" fmla="*/ 211137 w 1642268"/>
                    <a:gd name="connsiteY8" fmla="*/ 120436 h 1243775"/>
                    <a:gd name="connsiteX9" fmla="*/ 361949 w 1642268"/>
                    <a:gd name="connsiteY9" fmla="*/ 238705 h 1243775"/>
                    <a:gd name="connsiteX10" fmla="*/ 404812 w 1642268"/>
                    <a:gd name="connsiteY10" fmla="*/ 264899 h 1243775"/>
                    <a:gd name="connsiteX11" fmla="*/ 303212 w 1642268"/>
                    <a:gd name="connsiteY11" fmla="*/ 435555 h 1243775"/>
                    <a:gd name="connsiteX12" fmla="*/ 411161 w 1642268"/>
                    <a:gd name="connsiteY12" fmla="*/ 264899 h 1243775"/>
                    <a:gd name="connsiteX13" fmla="*/ 23812 w 1642268"/>
                    <a:gd name="connsiteY13" fmla="*/ 289505 h 1243775"/>
                    <a:gd name="connsiteX14" fmla="*/ 254000 w 1642268"/>
                    <a:gd name="connsiteY14" fmla="*/ 428411 h 1243775"/>
                    <a:gd name="connsiteX15" fmla="*/ 0 w 1642268"/>
                    <a:gd name="connsiteY15" fmla="*/ 524455 h 1243775"/>
                    <a:gd name="connsiteX16" fmla="*/ 246062 w 1642268"/>
                    <a:gd name="connsiteY16" fmla="*/ 635580 h 1243775"/>
                    <a:gd name="connsiteX17" fmla="*/ 334168 w 1642268"/>
                    <a:gd name="connsiteY17" fmla="*/ 699080 h 1243775"/>
                    <a:gd name="connsiteX18" fmla="*/ 644524 w 1642268"/>
                    <a:gd name="connsiteY18" fmla="*/ 796712 h 1243775"/>
                    <a:gd name="connsiteX19" fmla="*/ 796131 w 1642268"/>
                    <a:gd name="connsiteY19" fmla="*/ 502230 h 1243775"/>
                    <a:gd name="connsiteX20" fmla="*/ 631031 w 1642268"/>
                    <a:gd name="connsiteY20" fmla="*/ 798298 h 1243775"/>
                    <a:gd name="connsiteX21" fmla="*/ 1121569 w 1642268"/>
                    <a:gd name="connsiteY21" fmla="*/ 1243593 h 1243775"/>
                    <a:gd name="connsiteX22" fmla="*/ 1214437 w 1642268"/>
                    <a:gd name="connsiteY22" fmla="*/ 1216605 h 1243775"/>
                    <a:gd name="connsiteX23" fmla="*/ 1062832 w 1642268"/>
                    <a:gd name="connsiteY23" fmla="*/ 1088812 h 1243775"/>
                    <a:gd name="connsiteX24" fmla="*/ 1076326 w 1642268"/>
                    <a:gd name="connsiteY24" fmla="*/ 1169772 h 1243775"/>
                    <a:gd name="connsiteX25" fmla="*/ 1102518 w 1642268"/>
                    <a:gd name="connsiteY25" fmla="*/ 1043568 h 1243775"/>
                    <a:gd name="connsiteX26" fmla="*/ 1276350 w 1642268"/>
                    <a:gd name="connsiteY26" fmla="*/ 1118181 h 1243775"/>
                    <a:gd name="connsiteX27" fmla="*/ 1218406 w 1642268"/>
                    <a:gd name="connsiteY27" fmla="*/ 912598 h 1243775"/>
                    <a:gd name="connsiteX28" fmla="*/ 1408112 w 1642268"/>
                    <a:gd name="connsiteY28" fmla="*/ 943555 h 1243775"/>
                    <a:gd name="connsiteX29" fmla="*/ 1509712 w 1642268"/>
                    <a:gd name="connsiteY29" fmla="*/ 949906 h 1243775"/>
                    <a:gd name="connsiteX30" fmla="*/ 1401763 w 1642268"/>
                    <a:gd name="connsiteY30" fmla="*/ 749087 h 1243775"/>
                    <a:gd name="connsiteX31" fmla="*/ 1584324 w 1642268"/>
                    <a:gd name="connsiteY31" fmla="*/ 707018 h 1243775"/>
                    <a:gd name="connsiteX32" fmla="*/ 1642268 w 1642268"/>
                    <a:gd name="connsiteY32" fmla="*/ 691936 h 1243775"/>
                    <a:gd name="connsiteX0" fmla="*/ 1618456 w 1618456"/>
                    <a:gd name="connsiteY0" fmla="*/ 691936 h 1243775"/>
                    <a:gd name="connsiteX1" fmla="*/ 890588 w 1618456"/>
                    <a:gd name="connsiteY1" fmla="*/ 401424 h 1243775"/>
                    <a:gd name="connsiteX2" fmla="*/ 785813 w 1618456"/>
                    <a:gd name="connsiteY2" fmla="*/ 194256 h 1243775"/>
                    <a:gd name="connsiteX3" fmla="*/ 773113 w 1618456"/>
                    <a:gd name="connsiteY3" fmla="*/ 24393 h 1243775"/>
                    <a:gd name="connsiteX4" fmla="*/ 612775 w 1618456"/>
                    <a:gd name="connsiteY4" fmla="*/ 48205 h 1243775"/>
                    <a:gd name="connsiteX5" fmla="*/ 620712 w 1618456"/>
                    <a:gd name="connsiteY5" fmla="*/ 213305 h 1243775"/>
                    <a:gd name="connsiteX6" fmla="*/ 563562 w 1618456"/>
                    <a:gd name="connsiteY6" fmla="*/ 364118 h 1243775"/>
                    <a:gd name="connsiteX7" fmla="*/ 608805 w 1618456"/>
                    <a:gd name="connsiteY7" fmla="*/ 214892 h 1243775"/>
                    <a:gd name="connsiteX8" fmla="*/ 187325 w 1618456"/>
                    <a:gd name="connsiteY8" fmla="*/ 120436 h 1243775"/>
                    <a:gd name="connsiteX9" fmla="*/ 338137 w 1618456"/>
                    <a:gd name="connsiteY9" fmla="*/ 238705 h 1243775"/>
                    <a:gd name="connsiteX10" fmla="*/ 381000 w 1618456"/>
                    <a:gd name="connsiteY10" fmla="*/ 264899 h 1243775"/>
                    <a:gd name="connsiteX11" fmla="*/ 279400 w 1618456"/>
                    <a:gd name="connsiteY11" fmla="*/ 435555 h 1243775"/>
                    <a:gd name="connsiteX12" fmla="*/ 387349 w 1618456"/>
                    <a:gd name="connsiteY12" fmla="*/ 264899 h 1243775"/>
                    <a:gd name="connsiteX13" fmla="*/ 0 w 1618456"/>
                    <a:gd name="connsiteY13" fmla="*/ 289505 h 1243775"/>
                    <a:gd name="connsiteX14" fmla="*/ 230188 w 1618456"/>
                    <a:gd name="connsiteY14" fmla="*/ 428411 h 1243775"/>
                    <a:gd name="connsiteX15" fmla="*/ 98108 w 1618456"/>
                    <a:gd name="connsiteY15" fmla="*/ 516835 h 1243775"/>
                    <a:gd name="connsiteX16" fmla="*/ 222250 w 1618456"/>
                    <a:gd name="connsiteY16" fmla="*/ 635580 h 1243775"/>
                    <a:gd name="connsiteX17" fmla="*/ 310356 w 1618456"/>
                    <a:gd name="connsiteY17" fmla="*/ 699080 h 1243775"/>
                    <a:gd name="connsiteX18" fmla="*/ 620712 w 1618456"/>
                    <a:gd name="connsiteY18" fmla="*/ 796712 h 1243775"/>
                    <a:gd name="connsiteX19" fmla="*/ 772319 w 1618456"/>
                    <a:gd name="connsiteY19" fmla="*/ 502230 h 1243775"/>
                    <a:gd name="connsiteX20" fmla="*/ 607219 w 1618456"/>
                    <a:gd name="connsiteY20" fmla="*/ 798298 h 1243775"/>
                    <a:gd name="connsiteX21" fmla="*/ 1097757 w 1618456"/>
                    <a:gd name="connsiteY21" fmla="*/ 1243593 h 1243775"/>
                    <a:gd name="connsiteX22" fmla="*/ 1190625 w 1618456"/>
                    <a:gd name="connsiteY22" fmla="*/ 1216605 h 1243775"/>
                    <a:gd name="connsiteX23" fmla="*/ 1039020 w 1618456"/>
                    <a:gd name="connsiteY23" fmla="*/ 1088812 h 1243775"/>
                    <a:gd name="connsiteX24" fmla="*/ 1052514 w 1618456"/>
                    <a:gd name="connsiteY24" fmla="*/ 1169772 h 1243775"/>
                    <a:gd name="connsiteX25" fmla="*/ 1078706 w 1618456"/>
                    <a:gd name="connsiteY25" fmla="*/ 1043568 h 1243775"/>
                    <a:gd name="connsiteX26" fmla="*/ 1252538 w 1618456"/>
                    <a:gd name="connsiteY26" fmla="*/ 1118181 h 1243775"/>
                    <a:gd name="connsiteX27" fmla="*/ 1194594 w 1618456"/>
                    <a:gd name="connsiteY27" fmla="*/ 912598 h 1243775"/>
                    <a:gd name="connsiteX28" fmla="*/ 1384300 w 1618456"/>
                    <a:gd name="connsiteY28" fmla="*/ 943555 h 1243775"/>
                    <a:gd name="connsiteX29" fmla="*/ 1485900 w 1618456"/>
                    <a:gd name="connsiteY29" fmla="*/ 949906 h 1243775"/>
                    <a:gd name="connsiteX30" fmla="*/ 1377951 w 1618456"/>
                    <a:gd name="connsiteY30" fmla="*/ 749087 h 1243775"/>
                    <a:gd name="connsiteX31" fmla="*/ 1560512 w 1618456"/>
                    <a:gd name="connsiteY31" fmla="*/ 707018 h 1243775"/>
                    <a:gd name="connsiteX32" fmla="*/ 1618456 w 1618456"/>
                    <a:gd name="connsiteY32" fmla="*/ 691936 h 1243775"/>
                    <a:gd name="connsiteX0" fmla="*/ 1520348 w 1520348"/>
                    <a:gd name="connsiteY0" fmla="*/ 691936 h 1243775"/>
                    <a:gd name="connsiteX1" fmla="*/ 792480 w 1520348"/>
                    <a:gd name="connsiteY1" fmla="*/ 401424 h 1243775"/>
                    <a:gd name="connsiteX2" fmla="*/ 687705 w 1520348"/>
                    <a:gd name="connsiteY2" fmla="*/ 194256 h 1243775"/>
                    <a:gd name="connsiteX3" fmla="*/ 675005 w 1520348"/>
                    <a:gd name="connsiteY3" fmla="*/ 24393 h 1243775"/>
                    <a:gd name="connsiteX4" fmla="*/ 514667 w 1520348"/>
                    <a:gd name="connsiteY4" fmla="*/ 48205 h 1243775"/>
                    <a:gd name="connsiteX5" fmla="*/ 522604 w 1520348"/>
                    <a:gd name="connsiteY5" fmla="*/ 213305 h 1243775"/>
                    <a:gd name="connsiteX6" fmla="*/ 465454 w 1520348"/>
                    <a:gd name="connsiteY6" fmla="*/ 364118 h 1243775"/>
                    <a:gd name="connsiteX7" fmla="*/ 510697 w 1520348"/>
                    <a:gd name="connsiteY7" fmla="*/ 214892 h 1243775"/>
                    <a:gd name="connsiteX8" fmla="*/ 89217 w 1520348"/>
                    <a:gd name="connsiteY8" fmla="*/ 120436 h 1243775"/>
                    <a:gd name="connsiteX9" fmla="*/ 240029 w 1520348"/>
                    <a:gd name="connsiteY9" fmla="*/ 238705 h 1243775"/>
                    <a:gd name="connsiteX10" fmla="*/ 282892 w 1520348"/>
                    <a:gd name="connsiteY10" fmla="*/ 264899 h 1243775"/>
                    <a:gd name="connsiteX11" fmla="*/ 181292 w 1520348"/>
                    <a:gd name="connsiteY11" fmla="*/ 435555 h 1243775"/>
                    <a:gd name="connsiteX12" fmla="*/ 289241 w 1520348"/>
                    <a:gd name="connsiteY12" fmla="*/ 264899 h 1243775"/>
                    <a:gd name="connsiteX13" fmla="*/ 46672 w 1520348"/>
                    <a:gd name="connsiteY13" fmla="*/ 297125 h 1243775"/>
                    <a:gd name="connsiteX14" fmla="*/ 132080 w 1520348"/>
                    <a:gd name="connsiteY14" fmla="*/ 428411 h 1243775"/>
                    <a:gd name="connsiteX15" fmla="*/ 0 w 1520348"/>
                    <a:gd name="connsiteY15" fmla="*/ 516835 h 1243775"/>
                    <a:gd name="connsiteX16" fmla="*/ 124142 w 1520348"/>
                    <a:gd name="connsiteY16" fmla="*/ 635580 h 1243775"/>
                    <a:gd name="connsiteX17" fmla="*/ 212248 w 1520348"/>
                    <a:gd name="connsiteY17" fmla="*/ 699080 h 1243775"/>
                    <a:gd name="connsiteX18" fmla="*/ 522604 w 1520348"/>
                    <a:gd name="connsiteY18" fmla="*/ 796712 h 1243775"/>
                    <a:gd name="connsiteX19" fmla="*/ 674211 w 1520348"/>
                    <a:gd name="connsiteY19" fmla="*/ 502230 h 1243775"/>
                    <a:gd name="connsiteX20" fmla="*/ 509111 w 1520348"/>
                    <a:gd name="connsiteY20" fmla="*/ 798298 h 1243775"/>
                    <a:gd name="connsiteX21" fmla="*/ 999649 w 1520348"/>
                    <a:gd name="connsiteY21" fmla="*/ 1243593 h 1243775"/>
                    <a:gd name="connsiteX22" fmla="*/ 1092517 w 1520348"/>
                    <a:gd name="connsiteY22" fmla="*/ 1216605 h 1243775"/>
                    <a:gd name="connsiteX23" fmla="*/ 940912 w 1520348"/>
                    <a:gd name="connsiteY23" fmla="*/ 1088812 h 1243775"/>
                    <a:gd name="connsiteX24" fmla="*/ 954406 w 1520348"/>
                    <a:gd name="connsiteY24" fmla="*/ 1169772 h 1243775"/>
                    <a:gd name="connsiteX25" fmla="*/ 980598 w 1520348"/>
                    <a:gd name="connsiteY25" fmla="*/ 1043568 h 1243775"/>
                    <a:gd name="connsiteX26" fmla="*/ 1154430 w 1520348"/>
                    <a:gd name="connsiteY26" fmla="*/ 1118181 h 1243775"/>
                    <a:gd name="connsiteX27" fmla="*/ 1096486 w 1520348"/>
                    <a:gd name="connsiteY27" fmla="*/ 912598 h 1243775"/>
                    <a:gd name="connsiteX28" fmla="*/ 1286192 w 1520348"/>
                    <a:gd name="connsiteY28" fmla="*/ 943555 h 1243775"/>
                    <a:gd name="connsiteX29" fmla="*/ 1387792 w 1520348"/>
                    <a:gd name="connsiteY29" fmla="*/ 949906 h 1243775"/>
                    <a:gd name="connsiteX30" fmla="*/ 1279843 w 1520348"/>
                    <a:gd name="connsiteY30" fmla="*/ 749087 h 1243775"/>
                    <a:gd name="connsiteX31" fmla="*/ 1462404 w 1520348"/>
                    <a:gd name="connsiteY31" fmla="*/ 707018 h 1243775"/>
                    <a:gd name="connsiteX32" fmla="*/ 1520348 w 1520348"/>
                    <a:gd name="connsiteY32" fmla="*/ 691936 h 1243775"/>
                    <a:gd name="connsiteX0" fmla="*/ 1520348 w 1520348"/>
                    <a:gd name="connsiteY0" fmla="*/ 691936 h 1243775"/>
                    <a:gd name="connsiteX1" fmla="*/ 792480 w 1520348"/>
                    <a:gd name="connsiteY1" fmla="*/ 401424 h 1243775"/>
                    <a:gd name="connsiteX2" fmla="*/ 687705 w 1520348"/>
                    <a:gd name="connsiteY2" fmla="*/ 194256 h 1243775"/>
                    <a:gd name="connsiteX3" fmla="*/ 675005 w 1520348"/>
                    <a:gd name="connsiteY3" fmla="*/ 24393 h 1243775"/>
                    <a:gd name="connsiteX4" fmla="*/ 514667 w 1520348"/>
                    <a:gd name="connsiteY4" fmla="*/ 48205 h 1243775"/>
                    <a:gd name="connsiteX5" fmla="*/ 522604 w 1520348"/>
                    <a:gd name="connsiteY5" fmla="*/ 213305 h 1243775"/>
                    <a:gd name="connsiteX6" fmla="*/ 465454 w 1520348"/>
                    <a:gd name="connsiteY6" fmla="*/ 364118 h 1243775"/>
                    <a:gd name="connsiteX7" fmla="*/ 510697 w 1520348"/>
                    <a:gd name="connsiteY7" fmla="*/ 214892 h 1243775"/>
                    <a:gd name="connsiteX8" fmla="*/ 188277 w 1520348"/>
                    <a:gd name="connsiteY8" fmla="*/ 173776 h 1243775"/>
                    <a:gd name="connsiteX9" fmla="*/ 240029 w 1520348"/>
                    <a:gd name="connsiteY9" fmla="*/ 238705 h 1243775"/>
                    <a:gd name="connsiteX10" fmla="*/ 282892 w 1520348"/>
                    <a:gd name="connsiteY10" fmla="*/ 264899 h 1243775"/>
                    <a:gd name="connsiteX11" fmla="*/ 181292 w 1520348"/>
                    <a:gd name="connsiteY11" fmla="*/ 435555 h 1243775"/>
                    <a:gd name="connsiteX12" fmla="*/ 289241 w 1520348"/>
                    <a:gd name="connsiteY12" fmla="*/ 264899 h 1243775"/>
                    <a:gd name="connsiteX13" fmla="*/ 46672 w 1520348"/>
                    <a:gd name="connsiteY13" fmla="*/ 297125 h 1243775"/>
                    <a:gd name="connsiteX14" fmla="*/ 132080 w 1520348"/>
                    <a:gd name="connsiteY14" fmla="*/ 428411 h 1243775"/>
                    <a:gd name="connsiteX15" fmla="*/ 0 w 1520348"/>
                    <a:gd name="connsiteY15" fmla="*/ 516835 h 1243775"/>
                    <a:gd name="connsiteX16" fmla="*/ 124142 w 1520348"/>
                    <a:gd name="connsiteY16" fmla="*/ 635580 h 1243775"/>
                    <a:gd name="connsiteX17" fmla="*/ 212248 w 1520348"/>
                    <a:gd name="connsiteY17" fmla="*/ 699080 h 1243775"/>
                    <a:gd name="connsiteX18" fmla="*/ 522604 w 1520348"/>
                    <a:gd name="connsiteY18" fmla="*/ 796712 h 1243775"/>
                    <a:gd name="connsiteX19" fmla="*/ 674211 w 1520348"/>
                    <a:gd name="connsiteY19" fmla="*/ 502230 h 1243775"/>
                    <a:gd name="connsiteX20" fmla="*/ 509111 w 1520348"/>
                    <a:gd name="connsiteY20" fmla="*/ 798298 h 1243775"/>
                    <a:gd name="connsiteX21" fmla="*/ 999649 w 1520348"/>
                    <a:gd name="connsiteY21" fmla="*/ 1243593 h 1243775"/>
                    <a:gd name="connsiteX22" fmla="*/ 1092517 w 1520348"/>
                    <a:gd name="connsiteY22" fmla="*/ 1216605 h 1243775"/>
                    <a:gd name="connsiteX23" fmla="*/ 940912 w 1520348"/>
                    <a:gd name="connsiteY23" fmla="*/ 1088812 h 1243775"/>
                    <a:gd name="connsiteX24" fmla="*/ 954406 w 1520348"/>
                    <a:gd name="connsiteY24" fmla="*/ 1169772 h 1243775"/>
                    <a:gd name="connsiteX25" fmla="*/ 980598 w 1520348"/>
                    <a:gd name="connsiteY25" fmla="*/ 1043568 h 1243775"/>
                    <a:gd name="connsiteX26" fmla="*/ 1154430 w 1520348"/>
                    <a:gd name="connsiteY26" fmla="*/ 1118181 h 1243775"/>
                    <a:gd name="connsiteX27" fmla="*/ 1096486 w 1520348"/>
                    <a:gd name="connsiteY27" fmla="*/ 912598 h 1243775"/>
                    <a:gd name="connsiteX28" fmla="*/ 1286192 w 1520348"/>
                    <a:gd name="connsiteY28" fmla="*/ 943555 h 1243775"/>
                    <a:gd name="connsiteX29" fmla="*/ 1387792 w 1520348"/>
                    <a:gd name="connsiteY29" fmla="*/ 949906 h 1243775"/>
                    <a:gd name="connsiteX30" fmla="*/ 1279843 w 1520348"/>
                    <a:gd name="connsiteY30" fmla="*/ 749087 h 1243775"/>
                    <a:gd name="connsiteX31" fmla="*/ 1462404 w 1520348"/>
                    <a:gd name="connsiteY31" fmla="*/ 707018 h 1243775"/>
                    <a:gd name="connsiteX32" fmla="*/ 1520348 w 1520348"/>
                    <a:gd name="connsiteY32" fmla="*/ 691936 h 1243775"/>
                    <a:gd name="connsiteX0" fmla="*/ 1520348 w 1520348"/>
                    <a:gd name="connsiteY0" fmla="*/ 691936 h 1243775"/>
                    <a:gd name="connsiteX1" fmla="*/ 792480 w 1520348"/>
                    <a:gd name="connsiteY1" fmla="*/ 401424 h 1243775"/>
                    <a:gd name="connsiteX2" fmla="*/ 687705 w 1520348"/>
                    <a:gd name="connsiteY2" fmla="*/ 194256 h 1243775"/>
                    <a:gd name="connsiteX3" fmla="*/ 675005 w 1520348"/>
                    <a:gd name="connsiteY3" fmla="*/ 24393 h 1243775"/>
                    <a:gd name="connsiteX4" fmla="*/ 514667 w 1520348"/>
                    <a:gd name="connsiteY4" fmla="*/ 48205 h 1243775"/>
                    <a:gd name="connsiteX5" fmla="*/ 522604 w 1520348"/>
                    <a:gd name="connsiteY5" fmla="*/ 213305 h 1243775"/>
                    <a:gd name="connsiteX6" fmla="*/ 465454 w 1520348"/>
                    <a:gd name="connsiteY6" fmla="*/ 364118 h 1243775"/>
                    <a:gd name="connsiteX7" fmla="*/ 510697 w 1520348"/>
                    <a:gd name="connsiteY7" fmla="*/ 214892 h 1243775"/>
                    <a:gd name="connsiteX8" fmla="*/ 188277 w 1520348"/>
                    <a:gd name="connsiteY8" fmla="*/ 173776 h 1243775"/>
                    <a:gd name="connsiteX9" fmla="*/ 240029 w 1520348"/>
                    <a:gd name="connsiteY9" fmla="*/ 238705 h 1243775"/>
                    <a:gd name="connsiteX10" fmla="*/ 282892 w 1520348"/>
                    <a:gd name="connsiteY10" fmla="*/ 264899 h 1243775"/>
                    <a:gd name="connsiteX11" fmla="*/ 181292 w 1520348"/>
                    <a:gd name="connsiteY11" fmla="*/ 435555 h 1243775"/>
                    <a:gd name="connsiteX12" fmla="*/ 289241 w 1520348"/>
                    <a:gd name="connsiteY12" fmla="*/ 264899 h 1243775"/>
                    <a:gd name="connsiteX13" fmla="*/ 138112 w 1520348"/>
                    <a:gd name="connsiteY13" fmla="*/ 312365 h 1243775"/>
                    <a:gd name="connsiteX14" fmla="*/ 132080 w 1520348"/>
                    <a:gd name="connsiteY14" fmla="*/ 428411 h 1243775"/>
                    <a:gd name="connsiteX15" fmla="*/ 0 w 1520348"/>
                    <a:gd name="connsiteY15" fmla="*/ 516835 h 1243775"/>
                    <a:gd name="connsiteX16" fmla="*/ 124142 w 1520348"/>
                    <a:gd name="connsiteY16" fmla="*/ 635580 h 1243775"/>
                    <a:gd name="connsiteX17" fmla="*/ 212248 w 1520348"/>
                    <a:gd name="connsiteY17" fmla="*/ 699080 h 1243775"/>
                    <a:gd name="connsiteX18" fmla="*/ 522604 w 1520348"/>
                    <a:gd name="connsiteY18" fmla="*/ 796712 h 1243775"/>
                    <a:gd name="connsiteX19" fmla="*/ 674211 w 1520348"/>
                    <a:gd name="connsiteY19" fmla="*/ 502230 h 1243775"/>
                    <a:gd name="connsiteX20" fmla="*/ 509111 w 1520348"/>
                    <a:gd name="connsiteY20" fmla="*/ 798298 h 1243775"/>
                    <a:gd name="connsiteX21" fmla="*/ 999649 w 1520348"/>
                    <a:gd name="connsiteY21" fmla="*/ 1243593 h 1243775"/>
                    <a:gd name="connsiteX22" fmla="*/ 1092517 w 1520348"/>
                    <a:gd name="connsiteY22" fmla="*/ 1216605 h 1243775"/>
                    <a:gd name="connsiteX23" fmla="*/ 940912 w 1520348"/>
                    <a:gd name="connsiteY23" fmla="*/ 1088812 h 1243775"/>
                    <a:gd name="connsiteX24" fmla="*/ 954406 w 1520348"/>
                    <a:gd name="connsiteY24" fmla="*/ 1169772 h 1243775"/>
                    <a:gd name="connsiteX25" fmla="*/ 980598 w 1520348"/>
                    <a:gd name="connsiteY25" fmla="*/ 1043568 h 1243775"/>
                    <a:gd name="connsiteX26" fmla="*/ 1154430 w 1520348"/>
                    <a:gd name="connsiteY26" fmla="*/ 1118181 h 1243775"/>
                    <a:gd name="connsiteX27" fmla="*/ 1096486 w 1520348"/>
                    <a:gd name="connsiteY27" fmla="*/ 912598 h 1243775"/>
                    <a:gd name="connsiteX28" fmla="*/ 1286192 w 1520348"/>
                    <a:gd name="connsiteY28" fmla="*/ 943555 h 1243775"/>
                    <a:gd name="connsiteX29" fmla="*/ 1387792 w 1520348"/>
                    <a:gd name="connsiteY29" fmla="*/ 949906 h 1243775"/>
                    <a:gd name="connsiteX30" fmla="*/ 1279843 w 1520348"/>
                    <a:gd name="connsiteY30" fmla="*/ 749087 h 1243775"/>
                    <a:gd name="connsiteX31" fmla="*/ 1462404 w 1520348"/>
                    <a:gd name="connsiteY31" fmla="*/ 707018 h 1243775"/>
                    <a:gd name="connsiteX32" fmla="*/ 1520348 w 1520348"/>
                    <a:gd name="connsiteY32" fmla="*/ 691936 h 1243775"/>
                    <a:gd name="connsiteX0" fmla="*/ 1520348 w 1520348"/>
                    <a:gd name="connsiteY0" fmla="*/ 691936 h 1243775"/>
                    <a:gd name="connsiteX1" fmla="*/ 792480 w 1520348"/>
                    <a:gd name="connsiteY1" fmla="*/ 401424 h 1243775"/>
                    <a:gd name="connsiteX2" fmla="*/ 687705 w 1520348"/>
                    <a:gd name="connsiteY2" fmla="*/ 194256 h 1243775"/>
                    <a:gd name="connsiteX3" fmla="*/ 675005 w 1520348"/>
                    <a:gd name="connsiteY3" fmla="*/ 24393 h 1243775"/>
                    <a:gd name="connsiteX4" fmla="*/ 514667 w 1520348"/>
                    <a:gd name="connsiteY4" fmla="*/ 48205 h 1243775"/>
                    <a:gd name="connsiteX5" fmla="*/ 522604 w 1520348"/>
                    <a:gd name="connsiteY5" fmla="*/ 213305 h 1243775"/>
                    <a:gd name="connsiteX6" fmla="*/ 465454 w 1520348"/>
                    <a:gd name="connsiteY6" fmla="*/ 364118 h 1243775"/>
                    <a:gd name="connsiteX7" fmla="*/ 510697 w 1520348"/>
                    <a:gd name="connsiteY7" fmla="*/ 214892 h 1243775"/>
                    <a:gd name="connsiteX8" fmla="*/ 233997 w 1520348"/>
                    <a:gd name="connsiteY8" fmla="*/ 173776 h 1243775"/>
                    <a:gd name="connsiteX9" fmla="*/ 240029 w 1520348"/>
                    <a:gd name="connsiteY9" fmla="*/ 238705 h 1243775"/>
                    <a:gd name="connsiteX10" fmla="*/ 282892 w 1520348"/>
                    <a:gd name="connsiteY10" fmla="*/ 264899 h 1243775"/>
                    <a:gd name="connsiteX11" fmla="*/ 181292 w 1520348"/>
                    <a:gd name="connsiteY11" fmla="*/ 435555 h 1243775"/>
                    <a:gd name="connsiteX12" fmla="*/ 289241 w 1520348"/>
                    <a:gd name="connsiteY12" fmla="*/ 264899 h 1243775"/>
                    <a:gd name="connsiteX13" fmla="*/ 138112 w 1520348"/>
                    <a:gd name="connsiteY13" fmla="*/ 312365 h 1243775"/>
                    <a:gd name="connsiteX14" fmla="*/ 132080 w 1520348"/>
                    <a:gd name="connsiteY14" fmla="*/ 428411 h 1243775"/>
                    <a:gd name="connsiteX15" fmla="*/ 0 w 1520348"/>
                    <a:gd name="connsiteY15" fmla="*/ 516835 h 1243775"/>
                    <a:gd name="connsiteX16" fmla="*/ 124142 w 1520348"/>
                    <a:gd name="connsiteY16" fmla="*/ 635580 h 1243775"/>
                    <a:gd name="connsiteX17" fmla="*/ 212248 w 1520348"/>
                    <a:gd name="connsiteY17" fmla="*/ 699080 h 1243775"/>
                    <a:gd name="connsiteX18" fmla="*/ 522604 w 1520348"/>
                    <a:gd name="connsiteY18" fmla="*/ 796712 h 1243775"/>
                    <a:gd name="connsiteX19" fmla="*/ 674211 w 1520348"/>
                    <a:gd name="connsiteY19" fmla="*/ 502230 h 1243775"/>
                    <a:gd name="connsiteX20" fmla="*/ 509111 w 1520348"/>
                    <a:gd name="connsiteY20" fmla="*/ 798298 h 1243775"/>
                    <a:gd name="connsiteX21" fmla="*/ 999649 w 1520348"/>
                    <a:gd name="connsiteY21" fmla="*/ 1243593 h 1243775"/>
                    <a:gd name="connsiteX22" fmla="*/ 1092517 w 1520348"/>
                    <a:gd name="connsiteY22" fmla="*/ 1216605 h 1243775"/>
                    <a:gd name="connsiteX23" fmla="*/ 940912 w 1520348"/>
                    <a:gd name="connsiteY23" fmla="*/ 1088812 h 1243775"/>
                    <a:gd name="connsiteX24" fmla="*/ 954406 w 1520348"/>
                    <a:gd name="connsiteY24" fmla="*/ 1169772 h 1243775"/>
                    <a:gd name="connsiteX25" fmla="*/ 980598 w 1520348"/>
                    <a:gd name="connsiteY25" fmla="*/ 1043568 h 1243775"/>
                    <a:gd name="connsiteX26" fmla="*/ 1154430 w 1520348"/>
                    <a:gd name="connsiteY26" fmla="*/ 1118181 h 1243775"/>
                    <a:gd name="connsiteX27" fmla="*/ 1096486 w 1520348"/>
                    <a:gd name="connsiteY27" fmla="*/ 912598 h 1243775"/>
                    <a:gd name="connsiteX28" fmla="*/ 1286192 w 1520348"/>
                    <a:gd name="connsiteY28" fmla="*/ 943555 h 1243775"/>
                    <a:gd name="connsiteX29" fmla="*/ 1387792 w 1520348"/>
                    <a:gd name="connsiteY29" fmla="*/ 949906 h 1243775"/>
                    <a:gd name="connsiteX30" fmla="*/ 1279843 w 1520348"/>
                    <a:gd name="connsiteY30" fmla="*/ 749087 h 1243775"/>
                    <a:gd name="connsiteX31" fmla="*/ 1462404 w 1520348"/>
                    <a:gd name="connsiteY31" fmla="*/ 707018 h 1243775"/>
                    <a:gd name="connsiteX32" fmla="*/ 1520348 w 1520348"/>
                    <a:gd name="connsiteY32" fmla="*/ 691936 h 1243775"/>
                    <a:gd name="connsiteX0" fmla="*/ 1421219 w 1421219"/>
                    <a:gd name="connsiteY0" fmla="*/ 691936 h 1243775"/>
                    <a:gd name="connsiteX1" fmla="*/ 693351 w 1421219"/>
                    <a:gd name="connsiteY1" fmla="*/ 401424 h 1243775"/>
                    <a:gd name="connsiteX2" fmla="*/ 588576 w 1421219"/>
                    <a:gd name="connsiteY2" fmla="*/ 194256 h 1243775"/>
                    <a:gd name="connsiteX3" fmla="*/ 575876 w 1421219"/>
                    <a:gd name="connsiteY3" fmla="*/ 24393 h 1243775"/>
                    <a:gd name="connsiteX4" fmla="*/ 415538 w 1421219"/>
                    <a:gd name="connsiteY4" fmla="*/ 48205 h 1243775"/>
                    <a:gd name="connsiteX5" fmla="*/ 423475 w 1421219"/>
                    <a:gd name="connsiteY5" fmla="*/ 213305 h 1243775"/>
                    <a:gd name="connsiteX6" fmla="*/ 366325 w 1421219"/>
                    <a:gd name="connsiteY6" fmla="*/ 364118 h 1243775"/>
                    <a:gd name="connsiteX7" fmla="*/ 411568 w 1421219"/>
                    <a:gd name="connsiteY7" fmla="*/ 214892 h 1243775"/>
                    <a:gd name="connsiteX8" fmla="*/ 134868 w 1421219"/>
                    <a:gd name="connsiteY8" fmla="*/ 173776 h 1243775"/>
                    <a:gd name="connsiteX9" fmla="*/ 140900 w 1421219"/>
                    <a:gd name="connsiteY9" fmla="*/ 238705 h 1243775"/>
                    <a:gd name="connsiteX10" fmla="*/ 183763 w 1421219"/>
                    <a:gd name="connsiteY10" fmla="*/ 264899 h 1243775"/>
                    <a:gd name="connsiteX11" fmla="*/ 82163 w 1421219"/>
                    <a:gd name="connsiteY11" fmla="*/ 435555 h 1243775"/>
                    <a:gd name="connsiteX12" fmla="*/ 190112 w 1421219"/>
                    <a:gd name="connsiteY12" fmla="*/ 264899 h 1243775"/>
                    <a:gd name="connsiteX13" fmla="*/ 38983 w 1421219"/>
                    <a:gd name="connsiteY13" fmla="*/ 312365 h 1243775"/>
                    <a:gd name="connsiteX14" fmla="*/ 32951 w 1421219"/>
                    <a:gd name="connsiteY14" fmla="*/ 428411 h 1243775"/>
                    <a:gd name="connsiteX15" fmla="*/ 7551 w 1421219"/>
                    <a:gd name="connsiteY15" fmla="*/ 516835 h 1243775"/>
                    <a:gd name="connsiteX16" fmla="*/ 25013 w 1421219"/>
                    <a:gd name="connsiteY16" fmla="*/ 635580 h 1243775"/>
                    <a:gd name="connsiteX17" fmla="*/ 113119 w 1421219"/>
                    <a:gd name="connsiteY17" fmla="*/ 699080 h 1243775"/>
                    <a:gd name="connsiteX18" fmla="*/ 423475 w 1421219"/>
                    <a:gd name="connsiteY18" fmla="*/ 796712 h 1243775"/>
                    <a:gd name="connsiteX19" fmla="*/ 575082 w 1421219"/>
                    <a:gd name="connsiteY19" fmla="*/ 502230 h 1243775"/>
                    <a:gd name="connsiteX20" fmla="*/ 409982 w 1421219"/>
                    <a:gd name="connsiteY20" fmla="*/ 798298 h 1243775"/>
                    <a:gd name="connsiteX21" fmla="*/ 900520 w 1421219"/>
                    <a:gd name="connsiteY21" fmla="*/ 1243593 h 1243775"/>
                    <a:gd name="connsiteX22" fmla="*/ 993388 w 1421219"/>
                    <a:gd name="connsiteY22" fmla="*/ 1216605 h 1243775"/>
                    <a:gd name="connsiteX23" fmla="*/ 841783 w 1421219"/>
                    <a:gd name="connsiteY23" fmla="*/ 1088812 h 1243775"/>
                    <a:gd name="connsiteX24" fmla="*/ 855277 w 1421219"/>
                    <a:gd name="connsiteY24" fmla="*/ 1169772 h 1243775"/>
                    <a:gd name="connsiteX25" fmla="*/ 881469 w 1421219"/>
                    <a:gd name="connsiteY25" fmla="*/ 1043568 h 1243775"/>
                    <a:gd name="connsiteX26" fmla="*/ 1055301 w 1421219"/>
                    <a:gd name="connsiteY26" fmla="*/ 1118181 h 1243775"/>
                    <a:gd name="connsiteX27" fmla="*/ 997357 w 1421219"/>
                    <a:gd name="connsiteY27" fmla="*/ 912598 h 1243775"/>
                    <a:gd name="connsiteX28" fmla="*/ 1187063 w 1421219"/>
                    <a:gd name="connsiteY28" fmla="*/ 943555 h 1243775"/>
                    <a:gd name="connsiteX29" fmla="*/ 1288663 w 1421219"/>
                    <a:gd name="connsiteY29" fmla="*/ 949906 h 1243775"/>
                    <a:gd name="connsiteX30" fmla="*/ 1180714 w 1421219"/>
                    <a:gd name="connsiteY30" fmla="*/ 749087 h 1243775"/>
                    <a:gd name="connsiteX31" fmla="*/ 1363275 w 1421219"/>
                    <a:gd name="connsiteY31" fmla="*/ 707018 h 1243775"/>
                    <a:gd name="connsiteX32" fmla="*/ 1421219 w 1421219"/>
                    <a:gd name="connsiteY32" fmla="*/ 691936 h 124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421219" h="1243775">
                      <a:moveTo>
                        <a:pt x="1421219" y="691936"/>
                      </a:moveTo>
                      <a:cubicBezTo>
                        <a:pt x="1176215" y="562555"/>
                        <a:pt x="945499" y="492706"/>
                        <a:pt x="693351" y="401424"/>
                      </a:cubicBezTo>
                      <a:cubicBezTo>
                        <a:pt x="689382" y="290299"/>
                        <a:pt x="642551" y="245850"/>
                        <a:pt x="588576" y="194256"/>
                      </a:cubicBezTo>
                      <a:cubicBezTo>
                        <a:pt x="574817" y="152717"/>
                        <a:pt x="609479" y="53498"/>
                        <a:pt x="575876" y="24393"/>
                      </a:cubicBezTo>
                      <a:cubicBezTo>
                        <a:pt x="542273" y="-4712"/>
                        <a:pt x="445171" y="-19264"/>
                        <a:pt x="415538" y="48205"/>
                      </a:cubicBezTo>
                      <a:cubicBezTo>
                        <a:pt x="369765" y="118319"/>
                        <a:pt x="432207" y="163035"/>
                        <a:pt x="423475" y="213305"/>
                      </a:cubicBezTo>
                      <a:cubicBezTo>
                        <a:pt x="438555" y="277863"/>
                        <a:pt x="389344" y="316229"/>
                        <a:pt x="366325" y="364118"/>
                      </a:cubicBezTo>
                      <a:cubicBezTo>
                        <a:pt x="383787" y="313582"/>
                        <a:pt x="446493" y="277334"/>
                        <a:pt x="411568" y="214892"/>
                      </a:cubicBezTo>
                      <a:cubicBezTo>
                        <a:pt x="348862" y="174278"/>
                        <a:pt x="179979" y="169807"/>
                        <a:pt x="134868" y="173776"/>
                      </a:cubicBezTo>
                      <a:cubicBezTo>
                        <a:pt x="170851" y="243361"/>
                        <a:pt x="88249" y="195314"/>
                        <a:pt x="140900" y="238705"/>
                      </a:cubicBezTo>
                      <a:lnTo>
                        <a:pt x="183763" y="264899"/>
                      </a:lnTo>
                      <a:cubicBezTo>
                        <a:pt x="149896" y="321784"/>
                        <a:pt x="99362" y="373908"/>
                        <a:pt x="82163" y="435555"/>
                      </a:cubicBezTo>
                      <a:cubicBezTo>
                        <a:pt x="114971" y="378670"/>
                        <a:pt x="154923" y="321784"/>
                        <a:pt x="190112" y="264899"/>
                      </a:cubicBezTo>
                      <a:cubicBezTo>
                        <a:pt x="143545" y="240557"/>
                        <a:pt x="65177" y="285113"/>
                        <a:pt x="38983" y="312365"/>
                      </a:cubicBezTo>
                      <a:cubicBezTo>
                        <a:pt x="117300" y="399942"/>
                        <a:pt x="-62035" y="388459"/>
                        <a:pt x="32951" y="428411"/>
                      </a:cubicBezTo>
                      <a:cubicBezTo>
                        <a:pt x="28982" y="467569"/>
                        <a:pt x="8874" y="482307"/>
                        <a:pt x="7551" y="516835"/>
                      </a:cubicBezTo>
                      <a:cubicBezTo>
                        <a:pt x="96716" y="577690"/>
                        <a:pt x="-57008" y="605682"/>
                        <a:pt x="25013" y="635580"/>
                      </a:cubicBezTo>
                      <a:cubicBezTo>
                        <a:pt x="54382" y="656747"/>
                        <a:pt x="74225" y="685057"/>
                        <a:pt x="113119" y="699080"/>
                      </a:cubicBezTo>
                      <a:cubicBezTo>
                        <a:pt x="226890" y="759405"/>
                        <a:pt x="321610" y="764962"/>
                        <a:pt x="423475" y="796712"/>
                      </a:cubicBezTo>
                      <a:cubicBezTo>
                        <a:pt x="409715" y="752526"/>
                        <a:pt x="498352" y="603565"/>
                        <a:pt x="575082" y="502230"/>
                      </a:cubicBezTo>
                      <a:cubicBezTo>
                        <a:pt x="474010" y="600919"/>
                        <a:pt x="441996" y="685322"/>
                        <a:pt x="409982" y="798298"/>
                      </a:cubicBezTo>
                      <a:cubicBezTo>
                        <a:pt x="459856" y="926621"/>
                        <a:pt x="851308" y="1252588"/>
                        <a:pt x="900520" y="1243593"/>
                      </a:cubicBezTo>
                      <a:cubicBezTo>
                        <a:pt x="949732" y="1234598"/>
                        <a:pt x="958463" y="1230363"/>
                        <a:pt x="993388" y="1216605"/>
                      </a:cubicBezTo>
                      <a:lnTo>
                        <a:pt x="841783" y="1088812"/>
                      </a:lnTo>
                      <a:cubicBezTo>
                        <a:pt x="826436" y="1141199"/>
                        <a:pt x="863482" y="1150724"/>
                        <a:pt x="855277" y="1169772"/>
                      </a:cubicBezTo>
                      <a:cubicBezTo>
                        <a:pt x="845752" y="1141197"/>
                        <a:pt x="786218" y="1095955"/>
                        <a:pt x="881469" y="1043568"/>
                      </a:cubicBezTo>
                      <a:cubicBezTo>
                        <a:pt x="932271" y="1025577"/>
                        <a:pt x="980689" y="1043305"/>
                        <a:pt x="1055301" y="1118181"/>
                      </a:cubicBezTo>
                      <a:cubicBezTo>
                        <a:pt x="1068529" y="1032191"/>
                        <a:pt x="1043660" y="977157"/>
                        <a:pt x="997357" y="912598"/>
                      </a:cubicBezTo>
                      <a:cubicBezTo>
                        <a:pt x="997884" y="837985"/>
                        <a:pt x="1057946" y="868149"/>
                        <a:pt x="1187063" y="943555"/>
                      </a:cubicBezTo>
                      <a:cubicBezTo>
                        <a:pt x="1228073" y="954403"/>
                        <a:pt x="1254002" y="960886"/>
                        <a:pt x="1288663" y="949906"/>
                      </a:cubicBezTo>
                      <a:cubicBezTo>
                        <a:pt x="1251887" y="917495"/>
                        <a:pt x="1148039" y="818540"/>
                        <a:pt x="1180714" y="749087"/>
                      </a:cubicBezTo>
                      <a:cubicBezTo>
                        <a:pt x="1267763" y="624734"/>
                        <a:pt x="1307183" y="721835"/>
                        <a:pt x="1363275" y="707018"/>
                      </a:cubicBezTo>
                      <a:lnTo>
                        <a:pt x="1421219" y="691936"/>
                      </a:lnTo>
                      <a:close/>
                    </a:path>
                  </a:pathLst>
                </a:custGeom>
                <a:solidFill>
                  <a:srgbClr val="FFD102"/>
                </a:solidFill>
                <a:ln w="12700" cap="flat" cmpd="sng" algn="ctr">
                  <a:solidFill>
                    <a:sysClr val="windowText" lastClr="000000"/>
                  </a:soli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nvGrpSpPr>
                <p:cNvPr id="18" name="Group 17"/>
                <p:cNvGrpSpPr/>
                <p:nvPr/>
              </p:nvGrpSpPr>
              <p:grpSpPr>
                <a:xfrm>
                  <a:off x="5129533" y="4298216"/>
                  <a:ext cx="888081" cy="1265537"/>
                  <a:chOff x="3503910" y="4236874"/>
                  <a:chExt cx="888081" cy="1265537"/>
                </a:xfrm>
              </p:grpSpPr>
              <p:pic>
                <p:nvPicPr>
                  <p:cNvPr id="20" name="Picture 4" descr="Magnifying Glass Clipart | Clip art, Free clip art, Magnifying glass"/>
                  <p:cNvPicPr>
                    <a:picLocks noChangeAspect="1" noChangeArrowheads="1"/>
                  </p:cNvPicPr>
                  <p:nvPr/>
                </p:nvPicPr>
                <p:blipFill>
                  <a:blip r:embed="rId7" cstate="email">
                    <a:extLst>
                      <a:ext uri="{BEBA8EAE-BF5A-486C-A8C5-ECC9F3942E4B}">
                        <a14:imgProps xmlns:a14="http://schemas.microsoft.com/office/drawing/2010/main">
                          <a14:imgLayer r:embed="rId8">
                            <a14:imgEffect>
                              <a14:backgroundRemoval t="0" b="98995" l="96" r="98567"/>
                            </a14:imgEffect>
                          </a14:imgLayer>
                        </a14:imgProps>
                      </a:ext>
                      <a:ext uri="{28A0092B-C50C-407E-A947-70E740481C1C}">
                        <a14:useLocalDpi xmlns:a14="http://schemas.microsoft.com/office/drawing/2010/main"/>
                      </a:ext>
                    </a:extLst>
                  </a:blip>
                  <a:srcRect/>
                  <a:stretch>
                    <a:fillRect/>
                  </a:stretch>
                </p:blipFill>
                <p:spPr bwMode="auto">
                  <a:xfrm rot="20665388" flipH="1">
                    <a:off x="3503910" y="4236874"/>
                    <a:ext cx="888081" cy="1265537"/>
                  </a:xfrm>
                  <a:prstGeom prst="rect">
                    <a:avLst/>
                  </a:prstGeom>
                  <a:noFill/>
                  <a:extLst>
                    <a:ext uri="{909E8E84-426E-40DD-AFC4-6F175D3DCCD1}">
                      <a14:hiddenFill xmlns:a14="http://schemas.microsoft.com/office/drawing/2010/main">
                        <a:solidFill>
                          <a:srgbClr val="FFFFFF"/>
                        </a:solidFill>
                      </a14:hiddenFill>
                    </a:ext>
                  </a:extLst>
                </p:spPr>
              </p:pic>
              <p:sp>
                <p:nvSpPr>
                  <p:cNvPr id="21" name="Oval 20"/>
                  <p:cNvSpPr/>
                  <p:nvPr/>
                </p:nvSpPr>
                <p:spPr>
                  <a:xfrm>
                    <a:off x="3591925" y="4293667"/>
                    <a:ext cx="676704" cy="626920"/>
                  </a:xfrm>
                  <a:prstGeom prst="ellipse">
                    <a:avLst/>
                  </a:prstGeom>
                  <a:gradFill flip="none" rotWithShape="1">
                    <a:gsLst>
                      <a:gs pos="0">
                        <a:schemeClr val="accent1">
                          <a:tint val="66000"/>
                          <a:satMod val="160000"/>
                          <a:alpha val="57000"/>
                        </a:schemeClr>
                      </a:gs>
                      <a:gs pos="50000">
                        <a:schemeClr val="accent1">
                          <a:tint val="44500"/>
                          <a:satMod val="160000"/>
                        </a:schemeClr>
                      </a:gs>
                      <a:gs pos="100000">
                        <a:schemeClr val="accent1">
                          <a:tint val="23500"/>
                          <a:satMod val="160000"/>
                        </a:schemeClr>
                      </a:gs>
                    </a:gsLst>
                    <a:lin ang="27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 name="Freeform: Shape 53">
                  <a:extLst>
                    <a:ext uri="{FF2B5EF4-FFF2-40B4-BE49-F238E27FC236}">
                      <a16:creationId xmlns:a16="http://schemas.microsoft.com/office/drawing/2014/main" id="{C630B0E4-0C51-48B1-8DF5-70A0ADE7690A}"/>
                    </a:ext>
                  </a:extLst>
                </p:cNvPr>
                <p:cNvSpPr/>
                <p:nvPr/>
              </p:nvSpPr>
              <p:spPr>
                <a:xfrm rot="21083450">
                  <a:off x="5373514" y="5199749"/>
                  <a:ext cx="229309" cy="390533"/>
                </a:xfrm>
                <a:custGeom>
                  <a:avLst/>
                  <a:gdLst>
                    <a:gd name="connsiteX0" fmla="*/ 1644650 w 1644650"/>
                    <a:gd name="connsiteY0" fmla="*/ 663575 h 1231900"/>
                    <a:gd name="connsiteX1" fmla="*/ 914400 w 1644650"/>
                    <a:gd name="connsiteY1" fmla="*/ 377825 h 1231900"/>
                    <a:gd name="connsiteX2" fmla="*/ 809625 w 1644650"/>
                    <a:gd name="connsiteY2" fmla="*/ 158750 h 1231900"/>
                    <a:gd name="connsiteX3" fmla="*/ 796925 w 1644650"/>
                    <a:gd name="connsiteY3" fmla="*/ 12700 h 1231900"/>
                    <a:gd name="connsiteX4" fmla="*/ 650875 w 1644650"/>
                    <a:gd name="connsiteY4" fmla="*/ 22225 h 1231900"/>
                    <a:gd name="connsiteX5" fmla="*/ 663575 w 1644650"/>
                    <a:gd name="connsiteY5" fmla="*/ 225425 h 1231900"/>
                    <a:gd name="connsiteX6" fmla="*/ 596900 w 1644650"/>
                    <a:gd name="connsiteY6" fmla="*/ 342900 h 1231900"/>
                    <a:gd name="connsiteX7" fmla="*/ 635000 w 1644650"/>
                    <a:gd name="connsiteY7" fmla="*/ 174625 h 1231900"/>
                    <a:gd name="connsiteX8" fmla="*/ 292100 w 1644650"/>
                    <a:gd name="connsiteY8" fmla="*/ 0 h 1231900"/>
                    <a:gd name="connsiteX9" fmla="*/ 234950 w 1644650"/>
                    <a:gd name="connsiteY9" fmla="*/ 92075 h 1231900"/>
                    <a:gd name="connsiteX10" fmla="*/ 390525 w 1644650"/>
                    <a:gd name="connsiteY10" fmla="*/ 231775 h 1231900"/>
                    <a:gd name="connsiteX11" fmla="*/ 438150 w 1644650"/>
                    <a:gd name="connsiteY11" fmla="*/ 231775 h 1231900"/>
                    <a:gd name="connsiteX12" fmla="*/ 288925 w 1644650"/>
                    <a:gd name="connsiteY12" fmla="*/ 447675 h 1231900"/>
                    <a:gd name="connsiteX13" fmla="*/ 396875 w 1644650"/>
                    <a:gd name="connsiteY13" fmla="*/ 250825 h 1231900"/>
                    <a:gd name="connsiteX14" fmla="*/ 133350 w 1644650"/>
                    <a:gd name="connsiteY14" fmla="*/ 158750 h 1231900"/>
                    <a:gd name="connsiteX15" fmla="*/ 38100 w 1644650"/>
                    <a:gd name="connsiteY15" fmla="*/ 263525 h 1231900"/>
                    <a:gd name="connsiteX16" fmla="*/ 301625 w 1644650"/>
                    <a:gd name="connsiteY16" fmla="*/ 419100 h 1231900"/>
                    <a:gd name="connsiteX17" fmla="*/ 28575 w 1644650"/>
                    <a:gd name="connsiteY17" fmla="*/ 377825 h 1231900"/>
                    <a:gd name="connsiteX18" fmla="*/ 0 w 1644650"/>
                    <a:gd name="connsiteY18" fmla="*/ 498475 h 1231900"/>
                    <a:gd name="connsiteX19" fmla="*/ 260350 w 1644650"/>
                    <a:gd name="connsiteY19" fmla="*/ 609600 h 1231900"/>
                    <a:gd name="connsiteX20" fmla="*/ 346075 w 1644650"/>
                    <a:gd name="connsiteY20" fmla="*/ 663575 h 1231900"/>
                    <a:gd name="connsiteX21" fmla="*/ 654050 w 1644650"/>
                    <a:gd name="connsiteY21" fmla="*/ 768350 h 1231900"/>
                    <a:gd name="connsiteX22" fmla="*/ 812800 w 1644650"/>
                    <a:gd name="connsiteY22" fmla="*/ 447675 h 1231900"/>
                    <a:gd name="connsiteX23" fmla="*/ 657225 w 1644650"/>
                    <a:gd name="connsiteY23" fmla="*/ 765175 h 1231900"/>
                    <a:gd name="connsiteX24" fmla="*/ 1123950 w 1644650"/>
                    <a:gd name="connsiteY24" fmla="*/ 1231900 h 1231900"/>
                    <a:gd name="connsiteX25" fmla="*/ 1228725 w 1644650"/>
                    <a:gd name="connsiteY25" fmla="*/ 1190625 h 1231900"/>
                    <a:gd name="connsiteX26" fmla="*/ 1108075 w 1644650"/>
                    <a:gd name="connsiteY26" fmla="*/ 1108075 h 1231900"/>
                    <a:gd name="connsiteX27" fmla="*/ 1123950 w 1644650"/>
                    <a:gd name="connsiteY27" fmla="*/ 1165225 h 1231900"/>
                    <a:gd name="connsiteX28" fmla="*/ 1123950 w 1644650"/>
                    <a:gd name="connsiteY28" fmla="*/ 1022350 h 1231900"/>
                    <a:gd name="connsiteX29" fmla="*/ 1295400 w 1644650"/>
                    <a:gd name="connsiteY29" fmla="*/ 1063625 h 1231900"/>
                    <a:gd name="connsiteX30" fmla="*/ 1235075 w 1644650"/>
                    <a:gd name="connsiteY30" fmla="*/ 869950 h 1231900"/>
                    <a:gd name="connsiteX31" fmla="*/ 1422400 w 1644650"/>
                    <a:gd name="connsiteY31" fmla="*/ 917575 h 1231900"/>
                    <a:gd name="connsiteX32" fmla="*/ 1533525 w 1644650"/>
                    <a:gd name="connsiteY32" fmla="*/ 933450 h 1231900"/>
                    <a:gd name="connsiteX33" fmla="*/ 1416050 w 1644650"/>
                    <a:gd name="connsiteY33" fmla="*/ 720725 h 1231900"/>
                    <a:gd name="connsiteX34" fmla="*/ 1584325 w 1644650"/>
                    <a:gd name="connsiteY34" fmla="*/ 676275 h 1231900"/>
                    <a:gd name="connsiteX35" fmla="*/ 1644650 w 1644650"/>
                    <a:gd name="connsiteY35" fmla="*/ 663575 h 1231900"/>
                    <a:gd name="connsiteX0" fmla="*/ 1644650 w 1644650"/>
                    <a:gd name="connsiteY0" fmla="*/ 691168 h 1259493"/>
                    <a:gd name="connsiteX1" fmla="*/ 914400 w 1644650"/>
                    <a:gd name="connsiteY1" fmla="*/ 405418 h 1259493"/>
                    <a:gd name="connsiteX2" fmla="*/ 809625 w 1644650"/>
                    <a:gd name="connsiteY2" fmla="*/ 186343 h 1259493"/>
                    <a:gd name="connsiteX3" fmla="*/ 796925 w 1644650"/>
                    <a:gd name="connsiteY3" fmla="*/ 40293 h 1259493"/>
                    <a:gd name="connsiteX4" fmla="*/ 650875 w 1644650"/>
                    <a:gd name="connsiteY4" fmla="*/ 49818 h 1259493"/>
                    <a:gd name="connsiteX5" fmla="*/ 663575 w 1644650"/>
                    <a:gd name="connsiteY5" fmla="*/ 253018 h 1259493"/>
                    <a:gd name="connsiteX6" fmla="*/ 596900 w 1644650"/>
                    <a:gd name="connsiteY6" fmla="*/ 370493 h 1259493"/>
                    <a:gd name="connsiteX7" fmla="*/ 635000 w 1644650"/>
                    <a:gd name="connsiteY7" fmla="*/ 202218 h 1259493"/>
                    <a:gd name="connsiteX8" fmla="*/ 292100 w 1644650"/>
                    <a:gd name="connsiteY8" fmla="*/ 27593 h 1259493"/>
                    <a:gd name="connsiteX9" fmla="*/ 234950 w 1644650"/>
                    <a:gd name="connsiteY9" fmla="*/ 119668 h 1259493"/>
                    <a:gd name="connsiteX10" fmla="*/ 390525 w 1644650"/>
                    <a:gd name="connsiteY10" fmla="*/ 259368 h 1259493"/>
                    <a:gd name="connsiteX11" fmla="*/ 438150 w 1644650"/>
                    <a:gd name="connsiteY11" fmla="*/ 259368 h 1259493"/>
                    <a:gd name="connsiteX12" fmla="*/ 288925 w 1644650"/>
                    <a:gd name="connsiteY12" fmla="*/ 475268 h 1259493"/>
                    <a:gd name="connsiteX13" fmla="*/ 396875 w 1644650"/>
                    <a:gd name="connsiteY13" fmla="*/ 278418 h 1259493"/>
                    <a:gd name="connsiteX14" fmla="*/ 133350 w 1644650"/>
                    <a:gd name="connsiteY14" fmla="*/ 186343 h 1259493"/>
                    <a:gd name="connsiteX15" fmla="*/ 38100 w 1644650"/>
                    <a:gd name="connsiteY15" fmla="*/ 291118 h 1259493"/>
                    <a:gd name="connsiteX16" fmla="*/ 301625 w 1644650"/>
                    <a:gd name="connsiteY16" fmla="*/ 446693 h 1259493"/>
                    <a:gd name="connsiteX17" fmla="*/ 28575 w 1644650"/>
                    <a:gd name="connsiteY17" fmla="*/ 405418 h 1259493"/>
                    <a:gd name="connsiteX18" fmla="*/ 0 w 1644650"/>
                    <a:gd name="connsiteY18" fmla="*/ 526068 h 1259493"/>
                    <a:gd name="connsiteX19" fmla="*/ 260350 w 1644650"/>
                    <a:gd name="connsiteY19" fmla="*/ 637193 h 1259493"/>
                    <a:gd name="connsiteX20" fmla="*/ 346075 w 1644650"/>
                    <a:gd name="connsiteY20" fmla="*/ 691168 h 1259493"/>
                    <a:gd name="connsiteX21" fmla="*/ 654050 w 1644650"/>
                    <a:gd name="connsiteY21" fmla="*/ 795943 h 1259493"/>
                    <a:gd name="connsiteX22" fmla="*/ 812800 w 1644650"/>
                    <a:gd name="connsiteY22" fmla="*/ 475268 h 1259493"/>
                    <a:gd name="connsiteX23" fmla="*/ 657225 w 1644650"/>
                    <a:gd name="connsiteY23" fmla="*/ 792768 h 1259493"/>
                    <a:gd name="connsiteX24" fmla="*/ 1123950 w 1644650"/>
                    <a:gd name="connsiteY24" fmla="*/ 1259493 h 1259493"/>
                    <a:gd name="connsiteX25" fmla="*/ 1228725 w 1644650"/>
                    <a:gd name="connsiteY25" fmla="*/ 1218218 h 1259493"/>
                    <a:gd name="connsiteX26" fmla="*/ 1108075 w 1644650"/>
                    <a:gd name="connsiteY26" fmla="*/ 1135668 h 1259493"/>
                    <a:gd name="connsiteX27" fmla="*/ 1123950 w 1644650"/>
                    <a:gd name="connsiteY27" fmla="*/ 1192818 h 1259493"/>
                    <a:gd name="connsiteX28" fmla="*/ 1123950 w 1644650"/>
                    <a:gd name="connsiteY28" fmla="*/ 1049943 h 1259493"/>
                    <a:gd name="connsiteX29" fmla="*/ 1295400 w 1644650"/>
                    <a:gd name="connsiteY29" fmla="*/ 1091218 h 1259493"/>
                    <a:gd name="connsiteX30" fmla="*/ 1235075 w 1644650"/>
                    <a:gd name="connsiteY30" fmla="*/ 897543 h 1259493"/>
                    <a:gd name="connsiteX31" fmla="*/ 1422400 w 1644650"/>
                    <a:gd name="connsiteY31" fmla="*/ 945168 h 1259493"/>
                    <a:gd name="connsiteX32" fmla="*/ 1533525 w 1644650"/>
                    <a:gd name="connsiteY32" fmla="*/ 961043 h 1259493"/>
                    <a:gd name="connsiteX33" fmla="*/ 1416050 w 1644650"/>
                    <a:gd name="connsiteY33" fmla="*/ 748318 h 1259493"/>
                    <a:gd name="connsiteX34" fmla="*/ 1584325 w 1644650"/>
                    <a:gd name="connsiteY34" fmla="*/ 703868 h 1259493"/>
                    <a:gd name="connsiteX35" fmla="*/ 1644650 w 1644650"/>
                    <a:gd name="connsiteY35" fmla="*/ 691168 h 1259493"/>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414338 w 1644650"/>
                    <a:gd name="connsiteY10" fmla="*/ 2254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58602 w 1658602"/>
                    <a:gd name="connsiteY0" fmla="*/ 697759 h 1266084"/>
                    <a:gd name="connsiteX1" fmla="*/ 928352 w 1658602"/>
                    <a:gd name="connsiteY1" fmla="*/ 412009 h 1266084"/>
                    <a:gd name="connsiteX2" fmla="*/ 823577 w 1658602"/>
                    <a:gd name="connsiteY2" fmla="*/ 192934 h 1266084"/>
                    <a:gd name="connsiteX3" fmla="*/ 818021 w 1658602"/>
                    <a:gd name="connsiteY3" fmla="*/ 46884 h 1266084"/>
                    <a:gd name="connsiteX4" fmla="*/ 664827 w 1658602"/>
                    <a:gd name="connsiteY4" fmla="*/ 56409 h 1266084"/>
                    <a:gd name="connsiteX5" fmla="*/ 677527 w 1658602"/>
                    <a:gd name="connsiteY5" fmla="*/ 259609 h 1266084"/>
                    <a:gd name="connsiteX6" fmla="*/ 610852 w 1658602"/>
                    <a:gd name="connsiteY6" fmla="*/ 377084 h 1266084"/>
                    <a:gd name="connsiteX7" fmla="*/ 648952 w 1658602"/>
                    <a:gd name="connsiteY7" fmla="*/ 208809 h 1266084"/>
                    <a:gd name="connsiteX8" fmla="*/ 306052 w 1658602"/>
                    <a:gd name="connsiteY8" fmla="*/ 34184 h 1266084"/>
                    <a:gd name="connsiteX9" fmla="*/ 239377 w 1658602"/>
                    <a:gd name="connsiteY9" fmla="*/ 128640 h 1266084"/>
                    <a:gd name="connsiteX10" fmla="*/ 392571 w 1658602"/>
                    <a:gd name="connsiteY10" fmla="*/ 263578 h 1266084"/>
                    <a:gd name="connsiteX11" fmla="*/ 452102 w 1658602"/>
                    <a:gd name="connsiteY11" fmla="*/ 265959 h 1266084"/>
                    <a:gd name="connsiteX12" fmla="*/ 302877 w 1658602"/>
                    <a:gd name="connsiteY12" fmla="*/ 481859 h 1266084"/>
                    <a:gd name="connsiteX13" fmla="*/ 429877 w 1658602"/>
                    <a:gd name="connsiteY13" fmla="*/ 273103 h 1266084"/>
                    <a:gd name="connsiteX14" fmla="*/ 135396 w 1658602"/>
                    <a:gd name="connsiteY14" fmla="*/ 178646 h 1266084"/>
                    <a:gd name="connsiteX15" fmla="*/ 52052 w 1658602"/>
                    <a:gd name="connsiteY15" fmla="*/ 297709 h 1266084"/>
                    <a:gd name="connsiteX16" fmla="*/ 315577 w 1658602"/>
                    <a:gd name="connsiteY16" fmla="*/ 453284 h 1266084"/>
                    <a:gd name="connsiteX17" fmla="*/ 42527 w 1658602"/>
                    <a:gd name="connsiteY17" fmla="*/ 412009 h 1266084"/>
                    <a:gd name="connsiteX18" fmla="*/ 13952 w 1658602"/>
                    <a:gd name="connsiteY18" fmla="*/ 532659 h 1266084"/>
                    <a:gd name="connsiteX19" fmla="*/ 274302 w 1658602"/>
                    <a:gd name="connsiteY19" fmla="*/ 643784 h 1266084"/>
                    <a:gd name="connsiteX20" fmla="*/ 360027 w 1658602"/>
                    <a:gd name="connsiteY20" fmla="*/ 697759 h 1266084"/>
                    <a:gd name="connsiteX21" fmla="*/ 668002 w 1658602"/>
                    <a:gd name="connsiteY21" fmla="*/ 802534 h 1266084"/>
                    <a:gd name="connsiteX22" fmla="*/ 826752 w 1658602"/>
                    <a:gd name="connsiteY22" fmla="*/ 481859 h 1266084"/>
                    <a:gd name="connsiteX23" fmla="*/ 671177 w 1658602"/>
                    <a:gd name="connsiteY23" fmla="*/ 799359 h 1266084"/>
                    <a:gd name="connsiteX24" fmla="*/ 1137902 w 1658602"/>
                    <a:gd name="connsiteY24" fmla="*/ 1266084 h 1266084"/>
                    <a:gd name="connsiteX25" fmla="*/ 1242677 w 1658602"/>
                    <a:gd name="connsiteY25" fmla="*/ 1224809 h 1266084"/>
                    <a:gd name="connsiteX26" fmla="*/ 1122027 w 1658602"/>
                    <a:gd name="connsiteY26" fmla="*/ 1142259 h 1266084"/>
                    <a:gd name="connsiteX27" fmla="*/ 1137902 w 1658602"/>
                    <a:gd name="connsiteY27" fmla="*/ 1199409 h 1266084"/>
                    <a:gd name="connsiteX28" fmla="*/ 1137902 w 1658602"/>
                    <a:gd name="connsiteY28" fmla="*/ 1056534 h 1266084"/>
                    <a:gd name="connsiteX29" fmla="*/ 1309352 w 1658602"/>
                    <a:gd name="connsiteY29" fmla="*/ 1097809 h 1266084"/>
                    <a:gd name="connsiteX30" fmla="*/ 1249027 w 1658602"/>
                    <a:gd name="connsiteY30" fmla="*/ 904134 h 1266084"/>
                    <a:gd name="connsiteX31" fmla="*/ 1436352 w 1658602"/>
                    <a:gd name="connsiteY31" fmla="*/ 951759 h 1266084"/>
                    <a:gd name="connsiteX32" fmla="*/ 1547477 w 1658602"/>
                    <a:gd name="connsiteY32" fmla="*/ 967634 h 1266084"/>
                    <a:gd name="connsiteX33" fmla="*/ 1430002 w 1658602"/>
                    <a:gd name="connsiteY33" fmla="*/ 754909 h 1266084"/>
                    <a:gd name="connsiteX34" fmla="*/ 1598277 w 1658602"/>
                    <a:gd name="connsiteY34" fmla="*/ 710459 h 1266084"/>
                    <a:gd name="connsiteX35" fmla="*/ 1658602 w 1658602"/>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22390 w 1661284"/>
                    <a:gd name="connsiteY34" fmla="*/ 722366 h 1266084"/>
                    <a:gd name="connsiteX35" fmla="*/ 1661284 w 1661284"/>
                    <a:gd name="connsiteY35" fmla="*/ 697759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75446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50903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50803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361247 w 1673190"/>
                    <a:gd name="connsiteY33" fmla="*/ 721572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454909 w 1673190"/>
                    <a:gd name="connsiteY32" fmla="*/ 1008116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07247 w 1673190"/>
                    <a:gd name="connsiteY27" fmla="*/ 1225602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35128"/>
                    <a:gd name="connsiteX1" fmla="*/ 945322 w 1673190"/>
                    <a:gd name="connsiteY1" fmla="*/ 409628 h 1235128"/>
                    <a:gd name="connsiteX2" fmla="*/ 826259 w 1673190"/>
                    <a:gd name="connsiteY2" fmla="*/ 192934 h 1235128"/>
                    <a:gd name="connsiteX3" fmla="*/ 820703 w 1673190"/>
                    <a:gd name="connsiteY3" fmla="*/ 46884 h 1235128"/>
                    <a:gd name="connsiteX4" fmla="*/ 667509 w 1673190"/>
                    <a:gd name="connsiteY4" fmla="*/ 56409 h 1235128"/>
                    <a:gd name="connsiteX5" fmla="*/ 682590 w 1673190"/>
                    <a:gd name="connsiteY5" fmla="*/ 233416 h 1235128"/>
                    <a:gd name="connsiteX6" fmla="*/ 613534 w 1673190"/>
                    <a:gd name="connsiteY6" fmla="*/ 377084 h 1235128"/>
                    <a:gd name="connsiteX7" fmla="*/ 684971 w 1673190"/>
                    <a:gd name="connsiteY7" fmla="*/ 235002 h 1235128"/>
                    <a:gd name="connsiteX8" fmla="*/ 308734 w 1673190"/>
                    <a:gd name="connsiteY8" fmla="*/ 34184 h 1235128"/>
                    <a:gd name="connsiteX9" fmla="*/ 242059 w 1673190"/>
                    <a:gd name="connsiteY9" fmla="*/ 128640 h 1235128"/>
                    <a:gd name="connsiteX10" fmla="*/ 392871 w 1673190"/>
                    <a:gd name="connsiteY10" fmla="*/ 246909 h 1235128"/>
                    <a:gd name="connsiteX11" fmla="*/ 435734 w 1673190"/>
                    <a:gd name="connsiteY11" fmla="*/ 273103 h 1235128"/>
                    <a:gd name="connsiteX12" fmla="*/ 334134 w 1673190"/>
                    <a:gd name="connsiteY12" fmla="*/ 443759 h 1235128"/>
                    <a:gd name="connsiteX13" fmla="*/ 439702 w 1673190"/>
                    <a:gd name="connsiteY13" fmla="*/ 273103 h 1235128"/>
                    <a:gd name="connsiteX14" fmla="*/ 138078 w 1673190"/>
                    <a:gd name="connsiteY14" fmla="*/ 178646 h 1235128"/>
                    <a:gd name="connsiteX15" fmla="*/ 54734 w 1673190"/>
                    <a:gd name="connsiteY15" fmla="*/ 297709 h 1235128"/>
                    <a:gd name="connsiteX16" fmla="*/ 284922 w 1673190"/>
                    <a:gd name="connsiteY16" fmla="*/ 436615 h 1235128"/>
                    <a:gd name="connsiteX17" fmla="*/ 45209 w 1673190"/>
                    <a:gd name="connsiteY17" fmla="*/ 412009 h 1235128"/>
                    <a:gd name="connsiteX18" fmla="*/ 16634 w 1673190"/>
                    <a:gd name="connsiteY18" fmla="*/ 532659 h 1235128"/>
                    <a:gd name="connsiteX19" fmla="*/ 276984 w 1673190"/>
                    <a:gd name="connsiteY19" fmla="*/ 643784 h 1235128"/>
                    <a:gd name="connsiteX20" fmla="*/ 365090 w 1673190"/>
                    <a:gd name="connsiteY20" fmla="*/ 707284 h 1235128"/>
                    <a:gd name="connsiteX21" fmla="*/ 670684 w 1673190"/>
                    <a:gd name="connsiteY21" fmla="*/ 802534 h 1235128"/>
                    <a:gd name="connsiteX22" fmla="*/ 829434 w 1673190"/>
                    <a:gd name="connsiteY22" fmla="*/ 481859 h 1235128"/>
                    <a:gd name="connsiteX23" fmla="*/ 661953 w 1673190"/>
                    <a:gd name="connsiteY23" fmla="*/ 806502 h 1235128"/>
                    <a:gd name="connsiteX24" fmla="*/ 1142966 w 1673190"/>
                    <a:gd name="connsiteY24" fmla="*/ 1235128 h 1235128"/>
                    <a:gd name="connsiteX25" fmla="*/ 1245359 w 1673190"/>
                    <a:gd name="connsiteY25" fmla="*/ 1224809 h 1235128"/>
                    <a:gd name="connsiteX26" fmla="*/ 1136616 w 1673190"/>
                    <a:gd name="connsiteY26" fmla="*/ 1130353 h 1235128"/>
                    <a:gd name="connsiteX27" fmla="*/ 1140584 w 1673190"/>
                    <a:gd name="connsiteY27" fmla="*/ 1216077 h 1235128"/>
                    <a:gd name="connsiteX28" fmla="*/ 1140584 w 1673190"/>
                    <a:gd name="connsiteY28" fmla="*/ 1056534 h 1235128"/>
                    <a:gd name="connsiteX29" fmla="*/ 1307272 w 1673190"/>
                    <a:gd name="connsiteY29" fmla="*/ 1109716 h 1235128"/>
                    <a:gd name="connsiteX30" fmla="*/ 1249328 w 1673190"/>
                    <a:gd name="connsiteY30" fmla="*/ 920802 h 1235128"/>
                    <a:gd name="connsiteX31" fmla="*/ 1439034 w 1673190"/>
                    <a:gd name="connsiteY31" fmla="*/ 951759 h 1235128"/>
                    <a:gd name="connsiteX32" fmla="*/ 1540634 w 1673190"/>
                    <a:gd name="connsiteY32" fmla="*/ 958110 h 1235128"/>
                    <a:gd name="connsiteX33" fmla="*/ 1430303 w 1673190"/>
                    <a:gd name="connsiteY33" fmla="*/ 764434 h 1235128"/>
                    <a:gd name="connsiteX34" fmla="*/ 1615246 w 1673190"/>
                    <a:gd name="connsiteY34" fmla="*/ 722366 h 1235128"/>
                    <a:gd name="connsiteX35" fmla="*/ 1673190 w 1673190"/>
                    <a:gd name="connsiteY35" fmla="*/ 700140 h 1235128"/>
                    <a:gd name="connsiteX0" fmla="*/ 1673190 w 1673190"/>
                    <a:gd name="connsiteY0" fmla="*/ 700140 h 1251797"/>
                    <a:gd name="connsiteX1" fmla="*/ 945322 w 1673190"/>
                    <a:gd name="connsiteY1" fmla="*/ 409628 h 1251797"/>
                    <a:gd name="connsiteX2" fmla="*/ 826259 w 1673190"/>
                    <a:gd name="connsiteY2" fmla="*/ 192934 h 1251797"/>
                    <a:gd name="connsiteX3" fmla="*/ 820703 w 1673190"/>
                    <a:gd name="connsiteY3" fmla="*/ 46884 h 1251797"/>
                    <a:gd name="connsiteX4" fmla="*/ 667509 w 1673190"/>
                    <a:gd name="connsiteY4" fmla="*/ 56409 h 1251797"/>
                    <a:gd name="connsiteX5" fmla="*/ 682590 w 1673190"/>
                    <a:gd name="connsiteY5" fmla="*/ 233416 h 1251797"/>
                    <a:gd name="connsiteX6" fmla="*/ 613534 w 1673190"/>
                    <a:gd name="connsiteY6" fmla="*/ 377084 h 1251797"/>
                    <a:gd name="connsiteX7" fmla="*/ 684971 w 1673190"/>
                    <a:gd name="connsiteY7" fmla="*/ 235002 h 1251797"/>
                    <a:gd name="connsiteX8" fmla="*/ 308734 w 1673190"/>
                    <a:gd name="connsiteY8" fmla="*/ 34184 h 1251797"/>
                    <a:gd name="connsiteX9" fmla="*/ 242059 w 1673190"/>
                    <a:gd name="connsiteY9" fmla="*/ 128640 h 1251797"/>
                    <a:gd name="connsiteX10" fmla="*/ 392871 w 1673190"/>
                    <a:gd name="connsiteY10" fmla="*/ 246909 h 1251797"/>
                    <a:gd name="connsiteX11" fmla="*/ 435734 w 1673190"/>
                    <a:gd name="connsiteY11" fmla="*/ 273103 h 1251797"/>
                    <a:gd name="connsiteX12" fmla="*/ 334134 w 1673190"/>
                    <a:gd name="connsiteY12" fmla="*/ 443759 h 1251797"/>
                    <a:gd name="connsiteX13" fmla="*/ 439702 w 1673190"/>
                    <a:gd name="connsiteY13" fmla="*/ 273103 h 1251797"/>
                    <a:gd name="connsiteX14" fmla="*/ 138078 w 1673190"/>
                    <a:gd name="connsiteY14" fmla="*/ 178646 h 1251797"/>
                    <a:gd name="connsiteX15" fmla="*/ 54734 w 1673190"/>
                    <a:gd name="connsiteY15" fmla="*/ 297709 h 1251797"/>
                    <a:gd name="connsiteX16" fmla="*/ 284922 w 1673190"/>
                    <a:gd name="connsiteY16" fmla="*/ 436615 h 1251797"/>
                    <a:gd name="connsiteX17" fmla="*/ 45209 w 1673190"/>
                    <a:gd name="connsiteY17" fmla="*/ 412009 h 1251797"/>
                    <a:gd name="connsiteX18" fmla="*/ 16634 w 1673190"/>
                    <a:gd name="connsiteY18" fmla="*/ 532659 h 1251797"/>
                    <a:gd name="connsiteX19" fmla="*/ 276984 w 1673190"/>
                    <a:gd name="connsiteY19" fmla="*/ 643784 h 1251797"/>
                    <a:gd name="connsiteX20" fmla="*/ 365090 w 1673190"/>
                    <a:gd name="connsiteY20" fmla="*/ 707284 h 1251797"/>
                    <a:gd name="connsiteX21" fmla="*/ 670684 w 1673190"/>
                    <a:gd name="connsiteY21" fmla="*/ 802534 h 1251797"/>
                    <a:gd name="connsiteX22" fmla="*/ 829434 w 1673190"/>
                    <a:gd name="connsiteY22" fmla="*/ 481859 h 1251797"/>
                    <a:gd name="connsiteX23" fmla="*/ 661953 w 1673190"/>
                    <a:gd name="connsiteY23" fmla="*/ 806502 h 1251797"/>
                    <a:gd name="connsiteX24" fmla="*/ 1128679 w 1673190"/>
                    <a:gd name="connsiteY24" fmla="*/ 1251797 h 1251797"/>
                    <a:gd name="connsiteX25" fmla="*/ 1245359 w 1673190"/>
                    <a:gd name="connsiteY25" fmla="*/ 1224809 h 1251797"/>
                    <a:gd name="connsiteX26" fmla="*/ 1136616 w 1673190"/>
                    <a:gd name="connsiteY26" fmla="*/ 1130353 h 1251797"/>
                    <a:gd name="connsiteX27" fmla="*/ 1140584 w 1673190"/>
                    <a:gd name="connsiteY27" fmla="*/ 1216077 h 1251797"/>
                    <a:gd name="connsiteX28" fmla="*/ 1140584 w 1673190"/>
                    <a:gd name="connsiteY28" fmla="*/ 1056534 h 1251797"/>
                    <a:gd name="connsiteX29" fmla="*/ 1307272 w 1673190"/>
                    <a:gd name="connsiteY29" fmla="*/ 1109716 h 1251797"/>
                    <a:gd name="connsiteX30" fmla="*/ 1249328 w 1673190"/>
                    <a:gd name="connsiteY30" fmla="*/ 920802 h 1251797"/>
                    <a:gd name="connsiteX31" fmla="*/ 1439034 w 1673190"/>
                    <a:gd name="connsiteY31" fmla="*/ 951759 h 1251797"/>
                    <a:gd name="connsiteX32" fmla="*/ 1540634 w 1673190"/>
                    <a:gd name="connsiteY32" fmla="*/ 958110 h 1251797"/>
                    <a:gd name="connsiteX33" fmla="*/ 1430303 w 1673190"/>
                    <a:gd name="connsiteY33" fmla="*/ 764434 h 1251797"/>
                    <a:gd name="connsiteX34" fmla="*/ 1615246 w 1673190"/>
                    <a:gd name="connsiteY34" fmla="*/ 722366 h 1251797"/>
                    <a:gd name="connsiteX35" fmla="*/ 1673190 w 1673190"/>
                    <a:gd name="connsiteY35" fmla="*/ 700140 h 1251797"/>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28679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87353 w 1673190"/>
                    <a:gd name="connsiteY21" fmla="*/ 816822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751646 w 1673190"/>
                    <a:gd name="connsiteY7" fmla="*/ 265958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2241 h 1256669"/>
                    <a:gd name="connsiteX1" fmla="*/ 945322 w 1673190"/>
                    <a:gd name="connsiteY1" fmla="*/ 411729 h 1256669"/>
                    <a:gd name="connsiteX2" fmla="*/ 850072 w 1673190"/>
                    <a:gd name="connsiteY2" fmla="*/ 187892 h 1256669"/>
                    <a:gd name="connsiteX3" fmla="*/ 820703 w 1673190"/>
                    <a:gd name="connsiteY3" fmla="*/ 48985 h 1256669"/>
                    <a:gd name="connsiteX4" fmla="*/ 667509 w 1673190"/>
                    <a:gd name="connsiteY4" fmla="*/ 58510 h 1256669"/>
                    <a:gd name="connsiteX5" fmla="*/ 675446 w 1673190"/>
                    <a:gd name="connsiteY5" fmla="*/ 223610 h 1256669"/>
                    <a:gd name="connsiteX6" fmla="*/ 618296 w 1673190"/>
                    <a:gd name="connsiteY6" fmla="*/ 374423 h 1256669"/>
                    <a:gd name="connsiteX7" fmla="*/ 663539 w 1673190"/>
                    <a:gd name="connsiteY7" fmla="*/ 225197 h 1256669"/>
                    <a:gd name="connsiteX8" fmla="*/ 308734 w 1673190"/>
                    <a:gd name="connsiteY8" fmla="*/ 36285 h 1256669"/>
                    <a:gd name="connsiteX9" fmla="*/ 242059 w 1673190"/>
                    <a:gd name="connsiteY9" fmla="*/ 130741 h 1256669"/>
                    <a:gd name="connsiteX10" fmla="*/ 392871 w 1673190"/>
                    <a:gd name="connsiteY10" fmla="*/ 249010 h 1256669"/>
                    <a:gd name="connsiteX11" fmla="*/ 435734 w 1673190"/>
                    <a:gd name="connsiteY11" fmla="*/ 275204 h 1256669"/>
                    <a:gd name="connsiteX12" fmla="*/ 334134 w 1673190"/>
                    <a:gd name="connsiteY12" fmla="*/ 445860 h 1256669"/>
                    <a:gd name="connsiteX13" fmla="*/ 439702 w 1673190"/>
                    <a:gd name="connsiteY13" fmla="*/ 275204 h 1256669"/>
                    <a:gd name="connsiteX14" fmla="*/ 138078 w 1673190"/>
                    <a:gd name="connsiteY14" fmla="*/ 180747 h 1256669"/>
                    <a:gd name="connsiteX15" fmla="*/ 54734 w 1673190"/>
                    <a:gd name="connsiteY15" fmla="*/ 299810 h 1256669"/>
                    <a:gd name="connsiteX16" fmla="*/ 284922 w 1673190"/>
                    <a:gd name="connsiteY16" fmla="*/ 438716 h 1256669"/>
                    <a:gd name="connsiteX17" fmla="*/ 45209 w 1673190"/>
                    <a:gd name="connsiteY17" fmla="*/ 414110 h 1256669"/>
                    <a:gd name="connsiteX18" fmla="*/ 16634 w 1673190"/>
                    <a:gd name="connsiteY18" fmla="*/ 534760 h 1256669"/>
                    <a:gd name="connsiteX19" fmla="*/ 276984 w 1673190"/>
                    <a:gd name="connsiteY19" fmla="*/ 645885 h 1256669"/>
                    <a:gd name="connsiteX20" fmla="*/ 365090 w 1673190"/>
                    <a:gd name="connsiteY20" fmla="*/ 709385 h 1256669"/>
                    <a:gd name="connsiteX21" fmla="*/ 677828 w 1673190"/>
                    <a:gd name="connsiteY21" fmla="*/ 809398 h 1256669"/>
                    <a:gd name="connsiteX22" fmla="*/ 829434 w 1673190"/>
                    <a:gd name="connsiteY22" fmla="*/ 483960 h 1256669"/>
                    <a:gd name="connsiteX23" fmla="*/ 661953 w 1673190"/>
                    <a:gd name="connsiteY23" fmla="*/ 808603 h 1256669"/>
                    <a:gd name="connsiteX24" fmla="*/ 1152491 w 1673190"/>
                    <a:gd name="connsiteY24" fmla="*/ 1253898 h 1256669"/>
                    <a:gd name="connsiteX25" fmla="*/ 1245359 w 1673190"/>
                    <a:gd name="connsiteY25" fmla="*/ 1226910 h 1256669"/>
                    <a:gd name="connsiteX26" fmla="*/ 1100898 w 1673190"/>
                    <a:gd name="connsiteY26" fmla="*/ 1108642 h 1256669"/>
                    <a:gd name="connsiteX27" fmla="*/ 1123916 w 1673190"/>
                    <a:gd name="connsiteY27" fmla="*/ 1180077 h 1256669"/>
                    <a:gd name="connsiteX28" fmla="*/ 1140584 w 1673190"/>
                    <a:gd name="connsiteY28" fmla="*/ 1058635 h 1256669"/>
                    <a:gd name="connsiteX29" fmla="*/ 1307272 w 1673190"/>
                    <a:gd name="connsiteY29" fmla="*/ 1111817 h 1256669"/>
                    <a:gd name="connsiteX30" fmla="*/ 1249328 w 1673190"/>
                    <a:gd name="connsiteY30" fmla="*/ 922903 h 1256669"/>
                    <a:gd name="connsiteX31" fmla="*/ 1439034 w 1673190"/>
                    <a:gd name="connsiteY31" fmla="*/ 953860 h 1256669"/>
                    <a:gd name="connsiteX32" fmla="*/ 1540634 w 1673190"/>
                    <a:gd name="connsiteY32" fmla="*/ 960211 h 1256669"/>
                    <a:gd name="connsiteX33" fmla="*/ 1430303 w 1673190"/>
                    <a:gd name="connsiteY33" fmla="*/ 766535 h 1256669"/>
                    <a:gd name="connsiteX34" fmla="*/ 1615246 w 1673190"/>
                    <a:gd name="connsiteY34" fmla="*/ 724467 h 1256669"/>
                    <a:gd name="connsiteX35" fmla="*/ 1673190 w 1673190"/>
                    <a:gd name="connsiteY35" fmla="*/ 702241 h 1256669"/>
                    <a:gd name="connsiteX0" fmla="*/ 1673190 w 1673190"/>
                    <a:gd name="connsiteY0" fmla="*/ 712405 h 1266833"/>
                    <a:gd name="connsiteX1" fmla="*/ 945322 w 1673190"/>
                    <a:gd name="connsiteY1" fmla="*/ 421893 h 1266833"/>
                    <a:gd name="connsiteX2" fmla="*/ 850072 w 1673190"/>
                    <a:gd name="connsiteY2" fmla="*/ 198056 h 1266833"/>
                    <a:gd name="connsiteX3" fmla="*/ 820703 w 1673190"/>
                    <a:gd name="connsiteY3" fmla="*/ 59149 h 1266833"/>
                    <a:gd name="connsiteX4" fmla="*/ 667509 w 1673190"/>
                    <a:gd name="connsiteY4" fmla="*/ 68674 h 1266833"/>
                    <a:gd name="connsiteX5" fmla="*/ 675446 w 1673190"/>
                    <a:gd name="connsiteY5" fmla="*/ 233774 h 1266833"/>
                    <a:gd name="connsiteX6" fmla="*/ 618296 w 1673190"/>
                    <a:gd name="connsiteY6" fmla="*/ 384587 h 1266833"/>
                    <a:gd name="connsiteX7" fmla="*/ 663539 w 1673190"/>
                    <a:gd name="connsiteY7" fmla="*/ 235361 h 1266833"/>
                    <a:gd name="connsiteX8" fmla="*/ 308734 w 1673190"/>
                    <a:gd name="connsiteY8" fmla="*/ 46449 h 1266833"/>
                    <a:gd name="connsiteX9" fmla="*/ 242059 w 1673190"/>
                    <a:gd name="connsiteY9" fmla="*/ 140905 h 1266833"/>
                    <a:gd name="connsiteX10" fmla="*/ 392871 w 1673190"/>
                    <a:gd name="connsiteY10" fmla="*/ 259174 h 1266833"/>
                    <a:gd name="connsiteX11" fmla="*/ 435734 w 1673190"/>
                    <a:gd name="connsiteY11" fmla="*/ 285368 h 1266833"/>
                    <a:gd name="connsiteX12" fmla="*/ 334134 w 1673190"/>
                    <a:gd name="connsiteY12" fmla="*/ 456024 h 1266833"/>
                    <a:gd name="connsiteX13" fmla="*/ 439702 w 1673190"/>
                    <a:gd name="connsiteY13" fmla="*/ 285368 h 1266833"/>
                    <a:gd name="connsiteX14" fmla="*/ 138078 w 1673190"/>
                    <a:gd name="connsiteY14" fmla="*/ 190911 h 1266833"/>
                    <a:gd name="connsiteX15" fmla="*/ 54734 w 1673190"/>
                    <a:gd name="connsiteY15" fmla="*/ 309974 h 1266833"/>
                    <a:gd name="connsiteX16" fmla="*/ 284922 w 1673190"/>
                    <a:gd name="connsiteY16" fmla="*/ 448880 h 1266833"/>
                    <a:gd name="connsiteX17" fmla="*/ 45209 w 1673190"/>
                    <a:gd name="connsiteY17" fmla="*/ 424274 h 1266833"/>
                    <a:gd name="connsiteX18" fmla="*/ 16634 w 1673190"/>
                    <a:gd name="connsiteY18" fmla="*/ 544924 h 1266833"/>
                    <a:gd name="connsiteX19" fmla="*/ 276984 w 1673190"/>
                    <a:gd name="connsiteY19" fmla="*/ 656049 h 1266833"/>
                    <a:gd name="connsiteX20" fmla="*/ 365090 w 1673190"/>
                    <a:gd name="connsiteY20" fmla="*/ 719549 h 1266833"/>
                    <a:gd name="connsiteX21" fmla="*/ 677828 w 1673190"/>
                    <a:gd name="connsiteY21" fmla="*/ 819562 h 1266833"/>
                    <a:gd name="connsiteX22" fmla="*/ 829434 w 1673190"/>
                    <a:gd name="connsiteY22" fmla="*/ 494124 h 1266833"/>
                    <a:gd name="connsiteX23" fmla="*/ 661953 w 1673190"/>
                    <a:gd name="connsiteY23" fmla="*/ 818767 h 1266833"/>
                    <a:gd name="connsiteX24" fmla="*/ 1152491 w 1673190"/>
                    <a:gd name="connsiteY24" fmla="*/ 1264062 h 1266833"/>
                    <a:gd name="connsiteX25" fmla="*/ 1245359 w 1673190"/>
                    <a:gd name="connsiteY25" fmla="*/ 1237074 h 1266833"/>
                    <a:gd name="connsiteX26" fmla="*/ 1100898 w 1673190"/>
                    <a:gd name="connsiteY26" fmla="*/ 1118806 h 1266833"/>
                    <a:gd name="connsiteX27" fmla="*/ 1123916 w 1673190"/>
                    <a:gd name="connsiteY27" fmla="*/ 1190241 h 1266833"/>
                    <a:gd name="connsiteX28" fmla="*/ 1140584 w 1673190"/>
                    <a:gd name="connsiteY28" fmla="*/ 1068799 h 1266833"/>
                    <a:gd name="connsiteX29" fmla="*/ 1307272 w 1673190"/>
                    <a:gd name="connsiteY29" fmla="*/ 1121981 h 1266833"/>
                    <a:gd name="connsiteX30" fmla="*/ 1249328 w 1673190"/>
                    <a:gd name="connsiteY30" fmla="*/ 933067 h 1266833"/>
                    <a:gd name="connsiteX31" fmla="*/ 1439034 w 1673190"/>
                    <a:gd name="connsiteY31" fmla="*/ 964024 h 1266833"/>
                    <a:gd name="connsiteX32" fmla="*/ 1540634 w 1673190"/>
                    <a:gd name="connsiteY32" fmla="*/ 970375 h 1266833"/>
                    <a:gd name="connsiteX33" fmla="*/ 1430303 w 1673190"/>
                    <a:gd name="connsiteY33" fmla="*/ 776699 h 1266833"/>
                    <a:gd name="connsiteX34" fmla="*/ 1615246 w 1673190"/>
                    <a:gd name="connsiteY34" fmla="*/ 734631 h 1266833"/>
                    <a:gd name="connsiteX35" fmla="*/ 1673190 w 1673190"/>
                    <a:gd name="connsiteY35" fmla="*/ 712405 h 1266833"/>
                    <a:gd name="connsiteX0" fmla="*/ 1673190 w 1673190"/>
                    <a:gd name="connsiteY0" fmla="*/ 683487 h 1237915"/>
                    <a:gd name="connsiteX1" fmla="*/ 945322 w 1673190"/>
                    <a:gd name="connsiteY1" fmla="*/ 392975 h 1237915"/>
                    <a:gd name="connsiteX2" fmla="*/ 840547 w 1673190"/>
                    <a:gd name="connsiteY2" fmla="*/ 185807 h 1237915"/>
                    <a:gd name="connsiteX3" fmla="*/ 820703 w 1673190"/>
                    <a:gd name="connsiteY3" fmla="*/ 30231 h 1237915"/>
                    <a:gd name="connsiteX4" fmla="*/ 667509 w 1673190"/>
                    <a:gd name="connsiteY4" fmla="*/ 39756 h 1237915"/>
                    <a:gd name="connsiteX5" fmla="*/ 675446 w 1673190"/>
                    <a:gd name="connsiteY5" fmla="*/ 204856 h 1237915"/>
                    <a:gd name="connsiteX6" fmla="*/ 618296 w 1673190"/>
                    <a:gd name="connsiteY6" fmla="*/ 355669 h 1237915"/>
                    <a:gd name="connsiteX7" fmla="*/ 663539 w 1673190"/>
                    <a:gd name="connsiteY7" fmla="*/ 206443 h 1237915"/>
                    <a:gd name="connsiteX8" fmla="*/ 308734 w 1673190"/>
                    <a:gd name="connsiteY8" fmla="*/ 17531 h 1237915"/>
                    <a:gd name="connsiteX9" fmla="*/ 242059 w 1673190"/>
                    <a:gd name="connsiteY9" fmla="*/ 111987 h 1237915"/>
                    <a:gd name="connsiteX10" fmla="*/ 392871 w 1673190"/>
                    <a:gd name="connsiteY10" fmla="*/ 230256 h 1237915"/>
                    <a:gd name="connsiteX11" fmla="*/ 435734 w 1673190"/>
                    <a:gd name="connsiteY11" fmla="*/ 256450 h 1237915"/>
                    <a:gd name="connsiteX12" fmla="*/ 334134 w 1673190"/>
                    <a:gd name="connsiteY12" fmla="*/ 427106 h 1237915"/>
                    <a:gd name="connsiteX13" fmla="*/ 439702 w 1673190"/>
                    <a:gd name="connsiteY13" fmla="*/ 256450 h 1237915"/>
                    <a:gd name="connsiteX14" fmla="*/ 138078 w 1673190"/>
                    <a:gd name="connsiteY14" fmla="*/ 161993 h 1237915"/>
                    <a:gd name="connsiteX15" fmla="*/ 54734 w 1673190"/>
                    <a:gd name="connsiteY15" fmla="*/ 281056 h 1237915"/>
                    <a:gd name="connsiteX16" fmla="*/ 284922 w 1673190"/>
                    <a:gd name="connsiteY16" fmla="*/ 419962 h 1237915"/>
                    <a:gd name="connsiteX17" fmla="*/ 45209 w 1673190"/>
                    <a:gd name="connsiteY17" fmla="*/ 395356 h 1237915"/>
                    <a:gd name="connsiteX18" fmla="*/ 16634 w 1673190"/>
                    <a:gd name="connsiteY18" fmla="*/ 516006 h 1237915"/>
                    <a:gd name="connsiteX19" fmla="*/ 276984 w 1673190"/>
                    <a:gd name="connsiteY19" fmla="*/ 627131 h 1237915"/>
                    <a:gd name="connsiteX20" fmla="*/ 365090 w 1673190"/>
                    <a:gd name="connsiteY20" fmla="*/ 690631 h 1237915"/>
                    <a:gd name="connsiteX21" fmla="*/ 677828 w 1673190"/>
                    <a:gd name="connsiteY21" fmla="*/ 790644 h 1237915"/>
                    <a:gd name="connsiteX22" fmla="*/ 829434 w 1673190"/>
                    <a:gd name="connsiteY22" fmla="*/ 465206 h 1237915"/>
                    <a:gd name="connsiteX23" fmla="*/ 661953 w 1673190"/>
                    <a:gd name="connsiteY23" fmla="*/ 789849 h 1237915"/>
                    <a:gd name="connsiteX24" fmla="*/ 1152491 w 1673190"/>
                    <a:gd name="connsiteY24" fmla="*/ 1235144 h 1237915"/>
                    <a:gd name="connsiteX25" fmla="*/ 1245359 w 1673190"/>
                    <a:gd name="connsiteY25" fmla="*/ 1208156 h 1237915"/>
                    <a:gd name="connsiteX26" fmla="*/ 1100898 w 1673190"/>
                    <a:gd name="connsiteY26" fmla="*/ 1089888 h 1237915"/>
                    <a:gd name="connsiteX27" fmla="*/ 1123916 w 1673190"/>
                    <a:gd name="connsiteY27" fmla="*/ 1161323 h 1237915"/>
                    <a:gd name="connsiteX28" fmla="*/ 1140584 w 1673190"/>
                    <a:gd name="connsiteY28" fmla="*/ 1039881 h 1237915"/>
                    <a:gd name="connsiteX29" fmla="*/ 1307272 w 1673190"/>
                    <a:gd name="connsiteY29" fmla="*/ 1093063 h 1237915"/>
                    <a:gd name="connsiteX30" fmla="*/ 1249328 w 1673190"/>
                    <a:gd name="connsiteY30" fmla="*/ 904149 h 1237915"/>
                    <a:gd name="connsiteX31" fmla="*/ 1439034 w 1673190"/>
                    <a:gd name="connsiteY31" fmla="*/ 935106 h 1237915"/>
                    <a:gd name="connsiteX32" fmla="*/ 1540634 w 1673190"/>
                    <a:gd name="connsiteY32" fmla="*/ 941457 h 1237915"/>
                    <a:gd name="connsiteX33" fmla="*/ 1430303 w 1673190"/>
                    <a:gd name="connsiteY33" fmla="*/ 747781 h 1237915"/>
                    <a:gd name="connsiteX34" fmla="*/ 1615246 w 1673190"/>
                    <a:gd name="connsiteY34" fmla="*/ 705713 h 1237915"/>
                    <a:gd name="connsiteX35" fmla="*/ 1673190 w 1673190"/>
                    <a:gd name="connsiteY35" fmla="*/ 683487 h 1237915"/>
                    <a:gd name="connsiteX0" fmla="*/ 1673190 w 1673190"/>
                    <a:gd name="connsiteY0" fmla="*/ 681238 h 1235666"/>
                    <a:gd name="connsiteX1" fmla="*/ 945322 w 1673190"/>
                    <a:gd name="connsiteY1" fmla="*/ 390726 h 1235666"/>
                    <a:gd name="connsiteX2" fmla="*/ 840547 w 1673190"/>
                    <a:gd name="connsiteY2" fmla="*/ 183558 h 1235666"/>
                    <a:gd name="connsiteX3" fmla="*/ 820703 w 1673190"/>
                    <a:gd name="connsiteY3" fmla="*/ 27982 h 1235666"/>
                    <a:gd name="connsiteX4" fmla="*/ 667509 w 1673190"/>
                    <a:gd name="connsiteY4" fmla="*/ 37507 h 1235666"/>
                    <a:gd name="connsiteX5" fmla="*/ 675446 w 1673190"/>
                    <a:gd name="connsiteY5" fmla="*/ 202607 h 1235666"/>
                    <a:gd name="connsiteX6" fmla="*/ 618296 w 1673190"/>
                    <a:gd name="connsiteY6" fmla="*/ 353420 h 1235666"/>
                    <a:gd name="connsiteX7" fmla="*/ 663539 w 1673190"/>
                    <a:gd name="connsiteY7" fmla="*/ 204194 h 1235666"/>
                    <a:gd name="connsiteX8" fmla="*/ 308734 w 1673190"/>
                    <a:gd name="connsiteY8" fmla="*/ 15282 h 1235666"/>
                    <a:gd name="connsiteX9" fmla="*/ 242059 w 1673190"/>
                    <a:gd name="connsiteY9" fmla="*/ 109738 h 1235666"/>
                    <a:gd name="connsiteX10" fmla="*/ 392871 w 1673190"/>
                    <a:gd name="connsiteY10" fmla="*/ 228007 h 1235666"/>
                    <a:gd name="connsiteX11" fmla="*/ 435734 w 1673190"/>
                    <a:gd name="connsiteY11" fmla="*/ 254201 h 1235666"/>
                    <a:gd name="connsiteX12" fmla="*/ 334134 w 1673190"/>
                    <a:gd name="connsiteY12" fmla="*/ 424857 h 1235666"/>
                    <a:gd name="connsiteX13" fmla="*/ 439702 w 1673190"/>
                    <a:gd name="connsiteY13" fmla="*/ 254201 h 1235666"/>
                    <a:gd name="connsiteX14" fmla="*/ 138078 w 1673190"/>
                    <a:gd name="connsiteY14" fmla="*/ 159744 h 1235666"/>
                    <a:gd name="connsiteX15" fmla="*/ 54734 w 1673190"/>
                    <a:gd name="connsiteY15" fmla="*/ 278807 h 1235666"/>
                    <a:gd name="connsiteX16" fmla="*/ 284922 w 1673190"/>
                    <a:gd name="connsiteY16" fmla="*/ 417713 h 1235666"/>
                    <a:gd name="connsiteX17" fmla="*/ 45209 w 1673190"/>
                    <a:gd name="connsiteY17" fmla="*/ 393107 h 1235666"/>
                    <a:gd name="connsiteX18" fmla="*/ 16634 w 1673190"/>
                    <a:gd name="connsiteY18" fmla="*/ 513757 h 1235666"/>
                    <a:gd name="connsiteX19" fmla="*/ 276984 w 1673190"/>
                    <a:gd name="connsiteY19" fmla="*/ 624882 h 1235666"/>
                    <a:gd name="connsiteX20" fmla="*/ 365090 w 1673190"/>
                    <a:gd name="connsiteY20" fmla="*/ 688382 h 1235666"/>
                    <a:gd name="connsiteX21" fmla="*/ 677828 w 1673190"/>
                    <a:gd name="connsiteY21" fmla="*/ 788395 h 1235666"/>
                    <a:gd name="connsiteX22" fmla="*/ 829434 w 1673190"/>
                    <a:gd name="connsiteY22" fmla="*/ 462957 h 1235666"/>
                    <a:gd name="connsiteX23" fmla="*/ 661953 w 1673190"/>
                    <a:gd name="connsiteY23" fmla="*/ 787600 h 1235666"/>
                    <a:gd name="connsiteX24" fmla="*/ 1152491 w 1673190"/>
                    <a:gd name="connsiteY24" fmla="*/ 1232895 h 1235666"/>
                    <a:gd name="connsiteX25" fmla="*/ 1245359 w 1673190"/>
                    <a:gd name="connsiteY25" fmla="*/ 1205907 h 1235666"/>
                    <a:gd name="connsiteX26" fmla="*/ 1100898 w 1673190"/>
                    <a:gd name="connsiteY26" fmla="*/ 1087639 h 1235666"/>
                    <a:gd name="connsiteX27" fmla="*/ 1123916 w 1673190"/>
                    <a:gd name="connsiteY27" fmla="*/ 1159074 h 1235666"/>
                    <a:gd name="connsiteX28" fmla="*/ 1140584 w 1673190"/>
                    <a:gd name="connsiteY28" fmla="*/ 1037632 h 1235666"/>
                    <a:gd name="connsiteX29" fmla="*/ 1307272 w 1673190"/>
                    <a:gd name="connsiteY29" fmla="*/ 1090814 h 1235666"/>
                    <a:gd name="connsiteX30" fmla="*/ 1249328 w 1673190"/>
                    <a:gd name="connsiteY30" fmla="*/ 901900 h 1235666"/>
                    <a:gd name="connsiteX31" fmla="*/ 1439034 w 1673190"/>
                    <a:gd name="connsiteY31" fmla="*/ 932857 h 1235666"/>
                    <a:gd name="connsiteX32" fmla="*/ 1540634 w 1673190"/>
                    <a:gd name="connsiteY32" fmla="*/ 939208 h 1235666"/>
                    <a:gd name="connsiteX33" fmla="*/ 1430303 w 1673190"/>
                    <a:gd name="connsiteY33" fmla="*/ 745532 h 1235666"/>
                    <a:gd name="connsiteX34" fmla="*/ 1615246 w 1673190"/>
                    <a:gd name="connsiteY34" fmla="*/ 703464 h 1235666"/>
                    <a:gd name="connsiteX35" fmla="*/ 1673190 w 1673190"/>
                    <a:gd name="connsiteY35" fmla="*/ 681238 h 1235666"/>
                    <a:gd name="connsiteX0" fmla="*/ 1673190 w 1673190"/>
                    <a:gd name="connsiteY0" fmla="*/ 687394 h 1241822"/>
                    <a:gd name="connsiteX1" fmla="*/ 945322 w 1673190"/>
                    <a:gd name="connsiteY1" fmla="*/ 396882 h 1241822"/>
                    <a:gd name="connsiteX2" fmla="*/ 840547 w 1673190"/>
                    <a:gd name="connsiteY2" fmla="*/ 189714 h 1241822"/>
                    <a:gd name="connsiteX3" fmla="*/ 827847 w 1673190"/>
                    <a:gd name="connsiteY3" fmla="*/ 19851 h 1241822"/>
                    <a:gd name="connsiteX4" fmla="*/ 667509 w 1673190"/>
                    <a:gd name="connsiteY4" fmla="*/ 43663 h 1241822"/>
                    <a:gd name="connsiteX5" fmla="*/ 675446 w 1673190"/>
                    <a:gd name="connsiteY5" fmla="*/ 208763 h 1241822"/>
                    <a:gd name="connsiteX6" fmla="*/ 618296 w 1673190"/>
                    <a:gd name="connsiteY6" fmla="*/ 359576 h 1241822"/>
                    <a:gd name="connsiteX7" fmla="*/ 663539 w 1673190"/>
                    <a:gd name="connsiteY7" fmla="*/ 210350 h 1241822"/>
                    <a:gd name="connsiteX8" fmla="*/ 308734 w 1673190"/>
                    <a:gd name="connsiteY8" fmla="*/ 21438 h 1241822"/>
                    <a:gd name="connsiteX9" fmla="*/ 242059 w 1673190"/>
                    <a:gd name="connsiteY9" fmla="*/ 115894 h 1241822"/>
                    <a:gd name="connsiteX10" fmla="*/ 392871 w 1673190"/>
                    <a:gd name="connsiteY10" fmla="*/ 234163 h 1241822"/>
                    <a:gd name="connsiteX11" fmla="*/ 435734 w 1673190"/>
                    <a:gd name="connsiteY11" fmla="*/ 260357 h 1241822"/>
                    <a:gd name="connsiteX12" fmla="*/ 334134 w 1673190"/>
                    <a:gd name="connsiteY12" fmla="*/ 431013 h 1241822"/>
                    <a:gd name="connsiteX13" fmla="*/ 439702 w 1673190"/>
                    <a:gd name="connsiteY13" fmla="*/ 260357 h 1241822"/>
                    <a:gd name="connsiteX14" fmla="*/ 138078 w 1673190"/>
                    <a:gd name="connsiteY14" fmla="*/ 165900 h 1241822"/>
                    <a:gd name="connsiteX15" fmla="*/ 54734 w 1673190"/>
                    <a:gd name="connsiteY15" fmla="*/ 284963 h 1241822"/>
                    <a:gd name="connsiteX16" fmla="*/ 284922 w 1673190"/>
                    <a:gd name="connsiteY16" fmla="*/ 423869 h 1241822"/>
                    <a:gd name="connsiteX17" fmla="*/ 45209 w 1673190"/>
                    <a:gd name="connsiteY17" fmla="*/ 399263 h 1241822"/>
                    <a:gd name="connsiteX18" fmla="*/ 16634 w 1673190"/>
                    <a:gd name="connsiteY18" fmla="*/ 519913 h 1241822"/>
                    <a:gd name="connsiteX19" fmla="*/ 276984 w 1673190"/>
                    <a:gd name="connsiteY19" fmla="*/ 631038 h 1241822"/>
                    <a:gd name="connsiteX20" fmla="*/ 365090 w 1673190"/>
                    <a:gd name="connsiteY20" fmla="*/ 694538 h 1241822"/>
                    <a:gd name="connsiteX21" fmla="*/ 677828 w 1673190"/>
                    <a:gd name="connsiteY21" fmla="*/ 794551 h 1241822"/>
                    <a:gd name="connsiteX22" fmla="*/ 829434 w 1673190"/>
                    <a:gd name="connsiteY22" fmla="*/ 469113 h 1241822"/>
                    <a:gd name="connsiteX23" fmla="*/ 661953 w 1673190"/>
                    <a:gd name="connsiteY23" fmla="*/ 793756 h 1241822"/>
                    <a:gd name="connsiteX24" fmla="*/ 1152491 w 1673190"/>
                    <a:gd name="connsiteY24" fmla="*/ 1239051 h 1241822"/>
                    <a:gd name="connsiteX25" fmla="*/ 1245359 w 1673190"/>
                    <a:gd name="connsiteY25" fmla="*/ 1212063 h 1241822"/>
                    <a:gd name="connsiteX26" fmla="*/ 1100898 w 1673190"/>
                    <a:gd name="connsiteY26" fmla="*/ 1093795 h 1241822"/>
                    <a:gd name="connsiteX27" fmla="*/ 1123916 w 1673190"/>
                    <a:gd name="connsiteY27" fmla="*/ 1165230 h 1241822"/>
                    <a:gd name="connsiteX28" fmla="*/ 1140584 w 1673190"/>
                    <a:gd name="connsiteY28" fmla="*/ 1043788 h 1241822"/>
                    <a:gd name="connsiteX29" fmla="*/ 1307272 w 1673190"/>
                    <a:gd name="connsiteY29" fmla="*/ 1096970 h 1241822"/>
                    <a:gd name="connsiteX30" fmla="*/ 1249328 w 1673190"/>
                    <a:gd name="connsiteY30" fmla="*/ 908056 h 1241822"/>
                    <a:gd name="connsiteX31" fmla="*/ 1439034 w 1673190"/>
                    <a:gd name="connsiteY31" fmla="*/ 939013 h 1241822"/>
                    <a:gd name="connsiteX32" fmla="*/ 1540634 w 1673190"/>
                    <a:gd name="connsiteY32" fmla="*/ 945364 h 1241822"/>
                    <a:gd name="connsiteX33" fmla="*/ 1430303 w 1673190"/>
                    <a:gd name="connsiteY33" fmla="*/ 751688 h 1241822"/>
                    <a:gd name="connsiteX34" fmla="*/ 1615246 w 1673190"/>
                    <a:gd name="connsiteY34" fmla="*/ 709620 h 1241822"/>
                    <a:gd name="connsiteX35" fmla="*/ 1673190 w 1673190"/>
                    <a:gd name="connsiteY35" fmla="*/ 687394 h 1241822"/>
                    <a:gd name="connsiteX0" fmla="*/ 1673190 w 1673190"/>
                    <a:gd name="connsiteY0" fmla="*/ 685665 h 1240093"/>
                    <a:gd name="connsiteX1" fmla="*/ 945322 w 1673190"/>
                    <a:gd name="connsiteY1" fmla="*/ 395153 h 1240093"/>
                    <a:gd name="connsiteX2" fmla="*/ 840547 w 1673190"/>
                    <a:gd name="connsiteY2" fmla="*/ 187985 h 1240093"/>
                    <a:gd name="connsiteX3" fmla="*/ 827847 w 1673190"/>
                    <a:gd name="connsiteY3" fmla="*/ 18122 h 1240093"/>
                    <a:gd name="connsiteX4" fmla="*/ 667509 w 1673190"/>
                    <a:gd name="connsiteY4" fmla="*/ 41934 h 1240093"/>
                    <a:gd name="connsiteX5" fmla="*/ 675446 w 1673190"/>
                    <a:gd name="connsiteY5" fmla="*/ 207034 h 1240093"/>
                    <a:gd name="connsiteX6" fmla="*/ 618296 w 1673190"/>
                    <a:gd name="connsiteY6" fmla="*/ 357847 h 1240093"/>
                    <a:gd name="connsiteX7" fmla="*/ 663539 w 1673190"/>
                    <a:gd name="connsiteY7" fmla="*/ 208621 h 1240093"/>
                    <a:gd name="connsiteX8" fmla="*/ 308734 w 1673190"/>
                    <a:gd name="connsiteY8" fmla="*/ 19709 h 1240093"/>
                    <a:gd name="connsiteX9" fmla="*/ 242059 w 1673190"/>
                    <a:gd name="connsiteY9" fmla="*/ 114165 h 1240093"/>
                    <a:gd name="connsiteX10" fmla="*/ 392871 w 1673190"/>
                    <a:gd name="connsiteY10" fmla="*/ 232434 h 1240093"/>
                    <a:gd name="connsiteX11" fmla="*/ 435734 w 1673190"/>
                    <a:gd name="connsiteY11" fmla="*/ 258628 h 1240093"/>
                    <a:gd name="connsiteX12" fmla="*/ 334134 w 1673190"/>
                    <a:gd name="connsiteY12" fmla="*/ 429284 h 1240093"/>
                    <a:gd name="connsiteX13" fmla="*/ 439702 w 1673190"/>
                    <a:gd name="connsiteY13" fmla="*/ 258628 h 1240093"/>
                    <a:gd name="connsiteX14" fmla="*/ 138078 w 1673190"/>
                    <a:gd name="connsiteY14" fmla="*/ 164171 h 1240093"/>
                    <a:gd name="connsiteX15" fmla="*/ 54734 w 1673190"/>
                    <a:gd name="connsiteY15" fmla="*/ 283234 h 1240093"/>
                    <a:gd name="connsiteX16" fmla="*/ 284922 w 1673190"/>
                    <a:gd name="connsiteY16" fmla="*/ 422140 h 1240093"/>
                    <a:gd name="connsiteX17" fmla="*/ 45209 w 1673190"/>
                    <a:gd name="connsiteY17" fmla="*/ 397534 h 1240093"/>
                    <a:gd name="connsiteX18" fmla="*/ 16634 w 1673190"/>
                    <a:gd name="connsiteY18" fmla="*/ 518184 h 1240093"/>
                    <a:gd name="connsiteX19" fmla="*/ 276984 w 1673190"/>
                    <a:gd name="connsiteY19" fmla="*/ 629309 h 1240093"/>
                    <a:gd name="connsiteX20" fmla="*/ 365090 w 1673190"/>
                    <a:gd name="connsiteY20" fmla="*/ 692809 h 1240093"/>
                    <a:gd name="connsiteX21" fmla="*/ 677828 w 1673190"/>
                    <a:gd name="connsiteY21" fmla="*/ 792822 h 1240093"/>
                    <a:gd name="connsiteX22" fmla="*/ 829434 w 1673190"/>
                    <a:gd name="connsiteY22" fmla="*/ 467384 h 1240093"/>
                    <a:gd name="connsiteX23" fmla="*/ 661953 w 1673190"/>
                    <a:gd name="connsiteY23" fmla="*/ 792027 h 1240093"/>
                    <a:gd name="connsiteX24" fmla="*/ 1152491 w 1673190"/>
                    <a:gd name="connsiteY24" fmla="*/ 1237322 h 1240093"/>
                    <a:gd name="connsiteX25" fmla="*/ 1245359 w 1673190"/>
                    <a:gd name="connsiteY25" fmla="*/ 1210334 h 1240093"/>
                    <a:gd name="connsiteX26" fmla="*/ 1100898 w 1673190"/>
                    <a:gd name="connsiteY26" fmla="*/ 1092066 h 1240093"/>
                    <a:gd name="connsiteX27" fmla="*/ 1123916 w 1673190"/>
                    <a:gd name="connsiteY27" fmla="*/ 1163501 h 1240093"/>
                    <a:gd name="connsiteX28" fmla="*/ 1140584 w 1673190"/>
                    <a:gd name="connsiteY28" fmla="*/ 1042059 h 1240093"/>
                    <a:gd name="connsiteX29" fmla="*/ 1307272 w 1673190"/>
                    <a:gd name="connsiteY29" fmla="*/ 1095241 h 1240093"/>
                    <a:gd name="connsiteX30" fmla="*/ 1249328 w 1673190"/>
                    <a:gd name="connsiteY30" fmla="*/ 906327 h 1240093"/>
                    <a:gd name="connsiteX31" fmla="*/ 1439034 w 1673190"/>
                    <a:gd name="connsiteY31" fmla="*/ 937284 h 1240093"/>
                    <a:gd name="connsiteX32" fmla="*/ 1540634 w 1673190"/>
                    <a:gd name="connsiteY32" fmla="*/ 943635 h 1240093"/>
                    <a:gd name="connsiteX33" fmla="*/ 1430303 w 1673190"/>
                    <a:gd name="connsiteY33" fmla="*/ 749959 h 1240093"/>
                    <a:gd name="connsiteX34" fmla="*/ 1615246 w 1673190"/>
                    <a:gd name="connsiteY34" fmla="*/ 707891 h 1240093"/>
                    <a:gd name="connsiteX35" fmla="*/ 1673190 w 1673190"/>
                    <a:gd name="connsiteY35" fmla="*/ 685665 h 1240093"/>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8489 w 1678489"/>
                    <a:gd name="connsiteY0" fmla="*/ 691936 h 1246364"/>
                    <a:gd name="connsiteX1" fmla="*/ 950621 w 1678489"/>
                    <a:gd name="connsiteY1" fmla="*/ 401424 h 1246364"/>
                    <a:gd name="connsiteX2" fmla="*/ 845846 w 1678489"/>
                    <a:gd name="connsiteY2" fmla="*/ 194256 h 1246364"/>
                    <a:gd name="connsiteX3" fmla="*/ 833146 w 1678489"/>
                    <a:gd name="connsiteY3" fmla="*/ 24393 h 1246364"/>
                    <a:gd name="connsiteX4" fmla="*/ 672808 w 1678489"/>
                    <a:gd name="connsiteY4" fmla="*/ 48205 h 1246364"/>
                    <a:gd name="connsiteX5" fmla="*/ 680745 w 1678489"/>
                    <a:gd name="connsiteY5" fmla="*/ 213305 h 1246364"/>
                    <a:gd name="connsiteX6" fmla="*/ 623595 w 1678489"/>
                    <a:gd name="connsiteY6" fmla="*/ 364118 h 1246364"/>
                    <a:gd name="connsiteX7" fmla="*/ 668838 w 1678489"/>
                    <a:gd name="connsiteY7" fmla="*/ 214892 h 1246364"/>
                    <a:gd name="connsiteX8" fmla="*/ 314033 w 1678489"/>
                    <a:gd name="connsiteY8" fmla="*/ 25980 h 1246364"/>
                    <a:gd name="connsiteX9" fmla="*/ 247358 w 1678489"/>
                    <a:gd name="connsiteY9" fmla="*/ 120436 h 1246364"/>
                    <a:gd name="connsiteX10" fmla="*/ 398170 w 1678489"/>
                    <a:gd name="connsiteY10" fmla="*/ 238705 h 1246364"/>
                    <a:gd name="connsiteX11" fmla="*/ 441033 w 1678489"/>
                    <a:gd name="connsiteY11" fmla="*/ 264899 h 1246364"/>
                    <a:gd name="connsiteX12" fmla="*/ 339433 w 1678489"/>
                    <a:gd name="connsiteY12" fmla="*/ 435555 h 1246364"/>
                    <a:gd name="connsiteX13" fmla="*/ 445001 w 1678489"/>
                    <a:gd name="connsiteY13" fmla="*/ 264899 h 1246364"/>
                    <a:gd name="connsiteX14" fmla="*/ 143377 w 1678489"/>
                    <a:gd name="connsiteY14" fmla="*/ 170442 h 1246364"/>
                    <a:gd name="connsiteX15" fmla="*/ 60033 w 1678489"/>
                    <a:gd name="connsiteY15" fmla="*/ 289505 h 1246364"/>
                    <a:gd name="connsiteX16" fmla="*/ 290221 w 1678489"/>
                    <a:gd name="connsiteY16" fmla="*/ 428411 h 1246364"/>
                    <a:gd name="connsiteX17" fmla="*/ 50508 w 1678489"/>
                    <a:gd name="connsiteY17" fmla="*/ 403805 h 1246364"/>
                    <a:gd name="connsiteX18" fmla="*/ 21933 w 1678489"/>
                    <a:gd name="connsiteY18" fmla="*/ 524455 h 1246364"/>
                    <a:gd name="connsiteX19" fmla="*/ 282283 w 1678489"/>
                    <a:gd name="connsiteY19" fmla="*/ 635580 h 1246364"/>
                    <a:gd name="connsiteX20" fmla="*/ 370389 w 1678489"/>
                    <a:gd name="connsiteY20" fmla="*/ 699080 h 1246364"/>
                    <a:gd name="connsiteX21" fmla="*/ 683127 w 1678489"/>
                    <a:gd name="connsiteY21" fmla="*/ 799093 h 1246364"/>
                    <a:gd name="connsiteX22" fmla="*/ 834733 w 1678489"/>
                    <a:gd name="connsiteY22" fmla="*/ 473655 h 1246364"/>
                    <a:gd name="connsiteX23" fmla="*/ 667252 w 1678489"/>
                    <a:gd name="connsiteY23" fmla="*/ 798298 h 1246364"/>
                    <a:gd name="connsiteX24" fmla="*/ 1157790 w 1678489"/>
                    <a:gd name="connsiteY24" fmla="*/ 1243593 h 1246364"/>
                    <a:gd name="connsiteX25" fmla="*/ 1250658 w 1678489"/>
                    <a:gd name="connsiteY25" fmla="*/ 1216605 h 1246364"/>
                    <a:gd name="connsiteX26" fmla="*/ 1106197 w 1678489"/>
                    <a:gd name="connsiteY26" fmla="*/ 1098337 h 1246364"/>
                    <a:gd name="connsiteX27" fmla="*/ 1129215 w 1678489"/>
                    <a:gd name="connsiteY27" fmla="*/ 1169772 h 1246364"/>
                    <a:gd name="connsiteX28" fmla="*/ 1145883 w 1678489"/>
                    <a:gd name="connsiteY28" fmla="*/ 1048330 h 1246364"/>
                    <a:gd name="connsiteX29" fmla="*/ 1312571 w 1678489"/>
                    <a:gd name="connsiteY29" fmla="*/ 1101512 h 1246364"/>
                    <a:gd name="connsiteX30" fmla="*/ 1254627 w 1678489"/>
                    <a:gd name="connsiteY30" fmla="*/ 912598 h 1246364"/>
                    <a:gd name="connsiteX31" fmla="*/ 1444333 w 1678489"/>
                    <a:gd name="connsiteY31" fmla="*/ 943555 h 1246364"/>
                    <a:gd name="connsiteX32" fmla="*/ 1545933 w 1678489"/>
                    <a:gd name="connsiteY32" fmla="*/ 949906 h 1246364"/>
                    <a:gd name="connsiteX33" fmla="*/ 1435602 w 1678489"/>
                    <a:gd name="connsiteY33" fmla="*/ 756230 h 1246364"/>
                    <a:gd name="connsiteX34" fmla="*/ 1620545 w 1678489"/>
                    <a:gd name="connsiteY34" fmla="*/ 714162 h 1246364"/>
                    <a:gd name="connsiteX35" fmla="*/ 1678489 w 1678489"/>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403805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80880 w 1680880"/>
                    <a:gd name="connsiteY0" fmla="*/ 691936 h 1246364"/>
                    <a:gd name="connsiteX1" fmla="*/ 953012 w 1680880"/>
                    <a:gd name="connsiteY1" fmla="*/ 401424 h 1246364"/>
                    <a:gd name="connsiteX2" fmla="*/ 848237 w 1680880"/>
                    <a:gd name="connsiteY2" fmla="*/ 194256 h 1246364"/>
                    <a:gd name="connsiteX3" fmla="*/ 835537 w 1680880"/>
                    <a:gd name="connsiteY3" fmla="*/ 24393 h 1246364"/>
                    <a:gd name="connsiteX4" fmla="*/ 675199 w 1680880"/>
                    <a:gd name="connsiteY4" fmla="*/ 48205 h 1246364"/>
                    <a:gd name="connsiteX5" fmla="*/ 683136 w 1680880"/>
                    <a:gd name="connsiteY5" fmla="*/ 213305 h 1246364"/>
                    <a:gd name="connsiteX6" fmla="*/ 625986 w 1680880"/>
                    <a:gd name="connsiteY6" fmla="*/ 364118 h 1246364"/>
                    <a:gd name="connsiteX7" fmla="*/ 671229 w 1680880"/>
                    <a:gd name="connsiteY7" fmla="*/ 214892 h 1246364"/>
                    <a:gd name="connsiteX8" fmla="*/ 316424 w 1680880"/>
                    <a:gd name="connsiteY8" fmla="*/ 25980 h 1246364"/>
                    <a:gd name="connsiteX9" fmla="*/ 249749 w 1680880"/>
                    <a:gd name="connsiteY9" fmla="*/ 120436 h 1246364"/>
                    <a:gd name="connsiteX10" fmla="*/ 400561 w 1680880"/>
                    <a:gd name="connsiteY10" fmla="*/ 238705 h 1246364"/>
                    <a:gd name="connsiteX11" fmla="*/ 443424 w 1680880"/>
                    <a:gd name="connsiteY11" fmla="*/ 264899 h 1246364"/>
                    <a:gd name="connsiteX12" fmla="*/ 341824 w 1680880"/>
                    <a:gd name="connsiteY12" fmla="*/ 435555 h 1246364"/>
                    <a:gd name="connsiteX13" fmla="*/ 447392 w 1680880"/>
                    <a:gd name="connsiteY13" fmla="*/ 264899 h 1246364"/>
                    <a:gd name="connsiteX14" fmla="*/ 145768 w 1680880"/>
                    <a:gd name="connsiteY14" fmla="*/ 170442 h 1246364"/>
                    <a:gd name="connsiteX15" fmla="*/ 62424 w 1680880"/>
                    <a:gd name="connsiteY15" fmla="*/ 289505 h 1246364"/>
                    <a:gd name="connsiteX16" fmla="*/ 292612 w 1680880"/>
                    <a:gd name="connsiteY16" fmla="*/ 428411 h 1246364"/>
                    <a:gd name="connsiteX17" fmla="*/ 52899 w 1680880"/>
                    <a:gd name="connsiteY17" fmla="*/ 399042 h 1246364"/>
                    <a:gd name="connsiteX18" fmla="*/ 38612 w 1680880"/>
                    <a:gd name="connsiteY18" fmla="*/ 524455 h 1246364"/>
                    <a:gd name="connsiteX19" fmla="*/ 284674 w 1680880"/>
                    <a:gd name="connsiteY19" fmla="*/ 635580 h 1246364"/>
                    <a:gd name="connsiteX20" fmla="*/ 372780 w 1680880"/>
                    <a:gd name="connsiteY20" fmla="*/ 699080 h 1246364"/>
                    <a:gd name="connsiteX21" fmla="*/ 685518 w 1680880"/>
                    <a:gd name="connsiteY21" fmla="*/ 799093 h 1246364"/>
                    <a:gd name="connsiteX22" fmla="*/ 837124 w 1680880"/>
                    <a:gd name="connsiteY22" fmla="*/ 473655 h 1246364"/>
                    <a:gd name="connsiteX23" fmla="*/ 669643 w 1680880"/>
                    <a:gd name="connsiteY23" fmla="*/ 798298 h 1246364"/>
                    <a:gd name="connsiteX24" fmla="*/ 1160181 w 1680880"/>
                    <a:gd name="connsiteY24" fmla="*/ 1243593 h 1246364"/>
                    <a:gd name="connsiteX25" fmla="*/ 1253049 w 1680880"/>
                    <a:gd name="connsiteY25" fmla="*/ 1216605 h 1246364"/>
                    <a:gd name="connsiteX26" fmla="*/ 1108588 w 1680880"/>
                    <a:gd name="connsiteY26" fmla="*/ 1098337 h 1246364"/>
                    <a:gd name="connsiteX27" fmla="*/ 1131606 w 1680880"/>
                    <a:gd name="connsiteY27" fmla="*/ 1169772 h 1246364"/>
                    <a:gd name="connsiteX28" fmla="*/ 1148274 w 1680880"/>
                    <a:gd name="connsiteY28" fmla="*/ 1048330 h 1246364"/>
                    <a:gd name="connsiteX29" fmla="*/ 1314962 w 1680880"/>
                    <a:gd name="connsiteY29" fmla="*/ 1101512 h 1246364"/>
                    <a:gd name="connsiteX30" fmla="*/ 1257018 w 1680880"/>
                    <a:gd name="connsiteY30" fmla="*/ 912598 h 1246364"/>
                    <a:gd name="connsiteX31" fmla="*/ 1446724 w 1680880"/>
                    <a:gd name="connsiteY31" fmla="*/ 943555 h 1246364"/>
                    <a:gd name="connsiteX32" fmla="*/ 1548324 w 1680880"/>
                    <a:gd name="connsiteY32" fmla="*/ 949906 h 1246364"/>
                    <a:gd name="connsiteX33" fmla="*/ 1437993 w 1680880"/>
                    <a:gd name="connsiteY33" fmla="*/ 756230 h 1246364"/>
                    <a:gd name="connsiteX34" fmla="*/ 1622936 w 1680880"/>
                    <a:gd name="connsiteY34" fmla="*/ 714162 h 1246364"/>
                    <a:gd name="connsiteX35" fmla="*/ 1680880 w 1680880"/>
                    <a:gd name="connsiteY35" fmla="*/ 691936 h 1246364"/>
                    <a:gd name="connsiteX0" fmla="*/ 1688648 w 1688648"/>
                    <a:gd name="connsiteY0" fmla="*/ 691936 h 1246364"/>
                    <a:gd name="connsiteX1" fmla="*/ 960780 w 1688648"/>
                    <a:gd name="connsiteY1" fmla="*/ 401424 h 1246364"/>
                    <a:gd name="connsiteX2" fmla="*/ 856005 w 1688648"/>
                    <a:gd name="connsiteY2" fmla="*/ 194256 h 1246364"/>
                    <a:gd name="connsiteX3" fmla="*/ 843305 w 1688648"/>
                    <a:gd name="connsiteY3" fmla="*/ 24393 h 1246364"/>
                    <a:gd name="connsiteX4" fmla="*/ 682967 w 1688648"/>
                    <a:gd name="connsiteY4" fmla="*/ 48205 h 1246364"/>
                    <a:gd name="connsiteX5" fmla="*/ 690904 w 1688648"/>
                    <a:gd name="connsiteY5" fmla="*/ 213305 h 1246364"/>
                    <a:gd name="connsiteX6" fmla="*/ 633754 w 1688648"/>
                    <a:gd name="connsiteY6" fmla="*/ 364118 h 1246364"/>
                    <a:gd name="connsiteX7" fmla="*/ 678997 w 1688648"/>
                    <a:gd name="connsiteY7" fmla="*/ 214892 h 1246364"/>
                    <a:gd name="connsiteX8" fmla="*/ 324192 w 1688648"/>
                    <a:gd name="connsiteY8" fmla="*/ 25980 h 1246364"/>
                    <a:gd name="connsiteX9" fmla="*/ 257517 w 1688648"/>
                    <a:gd name="connsiteY9" fmla="*/ 120436 h 1246364"/>
                    <a:gd name="connsiteX10" fmla="*/ 408329 w 1688648"/>
                    <a:gd name="connsiteY10" fmla="*/ 238705 h 1246364"/>
                    <a:gd name="connsiteX11" fmla="*/ 451192 w 1688648"/>
                    <a:gd name="connsiteY11" fmla="*/ 264899 h 1246364"/>
                    <a:gd name="connsiteX12" fmla="*/ 349592 w 1688648"/>
                    <a:gd name="connsiteY12" fmla="*/ 435555 h 1246364"/>
                    <a:gd name="connsiteX13" fmla="*/ 455160 w 1688648"/>
                    <a:gd name="connsiteY13" fmla="*/ 264899 h 1246364"/>
                    <a:gd name="connsiteX14" fmla="*/ 153536 w 1688648"/>
                    <a:gd name="connsiteY14" fmla="*/ 170442 h 1246364"/>
                    <a:gd name="connsiteX15" fmla="*/ 70192 w 1688648"/>
                    <a:gd name="connsiteY15" fmla="*/ 289505 h 1246364"/>
                    <a:gd name="connsiteX16" fmla="*/ 300380 w 1688648"/>
                    <a:gd name="connsiteY16" fmla="*/ 428411 h 1246364"/>
                    <a:gd name="connsiteX17" fmla="*/ 60667 w 1688648"/>
                    <a:gd name="connsiteY17" fmla="*/ 399042 h 1246364"/>
                    <a:gd name="connsiteX18" fmla="*/ 46380 w 1688648"/>
                    <a:gd name="connsiteY18" fmla="*/ 524455 h 1246364"/>
                    <a:gd name="connsiteX19" fmla="*/ 292442 w 1688648"/>
                    <a:gd name="connsiteY19" fmla="*/ 635580 h 1246364"/>
                    <a:gd name="connsiteX20" fmla="*/ 380548 w 1688648"/>
                    <a:gd name="connsiteY20" fmla="*/ 699080 h 1246364"/>
                    <a:gd name="connsiteX21" fmla="*/ 693286 w 1688648"/>
                    <a:gd name="connsiteY21" fmla="*/ 799093 h 1246364"/>
                    <a:gd name="connsiteX22" fmla="*/ 844892 w 1688648"/>
                    <a:gd name="connsiteY22" fmla="*/ 473655 h 1246364"/>
                    <a:gd name="connsiteX23" fmla="*/ 677411 w 1688648"/>
                    <a:gd name="connsiteY23" fmla="*/ 798298 h 1246364"/>
                    <a:gd name="connsiteX24" fmla="*/ 1167949 w 1688648"/>
                    <a:gd name="connsiteY24" fmla="*/ 1243593 h 1246364"/>
                    <a:gd name="connsiteX25" fmla="*/ 1260817 w 1688648"/>
                    <a:gd name="connsiteY25" fmla="*/ 1216605 h 1246364"/>
                    <a:gd name="connsiteX26" fmla="*/ 1116356 w 1688648"/>
                    <a:gd name="connsiteY26" fmla="*/ 1098337 h 1246364"/>
                    <a:gd name="connsiteX27" fmla="*/ 1139374 w 1688648"/>
                    <a:gd name="connsiteY27" fmla="*/ 1169772 h 1246364"/>
                    <a:gd name="connsiteX28" fmla="*/ 1156042 w 1688648"/>
                    <a:gd name="connsiteY28" fmla="*/ 1048330 h 1246364"/>
                    <a:gd name="connsiteX29" fmla="*/ 1322730 w 1688648"/>
                    <a:gd name="connsiteY29" fmla="*/ 1101512 h 1246364"/>
                    <a:gd name="connsiteX30" fmla="*/ 1264786 w 1688648"/>
                    <a:gd name="connsiteY30" fmla="*/ 912598 h 1246364"/>
                    <a:gd name="connsiteX31" fmla="*/ 1454492 w 1688648"/>
                    <a:gd name="connsiteY31" fmla="*/ 943555 h 1246364"/>
                    <a:gd name="connsiteX32" fmla="*/ 1556092 w 1688648"/>
                    <a:gd name="connsiteY32" fmla="*/ 949906 h 1246364"/>
                    <a:gd name="connsiteX33" fmla="*/ 1445761 w 1688648"/>
                    <a:gd name="connsiteY33" fmla="*/ 756230 h 1246364"/>
                    <a:gd name="connsiteX34" fmla="*/ 1630704 w 1688648"/>
                    <a:gd name="connsiteY34" fmla="*/ 714162 h 1246364"/>
                    <a:gd name="connsiteX35" fmla="*/ 1688648 w 1688648"/>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4159"/>
                    <a:gd name="connsiteX1" fmla="*/ 959794 w 1687662"/>
                    <a:gd name="connsiteY1" fmla="*/ 401424 h 1244159"/>
                    <a:gd name="connsiteX2" fmla="*/ 855019 w 1687662"/>
                    <a:gd name="connsiteY2" fmla="*/ 194256 h 1244159"/>
                    <a:gd name="connsiteX3" fmla="*/ 842319 w 1687662"/>
                    <a:gd name="connsiteY3" fmla="*/ 24393 h 1244159"/>
                    <a:gd name="connsiteX4" fmla="*/ 681981 w 1687662"/>
                    <a:gd name="connsiteY4" fmla="*/ 48205 h 1244159"/>
                    <a:gd name="connsiteX5" fmla="*/ 689918 w 1687662"/>
                    <a:gd name="connsiteY5" fmla="*/ 213305 h 1244159"/>
                    <a:gd name="connsiteX6" fmla="*/ 632768 w 1687662"/>
                    <a:gd name="connsiteY6" fmla="*/ 364118 h 1244159"/>
                    <a:gd name="connsiteX7" fmla="*/ 678011 w 1687662"/>
                    <a:gd name="connsiteY7" fmla="*/ 214892 h 1244159"/>
                    <a:gd name="connsiteX8" fmla="*/ 323206 w 1687662"/>
                    <a:gd name="connsiteY8" fmla="*/ 25980 h 1244159"/>
                    <a:gd name="connsiteX9" fmla="*/ 256531 w 1687662"/>
                    <a:gd name="connsiteY9" fmla="*/ 120436 h 1244159"/>
                    <a:gd name="connsiteX10" fmla="*/ 407343 w 1687662"/>
                    <a:gd name="connsiteY10" fmla="*/ 238705 h 1244159"/>
                    <a:gd name="connsiteX11" fmla="*/ 450206 w 1687662"/>
                    <a:gd name="connsiteY11" fmla="*/ 264899 h 1244159"/>
                    <a:gd name="connsiteX12" fmla="*/ 348606 w 1687662"/>
                    <a:gd name="connsiteY12" fmla="*/ 435555 h 1244159"/>
                    <a:gd name="connsiteX13" fmla="*/ 456555 w 1687662"/>
                    <a:gd name="connsiteY13" fmla="*/ 264899 h 1244159"/>
                    <a:gd name="connsiteX14" fmla="*/ 152550 w 1687662"/>
                    <a:gd name="connsiteY14" fmla="*/ 170442 h 1244159"/>
                    <a:gd name="connsiteX15" fmla="*/ 69206 w 1687662"/>
                    <a:gd name="connsiteY15" fmla="*/ 289505 h 1244159"/>
                    <a:gd name="connsiteX16" fmla="*/ 299394 w 1687662"/>
                    <a:gd name="connsiteY16" fmla="*/ 428411 h 1244159"/>
                    <a:gd name="connsiteX17" fmla="*/ 59681 w 1687662"/>
                    <a:gd name="connsiteY17" fmla="*/ 399042 h 1244159"/>
                    <a:gd name="connsiteX18" fmla="*/ 45394 w 1687662"/>
                    <a:gd name="connsiteY18" fmla="*/ 524455 h 1244159"/>
                    <a:gd name="connsiteX19" fmla="*/ 291456 w 1687662"/>
                    <a:gd name="connsiteY19" fmla="*/ 635580 h 1244159"/>
                    <a:gd name="connsiteX20" fmla="*/ 379562 w 1687662"/>
                    <a:gd name="connsiteY20" fmla="*/ 699080 h 1244159"/>
                    <a:gd name="connsiteX21" fmla="*/ 689918 w 1687662"/>
                    <a:gd name="connsiteY21" fmla="*/ 796712 h 1244159"/>
                    <a:gd name="connsiteX22" fmla="*/ 841525 w 1687662"/>
                    <a:gd name="connsiteY22" fmla="*/ 502230 h 1244159"/>
                    <a:gd name="connsiteX23" fmla="*/ 676425 w 1687662"/>
                    <a:gd name="connsiteY23" fmla="*/ 798298 h 1244159"/>
                    <a:gd name="connsiteX24" fmla="*/ 1166963 w 1687662"/>
                    <a:gd name="connsiteY24" fmla="*/ 1243593 h 1244159"/>
                    <a:gd name="connsiteX25" fmla="*/ 1259831 w 1687662"/>
                    <a:gd name="connsiteY25" fmla="*/ 1216605 h 1244159"/>
                    <a:gd name="connsiteX26" fmla="*/ 1115370 w 1687662"/>
                    <a:gd name="connsiteY26" fmla="*/ 1098337 h 1244159"/>
                    <a:gd name="connsiteX27" fmla="*/ 1138388 w 1687662"/>
                    <a:gd name="connsiteY27" fmla="*/ 1169772 h 1244159"/>
                    <a:gd name="connsiteX28" fmla="*/ 1155056 w 1687662"/>
                    <a:gd name="connsiteY28" fmla="*/ 1048330 h 1244159"/>
                    <a:gd name="connsiteX29" fmla="*/ 1321744 w 1687662"/>
                    <a:gd name="connsiteY29" fmla="*/ 1101512 h 1244159"/>
                    <a:gd name="connsiteX30" fmla="*/ 1263800 w 1687662"/>
                    <a:gd name="connsiteY30" fmla="*/ 912598 h 1244159"/>
                    <a:gd name="connsiteX31" fmla="*/ 1453506 w 1687662"/>
                    <a:gd name="connsiteY31" fmla="*/ 943555 h 1244159"/>
                    <a:gd name="connsiteX32" fmla="*/ 1555106 w 1687662"/>
                    <a:gd name="connsiteY32" fmla="*/ 949906 h 1244159"/>
                    <a:gd name="connsiteX33" fmla="*/ 1444775 w 1687662"/>
                    <a:gd name="connsiteY33" fmla="*/ 756230 h 1244159"/>
                    <a:gd name="connsiteX34" fmla="*/ 1629718 w 1687662"/>
                    <a:gd name="connsiteY34" fmla="*/ 714162 h 1244159"/>
                    <a:gd name="connsiteX35" fmla="*/ 1687662 w 1687662"/>
                    <a:gd name="connsiteY35" fmla="*/ 691936 h 1244159"/>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8337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21719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4101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50295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8388 w 1687662"/>
                    <a:gd name="connsiteY27" fmla="*/ 1176916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3626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160382 w 1687662"/>
                    <a:gd name="connsiteY9" fmla="*/ 102987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27146 w 1687662"/>
                    <a:gd name="connsiteY15" fmla="*/ 365375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2322 w 1682322"/>
                    <a:gd name="connsiteY0" fmla="*/ 701129 h 1252968"/>
                    <a:gd name="connsiteX1" fmla="*/ 954454 w 1682322"/>
                    <a:gd name="connsiteY1" fmla="*/ 410617 h 1252968"/>
                    <a:gd name="connsiteX2" fmla="*/ 849679 w 1682322"/>
                    <a:gd name="connsiteY2" fmla="*/ 203449 h 1252968"/>
                    <a:gd name="connsiteX3" fmla="*/ 836979 w 1682322"/>
                    <a:gd name="connsiteY3" fmla="*/ 33586 h 1252968"/>
                    <a:gd name="connsiteX4" fmla="*/ 676641 w 1682322"/>
                    <a:gd name="connsiteY4" fmla="*/ 57398 h 1252968"/>
                    <a:gd name="connsiteX5" fmla="*/ 684578 w 1682322"/>
                    <a:gd name="connsiteY5" fmla="*/ 222498 h 1252968"/>
                    <a:gd name="connsiteX6" fmla="*/ 627428 w 1682322"/>
                    <a:gd name="connsiteY6" fmla="*/ 373311 h 1252968"/>
                    <a:gd name="connsiteX7" fmla="*/ 672671 w 1682322"/>
                    <a:gd name="connsiteY7" fmla="*/ 224085 h 1252968"/>
                    <a:gd name="connsiteX8" fmla="*/ 307849 w 1682322"/>
                    <a:gd name="connsiteY8" fmla="*/ 1980 h 1252968"/>
                    <a:gd name="connsiteX9" fmla="*/ 155042 w 1682322"/>
                    <a:gd name="connsiteY9" fmla="*/ 112180 h 1252968"/>
                    <a:gd name="connsiteX10" fmla="*/ 402003 w 1682322"/>
                    <a:gd name="connsiteY10" fmla="*/ 247898 h 1252968"/>
                    <a:gd name="connsiteX11" fmla="*/ 444866 w 1682322"/>
                    <a:gd name="connsiteY11" fmla="*/ 274092 h 1252968"/>
                    <a:gd name="connsiteX12" fmla="*/ 343266 w 1682322"/>
                    <a:gd name="connsiteY12" fmla="*/ 444748 h 1252968"/>
                    <a:gd name="connsiteX13" fmla="*/ 451215 w 1682322"/>
                    <a:gd name="connsiteY13" fmla="*/ 274092 h 1252968"/>
                    <a:gd name="connsiteX14" fmla="*/ 114593 w 1682322"/>
                    <a:gd name="connsiteY14" fmla="*/ 234579 h 1252968"/>
                    <a:gd name="connsiteX15" fmla="*/ 21806 w 1682322"/>
                    <a:gd name="connsiteY15" fmla="*/ 365375 h 1252968"/>
                    <a:gd name="connsiteX16" fmla="*/ 294054 w 1682322"/>
                    <a:gd name="connsiteY16" fmla="*/ 437604 h 1252968"/>
                    <a:gd name="connsiteX17" fmla="*/ 68512 w 1682322"/>
                    <a:gd name="connsiteY17" fmla="*/ 509532 h 1252968"/>
                    <a:gd name="connsiteX18" fmla="*/ 40054 w 1682322"/>
                    <a:gd name="connsiteY18" fmla="*/ 533648 h 1252968"/>
                    <a:gd name="connsiteX19" fmla="*/ 286116 w 1682322"/>
                    <a:gd name="connsiteY19" fmla="*/ 644773 h 1252968"/>
                    <a:gd name="connsiteX20" fmla="*/ 374222 w 1682322"/>
                    <a:gd name="connsiteY20" fmla="*/ 708273 h 1252968"/>
                    <a:gd name="connsiteX21" fmla="*/ 684578 w 1682322"/>
                    <a:gd name="connsiteY21" fmla="*/ 805905 h 1252968"/>
                    <a:gd name="connsiteX22" fmla="*/ 836185 w 1682322"/>
                    <a:gd name="connsiteY22" fmla="*/ 511423 h 1252968"/>
                    <a:gd name="connsiteX23" fmla="*/ 671085 w 1682322"/>
                    <a:gd name="connsiteY23" fmla="*/ 807491 h 1252968"/>
                    <a:gd name="connsiteX24" fmla="*/ 1161623 w 1682322"/>
                    <a:gd name="connsiteY24" fmla="*/ 1252786 h 1252968"/>
                    <a:gd name="connsiteX25" fmla="*/ 1254491 w 1682322"/>
                    <a:gd name="connsiteY25" fmla="*/ 1225798 h 1252968"/>
                    <a:gd name="connsiteX26" fmla="*/ 1102886 w 1682322"/>
                    <a:gd name="connsiteY26" fmla="*/ 1098005 h 1252968"/>
                    <a:gd name="connsiteX27" fmla="*/ 1116380 w 1682322"/>
                    <a:gd name="connsiteY27" fmla="*/ 1178965 h 1252968"/>
                    <a:gd name="connsiteX28" fmla="*/ 1142572 w 1682322"/>
                    <a:gd name="connsiteY28" fmla="*/ 1052761 h 1252968"/>
                    <a:gd name="connsiteX29" fmla="*/ 1316404 w 1682322"/>
                    <a:gd name="connsiteY29" fmla="*/ 1127374 h 1252968"/>
                    <a:gd name="connsiteX30" fmla="*/ 1258460 w 1682322"/>
                    <a:gd name="connsiteY30" fmla="*/ 921791 h 1252968"/>
                    <a:gd name="connsiteX31" fmla="*/ 1448166 w 1682322"/>
                    <a:gd name="connsiteY31" fmla="*/ 952748 h 1252968"/>
                    <a:gd name="connsiteX32" fmla="*/ 1549766 w 1682322"/>
                    <a:gd name="connsiteY32" fmla="*/ 959099 h 1252968"/>
                    <a:gd name="connsiteX33" fmla="*/ 1441817 w 1682322"/>
                    <a:gd name="connsiteY33" fmla="*/ 758280 h 1252968"/>
                    <a:gd name="connsiteX34" fmla="*/ 1624378 w 1682322"/>
                    <a:gd name="connsiteY34" fmla="*/ 716211 h 1252968"/>
                    <a:gd name="connsiteX35" fmla="*/ 1682322 w 1682322"/>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75454 w 1671660"/>
                    <a:gd name="connsiteY19" fmla="*/ 644773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37615 w 1671660"/>
                    <a:gd name="connsiteY16" fmla="*/ 529319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87995 w 1687995"/>
                    <a:gd name="connsiteY0" fmla="*/ 701129 h 1252968"/>
                    <a:gd name="connsiteX1" fmla="*/ 960127 w 1687995"/>
                    <a:gd name="connsiteY1" fmla="*/ 410617 h 1252968"/>
                    <a:gd name="connsiteX2" fmla="*/ 855352 w 1687995"/>
                    <a:gd name="connsiteY2" fmla="*/ 203449 h 1252968"/>
                    <a:gd name="connsiteX3" fmla="*/ 842652 w 1687995"/>
                    <a:gd name="connsiteY3" fmla="*/ 33586 h 1252968"/>
                    <a:gd name="connsiteX4" fmla="*/ 682314 w 1687995"/>
                    <a:gd name="connsiteY4" fmla="*/ 57398 h 1252968"/>
                    <a:gd name="connsiteX5" fmla="*/ 690251 w 1687995"/>
                    <a:gd name="connsiteY5" fmla="*/ 222498 h 1252968"/>
                    <a:gd name="connsiteX6" fmla="*/ 633101 w 1687995"/>
                    <a:gd name="connsiteY6" fmla="*/ 373311 h 1252968"/>
                    <a:gd name="connsiteX7" fmla="*/ 678344 w 1687995"/>
                    <a:gd name="connsiteY7" fmla="*/ 224085 h 1252968"/>
                    <a:gd name="connsiteX8" fmla="*/ 313522 w 1687995"/>
                    <a:gd name="connsiteY8" fmla="*/ 1980 h 1252968"/>
                    <a:gd name="connsiteX9" fmla="*/ 160715 w 1687995"/>
                    <a:gd name="connsiteY9" fmla="*/ 112180 h 1252968"/>
                    <a:gd name="connsiteX10" fmla="*/ 407676 w 1687995"/>
                    <a:gd name="connsiteY10" fmla="*/ 247898 h 1252968"/>
                    <a:gd name="connsiteX11" fmla="*/ 450539 w 1687995"/>
                    <a:gd name="connsiteY11" fmla="*/ 274092 h 1252968"/>
                    <a:gd name="connsiteX12" fmla="*/ 348939 w 1687995"/>
                    <a:gd name="connsiteY12" fmla="*/ 444748 h 1252968"/>
                    <a:gd name="connsiteX13" fmla="*/ 456888 w 1687995"/>
                    <a:gd name="connsiteY13" fmla="*/ 274092 h 1252968"/>
                    <a:gd name="connsiteX14" fmla="*/ 120266 w 1687995"/>
                    <a:gd name="connsiteY14" fmla="*/ 234579 h 1252968"/>
                    <a:gd name="connsiteX15" fmla="*/ 6880 w 1687995"/>
                    <a:gd name="connsiteY15" fmla="*/ 412592 h 1252968"/>
                    <a:gd name="connsiteX16" fmla="*/ 253950 w 1687995"/>
                    <a:gd name="connsiteY16" fmla="*/ 529319 h 1252968"/>
                    <a:gd name="connsiteX17" fmla="*/ 74185 w 1687995"/>
                    <a:gd name="connsiteY17" fmla="*/ 509532 h 1252968"/>
                    <a:gd name="connsiteX18" fmla="*/ 63053 w 1687995"/>
                    <a:gd name="connsiteY18" fmla="*/ 723508 h 1252968"/>
                    <a:gd name="connsiteX19" fmla="*/ 281065 w 1687995"/>
                    <a:gd name="connsiteY19" fmla="*/ 733766 h 1252968"/>
                    <a:gd name="connsiteX20" fmla="*/ 379895 w 1687995"/>
                    <a:gd name="connsiteY20" fmla="*/ 708273 h 1252968"/>
                    <a:gd name="connsiteX21" fmla="*/ 690251 w 1687995"/>
                    <a:gd name="connsiteY21" fmla="*/ 805905 h 1252968"/>
                    <a:gd name="connsiteX22" fmla="*/ 841858 w 1687995"/>
                    <a:gd name="connsiteY22" fmla="*/ 511423 h 1252968"/>
                    <a:gd name="connsiteX23" fmla="*/ 676758 w 1687995"/>
                    <a:gd name="connsiteY23" fmla="*/ 807491 h 1252968"/>
                    <a:gd name="connsiteX24" fmla="*/ 1167296 w 1687995"/>
                    <a:gd name="connsiteY24" fmla="*/ 1252786 h 1252968"/>
                    <a:gd name="connsiteX25" fmla="*/ 1260164 w 1687995"/>
                    <a:gd name="connsiteY25" fmla="*/ 1225798 h 1252968"/>
                    <a:gd name="connsiteX26" fmla="*/ 1108559 w 1687995"/>
                    <a:gd name="connsiteY26" fmla="*/ 1098005 h 1252968"/>
                    <a:gd name="connsiteX27" fmla="*/ 1122053 w 1687995"/>
                    <a:gd name="connsiteY27" fmla="*/ 1178965 h 1252968"/>
                    <a:gd name="connsiteX28" fmla="*/ 1148245 w 1687995"/>
                    <a:gd name="connsiteY28" fmla="*/ 1052761 h 1252968"/>
                    <a:gd name="connsiteX29" fmla="*/ 1322077 w 1687995"/>
                    <a:gd name="connsiteY29" fmla="*/ 1127374 h 1252968"/>
                    <a:gd name="connsiteX30" fmla="*/ 1264133 w 1687995"/>
                    <a:gd name="connsiteY30" fmla="*/ 921791 h 1252968"/>
                    <a:gd name="connsiteX31" fmla="*/ 1453839 w 1687995"/>
                    <a:gd name="connsiteY31" fmla="*/ 952748 h 1252968"/>
                    <a:gd name="connsiteX32" fmla="*/ 1555439 w 1687995"/>
                    <a:gd name="connsiteY32" fmla="*/ 959099 h 1252968"/>
                    <a:gd name="connsiteX33" fmla="*/ 1447490 w 1687995"/>
                    <a:gd name="connsiteY33" fmla="*/ 758280 h 1252968"/>
                    <a:gd name="connsiteX34" fmla="*/ 1630051 w 1687995"/>
                    <a:gd name="connsiteY34" fmla="*/ 716211 h 1252968"/>
                    <a:gd name="connsiteX35" fmla="*/ 1687995 w 1687995"/>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495 w 1690814"/>
                    <a:gd name="connsiteY10" fmla="*/ 247898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34673 w 1690814"/>
                    <a:gd name="connsiteY10" fmla="*/ 31930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93844 w 1690814"/>
                    <a:gd name="connsiteY11" fmla="*/ 357651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78305 w 1690814"/>
                    <a:gd name="connsiteY13" fmla="*/ 363235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97905 w 1690814"/>
                    <a:gd name="connsiteY13" fmla="*/ 336478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7849 w 1690814"/>
                    <a:gd name="connsiteY11" fmla="*/ 355073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484017 w 1690814"/>
                    <a:gd name="connsiteY18" fmla="*/ 773364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76109"/>
                    <a:gd name="connsiteX1" fmla="*/ 962946 w 1690814"/>
                    <a:gd name="connsiteY1" fmla="*/ 410617 h 1276109"/>
                    <a:gd name="connsiteX2" fmla="*/ 858171 w 1690814"/>
                    <a:gd name="connsiteY2" fmla="*/ 203449 h 1276109"/>
                    <a:gd name="connsiteX3" fmla="*/ 845471 w 1690814"/>
                    <a:gd name="connsiteY3" fmla="*/ 33586 h 1276109"/>
                    <a:gd name="connsiteX4" fmla="*/ 685133 w 1690814"/>
                    <a:gd name="connsiteY4" fmla="*/ 57398 h 1276109"/>
                    <a:gd name="connsiteX5" fmla="*/ 693070 w 1690814"/>
                    <a:gd name="connsiteY5" fmla="*/ 222498 h 1276109"/>
                    <a:gd name="connsiteX6" fmla="*/ 635920 w 1690814"/>
                    <a:gd name="connsiteY6" fmla="*/ 373311 h 1276109"/>
                    <a:gd name="connsiteX7" fmla="*/ 681163 w 1690814"/>
                    <a:gd name="connsiteY7" fmla="*/ 224085 h 1276109"/>
                    <a:gd name="connsiteX8" fmla="*/ 316341 w 1690814"/>
                    <a:gd name="connsiteY8" fmla="*/ 1980 h 1276109"/>
                    <a:gd name="connsiteX9" fmla="*/ 163534 w 1690814"/>
                    <a:gd name="connsiteY9" fmla="*/ 112180 h 1276109"/>
                    <a:gd name="connsiteX10" fmla="*/ 410073 w 1690814"/>
                    <a:gd name="connsiteY10" fmla="*/ 313286 h 1276109"/>
                    <a:gd name="connsiteX11" fmla="*/ 399422 w 1690814"/>
                    <a:gd name="connsiteY11" fmla="*/ 339907 h 1276109"/>
                    <a:gd name="connsiteX12" fmla="*/ 97047 w 1690814"/>
                    <a:gd name="connsiteY12" fmla="*/ 251321 h 1276109"/>
                    <a:gd name="connsiteX13" fmla="*/ 9699 w 1690814"/>
                    <a:gd name="connsiteY13" fmla="*/ 412592 h 1276109"/>
                    <a:gd name="connsiteX14" fmla="*/ 255339 w 1690814"/>
                    <a:gd name="connsiteY14" fmla="*/ 535900 h 1276109"/>
                    <a:gd name="connsiteX15" fmla="*/ 65705 w 1690814"/>
                    <a:gd name="connsiteY15" fmla="*/ 553601 h 1276109"/>
                    <a:gd name="connsiteX16" fmla="*/ 65872 w 1690814"/>
                    <a:gd name="connsiteY16" fmla="*/ 723508 h 1276109"/>
                    <a:gd name="connsiteX17" fmla="*/ 296906 w 1690814"/>
                    <a:gd name="connsiteY17" fmla="*/ 745211 h 1276109"/>
                    <a:gd name="connsiteX18" fmla="*/ 484017 w 1690814"/>
                    <a:gd name="connsiteY18" fmla="*/ 773364 h 1276109"/>
                    <a:gd name="connsiteX19" fmla="*/ 693070 w 1690814"/>
                    <a:gd name="connsiteY19" fmla="*/ 805905 h 1276109"/>
                    <a:gd name="connsiteX20" fmla="*/ 844677 w 1690814"/>
                    <a:gd name="connsiteY20" fmla="*/ 511423 h 1276109"/>
                    <a:gd name="connsiteX21" fmla="*/ 708339 w 1690814"/>
                    <a:gd name="connsiteY21" fmla="*/ 865434 h 1276109"/>
                    <a:gd name="connsiteX22" fmla="*/ 1170115 w 1690814"/>
                    <a:gd name="connsiteY22" fmla="*/ 1252786 h 1276109"/>
                    <a:gd name="connsiteX23" fmla="*/ 1262983 w 1690814"/>
                    <a:gd name="connsiteY23" fmla="*/ 1225798 h 1276109"/>
                    <a:gd name="connsiteX24" fmla="*/ 1111378 w 1690814"/>
                    <a:gd name="connsiteY24" fmla="*/ 1098005 h 1276109"/>
                    <a:gd name="connsiteX25" fmla="*/ 1124872 w 1690814"/>
                    <a:gd name="connsiteY25" fmla="*/ 1178965 h 1276109"/>
                    <a:gd name="connsiteX26" fmla="*/ 1151064 w 1690814"/>
                    <a:gd name="connsiteY26" fmla="*/ 1052761 h 1276109"/>
                    <a:gd name="connsiteX27" fmla="*/ 1324896 w 1690814"/>
                    <a:gd name="connsiteY27" fmla="*/ 1127374 h 1276109"/>
                    <a:gd name="connsiteX28" fmla="*/ 1266952 w 1690814"/>
                    <a:gd name="connsiteY28" fmla="*/ 921791 h 1276109"/>
                    <a:gd name="connsiteX29" fmla="*/ 1456658 w 1690814"/>
                    <a:gd name="connsiteY29" fmla="*/ 952748 h 1276109"/>
                    <a:gd name="connsiteX30" fmla="*/ 1558258 w 1690814"/>
                    <a:gd name="connsiteY30" fmla="*/ 959099 h 1276109"/>
                    <a:gd name="connsiteX31" fmla="*/ 1450309 w 1690814"/>
                    <a:gd name="connsiteY31" fmla="*/ 758280 h 1276109"/>
                    <a:gd name="connsiteX32" fmla="*/ 1632870 w 1690814"/>
                    <a:gd name="connsiteY32" fmla="*/ 716211 h 1276109"/>
                    <a:gd name="connsiteX33" fmla="*/ 1690814 w 1690814"/>
                    <a:gd name="connsiteY33" fmla="*/ 701129 h 1276109"/>
                    <a:gd name="connsiteX0" fmla="*/ 1690814 w 1690814"/>
                    <a:gd name="connsiteY0" fmla="*/ 701129 h 1278110"/>
                    <a:gd name="connsiteX1" fmla="*/ 962946 w 1690814"/>
                    <a:gd name="connsiteY1" fmla="*/ 410617 h 1278110"/>
                    <a:gd name="connsiteX2" fmla="*/ 858171 w 1690814"/>
                    <a:gd name="connsiteY2" fmla="*/ 203449 h 1278110"/>
                    <a:gd name="connsiteX3" fmla="*/ 845471 w 1690814"/>
                    <a:gd name="connsiteY3" fmla="*/ 33586 h 1278110"/>
                    <a:gd name="connsiteX4" fmla="*/ 685133 w 1690814"/>
                    <a:gd name="connsiteY4" fmla="*/ 57398 h 1278110"/>
                    <a:gd name="connsiteX5" fmla="*/ 693070 w 1690814"/>
                    <a:gd name="connsiteY5" fmla="*/ 222498 h 1278110"/>
                    <a:gd name="connsiteX6" fmla="*/ 635920 w 1690814"/>
                    <a:gd name="connsiteY6" fmla="*/ 373311 h 1278110"/>
                    <a:gd name="connsiteX7" fmla="*/ 681163 w 1690814"/>
                    <a:gd name="connsiteY7" fmla="*/ 224085 h 1278110"/>
                    <a:gd name="connsiteX8" fmla="*/ 316341 w 1690814"/>
                    <a:gd name="connsiteY8" fmla="*/ 1980 h 1278110"/>
                    <a:gd name="connsiteX9" fmla="*/ 163534 w 1690814"/>
                    <a:gd name="connsiteY9" fmla="*/ 112180 h 1278110"/>
                    <a:gd name="connsiteX10" fmla="*/ 410073 w 1690814"/>
                    <a:gd name="connsiteY10" fmla="*/ 313286 h 1278110"/>
                    <a:gd name="connsiteX11" fmla="*/ 399422 w 1690814"/>
                    <a:gd name="connsiteY11" fmla="*/ 339907 h 1278110"/>
                    <a:gd name="connsiteX12" fmla="*/ 97047 w 1690814"/>
                    <a:gd name="connsiteY12" fmla="*/ 251321 h 1278110"/>
                    <a:gd name="connsiteX13" fmla="*/ 9699 w 1690814"/>
                    <a:gd name="connsiteY13" fmla="*/ 412592 h 1278110"/>
                    <a:gd name="connsiteX14" fmla="*/ 255339 w 1690814"/>
                    <a:gd name="connsiteY14" fmla="*/ 535900 h 1278110"/>
                    <a:gd name="connsiteX15" fmla="*/ 65705 w 1690814"/>
                    <a:gd name="connsiteY15" fmla="*/ 553601 h 1278110"/>
                    <a:gd name="connsiteX16" fmla="*/ 65872 w 1690814"/>
                    <a:gd name="connsiteY16" fmla="*/ 723508 h 1278110"/>
                    <a:gd name="connsiteX17" fmla="*/ 296906 w 1690814"/>
                    <a:gd name="connsiteY17" fmla="*/ 745211 h 1278110"/>
                    <a:gd name="connsiteX18" fmla="*/ 484017 w 1690814"/>
                    <a:gd name="connsiteY18" fmla="*/ 773364 h 1278110"/>
                    <a:gd name="connsiteX19" fmla="*/ 693070 w 1690814"/>
                    <a:gd name="connsiteY19" fmla="*/ 805905 h 1278110"/>
                    <a:gd name="connsiteX20" fmla="*/ 844677 w 1690814"/>
                    <a:gd name="connsiteY20" fmla="*/ 511423 h 1278110"/>
                    <a:gd name="connsiteX21" fmla="*/ 803912 w 1690814"/>
                    <a:gd name="connsiteY21" fmla="*/ 837956 h 1278110"/>
                    <a:gd name="connsiteX22" fmla="*/ 1170115 w 1690814"/>
                    <a:gd name="connsiteY22" fmla="*/ 1252786 h 1278110"/>
                    <a:gd name="connsiteX23" fmla="*/ 1262983 w 1690814"/>
                    <a:gd name="connsiteY23" fmla="*/ 1225798 h 1278110"/>
                    <a:gd name="connsiteX24" fmla="*/ 1111378 w 1690814"/>
                    <a:gd name="connsiteY24" fmla="*/ 1098005 h 1278110"/>
                    <a:gd name="connsiteX25" fmla="*/ 1124872 w 1690814"/>
                    <a:gd name="connsiteY25" fmla="*/ 1178965 h 1278110"/>
                    <a:gd name="connsiteX26" fmla="*/ 1151064 w 1690814"/>
                    <a:gd name="connsiteY26" fmla="*/ 1052761 h 1278110"/>
                    <a:gd name="connsiteX27" fmla="*/ 1324896 w 1690814"/>
                    <a:gd name="connsiteY27" fmla="*/ 1127374 h 1278110"/>
                    <a:gd name="connsiteX28" fmla="*/ 1266952 w 1690814"/>
                    <a:gd name="connsiteY28" fmla="*/ 921791 h 1278110"/>
                    <a:gd name="connsiteX29" fmla="*/ 1456658 w 1690814"/>
                    <a:gd name="connsiteY29" fmla="*/ 952748 h 1278110"/>
                    <a:gd name="connsiteX30" fmla="*/ 1558258 w 1690814"/>
                    <a:gd name="connsiteY30" fmla="*/ 959099 h 1278110"/>
                    <a:gd name="connsiteX31" fmla="*/ 1450309 w 1690814"/>
                    <a:gd name="connsiteY31" fmla="*/ 758280 h 1278110"/>
                    <a:gd name="connsiteX32" fmla="*/ 1632870 w 1690814"/>
                    <a:gd name="connsiteY32" fmla="*/ 716211 h 1278110"/>
                    <a:gd name="connsiteX33" fmla="*/ 1690814 w 1690814"/>
                    <a:gd name="connsiteY33" fmla="*/ 701129 h 1278110"/>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693070 w 1690814"/>
                    <a:gd name="connsiteY19" fmla="*/ 805905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76314 w 1690814"/>
                    <a:gd name="connsiteY16" fmla="*/ 691315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34392 w 1690814"/>
                    <a:gd name="connsiteY20" fmla="*/ 598120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4559"/>
                    <a:gd name="connsiteX1" fmla="*/ 962946 w 1690814"/>
                    <a:gd name="connsiteY1" fmla="*/ 410617 h 1274559"/>
                    <a:gd name="connsiteX2" fmla="*/ 858171 w 1690814"/>
                    <a:gd name="connsiteY2" fmla="*/ 203449 h 1274559"/>
                    <a:gd name="connsiteX3" fmla="*/ 845471 w 1690814"/>
                    <a:gd name="connsiteY3" fmla="*/ 33586 h 1274559"/>
                    <a:gd name="connsiteX4" fmla="*/ 685133 w 1690814"/>
                    <a:gd name="connsiteY4" fmla="*/ 57398 h 1274559"/>
                    <a:gd name="connsiteX5" fmla="*/ 693070 w 1690814"/>
                    <a:gd name="connsiteY5" fmla="*/ 222498 h 1274559"/>
                    <a:gd name="connsiteX6" fmla="*/ 635920 w 1690814"/>
                    <a:gd name="connsiteY6" fmla="*/ 373311 h 1274559"/>
                    <a:gd name="connsiteX7" fmla="*/ 681163 w 1690814"/>
                    <a:gd name="connsiteY7" fmla="*/ 224085 h 1274559"/>
                    <a:gd name="connsiteX8" fmla="*/ 316341 w 1690814"/>
                    <a:gd name="connsiteY8" fmla="*/ 1980 h 1274559"/>
                    <a:gd name="connsiteX9" fmla="*/ 163534 w 1690814"/>
                    <a:gd name="connsiteY9" fmla="*/ 112180 h 1274559"/>
                    <a:gd name="connsiteX10" fmla="*/ 410073 w 1690814"/>
                    <a:gd name="connsiteY10" fmla="*/ 313286 h 1274559"/>
                    <a:gd name="connsiteX11" fmla="*/ 399422 w 1690814"/>
                    <a:gd name="connsiteY11" fmla="*/ 339907 h 1274559"/>
                    <a:gd name="connsiteX12" fmla="*/ 97047 w 1690814"/>
                    <a:gd name="connsiteY12" fmla="*/ 251321 h 1274559"/>
                    <a:gd name="connsiteX13" fmla="*/ 9699 w 1690814"/>
                    <a:gd name="connsiteY13" fmla="*/ 412592 h 1274559"/>
                    <a:gd name="connsiteX14" fmla="*/ 255339 w 1690814"/>
                    <a:gd name="connsiteY14" fmla="*/ 535900 h 1274559"/>
                    <a:gd name="connsiteX15" fmla="*/ 65705 w 1690814"/>
                    <a:gd name="connsiteY15" fmla="*/ 553601 h 1274559"/>
                    <a:gd name="connsiteX16" fmla="*/ 65300 w 1690814"/>
                    <a:gd name="connsiteY16" fmla="*/ 718214 h 1274559"/>
                    <a:gd name="connsiteX17" fmla="*/ 295618 w 1690814"/>
                    <a:gd name="connsiteY17" fmla="*/ 743208 h 1274559"/>
                    <a:gd name="connsiteX18" fmla="*/ 478581 w 1690814"/>
                    <a:gd name="connsiteY18" fmla="*/ 782521 h 1274559"/>
                    <a:gd name="connsiteX19" fmla="*/ 717541 w 1690814"/>
                    <a:gd name="connsiteY19" fmla="*/ 883593 h 1274559"/>
                    <a:gd name="connsiteX20" fmla="*/ 952137 w 1690814"/>
                    <a:gd name="connsiteY20" fmla="*/ 643331 h 1274559"/>
                    <a:gd name="connsiteX21" fmla="*/ 719214 w 1690814"/>
                    <a:gd name="connsiteY21" fmla="*/ 886752 h 1274559"/>
                    <a:gd name="connsiteX22" fmla="*/ 1170115 w 1690814"/>
                    <a:gd name="connsiteY22" fmla="*/ 1252786 h 1274559"/>
                    <a:gd name="connsiteX23" fmla="*/ 1262983 w 1690814"/>
                    <a:gd name="connsiteY23" fmla="*/ 1225798 h 1274559"/>
                    <a:gd name="connsiteX24" fmla="*/ 1111378 w 1690814"/>
                    <a:gd name="connsiteY24" fmla="*/ 1098005 h 1274559"/>
                    <a:gd name="connsiteX25" fmla="*/ 1124872 w 1690814"/>
                    <a:gd name="connsiteY25" fmla="*/ 1178965 h 1274559"/>
                    <a:gd name="connsiteX26" fmla="*/ 1151064 w 1690814"/>
                    <a:gd name="connsiteY26" fmla="*/ 1052761 h 1274559"/>
                    <a:gd name="connsiteX27" fmla="*/ 1324896 w 1690814"/>
                    <a:gd name="connsiteY27" fmla="*/ 1127374 h 1274559"/>
                    <a:gd name="connsiteX28" fmla="*/ 1266952 w 1690814"/>
                    <a:gd name="connsiteY28" fmla="*/ 921791 h 1274559"/>
                    <a:gd name="connsiteX29" fmla="*/ 1456658 w 1690814"/>
                    <a:gd name="connsiteY29" fmla="*/ 952748 h 1274559"/>
                    <a:gd name="connsiteX30" fmla="*/ 1558258 w 1690814"/>
                    <a:gd name="connsiteY30" fmla="*/ 959099 h 1274559"/>
                    <a:gd name="connsiteX31" fmla="*/ 1450309 w 1690814"/>
                    <a:gd name="connsiteY31" fmla="*/ 758280 h 1274559"/>
                    <a:gd name="connsiteX32" fmla="*/ 1632870 w 1690814"/>
                    <a:gd name="connsiteY32" fmla="*/ 716211 h 1274559"/>
                    <a:gd name="connsiteX33" fmla="*/ 1690814 w 1690814"/>
                    <a:gd name="connsiteY33" fmla="*/ 701129 h 1274559"/>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3936"/>
                    <a:gd name="connsiteX1" fmla="*/ 962946 w 1690814"/>
                    <a:gd name="connsiteY1" fmla="*/ 410617 h 1273936"/>
                    <a:gd name="connsiteX2" fmla="*/ 858171 w 1690814"/>
                    <a:gd name="connsiteY2" fmla="*/ 203449 h 1273936"/>
                    <a:gd name="connsiteX3" fmla="*/ 845471 w 1690814"/>
                    <a:gd name="connsiteY3" fmla="*/ 33586 h 1273936"/>
                    <a:gd name="connsiteX4" fmla="*/ 685133 w 1690814"/>
                    <a:gd name="connsiteY4" fmla="*/ 57398 h 1273936"/>
                    <a:gd name="connsiteX5" fmla="*/ 693070 w 1690814"/>
                    <a:gd name="connsiteY5" fmla="*/ 222498 h 1273936"/>
                    <a:gd name="connsiteX6" fmla="*/ 635920 w 1690814"/>
                    <a:gd name="connsiteY6" fmla="*/ 373311 h 1273936"/>
                    <a:gd name="connsiteX7" fmla="*/ 681163 w 1690814"/>
                    <a:gd name="connsiteY7" fmla="*/ 224085 h 1273936"/>
                    <a:gd name="connsiteX8" fmla="*/ 316341 w 1690814"/>
                    <a:gd name="connsiteY8" fmla="*/ 1980 h 1273936"/>
                    <a:gd name="connsiteX9" fmla="*/ 163534 w 1690814"/>
                    <a:gd name="connsiteY9" fmla="*/ 112180 h 1273936"/>
                    <a:gd name="connsiteX10" fmla="*/ 410073 w 1690814"/>
                    <a:gd name="connsiteY10" fmla="*/ 313286 h 1273936"/>
                    <a:gd name="connsiteX11" fmla="*/ 399422 w 1690814"/>
                    <a:gd name="connsiteY11" fmla="*/ 339907 h 1273936"/>
                    <a:gd name="connsiteX12" fmla="*/ 97047 w 1690814"/>
                    <a:gd name="connsiteY12" fmla="*/ 251321 h 1273936"/>
                    <a:gd name="connsiteX13" fmla="*/ 9699 w 1690814"/>
                    <a:gd name="connsiteY13" fmla="*/ 412592 h 1273936"/>
                    <a:gd name="connsiteX14" fmla="*/ 255339 w 1690814"/>
                    <a:gd name="connsiteY14" fmla="*/ 535900 h 1273936"/>
                    <a:gd name="connsiteX15" fmla="*/ 65705 w 1690814"/>
                    <a:gd name="connsiteY15" fmla="*/ 553601 h 1273936"/>
                    <a:gd name="connsiteX16" fmla="*/ 65300 w 1690814"/>
                    <a:gd name="connsiteY16" fmla="*/ 718214 h 1273936"/>
                    <a:gd name="connsiteX17" fmla="*/ 295618 w 1690814"/>
                    <a:gd name="connsiteY17" fmla="*/ 743208 h 1273936"/>
                    <a:gd name="connsiteX18" fmla="*/ 478581 w 1690814"/>
                    <a:gd name="connsiteY18" fmla="*/ 782521 h 1273936"/>
                    <a:gd name="connsiteX19" fmla="*/ 717541 w 1690814"/>
                    <a:gd name="connsiteY19" fmla="*/ 883593 h 1273936"/>
                    <a:gd name="connsiteX20" fmla="*/ 952137 w 1690814"/>
                    <a:gd name="connsiteY20" fmla="*/ 643331 h 1273936"/>
                    <a:gd name="connsiteX21" fmla="*/ 719071 w 1690814"/>
                    <a:gd name="connsiteY21" fmla="*/ 895337 h 1273936"/>
                    <a:gd name="connsiteX22" fmla="*/ 1170115 w 1690814"/>
                    <a:gd name="connsiteY22" fmla="*/ 1252786 h 1273936"/>
                    <a:gd name="connsiteX23" fmla="*/ 1262983 w 1690814"/>
                    <a:gd name="connsiteY23" fmla="*/ 1225798 h 1273936"/>
                    <a:gd name="connsiteX24" fmla="*/ 1111378 w 1690814"/>
                    <a:gd name="connsiteY24" fmla="*/ 1098005 h 1273936"/>
                    <a:gd name="connsiteX25" fmla="*/ 1124872 w 1690814"/>
                    <a:gd name="connsiteY25" fmla="*/ 1178965 h 1273936"/>
                    <a:gd name="connsiteX26" fmla="*/ 1151064 w 1690814"/>
                    <a:gd name="connsiteY26" fmla="*/ 1052761 h 1273936"/>
                    <a:gd name="connsiteX27" fmla="*/ 1324896 w 1690814"/>
                    <a:gd name="connsiteY27" fmla="*/ 1127374 h 1273936"/>
                    <a:gd name="connsiteX28" fmla="*/ 1266952 w 1690814"/>
                    <a:gd name="connsiteY28" fmla="*/ 921791 h 1273936"/>
                    <a:gd name="connsiteX29" fmla="*/ 1456658 w 1690814"/>
                    <a:gd name="connsiteY29" fmla="*/ 952748 h 1273936"/>
                    <a:gd name="connsiteX30" fmla="*/ 1558258 w 1690814"/>
                    <a:gd name="connsiteY30" fmla="*/ 959099 h 1273936"/>
                    <a:gd name="connsiteX31" fmla="*/ 1450309 w 1690814"/>
                    <a:gd name="connsiteY31" fmla="*/ 758280 h 1273936"/>
                    <a:gd name="connsiteX32" fmla="*/ 1632870 w 1690814"/>
                    <a:gd name="connsiteY32" fmla="*/ 716211 h 1273936"/>
                    <a:gd name="connsiteX33" fmla="*/ 1690814 w 1690814"/>
                    <a:gd name="connsiteY33" fmla="*/ 701129 h 1273936"/>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2238 h 1275710"/>
                    <a:gd name="connsiteX1" fmla="*/ 962946 w 1690814"/>
                    <a:gd name="connsiteY1" fmla="*/ 411726 h 1275710"/>
                    <a:gd name="connsiteX2" fmla="*/ 863464 w 1690814"/>
                    <a:gd name="connsiteY2" fmla="*/ 203986 h 1275710"/>
                    <a:gd name="connsiteX3" fmla="*/ 855485 w 1690814"/>
                    <a:gd name="connsiteY3" fmla="*/ 28256 h 1275710"/>
                    <a:gd name="connsiteX4" fmla="*/ 685133 w 1690814"/>
                    <a:gd name="connsiteY4" fmla="*/ 58507 h 1275710"/>
                    <a:gd name="connsiteX5" fmla="*/ 693070 w 1690814"/>
                    <a:gd name="connsiteY5" fmla="*/ 223607 h 1275710"/>
                    <a:gd name="connsiteX6" fmla="*/ 651229 w 1690814"/>
                    <a:gd name="connsiteY6" fmla="*/ 367409 h 1275710"/>
                    <a:gd name="connsiteX7" fmla="*/ 681163 w 1690814"/>
                    <a:gd name="connsiteY7" fmla="*/ 225194 h 1275710"/>
                    <a:gd name="connsiteX8" fmla="*/ 316341 w 1690814"/>
                    <a:gd name="connsiteY8" fmla="*/ 3089 h 1275710"/>
                    <a:gd name="connsiteX9" fmla="*/ 175409 w 1690814"/>
                    <a:gd name="connsiteY9" fmla="*/ 114146 h 1275710"/>
                    <a:gd name="connsiteX10" fmla="*/ 410073 w 1690814"/>
                    <a:gd name="connsiteY10" fmla="*/ 314395 h 1275710"/>
                    <a:gd name="connsiteX11" fmla="*/ 399422 w 1690814"/>
                    <a:gd name="connsiteY11" fmla="*/ 341016 h 1275710"/>
                    <a:gd name="connsiteX12" fmla="*/ 97047 w 1690814"/>
                    <a:gd name="connsiteY12" fmla="*/ 252430 h 1275710"/>
                    <a:gd name="connsiteX13" fmla="*/ 9699 w 1690814"/>
                    <a:gd name="connsiteY13" fmla="*/ 413701 h 1275710"/>
                    <a:gd name="connsiteX14" fmla="*/ 255339 w 1690814"/>
                    <a:gd name="connsiteY14" fmla="*/ 537009 h 1275710"/>
                    <a:gd name="connsiteX15" fmla="*/ 65705 w 1690814"/>
                    <a:gd name="connsiteY15" fmla="*/ 554710 h 1275710"/>
                    <a:gd name="connsiteX16" fmla="*/ 65300 w 1690814"/>
                    <a:gd name="connsiteY16" fmla="*/ 719323 h 1275710"/>
                    <a:gd name="connsiteX17" fmla="*/ 295618 w 1690814"/>
                    <a:gd name="connsiteY17" fmla="*/ 744317 h 1275710"/>
                    <a:gd name="connsiteX18" fmla="*/ 478581 w 1690814"/>
                    <a:gd name="connsiteY18" fmla="*/ 783630 h 1275710"/>
                    <a:gd name="connsiteX19" fmla="*/ 717541 w 1690814"/>
                    <a:gd name="connsiteY19" fmla="*/ 884702 h 1275710"/>
                    <a:gd name="connsiteX20" fmla="*/ 952137 w 1690814"/>
                    <a:gd name="connsiteY20" fmla="*/ 644440 h 1275710"/>
                    <a:gd name="connsiteX21" fmla="*/ 724507 w 1690814"/>
                    <a:gd name="connsiteY21" fmla="*/ 887289 h 1275710"/>
                    <a:gd name="connsiteX22" fmla="*/ 1170115 w 1690814"/>
                    <a:gd name="connsiteY22" fmla="*/ 1253895 h 1275710"/>
                    <a:gd name="connsiteX23" fmla="*/ 1262983 w 1690814"/>
                    <a:gd name="connsiteY23" fmla="*/ 1226907 h 1275710"/>
                    <a:gd name="connsiteX24" fmla="*/ 1111378 w 1690814"/>
                    <a:gd name="connsiteY24" fmla="*/ 1099114 h 1275710"/>
                    <a:gd name="connsiteX25" fmla="*/ 1124872 w 1690814"/>
                    <a:gd name="connsiteY25" fmla="*/ 1180074 h 1275710"/>
                    <a:gd name="connsiteX26" fmla="*/ 1151064 w 1690814"/>
                    <a:gd name="connsiteY26" fmla="*/ 1053870 h 1275710"/>
                    <a:gd name="connsiteX27" fmla="*/ 1324896 w 1690814"/>
                    <a:gd name="connsiteY27" fmla="*/ 1128483 h 1275710"/>
                    <a:gd name="connsiteX28" fmla="*/ 1266952 w 1690814"/>
                    <a:gd name="connsiteY28" fmla="*/ 922900 h 1275710"/>
                    <a:gd name="connsiteX29" fmla="*/ 1456658 w 1690814"/>
                    <a:gd name="connsiteY29" fmla="*/ 953857 h 1275710"/>
                    <a:gd name="connsiteX30" fmla="*/ 1558258 w 1690814"/>
                    <a:gd name="connsiteY30" fmla="*/ 960208 h 1275710"/>
                    <a:gd name="connsiteX31" fmla="*/ 1450309 w 1690814"/>
                    <a:gd name="connsiteY31" fmla="*/ 759389 h 1275710"/>
                    <a:gd name="connsiteX32" fmla="*/ 1632870 w 1690814"/>
                    <a:gd name="connsiteY32" fmla="*/ 717320 h 1275710"/>
                    <a:gd name="connsiteX33" fmla="*/ 1690814 w 1690814"/>
                    <a:gd name="connsiteY33" fmla="*/ 702238 h 1275710"/>
                    <a:gd name="connsiteX0" fmla="*/ 1690814 w 1690814"/>
                    <a:gd name="connsiteY0" fmla="*/ 701130 h 1274602"/>
                    <a:gd name="connsiteX1" fmla="*/ 962946 w 1690814"/>
                    <a:gd name="connsiteY1" fmla="*/ 410618 h 1274602"/>
                    <a:gd name="connsiteX2" fmla="*/ 863464 w 1690814"/>
                    <a:gd name="connsiteY2" fmla="*/ 202878 h 1274602"/>
                    <a:gd name="connsiteX3" fmla="*/ 855485 w 1690814"/>
                    <a:gd name="connsiteY3" fmla="*/ 27148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73512 w 1690814"/>
                    <a:gd name="connsiteY3" fmla="*/ 1555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93070 w 1690814"/>
                    <a:gd name="connsiteY5" fmla="*/ 222637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50862 w 1690814"/>
                    <a:gd name="connsiteY5" fmla="*/ 218309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717393 w 1690814"/>
                    <a:gd name="connsiteY5" fmla="*/ 229321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80911 w 1690814"/>
                    <a:gd name="connsiteY5" fmla="*/ 238624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16 h 1274388"/>
                    <a:gd name="connsiteX1" fmla="*/ 962946 w 1690814"/>
                    <a:gd name="connsiteY1" fmla="*/ 410404 h 1274388"/>
                    <a:gd name="connsiteX2" fmla="*/ 863464 w 1690814"/>
                    <a:gd name="connsiteY2" fmla="*/ 202664 h 1274388"/>
                    <a:gd name="connsiteX3" fmla="*/ 855486 w 1690814"/>
                    <a:gd name="connsiteY3" fmla="*/ 26933 h 1274388"/>
                    <a:gd name="connsiteX4" fmla="*/ 671255 w 1690814"/>
                    <a:gd name="connsiteY4" fmla="*/ 57615 h 1274388"/>
                    <a:gd name="connsiteX5" fmla="*/ 680911 w 1690814"/>
                    <a:gd name="connsiteY5" fmla="*/ 238597 h 1274388"/>
                    <a:gd name="connsiteX6" fmla="*/ 651229 w 1690814"/>
                    <a:gd name="connsiteY6" fmla="*/ 366087 h 1274388"/>
                    <a:gd name="connsiteX7" fmla="*/ 727664 w 1690814"/>
                    <a:gd name="connsiteY7" fmla="*/ 247762 h 1274388"/>
                    <a:gd name="connsiteX8" fmla="*/ 316341 w 1690814"/>
                    <a:gd name="connsiteY8" fmla="*/ 1767 h 1274388"/>
                    <a:gd name="connsiteX9" fmla="*/ 175409 w 1690814"/>
                    <a:gd name="connsiteY9" fmla="*/ 112824 h 1274388"/>
                    <a:gd name="connsiteX10" fmla="*/ 410073 w 1690814"/>
                    <a:gd name="connsiteY10" fmla="*/ 313073 h 1274388"/>
                    <a:gd name="connsiteX11" fmla="*/ 399422 w 1690814"/>
                    <a:gd name="connsiteY11" fmla="*/ 339694 h 1274388"/>
                    <a:gd name="connsiteX12" fmla="*/ 97047 w 1690814"/>
                    <a:gd name="connsiteY12" fmla="*/ 251108 h 1274388"/>
                    <a:gd name="connsiteX13" fmla="*/ 9699 w 1690814"/>
                    <a:gd name="connsiteY13" fmla="*/ 412379 h 1274388"/>
                    <a:gd name="connsiteX14" fmla="*/ 255339 w 1690814"/>
                    <a:gd name="connsiteY14" fmla="*/ 535687 h 1274388"/>
                    <a:gd name="connsiteX15" fmla="*/ 65705 w 1690814"/>
                    <a:gd name="connsiteY15" fmla="*/ 553388 h 1274388"/>
                    <a:gd name="connsiteX16" fmla="*/ 65300 w 1690814"/>
                    <a:gd name="connsiteY16" fmla="*/ 718001 h 1274388"/>
                    <a:gd name="connsiteX17" fmla="*/ 295618 w 1690814"/>
                    <a:gd name="connsiteY17" fmla="*/ 742995 h 1274388"/>
                    <a:gd name="connsiteX18" fmla="*/ 478581 w 1690814"/>
                    <a:gd name="connsiteY18" fmla="*/ 782308 h 1274388"/>
                    <a:gd name="connsiteX19" fmla="*/ 717541 w 1690814"/>
                    <a:gd name="connsiteY19" fmla="*/ 883380 h 1274388"/>
                    <a:gd name="connsiteX20" fmla="*/ 952137 w 1690814"/>
                    <a:gd name="connsiteY20" fmla="*/ 643118 h 1274388"/>
                    <a:gd name="connsiteX21" fmla="*/ 724507 w 1690814"/>
                    <a:gd name="connsiteY21" fmla="*/ 885967 h 1274388"/>
                    <a:gd name="connsiteX22" fmla="*/ 1170115 w 1690814"/>
                    <a:gd name="connsiteY22" fmla="*/ 1252573 h 1274388"/>
                    <a:gd name="connsiteX23" fmla="*/ 1262983 w 1690814"/>
                    <a:gd name="connsiteY23" fmla="*/ 1225585 h 1274388"/>
                    <a:gd name="connsiteX24" fmla="*/ 1111378 w 1690814"/>
                    <a:gd name="connsiteY24" fmla="*/ 1097792 h 1274388"/>
                    <a:gd name="connsiteX25" fmla="*/ 1124872 w 1690814"/>
                    <a:gd name="connsiteY25" fmla="*/ 1178752 h 1274388"/>
                    <a:gd name="connsiteX26" fmla="*/ 1151064 w 1690814"/>
                    <a:gd name="connsiteY26" fmla="*/ 1052548 h 1274388"/>
                    <a:gd name="connsiteX27" fmla="*/ 1324896 w 1690814"/>
                    <a:gd name="connsiteY27" fmla="*/ 1127161 h 1274388"/>
                    <a:gd name="connsiteX28" fmla="*/ 1266952 w 1690814"/>
                    <a:gd name="connsiteY28" fmla="*/ 921578 h 1274388"/>
                    <a:gd name="connsiteX29" fmla="*/ 1456658 w 1690814"/>
                    <a:gd name="connsiteY29" fmla="*/ 952535 h 1274388"/>
                    <a:gd name="connsiteX30" fmla="*/ 1558258 w 1690814"/>
                    <a:gd name="connsiteY30" fmla="*/ 958886 h 1274388"/>
                    <a:gd name="connsiteX31" fmla="*/ 1450309 w 1690814"/>
                    <a:gd name="connsiteY31" fmla="*/ 758067 h 1274388"/>
                    <a:gd name="connsiteX32" fmla="*/ 1632870 w 1690814"/>
                    <a:gd name="connsiteY32" fmla="*/ 715998 h 1274388"/>
                    <a:gd name="connsiteX33" fmla="*/ 1690814 w 1690814"/>
                    <a:gd name="connsiteY33" fmla="*/ 700916 h 1274388"/>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80911 w 1690814"/>
                    <a:gd name="connsiteY5" fmla="*/ 238340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92214 w 1690814"/>
                    <a:gd name="connsiteY5" fmla="*/ 233903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994 h 1274466"/>
                    <a:gd name="connsiteX1" fmla="*/ 962946 w 1690814"/>
                    <a:gd name="connsiteY1" fmla="*/ 410482 h 1274466"/>
                    <a:gd name="connsiteX2" fmla="*/ 863464 w 1690814"/>
                    <a:gd name="connsiteY2" fmla="*/ 202742 h 1274466"/>
                    <a:gd name="connsiteX3" fmla="*/ 855486 w 1690814"/>
                    <a:gd name="connsiteY3" fmla="*/ 27011 h 1274466"/>
                    <a:gd name="connsiteX4" fmla="*/ 671255 w 1690814"/>
                    <a:gd name="connsiteY4" fmla="*/ 57693 h 1274466"/>
                    <a:gd name="connsiteX5" fmla="*/ 692214 w 1690814"/>
                    <a:gd name="connsiteY5" fmla="*/ 234238 h 1274466"/>
                    <a:gd name="connsiteX6" fmla="*/ 651229 w 1690814"/>
                    <a:gd name="connsiteY6" fmla="*/ 366165 h 1274466"/>
                    <a:gd name="connsiteX7" fmla="*/ 676298 w 1690814"/>
                    <a:gd name="connsiteY7" fmla="*/ 238401 h 1274466"/>
                    <a:gd name="connsiteX8" fmla="*/ 316341 w 1690814"/>
                    <a:gd name="connsiteY8" fmla="*/ 1845 h 1274466"/>
                    <a:gd name="connsiteX9" fmla="*/ 175409 w 1690814"/>
                    <a:gd name="connsiteY9" fmla="*/ 112902 h 1274466"/>
                    <a:gd name="connsiteX10" fmla="*/ 410073 w 1690814"/>
                    <a:gd name="connsiteY10" fmla="*/ 313151 h 1274466"/>
                    <a:gd name="connsiteX11" fmla="*/ 399422 w 1690814"/>
                    <a:gd name="connsiteY11" fmla="*/ 339772 h 1274466"/>
                    <a:gd name="connsiteX12" fmla="*/ 97047 w 1690814"/>
                    <a:gd name="connsiteY12" fmla="*/ 251186 h 1274466"/>
                    <a:gd name="connsiteX13" fmla="*/ 9699 w 1690814"/>
                    <a:gd name="connsiteY13" fmla="*/ 412457 h 1274466"/>
                    <a:gd name="connsiteX14" fmla="*/ 255339 w 1690814"/>
                    <a:gd name="connsiteY14" fmla="*/ 535765 h 1274466"/>
                    <a:gd name="connsiteX15" fmla="*/ 65705 w 1690814"/>
                    <a:gd name="connsiteY15" fmla="*/ 553466 h 1274466"/>
                    <a:gd name="connsiteX16" fmla="*/ 65300 w 1690814"/>
                    <a:gd name="connsiteY16" fmla="*/ 718079 h 1274466"/>
                    <a:gd name="connsiteX17" fmla="*/ 295618 w 1690814"/>
                    <a:gd name="connsiteY17" fmla="*/ 743073 h 1274466"/>
                    <a:gd name="connsiteX18" fmla="*/ 478581 w 1690814"/>
                    <a:gd name="connsiteY18" fmla="*/ 782386 h 1274466"/>
                    <a:gd name="connsiteX19" fmla="*/ 717541 w 1690814"/>
                    <a:gd name="connsiteY19" fmla="*/ 883458 h 1274466"/>
                    <a:gd name="connsiteX20" fmla="*/ 952137 w 1690814"/>
                    <a:gd name="connsiteY20" fmla="*/ 643196 h 1274466"/>
                    <a:gd name="connsiteX21" fmla="*/ 724507 w 1690814"/>
                    <a:gd name="connsiteY21" fmla="*/ 886045 h 1274466"/>
                    <a:gd name="connsiteX22" fmla="*/ 1170115 w 1690814"/>
                    <a:gd name="connsiteY22" fmla="*/ 1252651 h 1274466"/>
                    <a:gd name="connsiteX23" fmla="*/ 1262983 w 1690814"/>
                    <a:gd name="connsiteY23" fmla="*/ 1225663 h 1274466"/>
                    <a:gd name="connsiteX24" fmla="*/ 1111378 w 1690814"/>
                    <a:gd name="connsiteY24" fmla="*/ 1097870 h 1274466"/>
                    <a:gd name="connsiteX25" fmla="*/ 1124872 w 1690814"/>
                    <a:gd name="connsiteY25" fmla="*/ 1178830 h 1274466"/>
                    <a:gd name="connsiteX26" fmla="*/ 1151064 w 1690814"/>
                    <a:gd name="connsiteY26" fmla="*/ 1052626 h 1274466"/>
                    <a:gd name="connsiteX27" fmla="*/ 1324896 w 1690814"/>
                    <a:gd name="connsiteY27" fmla="*/ 1127239 h 1274466"/>
                    <a:gd name="connsiteX28" fmla="*/ 1266952 w 1690814"/>
                    <a:gd name="connsiteY28" fmla="*/ 921656 h 1274466"/>
                    <a:gd name="connsiteX29" fmla="*/ 1456658 w 1690814"/>
                    <a:gd name="connsiteY29" fmla="*/ 952613 h 1274466"/>
                    <a:gd name="connsiteX30" fmla="*/ 1558258 w 1690814"/>
                    <a:gd name="connsiteY30" fmla="*/ 958964 h 1274466"/>
                    <a:gd name="connsiteX31" fmla="*/ 1450309 w 1690814"/>
                    <a:gd name="connsiteY31" fmla="*/ 758145 h 1274466"/>
                    <a:gd name="connsiteX32" fmla="*/ 1632870 w 1690814"/>
                    <a:gd name="connsiteY32" fmla="*/ 716076 h 1274466"/>
                    <a:gd name="connsiteX33" fmla="*/ 1690814 w 1690814"/>
                    <a:gd name="connsiteY33" fmla="*/ 700994 h 1274466"/>
                    <a:gd name="connsiteX0" fmla="*/ 1690814 w 1690814"/>
                    <a:gd name="connsiteY0" fmla="*/ 701035 h 1274507"/>
                    <a:gd name="connsiteX1" fmla="*/ 962946 w 1690814"/>
                    <a:gd name="connsiteY1" fmla="*/ 410523 h 1274507"/>
                    <a:gd name="connsiteX2" fmla="*/ 863464 w 1690814"/>
                    <a:gd name="connsiteY2" fmla="*/ 202783 h 1274507"/>
                    <a:gd name="connsiteX3" fmla="*/ 855486 w 1690814"/>
                    <a:gd name="connsiteY3" fmla="*/ 27052 h 1274507"/>
                    <a:gd name="connsiteX4" fmla="*/ 671255 w 1690814"/>
                    <a:gd name="connsiteY4" fmla="*/ 57734 h 1274507"/>
                    <a:gd name="connsiteX5" fmla="*/ 692214 w 1690814"/>
                    <a:gd name="connsiteY5" fmla="*/ 234279 h 1274507"/>
                    <a:gd name="connsiteX6" fmla="*/ 651229 w 1690814"/>
                    <a:gd name="connsiteY6" fmla="*/ 366206 h 1274507"/>
                    <a:gd name="connsiteX7" fmla="*/ 679015 w 1690814"/>
                    <a:gd name="connsiteY7" fmla="*/ 233864 h 1274507"/>
                    <a:gd name="connsiteX8" fmla="*/ 316341 w 1690814"/>
                    <a:gd name="connsiteY8" fmla="*/ 1886 h 1274507"/>
                    <a:gd name="connsiteX9" fmla="*/ 175409 w 1690814"/>
                    <a:gd name="connsiteY9" fmla="*/ 112943 h 1274507"/>
                    <a:gd name="connsiteX10" fmla="*/ 410073 w 1690814"/>
                    <a:gd name="connsiteY10" fmla="*/ 313192 h 1274507"/>
                    <a:gd name="connsiteX11" fmla="*/ 399422 w 1690814"/>
                    <a:gd name="connsiteY11" fmla="*/ 339813 h 1274507"/>
                    <a:gd name="connsiteX12" fmla="*/ 97047 w 1690814"/>
                    <a:gd name="connsiteY12" fmla="*/ 251227 h 1274507"/>
                    <a:gd name="connsiteX13" fmla="*/ 9699 w 1690814"/>
                    <a:gd name="connsiteY13" fmla="*/ 412498 h 1274507"/>
                    <a:gd name="connsiteX14" fmla="*/ 255339 w 1690814"/>
                    <a:gd name="connsiteY14" fmla="*/ 535806 h 1274507"/>
                    <a:gd name="connsiteX15" fmla="*/ 65705 w 1690814"/>
                    <a:gd name="connsiteY15" fmla="*/ 553507 h 1274507"/>
                    <a:gd name="connsiteX16" fmla="*/ 65300 w 1690814"/>
                    <a:gd name="connsiteY16" fmla="*/ 718120 h 1274507"/>
                    <a:gd name="connsiteX17" fmla="*/ 295618 w 1690814"/>
                    <a:gd name="connsiteY17" fmla="*/ 743114 h 1274507"/>
                    <a:gd name="connsiteX18" fmla="*/ 478581 w 1690814"/>
                    <a:gd name="connsiteY18" fmla="*/ 782427 h 1274507"/>
                    <a:gd name="connsiteX19" fmla="*/ 717541 w 1690814"/>
                    <a:gd name="connsiteY19" fmla="*/ 883499 h 1274507"/>
                    <a:gd name="connsiteX20" fmla="*/ 952137 w 1690814"/>
                    <a:gd name="connsiteY20" fmla="*/ 643237 h 1274507"/>
                    <a:gd name="connsiteX21" fmla="*/ 724507 w 1690814"/>
                    <a:gd name="connsiteY21" fmla="*/ 886086 h 1274507"/>
                    <a:gd name="connsiteX22" fmla="*/ 1170115 w 1690814"/>
                    <a:gd name="connsiteY22" fmla="*/ 1252692 h 1274507"/>
                    <a:gd name="connsiteX23" fmla="*/ 1262983 w 1690814"/>
                    <a:gd name="connsiteY23" fmla="*/ 1225704 h 1274507"/>
                    <a:gd name="connsiteX24" fmla="*/ 1111378 w 1690814"/>
                    <a:gd name="connsiteY24" fmla="*/ 1097911 h 1274507"/>
                    <a:gd name="connsiteX25" fmla="*/ 1124872 w 1690814"/>
                    <a:gd name="connsiteY25" fmla="*/ 1178871 h 1274507"/>
                    <a:gd name="connsiteX26" fmla="*/ 1151064 w 1690814"/>
                    <a:gd name="connsiteY26" fmla="*/ 1052667 h 1274507"/>
                    <a:gd name="connsiteX27" fmla="*/ 1324896 w 1690814"/>
                    <a:gd name="connsiteY27" fmla="*/ 1127280 h 1274507"/>
                    <a:gd name="connsiteX28" fmla="*/ 1266952 w 1690814"/>
                    <a:gd name="connsiteY28" fmla="*/ 921697 h 1274507"/>
                    <a:gd name="connsiteX29" fmla="*/ 1456658 w 1690814"/>
                    <a:gd name="connsiteY29" fmla="*/ 952654 h 1274507"/>
                    <a:gd name="connsiteX30" fmla="*/ 1558258 w 1690814"/>
                    <a:gd name="connsiteY30" fmla="*/ 959005 h 1274507"/>
                    <a:gd name="connsiteX31" fmla="*/ 1450309 w 1690814"/>
                    <a:gd name="connsiteY31" fmla="*/ 758186 h 1274507"/>
                    <a:gd name="connsiteX32" fmla="*/ 1632870 w 1690814"/>
                    <a:gd name="connsiteY32" fmla="*/ 716117 h 1274507"/>
                    <a:gd name="connsiteX33" fmla="*/ 1690814 w 1690814"/>
                    <a:gd name="connsiteY33" fmla="*/ 701035 h 1274507"/>
                    <a:gd name="connsiteX0" fmla="*/ 1690814 w 1690814"/>
                    <a:gd name="connsiteY0" fmla="*/ 701070 h 1274542"/>
                    <a:gd name="connsiteX1" fmla="*/ 962946 w 1690814"/>
                    <a:gd name="connsiteY1" fmla="*/ 410558 h 1274542"/>
                    <a:gd name="connsiteX2" fmla="*/ 863464 w 1690814"/>
                    <a:gd name="connsiteY2" fmla="*/ 202818 h 1274542"/>
                    <a:gd name="connsiteX3" fmla="*/ 855486 w 1690814"/>
                    <a:gd name="connsiteY3" fmla="*/ 27087 h 1274542"/>
                    <a:gd name="connsiteX4" fmla="*/ 671255 w 1690814"/>
                    <a:gd name="connsiteY4" fmla="*/ 57769 h 1274542"/>
                    <a:gd name="connsiteX5" fmla="*/ 692214 w 1690814"/>
                    <a:gd name="connsiteY5" fmla="*/ 234314 h 1274542"/>
                    <a:gd name="connsiteX6" fmla="*/ 651229 w 1690814"/>
                    <a:gd name="connsiteY6" fmla="*/ 366241 h 1274542"/>
                    <a:gd name="connsiteX7" fmla="*/ 685024 w 1690814"/>
                    <a:gd name="connsiteY7" fmla="*/ 230036 h 1274542"/>
                    <a:gd name="connsiteX8" fmla="*/ 316341 w 1690814"/>
                    <a:gd name="connsiteY8" fmla="*/ 1921 h 1274542"/>
                    <a:gd name="connsiteX9" fmla="*/ 175409 w 1690814"/>
                    <a:gd name="connsiteY9" fmla="*/ 112978 h 1274542"/>
                    <a:gd name="connsiteX10" fmla="*/ 410073 w 1690814"/>
                    <a:gd name="connsiteY10" fmla="*/ 313227 h 1274542"/>
                    <a:gd name="connsiteX11" fmla="*/ 399422 w 1690814"/>
                    <a:gd name="connsiteY11" fmla="*/ 339848 h 1274542"/>
                    <a:gd name="connsiteX12" fmla="*/ 97047 w 1690814"/>
                    <a:gd name="connsiteY12" fmla="*/ 251262 h 1274542"/>
                    <a:gd name="connsiteX13" fmla="*/ 9699 w 1690814"/>
                    <a:gd name="connsiteY13" fmla="*/ 412533 h 1274542"/>
                    <a:gd name="connsiteX14" fmla="*/ 255339 w 1690814"/>
                    <a:gd name="connsiteY14" fmla="*/ 535841 h 1274542"/>
                    <a:gd name="connsiteX15" fmla="*/ 65705 w 1690814"/>
                    <a:gd name="connsiteY15" fmla="*/ 553542 h 1274542"/>
                    <a:gd name="connsiteX16" fmla="*/ 65300 w 1690814"/>
                    <a:gd name="connsiteY16" fmla="*/ 718155 h 1274542"/>
                    <a:gd name="connsiteX17" fmla="*/ 295618 w 1690814"/>
                    <a:gd name="connsiteY17" fmla="*/ 743149 h 1274542"/>
                    <a:gd name="connsiteX18" fmla="*/ 478581 w 1690814"/>
                    <a:gd name="connsiteY18" fmla="*/ 782462 h 1274542"/>
                    <a:gd name="connsiteX19" fmla="*/ 717541 w 1690814"/>
                    <a:gd name="connsiteY19" fmla="*/ 883534 h 1274542"/>
                    <a:gd name="connsiteX20" fmla="*/ 952137 w 1690814"/>
                    <a:gd name="connsiteY20" fmla="*/ 643272 h 1274542"/>
                    <a:gd name="connsiteX21" fmla="*/ 724507 w 1690814"/>
                    <a:gd name="connsiteY21" fmla="*/ 886121 h 1274542"/>
                    <a:gd name="connsiteX22" fmla="*/ 1170115 w 1690814"/>
                    <a:gd name="connsiteY22" fmla="*/ 1252727 h 1274542"/>
                    <a:gd name="connsiteX23" fmla="*/ 1262983 w 1690814"/>
                    <a:gd name="connsiteY23" fmla="*/ 1225739 h 1274542"/>
                    <a:gd name="connsiteX24" fmla="*/ 1111378 w 1690814"/>
                    <a:gd name="connsiteY24" fmla="*/ 1097946 h 1274542"/>
                    <a:gd name="connsiteX25" fmla="*/ 1124872 w 1690814"/>
                    <a:gd name="connsiteY25" fmla="*/ 1178906 h 1274542"/>
                    <a:gd name="connsiteX26" fmla="*/ 1151064 w 1690814"/>
                    <a:gd name="connsiteY26" fmla="*/ 1052702 h 1274542"/>
                    <a:gd name="connsiteX27" fmla="*/ 1324896 w 1690814"/>
                    <a:gd name="connsiteY27" fmla="*/ 1127315 h 1274542"/>
                    <a:gd name="connsiteX28" fmla="*/ 1266952 w 1690814"/>
                    <a:gd name="connsiteY28" fmla="*/ 921732 h 1274542"/>
                    <a:gd name="connsiteX29" fmla="*/ 1456658 w 1690814"/>
                    <a:gd name="connsiteY29" fmla="*/ 952689 h 1274542"/>
                    <a:gd name="connsiteX30" fmla="*/ 1558258 w 1690814"/>
                    <a:gd name="connsiteY30" fmla="*/ 959040 h 1274542"/>
                    <a:gd name="connsiteX31" fmla="*/ 1450309 w 1690814"/>
                    <a:gd name="connsiteY31" fmla="*/ 758221 h 1274542"/>
                    <a:gd name="connsiteX32" fmla="*/ 1632870 w 1690814"/>
                    <a:gd name="connsiteY32" fmla="*/ 716152 h 1274542"/>
                    <a:gd name="connsiteX33" fmla="*/ 1690814 w 1690814"/>
                    <a:gd name="connsiteY33" fmla="*/ 701070 h 1274542"/>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09737 h 1283209"/>
                    <a:gd name="connsiteX1" fmla="*/ 962946 w 1690814"/>
                    <a:gd name="connsiteY1" fmla="*/ 419225 h 1283209"/>
                    <a:gd name="connsiteX2" fmla="*/ 863464 w 1690814"/>
                    <a:gd name="connsiteY2" fmla="*/ 211485 h 1283209"/>
                    <a:gd name="connsiteX3" fmla="*/ 855486 w 1690814"/>
                    <a:gd name="connsiteY3" fmla="*/ 35754 h 1283209"/>
                    <a:gd name="connsiteX4" fmla="*/ 671255 w 1690814"/>
                    <a:gd name="connsiteY4" fmla="*/ 66436 h 1283209"/>
                    <a:gd name="connsiteX5" fmla="*/ 692214 w 1690814"/>
                    <a:gd name="connsiteY5" fmla="*/ 242981 h 1283209"/>
                    <a:gd name="connsiteX6" fmla="*/ 651229 w 1690814"/>
                    <a:gd name="connsiteY6" fmla="*/ 374908 h 1283209"/>
                    <a:gd name="connsiteX7" fmla="*/ 685024 w 1690814"/>
                    <a:gd name="connsiteY7" fmla="*/ 238703 h 1283209"/>
                    <a:gd name="connsiteX8" fmla="*/ 315196 w 1690814"/>
                    <a:gd name="connsiteY8" fmla="*/ 0 h 1283209"/>
                    <a:gd name="connsiteX9" fmla="*/ 175409 w 1690814"/>
                    <a:gd name="connsiteY9" fmla="*/ 121645 h 1283209"/>
                    <a:gd name="connsiteX10" fmla="*/ 410073 w 1690814"/>
                    <a:gd name="connsiteY10" fmla="*/ 321894 h 1283209"/>
                    <a:gd name="connsiteX11" fmla="*/ 399422 w 1690814"/>
                    <a:gd name="connsiteY11" fmla="*/ 348515 h 1283209"/>
                    <a:gd name="connsiteX12" fmla="*/ 97047 w 1690814"/>
                    <a:gd name="connsiteY12" fmla="*/ 259929 h 1283209"/>
                    <a:gd name="connsiteX13" fmla="*/ 9699 w 1690814"/>
                    <a:gd name="connsiteY13" fmla="*/ 421200 h 1283209"/>
                    <a:gd name="connsiteX14" fmla="*/ 255339 w 1690814"/>
                    <a:gd name="connsiteY14" fmla="*/ 544508 h 1283209"/>
                    <a:gd name="connsiteX15" fmla="*/ 65705 w 1690814"/>
                    <a:gd name="connsiteY15" fmla="*/ 562209 h 1283209"/>
                    <a:gd name="connsiteX16" fmla="*/ 65300 w 1690814"/>
                    <a:gd name="connsiteY16" fmla="*/ 726822 h 1283209"/>
                    <a:gd name="connsiteX17" fmla="*/ 295618 w 1690814"/>
                    <a:gd name="connsiteY17" fmla="*/ 751816 h 1283209"/>
                    <a:gd name="connsiteX18" fmla="*/ 478581 w 1690814"/>
                    <a:gd name="connsiteY18" fmla="*/ 791129 h 1283209"/>
                    <a:gd name="connsiteX19" fmla="*/ 717541 w 1690814"/>
                    <a:gd name="connsiteY19" fmla="*/ 892201 h 1283209"/>
                    <a:gd name="connsiteX20" fmla="*/ 952137 w 1690814"/>
                    <a:gd name="connsiteY20" fmla="*/ 651939 h 1283209"/>
                    <a:gd name="connsiteX21" fmla="*/ 724507 w 1690814"/>
                    <a:gd name="connsiteY21" fmla="*/ 894788 h 1283209"/>
                    <a:gd name="connsiteX22" fmla="*/ 1170115 w 1690814"/>
                    <a:gd name="connsiteY22" fmla="*/ 1261394 h 1283209"/>
                    <a:gd name="connsiteX23" fmla="*/ 1262983 w 1690814"/>
                    <a:gd name="connsiteY23" fmla="*/ 1234406 h 1283209"/>
                    <a:gd name="connsiteX24" fmla="*/ 1111378 w 1690814"/>
                    <a:gd name="connsiteY24" fmla="*/ 1106613 h 1283209"/>
                    <a:gd name="connsiteX25" fmla="*/ 1124872 w 1690814"/>
                    <a:gd name="connsiteY25" fmla="*/ 1187573 h 1283209"/>
                    <a:gd name="connsiteX26" fmla="*/ 1151064 w 1690814"/>
                    <a:gd name="connsiteY26" fmla="*/ 1061369 h 1283209"/>
                    <a:gd name="connsiteX27" fmla="*/ 1324896 w 1690814"/>
                    <a:gd name="connsiteY27" fmla="*/ 1135982 h 1283209"/>
                    <a:gd name="connsiteX28" fmla="*/ 1266952 w 1690814"/>
                    <a:gd name="connsiteY28" fmla="*/ 930399 h 1283209"/>
                    <a:gd name="connsiteX29" fmla="*/ 1456658 w 1690814"/>
                    <a:gd name="connsiteY29" fmla="*/ 961356 h 1283209"/>
                    <a:gd name="connsiteX30" fmla="*/ 1558258 w 1690814"/>
                    <a:gd name="connsiteY30" fmla="*/ 967707 h 1283209"/>
                    <a:gd name="connsiteX31" fmla="*/ 1450309 w 1690814"/>
                    <a:gd name="connsiteY31" fmla="*/ 766888 h 1283209"/>
                    <a:gd name="connsiteX32" fmla="*/ 1632870 w 1690814"/>
                    <a:gd name="connsiteY32" fmla="*/ 724819 h 1283209"/>
                    <a:gd name="connsiteX33" fmla="*/ 1690814 w 1690814"/>
                    <a:gd name="connsiteY33" fmla="*/ 709737 h 1283209"/>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1400 w 1691400"/>
                    <a:gd name="connsiteY0" fmla="*/ 695056 h 1268528"/>
                    <a:gd name="connsiteX1" fmla="*/ 963532 w 1691400"/>
                    <a:gd name="connsiteY1" fmla="*/ 404544 h 1268528"/>
                    <a:gd name="connsiteX2" fmla="*/ 864050 w 1691400"/>
                    <a:gd name="connsiteY2" fmla="*/ 196804 h 1268528"/>
                    <a:gd name="connsiteX3" fmla="*/ 856072 w 1691400"/>
                    <a:gd name="connsiteY3" fmla="*/ 21073 h 1268528"/>
                    <a:gd name="connsiteX4" fmla="*/ 671841 w 1691400"/>
                    <a:gd name="connsiteY4" fmla="*/ 51755 h 1268528"/>
                    <a:gd name="connsiteX5" fmla="*/ 692800 w 1691400"/>
                    <a:gd name="connsiteY5" fmla="*/ 228300 h 1268528"/>
                    <a:gd name="connsiteX6" fmla="*/ 651815 w 1691400"/>
                    <a:gd name="connsiteY6" fmla="*/ 360227 h 1268528"/>
                    <a:gd name="connsiteX7" fmla="*/ 685610 w 1691400"/>
                    <a:gd name="connsiteY7" fmla="*/ 224022 h 1268528"/>
                    <a:gd name="connsiteX8" fmla="*/ 323224 w 1691400"/>
                    <a:gd name="connsiteY8" fmla="*/ 14506 h 1268528"/>
                    <a:gd name="connsiteX9" fmla="*/ 175995 w 1691400"/>
                    <a:gd name="connsiteY9" fmla="*/ 106964 h 1268528"/>
                    <a:gd name="connsiteX10" fmla="*/ 410659 w 1691400"/>
                    <a:gd name="connsiteY10" fmla="*/ 307213 h 1268528"/>
                    <a:gd name="connsiteX11" fmla="*/ 400008 w 1691400"/>
                    <a:gd name="connsiteY11" fmla="*/ 333834 h 1268528"/>
                    <a:gd name="connsiteX12" fmla="*/ 93773 w 1691400"/>
                    <a:gd name="connsiteY12" fmla="*/ 278871 h 1268528"/>
                    <a:gd name="connsiteX13" fmla="*/ 10285 w 1691400"/>
                    <a:gd name="connsiteY13" fmla="*/ 406519 h 1268528"/>
                    <a:gd name="connsiteX14" fmla="*/ 255925 w 1691400"/>
                    <a:gd name="connsiteY14" fmla="*/ 529827 h 1268528"/>
                    <a:gd name="connsiteX15" fmla="*/ 66291 w 1691400"/>
                    <a:gd name="connsiteY15" fmla="*/ 547528 h 1268528"/>
                    <a:gd name="connsiteX16" fmla="*/ 65886 w 1691400"/>
                    <a:gd name="connsiteY16" fmla="*/ 712141 h 1268528"/>
                    <a:gd name="connsiteX17" fmla="*/ 296204 w 1691400"/>
                    <a:gd name="connsiteY17" fmla="*/ 737135 h 1268528"/>
                    <a:gd name="connsiteX18" fmla="*/ 479167 w 1691400"/>
                    <a:gd name="connsiteY18" fmla="*/ 776448 h 1268528"/>
                    <a:gd name="connsiteX19" fmla="*/ 718127 w 1691400"/>
                    <a:gd name="connsiteY19" fmla="*/ 877520 h 1268528"/>
                    <a:gd name="connsiteX20" fmla="*/ 952723 w 1691400"/>
                    <a:gd name="connsiteY20" fmla="*/ 637258 h 1268528"/>
                    <a:gd name="connsiteX21" fmla="*/ 725093 w 1691400"/>
                    <a:gd name="connsiteY21" fmla="*/ 880107 h 1268528"/>
                    <a:gd name="connsiteX22" fmla="*/ 1170701 w 1691400"/>
                    <a:gd name="connsiteY22" fmla="*/ 1246713 h 1268528"/>
                    <a:gd name="connsiteX23" fmla="*/ 1263569 w 1691400"/>
                    <a:gd name="connsiteY23" fmla="*/ 1219725 h 1268528"/>
                    <a:gd name="connsiteX24" fmla="*/ 1111964 w 1691400"/>
                    <a:gd name="connsiteY24" fmla="*/ 1091932 h 1268528"/>
                    <a:gd name="connsiteX25" fmla="*/ 1125458 w 1691400"/>
                    <a:gd name="connsiteY25" fmla="*/ 1172892 h 1268528"/>
                    <a:gd name="connsiteX26" fmla="*/ 1151650 w 1691400"/>
                    <a:gd name="connsiteY26" fmla="*/ 1046688 h 1268528"/>
                    <a:gd name="connsiteX27" fmla="*/ 1325482 w 1691400"/>
                    <a:gd name="connsiteY27" fmla="*/ 1121301 h 1268528"/>
                    <a:gd name="connsiteX28" fmla="*/ 1267538 w 1691400"/>
                    <a:gd name="connsiteY28" fmla="*/ 915718 h 1268528"/>
                    <a:gd name="connsiteX29" fmla="*/ 1457244 w 1691400"/>
                    <a:gd name="connsiteY29" fmla="*/ 946675 h 1268528"/>
                    <a:gd name="connsiteX30" fmla="*/ 1558844 w 1691400"/>
                    <a:gd name="connsiteY30" fmla="*/ 953026 h 1268528"/>
                    <a:gd name="connsiteX31" fmla="*/ 1450895 w 1691400"/>
                    <a:gd name="connsiteY31" fmla="*/ 752207 h 1268528"/>
                    <a:gd name="connsiteX32" fmla="*/ 1633456 w 1691400"/>
                    <a:gd name="connsiteY32" fmla="*/ 710138 h 1268528"/>
                    <a:gd name="connsiteX33" fmla="*/ 1691400 w 16914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63054 w 1679500"/>
                    <a:gd name="connsiteY15" fmla="*/ 55298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0609 w 1679500"/>
                    <a:gd name="connsiteY15" fmla="*/ 58646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35155 w 1679500"/>
                    <a:gd name="connsiteY15" fmla="*/ 562425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3167 w 1679500"/>
                    <a:gd name="connsiteY15" fmla="*/ 557273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75112 w 1679500"/>
                    <a:gd name="connsiteY9" fmla="*/ 119696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694 w 1679694"/>
                    <a:gd name="connsiteY0" fmla="*/ 695056 h 1268528"/>
                    <a:gd name="connsiteX1" fmla="*/ 951826 w 1679694"/>
                    <a:gd name="connsiteY1" fmla="*/ 404544 h 1268528"/>
                    <a:gd name="connsiteX2" fmla="*/ 852344 w 1679694"/>
                    <a:gd name="connsiteY2" fmla="*/ 196804 h 1268528"/>
                    <a:gd name="connsiteX3" fmla="*/ 844366 w 1679694"/>
                    <a:gd name="connsiteY3" fmla="*/ 21073 h 1268528"/>
                    <a:gd name="connsiteX4" fmla="*/ 660135 w 1679694"/>
                    <a:gd name="connsiteY4" fmla="*/ 51755 h 1268528"/>
                    <a:gd name="connsiteX5" fmla="*/ 681094 w 1679694"/>
                    <a:gd name="connsiteY5" fmla="*/ 228300 h 1268528"/>
                    <a:gd name="connsiteX6" fmla="*/ 640109 w 1679694"/>
                    <a:gd name="connsiteY6" fmla="*/ 360227 h 1268528"/>
                    <a:gd name="connsiteX7" fmla="*/ 673904 w 1679694"/>
                    <a:gd name="connsiteY7" fmla="*/ 224022 h 1268528"/>
                    <a:gd name="connsiteX8" fmla="*/ 311518 w 1679694"/>
                    <a:gd name="connsiteY8" fmla="*/ 14506 h 1268528"/>
                    <a:gd name="connsiteX9" fmla="*/ 175306 w 1679694"/>
                    <a:gd name="connsiteY9" fmla="*/ 119696 h 1268528"/>
                    <a:gd name="connsiteX10" fmla="*/ 398953 w 1679694"/>
                    <a:gd name="connsiteY10" fmla="*/ 307213 h 1268528"/>
                    <a:gd name="connsiteX11" fmla="*/ 388302 w 1679694"/>
                    <a:gd name="connsiteY11" fmla="*/ 333834 h 1268528"/>
                    <a:gd name="connsiteX12" fmla="*/ 82067 w 1679694"/>
                    <a:gd name="connsiteY12" fmla="*/ 278871 h 1268528"/>
                    <a:gd name="connsiteX13" fmla="*/ 13315 w 1679694"/>
                    <a:gd name="connsiteY13" fmla="*/ 394214 h 1268528"/>
                    <a:gd name="connsiteX14" fmla="*/ 254233 w 1679694"/>
                    <a:gd name="connsiteY14" fmla="*/ 523388 h 1268528"/>
                    <a:gd name="connsiteX15" fmla="*/ 253519 w 1679694"/>
                    <a:gd name="connsiteY15" fmla="*/ 542248 h 1268528"/>
                    <a:gd name="connsiteX16" fmla="*/ 49434 w 1679694"/>
                    <a:gd name="connsiteY16" fmla="*/ 539516 h 1268528"/>
                    <a:gd name="connsiteX17" fmla="*/ 54180 w 1679694"/>
                    <a:gd name="connsiteY17" fmla="*/ 712141 h 1268528"/>
                    <a:gd name="connsiteX18" fmla="*/ 284498 w 1679694"/>
                    <a:gd name="connsiteY18" fmla="*/ 737135 h 1268528"/>
                    <a:gd name="connsiteX19" fmla="*/ 467461 w 1679694"/>
                    <a:gd name="connsiteY19" fmla="*/ 776448 h 1268528"/>
                    <a:gd name="connsiteX20" fmla="*/ 706421 w 1679694"/>
                    <a:gd name="connsiteY20" fmla="*/ 877520 h 1268528"/>
                    <a:gd name="connsiteX21" fmla="*/ 941017 w 1679694"/>
                    <a:gd name="connsiteY21" fmla="*/ 637258 h 1268528"/>
                    <a:gd name="connsiteX22" fmla="*/ 713387 w 1679694"/>
                    <a:gd name="connsiteY22" fmla="*/ 880107 h 1268528"/>
                    <a:gd name="connsiteX23" fmla="*/ 1158995 w 1679694"/>
                    <a:gd name="connsiteY23" fmla="*/ 1246713 h 1268528"/>
                    <a:gd name="connsiteX24" fmla="*/ 1251863 w 1679694"/>
                    <a:gd name="connsiteY24" fmla="*/ 1219725 h 1268528"/>
                    <a:gd name="connsiteX25" fmla="*/ 1100258 w 1679694"/>
                    <a:gd name="connsiteY25" fmla="*/ 1091932 h 1268528"/>
                    <a:gd name="connsiteX26" fmla="*/ 1113752 w 1679694"/>
                    <a:gd name="connsiteY26" fmla="*/ 1172892 h 1268528"/>
                    <a:gd name="connsiteX27" fmla="*/ 1139944 w 1679694"/>
                    <a:gd name="connsiteY27" fmla="*/ 1046688 h 1268528"/>
                    <a:gd name="connsiteX28" fmla="*/ 1313776 w 1679694"/>
                    <a:gd name="connsiteY28" fmla="*/ 1121301 h 1268528"/>
                    <a:gd name="connsiteX29" fmla="*/ 1255832 w 1679694"/>
                    <a:gd name="connsiteY29" fmla="*/ 915718 h 1268528"/>
                    <a:gd name="connsiteX30" fmla="*/ 1445538 w 1679694"/>
                    <a:gd name="connsiteY30" fmla="*/ 946675 h 1268528"/>
                    <a:gd name="connsiteX31" fmla="*/ 1547138 w 1679694"/>
                    <a:gd name="connsiteY31" fmla="*/ 953026 h 1268528"/>
                    <a:gd name="connsiteX32" fmla="*/ 1439189 w 1679694"/>
                    <a:gd name="connsiteY32" fmla="*/ 752207 h 1268528"/>
                    <a:gd name="connsiteX33" fmla="*/ 1621750 w 1679694"/>
                    <a:gd name="connsiteY33" fmla="*/ 710138 h 1268528"/>
                    <a:gd name="connsiteX34" fmla="*/ 1679694 w 1679694"/>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41480 w 1681065"/>
                    <a:gd name="connsiteY6" fmla="*/ 366960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53497 w 1681065"/>
                    <a:gd name="connsiteY6" fmla="*/ 359234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7263 w 1681065"/>
                    <a:gd name="connsiteY7" fmla="*/ 235907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506072 w 1623121"/>
                    <a:gd name="connsiteY0" fmla="*/ 539697 h 1275261"/>
                    <a:gd name="connsiteX1" fmla="*/ 953197 w 1623121"/>
                    <a:gd name="connsiteY1" fmla="*/ 411277 h 1275261"/>
                    <a:gd name="connsiteX2" fmla="*/ 853715 w 1623121"/>
                    <a:gd name="connsiteY2" fmla="*/ 203537 h 1275261"/>
                    <a:gd name="connsiteX3" fmla="*/ 845737 w 1623121"/>
                    <a:gd name="connsiteY3" fmla="*/ 27806 h 1275261"/>
                    <a:gd name="connsiteX4" fmla="*/ 661506 w 1623121"/>
                    <a:gd name="connsiteY4" fmla="*/ 58488 h 1275261"/>
                    <a:gd name="connsiteX5" fmla="*/ 670016 w 1623121"/>
                    <a:gd name="connsiteY5" fmla="*/ 228881 h 1275261"/>
                    <a:gd name="connsiteX6" fmla="*/ 652070 w 1623121"/>
                    <a:gd name="connsiteY6" fmla="*/ 405446 h 1275261"/>
                    <a:gd name="connsiteX7" fmla="*/ 664687 w 1623121"/>
                    <a:gd name="connsiteY7" fmla="*/ 231902 h 1275261"/>
                    <a:gd name="connsiteX8" fmla="*/ 312889 w 1623121"/>
                    <a:gd name="connsiteY8" fmla="*/ 21239 h 1275261"/>
                    <a:gd name="connsiteX9" fmla="*/ 176677 w 1623121"/>
                    <a:gd name="connsiteY9" fmla="*/ 126429 h 1275261"/>
                    <a:gd name="connsiteX10" fmla="*/ 400324 w 1623121"/>
                    <a:gd name="connsiteY10" fmla="*/ 313946 h 1275261"/>
                    <a:gd name="connsiteX11" fmla="*/ 389673 w 1623121"/>
                    <a:gd name="connsiteY11" fmla="*/ 340567 h 1275261"/>
                    <a:gd name="connsiteX12" fmla="*/ 83438 w 1623121"/>
                    <a:gd name="connsiteY12" fmla="*/ 285604 h 1275261"/>
                    <a:gd name="connsiteX13" fmla="*/ 14686 w 1623121"/>
                    <a:gd name="connsiteY13" fmla="*/ 400947 h 1275261"/>
                    <a:gd name="connsiteX14" fmla="*/ 255604 w 1623121"/>
                    <a:gd name="connsiteY14" fmla="*/ 530121 h 1275261"/>
                    <a:gd name="connsiteX15" fmla="*/ 254890 w 1623121"/>
                    <a:gd name="connsiteY15" fmla="*/ 548981 h 1275261"/>
                    <a:gd name="connsiteX16" fmla="*/ 50805 w 1623121"/>
                    <a:gd name="connsiteY16" fmla="*/ 546249 h 1275261"/>
                    <a:gd name="connsiteX17" fmla="*/ 55551 w 1623121"/>
                    <a:gd name="connsiteY17" fmla="*/ 718874 h 1275261"/>
                    <a:gd name="connsiteX18" fmla="*/ 285869 w 1623121"/>
                    <a:gd name="connsiteY18" fmla="*/ 743868 h 1275261"/>
                    <a:gd name="connsiteX19" fmla="*/ 468832 w 1623121"/>
                    <a:gd name="connsiteY19" fmla="*/ 783181 h 1275261"/>
                    <a:gd name="connsiteX20" fmla="*/ 707792 w 1623121"/>
                    <a:gd name="connsiteY20" fmla="*/ 884253 h 1275261"/>
                    <a:gd name="connsiteX21" fmla="*/ 942388 w 1623121"/>
                    <a:gd name="connsiteY21" fmla="*/ 643991 h 1275261"/>
                    <a:gd name="connsiteX22" fmla="*/ 714758 w 1623121"/>
                    <a:gd name="connsiteY22" fmla="*/ 886840 h 1275261"/>
                    <a:gd name="connsiteX23" fmla="*/ 1160366 w 1623121"/>
                    <a:gd name="connsiteY23" fmla="*/ 1253446 h 1275261"/>
                    <a:gd name="connsiteX24" fmla="*/ 1253234 w 1623121"/>
                    <a:gd name="connsiteY24" fmla="*/ 1226458 h 1275261"/>
                    <a:gd name="connsiteX25" fmla="*/ 1101629 w 1623121"/>
                    <a:gd name="connsiteY25" fmla="*/ 1098665 h 1275261"/>
                    <a:gd name="connsiteX26" fmla="*/ 1115123 w 1623121"/>
                    <a:gd name="connsiteY26" fmla="*/ 1179625 h 1275261"/>
                    <a:gd name="connsiteX27" fmla="*/ 1141315 w 1623121"/>
                    <a:gd name="connsiteY27" fmla="*/ 1053421 h 1275261"/>
                    <a:gd name="connsiteX28" fmla="*/ 1315147 w 1623121"/>
                    <a:gd name="connsiteY28" fmla="*/ 1128034 h 1275261"/>
                    <a:gd name="connsiteX29" fmla="*/ 1257203 w 1623121"/>
                    <a:gd name="connsiteY29" fmla="*/ 922451 h 1275261"/>
                    <a:gd name="connsiteX30" fmla="*/ 1446909 w 1623121"/>
                    <a:gd name="connsiteY30" fmla="*/ 953408 h 1275261"/>
                    <a:gd name="connsiteX31" fmla="*/ 1548509 w 1623121"/>
                    <a:gd name="connsiteY31" fmla="*/ 959759 h 1275261"/>
                    <a:gd name="connsiteX32" fmla="*/ 1440560 w 1623121"/>
                    <a:gd name="connsiteY32" fmla="*/ 758940 h 1275261"/>
                    <a:gd name="connsiteX33" fmla="*/ 1623121 w 1623121"/>
                    <a:gd name="connsiteY33" fmla="*/ 716871 h 1275261"/>
                    <a:gd name="connsiteX34" fmla="*/ 1506072 w 1623121"/>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440560 w 1790297"/>
                    <a:gd name="connsiteY32" fmla="*/ 758940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59202 w 1790297"/>
                    <a:gd name="connsiteY30" fmla="*/ 809615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65930 w 1790297"/>
                    <a:gd name="connsiteY30" fmla="*/ 707022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494850 w 1790297"/>
                    <a:gd name="connsiteY28" fmla="*/ 1125731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09838 w 1790297"/>
                    <a:gd name="connsiteY28" fmla="*/ 930447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313390 w 1790297"/>
                    <a:gd name="connsiteY25" fmla="*/ 123428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15123 w 1790297"/>
                    <a:gd name="connsiteY25" fmla="*/ 1179625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91370 w 1790297"/>
                    <a:gd name="connsiteY25" fmla="*/ 10032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294966 w 1790297"/>
                    <a:gd name="connsiteY25" fmla="*/ 11291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60648"/>
                    <a:gd name="connsiteX1" fmla="*/ 953197 w 1790297"/>
                    <a:gd name="connsiteY1" fmla="*/ 411277 h 1260648"/>
                    <a:gd name="connsiteX2" fmla="*/ 853715 w 1790297"/>
                    <a:gd name="connsiteY2" fmla="*/ 203537 h 1260648"/>
                    <a:gd name="connsiteX3" fmla="*/ 845737 w 1790297"/>
                    <a:gd name="connsiteY3" fmla="*/ 27806 h 1260648"/>
                    <a:gd name="connsiteX4" fmla="*/ 661506 w 1790297"/>
                    <a:gd name="connsiteY4" fmla="*/ 58488 h 1260648"/>
                    <a:gd name="connsiteX5" fmla="*/ 670016 w 1790297"/>
                    <a:gd name="connsiteY5" fmla="*/ 228881 h 1260648"/>
                    <a:gd name="connsiteX6" fmla="*/ 652070 w 1790297"/>
                    <a:gd name="connsiteY6" fmla="*/ 405446 h 1260648"/>
                    <a:gd name="connsiteX7" fmla="*/ 664687 w 1790297"/>
                    <a:gd name="connsiteY7" fmla="*/ 231902 h 1260648"/>
                    <a:gd name="connsiteX8" fmla="*/ 312889 w 1790297"/>
                    <a:gd name="connsiteY8" fmla="*/ 21239 h 1260648"/>
                    <a:gd name="connsiteX9" fmla="*/ 176677 w 1790297"/>
                    <a:gd name="connsiteY9" fmla="*/ 126429 h 1260648"/>
                    <a:gd name="connsiteX10" fmla="*/ 400324 w 1790297"/>
                    <a:gd name="connsiteY10" fmla="*/ 313946 h 1260648"/>
                    <a:gd name="connsiteX11" fmla="*/ 389673 w 1790297"/>
                    <a:gd name="connsiteY11" fmla="*/ 340567 h 1260648"/>
                    <a:gd name="connsiteX12" fmla="*/ 83438 w 1790297"/>
                    <a:gd name="connsiteY12" fmla="*/ 285604 h 1260648"/>
                    <a:gd name="connsiteX13" fmla="*/ 14686 w 1790297"/>
                    <a:gd name="connsiteY13" fmla="*/ 400947 h 1260648"/>
                    <a:gd name="connsiteX14" fmla="*/ 255604 w 1790297"/>
                    <a:gd name="connsiteY14" fmla="*/ 530121 h 1260648"/>
                    <a:gd name="connsiteX15" fmla="*/ 254890 w 1790297"/>
                    <a:gd name="connsiteY15" fmla="*/ 548981 h 1260648"/>
                    <a:gd name="connsiteX16" fmla="*/ 50805 w 1790297"/>
                    <a:gd name="connsiteY16" fmla="*/ 546249 h 1260648"/>
                    <a:gd name="connsiteX17" fmla="*/ 55551 w 1790297"/>
                    <a:gd name="connsiteY17" fmla="*/ 718874 h 1260648"/>
                    <a:gd name="connsiteX18" fmla="*/ 285869 w 1790297"/>
                    <a:gd name="connsiteY18" fmla="*/ 743868 h 1260648"/>
                    <a:gd name="connsiteX19" fmla="*/ 468832 w 1790297"/>
                    <a:gd name="connsiteY19" fmla="*/ 783181 h 1260648"/>
                    <a:gd name="connsiteX20" fmla="*/ 707792 w 1790297"/>
                    <a:gd name="connsiteY20" fmla="*/ 884253 h 1260648"/>
                    <a:gd name="connsiteX21" fmla="*/ 942388 w 1790297"/>
                    <a:gd name="connsiteY21" fmla="*/ 643991 h 1260648"/>
                    <a:gd name="connsiteX22" fmla="*/ 714758 w 1790297"/>
                    <a:gd name="connsiteY22" fmla="*/ 886840 h 1260648"/>
                    <a:gd name="connsiteX23" fmla="*/ 1160366 w 1790297"/>
                    <a:gd name="connsiteY23" fmla="*/ 1253446 h 1260648"/>
                    <a:gd name="connsiteX24" fmla="*/ 1213165 w 1790297"/>
                    <a:gd name="connsiteY24" fmla="*/ 1133319 h 1260648"/>
                    <a:gd name="connsiteX25" fmla="*/ 1294966 w 1790297"/>
                    <a:gd name="connsiteY25" fmla="*/ 1129108 h 1260648"/>
                    <a:gd name="connsiteX26" fmla="*/ 1497863 w 1790297"/>
                    <a:gd name="connsiteY26" fmla="*/ 1101612 h 1260648"/>
                    <a:gd name="connsiteX27" fmla="*/ 1331875 w 1790297"/>
                    <a:gd name="connsiteY27" fmla="*/ 955912 h 1260648"/>
                    <a:gd name="connsiteX28" fmla="*/ 1658102 w 1790297"/>
                    <a:gd name="connsiteY28" fmla="*/ 925140 h 1260648"/>
                    <a:gd name="connsiteX29" fmla="*/ 1557212 w 1790297"/>
                    <a:gd name="connsiteY29" fmla="*/ 834360 h 1260648"/>
                    <a:gd name="connsiteX30" fmla="*/ 1790297 w 1790297"/>
                    <a:gd name="connsiteY30" fmla="*/ 838271 h 1260648"/>
                    <a:gd name="connsiteX31" fmla="*/ 1527112 w 1790297"/>
                    <a:gd name="connsiteY31" fmla="*/ 638178 h 1260648"/>
                    <a:gd name="connsiteX32" fmla="*/ 1473455 w 1790297"/>
                    <a:gd name="connsiteY32" fmla="*/ 580961 h 1260648"/>
                    <a:gd name="connsiteX33" fmla="*/ 1506072 w 1790297"/>
                    <a:gd name="connsiteY33" fmla="*/ 539697 h 1260648"/>
                    <a:gd name="connsiteX0" fmla="*/ 1506072 w 1790297"/>
                    <a:gd name="connsiteY0" fmla="*/ 539697 h 1209983"/>
                    <a:gd name="connsiteX1" fmla="*/ 953197 w 1790297"/>
                    <a:gd name="connsiteY1" fmla="*/ 411277 h 1209983"/>
                    <a:gd name="connsiteX2" fmla="*/ 853715 w 1790297"/>
                    <a:gd name="connsiteY2" fmla="*/ 203537 h 1209983"/>
                    <a:gd name="connsiteX3" fmla="*/ 845737 w 1790297"/>
                    <a:gd name="connsiteY3" fmla="*/ 27806 h 1209983"/>
                    <a:gd name="connsiteX4" fmla="*/ 661506 w 1790297"/>
                    <a:gd name="connsiteY4" fmla="*/ 58488 h 1209983"/>
                    <a:gd name="connsiteX5" fmla="*/ 670016 w 1790297"/>
                    <a:gd name="connsiteY5" fmla="*/ 228881 h 1209983"/>
                    <a:gd name="connsiteX6" fmla="*/ 652070 w 1790297"/>
                    <a:gd name="connsiteY6" fmla="*/ 405446 h 1209983"/>
                    <a:gd name="connsiteX7" fmla="*/ 664687 w 1790297"/>
                    <a:gd name="connsiteY7" fmla="*/ 231902 h 1209983"/>
                    <a:gd name="connsiteX8" fmla="*/ 312889 w 1790297"/>
                    <a:gd name="connsiteY8" fmla="*/ 21239 h 1209983"/>
                    <a:gd name="connsiteX9" fmla="*/ 176677 w 1790297"/>
                    <a:gd name="connsiteY9" fmla="*/ 126429 h 1209983"/>
                    <a:gd name="connsiteX10" fmla="*/ 400324 w 1790297"/>
                    <a:gd name="connsiteY10" fmla="*/ 313946 h 1209983"/>
                    <a:gd name="connsiteX11" fmla="*/ 389673 w 1790297"/>
                    <a:gd name="connsiteY11" fmla="*/ 340567 h 1209983"/>
                    <a:gd name="connsiteX12" fmla="*/ 83438 w 1790297"/>
                    <a:gd name="connsiteY12" fmla="*/ 285604 h 1209983"/>
                    <a:gd name="connsiteX13" fmla="*/ 14686 w 1790297"/>
                    <a:gd name="connsiteY13" fmla="*/ 400947 h 1209983"/>
                    <a:gd name="connsiteX14" fmla="*/ 255604 w 1790297"/>
                    <a:gd name="connsiteY14" fmla="*/ 530121 h 1209983"/>
                    <a:gd name="connsiteX15" fmla="*/ 254890 w 1790297"/>
                    <a:gd name="connsiteY15" fmla="*/ 548981 h 1209983"/>
                    <a:gd name="connsiteX16" fmla="*/ 50805 w 1790297"/>
                    <a:gd name="connsiteY16" fmla="*/ 546249 h 1209983"/>
                    <a:gd name="connsiteX17" fmla="*/ 55551 w 1790297"/>
                    <a:gd name="connsiteY17" fmla="*/ 718874 h 1209983"/>
                    <a:gd name="connsiteX18" fmla="*/ 285869 w 1790297"/>
                    <a:gd name="connsiteY18" fmla="*/ 743868 h 1209983"/>
                    <a:gd name="connsiteX19" fmla="*/ 468832 w 1790297"/>
                    <a:gd name="connsiteY19" fmla="*/ 783181 h 1209983"/>
                    <a:gd name="connsiteX20" fmla="*/ 707792 w 1790297"/>
                    <a:gd name="connsiteY20" fmla="*/ 884253 h 1209983"/>
                    <a:gd name="connsiteX21" fmla="*/ 942388 w 1790297"/>
                    <a:gd name="connsiteY21" fmla="*/ 643991 h 1209983"/>
                    <a:gd name="connsiteX22" fmla="*/ 714758 w 1790297"/>
                    <a:gd name="connsiteY22" fmla="*/ 886840 h 1209983"/>
                    <a:gd name="connsiteX23" fmla="*/ 1261660 w 1790297"/>
                    <a:gd name="connsiteY23" fmla="*/ 1199642 h 1209983"/>
                    <a:gd name="connsiteX24" fmla="*/ 1213165 w 1790297"/>
                    <a:gd name="connsiteY24" fmla="*/ 1133319 h 1209983"/>
                    <a:gd name="connsiteX25" fmla="*/ 1294966 w 1790297"/>
                    <a:gd name="connsiteY25" fmla="*/ 1129108 h 1209983"/>
                    <a:gd name="connsiteX26" fmla="*/ 1497863 w 1790297"/>
                    <a:gd name="connsiteY26" fmla="*/ 1101612 h 1209983"/>
                    <a:gd name="connsiteX27" fmla="*/ 1331875 w 1790297"/>
                    <a:gd name="connsiteY27" fmla="*/ 955912 h 1209983"/>
                    <a:gd name="connsiteX28" fmla="*/ 1658102 w 1790297"/>
                    <a:gd name="connsiteY28" fmla="*/ 925140 h 1209983"/>
                    <a:gd name="connsiteX29" fmla="*/ 1557212 w 1790297"/>
                    <a:gd name="connsiteY29" fmla="*/ 834360 h 1209983"/>
                    <a:gd name="connsiteX30" fmla="*/ 1790297 w 1790297"/>
                    <a:gd name="connsiteY30" fmla="*/ 838271 h 1209983"/>
                    <a:gd name="connsiteX31" fmla="*/ 1527112 w 1790297"/>
                    <a:gd name="connsiteY31" fmla="*/ 638178 h 1209983"/>
                    <a:gd name="connsiteX32" fmla="*/ 1473455 w 1790297"/>
                    <a:gd name="connsiteY32" fmla="*/ 580961 h 1209983"/>
                    <a:gd name="connsiteX33" fmla="*/ 1506072 w 1790297"/>
                    <a:gd name="connsiteY33" fmla="*/ 539697 h 1209983"/>
                    <a:gd name="connsiteX0" fmla="*/ 1506072 w 1790297"/>
                    <a:gd name="connsiteY0" fmla="*/ 539697 h 1226294"/>
                    <a:gd name="connsiteX1" fmla="*/ 953197 w 1790297"/>
                    <a:gd name="connsiteY1" fmla="*/ 411277 h 1226294"/>
                    <a:gd name="connsiteX2" fmla="*/ 853715 w 1790297"/>
                    <a:gd name="connsiteY2" fmla="*/ 203537 h 1226294"/>
                    <a:gd name="connsiteX3" fmla="*/ 845737 w 1790297"/>
                    <a:gd name="connsiteY3" fmla="*/ 27806 h 1226294"/>
                    <a:gd name="connsiteX4" fmla="*/ 661506 w 1790297"/>
                    <a:gd name="connsiteY4" fmla="*/ 58488 h 1226294"/>
                    <a:gd name="connsiteX5" fmla="*/ 670016 w 1790297"/>
                    <a:gd name="connsiteY5" fmla="*/ 228881 h 1226294"/>
                    <a:gd name="connsiteX6" fmla="*/ 652070 w 1790297"/>
                    <a:gd name="connsiteY6" fmla="*/ 405446 h 1226294"/>
                    <a:gd name="connsiteX7" fmla="*/ 664687 w 1790297"/>
                    <a:gd name="connsiteY7" fmla="*/ 231902 h 1226294"/>
                    <a:gd name="connsiteX8" fmla="*/ 312889 w 1790297"/>
                    <a:gd name="connsiteY8" fmla="*/ 21239 h 1226294"/>
                    <a:gd name="connsiteX9" fmla="*/ 176677 w 1790297"/>
                    <a:gd name="connsiteY9" fmla="*/ 126429 h 1226294"/>
                    <a:gd name="connsiteX10" fmla="*/ 400324 w 1790297"/>
                    <a:gd name="connsiteY10" fmla="*/ 313946 h 1226294"/>
                    <a:gd name="connsiteX11" fmla="*/ 389673 w 1790297"/>
                    <a:gd name="connsiteY11" fmla="*/ 340567 h 1226294"/>
                    <a:gd name="connsiteX12" fmla="*/ 83438 w 1790297"/>
                    <a:gd name="connsiteY12" fmla="*/ 285604 h 1226294"/>
                    <a:gd name="connsiteX13" fmla="*/ 14686 w 1790297"/>
                    <a:gd name="connsiteY13" fmla="*/ 400947 h 1226294"/>
                    <a:gd name="connsiteX14" fmla="*/ 255604 w 1790297"/>
                    <a:gd name="connsiteY14" fmla="*/ 530121 h 1226294"/>
                    <a:gd name="connsiteX15" fmla="*/ 254890 w 1790297"/>
                    <a:gd name="connsiteY15" fmla="*/ 548981 h 1226294"/>
                    <a:gd name="connsiteX16" fmla="*/ 50805 w 1790297"/>
                    <a:gd name="connsiteY16" fmla="*/ 546249 h 1226294"/>
                    <a:gd name="connsiteX17" fmla="*/ 55551 w 1790297"/>
                    <a:gd name="connsiteY17" fmla="*/ 718874 h 1226294"/>
                    <a:gd name="connsiteX18" fmla="*/ 285869 w 1790297"/>
                    <a:gd name="connsiteY18" fmla="*/ 743868 h 1226294"/>
                    <a:gd name="connsiteX19" fmla="*/ 468832 w 1790297"/>
                    <a:gd name="connsiteY19" fmla="*/ 783181 h 1226294"/>
                    <a:gd name="connsiteX20" fmla="*/ 707792 w 1790297"/>
                    <a:gd name="connsiteY20" fmla="*/ 884253 h 1226294"/>
                    <a:gd name="connsiteX21" fmla="*/ 942388 w 1790297"/>
                    <a:gd name="connsiteY21" fmla="*/ 643991 h 1226294"/>
                    <a:gd name="connsiteX22" fmla="*/ 714758 w 1790297"/>
                    <a:gd name="connsiteY22" fmla="*/ 886840 h 1226294"/>
                    <a:gd name="connsiteX23" fmla="*/ 1247496 w 1790297"/>
                    <a:gd name="connsiteY23" fmla="*/ 1217241 h 1226294"/>
                    <a:gd name="connsiteX24" fmla="*/ 1213165 w 1790297"/>
                    <a:gd name="connsiteY24" fmla="*/ 1133319 h 1226294"/>
                    <a:gd name="connsiteX25" fmla="*/ 1294966 w 1790297"/>
                    <a:gd name="connsiteY25" fmla="*/ 1129108 h 1226294"/>
                    <a:gd name="connsiteX26" fmla="*/ 1497863 w 1790297"/>
                    <a:gd name="connsiteY26" fmla="*/ 1101612 h 1226294"/>
                    <a:gd name="connsiteX27" fmla="*/ 1331875 w 1790297"/>
                    <a:gd name="connsiteY27" fmla="*/ 955912 h 1226294"/>
                    <a:gd name="connsiteX28" fmla="*/ 1658102 w 1790297"/>
                    <a:gd name="connsiteY28" fmla="*/ 925140 h 1226294"/>
                    <a:gd name="connsiteX29" fmla="*/ 1557212 w 1790297"/>
                    <a:gd name="connsiteY29" fmla="*/ 834360 h 1226294"/>
                    <a:gd name="connsiteX30" fmla="*/ 1790297 w 1790297"/>
                    <a:gd name="connsiteY30" fmla="*/ 838271 h 1226294"/>
                    <a:gd name="connsiteX31" fmla="*/ 1527112 w 1790297"/>
                    <a:gd name="connsiteY31" fmla="*/ 638178 h 1226294"/>
                    <a:gd name="connsiteX32" fmla="*/ 1473455 w 1790297"/>
                    <a:gd name="connsiteY32" fmla="*/ 580961 h 1226294"/>
                    <a:gd name="connsiteX33" fmla="*/ 1506072 w 1790297"/>
                    <a:gd name="connsiteY33" fmla="*/ 539697 h 1226294"/>
                    <a:gd name="connsiteX0" fmla="*/ 1506072 w 1790297"/>
                    <a:gd name="connsiteY0" fmla="*/ 539697 h 1264625"/>
                    <a:gd name="connsiteX1" fmla="*/ 953197 w 1790297"/>
                    <a:gd name="connsiteY1" fmla="*/ 411277 h 1264625"/>
                    <a:gd name="connsiteX2" fmla="*/ 853715 w 1790297"/>
                    <a:gd name="connsiteY2" fmla="*/ 203537 h 1264625"/>
                    <a:gd name="connsiteX3" fmla="*/ 845737 w 1790297"/>
                    <a:gd name="connsiteY3" fmla="*/ 27806 h 1264625"/>
                    <a:gd name="connsiteX4" fmla="*/ 661506 w 1790297"/>
                    <a:gd name="connsiteY4" fmla="*/ 58488 h 1264625"/>
                    <a:gd name="connsiteX5" fmla="*/ 670016 w 1790297"/>
                    <a:gd name="connsiteY5" fmla="*/ 228881 h 1264625"/>
                    <a:gd name="connsiteX6" fmla="*/ 652070 w 1790297"/>
                    <a:gd name="connsiteY6" fmla="*/ 405446 h 1264625"/>
                    <a:gd name="connsiteX7" fmla="*/ 664687 w 1790297"/>
                    <a:gd name="connsiteY7" fmla="*/ 231902 h 1264625"/>
                    <a:gd name="connsiteX8" fmla="*/ 312889 w 1790297"/>
                    <a:gd name="connsiteY8" fmla="*/ 21239 h 1264625"/>
                    <a:gd name="connsiteX9" fmla="*/ 176677 w 1790297"/>
                    <a:gd name="connsiteY9" fmla="*/ 126429 h 1264625"/>
                    <a:gd name="connsiteX10" fmla="*/ 400324 w 1790297"/>
                    <a:gd name="connsiteY10" fmla="*/ 313946 h 1264625"/>
                    <a:gd name="connsiteX11" fmla="*/ 389673 w 1790297"/>
                    <a:gd name="connsiteY11" fmla="*/ 340567 h 1264625"/>
                    <a:gd name="connsiteX12" fmla="*/ 83438 w 1790297"/>
                    <a:gd name="connsiteY12" fmla="*/ 285604 h 1264625"/>
                    <a:gd name="connsiteX13" fmla="*/ 14686 w 1790297"/>
                    <a:gd name="connsiteY13" fmla="*/ 400947 h 1264625"/>
                    <a:gd name="connsiteX14" fmla="*/ 255604 w 1790297"/>
                    <a:gd name="connsiteY14" fmla="*/ 530121 h 1264625"/>
                    <a:gd name="connsiteX15" fmla="*/ 254890 w 1790297"/>
                    <a:gd name="connsiteY15" fmla="*/ 548981 h 1264625"/>
                    <a:gd name="connsiteX16" fmla="*/ 50805 w 1790297"/>
                    <a:gd name="connsiteY16" fmla="*/ 546249 h 1264625"/>
                    <a:gd name="connsiteX17" fmla="*/ 55551 w 1790297"/>
                    <a:gd name="connsiteY17" fmla="*/ 718874 h 1264625"/>
                    <a:gd name="connsiteX18" fmla="*/ 285869 w 1790297"/>
                    <a:gd name="connsiteY18" fmla="*/ 743868 h 1264625"/>
                    <a:gd name="connsiteX19" fmla="*/ 468832 w 1790297"/>
                    <a:gd name="connsiteY19" fmla="*/ 783181 h 1264625"/>
                    <a:gd name="connsiteX20" fmla="*/ 707792 w 1790297"/>
                    <a:gd name="connsiteY20" fmla="*/ 884253 h 1264625"/>
                    <a:gd name="connsiteX21" fmla="*/ 942388 w 1790297"/>
                    <a:gd name="connsiteY21" fmla="*/ 643991 h 1264625"/>
                    <a:gd name="connsiteX22" fmla="*/ 714758 w 1790297"/>
                    <a:gd name="connsiteY22" fmla="*/ 886840 h 1264625"/>
                    <a:gd name="connsiteX23" fmla="*/ 1247496 w 1790297"/>
                    <a:gd name="connsiteY23" fmla="*/ 1217241 h 1264625"/>
                    <a:gd name="connsiteX24" fmla="*/ 1213165 w 1790297"/>
                    <a:gd name="connsiteY24" fmla="*/ 1133319 h 1264625"/>
                    <a:gd name="connsiteX25" fmla="*/ 1294966 w 1790297"/>
                    <a:gd name="connsiteY25" fmla="*/ 1129108 h 1264625"/>
                    <a:gd name="connsiteX26" fmla="*/ 1497863 w 1790297"/>
                    <a:gd name="connsiteY26" fmla="*/ 1101612 h 1264625"/>
                    <a:gd name="connsiteX27" fmla="*/ 1331875 w 1790297"/>
                    <a:gd name="connsiteY27" fmla="*/ 955912 h 1264625"/>
                    <a:gd name="connsiteX28" fmla="*/ 1658102 w 1790297"/>
                    <a:gd name="connsiteY28" fmla="*/ 925140 h 1264625"/>
                    <a:gd name="connsiteX29" fmla="*/ 1557212 w 1790297"/>
                    <a:gd name="connsiteY29" fmla="*/ 834360 h 1264625"/>
                    <a:gd name="connsiteX30" fmla="*/ 1790297 w 1790297"/>
                    <a:gd name="connsiteY30" fmla="*/ 838271 h 1264625"/>
                    <a:gd name="connsiteX31" fmla="*/ 1527112 w 1790297"/>
                    <a:gd name="connsiteY31" fmla="*/ 638178 h 1264625"/>
                    <a:gd name="connsiteX32" fmla="*/ 1473455 w 1790297"/>
                    <a:gd name="connsiteY32" fmla="*/ 580961 h 1264625"/>
                    <a:gd name="connsiteX33" fmla="*/ 1506072 w 1790297"/>
                    <a:gd name="connsiteY33" fmla="*/ 539697 h 1264625"/>
                    <a:gd name="connsiteX0" fmla="*/ 1506072 w 1790297"/>
                    <a:gd name="connsiteY0" fmla="*/ 539697 h 1133319"/>
                    <a:gd name="connsiteX1" fmla="*/ 953197 w 1790297"/>
                    <a:gd name="connsiteY1" fmla="*/ 411277 h 1133319"/>
                    <a:gd name="connsiteX2" fmla="*/ 853715 w 1790297"/>
                    <a:gd name="connsiteY2" fmla="*/ 203537 h 1133319"/>
                    <a:gd name="connsiteX3" fmla="*/ 845737 w 1790297"/>
                    <a:gd name="connsiteY3" fmla="*/ 27806 h 1133319"/>
                    <a:gd name="connsiteX4" fmla="*/ 661506 w 1790297"/>
                    <a:gd name="connsiteY4" fmla="*/ 58488 h 1133319"/>
                    <a:gd name="connsiteX5" fmla="*/ 670016 w 1790297"/>
                    <a:gd name="connsiteY5" fmla="*/ 228881 h 1133319"/>
                    <a:gd name="connsiteX6" fmla="*/ 652070 w 1790297"/>
                    <a:gd name="connsiteY6" fmla="*/ 405446 h 1133319"/>
                    <a:gd name="connsiteX7" fmla="*/ 664687 w 1790297"/>
                    <a:gd name="connsiteY7" fmla="*/ 231902 h 1133319"/>
                    <a:gd name="connsiteX8" fmla="*/ 312889 w 1790297"/>
                    <a:gd name="connsiteY8" fmla="*/ 21239 h 1133319"/>
                    <a:gd name="connsiteX9" fmla="*/ 176677 w 1790297"/>
                    <a:gd name="connsiteY9" fmla="*/ 126429 h 1133319"/>
                    <a:gd name="connsiteX10" fmla="*/ 400324 w 1790297"/>
                    <a:gd name="connsiteY10" fmla="*/ 313946 h 1133319"/>
                    <a:gd name="connsiteX11" fmla="*/ 389673 w 1790297"/>
                    <a:gd name="connsiteY11" fmla="*/ 340567 h 1133319"/>
                    <a:gd name="connsiteX12" fmla="*/ 83438 w 1790297"/>
                    <a:gd name="connsiteY12" fmla="*/ 285604 h 1133319"/>
                    <a:gd name="connsiteX13" fmla="*/ 14686 w 1790297"/>
                    <a:gd name="connsiteY13" fmla="*/ 400947 h 1133319"/>
                    <a:gd name="connsiteX14" fmla="*/ 255604 w 1790297"/>
                    <a:gd name="connsiteY14" fmla="*/ 530121 h 1133319"/>
                    <a:gd name="connsiteX15" fmla="*/ 254890 w 1790297"/>
                    <a:gd name="connsiteY15" fmla="*/ 548981 h 1133319"/>
                    <a:gd name="connsiteX16" fmla="*/ 50805 w 1790297"/>
                    <a:gd name="connsiteY16" fmla="*/ 546249 h 1133319"/>
                    <a:gd name="connsiteX17" fmla="*/ 55551 w 1790297"/>
                    <a:gd name="connsiteY17" fmla="*/ 718874 h 1133319"/>
                    <a:gd name="connsiteX18" fmla="*/ 285869 w 1790297"/>
                    <a:gd name="connsiteY18" fmla="*/ 743868 h 1133319"/>
                    <a:gd name="connsiteX19" fmla="*/ 468832 w 1790297"/>
                    <a:gd name="connsiteY19" fmla="*/ 783181 h 1133319"/>
                    <a:gd name="connsiteX20" fmla="*/ 707792 w 1790297"/>
                    <a:gd name="connsiteY20" fmla="*/ 884253 h 1133319"/>
                    <a:gd name="connsiteX21" fmla="*/ 942388 w 1790297"/>
                    <a:gd name="connsiteY21" fmla="*/ 643991 h 1133319"/>
                    <a:gd name="connsiteX22" fmla="*/ 714758 w 1790297"/>
                    <a:gd name="connsiteY22" fmla="*/ 886840 h 1133319"/>
                    <a:gd name="connsiteX23" fmla="*/ 1213165 w 1790297"/>
                    <a:gd name="connsiteY23" fmla="*/ 1133319 h 1133319"/>
                    <a:gd name="connsiteX24" fmla="*/ 1294966 w 1790297"/>
                    <a:gd name="connsiteY24" fmla="*/ 1129108 h 1133319"/>
                    <a:gd name="connsiteX25" fmla="*/ 1497863 w 1790297"/>
                    <a:gd name="connsiteY25" fmla="*/ 1101612 h 1133319"/>
                    <a:gd name="connsiteX26" fmla="*/ 1331875 w 1790297"/>
                    <a:gd name="connsiteY26" fmla="*/ 955912 h 1133319"/>
                    <a:gd name="connsiteX27" fmla="*/ 1658102 w 1790297"/>
                    <a:gd name="connsiteY27" fmla="*/ 925140 h 1133319"/>
                    <a:gd name="connsiteX28" fmla="*/ 1557212 w 1790297"/>
                    <a:gd name="connsiteY28" fmla="*/ 834360 h 1133319"/>
                    <a:gd name="connsiteX29" fmla="*/ 1790297 w 1790297"/>
                    <a:gd name="connsiteY29" fmla="*/ 838271 h 1133319"/>
                    <a:gd name="connsiteX30" fmla="*/ 1527112 w 1790297"/>
                    <a:gd name="connsiteY30" fmla="*/ 638178 h 1133319"/>
                    <a:gd name="connsiteX31" fmla="*/ 1473455 w 1790297"/>
                    <a:gd name="connsiteY31" fmla="*/ 580961 h 1133319"/>
                    <a:gd name="connsiteX32" fmla="*/ 1506072 w 1790297"/>
                    <a:gd name="connsiteY32" fmla="*/ 539697 h 113331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156 w 1790297"/>
                    <a:gd name="connsiteY24" fmla="*/ 1091770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30176 w 1790297"/>
                    <a:gd name="connsiteY25" fmla="*/ 1056555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36730 w 1790297"/>
                    <a:gd name="connsiteY26" fmla="*/ 957637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148166 w 1790297"/>
                    <a:gd name="connsiteY26" fmla="*/ 960791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497144 w 1790297"/>
                    <a:gd name="connsiteY27" fmla="*/ 952193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381370 w 1790297"/>
                    <a:gd name="connsiteY28" fmla="*/ 803039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466788 w 1790297"/>
                    <a:gd name="connsiteY28" fmla="*/ 830218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988"/>
                    <a:gd name="connsiteY0" fmla="*/ 539697 h 1218169"/>
                    <a:gd name="connsiteX1" fmla="*/ 953197 w 1679988"/>
                    <a:gd name="connsiteY1" fmla="*/ 411277 h 1218169"/>
                    <a:gd name="connsiteX2" fmla="*/ 853715 w 1679988"/>
                    <a:gd name="connsiteY2" fmla="*/ 203537 h 1218169"/>
                    <a:gd name="connsiteX3" fmla="*/ 845737 w 1679988"/>
                    <a:gd name="connsiteY3" fmla="*/ 27806 h 1218169"/>
                    <a:gd name="connsiteX4" fmla="*/ 661506 w 1679988"/>
                    <a:gd name="connsiteY4" fmla="*/ 58488 h 1218169"/>
                    <a:gd name="connsiteX5" fmla="*/ 670016 w 1679988"/>
                    <a:gd name="connsiteY5" fmla="*/ 228881 h 1218169"/>
                    <a:gd name="connsiteX6" fmla="*/ 652070 w 1679988"/>
                    <a:gd name="connsiteY6" fmla="*/ 405446 h 1218169"/>
                    <a:gd name="connsiteX7" fmla="*/ 664687 w 1679988"/>
                    <a:gd name="connsiteY7" fmla="*/ 231902 h 1218169"/>
                    <a:gd name="connsiteX8" fmla="*/ 312889 w 1679988"/>
                    <a:gd name="connsiteY8" fmla="*/ 21239 h 1218169"/>
                    <a:gd name="connsiteX9" fmla="*/ 176677 w 1679988"/>
                    <a:gd name="connsiteY9" fmla="*/ 126429 h 1218169"/>
                    <a:gd name="connsiteX10" fmla="*/ 400324 w 1679988"/>
                    <a:gd name="connsiteY10" fmla="*/ 313946 h 1218169"/>
                    <a:gd name="connsiteX11" fmla="*/ 389673 w 1679988"/>
                    <a:gd name="connsiteY11" fmla="*/ 340567 h 1218169"/>
                    <a:gd name="connsiteX12" fmla="*/ 83438 w 1679988"/>
                    <a:gd name="connsiteY12" fmla="*/ 285604 h 1218169"/>
                    <a:gd name="connsiteX13" fmla="*/ 14686 w 1679988"/>
                    <a:gd name="connsiteY13" fmla="*/ 400947 h 1218169"/>
                    <a:gd name="connsiteX14" fmla="*/ 255604 w 1679988"/>
                    <a:gd name="connsiteY14" fmla="*/ 530121 h 1218169"/>
                    <a:gd name="connsiteX15" fmla="*/ 254890 w 1679988"/>
                    <a:gd name="connsiteY15" fmla="*/ 548981 h 1218169"/>
                    <a:gd name="connsiteX16" fmla="*/ 50805 w 1679988"/>
                    <a:gd name="connsiteY16" fmla="*/ 546249 h 1218169"/>
                    <a:gd name="connsiteX17" fmla="*/ 55551 w 1679988"/>
                    <a:gd name="connsiteY17" fmla="*/ 718874 h 1218169"/>
                    <a:gd name="connsiteX18" fmla="*/ 285869 w 1679988"/>
                    <a:gd name="connsiteY18" fmla="*/ 743868 h 1218169"/>
                    <a:gd name="connsiteX19" fmla="*/ 468832 w 1679988"/>
                    <a:gd name="connsiteY19" fmla="*/ 783181 h 1218169"/>
                    <a:gd name="connsiteX20" fmla="*/ 707792 w 1679988"/>
                    <a:gd name="connsiteY20" fmla="*/ 884253 h 1218169"/>
                    <a:gd name="connsiteX21" fmla="*/ 942388 w 1679988"/>
                    <a:gd name="connsiteY21" fmla="*/ 643991 h 1218169"/>
                    <a:gd name="connsiteX22" fmla="*/ 714758 w 1679988"/>
                    <a:gd name="connsiteY22" fmla="*/ 886840 h 1218169"/>
                    <a:gd name="connsiteX23" fmla="*/ 1151648 w 1679988"/>
                    <a:gd name="connsiteY23" fmla="*/ 1218169 h 1218169"/>
                    <a:gd name="connsiteX24" fmla="*/ 1239170 w 1679988"/>
                    <a:gd name="connsiteY24" fmla="*/ 1187630 h 1218169"/>
                    <a:gd name="connsiteX25" fmla="*/ 1387840 w 1679988"/>
                    <a:gd name="connsiteY25" fmla="*/ 1124226 h 1218169"/>
                    <a:gd name="connsiteX26" fmla="*/ 1219703 w 1679988"/>
                    <a:gd name="connsiteY26" fmla="*/ 948768 h 1218169"/>
                    <a:gd name="connsiteX27" fmla="*/ 1548365 w 1679988"/>
                    <a:gd name="connsiteY27" fmla="*/ 930585 h 1218169"/>
                    <a:gd name="connsiteX28" fmla="*/ 1466788 w 1679988"/>
                    <a:gd name="connsiteY28" fmla="*/ 830218 h 1218169"/>
                    <a:gd name="connsiteX29" fmla="*/ 1679844 w 1679988"/>
                    <a:gd name="connsiteY29" fmla="*/ 847007 h 1218169"/>
                    <a:gd name="connsiteX30" fmla="*/ 1527112 w 1679988"/>
                    <a:gd name="connsiteY30" fmla="*/ 638178 h 1218169"/>
                    <a:gd name="connsiteX31" fmla="*/ 1473455 w 1679988"/>
                    <a:gd name="connsiteY31" fmla="*/ 580961 h 1218169"/>
                    <a:gd name="connsiteX32" fmla="*/ 1506072 w 1679988"/>
                    <a:gd name="connsiteY32" fmla="*/ 539697 h 1218169"/>
                    <a:gd name="connsiteX0" fmla="*/ 1506072 w 1679949"/>
                    <a:gd name="connsiteY0" fmla="*/ 539697 h 1218169"/>
                    <a:gd name="connsiteX1" fmla="*/ 953197 w 1679949"/>
                    <a:gd name="connsiteY1" fmla="*/ 411277 h 1218169"/>
                    <a:gd name="connsiteX2" fmla="*/ 853715 w 1679949"/>
                    <a:gd name="connsiteY2" fmla="*/ 203537 h 1218169"/>
                    <a:gd name="connsiteX3" fmla="*/ 845737 w 1679949"/>
                    <a:gd name="connsiteY3" fmla="*/ 27806 h 1218169"/>
                    <a:gd name="connsiteX4" fmla="*/ 661506 w 1679949"/>
                    <a:gd name="connsiteY4" fmla="*/ 58488 h 1218169"/>
                    <a:gd name="connsiteX5" fmla="*/ 670016 w 1679949"/>
                    <a:gd name="connsiteY5" fmla="*/ 228881 h 1218169"/>
                    <a:gd name="connsiteX6" fmla="*/ 652070 w 1679949"/>
                    <a:gd name="connsiteY6" fmla="*/ 405446 h 1218169"/>
                    <a:gd name="connsiteX7" fmla="*/ 664687 w 1679949"/>
                    <a:gd name="connsiteY7" fmla="*/ 231902 h 1218169"/>
                    <a:gd name="connsiteX8" fmla="*/ 312889 w 1679949"/>
                    <a:gd name="connsiteY8" fmla="*/ 21239 h 1218169"/>
                    <a:gd name="connsiteX9" fmla="*/ 176677 w 1679949"/>
                    <a:gd name="connsiteY9" fmla="*/ 126429 h 1218169"/>
                    <a:gd name="connsiteX10" fmla="*/ 400324 w 1679949"/>
                    <a:gd name="connsiteY10" fmla="*/ 313946 h 1218169"/>
                    <a:gd name="connsiteX11" fmla="*/ 389673 w 1679949"/>
                    <a:gd name="connsiteY11" fmla="*/ 340567 h 1218169"/>
                    <a:gd name="connsiteX12" fmla="*/ 83438 w 1679949"/>
                    <a:gd name="connsiteY12" fmla="*/ 285604 h 1218169"/>
                    <a:gd name="connsiteX13" fmla="*/ 14686 w 1679949"/>
                    <a:gd name="connsiteY13" fmla="*/ 400947 h 1218169"/>
                    <a:gd name="connsiteX14" fmla="*/ 255604 w 1679949"/>
                    <a:gd name="connsiteY14" fmla="*/ 530121 h 1218169"/>
                    <a:gd name="connsiteX15" fmla="*/ 254890 w 1679949"/>
                    <a:gd name="connsiteY15" fmla="*/ 548981 h 1218169"/>
                    <a:gd name="connsiteX16" fmla="*/ 50805 w 1679949"/>
                    <a:gd name="connsiteY16" fmla="*/ 546249 h 1218169"/>
                    <a:gd name="connsiteX17" fmla="*/ 55551 w 1679949"/>
                    <a:gd name="connsiteY17" fmla="*/ 718874 h 1218169"/>
                    <a:gd name="connsiteX18" fmla="*/ 285869 w 1679949"/>
                    <a:gd name="connsiteY18" fmla="*/ 743868 h 1218169"/>
                    <a:gd name="connsiteX19" fmla="*/ 468832 w 1679949"/>
                    <a:gd name="connsiteY19" fmla="*/ 783181 h 1218169"/>
                    <a:gd name="connsiteX20" fmla="*/ 707792 w 1679949"/>
                    <a:gd name="connsiteY20" fmla="*/ 884253 h 1218169"/>
                    <a:gd name="connsiteX21" fmla="*/ 942388 w 1679949"/>
                    <a:gd name="connsiteY21" fmla="*/ 643991 h 1218169"/>
                    <a:gd name="connsiteX22" fmla="*/ 714758 w 1679949"/>
                    <a:gd name="connsiteY22" fmla="*/ 886840 h 1218169"/>
                    <a:gd name="connsiteX23" fmla="*/ 1151648 w 1679949"/>
                    <a:gd name="connsiteY23" fmla="*/ 1218169 h 1218169"/>
                    <a:gd name="connsiteX24" fmla="*/ 1239170 w 1679949"/>
                    <a:gd name="connsiteY24" fmla="*/ 1187630 h 1218169"/>
                    <a:gd name="connsiteX25" fmla="*/ 1387840 w 1679949"/>
                    <a:gd name="connsiteY25" fmla="*/ 1124226 h 1218169"/>
                    <a:gd name="connsiteX26" fmla="*/ 1219703 w 1679949"/>
                    <a:gd name="connsiteY26" fmla="*/ 948768 h 1218169"/>
                    <a:gd name="connsiteX27" fmla="*/ 1548365 w 1679949"/>
                    <a:gd name="connsiteY27" fmla="*/ 930585 h 1218169"/>
                    <a:gd name="connsiteX28" fmla="*/ 1466788 w 1679949"/>
                    <a:gd name="connsiteY28" fmla="*/ 830218 h 1218169"/>
                    <a:gd name="connsiteX29" fmla="*/ 1679844 w 1679949"/>
                    <a:gd name="connsiteY29" fmla="*/ 847007 h 1218169"/>
                    <a:gd name="connsiteX30" fmla="*/ 1454575 w 1679949"/>
                    <a:gd name="connsiteY30" fmla="*/ 670661 h 1218169"/>
                    <a:gd name="connsiteX31" fmla="*/ 1473455 w 1679949"/>
                    <a:gd name="connsiteY31" fmla="*/ 580961 h 1218169"/>
                    <a:gd name="connsiteX32" fmla="*/ 1506072 w 1679949"/>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7533 w 1679939"/>
                    <a:gd name="connsiteY30" fmla="*/ 668231 h 1218169"/>
                    <a:gd name="connsiteX31" fmla="*/ 1473455 w 1679939"/>
                    <a:gd name="connsiteY31" fmla="*/ 580961 h 1218169"/>
                    <a:gd name="connsiteX32" fmla="*/ 1506072 w 1679939"/>
                    <a:gd name="connsiteY32" fmla="*/ 539697 h 1218169"/>
                    <a:gd name="connsiteX0" fmla="*/ 1506072 w 1679931"/>
                    <a:gd name="connsiteY0" fmla="*/ 539697 h 1218169"/>
                    <a:gd name="connsiteX1" fmla="*/ 953197 w 1679931"/>
                    <a:gd name="connsiteY1" fmla="*/ 411277 h 1218169"/>
                    <a:gd name="connsiteX2" fmla="*/ 853715 w 1679931"/>
                    <a:gd name="connsiteY2" fmla="*/ 203537 h 1218169"/>
                    <a:gd name="connsiteX3" fmla="*/ 845737 w 1679931"/>
                    <a:gd name="connsiteY3" fmla="*/ 27806 h 1218169"/>
                    <a:gd name="connsiteX4" fmla="*/ 661506 w 1679931"/>
                    <a:gd name="connsiteY4" fmla="*/ 58488 h 1218169"/>
                    <a:gd name="connsiteX5" fmla="*/ 670016 w 1679931"/>
                    <a:gd name="connsiteY5" fmla="*/ 228881 h 1218169"/>
                    <a:gd name="connsiteX6" fmla="*/ 652070 w 1679931"/>
                    <a:gd name="connsiteY6" fmla="*/ 405446 h 1218169"/>
                    <a:gd name="connsiteX7" fmla="*/ 664687 w 1679931"/>
                    <a:gd name="connsiteY7" fmla="*/ 231902 h 1218169"/>
                    <a:gd name="connsiteX8" fmla="*/ 312889 w 1679931"/>
                    <a:gd name="connsiteY8" fmla="*/ 21239 h 1218169"/>
                    <a:gd name="connsiteX9" fmla="*/ 176677 w 1679931"/>
                    <a:gd name="connsiteY9" fmla="*/ 126429 h 1218169"/>
                    <a:gd name="connsiteX10" fmla="*/ 400324 w 1679931"/>
                    <a:gd name="connsiteY10" fmla="*/ 313946 h 1218169"/>
                    <a:gd name="connsiteX11" fmla="*/ 389673 w 1679931"/>
                    <a:gd name="connsiteY11" fmla="*/ 340567 h 1218169"/>
                    <a:gd name="connsiteX12" fmla="*/ 83438 w 1679931"/>
                    <a:gd name="connsiteY12" fmla="*/ 285604 h 1218169"/>
                    <a:gd name="connsiteX13" fmla="*/ 14686 w 1679931"/>
                    <a:gd name="connsiteY13" fmla="*/ 400947 h 1218169"/>
                    <a:gd name="connsiteX14" fmla="*/ 255604 w 1679931"/>
                    <a:gd name="connsiteY14" fmla="*/ 530121 h 1218169"/>
                    <a:gd name="connsiteX15" fmla="*/ 254890 w 1679931"/>
                    <a:gd name="connsiteY15" fmla="*/ 548981 h 1218169"/>
                    <a:gd name="connsiteX16" fmla="*/ 50805 w 1679931"/>
                    <a:gd name="connsiteY16" fmla="*/ 546249 h 1218169"/>
                    <a:gd name="connsiteX17" fmla="*/ 55551 w 1679931"/>
                    <a:gd name="connsiteY17" fmla="*/ 718874 h 1218169"/>
                    <a:gd name="connsiteX18" fmla="*/ 285869 w 1679931"/>
                    <a:gd name="connsiteY18" fmla="*/ 743868 h 1218169"/>
                    <a:gd name="connsiteX19" fmla="*/ 468832 w 1679931"/>
                    <a:gd name="connsiteY19" fmla="*/ 783181 h 1218169"/>
                    <a:gd name="connsiteX20" fmla="*/ 707792 w 1679931"/>
                    <a:gd name="connsiteY20" fmla="*/ 884253 h 1218169"/>
                    <a:gd name="connsiteX21" fmla="*/ 942388 w 1679931"/>
                    <a:gd name="connsiteY21" fmla="*/ 643991 h 1218169"/>
                    <a:gd name="connsiteX22" fmla="*/ 714758 w 1679931"/>
                    <a:gd name="connsiteY22" fmla="*/ 886840 h 1218169"/>
                    <a:gd name="connsiteX23" fmla="*/ 1151648 w 1679931"/>
                    <a:gd name="connsiteY23" fmla="*/ 1218169 h 1218169"/>
                    <a:gd name="connsiteX24" fmla="*/ 1239170 w 1679931"/>
                    <a:gd name="connsiteY24" fmla="*/ 1187630 h 1218169"/>
                    <a:gd name="connsiteX25" fmla="*/ 1387840 w 1679931"/>
                    <a:gd name="connsiteY25" fmla="*/ 1124226 h 1218169"/>
                    <a:gd name="connsiteX26" fmla="*/ 1219703 w 1679931"/>
                    <a:gd name="connsiteY26" fmla="*/ 948768 h 1218169"/>
                    <a:gd name="connsiteX27" fmla="*/ 1548365 w 1679931"/>
                    <a:gd name="connsiteY27" fmla="*/ 930585 h 1218169"/>
                    <a:gd name="connsiteX28" fmla="*/ 1466788 w 1679931"/>
                    <a:gd name="connsiteY28" fmla="*/ 830218 h 1218169"/>
                    <a:gd name="connsiteX29" fmla="*/ 1679844 w 1679931"/>
                    <a:gd name="connsiteY29" fmla="*/ 847007 h 1218169"/>
                    <a:gd name="connsiteX30" fmla="*/ 1398059 w 1679931"/>
                    <a:gd name="connsiteY30" fmla="*/ 653210 h 1218169"/>
                    <a:gd name="connsiteX31" fmla="*/ 1473455 w 1679931"/>
                    <a:gd name="connsiteY31" fmla="*/ 580961 h 1218169"/>
                    <a:gd name="connsiteX32" fmla="*/ 1506072 w 1679931"/>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5815 w 1679939"/>
                    <a:gd name="connsiteY30" fmla="*/ 652350 h 1218169"/>
                    <a:gd name="connsiteX31" fmla="*/ 1473455 w 1679939"/>
                    <a:gd name="connsiteY31" fmla="*/ 580961 h 1218169"/>
                    <a:gd name="connsiteX32" fmla="*/ 1506072 w 1679939"/>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25815 w 1679844"/>
                    <a:gd name="connsiteY30" fmla="*/ 652350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39827 w 1679844"/>
                    <a:gd name="connsiteY30" fmla="*/ 659509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6072 w 1679844"/>
                    <a:gd name="connsiteY32" fmla="*/ 539697 h 1218169"/>
                    <a:gd name="connsiteX0" fmla="*/ 1319357 w 1679844"/>
                    <a:gd name="connsiteY0" fmla="*/ 526691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319357 w 1679844"/>
                    <a:gd name="connsiteY32" fmla="*/ 526691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261710 w 1679844"/>
                    <a:gd name="connsiteY31" fmla="*/ 643501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89475 w 1679844"/>
                    <a:gd name="connsiteY30" fmla="*/ 653068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28085"/>
                    <a:gd name="connsiteX1" fmla="*/ 953197 w 1679844"/>
                    <a:gd name="connsiteY1" fmla="*/ 411277 h 1228085"/>
                    <a:gd name="connsiteX2" fmla="*/ 853715 w 1679844"/>
                    <a:gd name="connsiteY2" fmla="*/ 203537 h 1228085"/>
                    <a:gd name="connsiteX3" fmla="*/ 845737 w 1679844"/>
                    <a:gd name="connsiteY3" fmla="*/ 27806 h 1228085"/>
                    <a:gd name="connsiteX4" fmla="*/ 661506 w 1679844"/>
                    <a:gd name="connsiteY4" fmla="*/ 58488 h 1228085"/>
                    <a:gd name="connsiteX5" fmla="*/ 670016 w 1679844"/>
                    <a:gd name="connsiteY5" fmla="*/ 228881 h 1228085"/>
                    <a:gd name="connsiteX6" fmla="*/ 652070 w 1679844"/>
                    <a:gd name="connsiteY6" fmla="*/ 405446 h 1228085"/>
                    <a:gd name="connsiteX7" fmla="*/ 664687 w 1679844"/>
                    <a:gd name="connsiteY7" fmla="*/ 231902 h 1228085"/>
                    <a:gd name="connsiteX8" fmla="*/ 312889 w 1679844"/>
                    <a:gd name="connsiteY8" fmla="*/ 21239 h 1228085"/>
                    <a:gd name="connsiteX9" fmla="*/ 176677 w 1679844"/>
                    <a:gd name="connsiteY9" fmla="*/ 126429 h 1228085"/>
                    <a:gd name="connsiteX10" fmla="*/ 400324 w 1679844"/>
                    <a:gd name="connsiteY10" fmla="*/ 313946 h 1228085"/>
                    <a:gd name="connsiteX11" fmla="*/ 389673 w 1679844"/>
                    <a:gd name="connsiteY11" fmla="*/ 340567 h 1228085"/>
                    <a:gd name="connsiteX12" fmla="*/ 83438 w 1679844"/>
                    <a:gd name="connsiteY12" fmla="*/ 285604 h 1228085"/>
                    <a:gd name="connsiteX13" fmla="*/ 14686 w 1679844"/>
                    <a:gd name="connsiteY13" fmla="*/ 400947 h 1228085"/>
                    <a:gd name="connsiteX14" fmla="*/ 255604 w 1679844"/>
                    <a:gd name="connsiteY14" fmla="*/ 530121 h 1228085"/>
                    <a:gd name="connsiteX15" fmla="*/ 254890 w 1679844"/>
                    <a:gd name="connsiteY15" fmla="*/ 548981 h 1228085"/>
                    <a:gd name="connsiteX16" fmla="*/ 50805 w 1679844"/>
                    <a:gd name="connsiteY16" fmla="*/ 546249 h 1228085"/>
                    <a:gd name="connsiteX17" fmla="*/ 55551 w 1679844"/>
                    <a:gd name="connsiteY17" fmla="*/ 718874 h 1228085"/>
                    <a:gd name="connsiteX18" fmla="*/ 281863 w 1679844"/>
                    <a:gd name="connsiteY18" fmla="*/ 746443 h 1228085"/>
                    <a:gd name="connsiteX19" fmla="*/ 468832 w 1679844"/>
                    <a:gd name="connsiteY19" fmla="*/ 783181 h 1228085"/>
                    <a:gd name="connsiteX20" fmla="*/ 707792 w 1679844"/>
                    <a:gd name="connsiteY20" fmla="*/ 884253 h 1228085"/>
                    <a:gd name="connsiteX21" fmla="*/ 942388 w 1679844"/>
                    <a:gd name="connsiteY21" fmla="*/ 643991 h 1228085"/>
                    <a:gd name="connsiteX22" fmla="*/ 714758 w 1679844"/>
                    <a:gd name="connsiteY22" fmla="*/ 886840 h 1228085"/>
                    <a:gd name="connsiteX23" fmla="*/ 1151648 w 1679844"/>
                    <a:gd name="connsiteY23" fmla="*/ 1218169 h 1228085"/>
                    <a:gd name="connsiteX24" fmla="*/ 1387840 w 1679844"/>
                    <a:gd name="connsiteY24" fmla="*/ 1124226 h 1228085"/>
                    <a:gd name="connsiteX25" fmla="*/ 1219703 w 1679844"/>
                    <a:gd name="connsiteY25" fmla="*/ 948768 h 1228085"/>
                    <a:gd name="connsiteX26" fmla="*/ 1548365 w 1679844"/>
                    <a:gd name="connsiteY26" fmla="*/ 930585 h 1228085"/>
                    <a:gd name="connsiteX27" fmla="*/ 1466788 w 1679844"/>
                    <a:gd name="connsiteY27" fmla="*/ 830218 h 1228085"/>
                    <a:gd name="connsiteX28" fmla="*/ 1679844 w 1679844"/>
                    <a:gd name="connsiteY28" fmla="*/ 847007 h 1228085"/>
                    <a:gd name="connsiteX29" fmla="*/ 1400777 w 1679844"/>
                    <a:gd name="connsiteY29" fmla="*/ 648631 h 1228085"/>
                    <a:gd name="connsiteX30" fmla="*/ 1509220 w 1679844"/>
                    <a:gd name="connsiteY30" fmla="*/ 548997 h 1228085"/>
                    <a:gd name="connsiteX0" fmla="*/ 1509220 w 1679844"/>
                    <a:gd name="connsiteY0" fmla="*/ 548997 h 1225835"/>
                    <a:gd name="connsiteX1" fmla="*/ 953197 w 1679844"/>
                    <a:gd name="connsiteY1" fmla="*/ 411277 h 1225835"/>
                    <a:gd name="connsiteX2" fmla="*/ 853715 w 1679844"/>
                    <a:gd name="connsiteY2" fmla="*/ 203537 h 1225835"/>
                    <a:gd name="connsiteX3" fmla="*/ 845737 w 1679844"/>
                    <a:gd name="connsiteY3" fmla="*/ 27806 h 1225835"/>
                    <a:gd name="connsiteX4" fmla="*/ 661506 w 1679844"/>
                    <a:gd name="connsiteY4" fmla="*/ 58488 h 1225835"/>
                    <a:gd name="connsiteX5" fmla="*/ 670016 w 1679844"/>
                    <a:gd name="connsiteY5" fmla="*/ 228881 h 1225835"/>
                    <a:gd name="connsiteX6" fmla="*/ 652070 w 1679844"/>
                    <a:gd name="connsiteY6" fmla="*/ 405446 h 1225835"/>
                    <a:gd name="connsiteX7" fmla="*/ 664687 w 1679844"/>
                    <a:gd name="connsiteY7" fmla="*/ 231902 h 1225835"/>
                    <a:gd name="connsiteX8" fmla="*/ 312889 w 1679844"/>
                    <a:gd name="connsiteY8" fmla="*/ 21239 h 1225835"/>
                    <a:gd name="connsiteX9" fmla="*/ 176677 w 1679844"/>
                    <a:gd name="connsiteY9" fmla="*/ 126429 h 1225835"/>
                    <a:gd name="connsiteX10" fmla="*/ 400324 w 1679844"/>
                    <a:gd name="connsiteY10" fmla="*/ 313946 h 1225835"/>
                    <a:gd name="connsiteX11" fmla="*/ 389673 w 1679844"/>
                    <a:gd name="connsiteY11" fmla="*/ 340567 h 1225835"/>
                    <a:gd name="connsiteX12" fmla="*/ 83438 w 1679844"/>
                    <a:gd name="connsiteY12" fmla="*/ 285604 h 1225835"/>
                    <a:gd name="connsiteX13" fmla="*/ 14686 w 1679844"/>
                    <a:gd name="connsiteY13" fmla="*/ 400947 h 1225835"/>
                    <a:gd name="connsiteX14" fmla="*/ 255604 w 1679844"/>
                    <a:gd name="connsiteY14" fmla="*/ 530121 h 1225835"/>
                    <a:gd name="connsiteX15" fmla="*/ 254890 w 1679844"/>
                    <a:gd name="connsiteY15" fmla="*/ 548981 h 1225835"/>
                    <a:gd name="connsiteX16" fmla="*/ 50805 w 1679844"/>
                    <a:gd name="connsiteY16" fmla="*/ 546249 h 1225835"/>
                    <a:gd name="connsiteX17" fmla="*/ 55551 w 1679844"/>
                    <a:gd name="connsiteY17" fmla="*/ 718874 h 1225835"/>
                    <a:gd name="connsiteX18" fmla="*/ 281863 w 1679844"/>
                    <a:gd name="connsiteY18" fmla="*/ 746443 h 1225835"/>
                    <a:gd name="connsiteX19" fmla="*/ 468832 w 1679844"/>
                    <a:gd name="connsiteY19" fmla="*/ 783181 h 1225835"/>
                    <a:gd name="connsiteX20" fmla="*/ 707792 w 1679844"/>
                    <a:gd name="connsiteY20" fmla="*/ 884253 h 1225835"/>
                    <a:gd name="connsiteX21" fmla="*/ 942388 w 1679844"/>
                    <a:gd name="connsiteY21" fmla="*/ 643991 h 1225835"/>
                    <a:gd name="connsiteX22" fmla="*/ 714758 w 1679844"/>
                    <a:gd name="connsiteY22" fmla="*/ 886840 h 1225835"/>
                    <a:gd name="connsiteX23" fmla="*/ 1151648 w 1679844"/>
                    <a:gd name="connsiteY23" fmla="*/ 1218169 h 1225835"/>
                    <a:gd name="connsiteX24" fmla="*/ 1387840 w 1679844"/>
                    <a:gd name="connsiteY24" fmla="*/ 1124226 h 1225835"/>
                    <a:gd name="connsiteX25" fmla="*/ 1219703 w 1679844"/>
                    <a:gd name="connsiteY25" fmla="*/ 948768 h 1225835"/>
                    <a:gd name="connsiteX26" fmla="*/ 1548365 w 1679844"/>
                    <a:gd name="connsiteY26" fmla="*/ 930585 h 1225835"/>
                    <a:gd name="connsiteX27" fmla="*/ 1466788 w 1679844"/>
                    <a:gd name="connsiteY27" fmla="*/ 830218 h 1225835"/>
                    <a:gd name="connsiteX28" fmla="*/ 1679844 w 1679844"/>
                    <a:gd name="connsiteY28" fmla="*/ 847007 h 1225835"/>
                    <a:gd name="connsiteX29" fmla="*/ 1400777 w 1679844"/>
                    <a:gd name="connsiteY29" fmla="*/ 648631 h 1225835"/>
                    <a:gd name="connsiteX30" fmla="*/ 1509220 w 1679844"/>
                    <a:gd name="connsiteY30" fmla="*/ 548997 h 1225835"/>
                    <a:gd name="connsiteX0" fmla="*/ 1509220 w 1679844"/>
                    <a:gd name="connsiteY0" fmla="*/ 548997 h 1228678"/>
                    <a:gd name="connsiteX1" fmla="*/ 953197 w 1679844"/>
                    <a:gd name="connsiteY1" fmla="*/ 411277 h 1228678"/>
                    <a:gd name="connsiteX2" fmla="*/ 853715 w 1679844"/>
                    <a:gd name="connsiteY2" fmla="*/ 203537 h 1228678"/>
                    <a:gd name="connsiteX3" fmla="*/ 845737 w 1679844"/>
                    <a:gd name="connsiteY3" fmla="*/ 27806 h 1228678"/>
                    <a:gd name="connsiteX4" fmla="*/ 661506 w 1679844"/>
                    <a:gd name="connsiteY4" fmla="*/ 58488 h 1228678"/>
                    <a:gd name="connsiteX5" fmla="*/ 670016 w 1679844"/>
                    <a:gd name="connsiteY5" fmla="*/ 228881 h 1228678"/>
                    <a:gd name="connsiteX6" fmla="*/ 652070 w 1679844"/>
                    <a:gd name="connsiteY6" fmla="*/ 405446 h 1228678"/>
                    <a:gd name="connsiteX7" fmla="*/ 664687 w 1679844"/>
                    <a:gd name="connsiteY7" fmla="*/ 231902 h 1228678"/>
                    <a:gd name="connsiteX8" fmla="*/ 312889 w 1679844"/>
                    <a:gd name="connsiteY8" fmla="*/ 21239 h 1228678"/>
                    <a:gd name="connsiteX9" fmla="*/ 176677 w 1679844"/>
                    <a:gd name="connsiteY9" fmla="*/ 126429 h 1228678"/>
                    <a:gd name="connsiteX10" fmla="*/ 400324 w 1679844"/>
                    <a:gd name="connsiteY10" fmla="*/ 313946 h 1228678"/>
                    <a:gd name="connsiteX11" fmla="*/ 389673 w 1679844"/>
                    <a:gd name="connsiteY11" fmla="*/ 340567 h 1228678"/>
                    <a:gd name="connsiteX12" fmla="*/ 83438 w 1679844"/>
                    <a:gd name="connsiteY12" fmla="*/ 285604 h 1228678"/>
                    <a:gd name="connsiteX13" fmla="*/ 14686 w 1679844"/>
                    <a:gd name="connsiteY13" fmla="*/ 400947 h 1228678"/>
                    <a:gd name="connsiteX14" fmla="*/ 255604 w 1679844"/>
                    <a:gd name="connsiteY14" fmla="*/ 530121 h 1228678"/>
                    <a:gd name="connsiteX15" fmla="*/ 254890 w 1679844"/>
                    <a:gd name="connsiteY15" fmla="*/ 548981 h 1228678"/>
                    <a:gd name="connsiteX16" fmla="*/ 50805 w 1679844"/>
                    <a:gd name="connsiteY16" fmla="*/ 546249 h 1228678"/>
                    <a:gd name="connsiteX17" fmla="*/ 55551 w 1679844"/>
                    <a:gd name="connsiteY17" fmla="*/ 718874 h 1228678"/>
                    <a:gd name="connsiteX18" fmla="*/ 281863 w 1679844"/>
                    <a:gd name="connsiteY18" fmla="*/ 746443 h 1228678"/>
                    <a:gd name="connsiteX19" fmla="*/ 468832 w 1679844"/>
                    <a:gd name="connsiteY19" fmla="*/ 783181 h 1228678"/>
                    <a:gd name="connsiteX20" fmla="*/ 707792 w 1679844"/>
                    <a:gd name="connsiteY20" fmla="*/ 884253 h 1228678"/>
                    <a:gd name="connsiteX21" fmla="*/ 942388 w 1679844"/>
                    <a:gd name="connsiteY21" fmla="*/ 643991 h 1228678"/>
                    <a:gd name="connsiteX22" fmla="*/ 714758 w 1679844"/>
                    <a:gd name="connsiteY22" fmla="*/ 886840 h 1228678"/>
                    <a:gd name="connsiteX23" fmla="*/ 1151648 w 1679844"/>
                    <a:gd name="connsiteY23" fmla="*/ 1218169 h 1228678"/>
                    <a:gd name="connsiteX24" fmla="*/ 1387840 w 1679844"/>
                    <a:gd name="connsiteY24" fmla="*/ 1124226 h 1228678"/>
                    <a:gd name="connsiteX25" fmla="*/ 1219703 w 1679844"/>
                    <a:gd name="connsiteY25" fmla="*/ 948768 h 1228678"/>
                    <a:gd name="connsiteX26" fmla="*/ 1548365 w 1679844"/>
                    <a:gd name="connsiteY26" fmla="*/ 930585 h 1228678"/>
                    <a:gd name="connsiteX27" fmla="*/ 1466788 w 1679844"/>
                    <a:gd name="connsiteY27" fmla="*/ 830218 h 1228678"/>
                    <a:gd name="connsiteX28" fmla="*/ 1679844 w 1679844"/>
                    <a:gd name="connsiteY28" fmla="*/ 847007 h 1228678"/>
                    <a:gd name="connsiteX29" fmla="*/ 1400777 w 1679844"/>
                    <a:gd name="connsiteY29" fmla="*/ 648631 h 1228678"/>
                    <a:gd name="connsiteX30" fmla="*/ 1509220 w 1679844"/>
                    <a:gd name="connsiteY30" fmla="*/ 548997 h 1228678"/>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400777 w 1679844"/>
                    <a:gd name="connsiteY0" fmla="*/ 648631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0" fmla="*/ 1400777 w 1548365"/>
                    <a:gd name="connsiteY0" fmla="*/ 648631 h 1218169"/>
                    <a:gd name="connsiteX1" fmla="*/ 953197 w 1548365"/>
                    <a:gd name="connsiteY1" fmla="*/ 411277 h 1218169"/>
                    <a:gd name="connsiteX2" fmla="*/ 853715 w 1548365"/>
                    <a:gd name="connsiteY2" fmla="*/ 203537 h 1218169"/>
                    <a:gd name="connsiteX3" fmla="*/ 845737 w 1548365"/>
                    <a:gd name="connsiteY3" fmla="*/ 27806 h 1218169"/>
                    <a:gd name="connsiteX4" fmla="*/ 661506 w 1548365"/>
                    <a:gd name="connsiteY4" fmla="*/ 58488 h 1218169"/>
                    <a:gd name="connsiteX5" fmla="*/ 670016 w 1548365"/>
                    <a:gd name="connsiteY5" fmla="*/ 228881 h 1218169"/>
                    <a:gd name="connsiteX6" fmla="*/ 652070 w 1548365"/>
                    <a:gd name="connsiteY6" fmla="*/ 405446 h 1218169"/>
                    <a:gd name="connsiteX7" fmla="*/ 664687 w 1548365"/>
                    <a:gd name="connsiteY7" fmla="*/ 231902 h 1218169"/>
                    <a:gd name="connsiteX8" fmla="*/ 312889 w 1548365"/>
                    <a:gd name="connsiteY8" fmla="*/ 21239 h 1218169"/>
                    <a:gd name="connsiteX9" fmla="*/ 176677 w 1548365"/>
                    <a:gd name="connsiteY9" fmla="*/ 126429 h 1218169"/>
                    <a:gd name="connsiteX10" fmla="*/ 400324 w 1548365"/>
                    <a:gd name="connsiteY10" fmla="*/ 313946 h 1218169"/>
                    <a:gd name="connsiteX11" fmla="*/ 389673 w 1548365"/>
                    <a:gd name="connsiteY11" fmla="*/ 340567 h 1218169"/>
                    <a:gd name="connsiteX12" fmla="*/ 83438 w 1548365"/>
                    <a:gd name="connsiteY12" fmla="*/ 285604 h 1218169"/>
                    <a:gd name="connsiteX13" fmla="*/ 14686 w 1548365"/>
                    <a:gd name="connsiteY13" fmla="*/ 400947 h 1218169"/>
                    <a:gd name="connsiteX14" fmla="*/ 255604 w 1548365"/>
                    <a:gd name="connsiteY14" fmla="*/ 530121 h 1218169"/>
                    <a:gd name="connsiteX15" fmla="*/ 254890 w 1548365"/>
                    <a:gd name="connsiteY15" fmla="*/ 548981 h 1218169"/>
                    <a:gd name="connsiteX16" fmla="*/ 50805 w 1548365"/>
                    <a:gd name="connsiteY16" fmla="*/ 546249 h 1218169"/>
                    <a:gd name="connsiteX17" fmla="*/ 55551 w 1548365"/>
                    <a:gd name="connsiteY17" fmla="*/ 718874 h 1218169"/>
                    <a:gd name="connsiteX18" fmla="*/ 281863 w 1548365"/>
                    <a:gd name="connsiteY18" fmla="*/ 746443 h 1218169"/>
                    <a:gd name="connsiteX19" fmla="*/ 468832 w 1548365"/>
                    <a:gd name="connsiteY19" fmla="*/ 783181 h 1218169"/>
                    <a:gd name="connsiteX20" fmla="*/ 707792 w 1548365"/>
                    <a:gd name="connsiteY20" fmla="*/ 884253 h 1218169"/>
                    <a:gd name="connsiteX21" fmla="*/ 942388 w 1548365"/>
                    <a:gd name="connsiteY21" fmla="*/ 643991 h 1218169"/>
                    <a:gd name="connsiteX22" fmla="*/ 714758 w 1548365"/>
                    <a:gd name="connsiteY22" fmla="*/ 886840 h 1218169"/>
                    <a:gd name="connsiteX23" fmla="*/ 1151648 w 1548365"/>
                    <a:gd name="connsiteY23" fmla="*/ 1218169 h 1218169"/>
                    <a:gd name="connsiteX24" fmla="*/ 1387840 w 1548365"/>
                    <a:gd name="connsiteY24" fmla="*/ 1124226 h 1218169"/>
                    <a:gd name="connsiteX25" fmla="*/ 1219703 w 1548365"/>
                    <a:gd name="connsiteY25" fmla="*/ 948768 h 1218169"/>
                    <a:gd name="connsiteX26" fmla="*/ 1548365 w 1548365"/>
                    <a:gd name="connsiteY26" fmla="*/ 930585 h 1218169"/>
                    <a:gd name="connsiteX27" fmla="*/ 1466788 w 1548365"/>
                    <a:gd name="connsiteY27" fmla="*/ 830218 h 1218169"/>
                    <a:gd name="connsiteX28" fmla="*/ 1400777 w 1548365"/>
                    <a:gd name="connsiteY28" fmla="*/ 648631 h 1218169"/>
                    <a:gd name="connsiteX0" fmla="*/ 1466788 w 1548365"/>
                    <a:gd name="connsiteY0" fmla="*/ 830218 h 1218169"/>
                    <a:gd name="connsiteX1" fmla="*/ 953197 w 1548365"/>
                    <a:gd name="connsiteY1" fmla="*/ 411277 h 1218169"/>
                    <a:gd name="connsiteX2" fmla="*/ 853715 w 1548365"/>
                    <a:gd name="connsiteY2" fmla="*/ 203537 h 1218169"/>
                    <a:gd name="connsiteX3" fmla="*/ 845737 w 1548365"/>
                    <a:gd name="connsiteY3" fmla="*/ 27806 h 1218169"/>
                    <a:gd name="connsiteX4" fmla="*/ 661506 w 1548365"/>
                    <a:gd name="connsiteY4" fmla="*/ 58488 h 1218169"/>
                    <a:gd name="connsiteX5" fmla="*/ 670016 w 1548365"/>
                    <a:gd name="connsiteY5" fmla="*/ 228881 h 1218169"/>
                    <a:gd name="connsiteX6" fmla="*/ 652070 w 1548365"/>
                    <a:gd name="connsiteY6" fmla="*/ 405446 h 1218169"/>
                    <a:gd name="connsiteX7" fmla="*/ 664687 w 1548365"/>
                    <a:gd name="connsiteY7" fmla="*/ 231902 h 1218169"/>
                    <a:gd name="connsiteX8" fmla="*/ 312889 w 1548365"/>
                    <a:gd name="connsiteY8" fmla="*/ 21239 h 1218169"/>
                    <a:gd name="connsiteX9" fmla="*/ 176677 w 1548365"/>
                    <a:gd name="connsiteY9" fmla="*/ 126429 h 1218169"/>
                    <a:gd name="connsiteX10" fmla="*/ 400324 w 1548365"/>
                    <a:gd name="connsiteY10" fmla="*/ 313946 h 1218169"/>
                    <a:gd name="connsiteX11" fmla="*/ 389673 w 1548365"/>
                    <a:gd name="connsiteY11" fmla="*/ 340567 h 1218169"/>
                    <a:gd name="connsiteX12" fmla="*/ 83438 w 1548365"/>
                    <a:gd name="connsiteY12" fmla="*/ 285604 h 1218169"/>
                    <a:gd name="connsiteX13" fmla="*/ 14686 w 1548365"/>
                    <a:gd name="connsiteY13" fmla="*/ 400947 h 1218169"/>
                    <a:gd name="connsiteX14" fmla="*/ 255604 w 1548365"/>
                    <a:gd name="connsiteY14" fmla="*/ 530121 h 1218169"/>
                    <a:gd name="connsiteX15" fmla="*/ 254890 w 1548365"/>
                    <a:gd name="connsiteY15" fmla="*/ 548981 h 1218169"/>
                    <a:gd name="connsiteX16" fmla="*/ 50805 w 1548365"/>
                    <a:gd name="connsiteY16" fmla="*/ 546249 h 1218169"/>
                    <a:gd name="connsiteX17" fmla="*/ 55551 w 1548365"/>
                    <a:gd name="connsiteY17" fmla="*/ 718874 h 1218169"/>
                    <a:gd name="connsiteX18" fmla="*/ 281863 w 1548365"/>
                    <a:gd name="connsiteY18" fmla="*/ 746443 h 1218169"/>
                    <a:gd name="connsiteX19" fmla="*/ 468832 w 1548365"/>
                    <a:gd name="connsiteY19" fmla="*/ 783181 h 1218169"/>
                    <a:gd name="connsiteX20" fmla="*/ 707792 w 1548365"/>
                    <a:gd name="connsiteY20" fmla="*/ 884253 h 1218169"/>
                    <a:gd name="connsiteX21" fmla="*/ 942388 w 1548365"/>
                    <a:gd name="connsiteY21" fmla="*/ 643991 h 1218169"/>
                    <a:gd name="connsiteX22" fmla="*/ 714758 w 1548365"/>
                    <a:gd name="connsiteY22" fmla="*/ 886840 h 1218169"/>
                    <a:gd name="connsiteX23" fmla="*/ 1151648 w 1548365"/>
                    <a:gd name="connsiteY23" fmla="*/ 1218169 h 1218169"/>
                    <a:gd name="connsiteX24" fmla="*/ 1387840 w 1548365"/>
                    <a:gd name="connsiteY24" fmla="*/ 1124226 h 1218169"/>
                    <a:gd name="connsiteX25" fmla="*/ 1219703 w 1548365"/>
                    <a:gd name="connsiteY25" fmla="*/ 948768 h 1218169"/>
                    <a:gd name="connsiteX26" fmla="*/ 1548365 w 1548365"/>
                    <a:gd name="connsiteY26" fmla="*/ 930585 h 1218169"/>
                    <a:gd name="connsiteX27" fmla="*/ 1466788 w 1548365"/>
                    <a:gd name="connsiteY27" fmla="*/ 830218 h 1218169"/>
                    <a:gd name="connsiteX0" fmla="*/ 1466788 w 1471584"/>
                    <a:gd name="connsiteY0" fmla="*/ 830218 h 1218169"/>
                    <a:gd name="connsiteX1" fmla="*/ 953197 w 1471584"/>
                    <a:gd name="connsiteY1" fmla="*/ 411277 h 1218169"/>
                    <a:gd name="connsiteX2" fmla="*/ 853715 w 1471584"/>
                    <a:gd name="connsiteY2" fmla="*/ 203537 h 1218169"/>
                    <a:gd name="connsiteX3" fmla="*/ 845737 w 1471584"/>
                    <a:gd name="connsiteY3" fmla="*/ 27806 h 1218169"/>
                    <a:gd name="connsiteX4" fmla="*/ 661506 w 1471584"/>
                    <a:gd name="connsiteY4" fmla="*/ 58488 h 1218169"/>
                    <a:gd name="connsiteX5" fmla="*/ 670016 w 1471584"/>
                    <a:gd name="connsiteY5" fmla="*/ 228881 h 1218169"/>
                    <a:gd name="connsiteX6" fmla="*/ 652070 w 1471584"/>
                    <a:gd name="connsiteY6" fmla="*/ 405446 h 1218169"/>
                    <a:gd name="connsiteX7" fmla="*/ 664687 w 1471584"/>
                    <a:gd name="connsiteY7" fmla="*/ 231902 h 1218169"/>
                    <a:gd name="connsiteX8" fmla="*/ 312889 w 1471584"/>
                    <a:gd name="connsiteY8" fmla="*/ 21239 h 1218169"/>
                    <a:gd name="connsiteX9" fmla="*/ 176677 w 1471584"/>
                    <a:gd name="connsiteY9" fmla="*/ 126429 h 1218169"/>
                    <a:gd name="connsiteX10" fmla="*/ 400324 w 1471584"/>
                    <a:gd name="connsiteY10" fmla="*/ 313946 h 1218169"/>
                    <a:gd name="connsiteX11" fmla="*/ 389673 w 1471584"/>
                    <a:gd name="connsiteY11" fmla="*/ 340567 h 1218169"/>
                    <a:gd name="connsiteX12" fmla="*/ 83438 w 1471584"/>
                    <a:gd name="connsiteY12" fmla="*/ 285604 h 1218169"/>
                    <a:gd name="connsiteX13" fmla="*/ 14686 w 1471584"/>
                    <a:gd name="connsiteY13" fmla="*/ 400947 h 1218169"/>
                    <a:gd name="connsiteX14" fmla="*/ 255604 w 1471584"/>
                    <a:gd name="connsiteY14" fmla="*/ 530121 h 1218169"/>
                    <a:gd name="connsiteX15" fmla="*/ 254890 w 1471584"/>
                    <a:gd name="connsiteY15" fmla="*/ 548981 h 1218169"/>
                    <a:gd name="connsiteX16" fmla="*/ 50805 w 1471584"/>
                    <a:gd name="connsiteY16" fmla="*/ 546249 h 1218169"/>
                    <a:gd name="connsiteX17" fmla="*/ 55551 w 1471584"/>
                    <a:gd name="connsiteY17" fmla="*/ 718874 h 1218169"/>
                    <a:gd name="connsiteX18" fmla="*/ 281863 w 1471584"/>
                    <a:gd name="connsiteY18" fmla="*/ 746443 h 1218169"/>
                    <a:gd name="connsiteX19" fmla="*/ 468832 w 1471584"/>
                    <a:gd name="connsiteY19" fmla="*/ 783181 h 1218169"/>
                    <a:gd name="connsiteX20" fmla="*/ 707792 w 1471584"/>
                    <a:gd name="connsiteY20" fmla="*/ 884253 h 1218169"/>
                    <a:gd name="connsiteX21" fmla="*/ 942388 w 1471584"/>
                    <a:gd name="connsiteY21" fmla="*/ 643991 h 1218169"/>
                    <a:gd name="connsiteX22" fmla="*/ 714758 w 1471584"/>
                    <a:gd name="connsiteY22" fmla="*/ 886840 h 1218169"/>
                    <a:gd name="connsiteX23" fmla="*/ 1151648 w 1471584"/>
                    <a:gd name="connsiteY23" fmla="*/ 1218169 h 1218169"/>
                    <a:gd name="connsiteX24" fmla="*/ 1387840 w 1471584"/>
                    <a:gd name="connsiteY24" fmla="*/ 1124226 h 1218169"/>
                    <a:gd name="connsiteX25" fmla="*/ 1219703 w 1471584"/>
                    <a:gd name="connsiteY25" fmla="*/ 948768 h 1218169"/>
                    <a:gd name="connsiteX26" fmla="*/ 1466788 w 1471584"/>
                    <a:gd name="connsiteY26" fmla="*/ 830218 h 1218169"/>
                    <a:gd name="connsiteX0" fmla="*/ 1219703 w 1394189"/>
                    <a:gd name="connsiteY0" fmla="*/ 948768 h 1218169"/>
                    <a:gd name="connsiteX1" fmla="*/ 953197 w 1394189"/>
                    <a:gd name="connsiteY1" fmla="*/ 411277 h 1218169"/>
                    <a:gd name="connsiteX2" fmla="*/ 853715 w 1394189"/>
                    <a:gd name="connsiteY2" fmla="*/ 203537 h 1218169"/>
                    <a:gd name="connsiteX3" fmla="*/ 845737 w 1394189"/>
                    <a:gd name="connsiteY3" fmla="*/ 27806 h 1218169"/>
                    <a:gd name="connsiteX4" fmla="*/ 661506 w 1394189"/>
                    <a:gd name="connsiteY4" fmla="*/ 58488 h 1218169"/>
                    <a:gd name="connsiteX5" fmla="*/ 670016 w 1394189"/>
                    <a:gd name="connsiteY5" fmla="*/ 228881 h 1218169"/>
                    <a:gd name="connsiteX6" fmla="*/ 652070 w 1394189"/>
                    <a:gd name="connsiteY6" fmla="*/ 405446 h 1218169"/>
                    <a:gd name="connsiteX7" fmla="*/ 664687 w 1394189"/>
                    <a:gd name="connsiteY7" fmla="*/ 231902 h 1218169"/>
                    <a:gd name="connsiteX8" fmla="*/ 312889 w 1394189"/>
                    <a:gd name="connsiteY8" fmla="*/ 21239 h 1218169"/>
                    <a:gd name="connsiteX9" fmla="*/ 176677 w 1394189"/>
                    <a:gd name="connsiteY9" fmla="*/ 126429 h 1218169"/>
                    <a:gd name="connsiteX10" fmla="*/ 400324 w 1394189"/>
                    <a:gd name="connsiteY10" fmla="*/ 313946 h 1218169"/>
                    <a:gd name="connsiteX11" fmla="*/ 389673 w 1394189"/>
                    <a:gd name="connsiteY11" fmla="*/ 340567 h 1218169"/>
                    <a:gd name="connsiteX12" fmla="*/ 83438 w 1394189"/>
                    <a:gd name="connsiteY12" fmla="*/ 285604 h 1218169"/>
                    <a:gd name="connsiteX13" fmla="*/ 14686 w 1394189"/>
                    <a:gd name="connsiteY13" fmla="*/ 400947 h 1218169"/>
                    <a:gd name="connsiteX14" fmla="*/ 255604 w 1394189"/>
                    <a:gd name="connsiteY14" fmla="*/ 530121 h 1218169"/>
                    <a:gd name="connsiteX15" fmla="*/ 254890 w 1394189"/>
                    <a:gd name="connsiteY15" fmla="*/ 548981 h 1218169"/>
                    <a:gd name="connsiteX16" fmla="*/ 50805 w 1394189"/>
                    <a:gd name="connsiteY16" fmla="*/ 546249 h 1218169"/>
                    <a:gd name="connsiteX17" fmla="*/ 55551 w 1394189"/>
                    <a:gd name="connsiteY17" fmla="*/ 718874 h 1218169"/>
                    <a:gd name="connsiteX18" fmla="*/ 281863 w 1394189"/>
                    <a:gd name="connsiteY18" fmla="*/ 746443 h 1218169"/>
                    <a:gd name="connsiteX19" fmla="*/ 468832 w 1394189"/>
                    <a:gd name="connsiteY19" fmla="*/ 783181 h 1218169"/>
                    <a:gd name="connsiteX20" fmla="*/ 707792 w 1394189"/>
                    <a:gd name="connsiteY20" fmla="*/ 884253 h 1218169"/>
                    <a:gd name="connsiteX21" fmla="*/ 942388 w 1394189"/>
                    <a:gd name="connsiteY21" fmla="*/ 643991 h 1218169"/>
                    <a:gd name="connsiteX22" fmla="*/ 714758 w 1394189"/>
                    <a:gd name="connsiteY22" fmla="*/ 886840 h 1218169"/>
                    <a:gd name="connsiteX23" fmla="*/ 1151648 w 1394189"/>
                    <a:gd name="connsiteY23" fmla="*/ 1218169 h 1218169"/>
                    <a:gd name="connsiteX24" fmla="*/ 1387840 w 1394189"/>
                    <a:gd name="connsiteY24" fmla="*/ 1124226 h 1218169"/>
                    <a:gd name="connsiteX25" fmla="*/ 1219703 w 1394189"/>
                    <a:gd name="connsiteY25" fmla="*/ 948768 h 1218169"/>
                    <a:gd name="connsiteX0" fmla="*/ 1219703 w 1235525"/>
                    <a:gd name="connsiteY0" fmla="*/ 948768 h 1218688"/>
                    <a:gd name="connsiteX1" fmla="*/ 953197 w 1235525"/>
                    <a:gd name="connsiteY1" fmla="*/ 411277 h 1218688"/>
                    <a:gd name="connsiteX2" fmla="*/ 853715 w 1235525"/>
                    <a:gd name="connsiteY2" fmla="*/ 203537 h 1218688"/>
                    <a:gd name="connsiteX3" fmla="*/ 845737 w 1235525"/>
                    <a:gd name="connsiteY3" fmla="*/ 27806 h 1218688"/>
                    <a:gd name="connsiteX4" fmla="*/ 661506 w 1235525"/>
                    <a:gd name="connsiteY4" fmla="*/ 58488 h 1218688"/>
                    <a:gd name="connsiteX5" fmla="*/ 670016 w 1235525"/>
                    <a:gd name="connsiteY5" fmla="*/ 228881 h 1218688"/>
                    <a:gd name="connsiteX6" fmla="*/ 652070 w 1235525"/>
                    <a:gd name="connsiteY6" fmla="*/ 405446 h 1218688"/>
                    <a:gd name="connsiteX7" fmla="*/ 664687 w 1235525"/>
                    <a:gd name="connsiteY7" fmla="*/ 231902 h 1218688"/>
                    <a:gd name="connsiteX8" fmla="*/ 312889 w 1235525"/>
                    <a:gd name="connsiteY8" fmla="*/ 21239 h 1218688"/>
                    <a:gd name="connsiteX9" fmla="*/ 176677 w 1235525"/>
                    <a:gd name="connsiteY9" fmla="*/ 126429 h 1218688"/>
                    <a:gd name="connsiteX10" fmla="*/ 400324 w 1235525"/>
                    <a:gd name="connsiteY10" fmla="*/ 313946 h 1218688"/>
                    <a:gd name="connsiteX11" fmla="*/ 389673 w 1235525"/>
                    <a:gd name="connsiteY11" fmla="*/ 340567 h 1218688"/>
                    <a:gd name="connsiteX12" fmla="*/ 83438 w 1235525"/>
                    <a:gd name="connsiteY12" fmla="*/ 285604 h 1218688"/>
                    <a:gd name="connsiteX13" fmla="*/ 14686 w 1235525"/>
                    <a:gd name="connsiteY13" fmla="*/ 400947 h 1218688"/>
                    <a:gd name="connsiteX14" fmla="*/ 255604 w 1235525"/>
                    <a:gd name="connsiteY14" fmla="*/ 530121 h 1218688"/>
                    <a:gd name="connsiteX15" fmla="*/ 254890 w 1235525"/>
                    <a:gd name="connsiteY15" fmla="*/ 548981 h 1218688"/>
                    <a:gd name="connsiteX16" fmla="*/ 50805 w 1235525"/>
                    <a:gd name="connsiteY16" fmla="*/ 546249 h 1218688"/>
                    <a:gd name="connsiteX17" fmla="*/ 55551 w 1235525"/>
                    <a:gd name="connsiteY17" fmla="*/ 718874 h 1218688"/>
                    <a:gd name="connsiteX18" fmla="*/ 281863 w 1235525"/>
                    <a:gd name="connsiteY18" fmla="*/ 746443 h 1218688"/>
                    <a:gd name="connsiteX19" fmla="*/ 468832 w 1235525"/>
                    <a:gd name="connsiteY19" fmla="*/ 783181 h 1218688"/>
                    <a:gd name="connsiteX20" fmla="*/ 707792 w 1235525"/>
                    <a:gd name="connsiteY20" fmla="*/ 884253 h 1218688"/>
                    <a:gd name="connsiteX21" fmla="*/ 942388 w 1235525"/>
                    <a:gd name="connsiteY21" fmla="*/ 643991 h 1218688"/>
                    <a:gd name="connsiteX22" fmla="*/ 714758 w 1235525"/>
                    <a:gd name="connsiteY22" fmla="*/ 886840 h 1218688"/>
                    <a:gd name="connsiteX23" fmla="*/ 1151648 w 1235525"/>
                    <a:gd name="connsiteY23" fmla="*/ 1218169 h 1218688"/>
                    <a:gd name="connsiteX24" fmla="*/ 1219703 w 1235525"/>
                    <a:gd name="connsiteY24" fmla="*/ 948768 h 1218688"/>
                    <a:gd name="connsiteX0" fmla="*/ 1219703 w 1219703"/>
                    <a:gd name="connsiteY0" fmla="*/ 948768 h 980041"/>
                    <a:gd name="connsiteX1" fmla="*/ 953197 w 1219703"/>
                    <a:gd name="connsiteY1" fmla="*/ 411277 h 980041"/>
                    <a:gd name="connsiteX2" fmla="*/ 853715 w 1219703"/>
                    <a:gd name="connsiteY2" fmla="*/ 203537 h 980041"/>
                    <a:gd name="connsiteX3" fmla="*/ 845737 w 1219703"/>
                    <a:gd name="connsiteY3" fmla="*/ 27806 h 980041"/>
                    <a:gd name="connsiteX4" fmla="*/ 661506 w 1219703"/>
                    <a:gd name="connsiteY4" fmla="*/ 58488 h 980041"/>
                    <a:gd name="connsiteX5" fmla="*/ 670016 w 1219703"/>
                    <a:gd name="connsiteY5" fmla="*/ 228881 h 980041"/>
                    <a:gd name="connsiteX6" fmla="*/ 652070 w 1219703"/>
                    <a:gd name="connsiteY6" fmla="*/ 405446 h 980041"/>
                    <a:gd name="connsiteX7" fmla="*/ 664687 w 1219703"/>
                    <a:gd name="connsiteY7" fmla="*/ 231902 h 980041"/>
                    <a:gd name="connsiteX8" fmla="*/ 312889 w 1219703"/>
                    <a:gd name="connsiteY8" fmla="*/ 21239 h 980041"/>
                    <a:gd name="connsiteX9" fmla="*/ 176677 w 1219703"/>
                    <a:gd name="connsiteY9" fmla="*/ 126429 h 980041"/>
                    <a:gd name="connsiteX10" fmla="*/ 400324 w 1219703"/>
                    <a:gd name="connsiteY10" fmla="*/ 313946 h 980041"/>
                    <a:gd name="connsiteX11" fmla="*/ 389673 w 1219703"/>
                    <a:gd name="connsiteY11" fmla="*/ 340567 h 980041"/>
                    <a:gd name="connsiteX12" fmla="*/ 83438 w 1219703"/>
                    <a:gd name="connsiteY12" fmla="*/ 285604 h 980041"/>
                    <a:gd name="connsiteX13" fmla="*/ 14686 w 1219703"/>
                    <a:gd name="connsiteY13" fmla="*/ 400947 h 980041"/>
                    <a:gd name="connsiteX14" fmla="*/ 255604 w 1219703"/>
                    <a:gd name="connsiteY14" fmla="*/ 530121 h 980041"/>
                    <a:gd name="connsiteX15" fmla="*/ 254890 w 1219703"/>
                    <a:gd name="connsiteY15" fmla="*/ 548981 h 980041"/>
                    <a:gd name="connsiteX16" fmla="*/ 50805 w 1219703"/>
                    <a:gd name="connsiteY16" fmla="*/ 546249 h 980041"/>
                    <a:gd name="connsiteX17" fmla="*/ 55551 w 1219703"/>
                    <a:gd name="connsiteY17" fmla="*/ 718874 h 980041"/>
                    <a:gd name="connsiteX18" fmla="*/ 281863 w 1219703"/>
                    <a:gd name="connsiteY18" fmla="*/ 746443 h 980041"/>
                    <a:gd name="connsiteX19" fmla="*/ 468832 w 1219703"/>
                    <a:gd name="connsiteY19" fmla="*/ 783181 h 980041"/>
                    <a:gd name="connsiteX20" fmla="*/ 707792 w 1219703"/>
                    <a:gd name="connsiteY20" fmla="*/ 884253 h 980041"/>
                    <a:gd name="connsiteX21" fmla="*/ 942388 w 1219703"/>
                    <a:gd name="connsiteY21" fmla="*/ 643991 h 980041"/>
                    <a:gd name="connsiteX22" fmla="*/ 714758 w 1219703"/>
                    <a:gd name="connsiteY22" fmla="*/ 886840 h 980041"/>
                    <a:gd name="connsiteX23" fmla="*/ 1219703 w 1219703"/>
                    <a:gd name="connsiteY23" fmla="*/ 948768 h 980041"/>
                    <a:gd name="connsiteX0" fmla="*/ 714758 w 953197"/>
                    <a:gd name="connsiteY0" fmla="*/ 886840 h 886840"/>
                    <a:gd name="connsiteX1" fmla="*/ 953197 w 953197"/>
                    <a:gd name="connsiteY1" fmla="*/ 411277 h 886840"/>
                    <a:gd name="connsiteX2" fmla="*/ 853715 w 953197"/>
                    <a:gd name="connsiteY2" fmla="*/ 203537 h 886840"/>
                    <a:gd name="connsiteX3" fmla="*/ 845737 w 953197"/>
                    <a:gd name="connsiteY3" fmla="*/ 27806 h 886840"/>
                    <a:gd name="connsiteX4" fmla="*/ 661506 w 953197"/>
                    <a:gd name="connsiteY4" fmla="*/ 58488 h 886840"/>
                    <a:gd name="connsiteX5" fmla="*/ 670016 w 953197"/>
                    <a:gd name="connsiteY5" fmla="*/ 228881 h 886840"/>
                    <a:gd name="connsiteX6" fmla="*/ 652070 w 953197"/>
                    <a:gd name="connsiteY6" fmla="*/ 405446 h 886840"/>
                    <a:gd name="connsiteX7" fmla="*/ 664687 w 953197"/>
                    <a:gd name="connsiteY7" fmla="*/ 231902 h 886840"/>
                    <a:gd name="connsiteX8" fmla="*/ 312889 w 953197"/>
                    <a:gd name="connsiteY8" fmla="*/ 21239 h 886840"/>
                    <a:gd name="connsiteX9" fmla="*/ 176677 w 953197"/>
                    <a:gd name="connsiteY9" fmla="*/ 126429 h 886840"/>
                    <a:gd name="connsiteX10" fmla="*/ 400324 w 953197"/>
                    <a:gd name="connsiteY10" fmla="*/ 313946 h 886840"/>
                    <a:gd name="connsiteX11" fmla="*/ 389673 w 953197"/>
                    <a:gd name="connsiteY11" fmla="*/ 340567 h 886840"/>
                    <a:gd name="connsiteX12" fmla="*/ 83438 w 953197"/>
                    <a:gd name="connsiteY12" fmla="*/ 285604 h 886840"/>
                    <a:gd name="connsiteX13" fmla="*/ 14686 w 953197"/>
                    <a:gd name="connsiteY13" fmla="*/ 400947 h 886840"/>
                    <a:gd name="connsiteX14" fmla="*/ 255604 w 953197"/>
                    <a:gd name="connsiteY14" fmla="*/ 530121 h 886840"/>
                    <a:gd name="connsiteX15" fmla="*/ 254890 w 953197"/>
                    <a:gd name="connsiteY15" fmla="*/ 548981 h 886840"/>
                    <a:gd name="connsiteX16" fmla="*/ 50805 w 953197"/>
                    <a:gd name="connsiteY16" fmla="*/ 546249 h 886840"/>
                    <a:gd name="connsiteX17" fmla="*/ 55551 w 953197"/>
                    <a:gd name="connsiteY17" fmla="*/ 718874 h 886840"/>
                    <a:gd name="connsiteX18" fmla="*/ 281863 w 953197"/>
                    <a:gd name="connsiteY18" fmla="*/ 746443 h 886840"/>
                    <a:gd name="connsiteX19" fmla="*/ 468832 w 953197"/>
                    <a:gd name="connsiteY19" fmla="*/ 783181 h 886840"/>
                    <a:gd name="connsiteX20" fmla="*/ 707792 w 953197"/>
                    <a:gd name="connsiteY20" fmla="*/ 884253 h 886840"/>
                    <a:gd name="connsiteX21" fmla="*/ 942388 w 953197"/>
                    <a:gd name="connsiteY21" fmla="*/ 643991 h 886840"/>
                    <a:gd name="connsiteX22" fmla="*/ 714758 w 953197"/>
                    <a:gd name="connsiteY22" fmla="*/ 886840 h 886840"/>
                    <a:gd name="connsiteX0" fmla="*/ 714758 w 953197"/>
                    <a:gd name="connsiteY0" fmla="*/ 886840 h 925248"/>
                    <a:gd name="connsiteX1" fmla="*/ 953197 w 953197"/>
                    <a:gd name="connsiteY1" fmla="*/ 411277 h 925248"/>
                    <a:gd name="connsiteX2" fmla="*/ 853715 w 953197"/>
                    <a:gd name="connsiteY2" fmla="*/ 203537 h 925248"/>
                    <a:gd name="connsiteX3" fmla="*/ 845737 w 953197"/>
                    <a:gd name="connsiteY3" fmla="*/ 27806 h 925248"/>
                    <a:gd name="connsiteX4" fmla="*/ 661506 w 953197"/>
                    <a:gd name="connsiteY4" fmla="*/ 58488 h 925248"/>
                    <a:gd name="connsiteX5" fmla="*/ 670016 w 953197"/>
                    <a:gd name="connsiteY5" fmla="*/ 228881 h 925248"/>
                    <a:gd name="connsiteX6" fmla="*/ 652070 w 953197"/>
                    <a:gd name="connsiteY6" fmla="*/ 405446 h 925248"/>
                    <a:gd name="connsiteX7" fmla="*/ 664687 w 953197"/>
                    <a:gd name="connsiteY7" fmla="*/ 231902 h 925248"/>
                    <a:gd name="connsiteX8" fmla="*/ 312889 w 953197"/>
                    <a:gd name="connsiteY8" fmla="*/ 21239 h 925248"/>
                    <a:gd name="connsiteX9" fmla="*/ 176677 w 953197"/>
                    <a:gd name="connsiteY9" fmla="*/ 126429 h 925248"/>
                    <a:gd name="connsiteX10" fmla="*/ 400324 w 953197"/>
                    <a:gd name="connsiteY10" fmla="*/ 313946 h 925248"/>
                    <a:gd name="connsiteX11" fmla="*/ 389673 w 953197"/>
                    <a:gd name="connsiteY11" fmla="*/ 340567 h 925248"/>
                    <a:gd name="connsiteX12" fmla="*/ 83438 w 953197"/>
                    <a:gd name="connsiteY12" fmla="*/ 285604 h 925248"/>
                    <a:gd name="connsiteX13" fmla="*/ 14686 w 953197"/>
                    <a:gd name="connsiteY13" fmla="*/ 400947 h 925248"/>
                    <a:gd name="connsiteX14" fmla="*/ 255604 w 953197"/>
                    <a:gd name="connsiteY14" fmla="*/ 530121 h 925248"/>
                    <a:gd name="connsiteX15" fmla="*/ 254890 w 953197"/>
                    <a:gd name="connsiteY15" fmla="*/ 548981 h 925248"/>
                    <a:gd name="connsiteX16" fmla="*/ 50805 w 953197"/>
                    <a:gd name="connsiteY16" fmla="*/ 546249 h 925248"/>
                    <a:gd name="connsiteX17" fmla="*/ 55551 w 953197"/>
                    <a:gd name="connsiteY17" fmla="*/ 718874 h 925248"/>
                    <a:gd name="connsiteX18" fmla="*/ 281863 w 953197"/>
                    <a:gd name="connsiteY18" fmla="*/ 746443 h 925248"/>
                    <a:gd name="connsiteX19" fmla="*/ 468832 w 953197"/>
                    <a:gd name="connsiteY19" fmla="*/ 783181 h 925248"/>
                    <a:gd name="connsiteX20" fmla="*/ 707792 w 953197"/>
                    <a:gd name="connsiteY20" fmla="*/ 884253 h 925248"/>
                    <a:gd name="connsiteX21" fmla="*/ 714758 w 953197"/>
                    <a:gd name="connsiteY21" fmla="*/ 886840 h 925248"/>
                    <a:gd name="connsiteX0" fmla="*/ 714758 w 953197"/>
                    <a:gd name="connsiteY0" fmla="*/ 871226 h 909634"/>
                    <a:gd name="connsiteX1" fmla="*/ 953197 w 953197"/>
                    <a:gd name="connsiteY1" fmla="*/ 395663 h 909634"/>
                    <a:gd name="connsiteX2" fmla="*/ 853715 w 953197"/>
                    <a:gd name="connsiteY2" fmla="*/ 187923 h 909634"/>
                    <a:gd name="connsiteX3" fmla="*/ 661506 w 953197"/>
                    <a:gd name="connsiteY3" fmla="*/ 42874 h 909634"/>
                    <a:gd name="connsiteX4" fmla="*/ 670016 w 953197"/>
                    <a:gd name="connsiteY4" fmla="*/ 213267 h 909634"/>
                    <a:gd name="connsiteX5" fmla="*/ 652070 w 953197"/>
                    <a:gd name="connsiteY5" fmla="*/ 389832 h 909634"/>
                    <a:gd name="connsiteX6" fmla="*/ 664687 w 953197"/>
                    <a:gd name="connsiteY6" fmla="*/ 216288 h 909634"/>
                    <a:gd name="connsiteX7" fmla="*/ 312889 w 953197"/>
                    <a:gd name="connsiteY7" fmla="*/ 5625 h 909634"/>
                    <a:gd name="connsiteX8" fmla="*/ 176677 w 953197"/>
                    <a:gd name="connsiteY8" fmla="*/ 110815 h 909634"/>
                    <a:gd name="connsiteX9" fmla="*/ 400324 w 953197"/>
                    <a:gd name="connsiteY9" fmla="*/ 298332 h 909634"/>
                    <a:gd name="connsiteX10" fmla="*/ 389673 w 953197"/>
                    <a:gd name="connsiteY10" fmla="*/ 324953 h 909634"/>
                    <a:gd name="connsiteX11" fmla="*/ 83438 w 953197"/>
                    <a:gd name="connsiteY11" fmla="*/ 269990 h 909634"/>
                    <a:gd name="connsiteX12" fmla="*/ 14686 w 953197"/>
                    <a:gd name="connsiteY12" fmla="*/ 385333 h 909634"/>
                    <a:gd name="connsiteX13" fmla="*/ 255604 w 953197"/>
                    <a:gd name="connsiteY13" fmla="*/ 514507 h 909634"/>
                    <a:gd name="connsiteX14" fmla="*/ 254890 w 953197"/>
                    <a:gd name="connsiteY14" fmla="*/ 533367 h 909634"/>
                    <a:gd name="connsiteX15" fmla="*/ 50805 w 953197"/>
                    <a:gd name="connsiteY15" fmla="*/ 530635 h 909634"/>
                    <a:gd name="connsiteX16" fmla="*/ 55551 w 953197"/>
                    <a:gd name="connsiteY16" fmla="*/ 703260 h 909634"/>
                    <a:gd name="connsiteX17" fmla="*/ 281863 w 953197"/>
                    <a:gd name="connsiteY17" fmla="*/ 730829 h 909634"/>
                    <a:gd name="connsiteX18" fmla="*/ 468832 w 953197"/>
                    <a:gd name="connsiteY18" fmla="*/ 767567 h 909634"/>
                    <a:gd name="connsiteX19" fmla="*/ 707792 w 953197"/>
                    <a:gd name="connsiteY19" fmla="*/ 868639 h 909634"/>
                    <a:gd name="connsiteX20" fmla="*/ 714758 w 953197"/>
                    <a:gd name="connsiteY20" fmla="*/ 871226 h 909634"/>
                    <a:gd name="connsiteX0" fmla="*/ 714758 w 953197"/>
                    <a:gd name="connsiteY0" fmla="*/ 871226 h 909634"/>
                    <a:gd name="connsiteX1" fmla="*/ 953197 w 953197"/>
                    <a:gd name="connsiteY1" fmla="*/ 395663 h 909634"/>
                    <a:gd name="connsiteX2" fmla="*/ 853715 w 953197"/>
                    <a:gd name="connsiteY2" fmla="*/ 187923 h 909634"/>
                    <a:gd name="connsiteX3" fmla="*/ 670016 w 953197"/>
                    <a:gd name="connsiteY3" fmla="*/ 213267 h 909634"/>
                    <a:gd name="connsiteX4" fmla="*/ 652070 w 953197"/>
                    <a:gd name="connsiteY4" fmla="*/ 389832 h 909634"/>
                    <a:gd name="connsiteX5" fmla="*/ 664687 w 953197"/>
                    <a:gd name="connsiteY5" fmla="*/ 216288 h 909634"/>
                    <a:gd name="connsiteX6" fmla="*/ 312889 w 953197"/>
                    <a:gd name="connsiteY6" fmla="*/ 5625 h 909634"/>
                    <a:gd name="connsiteX7" fmla="*/ 176677 w 953197"/>
                    <a:gd name="connsiteY7" fmla="*/ 110815 h 909634"/>
                    <a:gd name="connsiteX8" fmla="*/ 400324 w 953197"/>
                    <a:gd name="connsiteY8" fmla="*/ 298332 h 909634"/>
                    <a:gd name="connsiteX9" fmla="*/ 389673 w 953197"/>
                    <a:gd name="connsiteY9" fmla="*/ 324953 h 909634"/>
                    <a:gd name="connsiteX10" fmla="*/ 83438 w 953197"/>
                    <a:gd name="connsiteY10" fmla="*/ 269990 h 909634"/>
                    <a:gd name="connsiteX11" fmla="*/ 14686 w 953197"/>
                    <a:gd name="connsiteY11" fmla="*/ 385333 h 909634"/>
                    <a:gd name="connsiteX12" fmla="*/ 255604 w 953197"/>
                    <a:gd name="connsiteY12" fmla="*/ 514507 h 909634"/>
                    <a:gd name="connsiteX13" fmla="*/ 254890 w 953197"/>
                    <a:gd name="connsiteY13" fmla="*/ 533367 h 909634"/>
                    <a:gd name="connsiteX14" fmla="*/ 50805 w 953197"/>
                    <a:gd name="connsiteY14" fmla="*/ 530635 h 909634"/>
                    <a:gd name="connsiteX15" fmla="*/ 55551 w 953197"/>
                    <a:gd name="connsiteY15" fmla="*/ 703260 h 909634"/>
                    <a:gd name="connsiteX16" fmla="*/ 281863 w 953197"/>
                    <a:gd name="connsiteY16" fmla="*/ 730829 h 909634"/>
                    <a:gd name="connsiteX17" fmla="*/ 468832 w 953197"/>
                    <a:gd name="connsiteY17" fmla="*/ 767567 h 909634"/>
                    <a:gd name="connsiteX18" fmla="*/ 707792 w 953197"/>
                    <a:gd name="connsiteY18" fmla="*/ 868639 h 909634"/>
                    <a:gd name="connsiteX19" fmla="*/ 714758 w 953197"/>
                    <a:gd name="connsiteY19"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400324 w 953197"/>
                    <a:gd name="connsiteY7" fmla="*/ 298332 h 909634"/>
                    <a:gd name="connsiteX8" fmla="*/ 389673 w 953197"/>
                    <a:gd name="connsiteY8" fmla="*/ 324953 h 909634"/>
                    <a:gd name="connsiteX9" fmla="*/ 83438 w 953197"/>
                    <a:gd name="connsiteY9" fmla="*/ 269990 h 909634"/>
                    <a:gd name="connsiteX10" fmla="*/ 14686 w 953197"/>
                    <a:gd name="connsiteY10" fmla="*/ 385333 h 909634"/>
                    <a:gd name="connsiteX11" fmla="*/ 255604 w 953197"/>
                    <a:gd name="connsiteY11" fmla="*/ 514507 h 909634"/>
                    <a:gd name="connsiteX12" fmla="*/ 254890 w 953197"/>
                    <a:gd name="connsiteY12" fmla="*/ 533367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400324 w 953197"/>
                    <a:gd name="connsiteY7" fmla="*/ 298332 h 909634"/>
                    <a:gd name="connsiteX8" fmla="*/ 205732 w 953197"/>
                    <a:gd name="connsiteY8" fmla="*/ 245291 h 909634"/>
                    <a:gd name="connsiteX9" fmla="*/ 83438 w 953197"/>
                    <a:gd name="connsiteY9" fmla="*/ 269990 h 909634"/>
                    <a:gd name="connsiteX10" fmla="*/ 14686 w 953197"/>
                    <a:gd name="connsiteY10" fmla="*/ 385333 h 909634"/>
                    <a:gd name="connsiteX11" fmla="*/ 255604 w 953197"/>
                    <a:gd name="connsiteY11" fmla="*/ 514507 h 909634"/>
                    <a:gd name="connsiteX12" fmla="*/ 254890 w 953197"/>
                    <a:gd name="connsiteY12" fmla="*/ 533367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400324 w 953197"/>
                    <a:gd name="connsiteY7" fmla="*/ 298332 h 909634"/>
                    <a:gd name="connsiteX8" fmla="*/ 205732 w 953197"/>
                    <a:gd name="connsiteY8" fmla="*/ 245291 h 909634"/>
                    <a:gd name="connsiteX9" fmla="*/ 83438 w 953197"/>
                    <a:gd name="connsiteY9" fmla="*/ 269990 h 909634"/>
                    <a:gd name="connsiteX10" fmla="*/ 14686 w 953197"/>
                    <a:gd name="connsiteY10" fmla="*/ 385333 h 909634"/>
                    <a:gd name="connsiteX11" fmla="*/ 255604 w 953197"/>
                    <a:gd name="connsiteY11" fmla="*/ 514507 h 909634"/>
                    <a:gd name="connsiteX12" fmla="*/ 254890 w 953197"/>
                    <a:gd name="connsiteY12" fmla="*/ 533367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267987 w 953197"/>
                    <a:gd name="connsiteY7" fmla="*/ 251121 h 909634"/>
                    <a:gd name="connsiteX8" fmla="*/ 205732 w 953197"/>
                    <a:gd name="connsiteY8" fmla="*/ 245291 h 909634"/>
                    <a:gd name="connsiteX9" fmla="*/ 83438 w 953197"/>
                    <a:gd name="connsiteY9" fmla="*/ 269990 h 909634"/>
                    <a:gd name="connsiteX10" fmla="*/ 14686 w 953197"/>
                    <a:gd name="connsiteY10" fmla="*/ 385333 h 909634"/>
                    <a:gd name="connsiteX11" fmla="*/ 255604 w 953197"/>
                    <a:gd name="connsiteY11" fmla="*/ 514507 h 909634"/>
                    <a:gd name="connsiteX12" fmla="*/ 254890 w 953197"/>
                    <a:gd name="connsiteY12" fmla="*/ 533367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267987 w 953197"/>
                    <a:gd name="connsiteY7" fmla="*/ 251121 h 909634"/>
                    <a:gd name="connsiteX8" fmla="*/ 205732 w 953197"/>
                    <a:gd name="connsiteY8" fmla="*/ 245291 h 909634"/>
                    <a:gd name="connsiteX9" fmla="*/ 83438 w 953197"/>
                    <a:gd name="connsiteY9" fmla="*/ 269990 h 909634"/>
                    <a:gd name="connsiteX10" fmla="*/ 14686 w 953197"/>
                    <a:gd name="connsiteY10" fmla="*/ 385333 h 909634"/>
                    <a:gd name="connsiteX11" fmla="*/ 255604 w 953197"/>
                    <a:gd name="connsiteY11" fmla="*/ 514507 h 909634"/>
                    <a:gd name="connsiteX12" fmla="*/ 97483 w 953197"/>
                    <a:gd name="connsiteY12" fmla="*/ 497395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267987 w 953197"/>
                    <a:gd name="connsiteY7" fmla="*/ 251121 h 909634"/>
                    <a:gd name="connsiteX8" fmla="*/ 205732 w 953197"/>
                    <a:gd name="connsiteY8" fmla="*/ 245291 h 909634"/>
                    <a:gd name="connsiteX9" fmla="*/ 83438 w 953197"/>
                    <a:gd name="connsiteY9" fmla="*/ 269990 h 909634"/>
                    <a:gd name="connsiteX10" fmla="*/ 14686 w 953197"/>
                    <a:gd name="connsiteY10" fmla="*/ 385333 h 909634"/>
                    <a:gd name="connsiteX11" fmla="*/ 102253 w 953197"/>
                    <a:gd name="connsiteY11" fmla="*/ 472084 h 909634"/>
                    <a:gd name="connsiteX12" fmla="*/ 97483 w 953197"/>
                    <a:gd name="connsiteY12" fmla="*/ 497395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65634 h 904042"/>
                    <a:gd name="connsiteX1" fmla="*/ 953197 w 953197"/>
                    <a:gd name="connsiteY1" fmla="*/ 390071 h 904042"/>
                    <a:gd name="connsiteX2" fmla="*/ 670016 w 953197"/>
                    <a:gd name="connsiteY2" fmla="*/ 207675 h 904042"/>
                    <a:gd name="connsiteX3" fmla="*/ 652070 w 953197"/>
                    <a:gd name="connsiteY3" fmla="*/ 384240 h 904042"/>
                    <a:gd name="connsiteX4" fmla="*/ 664687 w 953197"/>
                    <a:gd name="connsiteY4" fmla="*/ 210696 h 904042"/>
                    <a:gd name="connsiteX5" fmla="*/ 312889 w 953197"/>
                    <a:gd name="connsiteY5" fmla="*/ 33 h 904042"/>
                    <a:gd name="connsiteX6" fmla="*/ 147353 w 953197"/>
                    <a:gd name="connsiteY6" fmla="*/ 194800 h 904042"/>
                    <a:gd name="connsiteX7" fmla="*/ 267987 w 953197"/>
                    <a:gd name="connsiteY7" fmla="*/ 245529 h 904042"/>
                    <a:gd name="connsiteX8" fmla="*/ 205732 w 953197"/>
                    <a:gd name="connsiteY8" fmla="*/ 239699 h 904042"/>
                    <a:gd name="connsiteX9" fmla="*/ 83438 w 953197"/>
                    <a:gd name="connsiteY9" fmla="*/ 264398 h 904042"/>
                    <a:gd name="connsiteX10" fmla="*/ 14686 w 953197"/>
                    <a:gd name="connsiteY10" fmla="*/ 379741 h 904042"/>
                    <a:gd name="connsiteX11" fmla="*/ 102253 w 953197"/>
                    <a:gd name="connsiteY11" fmla="*/ 466492 h 904042"/>
                    <a:gd name="connsiteX12" fmla="*/ 97483 w 953197"/>
                    <a:gd name="connsiteY12" fmla="*/ 491803 h 904042"/>
                    <a:gd name="connsiteX13" fmla="*/ 50805 w 953197"/>
                    <a:gd name="connsiteY13" fmla="*/ 525043 h 904042"/>
                    <a:gd name="connsiteX14" fmla="*/ 55551 w 953197"/>
                    <a:gd name="connsiteY14" fmla="*/ 697668 h 904042"/>
                    <a:gd name="connsiteX15" fmla="*/ 281863 w 953197"/>
                    <a:gd name="connsiteY15" fmla="*/ 725237 h 904042"/>
                    <a:gd name="connsiteX16" fmla="*/ 468832 w 953197"/>
                    <a:gd name="connsiteY16" fmla="*/ 761975 h 904042"/>
                    <a:gd name="connsiteX17" fmla="*/ 707792 w 953197"/>
                    <a:gd name="connsiteY17" fmla="*/ 863047 h 904042"/>
                    <a:gd name="connsiteX18" fmla="*/ 714758 w 953197"/>
                    <a:gd name="connsiteY18" fmla="*/ 865634 h 904042"/>
                    <a:gd name="connsiteX0" fmla="*/ 714758 w 953197"/>
                    <a:gd name="connsiteY0" fmla="*/ 789185 h 827593"/>
                    <a:gd name="connsiteX1" fmla="*/ 953197 w 953197"/>
                    <a:gd name="connsiteY1" fmla="*/ 313622 h 827593"/>
                    <a:gd name="connsiteX2" fmla="*/ 670016 w 953197"/>
                    <a:gd name="connsiteY2" fmla="*/ 131226 h 827593"/>
                    <a:gd name="connsiteX3" fmla="*/ 652070 w 953197"/>
                    <a:gd name="connsiteY3" fmla="*/ 307791 h 827593"/>
                    <a:gd name="connsiteX4" fmla="*/ 664687 w 953197"/>
                    <a:gd name="connsiteY4" fmla="*/ 134247 h 827593"/>
                    <a:gd name="connsiteX5" fmla="*/ 219791 w 953197"/>
                    <a:gd name="connsiteY5" fmla="*/ 62 h 827593"/>
                    <a:gd name="connsiteX6" fmla="*/ 147353 w 953197"/>
                    <a:gd name="connsiteY6" fmla="*/ 118351 h 827593"/>
                    <a:gd name="connsiteX7" fmla="*/ 267987 w 953197"/>
                    <a:gd name="connsiteY7" fmla="*/ 169080 h 827593"/>
                    <a:gd name="connsiteX8" fmla="*/ 205732 w 953197"/>
                    <a:gd name="connsiteY8" fmla="*/ 163250 h 827593"/>
                    <a:gd name="connsiteX9" fmla="*/ 83438 w 953197"/>
                    <a:gd name="connsiteY9" fmla="*/ 187949 h 827593"/>
                    <a:gd name="connsiteX10" fmla="*/ 14686 w 953197"/>
                    <a:gd name="connsiteY10" fmla="*/ 303292 h 827593"/>
                    <a:gd name="connsiteX11" fmla="*/ 102253 w 953197"/>
                    <a:gd name="connsiteY11" fmla="*/ 390043 h 827593"/>
                    <a:gd name="connsiteX12" fmla="*/ 97483 w 953197"/>
                    <a:gd name="connsiteY12" fmla="*/ 415354 h 827593"/>
                    <a:gd name="connsiteX13" fmla="*/ 50805 w 953197"/>
                    <a:gd name="connsiteY13" fmla="*/ 448594 h 827593"/>
                    <a:gd name="connsiteX14" fmla="*/ 55551 w 953197"/>
                    <a:gd name="connsiteY14" fmla="*/ 621219 h 827593"/>
                    <a:gd name="connsiteX15" fmla="*/ 281863 w 953197"/>
                    <a:gd name="connsiteY15" fmla="*/ 648788 h 827593"/>
                    <a:gd name="connsiteX16" fmla="*/ 468832 w 953197"/>
                    <a:gd name="connsiteY16" fmla="*/ 685526 h 827593"/>
                    <a:gd name="connsiteX17" fmla="*/ 707792 w 953197"/>
                    <a:gd name="connsiteY17" fmla="*/ 786598 h 827593"/>
                    <a:gd name="connsiteX18" fmla="*/ 714758 w 953197"/>
                    <a:gd name="connsiteY18" fmla="*/ 789185 h 827593"/>
                    <a:gd name="connsiteX0" fmla="*/ 717108 w 955547"/>
                    <a:gd name="connsiteY0" fmla="*/ 789185 h 827593"/>
                    <a:gd name="connsiteX1" fmla="*/ 955547 w 955547"/>
                    <a:gd name="connsiteY1" fmla="*/ 313622 h 827593"/>
                    <a:gd name="connsiteX2" fmla="*/ 672366 w 955547"/>
                    <a:gd name="connsiteY2" fmla="*/ 131226 h 827593"/>
                    <a:gd name="connsiteX3" fmla="*/ 654420 w 955547"/>
                    <a:gd name="connsiteY3" fmla="*/ 307791 h 827593"/>
                    <a:gd name="connsiteX4" fmla="*/ 667037 w 955547"/>
                    <a:gd name="connsiteY4" fmla="*/ 134247 h 827593"/>
                    <a:gd name="connsiteX5" fmla="*/ 222141 w 955547"/>
                    <a:gd name="connsiteY5" fmla="*/ 62 h 827593"/>
                    <a:gd name="connsiteX6" fmla="*/ 149703 w 955547"/>
                    <a:gd name="connsiteY6" fmla="*/ 118351 h 827593"/>
                    <a:gd name="connsiteX7" fmla="*/ 270337 w 955547"/>
                    <a:gd name="connsiteY7" fmla="*/ 169080 h 827593"/>
                    <a:gd name="connsiteX8" fmla="*/ 208082 w 955547"/>
                    <a:gd name="connsiteY8" fmla="*/ 163250 h 827593"/>
                    <a:gd name="connsiteX9" fmla="*/ 85788 w 955547"/>
                    <a:gd name="connsiteY9" fmla="*/ 187949 h 827593"/>
                    <a:gd name="connsiteX10" fmla="*/ 17036 w 955547"/>
                    <a:gd name="connsiteY10" fmla="*/ 303292 h 827593"/>
                    <a:gd name="connsiteX11" fmla="*/ 104603 w 955547"/>
                    <a:gd name="connsiteY11" fmla="*/ 390043 h 827593"/>
                    <a:gd name="connsiteX12" fmla="*/ 99833 w 955547"/>
                    <a:gd name="connsiteY12" fmla="*/ 415354 h 827593"/>
                    <a:gd name="connsiteX13" fmla="*/ 53155 w 955547"/>
                    <a:gd name="connsiteY13" fmla="*/ 448594 h 827593"/>
                    <a:gd name="connsiteX14" fmla="*/ 53112 w 955547"/>
                    <a:gd name="connsiteY14" fmla="*/ 600205 h 827593"/>
                    <a:gd name="connsiteX15" fmla="*/ 284213 w 955547"/>
                    <a:gd name="connsiteY15" fmla="*/ 648788 h 827593"/>
                    <a:gd name="connsiteX16" fmla="*/ 471182 w 955547"/>
                    <a:gd name="connsiteY16" fmla="*/ 685526 h 827593"/>
                    <a:gd name="connsiteX17" fmla="*/ 710142 w 955547"/>
                    <a:gd name="connsiteY17" fmla="*/ 786598 h 827593"/>
                    <a:gd name="connsiteX18" fmla="*/ 717108 w 955547"/>
                    <a:gd name="connsiteY18" fmla="*/ 789185 h 827593"/>
                    <a:gd name="connsiteX0" fmla="*/ 717108 w 955547"/>
                    <a:gd name="connsiteY0" fmla="*/ 789185 h 827593"/>
                    <a:gd name="connsiteX1" fmla="*/ 955547 w 955547"/>
                    <a:gd name="connsiteY1" fmla="*/ 313622 h 827593"/>
                    <a:gd name="connsiteX2" fmla="*/ 672366 w 955547"/>
                    <a:gd name="connsiteY2" fmla="*/ 131226 h 827593"/>
                    <a:gd name="connsiteX3" fmla="*/ 654420 w 955547"/>
                    <a:gd name="connsiteY3" fmla="*/ 307791 h 827593"/>
                    <a:gd name="connsiteX4" fmla="*/ 667037 w 955547"/>
                    <a:gd name="connsiteY4" fmla="*/ 134247 h 827593"/>
                    <a:gd name="connsiteX5" fmla="*/ 222141 w 955547"/>
                    <a:gd name="connsiteY5" fmla="*/ 62 h 827593"/>
                    <a:gd name="connsiteX6" fmla="*/ 149703 w 955547"/>
                    <a:gd name="connsiteY6" fmla="*/ 118351 h 827593"/>
                    <a:gd name="connsiteX7" fmla="*/ 270337 w 955547"/>
                    <a:gd name="connsiteY7" fmla="*/ 169080 h 827593"/>
                    <a:gd name="connsiteX8" fmla="*/ 208082 w 955547"/>
                    <a:gd name="connsiteY8" fmla="*/ 163250 h 827593"/>
                    <a:gd name="connsiteX9" fmla="*/ 85788 w 955547"/>
                    <a:gd name="connsiteY9" fmla="*/ 187949 h 827593"/>
                    <a:gd name="connsiteX10" fmla="*/ 17036 w 955547"/>
                    <a:gd name="connsiteY10" fmla="*/ 303292 h 827593"/>
                    <a:gd name="connsiteX11" fmla="*/ 104603 w 955547"/>
                    <a:gd name="connsiteY11" fmla="*/ 390043 h 827593"/>
                    <a:gd name="connsiteX12" fmla="*/ 53155 w 955547"/>
                    <a:gd name="connsiteY12" fmla="*/ 448594 h 827593"/>
                    <a:gd name="connsiteX13" fmla="*/ 53112 w 955547"/>
                    <a:gd name="connsiteY13" fmla="*/ 600205 h 827593"/>
                    <a:gd name="connsiteX14" fmla="*/ 284213 w 955547"/>
                    <a:gd name="connsiteY14" fmla="*/ 648788 h 827593"/>
                    <a:gd name="connsiteX15" fmla="*/ 471182 w 955547"/>
                    <a:gd name="connsiteY15" fmla="*/ 685526 h 827593"/>
                    <a:gd name="connsiteX16" fmla="*/ 710142 w 955547"/>
                    <a:gd name="connsiteY16" fmla="*/ 786598 h 827593"/>
                    <a:gd name="connsiteX17" fmla="*/ 717108 w 955547"/>
                    <a:gd name="connsiteY17" fmla="*/ 789185 h 827593"/>
                    <a:gd name="connsiteX0" fmla="*/ 717108 w 955547"/>
                    <a:gd name="connsiteY0" fmla="*/ 789185 h 827593"/>
                    <a:gd name="connsiteX1" fmla="*/ 955547 w 955547"/>
                    <a:gd name="connsiteY1" fmla="*/ 313622 h 827593"/>
                    <a:gd name="connsiteX2" fmla="*/ 672366 w 955547"/>
                    <a:gd name="connsiteY2" fmla="*/ 131226 h 827593"/>
                    <a:gd name="connsiteX3" fmla="*/ 654420 w 955547"/>
                    <a:gd name="connsiteY3" fmla="*/ 307791 h 827593"/>
                    <a:gd name="connsiteX4" fmla="*/ 667037 w 955547"/>
                    <a:gd name="connsiteY4" fmla="*/ 134247 h 827593"/>
                    <a:gd name="connsiteX5" fmla="*/ 222141 w 955547"/>
                    <a:gd name="connsiteY5" fmla="*/ 62 h 827593"/>
                    <a:gd name="connsiteX6" fmla="*/ 149703 w 955547"/>
                    <a:gd name="connsiteY6" fmla="*/ 118351 h 827593"/>
                    <a:gd name="connsiteX7" fmla="*/ 270337 w 955547"/>
                    <a:gd name="connsiteY7" fmla="*/ 169080 h 827593"/>
                    <a:gd name="connsiteX8" fmla="*/ 208082 w 955547"/>
                    <a:gd name="connsiteY8" fmla="*/ 163250 h 827593"/>
                    <a:gd name="connsiteX9" fmla="*/ 85788 w 955547"/>
                    <a:gd name="connsiteY9" fmla="*/ 187949 h 827593"/>
                    <a:gd name="connsiteX10" fmla="*/ 17036 w 955547"/>
                    <a:gd name="connsiteY10" fmla="*/ 303292 h 827593"/>
                    <a:gd name="connsiteX11" fmla="*/ 104603 w 955547"/>
                    <a:gd name="connsiteY11" fmla="*/ 390043 h 827593"/>
                    <a:gd name="connsiteX12" fmla="*/ 53155 w 955547"/>
                    <a:gd name="connsiteY12" fmla="*/ 448594 h 827593"/>
                    <a:gd name="connsiteX13" fmla="*/ 53112 w 955547"/>
                    <a:gd name="connsiteY13" fmla="*/ 600205 h 827593"/>
                    <a:gd name="connsiteX14" fmla="*/ 284213 w 955547"/>
                    <a:gd name="connsiteY14" fmla="*/ 648788 h 827593"/>
                    <a:gd name="connsiteX15" fmla="*/ 471182 w 955547"/>
                    <a:gd name="connsiteY15" fmla="*/ 685526 h 827593"/>
                    <a:gd name="connsiteX16" fmla="*/ 710142 w 955547"/>
                    <a:gd name="connsiteY16" fmla="*/ 786598 h 827593"/>
                    <a:gd name="connsiteX17" fmla="*/ 717108 w 955547"/>
                    <a:gd name="connsiteY17" fmla="*/ 789185 h 827593"/>
                    <a:gd name="connsiteX0" fmla="*/ 717108 w 955547"/>
                    <a:gd name="connsiteY0" fmla="*/ 789185 h 827593"/>
                    <a:gd name="connsiteX1" fmla="*/ 955547 w 955547"/>
                    <a:gd name="connsiteY1" fmla="*/ 313622 h 827593"/>
                    <a:gd name="connsiteX2" fmla="*/ 672366 w 955547"/>
                    <a:gd name="connsiteY2" fmla="*/ 131226 h 827593"/>
                    <a:gd name="connsiteX3" fmla="*/ 654420 w 955547"/>
                    <a:gd name="connsiteY3" fmla="*/ 307791 h 827593"/>
                    <a:gd name="connsiteX4" fmla="*/ 667037 w 955547"/>
                    <a:gd name="connsiteY4" fmla="*/ 134247 h 827593"/>
                    <a:gd name="connsiteX5" fmla="*/ 222141 w 955547"/>
                    <a:gd name="connsiteY5" fmla="*/ 62 h 827593"/>
                    <a:gd name="connsiteX6" fmla="*/ 149703 w 955547"/>
                    <a:gd name="connsiteY6" fmla="*/ 118351 h 827593"/>
                    <a:gd name="connsiteX7" fmla="*/ 270337 w 955547"/>
                    <a:gd name="connsiteY7" fmla="*/ 169080 h 827593"/>
                    <a:gd name="connsiteX8" fmla="*/ 208082 w 955547"/>
                    <a:gd name="connsiteY8" fmla="*/ 163250 h 827593"/>
                    <a:gd name="connsiteX9" fmla="*/ 85788 w 955547"/>
                    <a:gd name="connsiteY9" fmla="*/ 187949 h 827593"/>
                    <a:gd name="connsiteX10" fmla="*/ 17036 w 955547"/>
                    <a:gd name="connsiteY10" fmla="*/ 303292 h 827593"/>
                    <a:gd name="connsiteX11" fmla="*/ 104603 w 955547"/>
                    <a:gd name="connsiteY11" fmla="*/ 390043 h 827593"/>
                    <a:gd name="connsiteX12" fmla="*/ 53155 w 955547"/>
                    <a:gd name="connsiteY12" fmla="*/ 448594 h 827593"/>
                    <a:gd name="connsiteX13" fmla="*/ 53112 w 955547"/>
                    <a:gd name="connsiteY13" fmla="*/ 600205 h 827593"/>
                    <a:gd name="connsiteX14" fmla="*/ 284213 w 955547"/>
                    <a:gd name="connsiteY14" fmla="*/ 648788 h 827593"/>
                    <a:gd name="connsiteX15" fmla="*/ 471182 w 955547"/>
                    <a:gd name="connsiteY15" fmla="*/ 685526 h 827593"/>
                    <a:gd name="connsiteX16" fmla="*/ 710142 w 955547"/>
                    <a:gd name="connsiteY16" fmla="*/ 786598 h 827593"/>
                    <a:gd name="connsiteX17" fmla="*/ 717108 w 955547"/>
                    <a:gd name="connsiteY17" fmla="*/ 789185 h 827593"/>
                    <a:gd name="connsiteX0" fmla="*/ 717108 w 955547"/>
                    <a:gd name="connsiteY0" fmla="*/ 789185 h 827593"/>
                    <a:gd name="connsiteX1" fmla="*/ 955547 w 955547"/>
                    <a:gd name="connsiteY1" fmla="*/ 313622 h 827593"/>
                    <a:gd name="connsiteX2" fmla="*/ 672366 w 955547"/>
                    <a:gd name="connsiteY2" fmla="*/ 131226 h 827593"/>
                    <a:gd name="connsiteX3" fmla="*/ 654420 w 955547"/>
                    <a:gd name="connsiteY3" fmla="*/ 307791 h 827593"/>
                    <a:gd name="connsiteX4" fmla="*/ 667037 w 955547"/>
                    <a:gd name="connsiteY4" fmla="*/ 134247 h 827593"/>
                    <a:gd name="connsiteX5" fmla="*/ 222141 w 955547"/>
                    <a:gd name="connsiteY5" fmla="*/ 62 h 827593"/>
                    <a:gd name="connsiteX6" fmla="*/ 149703 w 955547"/>
                    <a:gd name="connsiteY6" fmla="*/ 118351 h 827593"/>
                    <a:gd name="connsiteX7" fmla="*/ 270337 w 955547"/>
                    <a:gd name="connsiteY7" fmla="*/ 169080 h 827593"/>
                    <a:gd name="connsiteX8" fmla="*/ 85788 w 955547"/>
                    <a:gd name="connsiteY8" fmla="*/ 187949 h 827593"/>
                    <a:gd name="connsiteX9" fmla="*/ 17036 w 955547"/>
                    <a:gd name="connsiteY9" fmla="*/ 303292 h 827593"/>
                    <a:gd name="connsiteX10" fmla="*/ 104603 w 955547"/>
                    <a:gd name="connsiteY10" fmla="*/ 390043 h 827593"/>
                    <a:gd name="connsiteX11" fmla="*/ 53155 w 955547"/>
                    <a:gd name="connsiteY11" fmla="*/ 448594 h 827593"/>
                    <a:gd name="connsiteX12" fmla="*/ 53112 w 955547"/>
                    <a:gd name="connsiteY12" fmla="*/ 600205 h 827593"/>
                    <a:gd name="connsiteX13" fmla="*/ 284213 w 955547"/>
                    <a:gd name="connsiteY13" fmla="*/ 648788 h 827593"/>
                    <a:gd name="connsiteX14" fmla="*/ 471182 w 955547"/>
                    <a:gd name="connsiteY14" fmla="*/ 685526 h 827593"/>
                    <a:gd name="connsiteX15" fmla="*/ 710142 w 955547"/>
                    <a:gd name="connsiteY15" fmla="*/ 786598 h 827593"/>
                    <a:gd name="connsiteX16" fmla="*/ 717108 w 955547"/>
                    <a:gd name="connsiteY16" fmla="*/ 789185 h 827593"/>
                    <a:gd name="connsiteX0" fmla="*/ 717108 w 955547"/>
                    <a:gd name="connsiteY0" fmla="*/ 789220 h 827628"/>
                    <a:gd name="connsiteX1" fmla="*/ 955547 w 955547"/>
                    <a:gd name="connsiteY1" fmla="*/ 313657 h 827628"/>
                    <a:gd name="connsiteX2" fmla="*/ 672366 w 955547"/>
                    <a:gd name="connsiteY2" fmla="*/ 131261 h 827628"/>
                    <a:gd name="connsiteX3" fmla="*/ 654420 w 955547"/>
                    <a:gd name="connsiteY3" fmla="*/ 307826 h 827628"/>
                    <a:gd name="connsiteX4" fmla="*/ 667037 w 955547"/>
                    <a:gd name="connsiteY4" fmla="*/ 134282 h 827628"/>
                    <a:gd name="connsiteX5" fmla="*/ 222141 w 955547"/>
                    <a:gd name="connsiteY5" fmla="*/ 97 h 827628"/>
                    <a:gd name="connsiteX6" fmla="*/ 149703 w 955547"/>
                    <a:gd name="connsiteY6" fmla="*/ 118386 h 827628"/>
                    <a:gd name="connsiteX7" fmla="*/ 270337 w 955547"/>
                    <a:gd name="connsiteY7" fmla="*/ 169115 h 827628"/>
                    <a:gd name="connsiteX8" fmla="*/ 85788 w 955547"/>
                    <a:gd name="connsiteY8" fmla="*/ 187984 h 827628"/>
                    <a:gd name="connsiteX9" fmla="*/ 17036 w 955547"/>
                    <a:gd name="connsiteY9" fmla="*/ 303327 h 827628"/>
                    <a:gd name="connsiteX10" fmla="*/ 104603 w 955547"/>
                    <a:gd name="connsiteY10" fmla="*/ 390078 h 827628"/>
                    <a:gd name="connsiteX11" fmla="*/ 53155 w 955547"/>
                    <a:gd name="connsiteY11" fmla="*/ 448629 h 827628"/>
                    <a:gd name="connsiteX12" fmla="*/ 53112 w 955547"/>
                    <a:gd name="connsiteY12" fmla="*/ 600240 h 827628"/>
                    <a:gd name="connsiteX13" fmla="*/ 284213 w 955547"/>
                    <a:gd name="connsiteY13" fmla="*/ 648823 h 827628"/>
                    <a:gd name="connsiteX14" fmla="*/ 471182 w 955547"/>
                    <a:gd name="connsiteY14" fmla="*/ 685561 h 827628"/>
                    <a:gd name="connsiteX15" fmla="*/ 710142 w 955547"/>
                    <a:gd name="connsiteY15" fmla="*/ 786633 h 827628"/>
                    <a:gd name="connsiteX16" fmla="*/ 717108 w 955547"/>
                    <a:gd name="connsiteY16" fmla="*/ 789220 h 827628"/>
                    <a:gd name="connsiteX0" fmla="*/ 717108 w 955547"/>
                    <a:gd name="connsiteY0" fmla="*/ 789220 h 827628"/>
                    <a:gd name="connsiteX1" fmla="*/ 955547 w 955547"/>
                    <a:gd name="connsiteY1" fmla="*/ 313657 h 827628"/>
                    <a:gd name="connsiteX2" fmla="*/ 672366 w 955547"/>
                    <a:gd name="connsiteY2" fmla="*/ 131261 h 827628"/>
                    <a:gd name="connsiteX3" fmla="*/ 654420 w 955547"/>
                    <a:gd name="connsiteY3" fmla="*/ 307826 h 827628"/>
                    <a:gd name="connsiteX4" fmla="*/ 667037 w 955547"/>
                    <a:gd name="connsiteY4" fmla="*/ 134282 h 827628"/>
                    <a:gd name="connsiteX5" fmla="*/ 222141 w 955547"/>
                    <a:gd name="connsiteY5" fmla="*/ 97 h 827628"/>
                    <a:gd name="connsiteX6" fmla="*/ 149703 w 955547"/>
                    <a:gd name="connsiteY6" fmla="*/ 118386 h 827628"/>
                    <a:gd name="connsiteX7" fmla="*/ 270337 w 955547"/>
                    <a:gd name="connsiteY7" fmla="*/ 169115 h 827628"/>
                    <a:gd name="connsiteX8" fmla="*/ 85788 w 955547"/>
                    <a:gd name="connsiteY8" fmla="*/ 187984 h 827628"/>
                    <a:gd name="connsiteX9" fmla="*/ 17036 w 955547"/>
                    <a:gd name="connsiteY9" fmla="*/ 303327 h 827628"/>
                    <a:gd name="connsiteX10" fmla="*/ 104603 w 955547"/>
                    <a:gd name="connsiteY10" fmla="*/ 390078 h 827628"/>
                    <a:gd name="connsiteX11" fmla="*/ 53155 w 955547"/>
                    <a:gd name="connsiteY11" fmla="*/ 448629 h 827628"/>
                    <a:gd name="connsiteX12" fmla="*/ 53112 w 955547"/>
                    <a:gd name="connsiteY12" fmla="*/ 600240 h 827628"/>
                    <a:gd name="connsiteX13" fmla="*/ 284213 w 955547"/>
                    <a:gd name="connsiteY13" fmla="*/ 648823 h 827628"/>
                    <a:gd name="connsiteX14" fmla="*/ 471182 w 955547"/>
                    <a:gd name="connsiteY14" fmla="*/ 685561 h 827628"/>
                    <a:gd name="connsiteX15" fmla="*/ 710142 w 955547"/>
                    <a:gd name="connsiteY15" fmla="*/ 786633 h 827628"/>
                    <a:gd name="connsiteX16" fmla="*/ 717108 w 955547"/>
                    <a:gd name="connsiteY16" fmla="*/ 789220 h 827628"/>
                    <a:gd name="connsiteX0" fmla="*/ 714982 w 953421"/>
                    <a:gd name="connsiteY0" fmla="*/ 789220 h 827628"/>
                    <a:gd name="connsiteX1" fmla="*/ 953421 w 953421"/>
                    <a:gd name="connsiteY1" fmla="*/ 313657 h 827628"/>
                    <a:gd name="connsiteX2" fmla="*/ 670240 w 953421"/>
                    <a:gd name="connsiteY2" fmla="*/ 131261 h 827628"/>
                    <a:gd name="connsiteX3" fmla="*/ 652294 w 953421"/>
                    <a:gd name="connsiteY3" fmla="*/ 307826 h 827628"/>
                    <a:gd name="connsiteX4" fmla="*/ 664911 w 953421"/>
                    <a:gd name="connsiteY4" fmla="*/ 134282 h 827628"/>
                    <a:gd name="connsiteX5" fmla="*/ 220015 w 953421"/>
                    <a:gd name="connsiteY5" fmla="*/ 97 h 827628"/>
                    <a:gd name="connsiteX6" fmla="*/ 147577 w 953421"/>
                    <a:gd name="connsiteY6" fmla="*/ 118386 h 827628"/>
                    <a:gd name="connsiteX7" fmla="*/ 268211 w 953421"/>
                    <a:gd name="connsiteY7" fmla="*/ 169115 h 827628"/>
                    <a:gd name="connsiteX8" fmla="*/ 83662 w 953421"/>
                    <a:gd name="connsiteY8" fmla="*/ 187984 h 827628"/>
                    <a:gd name="connsiteX9" fmla="*/ 14910 w 953421"/>
                    <a:gd name="connsiteY9" fmla="*/ 303327 h 827628"/>
                    <a:gd name="connsiteX10" fmla="*/ 102477 w 953421"/>
                    <a:gd name="connsiteY10" fmla="*/ 390078 h 827628"/>
                    <a:gd name="connsiteX11" fmla="*/ 55413 w 953421"/>
                    <a:gd name="connsiteY11" fmla="*/ 414818 h 827628"/>
                    <a:gd name="connsiteX12" fmla="*/ 50986 w 953421"/>
                    <a:gd name="connsiteY12" fmla="*/ 600240 h 827628"/>
                    <a:gd name="connsiteX13" fmla="*/ 282087 w 953421"/>
                    <a:gd name="connsiteY13" fmla="*/ 648823 h 827628"/>
                    <a:gd name="connsiteX14" fmla="*/ 469056 w 953421"/>
                    <a:gd name="connsiteY14" fmla="*/ 685561 h 827628"/>
                    <a:gd name="connsiteX15" fmla="*/ 708016 w 953421"/>
                    <a:gd name="connsiteY15" fmla="*/ 786633 h 827628"/>
                    <a:gd name="connsiteX16" fmla="*/ 714982 w 953421"/>
                    <a:gd name="connsiteY16" fmla="*/ 789220 h 827628"/>
                    <a:gd name="connsiteX0" fmla="*/ 713193 w 951632"/>
                    <a:gd name="connsiteY0" fmla="*/ 789220 h 827628"/>
                    <a:gd name="connsiteX1" fmla="*/ 951632 w 951632"/>
                    <a:gd name="connsiteY1" fmla="*/ 313657 h 827628"/>
                    <a:gd name="connsiteX2" fmla="*/ 668451 w 951632"/>
                    <a:gd name="connsiteY2" fmla="*/ 131261 h 827628"/>
                    <a:gd name="connsiteX3" fmla="*/ 650505 w 951632"/>
                    <a:gd name="connsiteY3" fmla="*/ 307826 h 827628"/>
                    <a:gd name="connsiteX4" fmla="*/ 663122 w 951632"/>
                    <a:gd name="connsiteY4" fmla="*/ 134282 h 827628"/>
                    <a:gd name="connsiteX5" fmla="*/ 218226 w 951632"/>
                    <a:gd name="connsiteY5" fmla="*/ 97 h 827628"/>
                    <a:gd name="connsiteX6" fmla="*/ 145788 w 951632"/>
                    <a:gd name="connsiteY6" fmla="*/ 118386 h 827628"/>
                    <a:gd name="connsiteX7" fmla="*/ 266422 w 951632"/>
                    <a:gd name="connsiteY7" fmla="*/ 169115 h 827628"/>
                    <a:gd name="connsiteX8" fmla="*/ 81873 w 951632"/>
                    <a:gd name="connsiteY8" fmla="*/ 187984 h 827628"/>
                    <a:gd name="connsiteX9" fmla="*/ 13121 w 951632"/>
                    <a:gd name="connsiteY9" fmla="*/ 303327 h 827628"/>
                    <a:gd name="connsiteX10" fmla="*/ 100688 w 951632"/>
                    <a:gd name="connsiteY10" fmla="*/ 390078 h 827628"/>
                    <a:gd name="connsiteX11" fmla="*/ 53624 w 951632"/>
                    <a:gd name="connsiteY11" fmla="*/ 414818 h 827628"/>
                    <a:gd name="connsiteX12" fmla="*/ 72014 w 951632"/>
                    <a:gd name="connsiteY12" fmla="*/ 563954 h 827628"/>
                    <a:gd name="connsiteX13" fmla="*/ 280298 w 951632"/>
                    <a:gd name="connsiteY13" fmla="*/ 648823 h 827628"/>
                    <a:gd name="connsiteX14" fmla="*/ 467267 w 951632"/>
                    <a:gd name="connsiteY14" fmla="*/ 685561 h 827628"/>
                    <a:gd name="connsiteX15" fmla="*/ 706227 w 951632"/>
                    <a:gd name="connsiteY15" fmla="*/ 786633 h 827628"/>
                    <a:gd name="connsiteX16" fmla="*/ 713193 w 951632"/>
                    <a:gd name="connsiteY16" fmla="*/ 789220 h 827628"/>
                    <a:gd name="connsiteX0" fmla="*/ 713193 w 951632"/>
                    <a:gd name="connsiteY0" fmla="*/ 789220 h 827628"/>
                    <a:gd name="connsiteX1" fmla="*/ 951632 w 951632"/>
                    <a:gd name="connsiteY1" fmla="*/ 313657 h 827628"/>
                    <a:gd name="connsiteX2" fmla="*/ 668451 w 951632"/>
                    <a:gd name="connsiteY2" fmla="*/ 131261 h 827628"/>
                    <a:gd name="connsiteX3" fmla="*/ 650505 w 951632"/>
                    <a:gd name="connsiteY3" fmla="*/ 307826 h 827628"/>
                    <a:gd name="connsiteX4" fmla="*/ 663122 w 951632"/>
                    <a:gd name="connsiteY4" fmla="*/ 134282 h 827628"/>
                    <a:gd name="connsiteX5" fmla="*/ 218226 w 951632"/>
                    <a:gd name="connsiteY5" fmla="*/ 97 h 827628"/>
                    <a:gd name="connsiteX6" fmla="*/ 145788 w 951632"/>
                    <a:gd name="connsiteY6" fmla="*/ 118386 h 827628"/>
                    <a:gd name="connsiteX7" fmla="*/ 266422 w 951632"/>
                    <a:gd name="connsiteY7" fmla="*/ 169115 h 827628"/>
                    <a:gd name="connsiteX8" fmla="*/ 81873 w 951632"/>
                    <a:gd name="connsiteY8" fmla="*/ 187984 h 827628"/>
                    <a:gd name="connsiteX9" fmla="*/ 13121 w 951632"/>
                    <a:gd name="connsiteY9" fmla="*/ 303327 h 827628"/>
                    <a:gd name="connsiteX10" fmla="*/ 100688 w 951632"/>
                    <a:gd name="connsiteY10" fmla="*/ 390078 h 827628"/>
                    <a:gd name="connsiteX11" fmla="*/ 53624 w 951632"/>
                    <a:gd name="connsiteY11" fmla="*/ 414818 h 827628"/>
                    <a:gd name="connsiteX12" fmla="*/ 72014 w 951632"/>
                    <a:gd name="connsiteY12" fmla="*/ 563954 h 827628"/>
                    <a:gd name="connsiteX13" fmla="*/ 283185 w 951632"/>
                    <a:gd name="connsiteY13" fmla="*/ 608445 h 827628"/>
                    <a:gd name="connsiteX14" fmla="*/ 467267 w 951632"/>
                    <a:gd name="connsiteY14" fmla="*/ 685561 h 827628"/>
                    <a:gd name="connsiteX15" fmla="*/ 706227 w 951632"/>
                    <a:gd name="connsiteY15" fmla="*/ 786633 h 827628"/>
                    <a:gd name="connsiteX16" fmla="*/ 713193 w 951632"/>
                    <a:gd name="connsiteY16" fmla="*/ 789220 h 827628"/>
                    <a:gd name="connsiteX0" fmla="*/ 713193 w 951632"/>
                    <a:gd name="connsiteY0" fmla="*/ 789220 h 827628"/>
                    <a:gd name="connsiteX1" fmla="*/ 951632 w 951632"/>
                    <a:gd name="connsiteY1" fmla="*/ 313657 h 827628"/>
                    <a:gd name="connsiteX2" fmla="*/ 668451 w 951632"/>
                    <a:gd name="connsiteY2" fmla="*/ 131261 h 827628"/>
                    <a:gd name="connsiteX3" fmla="*/ 650505 w 951632"/>
                    <a:gd name="connsiteY3" fmla="*/ 307826 h 827628"/>
                    <a:gd name="connsiteX4" fmla="*/ 663122 w 951632"/>
                    <a:gd name="connsiteY4" fmla="*/ 134282 h 827628"/>
                    <a:gd name="connsiteX5" fmla="*/ 218226 w 951632"/>
                    <a:gd name="connsiteY5" fmla="*/ 97 h 827628"/>
                    <a:gd name="connsiteX6" fmla="*/ 145788 w 951632"/>
                    <a:gd name="connsiteY6" fmla="*/ 118386 h 827628"/>
                    <a:gd name="connsiteX7" fmla="*/ 266422 w 951632"/>
                    <a:gd name="connsiteY7" fmla="*/ 169115 h 827628"/>
                    <a:gd name="connsiteX8" fmla="*/ 81873 w 951632"/>
                    <a:gd name="connsiteY8" fmla="*/ 187984 h 827628"/>
                    <a:gd name="connsiteX9" fmla="*/ 13121 w 951632"/>
                    <a:gd name="connsiteY9" fmla="*/ 303327 h 827628"/>
                    <a:gd name="connsiteX10" fmla="*/ 100688 w 951632"/>
                    <a:gd name="connsiteY10" fmla="*/ 390078 h 827628"/>
                    <a:gd name="connsiteX11" fmla="*/ 53624 w 951632"/>
                    <a:gd name="connsiteY11" fmla="*/ 414818 h 827628"/>
                    <a:gd name="connsiteX12" fmla="*/ 72014 w 951632"/>
                    <a:gd name="connsiteY12" fmla="*/ 563954 h 827628"/>
                    <a:gd name="connsiteX13" fmla="*/ 283185 w 951632"/>
                    <a:gd name="connsiteY13" fmla="*/ 608445 h 827628"/>
                    <a:gd name="connsiteX14" fmla="*/ 467267 w 951632"/>
                    <a:gd name="connsiteY14" fmla="*/ 685561 h 827628"/>
                    <a:gd name="connsiteX15" fmla="*/ 706227 w 951632"/>
                    <a:gd name="connsiteY15" fmla="*/ 786633 h 827628"/>
                    <a:gd name="connsiteX16" fmla="*/ 713193 w 951632"/>
                    <a:gd name="connsiteY16" fmla="*/ 789220 h 827628"/>
                    <a:gd name="connsiteX0" fmla="*/ 713193 w 951632"/>
                    <a:gd name="connsiteY0" fmla="*/ 789220 h 827628"/>
                    <a:gd name="connsiteX1" fmla="*/ 951632 w 951632"/>
                    <a:gd name="connsiteY1" fmla="*/ 313657 h 827628"/>
                    <a:gd name="connsiteX2" fmla="*/ 668451 w 951632"/>
                    <a:gd name="connsiteY2" fmla="*/ 131261 h 827628"/>
                    <a:gd name="connsiteX3" fmla="*/ 650505 w 951632"/>
                    <a:gd name="connsiteY3" fmla="*/ 307826 h 827628"/>
                    <a:gd name="connsiteX4" fmla="*/ 663122 w 951632"/>
                    <a:gd name="connsiteY4" fmla="*/ 134282 h 827628"/>
                    <a:gd name="connsiteX5" fmla="*/ 218226 w 951632"/>
                    <a:gd name="connsiteY5" fmla="*/ 97 h 827628"/>
                    <a:gd name="connsiteX6" fmla="*/ 145788 w 951632"/>
                    <a:gd name="connsiteY6" fmla="*/ 118386 h 827628"/>
                    <a:gd name="connsiteX7" fmla="*/ 266422 w 951632"/>
                    <a:gd name="connsiteY7" fmla="*/ 169115 h 827628"/>
                    <a:gd name="connsiteX8" fmla="*/ 81873 w 951632"/>
                    <a:gd name="connsiteY8" fmla="*/ 187984 h 827628"/>
                    <a:gd name="connsiteX9" fmla="*/ 13121 w 951632"/>
                    <a:gd name="connsiteY9" fmla="*/ 303327 h 827628"/>
                    <a:gd name="connsiteX10" fmla="*/ 100688 w 951632"/>
                    <a:gd name="connsiteY10" fmla="*/ 390078 h 827628"/>
                    <a:gd name="connsiteX11" fmla="*/ 42216 w 951632"/>
                    <a:gd name="connsiteY11" fmla="*/ 432960 h 827628"/>
                    <a:gd name="connsiteX12" fmla="*/ 72014 w 951632"/>
                    <a:gd name="connsiteY12" fmla="*/ 563954 h 827628"/>
                    <a:gd name="connsiteX13" fmla="*/ 283185 w 951632"/>
                    <a:gd name="connsiteY13" fmla="*/ 608445 h 827628"/>
                    <a:gd name="connsiteX14" fmla="*/ 467267 w 951632"/>
                    <a:gd name="connsiteY14" fmla="*/ 685561 h 827628"/>
                    <a:gd name="connsiteX15" fmla="*/ 706227 w 951632"/>
                    <a:gd name="connsiteY15" fmla="*/ 786633 h 827628"/>
                    <a:gd name="connsiteX16" fmla="*/ 713193 w 951632"/>
                    <a:gd name="connsiteY16" fmla="*/ 789220 h 827628"/>
                    <a:gd name="connsiteX0" fmla="*/ 713193 w 951632"/>
                    <a:gd name="connsiteY0" fmla="*/ 789128 h 827536"/>
                    <a:gd name="connsiteX1" fmla="*/ 951632 w 951632"/>
                    <a:gd name="connsiteY1" fmla="*/ 313565 h 827536"/>
                    <a:gd name="connsiteX2" fmla="*/ 668451 w 951632"/>
                    <a:gd name="connsiteY2" fmla="*/ 131169 h 827536"/>
                    <a:gd name="connsiteX3" fmla="*/ 650505 w 951632"/>
                    <a:gd name="connsiteY3" fmla="*/ 307734 h 827536"/>
                    <a:gd name="connsiteX4" fmla="*/ 663122 w 951632"/>
                    <a:gd name="connsiteY4" fmla="*/ 134190 h 827536"/>
                    <a:gd name="connsiteX5" fmla="*/ 218226 w 951632"/>
                    <a:gd name="connsiteY5" fmla="*/ 5 h 827536"/>
                    <a:gd name="connsiteX6" fmla="*/ 127812 w 951632"/>
                    <a:gd name="connsiteY6" fmla="*/ 137933 h 827536"/>
                    <a:gd name="connsiteX7" fmla="*/ 266422 w 951632"/>
                    <a:gd name="connsiteY7" fmla="*/ 169023 h 827536"/>
                    <a:gd name="connsiteX8" fmla="*/ 81873 w 951632"/>
                    <a:gd name="connsiteY8" fmla="*/ 187892 h 827536"/>
                    <a:gd name="connsiteX9" fmla="*/ 13121 w 951632"/>
                    <a:gd name="connsiteY9" fmla="*/ 303235 h 827536"/>
                    <a:gd name="connsiteX10" fmla="*/ 100688 w 951632"/>
                    <a:gd name="connsiteY10" fmla="*/ 389986 h 827536"/>
                    <a:gd name="connsiteX11" fmla="*/ 42216 w 951632"/>
                    <a:gd name="connsiteY11" fmla="*/ 432868 h 827536"/>
                    <a:gd name="connsiteX12" fmla="*/ 72014 w 951632"/>
                    <a:gd name="connsiteY12" fmla="*/ 563862 h 827536"/>
                    <a:gd name="connsiteX13" fmla="*/ 283185 w 951632"/>
                    <a:gd name="connsiteY13" fmla="*/ 608353 h 827536"/>
                    <a:gd name="connsiteX14" fmla="*/ 467267 w 951632"/>
                    <a:gd name="connsiteY14" fmla="*/ 685469 h 827536"/>
                    <a:gd name="connsiteX15" fmla="*/ 706227 w 951632"/>
                    <a:gd name="connsiteY15" fmla="*/ 786541 h 827536"/>
                    <a:gd name="connsiteX16" fmla="*/ 713193 w 951632"/>
                    <a:gd name="connsiteY16" fmla="*/ 789128 h 827536"/>
                    <a:gd name="connsiteX0" fmla="*/ 713193 w 951632"/>
                    <a:gd name="connsiteY0" fmla="*/ 789128 h 827536"/>
                    <a:gd name="connsiteX1" fmla="*/ 951632 w 951632"/>
                    <a:gd name="connsiteY1" fmla="*/ 313565 h 827536"/>
                    <a:gd name="connsiteX2" fmla="*/ 668451 w 951632"/>
                    <a:gd name="connsiteY2" fmla="*/ 131169 h 827536"/>
                    <a:gd name="connsiteX3" fmla="*/ 650505 w 951632"/>
                    <a:gd name="connsiteY3" fmla="*/ 307734 h 827536"/>
                    <a:gd name="connsiteX4" fmla="*/ 663122 w 951632"/>
                    <a:gd name="connsiteY4" fmla="*/ 134190 h 827536"/>
                    <a:gd name="connsiteX5" fmla="*/ 218226 w 951632"/>
                    <a:gd name="connsiteY5" fmla="*/ 5 h 827536"/>
                    <a:gd name="connsiteX6" fmla="*/ 127812 w 951632"/>
                    <a:gd name="connsiteY6" fmla="*/ 137933 h 827536"/>
                    <a:gd name="connsiteX7" fmla="*/ 266422 w 951632"/>
                    <a:gd name="connsiteY7" fmla="*/ 169023 h 827536"/>
                    <a:gd name="connsiteX8" fmla="*/ 81873 w 951632"/>
                    <a:gd name="connsiteY8" fmla="*/ 187892 h 827536"/>
                    <a:gd name="connsiteX9" fmla="*/ 13121 w 951632"/>
                    <a:gd name="connsiteY9" fmla="*/ 303235 h 827536"/>
                    <a:gd name="connsiteX10" fmla="*/ 172860 w 951632"/>
                    <a:gd name="connsiteY10" fmla="*/ 395989 h 827536"/>
                    <a:gd name="connsiteX11" fmla="*/ 42216 w 951632"/>
                    <a:gd name="connsiteY11" fmla="*/ 432868 h 827536"/>
                    <a:gd name="connsiteX12" fmla="*/ 72014 w 951632"/>
                    <a:gd name="connsiteY12" fmla="*/ 563862 h 827536"/>
                    <a:gd name="connsiteX13" fmla="*/ 283185 w 951632"/>
                    <a:gd name="connsiteY13" fmla="*/ 608353 h 827536"/>
                    <a:gd name="connsiteX14" fmla="*/ 467267 w 951632"/>
                    <a:gd name="connsiteY14" fmla="*/ 685469 h 827536"/>
                    <a:gd name="connsiteX15" fmla="*/ 706227 w 951632"/>
                    <a:gd name="connsiteY15" fmla="*/ 786541 h 827536"/>
                    <a:gd name="connsiteX16" fmla="*/ 713193 w 951632"/>
                    <a:gd name="connsiteY16" fmla="*/ 789128 h 827536"/>
                    <a:gd name="connsiteX0" fmla="*/ 713193 w 718933"/>
                    <a:gd name="connsiteY0" fmla="*/ 789128 h 827536"/>
                    <a:gd name="connsiteX1" fmla="*/ 668451 w 718933"/>
                    <a:gd name="connsiteY1" fmla="*/ 131169 h 827536"/>
                    <a:gd name="connsiteX2" fmla="*/ 650505 w 718933"/>
                    <a:gd name="connsiteY2" fmla="*/ 307734 h 827536"/>
                    <a:gd name="connsiteX3" fmla="*/ 663122 w 718933"/>
                    <a:gd name="connsiteY3" fmla="*/ 134190 h 827536"/>
                    <a:gd name="connsiteX4" fmla="*/ 218226 w 718933"/>
                    <a:gd name="connsiteY4" fmla="*/ 5 h 827536"/>
                    <a:gd name="connsiteX5" fmla="*/ 127812 w 718933"/>
                    <a:gd name="connsiteY5" fmla="*/ 137933 h 827536"/>
                    <a:gd name="connsiteX6" fmla="*/ 266422 w 718933"/>
                    <a:gd name="connsiteY6" fmla="*/ 169023 h 827536"/>
                    <a:gd name="connsiteX7" fmla="*/ 81873 w 718933"/>
                    <a:gd name="connsiteY7" fmla="*/ 187892 h 827536"/>
                    <a:gd name="connsiteX8" fmla="*/ 13121 w 718933"/>
                    <a:gd name="connsiteY8" fmla="*/ 303235 h 827536"/>
                    <a:gd name="connsiteX9" fmla="*/ 172860 w 718933"/>
                    <a:gd name="connsiteY9" fmla="*/ 395989 h 827536"/>
                    <a:gd name="connsiteX10" fmla="*/ 42216 w 718933"/>
                    <a:gd name="connsiteY10" fmla="*/ 432868 h 827536"/>
                    <a:gd name="connsiteX11" fmla="*/ 72014 w 718933"/>
                    <a:gd name="connsiteY11" fmla="*/ 563862 h 827536"/>
                    <a:gd name="connsiteX12" fmla="*/ 283185 w 718933"/>
                    <a:gd name="connsiteY12" fmla="*/ 608353 h 827536"/>
                    <a:gd name="connsiteX13" fmla="*/ 467267 w 718933"/>
                    <a:gd name="connsiteY13" fmla="*/ 685469 h 827536"/>
                    <a:gd name="connsiteX14" fmla="*/ 706227 w 718933"/>
                    <a:gd name="connsiteY14" fmla="*/ 786541 h 827536"/>
                    <a:gd name="connsiteX15" fmla="*/ 713193 w 718933"/>
                    <a:gd name="connsiteY15" fmla="*/ 789128 h 827536"/>
                    <a:gd name="connsiteX0" fmla="*/ 713193 w 718933"/>
                    <a:gd name="connsiteY0" fmla="*/ 789128 h 827536"/>
                    <a:gd name="connsiteX1" fmla="*/ 668451 w 718933"/>
                    <a:gd name="connsiteY1" fmla="*/ 131169 h 827536"/>
                    <a:gd name="connsiteX2" fmla="*/ 650505 w 718933"/>
                    <a:gd name="connsiteY2" fmla="*/ 307734 h 827536"/>
                    <a:gd name="connsiteX3" fmla="*/ 663122 w 718933"/>
                    <a:gd name="connsiteY3" fmla="*/ 134190 h 827536"/>
                    <a:gd name="connsiteX4" fmla="*/ 218226 w 718933"/>
                    <a:gd name="connsiteY4" fmla="*/ 5 h 827536"/>
                    <a:gd name="connsiteX5" fmla="*/ 127812 w 718933"/>
                    <a:gd name="connsiteY5" fmla="*/ 137933 h 827536"/>
                    <a:gd name="connsiteX6" fmla="*/ 266422 w 718933"/>
                    <a:gd name="connsiteY6" fmla="*/ 169023 h 827536"/>
                    <a:gd name="connsiteX7" fmla="*/ 81873 w 718933"/>
                    <a:gd name="connsiteY7" fmla="*/ 187892 h 827536"/>
                    <a:gd name="connsiteX8" fmla="*/ 13121 w 718933"/>
                    <a:gd name="connsiteY8" fmla="*/ 303235 h 827536"/>
                    <a:gd name="connsiteX9" fmla="*/ 172860 w 718933"/>
                    <a:gd name="connsiteY9" fmla="*/ 395989 h 827536"/>
                    <a:gd name="connsiteX10" fmla="*/ 42216 w 718933"/>
                    <a:gd name="connsiteY10" fmla="*/ 432868 h 827536"/>
                    <a:gd name="connsiteX11" fmla="*/ 72014 w 718933"/>
                    <a:gd name="connsiteY11" fmla="*/ 563862 h 827536"/>
                    <a:gd name="connsiteX12" fmla="*/ 283185 w 718933"/>
                    <a:gd name="connsiteY12" fmla="*/ 608353 h 827536"/>
                    <a:gd name="connsiteX13" fmla="*/ 467267 w 718933"/>
                    <a:gd name="connsiteY13" fmla="*/ 685469 h 827536"/>
                    <a:gd name="connsiteX14" fmla="*/ 706227 w 718933"/>
                    <a:gd name="connsiteY14" fmla="*/ 786541 h 827536"/>
                    <a:gd name="connsiteX15" fmla="*/ 713193 w 718933"/>
                    <a:gd name="connsiteY15" fmla="*/ 789128 h 827536"/>
                    <a:gd name="connsiteX0" fmla="*/ 706227 w 716083"/>
                    <a:gd name="connsiteY0" fmla="*/ 786541 h 786541"/>
                    <a:gd name="connsiteX1" fmla="*/ 668451 w 716083"/>
                    <a:gd name="connsiteY1" fmla="*/ 131169 h 786541"/>
                    <a:gd name="connsiteX2" fmla="*/ 650505 w 716083"/>
                    <a:gd name="connsiteY2" fmla="*/ 307734 h 786541"/>
                    <a:gd name="connsiteX3" fmla="*/ 663122 w 716083"/>
                    <a:gd name="connsiteY3" fmla="*/ 134190 h 786541"/>
                    <a:gd name="connsiteX4" fmla="*/ 218226 w 716083"/>
                    <a:gd name="connsiteY4" fmla="*/ 5 h 786541"/>
                    <a:gd name="connsiteX5" fmla="*/ 127812 w 716083"/>
                    <a:gd name="connsiteY5" fmla="*/ 137933 h 786541"/>
                    <a:gd name="connsiteX6" fmla="*/ 266422 w 716083"/>
                    <a:gd name="connsiteY6" fmla="*/ 169023 h 786541"/>
                    <a:gd name="connsiteX7" fmla="*/ 81873 w 716083"/>
                    <a:gd name="connsiteY7" fmla="*/ 187892 h 786541"/>
                    <a:gd name="connsiteX8" fmla="*/ 13121 w 716083"/>
                    <a:gd name="connsiteY8" fmla="*/ 303235 h 786541"/>
                    <a:gd name="connsiteX9" fmla="*/ 172860 w 716083"/>
                    <a:gd name="connsiteY9" fmla="*/ 395989 h 786541"/>
                    <a:gd name="connsiteX10" fmla="*/ 42216 w 716083"/>
                    <a:gd name="connsiteY10" fmla="*/ 432868 h 786541"/>
                    <a:gd name="connsiteX11" fmla="*/ 72014 w 716083"/>
                    <a:gd name="connsiteY11" fmla="*/ 563862 h 786541"/>
                    <a:gd name="connsiteX12" fmla="*/ 283185 w 716083"/>
                    <a:gd name="connsiteY12" fmla="*/ 608353 h 786541"/>
                    <a:gd name="connsiteX13" fmla="*/ 467267 w 716083"/>
                    <a:gd name="connsiteY13" fmla="*/ 685469 h 786541"/>
                    <a:gd name="connsiteX14" fmla="*/ 706227 w 716083"/>
                    <a:gd name="connsiteY14" fmla="*/ 786541 h 786541"/>
                    <a:gd name="connsiteX0" fmla="*/ 467267 w 668451"/>
                    <a:gd name="connsiteY0" fmla="*/ 685469 h 685469"/>
                    <a:gd name="connsiteX1" fmla="*/ 668451 w 668451"/>
                    <a:gd name="connsiteY1" fmla="*/ 131169 h 685469"/>
                    <a:gd name="connsiteX2" fmla="*/ 650505 w 668451"/>
                    <a:gd name="connsiteY2" fmla="*/ 307734 h 685469"/>
                    <a:gd name="connsiteX3" fmla="*/ 663122 w 668451"/>
                    <a:gd name="connsiteY3" fmla="*/ 134190 h 685469"/>
                    <a:gd name="connsiteX4" fmla="*/ 218226 w 668451"/>
                    <a:gd name="connsiteY4" fmla="*/ 5 h 685469"/>
                    <a:gd name="connsiteX5" fmla="*/ 127812 w 668451"/>
                    <a:gd name="connsiteY5" fmla="*/ 137933 h 685469"/>
                    <a:gd name="connsiteX6" fmla="*/ 266422 w 668451"/>
                    <a:gd name="connsiteY6" fmla="*/ 169023 h 685469"/>
                    <a:gd name="connsiteX7" fmla="*/ 81873 w 668451"/>
                    <a:gd name="connsiteY7" fmla="*/ 187892 h 685469"/>
                    <a:gd name="connsiteX8" fmla="*/ 13121 w 668451"/>
                    <a:gd name="connsiteY8" fmla="*/ 303235 h 685469"/>
                    <a:gd name="connsiteX9" fmla="*/ 172860 w 668451"/>
                    <a:gd name="connsiteY9" fmla="*/ 395989 h 685469"/>
                    <a:gd name="connsiteX10" fmla="*/ 42216 w 668451"/>
                    <a:gd name="connsiteY10" fmla="*/ 432868 h 685469"/>
                    <a:gd name="connsiteX11" fmla="*/ 72014 w 668451"/>
                    <a:gd name="connsiteY11" fmla="*/ 563862 h 685469"/>
                    <a:gd name="connsiteX12" fmla="*/ 283185 w 668451"/>
                    <a:gd name="connsiteY12" fmla="*/ 608353 h 685469"/>
                    <a:gd name="connsiteX13" fmla="*/ 467267 w 668451"/>
                    <a:gd name="connsiteY13" fmla="*/ 685469 h 685469"/>
                    <a:gd name="connsiteX0" fmla="*/ 467267 w 707002"/>
                    <a:gd name="connsiteY0" fmla="*/ 685467 h 685467"/>
                    <a:gd name="connsiteX1" fmla="*/ 668451 w 707002"/>
                    <a:gd name="connsiteY1" fmla="*/ 131167 h 685467"/>
                    <a:gd name="connsiteX2" fmla="*/ 663122 w 707002"/>
                    <a:gd name="connsiteY2" fmla="*/ 134188 h 685467"/>
                    <a:gd name="connsiteX3" fmla="*/ 218226 w 707002"/>
                    <a:gd name="connsiteY3" fmla="*/ 3 h 685467"/>
                    <a:gd name="connsiteX4" fmla="*/ 127812 w 707002"/>
                    <a:gd name="connsiteY4" fmla="*/ 137931 h 685467"/>
                    <a:gd name="connsiteX5" fmla="*/ 266422 w 707002"/>
                    <a:gd name="connsiteY5" fmla="*/ 169021 h 685467"/>
                    <a:gd name="connsiteX6" fmla="*/ 81873 w 707002"/>
                    <a:gd name="connsiteY6" fmla="*/ 187890 h 685467"/>
                    <a:gd name="connsiteX7" fmla="*/ 13121 w 707002"/>
                    <a:gd name="connsiteY7" fmla="*/ 303233 h 685467"/>
                    <a:gd name="connsiteX8" fmla="*/ 172860 w 707002"/>
                    <a:gd name="connsiteY8" fmla="*/ 395987 h 685467"/>
                    <a:gd name="connsiteX9" fmla="*/ 42216 w 707002"/>
                    <a:gd name="connsiteY9" fmla="*/ 432866 h 685467"/>
                    <a:gd name="connsiteX10" fmla="*/ 72014 w 707002"/>
                    <a:gd name="connsiteY10" fmla="*/ 563860 h 685467"/>
                    <a:gd name="connsiteX11" fmla="*/ 283185 w 707002"/>
                    <a:gd name="connsiteY11" fmla="*/ 608351 h 685467"/>
                    <a:gd name="connsiteX12" fmla="*/ 467267 w 707002"/>
                    <a:gd name="connsiteY12" fmla="*/ 685467 h 685467"/>
                    <a:gd name="connsiteX0" fmla="*/ 467267 w 668451"/>
                    <a:gd name="connsiteY0" fmla="*/ 685511 h 685511"/>
                    <a:gd name="connsiteX1" fmla="*/ 668451 w 668451"/>
                    <a:gd name="connsiteY1" fmla="*/ 131211 h 685511"/>
                    <a:gd name="connsiteX2" fmla="*/ 218226 w 668451"/>
                    <a:gd name="connsiteY2" fmla="*/ 47 h 685511"/>
                    <a:gd name="connsiteX3" fmla="*/ 127812 w 668451"/>
                    <a:gd name="connsiteY3" fmla="*/ 137975 h 685511"/>
                    <a:gd name="connsiteX4" fmla="*/ 266422 w 668451"/>
                    <a:gd name="connsiteY4" fmla="*/ 169065 h 685511"/>
                    <a:gd name="connsiteX5" fmla="*/ 81873 w 668451"/>
                    <a:gd name="connsiteY5" fmla="*/ 187934 h 685511"/>
                    <a:gd name="connsiteX6" fmla="*/ 13121 w 668451"/>
                    <a:gd name="connsiteY6" fmla="*/ 303277 h 685511"/>
                    <a:gd name="connsiteX7" fmla="*/ 172860 w 668451"/>
                    <a:gd name="connsiteY7" fmla="*/ 396031 h 685511"/>
                    <a:gd name="connsiteX8" fmla="*/ 42216 w 668451"/>
                    <a:gd name="connsiteY8" fmla="*/ 432910 h 685511"/>
                    <a:gd name="connsiteX9" fmla="*/ 72014 w 668451"/>
                    <a:gd name="connsiteY9" fmla="*/ 563904 h 685511"/>
                    <a:gd name="connsiteX10" fmla="*/ 283185 w 668451"/>
                    <a:gd name="connsiteY10" fmla="*/ 608395 h 685511"/>
                    <a:gd name="connsiteX11" fmla="*/ 467267 w 668451"/>
                    <a:gd name="connsiteY11" fmla="*/ 685511 h 685511"/>
                    <a:gd name="connsiteX0" fmla="*/ 467267 w 593848"/>
                    <a:gd name="connsiteY0" fmla="*/ 685973 h 685973"/>
                    <a:gd name="connsiteX1" fmla="*/ 593848 w 593848"/>
                    <a:gd name="connsiteY1" fmla="*/ 183212 h 685973"/>
                    <a:gd name="connsiteX2" fmla="*/ 218226 w 593848"/>
                    <a:gd name="connsiteY2" fmla="*/ 509 h 685973"/>
                    <a:gd name="connsiteX3" fmla="*/ 127812 w 593848"/>
                    <a:gd name="connsiteY3" fmla="*/ 138437 h 685973"/>
                    <a:gd name="connsiteX4" fmla="*/ 266422 w 593848"/>
                    <a:gd name="connsiteY4" fmla="*/ 169527 h 685973"/>
                    <a:gd name="connsiteX5" fmla="*/ 81873 w 593848"/>
                    <a:gd name="connsiteY5" fmla="*/ 188396 h 685973"/>
                    <a:gd name="connsiteX6" fmla="*/ 13121 w 593848"/>
                    <a:gd name="connsiteY6" fmla="*/ 303739 h 685973"/>
                    <a:gd name="connsiteX7" fmla="*/ 172860 w 593848"/>
                    <a:gd name="connsiteY7" fmla="*/ 396493 h 685973"/>
                    <a:gd name="connsiteX8" fmla="*/ 42216 w 593848"/>
                    <a:gd name="connsiteY8" fmla="*/ 433372 h 685973"/>
                    <a:gd name="connsiteX9" fmla="*/ 72014 w 593848"/>
                    <a:gd name="connsiteY9" fmla="*/ 564366 h 685973"/>
                    <a:gd name="connsiteX10" fmla="*/ 283185 w 593848"/>
                    <a:gd name="connsiteY10" fmla="*/ 608857 h 685973"/>
                    <a:gd name="connsiteX11" fmla="*/ 467267 w 593848"/>
                    <a:gd name="connsiteY11" fmla="*/ 685973 h 685973"/>
                    <a:gd name="connsiteX0" fmla="*/ 357021 w 593848"/>
                    <a:gd name="connsiteY0" fmla="*/ 664467 h 664467"/>
                    <a:gd name="connsiteX1" fmla="*/ 593848 w 593848"/>
                    <a:gd name="connsiteY1" fmla="*/ 183212 h 664467"/>
                    <a:gd name="connsiteX2" fmla="*/ 218226 w 593848"/>
                    <a:gd name="connsiteY2" fmla="*/ 509 h 664467"/>
                    <a:gd name="connsiteX3" fmla="*/ 127812 w 593848"/>
                    <a:gd name="connsiteY3" fmla="*/ 138437 h 664467"/>
                    <a:gd name="connsiteX4" fmla="*/ 266422 w 593848"/>
                    <a:gd name="connsiteY4" fmla="*/ 169527 h 664467"/>
                    <a:gd name="connsiteX5" fmla="*/ 81873 w 593848"/>
                    <a:gd name="connsiteY5" fmla="*/ 188396 h 664467"/>
                    <a:gd name="connsiteX6" fmla="*/ 13121 w 593848"/>
                    <a:gd name="connsiteY6" fmla="*/ 303739 h 664467"/>
                    <a:gd name="connsiteX7" fmla="*/ 172860 w 593848"/>
                    <a:gd name="connsiteY7" fmla="*/ 396493 h 664467"/>
                    <a:gd name="connsiteX8" fmla="*/ 42216 w 593848"/>
                    <a:gd name="connsiteY8" fmla="*/ 433372 h 664467"/>
                    <a:gd name="connsiteX9" fmla="*/ 72014 w 593848"/>
                    <a:gd name="connsiteY9" fmla="*/ 564366 h 664467"/>
                    <a:gd name="connsiteX10" fmla="*/ 283185 w 593848"/>
                    <a:gd name="connsiteY10" fmla="*/ 608857 h 664467"/>
                    <a:gd name="connsiteX11" fmla="*/ 357021 w 593848"/>
                    <a:gd name="connsiteY11" fmla="*/ 664467 h 664467"/>
                    <a:gd name="connsiteX0" fmla="*/ 357021 w 557043"/>
                    <a:gd name="connsiteY0" fmla="*/ 664161 h 664161"/>
                    <a:gd name="connsiteX1" fmla="*/ 557043 w 557043"/>
                    <a:gd name="connsiteY1" fmla="*/ 165389 h 664161"/>
                    <a:gd name="connsiteX2" fmla="*/ 218226 w 557043"/>
                    <a:gd name="connsiteY2" fmla="*/ 203 h 664161"/>
                    <a:gd name="connsiteX3" fmla="*/ 127812 w 557043"/>
                    <a:gd name="connsiteY3" fmla="*/ 138131 h 664161"/>
                    <a:gd name="connsiteX4" fmla="*/ 266422 w 557043"/>
                    <a:gd name="connsiteY4" fmla="*/ 169221 h 664161"/>
                    <a:gd name="connsiteX5" fmla="*/ 81873 w 557043"/>
                    <a:gd name="connsiteY5" fmla="*/ 188090 h 664161"/>
                    <a:gd name="connsiteX6" fmla="*/ 13121 w 557043"/>
                    <a:gd name="connsiteY6" fmla="*/ 303433 h 664161"/>
                    <a:gd name="connsiteX7" fmla="*/ 172860 w 557043"/>
                    <a:gd name="connsiteY7" fmla="*/ 396187 h 664161"/>
                    <a:gd name="connsiteX8" fmla="*/ 42216 w 557043"/>
                    <a:gd name="connsiteY8" fmla="*/ 433066 h 664161"/>
                    <a:gd name="connsiteX9" fmla="*/ 72014 w 557043"/>
                    <a:gd name="connsiteY9" fmla="*/ 564060 h 664161"/>
                    <a:gd name="connsiteX10" fmla="*/ 283185 w 557043"/>
                    <a:gd name="connsiteY10" fmla="*/ 608551 h 664161"/>
                    <a:gd name="connsiteX11" fmla="*/ 357021 w 557043"/>
                    <a:gd name="connsiteY11" fmla="*/ 664161 h 664161"/>
                    <a:gd name="connsiteX0" fmla="*/ 357021 w 557491"/>
                    <a:gd name="connsiteY0" fmla="*/ 664161 h 664161"/>
                    <a:gd name="connsiteX1" fmla="*/ 557043 w 557491"/>
                    <a:gd name="connsiteY1" fmla="*/ 165389 h 664161"/>
                    <a:gd name="connsiteX2" fmla="*/ 218226 w 557491"/>
                    <a:gd name="connsiteY2" fmla="*/ 203 h 664161"/>
                    <a:gd name="connsiteX3" fmla="*/ 127812 w 557491"/>
                    <a:gd name="connsiteY3" fmla="*/ 138131 h 664161"/>
                    <a:gd name="connsiteX4" fmla="*/ 266422 w 557491"/>
                    <a:gd name="connsiteY4" fmla="*/ 169221 h 664161"/>
                    <a:gd name="connsiteX5" fmla="*/ 81873 w 557491"/>
                    <a:gd name="connsiteY5" fmla="*/ 188090 h 664161"/>
                    <a:gd name="connsiteX6" fmla="*/ 13121 w 557491"/>
                    <a:gd name="connsiteY6" fmla="*/ 303433 h 664161"/>
                    <a:gd name="connsiteX7" fmla="*/ 172860 w 557491"/>
                    <a:gd name="connsiteY7" fmla="*/ 396187 h 664161"/>
                    <a:gd name="connsiteX8" fmla="*/ 42216 w 557491"/>
                    <a:gd name="connsiteY8" fmla="*/ 433066 h 664161"/>
                    <a:gd name="connsiteX9" fmla="*/ 72014 w 557491"/>
                    <a:gd name="connsiteY9" fmla="*/ 564060 h 664161"/>
                    <a:gd name="connsiteX10" fmla="*/ 283185 w 557491"/>
                    <a:gd name="connsiteY10" fmla="*/ 608551 h 664161"/>
                    <a:gd name="connsiteX11" fmla="*/ 357021 w 557491"/>
                    <a:gd name="connsiteY11" fmla="*/ 664161 h 664161"/>
                    <a:gd name="connsiteX0" fmla="*/ 357021 w 557696"/>
                    <a:gd name="connsiteY0" fmla="*/ 664161 h 664161"/>
                    <a:gd name="connsiteX1" fmla="*/ 557043 w 557696"/>
                    <a:gd name="connsiteY1" fmla="*/ 165389 h 664161"/>
                    <a:gd name="connsiteX2" fmla="*/ 218226 w 557696"/>
                    <a:gd name="connsiteY2" fmla="*/ 203 h 664161"/>
                    <a:gd name="connsiteX3" fmla="*/ 127812 w 557696"/>
                    <a:gd name="connsiteY3" fmla="*/ 138131 h 664161"/>
                    <a:gd name="connsiteX4" fmla="*/ 266422 w 557696"/>
                    <a:gd name="connsiteY4" fmla="*/ 169221 h 664161"/>
                    <a:gd name="connsiteX5" fmla="*/ 81873 w 557696"/>
                    <a:gd name="connsiteY5" fmla="*/ 188090 h 664161"/>
                    <a:gd name="connsiteX6" fmla="*/ 13121 w 557696"/>
                    <a:gd name="connsiteY6" fmla="*/ 303433 h 664161"/>
                    <a:gd name="connsiteX7" fmla="*/ 172860 w 557696"/>
                    <a:gd name="connsiteY7" fmla="*/ 396187 h 664161"/>
                    <a:gd name="connsiteX8" fmla="*/ 42216 w 557696"/>
                    <a:gd name="connsiteY8" fmla="*/ 433066 h 664161"/>
                    <a:gd name="connsiteX9" fmla="*/ 72014 w 557696"/>
                    <a:gd name="connsiteY9" fmla="*/ 564060 h 664161"/>
                    <a:gd name="connsiteX10" fmla="*/ 283185 w 557696"/>
                    <a:gd name="connsiteY10" fmla="*/ 608551 h 664161"/>
                    <a:gd name="connsiteX11" fmla="*/ 357021 w 557696"/>
                    <a:gd name="connsiteY11" fmla="*/ 664161 h 664161"/>
                    <a:gd name="connsiteX0" fmla="*/ 357021 w 502346"/>
                    <a:gd name="connsiteY0" fmla="*/ 664221 h 664221"/>
                    <a:gd name="connsiteX1" fmla="*/ 500995 w 502346"/>
                    <a:gd name="connsiteY1" fmla="*/ 169586 h 664221"/>
                    <a:gd name="connsiteX2" fmla="*/ 218226 w 502346"/>
                    <a:gd name="connsiteY2" fmla="*/ 263 h 664221"/>
                    <a:gd name="connsiteX3" fmla="*/ 127812 w 502346"/>
                    <a:gd name="connsiteY3" fmla="*/ 138191 h 664221"/>
                    <a:gd name="connsiteX4" fmla="*/ 266422 w 502346"/>
                    <a:gd name="connsiteY4" fmla="*/ 169281 h 664221"/>
                    <a:gd name="connsiteX5" fmla="*/ 81873 w 502346"/>
                    <a:gd name="connsiteY5" fmla="*/ 188150 h 664221"/>
                    <a:gd name="connsiteX6" fmla="*/ 13121 w 502346"/>
                    <a:gd name="connsiteY6" fmla="*/ 303493 h 664221"/>
                    <a:gd name="connsiteX7" fmla="*/ 172860 w 502346"/>
                    <a:gd name="connsiteY7" fmla="*/ 396247 h 664221"/>
                    <a:gd name="connsiteX8" fmla="*/ 42216 w 502346"/>
                    <a:gd name="connsiteY8" fmla="*/ 433126 h 664221"/>
                    <a:gd name="connsiteX9" fmla="*/ 72014 w 502346"/>
                    <a:gd name="connsiteY9" fmla="*/ 564120 h 664221"/>
                    <a:gd name="connsiteX10" fmla="*/ 283185 w 502346"/>
                    <a:gd name="connsiteY10" fmla="*/ 608611 h 664221"/>
                    <a:gd name="connsiteX11" fmla="*/ 357021 w 502346"/>
                    <a:gd name="connsiteY11" fmla="*/ 664221 h 664221"/>
                    <a:gd name="connsiteX0" fmla="*/ 339231 w 502010"/>
                    <a:gd name="connsiteY0" fmla="*/ 616466 h 616466"/>
                    <a:gd name="connsiteX1" fmla="*/ 500995 w 502010"/>
                    <a:gd name="connsiteY1" fmla="*/ 169586 h 616466"/>
                    <a:gd name="connsiteX2" fmla="*/ 218226 w 502010"/>
                    <a:gd name="connsiteY2" fmla="*/ 263 h 616466"/>
                    <a:gd name="connsiteX3" fmla="*/ 127812 w 502010"/>
                    <a:gd name="connsiteY3" fmla="*/ 138191 h 616466"/>
                    <a:gd name="connsiteX4" fmla="*/ 266422 w 502010"/>
                    <a:gd name="connsiteY4" fmla="*/ 169281 h 616466"/>
                    <a:gd name="connsiteX5" fmla="*/ 81873 w 502010"/>
                    <a:gd name="connsiteY5" fmla="*/ 188150 h 616466"/>
                    <a:gd name="connsiteX6" fmla="*/ 13121 w 502010"/>
                    <a:gd name="connsiteY6" fmla="*/ 303493 h 616466"/>
                    <a:gd name="connsiteX7" fmla="*/ 172860 w 502010"/>
                    <a:gd name="connsiteY7" fmla="*/ 396247 h 616466"/>
                    <a:gd name="connsiteX8" fmla="*/ 42216 w 502010"/>
                    <a:gd name="connsiteY8" fmla="*/ 433126 h 616466"/>
                    <a:gd name="connsiteX9" fmla="*/ 72014 w 502010"/>
                    <a:gd name="connsiteY9" fmla="*/ 564120 h 616466"/>
                    <a:gd name="connsiteX10" fmla="*/ 283185 w 502010"/>
                    <a:gd name="connsiteY10" fmla="*/ 608611 h 616466"/>
                    <a:gd name="connsiteX11" fmla="*/ 339231 w 502010"/>
                    <a:gd name="connsiteY11" fmla="*/ 616466 h 616466"/>
                    <a:gd name="connsiteX0" fmla="*/ 339231 w 502010"/>
                    <a:gd name="connsiteY0" fmla="*/ 616395 h 616395"/>
                    <a:gd name="connsiteX1" fmla="*/ 500995 w 502010"/>
                    <a:gd name="connsiteY1" fmla="*/ 169515 h 616395"/>
                    <a:gd name="connsiteX2" fmla="*/ 218226 w 502010"/>
                    <a:gd name="connsiteY2" fmla="*/ 192 h 616395"/>
                    <a:gd name="connsiteX3" fmla="*/ 127812 w 502010"/>
                    <a:gd name="connsiteY3" fmla="*/ 138120 h 616395"/>
                    <a:gd name="connsiteX4" fmla="*/ 232309 w 502010"/>
                    <a:gd name="connsiteY4" fmla="*/ 237773 h 616395"/>
                    <a:gd name="connsiteX5" fmla="*/ 81873 w 502010"/>
                    <a:gd name="connsiteY5" fmla="*/ 188079 h 616395"/>
                    <a:gd name="connsiteX6" fmla="*/ 13121 w 502010"/>
                    <a:gd name="connsiteY6" fmla="*/ 303422 h 616395"/>
                    <a:gd name="connsiteX7" fmla="*/ 172860 w 502010"/>
                    <a:gd name="connsiteY7" fmla="*/ 396176 h 616395"/>
                    <a:gd name="connsiteX8" fmla="*/ 42216 w 502010"/>
                    <a:gd name="connsiteY8" fmla="*/ 433055 h 616395"/>
                    <a:gd name="connsiteX9" fmla="*/ 72014 w 502010"/>
                    <a:gd name="connsiteY9" fmla="*/ 564049 h 616395"/>
                    <a:gd name="connsiteX10" fmla="*/ 283185 w 502010"/>
                    <a:gd name="connsiteY10" fmla="*/ 608540 h 616395"/>
                    <a:gd name="connsiteX11" fmla="*/ 339231 w 502010"/>
                    <a:gd name="connsiteY11" fmla="*/ 616395 h 616395"/>
                    <a:gd name="connsiteX0" fmla="*/ 339231 w 502010"/>
                    <a:gd name="connsiteY0" fmla="*/ 616383 h 616383"/>
                    <a:gd name="connsiteX1" fmla="*/ 500995 w 502010"/>
                    <a:gd name="connsiteY1" fmla="*/ 169503 h 616383"/>
                    <a:gd name="connsiteX2" fmla="*/ 218226 w 502010"/>
                    <a:gd name="connsiteY2" fmla="*/ 180 h 616383"/>
                    <a:gd name="connsiteX3" fmla="*/ 127812 w 502010"/>
                    <a:gd name="connsiteY3" fmla="*/ 138108 h 616383"/>
                    <a:gd name="connsiteX4" fmla="*/ 233238 w 502010"/>
                    <a:gd name="connsiteY4" fmla="*/ 193339 h 616383"/>
                    <a:gd name="connsiteX5" fmla="*/ 81873 w 502010"/>
                    <a:gd name="connsiteY5" fmla="*/ 188067 h 616383"/>
                    <a:gd name="connsiteX6" fmla="*/ 13121 w 502010"/>
                    <a:gd name="connsiteY6" fmla="*/ 303410 h 616383"/>
                    <a:gd name="connsiteX7" fmla="*/ 172860 w 502010"/>
                    <a:gd name="connsiteY7" fmla="*/ 396164 h 616383"/>
                    <a:gd name="connsiteX8" fmla="*/ 42216 w 502010"/>
                    <a:gd name="connsiteY8" fmla="*/ 433043 h 616383"/>
                    <a:gd name="connsiteX9" fmla="*/ 72014 w 502010"/>
                    <a:gd name="connsiteY9" fmla="*/ 564037 h 616383"/>
                    <a:gd name="connsiteX10" fmla="*/ 283185 w 502010"/>
                    <a:gd name="connsiteY10" fmla="*/ 608528 h 616383"/>
                    <a:gd name="connsiteX11" fmla="*/ 339231 w 502010"/>
                    <a:gd name="connsiteY11" fmla="*/ 616383 h 616383"/>
                    <a:gd name="connsiteX0" fmla="*/ 339231 w 502010"/>
                    <a:gd name="connsiteY0" fmla="*/ 573703 h 573703"/>
                    <a:gd name="connsiteX1" fmla="*/ 500995 w 502010"/>
                    <a:gd name="connsiteY1" fmla="*/ 126823 h 573703"/>
                    <a:gd name="connsiteX2" fmla="*/ 200338 w 502010"/>
                    <a:gd name="connsiteY2" fmla="*/ 260 h 573703"/>
                    <a:gd name="connsiteX3" fmla="*/ 127812 w 502010"/>
                    <a:gd name="connsiteY3" fmla="*/ 95428 h 573703"/>
                    <a:gd name="connsiteX4" fmla="*/ 233238 w 502010"/>
                    <a:gd name="connsiteY4" fmla="*/ 150659 h 573703"/>
                    <a:gd name="connsiteX5" fmla="*/ 81873 w 502010"/>
                    <a:gd name="connsiteY5" fmla="*/ 145387 h 573703"/>
                    <a:gd name="connsiteX6" fmla="*/ 13121 w 502010"/>
                    <a:gd name="connsiteY6" fmla="*/ 260730 h 573703"/>
                    <a:gd name="connsiteX7" fmla="*/ 172860 w 502010"/>
                    <a:gd name="connsiteY7" fmla="*/ 353484 h 573703"/>
                    <a:gd name="connsiteX8" fmla="*/ 42216 w 502010"/>
                    <a:gd name="connsiteY8" fmla="*/ 390363 h 573703"/>
                    <a:gd name="connsiteX9" fmla="*/ 72014 w 502010"/>
                    <a:gd name="connsiteY9" fmla="*/ 521357 h 573703"/>
                    <a:gd name="connsiteX10" fmla="*/ 283185 w 502010"/>
                    <a:gd name="connsiteY10" fmla="*/ 565848 h 573703"/>
                    <a:gd name="connsiteX11" fmla="*/ 339231 w 502010"/>
                    <a:gd name="connsiteY11" fmla="*/ 573703 h 573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2010" h="573703">
                      <a:moveTo>
                        <a:pt x="339231" y="573703"/>
                      </a:moveTo>
                      <a:cubicBezTo>
                        <a:pt x="452446" y="572807"/>
                        <a:pt x="510542" y="206548"/>
                        <a:pt x="500995" y="126823"/>
                      </a:cubicBezTo>
                      <a:cubicBezTo>
                        <a:pt x="459488" y="12579"/>
                        <a:pt x="262535" y="5493"/>
                        <a:pt x="200338" y="260"/>
                      </a:cubicBezTo>
                      <a:cubicBezTo>
                        <a:pt x="138141" y="-4973"/>
                        <a:pt x="122329" y="70362"/>
                        <a:pt x="127812" y="95428"/>
                      </a:cubicBezTo>
                      <a:cubicBezTo>
                        <a:pt x="133295" y="120495"/>
                        <a:pt x="240894" y="142333"/>
                        <a:pt x="233238" y="150659"/>
                      </a:cubicBezTo>
                      <a:cubicBezTo>
                        <a:pt x="225582" y="158985"/>
                        <a:pt x="143389" y="139097"/>
                        <a:pt x="81873" y="145387"/>
                      </a:cubicBezTo>
                      <a:cubicBezTo>
                        <a:pt x="-3058" y="156500"/>
                        <a:pt x="-13868" y="206754"/>
                        <a:pt x="13121" y="260730"/>
                      </a:cubicBezTo>
                      <a:cubicBezTo>
                        <a:pt x="91438" y="348307"/>
                        <a:pt x="168011" y="331879"/>
                        <a:pt x="172860" y="353484"/>
                      </a:cubicBezTo>
                      <a:cubicBezTo>
                        <a:pt x="177709" y="375089"/>
                        <a:pt x="59024" y="362384"/>
                        <a:pt x="42216" y="390363"/>
                      </a:cubicBezTo>
                      <a:cubicBezTo>
                        <a:pt x="25408" y="418342"/>
                        <a:pt x="577" y="481140"/>
                        <a:pt x="72014" y="521357"/>
                      </a:cubicBezTo>
                      <a:cubicBezTo>
                        <a:pt x="197518" y="541861"/>
                        <a:pt x="184141" y="566713"/>
                        <a:pt x="283185" y="565848"/>
                      </a:cubicBezTo>
                      <a:cubicBezTo>
                        <a:pt x="336590" y="571561"/>
                        <a:pt x="300337" y="559680"/>
                        <a:pt x="339231" y="573703"/>
                      </a:cubicBezTo>
                      <a:close/>
                    </a:path>
                  </a:pathLst>
                </a:custGeom>
                <a:solidFill>
                  <a:srgbClr val="FFD102"/>
                </a:solidFill>
                <a:ln w="12700" cap="flat" cmpd="sng" algn="ctr">
                  <a:solidFill>
                    <a:sysClr val="windowText" lastClr="000000"/>
                  </a:soli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pic>
          <p:nvPicPr>
            <p:cNvPr id="12" name="Picture 11" descr="A close up of a sign&#10;&#10;Description generated with high confidence">
              <a:extLst>
                <a:ext uri="{FF2B5EF4-FFF2-40B4-BE49-F238E27FC236}">
                  <a16:creationId xmlns:a16="http://schemas.microsoft.com/office/drawing/2014/main" id="{B464AAB1-965E-4175-90BC-DAD5B5EBAB72}"/>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rot="374681">
              <a:off x="3461017" y="4456801"/>
              <a:ext cx="231912" cy="231912"/>
            </a:xfrm>
            <a:prstGeom prst="rect">
              <a:avLst/>
            </a:prstGeom>
          </p:spPr>
        </p:pic>
      </p:grpSp>
    </p:spTree>
    <p:extLst>
      <p:ext uri="{BB962C8B-B14F-4D97-AF65-F5344CB8AC3E}">
        <p14:creationId xmlns:p14="http://schemas.microsoft.com/office/powerpoint/2010/main" val="4187396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nodeType="withEffect">
                                  <p:stCondLst>
                                    <p:cond delay="0"/>
                                  </p:stCondLst>
                                  <p:childTnLst>
                                    <p:animMotion origin="layout" path="M -1.66667E-6 -1.48148E-6 L -0.01962 -0.31736 " pathEditMode="relative" rAng="0" ptsTypes="AA">
                                      <p:cBhvr>
                                        <p:cTn id="6" dur="1000" fill="hold"/>
                                        <p:tgtEl>
                                          <p:spTgt spid="10"/>
                                        </p:tgtEl>
                                        <p:attrNameLst>
                                          <p:attrName>ppt_x</p:attrName>
                                          <p:attrName>ppt_y</p:attrName>
                                        </p:attrNameLst>
                                      </p:cBhvr>
                                      <p:rCtr x="-990" y="-15880"/>
                                    </p:animMotion>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nodeType="clickEffect">
                                  <p:stCondLst>
                                    <p:cond delay="0"/>
                                  </p:stCondLst>
                                  <p:childTnLst>
                                    <p:set>
                                      <p:cBhvr>
                                        <p:cTn id="10" dur="1" fill="hold">
                                          <p:stCondLst>
                                            <p:cond delay="0"/>
                                          </p:stCondLst>
                                        </p:cTn>
                                        <p:tgtEl>
                                          <p:spTgt spid="44"/>
                                        </p:tgtEl>
                                        <p:attrNameLst>
                                          <p:attrName>style.visibility</p:attrName>
                                        </p:attrNameLst>
                                      </p:cBhvr>
                                      <p:to>
                                        <p:strVal val="visible"/>
                                      </p:to>
                                    </p:set>
                                    <p:animEffect transition="in" filter="fade">
                                      <p:cBhvr>
                                        <p:cTn id="11"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46100" y="956173"/>
            <a:ext cx="7153927" cy="656728"/>
          </a:xfrm>
        </p:spPr>
        <p:txBody>
          <a:bodyPr>
            <a:normAutofit/>
          </a:bodyPr>
          <a:lstStyle/>
          <a:p>
            <a:r>
              <a:rPr lang="en-US" sz="4000" b="1" dirty="0">
                <a:latin typeface="Calibri" panose="020F0502020204030204" pitchFamily="34" charset="0"/>
                <a:cs typeface="Calibri" panose="020F0502020204030204" pitchFamily="34" charset="0"/>
              </a:rPr>
              <a:t>Inventory Value Practice</a:t>
            </a:r>
          </a:p>
        </p:txBody>
      </p:sp>
      <p:sp>
        <p:nvSpPr>
          <p:cNvPr id="5" name="Content Placeholder 2"/>
          <p:cNvSpPr txBox="1">
            <a:spLocks/>
          </p:cNvSpPr>
          <p:nvPr/>
        </p:nvSpPr>
        <p:spPr>
          <a:xfrm>
            <a:off x="546100" y="1738886"/>
            <a:ext cx="8140700" cy="1364916"/>
          </a:xfrm>
          <a:prstGeom prst="rect">
            <a:avLst/>
          </a:prstGeom>
        </p:spPr>
        <p:txBody>
          <a:bodyPr vert="horz" lIns="91440" tIns="45720" rIns="91440" bIns="45720" rtlCol="0" anchor="t">
            <a:normAutofit/>
          </a:bodyPr>
          <a:lstStyle>
            <a:lvl1pPr marL="228600" indent="-228600" algn="l" defTabSz="685800" rtl="0" eaLnBrk="1" latinLnBrk="0" hangingPunct="1">
              <a:lnSpc>
                <a:spcPct val="120000"/>
              </a:lnSpc>
              <a:spcBef>
                <a:spcPts val="1000"/>
              </a:spcBef>
              <a:buClr>
                <a:schemeClr val="accent1"/>
              </a:buClr>
              <a:buSzPct val="100000"/>
              <a:buFont typeface="Arial" panose="020B0604020202020204" pitchFamily="34" charset="0"/>
              <a:buChar char="•"/>
              <a:defRPr sz="2000" kern="1200" cap="none">
                <a:solidFill>
                  <a:schemeClr val="tx1"/>
                </a:solidFill>
                <a:effectLst/>
                <a:latin typeface="+mn-lt"/>
                <a:ea typeface="+mn-ea"/>
                <a:cs typeface="+mn-cs"/>
              </a:defRPr>
            </a:lvl1pPr>
            <a:lvl2pPr marL="6858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baseline="0">
                <a:solidFill>
                  <a:schemeClr val="tx1"/>
                </a:solidFill>
                <a:effectLst/>
                <a:latin typeface="+mn-lt"/>
                <a:ea typeface="+mn-ea"/>
                <a:cs typeface="+mn-cs"/>
              </a:defRPr>
            </a:lvl2pPr>
            <a:lvl3pPr marL="11430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a:solidFill>
                  <a:schemeClr val="tx1"/>
                </a:solidFill>
                <a:effectLst/>
                <a:latin typeface="+mn-lt"/>
                <a:ea typeface="+mn-ea"/>
                <a:cs typeface="+mn-cs"/>
              </a:defRPr>
            </a:lvl3pPr>
            <a:lvl4pPr marL="16002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400" kern="1200" cap="none" baseline="0">
                <a:solidFill>
                  <a:schemeClr val="tx1"/>
                </a:solidFill>
                <a:effectLst/>
                <a:latin typeface="+mn-lt"/>
                <a:ea typeface="+mn-ea"/>
                <a:cs typeface="+mn-cs"/>
              </a:defRPr>
            </a:lvl4pPr>
            <a:lvl5pPr marL="20574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200" kern="1200" cap="none">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9pPr>
          </a:lstStyle>
          <a:p>
            <a:pPr marL="0" indent="0">
              <a:lnSpc>
                <a:spcPct val="100000"/>
              </a:lnSpc>
              <a:buFont typeface="Arial" panose="020B0604020202020204" pitchFamily="34" charset="0"/>
              <a:buNone/>
            </a:pPr>
            <a:r>
              <a:rPr lang="en-US" sz="2600" dirty="0">
                <a:latin typeface="Calibri" panose="020F0502020204030204" pitchFamily="34" charset="0"/>
                <a:cs typeface="Calibri" panose="020F0502020204030204" pitchFamily="34" charset="0"/>
              </a:rPr>
              <a:t>Reviewing the Total Value column, we realize the error occurred by entering the quantity into “</a:t>
            </a:r>
            <a:r>
              <a:rPr lang="en-US" sz="2600" dirty="0" err="1">
                <a:latin typeface="Calibri" panose="020F0502020204030204" pitchFamily="34" charset="0"/>
                <a:cs typeface="Calibri" panose="020F0502020204030204" pitchFamily="34" charset="0"/>
              </a:rPr>
              <a:t>Bkn</a:t>
            </a:r>
            <a:r>
              <a:rPr lang="en-US" sz="2600" dirty="0">
                <a:latin typeface="Calibri" panose="020F0502020204030204" pitchFamily="34" charset="0"/>
                <a:cs typeface="Calibri" panose="020F0502020204030204" pitchFamily="34" charset="0"/>
              </a:rPr>
              <a:t> </a:t>
            </a:r>
            <a:r>
              <a:rPr lang="en-US" sz="2600" dirty="0" err="1">
                <a:latin typeface="Calibri" panose="020F0502020204030204" pitchFamily="34" charset="0"/>
                <a:cs typeface="Calibri" panose="020F0502020204030204" pitchFamily="34" charset="0"/>
              </a:rPr>
              <a:t>Qty</a:t>
            </a:r>
            <a:r>
              <a:rPr lang="en-US" sz="2600" dirty="0">
                <a:latin typeface="Calibri" panose="020F0502020204030204" pitchFamily="34" charset="0"/>
                <a:cs typeface="Calibri" panose="020F0502020204030204" pitchFamily="34" charset="0"/>
              </a:rPr>
              <a:t>” instead of “Case </a:t>
            </a:r>
            <a:r>
              <a:rPr lang="en-US" sz="2600" dirty="0" err="1">
                <a:latin typeface="Calibri" panose="020F0502020204030204" pitchFamily="34" charset="0"/>
                <a:cs typeface="Calibri" panose="020F0502020204030204" pitchFamily="34" charset="0"/>
              </a:rPr>
              <a:t>Qty</a:t>
            </a:r>
            <a:r>
              <a:rPr lang="en-US" sz="2600" dirty="0">
                <a:latin typeface="Calibri" panose="020F0502020204030204" pitchFamily="34" charset="0"/>
                <a:cs typeface="Calibri" panose="020F0502020204030204" pitchFamily="34" charset="0"/>
              </a:rPr>
              <a:t>”, thus the low value.</a:t>
            </a:r>
          </a:p>
        </p:txBody>
      </p:sp>
      <p:sp>
        <p:nvSpPr>
          <p:cNvPr id="14" name="Content Placeholder 2"/>
          <p:cNvSpPr txBox="1">
            <a:spLocks/>
          </p:cNvSpPr>
          <p:nvPr/>
        </p:nvSpPr>
        <p:spPr>
          <a:xfrm>
            <a:off x="2687549" y="6096627"/>
            <a:ext cx="4304405" cy="529834"/>
          </a:xfrm>
          <a:prstGeom prst="rect">
            <a:avLst/>
          </a:prstGeom>
          <a:solidFill>
            <a:schemeClr val="bg1">
              <a:lumMod val="95000"/>
            </a:schemeClr>
          </a:solidFill>
          <a:ln w="28575">
            <a:solidFill>
              <a:srgbClr val="FF0000"/>
            </a:solidFill>
          </a:ln>
        </p:spPr>
        <p:txBody>
          <a:bodyPr vert="horz" lIns="91440" tIns="45720" rIns="91440" bIns="45720" rtlCol="0" anchor="t">
            <a:normAutofit/>
          </a:bodyPr>
          <a:lstStyle>
            <a:lvl1pPr marL="228600" indent="-228600" algn="l" defTabSz="685800" rtl="0" eaLnBrk="1" latinLnBrk="0" hangingPunct="1">
              <a:lnSpc>
                <a:spcPct val="120000"/>
              </a:lnSpc>
              <a:spcBef>
                <a:spcPts val="1000"/>
              </a:spcBef>
              <a:buClr>
                <a:schemeClr val="accent1"/>
              </a:buClr>
              <a:buSzPct val="100000"/>
              <a:buFont typeface="Arial" panose="020B0604020202020204" pitchFamily="34" charset="0"/>
              <a:buChar char="•"/>
              <a:defRPr sz="2000" kern="1200" cap="none">
                <a:solidFill>
                  <a:schemeClr val="tx1"/>
                </a:solidFill>
                <a:effectLst/>
                <a:latin typeface="+mn-lt"/>
                <a:ea typeface="+mn-ea"/>
                <a:cs typeface="+mn-cs"/>
              </a:defRPr>
            </a:lvl1pPr>
            <a:lvl2pPr marL="6858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baseline="0">
                <a:solidFill>
                  <a:schemeClr val="tx1"/>
                </a:solidFill>
                <a:effectLst/>
                <a:latin typeface="+mn-lt"/>
                <a:ea typeface="+mn-ea"/>
                <a:cs typeface="+mn-cs"/>
              </a:defRPr>
            </a:lvl2pPr>
            <a:lvl3pPr marL="11430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a:solidFill>
                  <a:schemeClr val="tx1"/>
                </a:solidFill>
                <a:effectLst/>
                <a:latin typeface="+mn-lt"/>
                <a:ea typeface="+mn-ea"/>
                <a:cs typeface="+mn-cs"/>
              </a:defRPr>
            </a:lvl3pPr>
            <a:lvl4pPr marL="16002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400" kern="1200" cap="none" baseline="0">
                <a:solidFill>
                  <a:schemeClr val="tx1"/>
                </a:solidFill>
                <a:effectLst/>
                <a:latin typeface="+mn-lt"/>
                <a:ea typeface="+mn-ea"/>
                <a:cs typeface="+mn-cs"/>
              </a:defRPr>
            </a:lvl4pPr>
            <a:lvl5pPr marL="20574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200" kern="1200" cap="none">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9pPr>
          </a:lstStyle>
          <a:p>
            <a:pPr marL="0" indent="0" algn="ctr">
              <a:lnSpc>
                <a:spcPct val="100000"/>
              </a:lnSpc>
              <a:buFont typeface="Arial" panose="020B0604020202020204" pitchFamily="34" charset="0"/>
              <a:buNone/>
            </a:pPr>
            <a:r>
              <a:rPr lang="en-US" sz="2600" dirty="0">
                <a:latin typeface="Calibri" panose="020F0502020204030204" pitchFamily="34" charset="0"/>
                <a:cs typeface="Calibri" panose="020F0502020204030204" pitchFamily="34" charset="0"/>
              </a:rPr>
              <a:t>Let’s make the correction</a:t>
            </a:r>
          </a:p>
        </p:txBody>
      </p:sp>
      <p:grpSp>
        <p:nvGrpSpPr>
          <p:cNvPr id="7" name="Group 6"/>
          <p:cNvGrpSpPr/>
          <p:nvPr/>
        </p:nvGrpSpPr>
        <p:grpSpPr>
          <a:xfrm>
            <a:off x="1083181" y="3072993"/>
            <a:ext cx="7169353" cy="3016437"/>
            <a:chOff x="-324875" y="2977817"/>
            <a:chExt cx="7169353" cy="3016437"/>
          </a:xfrm>
        </p:grpSpPr>
        <p:pic>
          <p:nvPicPr>
            <p:cNvPr id="6" name="Picture 5"/>
            <p:cNvPicPr>
              <a:picLocks noChangeAspect="1"/>
            </p:cNvPicPr>
            <p:nvPr/>
          </p:nvPicPr>
          <p:blipFill rotWithShape="1">
            <a:blip r:embed="rId2" cstate="email">
              <a:extLst>
                <a:ext uri="{28A0092B-C50C-407E-A947-70E740481C1C}">
                  <a14:useLocalDpi xmlns:a14="http://schemas.microsoft.com/office/drawing/2010/main"/>
                </a:ext>
              </a:extLst>
            </a:blip>
            <a:srcRect r="25647"/>
            <a:stretch/>
          </p:blipFill>
          <p:spPr>
            <a:xfrm>
              <a:off x="-324875" y="2977818"/>
              <a:ext cx="7167109" cy="3016436"/>
            </a:xfrm>
            <a:prstGeom prst="rect">
              <a:avLst/>
            </a:prstGeom>
          </p:spPr>
        </p:pic>
        <p:pic>
          <p:nvPicPr>
            <p:cNvPr id="44" name="Picture 43"/>
            <p:cNvPicPr>
              <a:picLocks noChangeAspect="1"/>
            </p:cNvPicPr>
            <p:nvPr/>
          </p:nvPicPr>
          <p:blipFill rotWithShape="1">
            <a:blip r:embed="rId2" cstate="email">
              <a:extLst>
                <a:ext uri="{28A0092B-C50C-407E-A947-70E740481C1C}">
                  <a14:useLocalDpi xmlns:a14="http://schemas.microsoft.com/office/drawing/2010/main"/>
                </a:ext>
              </a:extLst>
            </a:blip>
            <a:srcRect l="78529" b="28984"/>
            <a:stretch/>
          </p:blipFill>
          <p:spPr>
            <a:xfrm>
              <a:off x="4774814" y="2977817"/>
              <a:ext cx="2069664" cy="2142131"/>
            </a:xfrm>
            <a:prstGeom prst="rect">
              <a:avLst/>
            </a:prstGeom>
          </p:spPr>
        </p:pic>
      </p:grpSp>
      <p:sp>
        <p:nvSpPr>
          <p:cNvPr id="9" name="Rectangle 8"/>
          <p:cNvSpPr/>
          <p:nvPr/>
        </p:nvSpPr>
        <p:spPr>
          <a:xfrm>
            <a:off x="5875868" y="4803030"/>
            <a:ext cx="349337" cy="26901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7" name="Group 76"/>
          <p:cNvGrpSpPr/>
          <p:nvPr/>
        </p:nvGrpSpPr>
        <p:grpSpPr>
          <a:xfrm rot="19820205">
            <a:off x="364442" y="4780485"/>
            <a:ext cx="2013778" cy="2818454"/>
            <a:chOff x="1256485" y="1279516"/>
            <a:chExt cx="4634385" cy="6413214"/>
          </a:xfrm>
        </p:grpSpPr>
        <p:grpSp>
          <p:nvGrpSpPr>
            <p:cNvPr id="78" name="Group 77"/>
            <p:cNvGrpSpPr/>
            <p:nvPr/>
          </p:nvGrpSpPr>
          <p:grpSpPr>
            <a:xfrm>
              <a:off x="1256485" y="1279516"/>
              <a:ext cx="4634385" cy="6413214"/>
              <a:chOff x="-39934" y="1352668"/>
              <a:chExt cx="4634385" cy="6413214"/>
            </a:xfrm>
          </p:grpSpPr>
          <p:sp>
            <p:nvSpPr>
              <p:cNvPr id="80" name="Freeform 79"/>
              <p:cNvSpPr/>
              <p:nvPr/>
            </p:nvSpPr>
            <p:spPr>
              <a:xfrm>
                <a:off x="2231225" y="4542367"/>
                <a:ext cx="1395386" cy="666486"/>
              </a:xfrm>
              <a:custGeom>
                <a:avLst/>
                <a:gdLst>
                  <a:gd name="connsiteX0" fmla="*/ 228600 w 1336377"/>
                  <a:gd name="connsiteY0" fmla="*/ 0 h 666486"/>
                  <a:gd name="connsiteX1" fmla="*/ 681567 w 1336377"/>
                  <a:gd name="connsiteY1" fmla="*/ 220133 h 666486"/>
                  <a:gd name="connsiteX2" fmla="*/ 1253067 w 1336377"/>
                  <a:gd name="connsiteY2" fmla="*/ 355600 h 666486"/>
                  <a:gd name="connsiteX3" fmla="*/ 1333500 w 1336377"/>
                  <a:gd name="connsiteY3" fmla="*/ 402166 h 666486"/>
                  <a:gd name="connsiteX4" fmla="*/ 1295400 w 1336377"/>
                  <a:gd name="connsiteY4" fmla="*/ 626533 h 666486"/>
                  <a:gd name="connsiteX5" fmla="*/ 1083734 w 1336377"/>
                  <a:gd name="connsiteY5" fmla="*/ 660400 h 666486"/>
                  <a:gd name="connsiteX6" fmla="*/ 973667 w 1336377"/>
                  <a:gd name="connsiteY6" fmla="*/ 647700 h 666486"/>
                  <a:gd name="connsiteX7" fmla="*/ 385234 w 1336377"/>
                  <a:gd name="connsiteY7" fmla="*/ 482600 h 666486"/>
                  <a:gd name="connsiteX8" fmla="*/ 0 w 1336377"/>
                  <a:gd name="connsiteY8" fmla="*/ 368300 h 666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6377" h="666486">
                    <a:moveTo>
                      <a:pt x="228600" y="0"/>
                    </a:moveTo>
                    <a:cubicBezTo>
                      <a:pt x="369711" y="80433"/>
                      <a:pt x="510823" y="160866"/>
                      <a:pt x="681567" y="220133"/>
                    </a:cubicBezTo>
                    <a:cubicBezTo>
                      <a:pt x="852311" y="279400"/>
                      <a:pt x="1144412" y="325261"/>
                      <a:pt x="1253067" y="355600"/>
                    </a:cubicBezTo>
                    <a:cubicBezTo>
                      <a:pt x="1361722" y="385939"/>
                      <a:pt x="1326445" y="357011"/>
                      <a:pt x="1333500" y="402166"/>
                    </a:cubicBezTo>
                    <a:cubicBezTo>
                      <a:pt x="1340555" y="447321"/>
                      <a:pt x="1337028" y="583494"/>
                      <a:pt x="1295400" y="626533"/>
                    </a:cubicBezTo>
                    <a:cubicBezTo>
                      <a:pt x="1253772" y="669572"/>
                      <a:pt x="1137356" y="656872"/>
                      <a:pt x="1083734" y="660400"/>
                    </a:cubicBezTo>
                    <a:cubicBezTo>
                      <a:pt x="1030112" y="663928"/>
                      <a:pt x="1090084" y="677333"/>
                      <a:pt x="973667" y="647700"/>
                    </a:cubicBezTo>
                    <a:cubicBezTo>
                      <a:pt x="857250" y="618067"/>
                      <a:pt x="385234" y="482600"/>
                      <a:pt x="385234" y="482600"/>
                    </a:cubicBezTo>
                    <a:lnTo>
                      <a:pt x="0" y="368300"/>
                    </a:lnTo>
                  </a:path>
                </a:pathLst>
              </a:custGeom>
              <a:solidFill>
                <a:srgbClr val="B1832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1" name="Group 80"/>
              <p:cNvGrpSpPr/>
              <p:nvPr/>
            </p:nvGrpSpPr>
            <p:grpSpPr>
              <a:xfrm>
                <a:off x="-39934" y="1352668"/>
                <a:ext cx="4421329" cy="6413214"/>
                <a:chOff x="156538" y="1580096"/>
                <a:chExt cx="4421329" cy="6413214"/>
              </a:xfrm>
            </p:grpSpPr>
            <p:grpSp>
              <p:nvGrpSpPr>
                <p:cNvPr id="88" name="Group 87"/>
                <p:cNvGrpSpPr/>
                <p:nvPr/>
              </p:nvGrpSpPr>
              <p:grpSpPr>
                <a:xfrm>
                  <a:off x="156538" y="3839447"/>
                  <a:ext cx="3435386" cy="4153863"/>
                  <a:chOff x="115414" y="3845232"/>
                  <a:chExt cx="3435386" cy="4153863"/>
                </a:xfrm>
              </p:grpSpPr>
              <p:sp>
                <p:nvSpPr>
                  <p:cNvPr id="105" name="Can 104"/>
                  <p:cNvSpPr/>
                  <p:nvPr/>
                </p:nvSpPr>
                <p:spPr>
                  <a:xfrm rot="617479">
                    <a:off x="1722823" y="3858552"/>
                    <a:ext cx="848954" cy="755922"/>
                  </a:xfrm>
                  <a:prstGeom prst="can">
                    <a:avLst/>
                  </a:prstGeom>
                  <a:solidFill>
                    <a:srgbClr val="F7B007"/>
                  </a:solidFill>
                  <a:ln>
                    <a:solidFill>
                      <a:schemeClr val="tx1"/>
                    </a:solidFill>
                  </a:ln>
                  <a:effectLst>
                    <a:innerShdw blurRad="241300">
                      <a:schemeClr val="accent2">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6" name="Group 105"/>
                  <p:cNvGrpSpPr/>
                  <p:nvPr/>
                </p:nvGrpSpPr>
                <p:grpSpPr>
                  <a:xfrm>
                    <a:off x="115414" y="3845232"/>
                    <a:ext cx="3435386" cy="4153863"/>
                    <a:chOff x="115414" y="3845232"/>
                    <a:chExt cx="3435386" cy="4153863"/>
                  </a:xfrm>
                </p:grpSpPr>
                <p:pic>
                  <p:nvPicPr>
                    <p:cNvPr id="107" name="Picture 2" descr="15,874 Detective cartoon Vectors, Royalty-free Vector Detective cartoon  Images | Depositphotos®"/>
                    <p:cNvPicPr>
                      <a:picLocks noChangeAspect="1" noChangeArrowheads="1"/>
                    </p:cNvPicPr>
                    <p:nvPr/>
                  </p:nvPicPr>
                  <p:blipFill rotWithShape="1">
                    <a:blip r:embed="rId3" cstate="email">
                      <a:extLst>
                        <a:ext uri="{BEBA8EAE-BF5A-486C-A8C5-ECC9F3942E4B}">
                          <a14:imgProps xmlns:a14="http://schemas.microsoft.com/office/drawing/2010/main">
                            <a14:imgLayer r:embed="rId4">
                              <a14:imgEffect>
                                <a14:backgroundRemoval t="0" b="100000" l="0" r="74316">
                                  <a14:foregroundMark x1="52000" y1="96000" x2="62105" y2="98833"/>
                                  <a14:foregroundMark x1="52842" y1="54000" x2="48211" y2="54167"/>
                                  <a14:backgroundMark x1="21474" y1="48000" x2="21474" y2="48000"/>
                                  <a14:backgroundMark x1="58316" y1="53667" x2="53474" y2="64000"/>
                                  <a14:backgroundMark x1="36842" y1="30000" x2="55158" y2="31500"/>
                                  <a14:backgroundMark x1="53263" y1="48000" x2="52211" y2="51333"/>
                                  <a14:backgroundMark x1="52211" y1="55667" x2="55579" y2="61000"/>
                                </a14:backgroundRemoval>
                              </a14:imgEffect>
                            </a14:imgLayer>
                          </a14:imgProps>
                        </a:ext>
                        <a:ext uri="{28A0092B-C50C-407E-A947-70E740481C1C}">
                          <a14:useLocalDpi xmlns:a14="http://schemas.microsoft.com/office/drawing/2010/main"/>
                        </a:ext>
                      </a:extLst>
                    </a:blip>
                    <a:srcRect t="27316" r="24070"/>
                    <a:stretch/>
                  </p:blipFill>
                  <p:spPr bwMode="auto">
                    <a:xfrm>
                      <a:off x="115414" y="3845232"/>
                      <a:ext cx="3435386" cy="4153863"/>
                    </a:xfrm>
                    <a:prstGeom prst="rect">
                      <a:avLst/>
                    </a:prstGeom>
                    <a:noFill/>
                    <a:extLst>
                      <a:ext uri="{909E8E84-426E-40DD-AFC4-6F175D3DCCD1}">
                        <a14:hiddenFill xmlns:a14="http://schemas.microsoft.com/office/drawing/2010/main">
                          <a:solidFill>
                            <a:srgbClr val="FFFFFF"/>
                          </a:solidFill>
                        </a14:hiddenFill>
                      </a:ext>
                    </a:extLst>
                  </p:spPr>
                </p:pic>
                <p:sp>
                  <p:nvSpPr>
                    <p:cNvPr id="108" name="Freeform 107"/>
                    <p:cNvSpPr/>
                    <p:nvPr/>
                  </p:nvSpPr>
                  <p:spPr>
                    <a:xfrm>
                      <a:off x="2345107" y="5019985"/>
                      <a:ext cx="181592" cy="732731"/>
                    </a:xfrm>
                    <a:custGeom>
                      <a:avLst/>
                      <a:gdLst>
                        <a:gd name="connsiteX0" fmla="*/ 142230 w 181592"/>
                        <a:gd name="connsiteY0" fmla="*/ 732731 h 732731"/>
                        <a:gd name="connsiteX1" fmla="*/ 178564 w 181592"/>
                        <a:gd name="connsiteY1" fmla="*/ 687314 h 732731"/>
                        <a:gd name="connsiteX2" fmla="*/ 145258 w 181592"/>
                        <a:gd name="connsiteY2" fmla="*/ 608591 h 732731"/>
                        <a:gd name="connsiteX3" fmla="*/ 111952 w 181592"/>
                        <a:gd name="connsiteY3" fmla="*/ 511701 h 732731"/>
                        <a:gd name="connsiteX4" fmla="*/ 2951 w 181592"/>
                        <a:gd name="connsiteY4" fmla="*/ 414811 h 732731"/>
                        <a:gd name="connsiteX5" fmla="*/ 39284 w 181592"/>
                        <a:gd name="connsiteY5" fmla="*/ 408755 h 732731"/>
                        <a:gd name="connsiteX6" fmla="*/ 127091 w 181592"/>
                        <a:gd name="connsiteY6" fmla="*/ 369394 h 732731"/>
                        <a:gd name="connsiteX7" fmla="*/ 157369 w 181592"/>
                        <a:gd name="connsiteY7" fmla="*/ 351227 h 732731"/>
                        <a:gd name="connsiteX8" fmla="*/ 118008 w 181592"/>
                        <a:gd name="connsiteY8" fmla="*/ 317921 h 732731"/>
                        <a:gd name="connsiteX9" fmla="*/ 63507 w 181592"/>
                        <a:gd name="connsiteY9" fmla="*/ 320949 h 732731"/>
                        <a:gd name="connsiteX10" fmla="*/ 39284 w 181592"/>
                        <a:gd name="connsiteY10" fmla="*/ 293698 h 732731"/>
                        <a:gd name="connsiteX11" fmla="*/ 75618 w 181592"/>
                        <a:gd name="connsiteY11" fmla="*/ 275531 h 732731"/>
                        <a:gd name="connsiteX12" fmla="*/ 93785 w 181592"/>
                        <a:gd name="connsiteY12" fmla="*/ 242225 h 732731"/>
                        <a:gd name="connsiteX13" fmla="*/ 105896 w 181592"/>
                        <a:gd name="connsiteY13" fmla="*/ 221031 h 732731"/>
                        <a:gd name="connsiteX14" fmla="*/ 99841 w 181592"/>
                        <a:gd name="connsiteY14" fmla="*/ 136252 h 732731"/>
                        <a:gd name="connsiteX15" fmla="*/ 118008 w 181592"/>
                        <a:gd name="connsiteY15" fmla="*/ 124141 h 732731"/>
                        <a:gd name="connsiteX16" fmla="*/ 124063 w 181592"/>
                        <a:gd name="connsiteY16" fmla="*/ 57529 h 732731"/>
                        <a:gd name="connsiteX17" fmla="*/ 108924 w 181592"/>
                        <a:gd name="connsiteY17" fmla="*/ 24223 h 732731"/>
                        <a:gd name="connsiteX18" fmla="*/ 181592 w 181592"/>
                        <a:gd name="connsiteY18" fmla="*/ 0 h 73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1592" h="732731">
                          <a:moveTo>
                            <a:pt x="142230" y="732731"/>
                          </a:moveTo>
                          <a:cubicBezTo>
                            <a:pt x="160144" y="720367"/>
                            <a:pt x="178059" y="708004"/>
                            <a:pt x="178564" y="687314"/>
                          </a:cubicBezTo>
                          <a:cubicBezTo>
                            <a:pt x="179069" y="666624"/>
                            <a:pt x="156360" y="637860"/>
                            <a:pt x="145258" y="608591"/>
                          </a:cubicBezTo>
                          <a:cubicBezTo>
                            <a:pt x="134156" y="579322"/>
                            <a:pt x="135670" y="543998"/>
                            <a:pt x="111952" y="511701"/>
                          </a:cubicBezTo>
                          <a:cubicBezTo>
                            <a:pt x="88234" y="479404"/>
                            <a:pt x="15062" y="431969"/>
                            <a:pt x="2951" y="414811"/>
                          </a:cubicBezTo>
                          <a:cubicBezTo>
                            <a:pt x="-9160" y="397653"/>
                            <a:pt x="18594" y="416324"/>
                            <a:pt x="39284" y="408755"/>
                          </a:cubicBezTo>
                          <a:cubicBezTo>
                            <a:pt x="59974" y="401185"/>
                            <a:pt x="107410" y="378982"/>
                            <a:pt x="127091" y="369394"/>
                          </a:cubicBezTo>
                          <a:cubicBezTo>
                            <a:pt x="146772" y="359806"/>
                            <a:pt x="158883" y="359806"/>
                            <a:pt x="157369" y="351227"/>
                          </a:cubicBezTo>
                          <a:cubicBezTo>
                            <a:pt x="155855" y="342648"/>
                            <a:pt x="133652" y="322967"/>
                            <a:pt x="118008" y="317921"/>
                          </a:cubicBezTo>
                          <a:cubicBezTo>
                            <a:pt x="102364" y="312875"/>
                            <a:pt x="76628" y="324986"/>
                            <a:pt x="63507" y="320949"/>
                          </a:cubicBezTo>
                          <a:cubicBezTo>
                            <a:pt x="50386" y="316912"/>
                            <a:pt x="37266" y="301268"/>
                            <a:pt x="39284" y="293698"/>
                          </a:cubicBezTo>
                          <a:cubicBezTo>
                            <a:pt x="41302" y="286128"/>
                            <a:pt x="66534" y="284110"/>
                            <a:pt x="75618" y="275531"/>
                          </a:cubicBezTo>
                          <a:cubicBezTo>
                            <a:pt x="84702" y="266952"/>
                            <a:pt x="88739" y="251308"/>
                            <a:pt x="93785" y="242225"/>
                          </a:cubicBezTo>
                          <a:cubicBezTo>
                            <a:pt x="98831" y="233142"/>
                            <a:pt x="104887" y="238693"/>
                            <a:pt x="105896" y="221031"/>
                          </a:cubicBezTo>
                          <a:cubicBezTo>
                            <a:pt x="106905" y="203369"/>
                            <a:pt x="97822" y="152400"/>
                            <a:pt x="99841" y="136252"/>
                          </a:cubicBezTo>
                          <a:cubicBezTo>
                            <a:pt x="101860" y="120104"/>
                            <a:pt x="113971" y="137261"/>
                            <a:pt x="118008" y="124141"/>
                          </a:cubicBezTo>
                          <a:cubicBezTo>
                            <a:pt x="122045" y="111020"/>
                            <a:pt x="125577" y="74182"/>
                            <a:pt x="124063" y="57529"/>
                          </a:cubicBezTo>
                          <a:cubicBezTo>
                            <a:pt x="122549" y="40876"/>
                            <a:pt x="99336" y="33811"/>
                            <a:pt x="108924" y="24223"/>
                          </a:cubicBezTo>
                          <a:cubicBezTo>
                            <a:pt x="118512" y="14635"/>
                            <a:pt x="150052" y="7317"/>
                            <a:pt x="181592" y="0"/>
                          </a:cubicBezTo>
                        </a:path>
                      </a:pathLst>
                    </a:custGeom>
                    <a:ln w="28575"/>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grpSp>
            </p:grpSp>
            <p:grpSp>
              <p:nvGrpSpPr>
                <p:cNvPr id="89" name="Group 88"/>
                <p:cNvGrpSpPr/>
                <p:nvPr/>
              </p:nvGrpSpPr>
              <p:grpSpPr>
                <a:xfrm>
                  <a:off x="342897" y="1580096"/>
                  <a:ext cx="4234970" cy="3205864"/>
                  <a:chOff x="645179" y="1937835"/>
                  <a:chExt cx="3520209" cy="2785457"/>
                </a:xfrm>
              </p:grpSpPr>
              <p:grpSp>
                <p:nvGrpSpPr>
                  <p:cNvPr id="90" name="Group 89"/>
                  <p:cNvGrpSpPr/>
                  <p:nvPr/>
                </p:nvGrpSpPr>
                <p:grpSpPr>
                  <a:xfrm>
                    <a:off x="885840" y="2256419"/>
                    <a:ext cx="2962232" cy="2466873"/>
                    <a:chOff x="1257099" y="2544523"/>
                    <a:chExt cx="2258592" cy="1980743"/>
                  </a:xfrm>
                </p:grpSpPr>
                <p:sp>
                  <p:nvSpPr>
                    <p:cNvPr id="98" name="Oval 97">
                      <a:extLst>
                        <a:ext uri="{FF2B5EF4-FFF2-40B4-BE49-F238E27FC236}">
                          <a16:creationId xmlns:a16="http://schemas.microsoft.com/office/drawing/2014/main" id="{80261D00-6B62-42BE-8A43-F4FC1690ED78}"/>
                        </a:ext>
                      </a:extLst>
                    </p:cNvPr>
                    <p:cNvSpPr/>
                    <p:nvPr/>
                  </p:nvSpPr>
                  <p:spPr>
                    <a:xfrm rot="1258334" flipH="1">
                      <a:off x="1609985" y="2948101"/>
                      <a:ext cx="1465556" cy="1391046"/>
                    </a:xfrm>
                    <a:prstGeom prst="ellipse">
                      <a:avLst/>
                    </a:prstGeom>
                    <a:gradFill flip="none" rotWithShape="1">
                      <a:gsLst>
                        <a:gs pos="0">
                          <a:srgbClr val="FBF8F0">
                            <a:lumMod val="0"/>
                            <a:lumOff val="100000"/>
                          </a:srgbClr>
                        </a:gs>
                        <a:gs pos="92000">
                          <a:srgbClr val="F5C209"/>
                        </a:gs>
                        <a:gs pos="100000">
                          <a:srgbClr val="F69D00"/>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99" name="Freeform: Shape 32">
                      <a:extLst>
                        <a:ext uri="{FF2B5EF4-FFF2-40B4-BE49-F238E27FC236}">
                          <a16:creationId xmlns:a16="http://schemas.microsoft.com/office/drawing/2014/main" id="{E7EAA197-367D-4668-90B8-F1FDD9301AC0}"/>
                        </a:ext>
                      </a:extLst>
                    </p:cNvPr>
                    <p:cNvSpPr/>
                    <p:nvPr/>
                  </p:nvSpPr>
                  <p:spPr>
                    <a:xfrm rot="1258334" flipH="1">
                      <a:off x="1257099" y="2544523"/>
                      <a:ext cx="2258592" cy="1919354"/>
                    </a:xfrm>
                    <a:custGeom>
                      <a:avLst/>
                      <a:gdLst>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38162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800100 w 4543425"/>
                        <a:gd name="connsiteY31" fmla="*/ 523875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938212 h 3809999"/>
                        <a:gd name="connsiteX1" fmla="*/ 1662112 w 4543425"/>
                        <a:gd name="connsiteY1" fmla="*/ 442912 h 3809999"/>
                        <a:gd name="connsiteX2" fmla="*/ 2019300 w 4543425"/>
                        <a:gd name="connsiteY2" fmla="*/ 833437 h 3809999"/>
                        <a:gd name="connsiteX3" fmla="*/ 2643187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9838 w 4543425"/>
                        <a:gd name="connsiteY19" fmla="*/ 9334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6211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28625 w 4581525"/>
                        <a:gd name="connsiteY28" fmla="*/ 2867024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48049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595437 w 4576762"/>
                        <a:gd name="connsiteY0" fmla="*/ 938212 h 3809999"/>
                        <a:gd name="connsiteX1" fmla="*/ 1685924 w 4576762"/>
                        <a:gd name="connsiteY1" fmla="*/ 414337 h 3809999"/>
                        <a:gd name="connsiteX2" fmla="*/ 2052637 w 4576762"/>
                        <a:gd name="connsiteY2" fmla="*/ 833437 h 3809999"/>
                        <a:gd name="connsiteX3" fmla="*/ 2666999 w 4576762"/>
                        <a:gd name="connsiteY3" fmla="*/ 0 h 3809999"/>
                        <a:gd name="connsiteX4" fmla="*/ 2933699 w 4576762"/>
                        <a:gd name="connsiteY4" fmla="*/ 938212 h 3809999"/>
                        <a:gd name="connsiteX5" fmla="*/ 3405187 w 4576762"/>
                        <a:gd name="connsiteY5" fmla="*/ 676275 h 3809999"/>
                        <a:gd name="connsiteX6" fmla="*/ 3295649 w 4576762"/>
                        <a:gd name="connsiteY6" fmla="*/ 1123949 h 3809999"/>
                        <a:gd name="connsiteX7" fmla="*/ 4310062 w 4576762"/>
                        <a:gd name="connsiteY7" fmla="*/ 761999 h 3809999"/>
                        <a:gd name="connsiteX8" fmla="*/ 3690937 w 4576762"/>
                        <a:gd name="connsiteY8" fmla="*/ 1824037 h 3809999"/>
                        <a:gd name="connsiteX9" fmla="*/ 3700462 w 4576762"/>
                        <a:gd name="connsiteY9" fmla="*/ 2005012 h 3809999"/>
                        <a:gd name="connsiteX10" fmla="*/ 4576762 w 4576762"/>
                        <a:gd name="connsiteY10" fmla="*/ 2462212 h 3809999"/>
                        <a:gd name="connsiteX11" fmla="*/ 3586162 w 4576762"/>
                        <a:gd name="connsiteY11" fmla="*/ 2800349 h 3809999"/>
                        <a:gd name="connsiteX12" fmla="*/ 4157662 w 4576762"/>
                        <a:gd name="connsiteY12" fmla="*/ 3629025 h 3809999"/>
                        <a:gd name="connsiteX13" fmla="*/ 3333749 w 4576762"/>
                        <a:gd name="connsiteY13" fmla="*/ 3348037 h 3809999"/>
                        <a:gd name="connsiteX14" fmla="*/ 3481387 w 4576762"/>
                        <a:gd name="connsiteY14" fmla="*/ 3809999 h 3809999"/>
                        <a:gd name="connsiteX15" fmla="*/ 2747962 w 4576762"/>
                        <a:gd name="connsiteY15" fmla="*/ 3433762 h 3809999"/>
                        <a:gd name="connsiteX16" fmla="*/ 3538536 w 4576762"/>
                        <a:gd name="connsiteY16" fmla="*/ 2767012 h 3809999"/>
                        <a:gd name="connsiteX17" fmla="*/ 3648074 w 4576762"/>
                        <a:gd name="connsiteY17" fmla="*/ 1814512 h 3809999"/>
                        <a:gd name="connsiteX18" fmla="*/ 3138487 w 4576762"/>
                        <a:gd name="connsiteY18" fmla="*/ 1171574 h 3809999"/>
                        <a:gd name="connsiteX19" fmla="*/ 2514600 w 4576762"/>
                        <a:gd name="connsiteY19" fmla="*/ 947737 h 3809999"/>
                        <a:gd name="connsiteX20" fmla="*/ 1828799 w 4576762"/>
                        <a:gd name="connsiteY20" fmla="*/ 942974 h 3809999"/>
                        <a:gd name="connsiteX21" fmla="*/ 1133474 w 4576762"/>
                        <a:gd name="connsiteY21" fmla="*/ 1309687 h 3809999"/>
                        <a:gd name="connsiteX22" fmla="*/ 985837 w 4576762"/>
                        <a:gd name="connsiteY22" fmla="*/ 1643062 h 3809999"/>
                        <a:gd name="connsiteX23" fmla="*/ 833437 w 4576762"/>
                        <a:gd name="connsiteY23" fmla="*/ 2138362 h 3809999"/>
                        <a:gd name="connsiteX24" fmla="*/ 957261 w 4576762"/>
                        <a:gd name="connsiteY24" fmla="*/ 2743199 h 3809999"/>
                        <a:gd name="connsiteX25" fmla="*/ 1438274 w 4576762"/>
                        <a:gd name="connsiteY25" fmla="*/ 3314699 h 3809999"/>
                        <a:gd name="connsiteX26" fmla="*/ 328611 w 4576762"/>
                        <a:gd name="connsiteY26" fmla="*/ 3476624 h 3809999"/>
                        <a:gd name="connsiteX27" fmla="*/ 842962 w 4576762"/>
                        <a:gd name="connsiteY27" fmla="*/ 2924175 h 3809999"/>
                        <a:gd name="connsiteX28" fmla="*/ 409575 w 4576762"/>
                        <a:gd name="connsiteY28" fmla="*/ 2857499 h 3809999"/>
                        <a:gd name="connsiteX29" fmla="*/ 838199 w 4576762"/>
                        <a:gd name="connsiteY29" fmla="*/ 2443162 h 3809999"/>
                        <a:gd name="connsiteX30" fmla="*/ 0 w 4576762"/>
                        <a:gd name="connsiteY30" fmla="*/ 2024061 h 3809999"/>
                        <a:gd name="connsiteX31" fmla="*/ 981074 w 4576762"/>
                        <a:gd name="connsiteY31" fmla="*/ 1638299 h 3809999"/>
                        <a:gd name="connsiteX32" fmla="*/ 804862 w 4576762"/>
                        <a:gd name="connsiteY32" fmla="*/ 542925 h 3809999"/>
                        <a:gd name="connsiteX33" fmla="*/ 1595437 w 4576762"/>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690937 w 4586287"/>
                        <a:gd name="connsiteY9" fmla="*/ 2014537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90937 w 4586287"/>
                        <a:gd name="connsiteY9" fmla="*/ 2014537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86175 w 4586287"/>
                        <a:gd name="connsiteY9" fmla="*/ 1971675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86175 w 4586287"/>
                        <a:gd name="connsiteY9" fmla="*/ 1971675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09624 w 4586287"/>
                        <a:gd name="connsiteY29" fmla="*/ 2447925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719512 w 4586287"/>
                        <a:gd name="connsiteY9" fmla="*/ 1966913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09624 w 4586287"/>
                        <a:gd name="connsiteY29" fmla="*/ 2447925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86287" h="3809999">
                          <a:moveTo>
                            <a:pt x="1604962" y="938212"/>
                          </a:moveTo>
                          <a:cubicBezTo>
                            <a:pt x="1614486" y="758825"/>
                            <a:pt x="1633537" y="631825"/>
                            <a:pt x="1695449" y="414337"/>
                          </a:cubicBezTo>
                          <a:cubicBezTo>
                            <a:pt x="1847850" y="534986"/>
                            <a:pt x="1943099" y="703262"/>
                            <a:pt x="2062162" y="833437"/>
                          </a:cubicBezTo>
                          <a:cubicBezTo>
                            <a:pt x="2254249" y="560387"/>
                            <a:pt x="2432050" y="239712"/>
                            <a:pt x="2676524" y="0"/>
                          </a:cubicBezTo>
                          <a:cubicBezTo>
                            <a:pt x="2779712" y="312737"/>
                            <a:pt x="2854324" y="625475"/>
                            <a:pt x="2943224" y="938212"/>
                          </a:cubicBezTo>
                          <a:cubicBezTo>
                            <a:pt x="3092449" y="865187"/>
                            <a:pt x="3246437" y="730250"/>
                            <a:pt x="3414712" y="676275"/>
                          </a:cubicBezTo>
                          <a:cubicBezTo>
                            <a:pt x="3409949" y="820737"/>
                            <a:pt x="3333749" y="989012"/>
                            <a:pt x="3305174" y="1123949"/>
                          </a:cubicBezTo>
                          <a:cubicBezTo>
                            <a:pt x="3643312" y="1003299"/>
                            <a:pt x="3952874" y="868362"/>
                            <a:pt x="4319587" y="761999"/>
                          </a:cubicBezTo>
                          <a:cubicBezTo>
                            <a:pt x="4129087" y="1135061"/>
                            <a:pt x="3881438" y="1527174"/>
                            <a:pt x="3667125" y="1876424"/>
                          </a:cubicBezTo>
                          <a:lnTo>
                            <a:pt x="3719512" y="1966913"/>
                          </a:lnTo>
                          <a:cubicBezTo>
                            <a:pt x="4011612" y="2119313"/>
                            <a:pt x="4294187" y="2295525"/>
                            <a:pt x="4586287" y="2462212"/>
                          </a:cubicBezTo>
                          <a:cubicBezTo>
                            <a:pt x="4298949" y="2603499"/>
                            <a:pt x="3940175" y="2697162"/>
                            <a:pt x="3595687" y="2800349"/>
                          </a:cubicBezTo>
                          <a:cubicBezTo>
                            <a:pt x="3857625" y="3036887"/>
                            <a:pt x="4005262" y="3335337"/>
                            <a:pt x="4167187" y="3629025"/>
                          </a:cubicBezTo>
                          <a:cubicBezTo>
                            <a:pt x="3892549" y="3570288"/>
                            <a:pt x="3617912" y="3430587"/>
                            <a:pt x="3343274" y="3348037"/>
                          </a:cubicBezTo>
                          <a:cubicBezTo>
                            <a:pt x="3392487" y="3502024"/>
                            <a:pt x="3470274" y="3646487"/>
                            <a:pt x="3490912" y="3809999"/>
                          </a:cubicBezTo>
                          <a:cubicBezTo>
                            <a:pt x="3236912" y="3703637"/>
                            <a:pt x="3001962" y="3559174"/>
                            <a:pt x="2757487" y="3433762"/>
                          </a:cubicBezTo>
                          <a:cubicBezTo>
                            <a:pt x="3132137" y="3305174"/>
                            <a:pt x="3359149" y="3067049"/>
                            <a:pt x="3548061" y="2767012"/>
                          </a:cubicBezTo>
                          <a:cubicBezTo>
                            <a:pt x="3719511" y="2336800"/>
                            <a:pt x="3709987" y="2135187"/>
                            <a:pt x="3657599" y="1814512"/>
                          </a:cubicBezTo>
                          <a:cubicBezTo>
                            <a:pt x="3525837" y="1400174"/>
                            <a:pt x="3370262" y="1357312"/>
                            <a:pt x="3148012" y="1171574"/>
                          </a:cubicBezTo>
                          <a:cubicBezTo>
                            <a:pt x="3052763" y="1108073"/>
                            <a:pt x="2905125" y="968374"/>
                            <a:pt x="2524125" y="947737"/>
                          </a:cubicBezTo>
                          <a:cubicBezTo>
                            <a:pt x="2293937" y="912812"/>
                            <a:pt x="2106612" y="877886"/>
                            <a:pt x="1838324" y="942974"/>
                          </a:cubicBezTo>
                          <a:cubicBezTo>
                            <a:pt x="1416049" y="1027112"/>
                            <a:pt x="1379537" y="1116012"/>
                            <a:pt x="1142999" y="1309687"/>
                          </a:cubicBezTo>
                          <a:cubicBezTo>
                            <a:pt x="1108074" y="1414462"/>
                            <a:pt x="1016000" y="1533524"/>
                            <a:pt x="995362" y="1643062"/>
                          </a:cubicBezTo>
                          <a:cubicBezTo>
                            <a:pt x="906462" y="1790700"/>
                            <a:pt x="846137" y="1943099"/>
                            <a:pt x="842962" y="2138362"/>
                          </a:cubicBezTo>
                          <a:cubicBezTo>
                            <a:pt x="841374" y="2405062"/>
                            <a:pt x="882649" y="2543174"/>
                            <a:pt x="966786" y="2743199"/>
                          </a:cubicBezTo>
                          <a:cubicBezTo>
                            <a:pt x="1027111" y="2873373"/>
                            <a:pt x="1173162" y="3063081"/>
                            <a:pt x="1464468" y="3300411"/>
                          </a:cubicBezTo>
                          <a:cubicBezTo>
                            <a:pt x="1094580" y="3354386"/>
                            <a:pt x="727074" y="3455987"/>
                            <a:pt x="338136" y="3476624"/>
                          </a:cubicBezTo>
                          <a:cubicBezTo>
                            <a:pt x="442911" y="3297237"/>
                            <a:pt x="695324" y="3103562"/>
                            <a:pt x="852487" y="2924175"/>
                          </a:cubicBezTo>
                          <a:cubicBezTo>
                            <a:pt x="701675" y="2909887"/>
                            <a:pt x="574674" y="2924174"/>
                            <a:pt x="419100" y="2857499"/>
                          </a:cubicBezTo>
                          <a:cubicBezTo>
                            <a:pt x="523875" y="2714624"/>
                            <a:pt x="666749" y="2586037"/>
                            <a:pt x="809624" y="2447925"/>
                          </a:cubicBezTo>
                          <a:cubicBezTo>
                            <a:pt x="541337" y="2312987"/>
                            <a:pt x="263525" y="2239962"/>
                            <a:pt x="0" y="2033586"/>
                          </a:cubicBezTo>
                          <a:cubicBezTo>
                            <a:pt x="296863" y="1847849"/>
                            <a:pt x="674687" y="1771649"/>
                            <a:pt x="990599" y="1638299"/>
                          </a:cubicBezTo>
                          <a:lnTo>
                            <a:pt x="814387" y="542925"/>
                          </a:lnTo>
                          <a:cubicBezTo>
                            <a:pt x="1098550" y="642937"/>
                            <a:pt x="1339849" y="809625"/>
                            <a:pt x="1604962" y="938212"/>
                          </a:cubicBezTo>
                          <a:close/>
                        </a:path>
                      </a:pathLst>
                    </a:custGeom>
                    <a:gradFill flip="none" rotWithShape="1">
                      <a:gsLst>
                        <a:gs pos="54000">
                          <a:srgbClr val="F5C209"/>
                        </a:gs>
                        <a:gs pos="75000">
                          <a:srgbClr val="FE7500"/>
                        </a:gs>
                      </a:gsLst>
                      <a:path path="circle">
                        <a:fillToRect l="50000" t="50000" r="50000" b="50000"/>
                      </a:path>
                      <a:tileRect/>
                    </a:gradFill>
                    <a:ln w="12700" cap="flat" cmpd="sng" algn="ctr">
                      <a:solidFill>
                        <a:sysClr val="windowText" lastClr="000000"/>
                      </a:soli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00" name="Freeform: Shape 33">
                      <a:extLst>
                        <a:ext uri="{FF2B5EF4-FFF2-40B4-BE49-F238E27FC236}">
                          <a16:creationId xmlns:a16="http://schemas.microsoft.com/office/drawing/2014/main" id="{0F12E5CB-F96A-4100-BECD-5791743C3C9B}"/>
                        </a:ext>
                      </a:extLst>
                    </p:cNvPr>
                    <p:cNvSpPr/>
                    <p:nvPr/>
                  </p:nvSpPr>
                  <p:spPr>
                    <a:xfrm rot="1258334" flipH="1">
                      <a:off x="1440310" y="3234030"/>
                      <a:ext cx="1694928" cy="596083"/>
                    </a:xfrm>
                    <a:custGeom>
                      <a:avLst/>
                      <a:gdLst>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3050 w 3377191"/>
                        <a:gd name="connsiteY4" fmla="*/ 6254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3050 w 3377191"/>
                        <a:gd name="connsiteY4" fmla="*/ 6254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25725 w 3377191"/>
                        <a:gd name="connsiteY3" fmla="*/ 90170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7018 h 1170768"/>
                        <a:gd name="connsiteX1" fmla="*/ 1568450 w 3377191"/>
                        <a:gd name="connsiteY1" fmla="*/ 907243 h 1170768"/>
                        <a:gd name="connsiteX2" fmla="*/ 2092325 w 3377191"/>
                        <a:gd name="connsiteY2" fmla="*/ 1170768 h 1170768"/>
                        <a:gd name="connsiteX3" fmla="*/ 2635250 w 3377191"/>
                        <a:gd name="connsiteY3" fmla="*/ 910418 h 1170768"/>
                        <a:gd name="connsiteX4" fmla="*/ 2784475 w 3377191"/>
                        <a:gd name="connsiteY4" fmla="*/ 634193 h 1170768"/>
                        <a:gd name="connsiteX5" fmla="*/ 2924175 w 3377191"/>
                        <a:gd name="connsiteY5" fmla="*/ 602443 h 1170768"/>
                        <a:gd name="connsiteX6" fmla="*/ 2924175 w 3377191"/>
                        <a:gd name="connsiteY6" fmla="*/ 561168 h 1170768"/>
                        <a:gd name="connsiteX7" fmla="*/ 3216275 w 3377191"/>
                        <a:gd name="connsiteY7" fmla="*/ 681818 h 1170768"/>
                        <a:gd name="connsiteX8" fmla="*/ 3308350 w 3377191"/>
                        <a:gd name="connsiteY8" fmla="*/ 738968 h 1170768"/>
                        <a:gd name="connsiteX9" fmla="*/ 3375025 w 3377191"/>
                        <a:gd name="connsiteY9" fmla="*/ 618318 h 1170768"/>
                        <a:gd name="connsiteX10" fmla="*/ 3324225 w 3377191"/>
                        <a:gd name="connsiteY10" fmla="*/ 478618 h 1170768"/>
                        <a:gd name="connsiteX11" fmla="*/ 2847975 w 3377191"/>
                        <a:gd name="connsiteY11" fmla="*/ 351618 h 1170768"/>
                        <a:gd name="connsiteX12" fmla="*/ 2206625 w 3377191"/>
                        <a:gd name="connsiteY12" fmla="*/ 148418 h 1170768"/>
                        <a:gd name="connsiteX13" fmla="*/ 1600200 w 3377191"/>
                        <a:gd name="connsiteY13" fmla="*/ 167468 h 1170768"/>
                        <a:gd name="connsiteX14" fmla="*/ 1577975 w 3377191"/>
                        <a:gd name="connsiteY14" fmla="*/ 189693 h 1170768"/>
                        <a:gd name="connsiteX15" fmla="*/ 1190625 w 3377191"/>
                        <a:gd name="connsiteY15" fmla="*/ 173818 h 1170768"/>
                        <a:gd name="connsiteX16" fmla="*/ 1149350 w 3377191"/>
                        <a:gd name="connsiteY16" fmla="*/ 142068 h 1170768"/>
                        <a:gd name="connsiteX17" fmla="*/ 53975 w 3377191"/>
                        <a:gd name="connsiteY17" fmla="*/ 2368 h 1170768"/>
                        <a:gd name="connsiteX18" fmla="*/ 0 w 3377191"/>
                        <a:gd name="connsiteY18" fmla="*/ 202393 h 1170768"/>
                        <a:gd name="connsiteX19" fmla="*/ 66675 w 3377191"/>
                        <a:gd name="connsiteY19" fmla="*/ 230968 h 1170768"/>
                        <a:gd name="connsiteX20" fmla="*/ 269875 w 3377191"/>
                        <a:gd name="connsiteY20" fmla="*/ 853268 h 1170768"/>
                        <a:gd name="connsiteX21" fmla="*/ 920750 w 3377191"/>
                        <a:gd name="connsiteY21" fmla="*/ 888193 h 1170768"/>
                        <a:gd name="connsiteX22" fmla="*/ 1257300 w 3377191"/>
                        <a:gd name="connsiteY22" fmla="*/ 380193 h 1170768"/>
                        <a:gd name="connsiteX23" fmla="*/ 1454150 w 3377191"/>
                        <a:gd name="connsiteY23" fmla="*/ 377018 h 1170768"/>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63675 w 3386716"/>
                        <a:gd name="connsiteY0" fmla="*/ 378551 h 1172301"/>
                        <a:gd name="connsiteX1" fmla="*/ 1577975 w 3386716"/>
                        <a:gd name="connsiteY1" fmla="*/ 908776 h 1172301"/>
                        <a:gd name="connsiteX2" fmla="*/ 2101850 w 3386716"/>
                        <a:gd name="connsiteY2" fmla="*/ 1172301 h 1172301"/>
                        <a:gd name="connsiteX3" fmla="*/ 2644775 w 3386716"/>
                        <a:gd name="connsiteY3" fmla="*/ 911951 h 1172301"/>
                        <a:gd name="connsiteX4" fmla="*/ 2794000 w 3386716"/>
                        <a:gd name="connsiteY4" fmla="*/ 635726 h 1172301"/>
                        <a:gd name="connsiteX5" fmla="*/ 2933700 w 3386716"/>
                        <a:gd name="connsiteY5" fmla="*/ 603976 h 1172301"/>
                        <a:gd name="connsiteX6" fmla="*/ 2933700 w 3386716"/>
                        <a:gd name="connsiteY6" fmla="*/ 562701 h 1172301"/>
                        <a:gd name="connsiteX7" fmla="*/ 3225800 w 3386716"/>
                        <a:gd name="connsiteY7" fmla="*/ 683351 h 1172301"/>
                        <a:gd name="connsiteX8" fmla="*/ 3317875 w 3386716"/>
                        <a:gd name="connsiteY8" fmla="*/ 740501 h 1172301"/>
                        <a:gd name="connsiteX9" fmla="*/ 3384550 w 3386716"/>
                        <a:gd name="connsiteY9" fmla="*/ 619851 h 1172301"/>
                        <a:gd name="connsiteX10" fmla="*/ 3333750 w 3386716"/>
                        <a:gd name="connsiteY10" fmla="*/ 480151 h 1172301"/>
                        <a:gd name="connsiteX11" fmla="*/ 2857500 w 3386716"/>
                        <a:gd name="connsiteY11" fmla="*/ 353151 h 1172301"/>
                        <a:gd name="connsiteX12" fmla="*/ 2216150 w 3386716"/>
                        <a:gd name="connsiteY12" fmla="*/ 149951 h 1172301"/>
                        <a:gd name="connsiteX13" fmla="*/ 1609725 w 3386716"/>
                        <a:gd name="connsiteY13" fmla="*/ 169001 h 1172301"/>
                        <a:gd name="connsiteX14" fmla="*/ 1587500 w 3386716"/>
                        <a:gd name="connsiteY14" fmla="*/ 191226 h 1172301"/>
                        <a:gd name="connsiteX15" fmla="*/ 1200150 w 3386716"/>
                        <a:gd name="connsiteY15" fmla="*/ 175351 h 1172301"/>
                        <a:gd name="connsiteX16" fmla="*/ 1158875 w 3386716"/>
                        <a:gd name="connsiteY16" fmla="*/ 143601 h 1172301"/>
                        <a:gd name="connsiteX17" fmla="*/ 63500 w 3386716"/>
                        <a:gd name="connsiteY17" fmla="*/ 3901 h 1172301"/>
                        <a:gd name="connsiteX18" fmla="*/ 0 w 3386716"/>
                        <a:gd name="connsiteY18" fmla="*/ 194401 h 1172301"/>
                        <a:gd name="connsiteX19" fmla="*/ 76200 w 3386716"/>
                        <a:gd name="connsiteY19" fmla="*/ 232501 h 1172301"/>
                        <a:gd name="connsiteX20" fmla="*/ 279400 w 3386716"/>
                        <a:gd name="connsiteY20" fmla="*/ 854801 h 1172301"/>
                        <a:gd name="connsiteX21" fmla="*/ 930275 w 3386716"/>
                        <a:gd name="connsiteY21" fmla="*/ 889726 h 1172301"/>
                        <a:gd name="connsiteX22" fmla="*/ 1266825 w 3386716"/>
                        <a:gd name="connsiteY22" fmla="*/ 381726 h 1172301"/>
                        <a:gd name="connsiteX23" fmla="*/ 1463675 w 3386716"/>
                        <a:gd name="connsiteY23" fmla="*/ 378551 h 1172301"/>
                        <a:gd name="connsiteX0" fmla="*/ 1463675 w 3386716"/>
                        <a:gd name="connsiteY0" fmla="*/ 378551 h 1172301"/>
                        <a:gd name="connsiteX1" fmla="*/ 1577975 w 3386716"/>
                        <a:gd name="connsiteY1" fmla="*/ 908776 h 1172301"/>
                        <a:gd name="connsiteX2" fmla="*/ 2101850 w 3386716"/>
                        <a:gd name="connsiteY2" fmla="*/ 1172301 h 1172301"/>
                        <a:gd name="connsiteX3" fmla="*/ 2644775 w 3386716"/>
                        <a:gd name="connsiteY3" fmla="*/ 911951 h 1172301"/>
                        <a:gd name="connsiteX4" fmla="*/ 2794000 w 3386716"/>
                        <a:gd name="connsiteY4" fmla="*/ 635726 h 1172301"/>
                        <a:gd name="connsiteX5" fmla="*/ 2933700 w 3386716"/>
                        <a:gd name="connsiteY5" fmla="*/ 603976 h 1172301"/>
                        <a:gd name="connsiteX6" fmla="*/ 2933700 w 3386716"/>
                        <a:gd name="connsiteY6" fmla="*/ 562701 h 1172301"/>
                        <a:gd name="connsiteX7" fmla="*/ 3225800 w 3386716"/>
                        <a:gd name="connsiteY7" fmla="*/ 683351 h 1172301"/>
                        <a:gd name="connsiteX8" fmla="*/ 3317875 w 3386716"/>
                        <a:gd name="connsiteY8" fmla="*/ 740501 h 1172301"/>
                        <a:gd name="connsiteX9" fmla="*/ 3384550 w 3386716"/>
                        <a:gd name="connsiteY9" fmla="*/ 619851 h 1172301"/>
                        <a:gd name="connsiteX10" fmla="*/ 3333750 w 3386716"/>
                        <a:gd name="connsiteY10" fmla="*/ 480151 h 1172301"/>
                        <a:gd name="connsiteX11" fmla="*/ 2857500 w 3386716"/>
                        <a:gd name="connsiteY11" fmla="*/ 353151 h 1172301"/>
                        <a:gd name="connsiteX12" fmla="*/ 2216150 w 3386716"/>
                        <a:gd name="connsiteY12" fmla="*/ 149951 h 1172301"/>
                        <a:gd name="connsiteX13" fmla="*/ 1609725 w 3386716"/>
                        <a:gd name="connsiteY13" fmla="*/ 169001 h 1172301"/>
                        <a:gd name="connsiteX14" fmla="*/ 1587500 w 3386716"/>
                        <a:gd name="connsiteY14" fmla="*/ 191226 h 1172301"/>
                        <a:gd name="connsiteX15" fmla="*/ 1200150 w 3386716"/>
                        <a:gd name="connsiteY15" fmla="*/ 175351 h 1172301"/>
                        <a:gd name="connsiteX16" fmla="*/ 1158875 w 3386716"/>
                        <a:gd name="connsiteY16" fmla="*/ 143601 h 1172301"/>
                        <a:gd name="connsiteX17" fmla="*/ 63500 w 3386716"/>
                        <a:gd name="connsiteY17" fmla="*/ 3901 h 1172301"/>
                        <a:gd name="connsiteX18" fmla="*/ 0 w 3386716"/>
                        <a:gd name="connsiteY18" fmla="*/ 194401 h 1172301"/>
                        <a:gd name="connsiteX19" fmla="*/ 76200 w 3386716"/>
                        <a:gd name="connsiteY19" fmla="*/ 232501 h 1172301"/>
                        <a:gd name="connsiteX20" fmla="*/ 279400 w 3386716"/>
                        <a:gd name="connsiteY20" fmla="*/ 854801 h 1172301"/>
                        <a:gd name="connsiteX21" fmla="*/ 930275 w 3386716"/>
                        <a:gd name="connsiteY21" fmla="*/ 889726 h 1172301"/>
                        <a:gd name="connsiteX22" fmla="*/ 1266825 w 3386716"/>
                        <a:gd name="connsiteY22" fmla="*/ 381726 h 1172301"/>
                        <a:gd name="connsiteX23" fmla="*/ 1463675 w 3386716"/>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459 w 3377500"/>
                        <a:gd name="connsiteY0" fmla="*/ 378551 h 1172301"/>
                        <a:gd name="connsiteX1" fmla="*/ 1568759 w 3377500"/>
                        <a:gd name="connsiteY1" fmla="*/ 908776 h 1172301"/>
                        <a:gd name="connsiteX2" fmla="*/ 2092634 w 3377500"/>
                        <a:gd name="connsiteY2" fmla="*/ 1172301 h 1172301"/>
                        <a:gd name="connsiteX3" fmla="*/ 2635559 w 3377500"/>
                        <a:gd name="connsiteY3" fmla="*/ 911951 h 1172301"/>
                        <a:gd name="connsiteX4" fmla="*/ 2784784 w 3377500"/>
                        <a:gd name="connsiteY4" fmla="*/ 635726 h 1172301"/>
                        <a:gd name="connsiteX5" fmla="*/ 2924484 w 3377500"/>
                        <a:gd name="connsiteY5" fmla="*/ 603976 h 1172301"/>
                        <a:gd name="connsiteX6" fmla="*/ 2924484 w 3377500"/>
                        <a:gd name="connsiteY6" fmla="*/ 562701 h 1172301"/>
                        <a:gd name="connsiteX7" fmla="*/ 3216584 w 3377500"/>
                        <a:gd name="connsiteY7" fmla="*/ 683351 h 1172301"/>
                        <a:gd name="connsiteX8" fmla="*/ 3308659 w 3377500"/>
                        <a:gd name="connsiteY8" fmla="*/ 740501 h 1172301"/>
                        <a:gd name="connsiteX9" fmla="*/ 3375334 w 3377500"/>
                        <a:gd name="connsiteY9" fmla="*/ 619851 h 1172301"/>
                        <a:gd name="connsiteX10" fmla="*/ 3324534 w 3377500"/>
                        <a:gd name="connsiteY10" fmla="*/ 480151 h 1172301"/>
                        <a:gd name="connsiteX11" fmla="*/ 2848284 w 3377500"/>
                        <a:gd name="connsiteY11" fmla="*/ 353151 h 1172301"/>
                        <a:gd name="connsiteX12" fmla="*/ 2206934 w 3377500"/>
                        <a:gd name="connsiteY12" fmla="*/ 149951 h 1172301"/>
                        <a:gd name="connsiteX13" fmla="*/ 1600509 w 3377500"/>
                        <a:gd name="connsiteY13" fmla="*/ 169001 h 1172301"/>
                        <a:gd name="connsiteX14" fmla="*/ 1578284 w 3377500"/>
                        <a:gd name="connsiteY14" fmla="*/ 191226 h 1172301"/>
                        <a:gd name="connsiteX15" fmla="*/ 1190934 w 3377500"/>
                        <a:gd name="connsiteY15" fmla="*/ 175351 h 1172301"/>
                        <a:gd name="connsiteX16" fmla="*/ 1149659 w 3377500"/>
                        <a:gd name="connsiteY16" fmla="*/ 143601 h 1172301"/>
                        <a:gd name="connsiteX17" fmla="*/ 54284 w 3377500"/>
                        <a:gd name="connsiteY17" fmla="*/ 3901 h 1172301"/>
                        <a:gd name="connsiteX18" fmla="*/ 309 w 3377500"/>
                        <a:gd name="connsiteY18" fmla="*/ 203926 h 1172301"/>
                        <a:gd name="connsiteX19" fmla="*/ 66984 w 3377500"/>
                        <a:gd name="connsiteY19" fmla="*/ 232501 h 1172301"/>
                        <a:gd name="connsiteX20" fmla="*/ 270184 w 3377500"/>
                        <a:gd name="connsiteY20" fmla="*/ 854801 h 1172301"/>
                        <a:gd name="connsiteX21" fmla="*/ 921059 w 3377500"/>
                        <a:gd name="connsiteY21" fmla="*/ 889726 h 1172301"/>
                        <a:gd name="connsiteX22" fmla="*/ 1257609 w 3377500"/>
                        <a:gd name="connsiteY22" fmla="*/ 381726 h 1172301"/>
                        <a:gd name="connsiteX23" fmla="*/ 1454459 w 3377500"/>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32578 w 3377669"/>
                        <a:gd name="connsiteY5" fmla="*/ 59762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5128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5603 w 3377669"/>
                        <a:gd name="connsiteY5" fmla="*/ 6008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80390"/>
                        <a:gd name="connsiteY0" fmla="*/ 378551 h 1172301"/>
                        <a:gd name="connsiteX1" fmla="*/ 1568928 w 3380390"/>
                        <a:gd name="connsiteY1" fmla="*/ 908776 h 1172301"/>
                        <a:gd name="connsiteX2" fmla="*/ 2092803 w 3380390"/>
                        <a:gd name="connsiteY2" fmla="*/ 1172301 h 1172301"/>
                        <a:gd name="connsiteX3" fmla="*/ 2635728 w 3380390"/>
                        <a:gd name="connsiteY3" fmla="*/ 911951 h 1172301"/>
                        <a:gd name="connsiteX4" fmla="*/ 2797653 w 3380390"/>
                        <a:gd name="connsiteY4" fmla="*/ 642076 h 1172301"/>
                        <a:gd name="connsiteX5" fmla="*/ 2908778 w 3380390"/>
                        <a:gd name="connsiteY5" fmla="*/ 619851 h 1172301"/>
                        <a:gd name="connsiteX6" fmla="*/ 3216753 w 3380390"/>
                        <a:gd name="connsiteY6" fmla="*/ 683351 h 1172301"/>
                        <a:gd name="connsiteX7" fmla="*/ 3308828 w 3380390"/>
                        <a:gd name="connsiteY7" fmla="*/ 740501 h 1172301"/>
                        <a:gd name="connsiteX8" fmla="*/ 3375503 w 3380390"/>
                        <a:gd name="connsiteY8" fmla="*/ 619851 h 1172301"/>
                        <a:gd name="connsiteX9" fmla="*/ 3324703 w 3380390"/>
                        <a:gd name="connsiteY9" fmla="*/ 480151 h 1172301"/>
                        <a:gd name="connsiteX10" fmla="*/ 2848453 w 3380390"/>
                        <a:gd name="connsiteY10" fmla="*/ 353151 h 1172301"/>
                        <a:gd name="connsiteX11" fmla="*/ 2207103 w 3380390"/>
                        <a:gd name="connsiteY11" fmla="*/ 149951 h 1172301"/>
                        <a:gd name="connsiteX12" fmla="*/ 1600678 w 3380390"/>
                        <a:gd name="connsiteY12" fmla="*/ 169001 h 1172301"/>
                        <a:gd name="connsiteX13" fmla="*/ 1578453 w 3380390"/>
                        <a:gd name="connsiteY13" fmla="*/ 191226 h 1172301"/>
                        <a:gd name="connsiteX14" fmla="*/ 1191103 w 3380390"/>
                        <a:gd name="connsiteY14" fmla="*/ 175351 h 1172301"/>
                        <a:gd name="connsiteX15" fmla="*/ 1149828 w 3380390"/>
                        <a:gd name="connsiteY15" fmla="*/ 143601 h 1172301"/>
                        <a:gd name="connsiteX16" fmla="*/ 54453 w 3380390"/>
                        <a:gd name="connsiteY16" fmla="*/ 3901 h 1172301"/>
                        <a:gd name="connsiteX17" fmla="*/ 478 w 3380390"/>
                        <a:gd name="connsiteY17" fmla="*/ 203926 h 1172301"/>
                        <a:gd name="connsiteX18" fmla="*/ 67153 w 3380390"/>
                        <a:gd name="connsiteY18" fmla="*/ 232501 h 1172301"/>
                        <a:gd name="connsiteX19" fmla="*/ 270353 w 3380390"/>
                        <a:gd name="connsiteY19" fmla="*/ 854801 h 1172301"/>
                        <a:gd name="connsiteX20" fmla="*/ 921228 w 3380390"/>
                        <a:gd name="connsiteY20" fmla="*/ 889726 h 1172301"/>
                        <a:gd name="connsiteX21" fmla="*/ 1257778 w 3380390"/>
                        <a:gd name="connsiteY21" fmla="*/ 381726 h 1172301"/>
                        <a:gd name="connsiteX22" fmla="*/ 1454628 w 3380390"/>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27933"/>
                        <a:gd name="connsiteY0" fmla="*/ 378551 h 1172301"/>
                        <a:gd name="connsiteX1" fmla="*/ 1568928 w 3427933"/>
                        <a:gd name="connsiteY1" fmla="*/ 908776 h 1172301"/>
                        <a:gd name="connsiteX2" fmla="*/ 2092803 w 3427933"/>
                        <a:gd name="connsiteY2" fmla="*/ 1172301 h 1172301"/>
                        <a:gd name="connsiteX3" fmla="*/ 2635728 w 3427933"/>
                        <a:gd name="connsiteY3" fmla="*/ 911951 h 1172301"/>
                        <a:gd name="connsiteX4" fmla="*/ 2797653 w 3427933"/>
                        <a:gd name="connsiteY4" fmla="*/ 642076 h 1172301"/>
                        <a:gd name="connsiteX5" fmla="*/ 2908778 w 3427933"/>
                        <a:gd name="connsiteY5" fmla="*/ 619851 h 1172301"/>
                        <a:gd name="connsiteX6" fmla="*/ 3216753 w 3427933"/>
                        <a:gd name="connsiteY6" fmla="*/ 683351 h 1172301"/>
                        <a:gd name="connsiteX7" fmla="*/ 3331053 w 3427933"/>
                        <a:gd name="connsiteY7" fmla="*/ 743676 h 1172301"/>
                        <a:gd name="connsiteX8" fmla="*/ 3410428 w 3427933"/>
                        <a:gd name="connsiteY8" fmla="*/ 616676 h 1172301"/>
                        <a:gd name="connsiteX9" fmla="*/ 3324703 w 3427933"/>
                        <a:gd name="connsiteY9" fmla="*/ 480151 h 1172301"/>
                        <a:gd name="connsiteX10" fmla="*/ 2848453 w 3427933"/>
                        <a:gd name="connsiteY10" fmla="*/ 353151 h 1172301"/>
                        <a:gd name="connsiteX11" fmla="*/ 2207103 w 3427933"/>
                        <a:gd name="connsiteY11" fmla="*/ 149951 h 1172301"/>
                        <a:gd name="connsiteX12" fmla="*/ 1600678 w 3427933"/>
                        <a:gd name="connsiteY12" fmla="*/ 169001 h 1172301"/>
                        <a:gd name="connsiteX13" fmla="*/ 1578453 w 3427933"/>
                        <a:gd name="connsiteY13" fmla="*/ 191226 h 1172301"/>
                        <a:gd name="connsiteX14" fmla="*/ 1191103 w 3427933"/>
                        <a:gd name="connsiteY14" fmla="*/ 175351 h 1172301"/>
                        <a:gd name="connsiteX15" fmla="*/ 1149828 w 3427933"/>
                        <a:gd name="connsiteY15" fmla="*/ 143601 h 1172301"/>
                        <a:gd name="connsiteX16" fmla="*/ 54453 w 3427933"/>
                        <a:gd name="connsiteY16" fmla="*/ 3901 h 1172301"/>
                        <a:gd name="connsiteX17" fmla="*/ 478 w 3427933"/>
                        <a:gd name="connsiteY17" fmla="*/ 203926 h 1172301"/>
                        <a:gd name="connsiteX18" fmla="*/ 67153 w 3427933"/>
                        <a:gd name="connsiteY18" fmla="*/ 232501 h 1172301"/>
                        <a:gd name="connsiteX19" fmla="*/ 270353 w 3427933"/>
                        <a:gd name="connsiteY19" fmla="*/ 854801 h 1172301"/>
                        <a:gd name="connsiteX20" fmla="*/ 921228 w 3427933"/>
                        <a:gd name="connsiteY20" fmla="*/ 889726 h 1172301"/>
                        <a:gd name="connsiteX21" fmla="*/ 1257778 w 3427933"/>
                        <a:gd name="connsiteY21" fmla="*/ 381726 h 1172301"/>
                        <a:gd name="connsiteX22" fmla="*/ 1454628 w 3427933"/>
                        <a:gd name="connsiteY22" fmla="*/ 378551 h 1172301"/>
                        <a:gd name="connsiteX0" fmla="*/ 1454628 w 3439315"/>
                        <a:gd name="connsiteY0" fmla="*/ 378551 h 1172301"/>
                        <a:gd name="connsiteX1" fmla="*/ 1568928 w 3439315"/>
                        <a:gd name="connsiteY1" fmla="*/ 908776 h 1172301"/>
                        <a:gd name="connsiteX2" fmla="*/ 2092803 w 3439315"/>
                        <a:gd name="connsiteY2" fmla="*/ 1172301 h 1172301"/>
                        <a:gd name="connsiteX3" fmla="*/ 2635728 w 3439315"/>
                        <a:gd name="connsiteY3" fmla="*/ 911951 h 1172301"/>
                        <a:gd name="connsiteX4" fmla="*/ 2797653 w 3439315"/>
                        <a:gd name="connsiteY4" fmla="*/ 642076 h 1172301"/>
                        <a:gd name="connsiteX5" fmla="*/ 2908778 w 3439315"/>
                        <a:gd name="connsiteY5" fmla="*/ 619851 h 1172301"/>
                        <a:gd name="connsiteX6" fmla="*/ 3216753 w 3439315"/>
                        <a:gd name="connsiteY6" fmla="*/ 683351 h 1172301"/>
                        <a:gd name="connsiteX7" fmla="*/ 3331053 w 3439315"/>
                        <a:gd name="connsiteY7" fmla="*/ 743676 h 1172301"/>
                        <a:gd name="connsiteX8" fmla="*/ 3410428 w 3439315"/>
                        <a:gd name="connsiteY8" fmla="*/ 616676 h 1172301"/>
                        <a:gd name="connsiteX9" fmla="*/ 3324703 w 3439315"/>
                        <a:gd name="connsiteY9" fmla="*/ 480151 h 1172301"/>
                        <a:gd name="connsiteX10" fmla="*/ 2848453 w 3439315"/>
                        <a:gd name="connsiteY10" fmla="*/ 353151 h 1172301"/>
                        <a:gd name="connsiteX11" fmla="*/ 2207103 w 3439315"/>
                        <a:gd name="connsiteY11" fmla="*/ 149951 h 1172301"/>
                        <a:gd name="connsiteX12" fmla="*/ 1600678 w 3439315"/>
                        <a:gd name="connsiteY12" fmla="*/ 169001 h 1172301"/>
                        <a:gd name="connsiteX13" fmla="*/ 1578453 w 3439315"/>
                        <a:gd name="connsiteY13" fmla="*/ 191226 h 1172301"/>
                        <a:gd name="connsiteX14" fmla="*/ 1191103 w 3439315"/>
                        <a:gd name="connsiteY14" fmla="*/ 175351 h 1172301"/>
                        <a:gd name="connsiteX15" fmla="*/ 1149828 w 3439315"/>
                        <a:gd name="connsiteY15" fmla="*/ 143601 h 1172301"/>
                        <a:gd name="connsiteX16" fmla="*/ 54453 w 3439315"/>
                        <a:gd name="connsiteY16" fmla="*/ 3901 h 1172301"/>
                        <a:gd name="connsiteX17" fmla="*/ 478 w 3439315"/>
                        <a:gd name="connsiteY17" fmla="*/ 203926 h 1172301"/>
                        <a:gd name="connsiteX18" fmla="*/ 67153 w 3439315"/>
                        <a:gd name="connsiteY18" fmla="*/ 232501 h 1172301"/>
                        <a:gd name="connsiteX19" fmla="*/ 270353 w 3439315"/>
                        <a:gd name="connsiteY19" fmla="*/ 854801 h 1172301"/>
                        <a:gd name="connsiteX20" fmla="*/ 921228 w 3439315"/>
                        <a:gd name="connsiteY20" fmla="*/ 889726 h 1172301"/>
                        <a:gd name="connsiteX21" fmla="*/ 1257778 w 3439315"/>
                        <a:gd name="connsiteY21" fmla="*/ 381726 h 1172301"/>
                        <a:gd name="connsiteX22" fmla="*/ 1454628 w 3439315"/>
                        <a:gd name="connsiteY22" fmla="*/ 378551 h 1172301"/>
                        <a:gd name="connsiteX0" fmla="*/ 1454628 w 3429160"/>
                        <a:gd name="connsiteY0" fmla="*/ 378551 h 1172301"/>
                        <a:gd name="connsiteX1" fmla="*/ 1568928 w 3429160"/>
                        <a:gd name="connsiteY1" fmla="*/ 908776 h 1172301"/>
                        <a:gd name="connsiteX2" fmla="*/ 2092803 w 3429160"/>
                        <a:gd name="connsiteY2" fmla="*/ 1172301 h 1172301"/>
                        <a:gd name="connsiteX3" fmla="*/ 2635728 w 3429160"/>
                        <a:gd name="connsiteY3" fmla="*/ 911951 h 1172301"/>
                        <a:gd name="connsiteX4" fmla="*/ 2797653 w 3429160"/>
                        <a:gd name="connsiteY4" fmla="*/ 642076 h 1172301"/>
                        <a:gd name="connsiteX5" fmla="*/ 2908778 w 3429160"/>
                        <a:gd name="connsiteY5" fmla="*/ 619851 h 1172301"/>
                        <a:gd name="connsiteX6" fmla="*/ 3216753 w 3429160"/>
                        <a:gd name="connsiteY6" fmla="*/ 683351 h 1172301"/>
                        <a:gd name="connsiteX7" fmla="*/ 3331053 w 3429160"/>
                        <a:gd name="connsiteY7" fmla="*/ 743676 h 1172301"/>
                        <a:gd name="connsiteX8" fmla="*/ 3410428 w 3429160"/>
                        <a:gd name="connsiteY8" fmla="*/ 616676 h 1172301"/>
                        <a:gd name="connsiteX9" fmla="*/ 3324703 w 3429160"/>
                        <a:gd name="connsiteY9" fmla="*/ 480151 h 1172301"/>
                        <a:gd name="connsiteX10" fmla="*/ 2848453 w 3429160"/>
                        <a:gd name="connsiteY10" fmla="*/ 353151 h 1172301"/>
                        <a:gd name="connsiteX11" fmla="*/ 2207103 w 3429160"/>
                        <a:gd name="connsiteY11" fmla="*/ 149951 h 1172301"/>
                        <a:gd name="connsiteX12" fmla="*/ 1600678 w 3429160"/>
                        <a:gd name="connsiteY12" fmla="*/ 169001 h 1172301"/>
                        <a:gd name="connsiteX13" fmla="*/ 1578453 w 3429160"/>
                        <a:gd name="connsiteY13" fmla="*/ 191226 h 1172301"/>
                        <a:gd name="connsiteX14" fmla="*/ 1191103 w 3429160"/>
                        <a:gd name="connsiteY14" fmla="*/ 175351 h 1172301"/>
                        <a:gd name="connsiteX15" fmla="*/ 1149828 w 3429160"/>
                        <a:gd name="connsiteY15" fmla="*/ 143601 h 1172301"/>
                        <a:gd name="connsiteX16" fmla="*/ 54453 w 3429160"/>
                        <a:gd name="connsiteY16" fmla="*/ 3901 h 1172301"/>
                        <a:gd name="connsiteX17" fmla="*/ 478 w 3429160"/>
                        <a:gd name="connsiteY17" fmla="*/ 203926 h 1172301"/>
                        <a:gd name="connsiteX18" fmla="*/ 67153 w 3429160"/>
                        <a:gd name="connsiteY18" fmla="*/ 232501 h 1172301"/>
                        <a:gd name="connsiteX19" fmla="*/ 270353 w 3429160"/>
                        <a:gd name="connsiteY19" fmla="*/ 854801 h 1172301"/>
                        <a:gd name="connsiteX20" fmla="*/ 921228 w 3429160"/>
                        <a:gd name="connsiteY20" fmla="*/ 889726 h 1172301"/>
                        <a:gd name="connsiteX21" fmla="*/ 1257778 w 3429160"/>
                        <a:gd name="connsiteY21" fmla="*/ 381726 h 1172301"/>
                        <a:gd name="connsiteX22" fmla="*/ 1454628 w 3429160"/>
                        <a:gd name="connsiteY22" fmla="*/ 378551 h 1172301"/>
                        <a:gd name="connsiteX0" fmla="*/ 1454628 w 3429160"/>
                        <a:gd name="connsiteY0" fmla="*/ 378551 h 1172301"/>
                        <a:gd name="connsiteX1" fmla="*/ 1568928 w 3429160"/>
                        <a:gd name="connsiteY1" fmla="*/ 908776 h 1172301"/>
                        <a:gd name="connsiteX2" fmla="*/ 2092803 w 3429160"/>
                        <a:gd name="connsiteY2" fmla="*/ 1172301 h 1172301"/>
                        <a:gd name="connsiteX3" fmla="*/ 2635728 w 3429160"/>
                        <a:gd name="connsiteY3" fmla="*/ 911951 h 1172301"/>
                        <a:gd name="connsiteX4" fmla="*/ 2797653 w 3429160"/>
                        <a:gd name="connsiteY4" fmla="*/ 642076 h 1172301"/>
                        <a:gd name="connsiteX5" fmla="*/ 2908778 w 3429160"/>
                        <a:gd name="connsiteY5" fmla="*/ 619851 h 1172301"/>
                        <a:gd name="connsiteX6" fmla="*/ 3216753 w 3429160"/>
                        <a:gd name="connsiteY6" fmla="*/ 683351 h 1172301"/>
                        <a:gd name="connsiteX7" fmla="*/ 3331053 w 3429160"/>
                        <a:gd name="connsiteY7" fmla="*/ 743676 h 1172301"/>
                        <a:gd name="connsiteX8" fmla="*/ 3410428 w 3429160"/>
                        <a:gd name="connsiteY8" fmla="*/ 616676 h 1172301"/>
                        <a:gd name="connsiteX9" fmla="*/ 3324703 w 3429160"/>
                        <a:gd name="connsiteY9" fmla="*/ 480151 h 1172301"/>
                        <a:gd name="connsiteX10" fmla="*/ 2848453 w 3429160"/>
                        <a:gd name="connsiteY10" fmla="*/ 353151 h 1172301"/>
                        <a:gd name="connsiteX11" fmla="*/ 2207103 w 3429160"/>
                        <a:gd name="connsiteY11" fmla="*/ 149951 h 1172301"/>
                        <a:gd name="connsiteX12" fmla="*/ 1600678 w 3429160"/>
                        <a:gd name="connsiteY12" fmla="*/ 169001 h 1172301"/>
                        <a:gd name="connsiteX13" fmla="*/ 1578453 w 3429160"/>
                        <a:gd name="connsiteY13" fmla="*/ 191226 h 1172301"/>
                        <a:gd name="connsiteX14" fmla="*/ 1191103 w 3429160"/>
                        <a:gd name="connsiteY14" fmla="*/ 175351 h 1172301"/>
                        <a:gd name="connsiteX15" fmla="*/ 1149828 w 3429160"/>
                        <a:gd name="connsiteY15" fmla="*/ 143601 h 1172301"/>
                        <a:gd name="connsiteX16" fmla="*/ 54453 w 3429160"/>
                        <a:gd name="connsiteY16" fmla="*/ 3901 h 1172301"/>
                        <a:gd name="connsiteX17" fmla="*/ 478 w 3429160"/>
                        <a:gd name="connsiteY17" fmla="*/ 203926 h 1172301"/>
                        <a:gd name="connsiteX18" fmla="*/ 67153 w 3429160"/>
                        <a:gd name="connsiteY18" fmla="*/ 232501 h 1172301"/>
                        <a:gd name="connsiteX19" fmla="*/ 270353 w 3429160"/>
                        <a:gd name="connsiteY19" fmla="*/ 854801 h 1172301"/>
                        <a:gd name="connsiteX20" fmla="*/ 921228 w 3429160"/>
                        <a:gd name="connsiteY20" fmla="*/ 889726 h 1172301"/>
                        <a:gd name="connsiteX21" fmla="*/ 1257778 w 3429160"/>
                        <a:gd name="connsiteY21" fmla="*/ 381726 h 1172301"/>
                        <a:gd name="connsiteX22" fmla="*/ 1454628 w 3429160"/>
                        <a:gd name="connsiteY22" fmla="*/ 378551 h 1172301"/>
                        <a:gd name="connsiteX0" fmla="*/ 1454628 w 3429718"/>
                        <a:gd name="connsiteY0" fmla="*/ 378551 h 1172301"/>
                        <a:gd name="connsiteX1" fmla="*/ 1568928 w 3429718"/>
                        <a:gd name="connsiteY1" fmla="*/ 908776 h 1172301"/>
                        <a:gd name="connsiteX2" fmla="*/ 2092803 w 3429718"/>
                        <a:gd name="connsiteY2" fmla="*/ 1172301 h 1172301"/>
                        <a:gd name="connsiteX3" fmla="*/ 2635728 w 3429718"/>
                        <a:gd name="connsiteY3" fmla="*/ 911951 h 1172301"/>
                        <a:gd name="connsiteX4" fmla="*/ 2797653 w 3429718"/>
                        <a:gd name="connsiteY4" fmla="*/ 642076 h 1172301"/>
                        <a:gd name="connsiteX5" fmla="*/ 2908778 w 3429718"/>
                        <a:gd name="connsiteY5" fmla="*/ 619851 h 1172301"/>
                        <a:gd name="connsiteX6" fmla="*/ 3216753 w 3429718"/>
                        <a:gd name="connsiteY6" fmla="*/ 683351 h 1172301"/>
                        <a:gd name="connsiteX7" fmla="*/ 3331053 w 3429718"/>
                        <a:gd name="connsiteY7" fmla="*/ 743676 h 1172301"/>
                        <a:gd name="connsiteX8" fmla="*/ 3429478 w 3429718"/>
                        <a:gd name="connsiteY8" fmla="*/ 621438 h 1172301"/>
                        <a:gd name="connsiteX9" fmla="*/ 3324703 w 3429718"/>
                        <a:gd name="connsiteY9" fmla="*/ 480151 h 1172301"/>
                        <a:gd name="connsiteX10" fmla="*/ 2848453 w 3429718"/>
                        <a:gd name="connsiteY10" fmla="*/ 353151 h 1172301"/>
                        <a:gd name="connsiteX11" fmla="*/ 2207103 w 3429718"/>
                        <a:gd name="connsiteY11" fmla="*/ 149951 h 1172301"/>
                        <a:gd name="connsiteX12" fmla="*/ 1600678 w 3429718"/>
                        <a:gd name="connsiteY12" fmla="*/ 169001 h 1172301"/>
                        <a:gd name="connsiteX13" fmla="*/ 1578453 w 3429718"/>
                        <a:gd name="connsiteY13" fmla="*/ 191226 h 1172301"/>
                        <a:gd name="connsiteX14" fmla="*/ 1191103 w 3429718"/>
                        <a:gd name="connsiteY14" fmla="*/ 175351 h 1172301"/>
                        <a:gd name="connsiteX15" fmla="*/ 1149828 w 3429718"/>
                        <a:gd name="connsiteY15" fmla="*/ 143601 h 1172301"/>
                        <a:gd name="connsiteX16" fmla="*/ 54453 w 3429718"/>
                        <a:gd name="connsiteY16" fmla="*/ 3901 h 1172301"/>
                        <a:gd name="connsiteX17" fmla="*/ 478 w 3429718"/>
                        <a:gd name="connsiteY17" fmla="*/ 203926 h 1172301"/>
                        <a:gd name="connsiteX18" fmla="*/ 67153 w 3429718"/>
                        <a:gd name="connsiteY18" fmla="*/ 232501 h 1172301"/>
                        <a:gd name="connsiteX19" fmla="*/ 270353 w 3429718"/>
                        <a:gd name="connsiteY19" fmla="*/ 854801 h 1172301"/>
                        <a:gd name="connsiteX20" fmla="*/ 921228 w 3429718"/>
                        <a:gd name="connsiteY20" fmla="*/ 889726 h 1172301"/>
                        <a:gd name="connsiteX21" fmla="*/ 1257778 w 3429718"/>
                        <a:gd name="connsiteY21" fmla="*/ 381726 h 1172301"/>
                        <a:gd name="connsiteX22" fmla="*/ 1454628 w 3429718"/>
                        <a:gd name="connsiteY22" fmla="*/ 378551 h 1172301"/>
                        <a:gd name="connsiteX0" fmla="*/ 1454628 w 3429718"/>
                        <a:gd name="connsiteY0" fmla="*/ 378551 h 1172301"/>
                        <a:gd name="connsiteX1" fmla="*/ 1568928 w 3429718"/>
                        <a:gd name="connsiteY1" fmla="*/ 908776 h 1172301"/>
                        <a:gd name="connsiteX2" fmla="*/ 2092803 w 3429718"/>
                        <a:gd name="connsiteY2" fmla="*/ 1172301 h 1172301"/>
                        <a:gd name="connsiteX3" fmla="*/ 2635728 w 3429718"/>
                        <a:gd name="connsiteY3" fmla="*/ 911951 h 1172301"/>
                        <a:gd name="connsiteX4" fmla="*/ 2797653 w 3429718"/>
                        <a:gd name="connsiteY4" fmla="*/ 642076 h 1172301"/>
                        <a:gd name="connsiteX5" fmla="*/ 2908778 w 3429718"/>
                        <a:gd name="connsiteY5" fmla="*/ 619851 h 1172301"/>
                        <a:gd name="connsiteX6" fmla="*/ 3216753 w 3429718"/>
                        <a:gd name="connsiteY6" fmla="*/ 683351 h 1172301"/>
                        <a:gd name="connsiteX7" fmla="*/ 3331053 w 3429718"/>
                        <a:gd name="connsiteY7" fmla="*/ 743676 h 1172301"/>
                        <a:gd name="connsiteX8" fmla="*/ 3429478 w 3429718"/>
                        <a:gd name="connsiteY8" fmla="*/ 621438 h 1172301"/>
                        <a:gd name="connsiteX9" fmla="*/ 3324703 w 3429718"/>
                        <a:gd name="connsiteY9" fmla="*/ 480151 h 1172301"/>
                        <a:gd name="connsiteX10" fmla="*/ 2848453 w 3429718"/>
                        <a:gd name="connsiteY10" fmla="*/ 353151 h 1172301"/>
                        <a:gd name="connsiteX11" fmla="*/ 2207103 w 3429718"/>
                        <a:gd name="connsiteY11" fmla="*/ 149951 h 1172301"/>
                        <a:gd name="connsiteX12" fmla="*/ 1600678 w 3429718"/>
                        <a:gd name="connsiteY12" fmla="*/ 169001 h 1172301"/>
                        <a:gd name="connsiteX13" fmla="*/ 1578453 w 3429718"/>
                        <a:gd name="connsiteY13" fmla="*/ 191226 h 1172301"/>
                        <a:gd name="connsiteX14" fmla="*/ 1191103 w 3429718"/>
                        <a:gd name="connsiteY14" fmla="*/ 175351 h 1172301"/>
                        <a:gd name="connsiteX15" fmla="*/ 1149828 w 3429718"/>
                        <a:gd name="connsiteY15" fmla="*/ 143601 h 1172301"/>
                        <a:gd name="connsiteX16" fmla="*/ 54453 w 3429718"/>
                        <a:gd name="connsiteY16" fmla="*/ 3901 h 1172301"/>
                        <a:gd name="connsiteX17" fmla="*/ 478 w 3429718"/>
                        <a:gd name="connsiteY17" fmla="*/ 203926 h 1172301"/>
                        <a:gd name="connsiteX18" fmla="*/ 67153 w 3429718"/>
                        <a:gd name="connsiteY18" fmla="*/ 232501 h 1172301"/>
                        <a:gd name="connsiteX19" fmla="*/ 270353 w 3429718"/>
                        <a:gd name="connsiteY19" fmla="*/ 854801 h 1172301"/>
                        <a:gd name="connsiteX20" fmla="*/ 921228 w 3429718"/>
                        <a:gd name="connsiteY20" fmla="*/ 889726 h 1172301"/>
                        <a:gd name="connsiteX21" fmla="*/ 1257778 w 3429718"/>
                        <a:gd name="connsiteY21" fmla="*/ 381726 h 1172301"/>
                        <a:gd name="connsiteX22" fmla="*/ 1454628 w 3429718"/>
                        <a:gd name="connsiteY22" fmla="*/ 378551 h 1172301"/>
                        <a:gd name="connsiteX0" fmla="*/ 1466623 w 3441713"/>
                        <a:gd name="connsiteY0" fmla="*/ 378551 h 1172301"/>
                        <a:gd name="connsiteX1" fmla="*/ 1580923 w 3441713"/>
                        <a:gd name="connsiteY1" fmla="*/ 908776 h 1172301"/>
                        <a:gd name="connsiteX2" fmla="*/ 2104798 w 3441713"/>
                        <a:gd name="connsiteY2" fmla="*/ 1172301 h 1172301"/>
                        <a:gd name="connsiteX3" fmla="*/ 2647723 w 3441713"/>
                        <a:gd name="connsiteY3" fmla="*/ 911951 h 1172301"/>
                        <a:gd name="connsiteX4" fmla="*/ 2809648 w 3441713"/>
                        <a:gd name="connsiteY4" fmla="*/ 642076 h 1172301"/>
                        <a:gd name="connsiteX5" fmla="*/ 2920773 w 3441713"/>
                        <a:gd name="connsiteY5" fmla="*/ 619851 h 1172301"/>
                        <a:gd name="connsiteX6" fmla="*/ 3228748 w 3441713"/>
                        <a:gd name="connsiteY6" fmla="*/ 683351 h 1172301"/>
                        <a:gd name="connsiteX7" fmla="*/ 3343048 w 3441713"/>
                        <a:gd name="connsiteY7" fmla="*/ 743676 h 1172301"/>
                        <a:gd name="connsiteX8" fmla="*/ 3441473 w 3441713"/>
                        <a:gd name="connsiteY8" fmla="*/ 621438 h 1172301"/>
                        <a:gd name="connsiteX9" fmla="*/ 3336698 w 3441713"/>
                        <a:gd name="connsiteY9" fmla="*/ 480151 h 1172301"/>
                        <a:gd name="connsiteX10" fmla="*/ 2860448 w 3441713"/>
                        <a:gd name="connsiteY10" fmla="*/ 353151 h 1172301"/>
                        <a:gd name="connsiteX11" fmla="*/ 2219098 w 3441713"/>
                        <a:gd name="connsiteY11" fmla="*/ 149951 h 1172301"/>
                        <a:gd name="connsiteX12" fmla="*/ 1612673 w 3441713"/>
                        <a:gd name="connsiteY12" fmla="*/ 169001 h 1172301"/>
                        <a:gd name="connsiteX13" fmla="*/ 1590448 w 3441713"/>
                        <a:gd name="connsiteY13" fmla="*/ 191226 h 1172301"/>
                        <a:gd name="connsiteX14" fmla="*/ 1203098 w 3441713"/>
                        <a:gd name="connsiteY14" fmla="*/ 175351 h 1172301"/>
                        <a:gd name="connsiteX15" fmla="*/ 1161823 w 3441713"/>
                        <a:gd name="connsiteY15" fmla="*/ 143601 h 1172301"/>
                        <a:gd name="connsiteX16" fmla="*/ 66448 w 3441713"/>
                        <a:gd name="connsiteY16" fmla="*/ 3901 h 1172301"/>
                        <a:gd name="connsiteX17" fmla="*/ 12473 w 3441713"/>
                        <a:gd name="connsiteY17" fmla="*/ 203926 h 1172301"/>
                        <a:gd name="connsiteX18" fmla="*/ 79148 w 3441713"/>
                        <a:gd name="connsiteY18" fmla="*/ 232501 h 1172301"/>
                        <a:gd name="connsiteX19" fmla="*/ 282348 w 3441713"/>
                        <a:gd name="connsiteY19" fmla="*/ 854801 h 1172301"/>
                        <a:gd name="connsiteX20" fmla="*/ 933223 w 3441713"/>
                        <a:gd name="connsiteY20" fmla="*/ 889726 h 1172301"/>
                        <a:gd name="connsiteX21" fmla="*/ 1269773 w 3441713"/>
                        <a:gd name="connsiteY21" fmla="*/ 381726 h 1172301"/>
                        <a:gd name="connsiteX22" fmla="*/ 1466623 w 3441713"/>
                        <a:gd name="connsiteY22" fmla="*/ 378551 h 1172301"/>
                        <a:gd name="connsiteX0" fmla="*/ 1466623 w 3441713"/>
                        <a:gd name="connsiteY0" fmla="*/ 389499 h 1183249"/>
                        <a:gd name="connsiteX1" fmla="*/ 1580923 w 3441713"/>
                        <a:gd name="connsiteY1" fmla="*/ 919724 h 1183249"/>
                        <a:gd name="connsiteX2" fmla="*/ 2104798 w 3441713"/>
                        <a:gd name="connsiteY2" fmla="*/ 1183249 h 1183249"/>
                        <a:gd name="connsiteX3" fmla="*/ 2647723 w 3441713"/>
                        <a:gd name="connsiteY3" fmla="*/ 922899 h 1183249"/>
                        <a:gd name="connsiteX4" fmla="*/ 2809648 w 3441713"/>
                        <a:gd name="connsiteY4" fmla="*/ 653024 h 1183249"/>
                        <a:gd name="connsiteX5" fmla="*/ 2920773 w 3441713"/>
                        <a:gd name="connsiteY5" fmla="*/ 630799 h 1183249"/>
                        <a:gd name="connsiteX6" fmla="*/ 3228748 w 3441713"/>
                        <a:gd name="connsiteY6" fmla="*/ 694299 h 1183249"/>
                        <a:gd name="connsiteX7" fmla="*/ 3343048 w 3441713"/>
                        <a:gd name="connsiteY7" fmla="*/ 754624 h 1183249"/>
                        <a:gd name="connsiteX8" fmla="*/ 3441473 w 3441713"/>
                        <a:gd name="connsiteY8" fmla="*/ 632386 h 1183249"/>
                        <a:gd name="connsiteX9" fmla="*/ 3336698 w 3441713"/>
                        <a:gd name="connsiteY9" fmla="*/ 491099 h 1183249"/>
                        <a:gd name="connsiteX10" fmla="*/ 2860448 w 3441713"/>
                        <a:gd name="connsiteY10" fmla="*/ 364099 h 1183249"/>
                        <a:gd name="connsiteX11" fmla="*/ 2219098 w 3441713"/>
                        <a:gd name="connsiteY11" fmla="*/ 160899 h 1183249"/>
                        <a:gd name="connsiteX12" fmla="*/ 1612673 w 3441713"/>
                        <a:gd name="connsiteY12" fmla="*/ 179949 h 1183249"/>
                        <a:gd name="connsiteX13" fmla="*/ 1590448 w 3441713"/>
                        <a:gd name="connsiteY13" fmla="*/ 202174 h 1183249"/>
                        <a:gd name="connsiteX14" fmla="*/ 1203098 w 3441713"/>
                        <a:gd name="connsiteY14" fmla="*/ 186299 h 1183249"/>
                        <a:gd name="connsiteX15" fmla="*/ 1161823 w 3441713"/>
                        <a:gd name="connsiteY15" fmla="*/ 154549 h 1183249"/>
                        <a:gd name="connsiteX16" fmla="*/ 66448 w 3441713"/>
                        <a:gd name="connsiteY16" fmla="*/ 14849 h 1183249"/>
                        <a:gd name="connsiteX17" fmla="*/ 12473 w 3441713"/>
                        <a:gd name="connsiteY17" fmla="*/ 214874 h 1183249"/>
                        <a:gd name="connsiteX18" fmla="*/ 79148 w 3441713"/>
                        <a:gd name="connsiteY18" fmla="*/ 243449 h 1183249"/>
                        <a:gd name="connsiteX19" fmla="*/ 282348 w 3441713"/>
                        <a:gd name="connsiteY19" fmla="*/ 865749 h 1183249"/>
                        <a:gd name="connsiteX20" fmla="*/ 933223 w 3441713"/>
                        <a:gd name="connsiteY20" fmla="*/ 900674 h 1183249"/>
                        <a:gd name="connsiteX21" fmla="*/ 1269773 w 3441713"/>
                        <a:gd name="connsiteY21" fmla="*/ 392674 h 1183249"/>
                        <a:gd name="connsiteX22" fmla="*/ 1466623 w 3441713"/>
                        <a:gd name="connsiteY22" fmla="*/ 389499 h 118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1713" h="1183249">
                          <a:moveTo>
                            <a:pt x="1466623" y="389499"/>
                          </a:moveTo>
                          <a:cubicBezTo>
                            <a:pt x="1444398" y="572591"/>
                            <a:pt x="1434873" y="739807"/>
                            <a:pt x="1580923" y="919724"/>
                          </a:cubicBezTo>
                          <a:cubicBezTo>
                            <a:pt x="1733323" y="1071066"/>
                            <a:pt x="1860323" y="1171607"/>
                            <a:pt x="2104798" y="1183249"/>
                          </a:cubicBezTo>
                          <a:cubicBezTo>
                            <a:pt x="2346098" y="1137741"/>
                            <a:pt x="2454048" y="1139857"/>
                            <a:pt x="2647723" y="922899"/>
                          </a:cubicBezTo>
                          <a:cubicBezTo>
                            <a:pt x="2734506" y="828707"/>
                            <a:pt x="2808590" y="763091"/>
                            <a:pt x="2809648" y="653024"/>
                          </a:cubicBezTo>
                          <a:cubicBezTo>
                            <a:pt x="2823406" y="618099"/>
                            <a:pt x="2929240" y="716524"/>
                            <a:pt x="2920773" y="630799"/>
                          </a:cubicBezTo>
                          <a:cubicBezTo>
                            <a:pt x="2912306" y="545074"/>
                            <a:pt x="3122915" y="672074"/>
                            <a:pt x="3228748" y="694299"/>
                          </a:cubicBezTo>
                          <a:cubicBezTo>
                            <a:pt x="3265790" y="694299"/>
                            <a:pt x="3307594" y="764943"/>
                            <a:pt x="3343048" y="754624"/>
                          </a:cubicBezTo>
                          <a:cubicBezTo>
                            <a:pt x="3378502" y="744305"/>
                            <a:pt x="3439356" y="723403"/>
                            <a:pt x="3441473" y="632386"/>
                          </a:cubicBezTo>
                          <a:cubicBezTo>
                            <a:pt x="3443590" y="541369"/>
                            <a:pt x="3433535" y="535813"/>
                            <a:pt x="3336698" y="491099"/>
                          </a:cubicBezTo>
                          <a:cubicBezTo>
                            <a:pt x="3239861" y="446385"/>
                            <a:pt x="3022373" y="415957"/>
                            <a:pt x="2860448" y="364099"/>
                          </a:cubicBezTo>
                          <a:cubicBezTo>
                            <a:pt x="2656190" y="255091"/>
                            <a:pt x="2540831" y="212757"/>
                            <a:pt x="2219098" y="160899"/>
                          </a:cubicBezTo>
                          <a:cubicBezTo>
                            <a:pt x="2020131" y="141849"/>
                            <a:pt x="1821165" y="148199"/>
                            <a:pt x="1612673" y="179949"/>
                          </a:cubicBezTo>
                          <a:lnTo>
                            <a:pt x="1590448" y="202174"/>
                          </a:lnTo>
                          <a:cubicBezTo>
                            <a:pt x="1461331" y="171482"/>
                            <a:pt x="1335390" y="147141"/>
                            <a:pt x="1203098" y="186299"/>
                          </a:cubicBezTo>
                          <a:lnTo>
                            <a:pt x="1161823" y="154549"/>
                          </a:lnTo>
                          <a:cubicBezTo>
                            <a:pt x="972381" y="125974"/>
                            <a:pt x="100315" y="-51826"/>
                            <a:pt x="66448" y="14849"/>
                          </a:cubicBezTo>
                          <a:cubicBezTo>
                            <a:pt x="32581" y="81524"/>
                            <a:pt x="-25627" y="218049"/>
                            <a:pt x="12473" y="214874"/>
                          </a:cubicBezTo>
                          <a:cubicBezTo>
                            <a:pt x="50573" y="211699"/>
                            <a:pt x="47398" y="224399"/>
                            <a:pt x="79148" y="243449"/>
                          </a:cubicBezTo>
                          <a:cubicBezTo>
                            <a:pt x="67506" y="463582"/>
                            <a:pt x="81265" y="674191"/>
                            <a:pt x="282348" y="865749"/>
                          </a:cubicBezTo>
                          <a:cubicBezTo>
                            <a:pt x="448506" y="944066"/>
                            <a:pt x="640065" y="1060482"/>
                            <a:pt x="933223" y="900674"/>
                          </a:cubicBezTo>
                          <a:cubicBezTo>
                            <a:pt x="1089856" y="769441"/>
                            <a:pt x="1214740" y="685832"/>
                            <a:pt x="1269773" y="392674"/>
                          </a:cubicBezTo>
                          <a:cubicBezTo>
                            <a:pt x="1335390" y="391616"/>
                            <a:pt x="1391481" y="403257"/>
                            <a:pt x="1466623" y="389499"/>
                          </a:cubicBezTo>
                          <a:close/>
                        </a:path>
                      </a:pathLst>
                    </a:custGeom>
                    <a:solidFill>
                      <a:srgbClr val="030004"/>
                    </a:solidFill>
                    <a:ln w="12700" cap="flat" cmpd="sng" algn="ctr">
                      <a:no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01" name="Oval 9">
                      <a:extLst>
                        <a:ext uri="{FF2B5EF4-FFF2-40B4-BE49-F238E27FC236}">
                          <a16:creationId xmlns:a16="http://schemas.microsoft.com/office/drawing/2014/main" id="{B510C77A-AFD2-4544-A129-3059FC5C126A}"/>
                        </a:ext>
                      </a:extLst>
                    </p:cNvPr>
                    <p:cNvSpPr/>
                    <p:nvPr/>
                  </p:nvSpPr>
                  <p:spPr>
                    <a:xfrm rot="1258334" flipH="1">
                      <a:off x="1768309" y="3292503"/>
                      <a:ext cx="630070" cy="437308"/>
                    </a:xfrm>
                    <a:custGeom>
                      <a:avLst/>
                      <a:gdLst>
                        <a:gd name="connsiteX0" fmla="*/ 0 w 1231107"/>
                        <a:gd name="connsiteY0" fmla="*/ 416720 h 833439"/>
                        <a:gd name="connsiteX1" fmla="*/ 615554 w 1231107"/>
                        <a:gd name="connsiteY1" fmla="*/ 0 h 833439"/>
                        <a:gd name="connsiteX2" fmla="*/ 1231108 w 1231107"/>
                        <a:gd name="connsiteY2" fmla="*/ 416720 h 833439"/>
                        <a:gd name="connsiteX3" fmla="*/ 615554 w 1231107"/>
                        <a:gd name="connsiteY3" fmla="*/ 833440 h 833439"/>
                        <a:gd name="connsiteX4" fmla="*/ 0 w 1231107"/>
                        <a:gd name="connsiteY4" fmla="*/ 416720 h 833439"/>
                        <a:gd name="connsiteX0" fmla="*/ 0 w 1343892"/>
                        <a:gd name="connsiteY0" fmla="*/ 420719 h 837439"/>
                        <a:gd name="connsiteX1" fmla="*/ 615554 w 1343892"/>
                        <a:gd name="connsiteY1" fmla="*/ 3999 h 837439"/>
                        <a:gd name="connsiteX2" fmla="*/ 1300163 w 1343892"/>
                        <a:gd name="connsiteY2" fmla="*/ 221927 h 837439"/>
                        <a:gd name="connsiteX3" fmla="*/ 1231108 w 1343892"/>
                        <a:gd name="connsiteY3" fmla="*/ 420719 h 837439"/>
                        <a:gd name="connsiteX4" fmla="*/ 615554 w 1343892"/>
                        <a:gd name="connsiteY4" fmla="*/ 837439 h 837439"/>
                        <a:gd name="connsiteX5" fmla="*/ 0 w 1343892"/>
                        <a:gd name="connsiteY5" fmla="*/ 420719 h 837439"/>
                        <a:gd name="connsiteX0" fmla="*/ 0 w 1335920"/>
                        <a:gd name="connsiteY0" fmla="*/ 420719 h 838211"/>
                        <a:gd name="connsiteX1" fmla="*/ 615554 w 1335920"/>
                        <a:gd name="connsiteY1" fmla="*/ 3999 h 838211"/>
                        <a:gd name="connsiteX2" fmla="*/ 1300163 w 1335920"/>
                        <a:gd name="connsiteY2" fmla="*/ 221927 h 838211"/>
                        <a:gd name="connsiteX3" fmla="*/ 1188246 w 1335920"/>
                        <a:gd name="connsiteY3" fmla="*/ 513588 h 838211"/>
                        <a:gd name="connsiteX4" fmla="*/ 615554 w 1335920"/>
                        <a:gd name="connsiteY4" fmla="*/ 837439 h 838211"/>
                        <a:gd name="connsiteX5" fmla="*/ 0 w 1335920"/>
                        <a:gd name="connsiteY5" fmla="*/ 420719 h 838211"/>
                        <a:gd name="connsiteX0" fmla="*/ 1 w 1335921"/>
                        <a:gd name="connsiteY0" fmla="*/ 420719 h 897585"/>
                        <a:gd name="connsiteX1" fmla="*/ 615555 w 1335921"/>
                        <a:gd name="connsiteY1" fmla="*/ 3999 h 897585"/>
                        <a:gd name="connsiteX2" fmla="*/ 1300164 w 1335921"/>
                        <a:gd name="connsiteY2" fmla="*/ 221927 h 897585"/>
                        <a:gd name="connsiteX3" fmla="*/ 1188247 w 1335921"/>
                        <a:gd name="connsiteY3" fmla="*/ 513588 h 897585"/>
                        <a:gd name="connsiteX4" fmla="*/ 610793 w 1335921"/>
                        <a:gd name="connsiteY4" fmla="*/ 896970 h 897585"/>
                        <a:gd name="connsiteX5" fmla="*/ 1 w 1335921"/>
                        <a:gd name="connsiteY5" fmla="*/ 420719 h 897585"/>
                        <a:gd name="connsiteX0" fmla="*/ 1 w 1334200"/>
                        <a:gd name="connsiteY0" fmla="*/ 420719 h 913023"/>
                        <a:gd name="connsiteX1" fmla="*/ 615555 w 1334200"/>
                        <a:gd name="connsiteY1" fmla="*/ 3999 h 913023"/>
                        <a:gd name="connsiteX2" fmla="*/ 1300164 w 1334200"/>
                        <a:gd name="connsiteY2" fmla="*/ 221927 h 913023"/>
                        <a:gd name="connsiteX3" fmla="*/ 1188247 w 1334200"/>
                        <a:gd name="connsiteY3" fmla="*/ 513588 h 913023"/>
                        <a:gd name="connsiteX4" fmla="*/ 966789 w 1334200"/>
                        <a:gd name="connsiteY4" fmla="*/ 774377 h 913023"/>
                        <a:gd name="connsiteX5" fmla="*/ 610793 w 1334200"/>
                        <a:gd name="connsiteY5" fmla="*/ 896970 h 913023"/>
                        <a:gd name="connsiteX6" fmla="*/ 1 w 1334200"/>
                        <a:gd name="connsiteY6" fmla="*/ 420719 h 913023"/>
                        <a:gd name="connsiteX0" fmla="*/ 22150 w 1356349"/>
                        <a:gd name="connsiteY0" fmla="*/ 419734 h 912038"/>
                        <a:gd name="connsiteX1" fmla="*/ 181694 w 1356349"/>
                        <a:gd name="connsiteY1" fmla="*/ 116167 h 912038"/>
                        <a:gd name="connsiteX2" fmla="*/ 637704 w 1356349"/>
                        <a:gd name="connsiteY2" fmla="*/ 3014 h 912038"/>
                        <a:gd name="connsiteX3" fmla="*/ 1322313 w 1356349"/>
                        <a:gd name="connsiteY3" fmla="*/ 220942 h 912038"/>
                        <a:gd name="connsiteX4" fmla="*/ 1210396 w 1356349"/>
                        <a:gd name="connsiteY4" fmla="*/ 512603 h 912038"/>
                        <a:gd name="connsiteX5" fmla="*/ 988938 w 1356349"/>
                        <a:gd name="connsiteY5" fmla="*/ 773392 h 912038"/>
                        <a:gd name="connsiteX6" fmla="*/ 632942 w 1356349"/>
                        <a:gd name="connsiteY6" fmla="*/ 895985 h 912038"/>
                        <a:gd name="connsiteX7" fmla="*/ 22150 w 1356349"/>
                        <a:gd name="connsiteY7" fmla="*/ 419734 h 912038"/>
                        <a:gd name="connsiteX0" fmla="*/ 16999 w 1351198"/>
                        <a:gd name="connsiteY0" fmla="*/ 419734 h 912038"/>
                        <a:gd name="connsiteX1" fmla="*/ 176543 w 1351198"/>
                        <a:gd name="connsiteY1" fmla="*/ 116167 h 912038"/>
                        <a:gd name="connsiteX2" fmla="*/ 632553 w 1351198"/>
                        <a:gd name="connsiteY2" fmla="*/ 3014 h 912038"/>
                        <a:gd name="connsiteX3" fmla="*/ 1317162 w 1351198"/>
                        <a:gd name="connsiteY3" fmla="*/ 220942 h 912038"/>
                        <a:gd name="connsiteX4" fmla="*/ 1205245 w 1351198"/>
                        <a:gd name="connsiteY4" fmla="*/ 512603 h 912038"/>
                        <a:gd name="connsiteX5" fmla="*/ 983787 w 1351198"/>
                        <a:gd name="connsiteY5" fmla="*/ 773392 h 912038"/>
                        <a:gd name="connsiteX6" fmla="*/ 627791 w 1351198"/>
                        <a:gd name="connsiteY6" fmla="*/ 895985 h 912038"/>
                        <a:gd name="connsiteX7" fmla="*/ 16999 w 1351198"/>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183 h 911487"/>
                        <a:gd name="connsiteX1" fmla="*/ 92963 w 1336675"/>
                        <a:gd name="connsiteY1" fmla="*/ 122759 h 911487"/>
                        <a:gd name="connsiteX2" fmla="*/ 618030 w 1336675"/>
                        <a:gd name="connsiteY2" fmla="*/ 2463 h 911487"/>
                        <a:gd name="connsiteX3" fmla="*/ 1302639 w 1336675"/>
                        <a:gd name="connsiteY3" fmla="*/ 220391 h 911487"/>
                        <a:gd name="connsiteX4" fmla="*/ 1190722 w 1336675"/>
                        <a:gd name="connsiteY4" fmla="*/ 512052 h 911487"/>
                        <a:gd name="connsiteX5" fmla="*/ 969264 w 1336675"/>
                        <a:gd name="connsiteY5" fmla="*/ 772841 h 911487"/>
                        <a:gd name="connsiteX6" fmla="*/ 613268 w 1336675"/>
                        <a:gd name="connsiteY6" fmla="*/ 895434 h 911487"/>
                        <a:gd name="connsiteX7" fmla="*/ 2476 w 1336675"/>
                        <a:gd name="connsiteY7" fmla="*/ 419183 h 911487"/>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0 w 1308005"/>
                        <a:gd name="connsiteY0" fmla="*/ 412039 h 911934"/>
                        <a:gd name="connsiteX1" fmla="*/ 64293 w 1308005"/>
                        <a:gd name="connsiteY1" fmla="*/ 122759 h 911934"/>
                        <a:gd name="connsiteX2" fmla="*/ 589360 w 1308005"/>
                        <a:gd name="connsiteY2" fmla="*/ 2463 h 911934"/>
                        <a:gd name="connsiteX3" fmla="*/ 1273969 w 1308005"/>
                        <a:gd name="connsiteY3" fmla="*/ 220391 h 911934"/>
                        <a:gd name="connsiteX4" fmla="*/ 1162052 w 1308005"/>
                        <a:gd name="connsiteY4" fmla="*/ 512052 h 911934"/>
                        <a:gd name="connsiteX5" fmla="*/ 940594 w 1308005"/>
                        <a:gd name="connsiteY5" fmla="*/ 772841 h 911934"/>
                        <a:gd name="connsiteX6" fmla="*/ 584598 w 1308005"/>
                        <a:gd name="connsiteY6" fmla="*/ 895434 h 911934"/>
                        <a:gd name="connsiteX7" fmla="*/ 0 w 1308005"/>
                        <a:gd name="connsiteY7" fmla="*/ 412039 h 911934"/>
                        <a:gd name="connsiteX0" fmla="*/ 15349 w 1256679"/>
                        <a:gd name="connsiteY0" fmla="*/ 412039 h 911934"/>
                        <a:gd name="connsiteX1" fmla="*/ 12967 w 1256679"/>
                        <a:gd name="connsiteY1" fmla="*/ 122759 h 911934"/>
                        <a:gd name="connsiteX2" fmla="*/ 538034 w 1256679"/>
                        <a:gd name="connsiteY2" fmla="*/ 2463 h 911934"/>
                        <a:gd name="connsiteX3" fmla="*/ 1222643 w 1256679"/>
                        <a:gd name="connsiteY3" fmla="*/ 220391 h 911934"/>
                        <a:gd name="connsiteX4" fmla="*/ 1110726 w 1256679"/>
                        <a:gd name="connsiteY4" fmla="*/ 512052 h 911934"/>
                        <a:gd name="connsiteX5" fmla="*/ 889268 w 1256679"/>
                        <a:gd name="connsiteY5" fmla="*/ 772841 h 911934"/>
                        <a:gd name="connsiteX6" fmla="*/ 533272 w 1256679"/>
                        <a:gd name="connsiteY6" fmla="*/ 895434 h 911934"/>
                        <a:gd name="connsiteX7" fmla="*/ 15349 w 1256679"/>
                        <a:gd name="connsiteY7" fmla="*/ 412039 h 911934"/>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897644"/>
                        <a:gd name="connsiteX1" fmla="*/ 69056 w 1312768"/>
                        <a:gd name="connsiteY1" fmla="*/ 122759 h 897644"/>
                        <a:gd name="connsiteX2" fmla="*/ 594123 w 1312768"/>
                        <a:gd name="connsiteY2" fmla="*/ 2463 h 897644"/>
                        <a:gd name="connsiteX3" fmla="*/ 1278732 w 1312768"/>
                        <a:gd name="connsiteY3" fmla="*/ 220391 h 897644"/>
                        <a:gd name="connsiteX4" fmla="*/ 1166815 w 1312768"/>
                        <a:gd name="connsiteY4" fmla="*/ 512052 h 897644"/>
                        <a:gd name="connsiteX5" fmla="*/ 945357 w 1312768"/>
                        <a:gd name="connsiteY5" fmla="*/ 772841 h 897644"/>
                        <a:gd name="connsiteX6" fmla="*/ 589361 w 1312768"/>
                        <a:gd name="connsiteY6" fmla="*/ 895434 h 897644"/>
                        <a:gd name="connsiteX7" fmla="*/ 0 w 1312768"/>
                        <a:gd name="connsiteY7" fmla="*/ 447758 h 897644"/>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89361 w 1312768"/>
                        <a:gd name="connsiteY6" fmla="*/ 895434 h 910082"/>
                        <a:gd name="connsiteX7" fmla="*/ 0 w 1312768"/>
                        <a:gd name="connsiteY7" fmla="*/ 447758 h 910082"/>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46499 w 1312768"/>
                        <a:gd name="connsiteY6" fmla="*/ 895434 h 910082"/>
                        <a:gd name="connsiteX7" fmla="*/ 0 w 1312768"/>
                        <a:gd name="connsiteY7" fmla="*/ 447758 h 910082"/>
                        <a:gd name="connsiteX0" fmla="*/ 0 w 1316483"/>
                        <a:gd name="connsiteY0" fmla="*/ 447758 h 910082"/>
                        <a:gd name="connsiteX1" fmla="*/ 69056 w 1316483"/>
                        <a:gd name="connsiteY1" fmla="*/ 122759 h 910082"/>
                        <a:gd name="connsiteX2" fmla="*/ 594123 w 1316483"/>
                        <a:gd name="connsiteY2" fmla="*/ 2463 h 910082"/>
                        <a:gd name="connsiteX3" fmla="*/ 1278732 w 1316483"/>
                        <a:gd name="connsiteY3" fmla="*/ 220391 h 910082"/>
                        <a:gd name="connsiteX4" fmla="*/ 1190627 w 1316483"/>
                        <a:gd name="connsiteY4" fmla="*/ 521577 h 910082"/>
                        <a:gd name="connsiteX5" fmla="*/ 954882 w 1316483"/>
                        <a:gd name="connsiteY5" fmla="*/ 775222 h 910082"/>
                        <a:gd name="connsiteX6" fmla="*/ 546499 w 1316483"/>
                        <a:gd name="connsiteY6" fmla="*/ 895434 h 910082"/>
                        <a:gd name="connsiteX7" fmla="*/ 0 w 1316483"/>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03193"/>
                        <a:gd name="connsiteY0" fmla="*/ 447758 h 910082"/>
                        <a:gd name="connsiteX1" fmla="*/ 69056 w 1303193"/>
                        <a:gd name="connsiteY1" fmla="*/ 122759 h 910082"/>
                        <a:gd name="connsiteX2" fmla="*/ 594123 w 1303193"/>
                        <a:gd name="connsiteY2" fmla="*/ 2463 h 910082"/>
                        <a:gd name="connsiteX3" fmla="*/ 1278732 w 1303193"/>
                        <a:gd name="connsiteY3" fmla="*/ 220391 h 910082"/>
                        <a:gd name="connsiteX4" fmla="*/ 1190627 w 1303193"/>
                        <a:gd name="connsiteY4" fmla="*/ 521577 h 910082"/>
                        <a:gd name="connsiteX5" fmla="*/ 954882 w 1303193"/>
                        <a:gd name="connsiteY5" fmla="*/ 775222 h 910082"/>
                        <a:gd name="connsiteX6" fmla="*/ 546499 w 1303193"/>
                        <a:gd name="connsiteY6" fmla="*/ 895434 h 910082"/>
                        <a:gd name="connsiteX7" fmla="*/ 0 w 1303193"/>
                        <a:gd name="connsiteY7" fmla="*/ 447758 h 910082"/>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5679"/>
                        <a:gd name="connsiteY0" fmla="*/ 429425 h 891749"/>
                        <a:gd name="connsiteX1" fmla="*/ 69056 w 1305679"/>
                        <a:gd name="connsiteY1" fmla="*/ 104426 h 891749"/>
                        <a:gd name="connsiteX2" fmla="*/ 598885 w 1305679"/>
                        <a:gd name="connsiteY2" fmla="*/ 3180 h 891749"/>
                        <a:gd name="connsiteX3" fmla="*/ 1278732 w 1305679"/>
                        <a:gd name="connsiteY3" fmla="*/ 202058 h 891749"/>
                        <a:gd name="connsiteX4" fmla="*/ 1190627 w 1305679"/>
                        <a:gd name="connsiteY4" fmla="*/ 503244 h 891749"/>
                        <a:gd name="connsiteX5" fmla="*/ 954882 w 1305679"/>
                        <a:gd name="connsiteY5" fmla="*/ 756889 h 891749"/>
                        <a:gd name="connsiteX6" fmla="*/ 546499 w 1305679"/>
                        <a:gd name="connsiteY6" fmla="*/ 877101 h 891749"/>
                        <a:gd name="connsiteX7" fmla="*/ 0 w 1305679"/>
                        <a:gd name="connsiteY7" fmla="*/ 429425 h 891749"/>
                        <a:gd name="connsiteX0" fmla="*/ 0 w 1303483"/>
                        <a:gd name="connsiteY0" fmla="*/ 429425 h 891749"/>
                        <a:gd name="connsiteX1" fmla="*/ 69056 w 1303483"/>
                        <a:gd name="connsiteY1" fmla="*/ 104426 h 891749"/>
                        <a:gd name="connsiteX2" fmla="*/ 598885 w 1303483"/>
                        <a:gd name="connsiteY2" fmla="*/ 3180 h 891749"/>
                        <a:gd name="connsiteX3" fmla="*/ 1278732 w 1303483"/>
                        <a:gd name="connsiteY3" fmla="*/ 202058 h 891749"/>
                        <a:gd name="connsiteX4" fmla="*/ 1190627 w 1303483"/>
                        <a:gd name="connsiteY4" fmla="*/ 503244 h 891749"/>
                        <a:gd name="connsiteX5" fmla="*/ 954882 w 1303483"/>
                        <a:gd name="connsiteY5" fmla="*/ 756889 h 891749"/>
                        <a:gd name="connsiteX6" fmla="*/ 546499 w 1303483"/>
                        <a:gd name="connsiteY6" fmla="*/ 877101 h 891749"/>
                        <a:gd name="connsiteX7" fmla="*/ 0 w 1303483"/>
                        <a:gd name="connsiteY7" fmla="*/ 429425 h 891749"/>
                        <a:gd name="connsiteX0" fmla="*/ 0 w 1301412"/>
                        <a:gd name="connsiteY0" fmla="*/ 429425 h 891749"/>
                        <a:gd name="connsiteX1" fmla="*/ 69056 w 1301412"/>
                        <a:gd name="connsiteY1" fmla="*/ 104426 h 891749"/>
                        <a:gd name="connsiteX2" fmla="*/ 598885 w 1301412"/>
                        <a:gd name="connsiteY2" fmla="*/ 3180 h 891749"/>
                        <a:gd name="connsiteX3" fmla="*/ 1278732 w 1301412"/>
                        <a:gd name="connsiteY3" fmla="*/ 202058 h 891749"/>
                        <a:gd name="connsiteX4" fmla="*/ 1173958 w 1301412"/>
                        <a:gd name="connsiteY4" fmla="*/ 538962 h 891749"/>
                        <a:gd name="connsiteX5" fmla="*/ 954882 w 1301412"/>
                        <a:gd name="connsiteY5" fmla="*/ 756889 h 891749"/>
                        <a:gd name="connsiteX6" fmla="*/ 546499 w 1301412"/>
                        <a:gd name="connsiteY6" fmla="*/ 877101 h 891749"/>
                        <a:gd name="connsiteX7" fmla="*/ 0 w 1301412"/>
                        <a:gd name="connsiteY7" fmla="*/ 429425 h 891749"/>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143"/>
                        <a:gd name="connsiteY0" fmla="*/ 429425 h 891955"/>
                        <a:gd name="connsiteX1" fmla="*/ 69056 w 1301143"/>
                        <a:gd name="connsiteY1" fmla="*/ 104426 h 891955"/>
                        <a:gd name="connsiteX2" fmla="*/ 598885 w 1301143"/>
                        <a:gd name="connsiteY2" fmla="*/ 3180 h 891955"/>
                        <a:gd name="connsiteX3" fmla="*/ 1278732 w 1301143"/>
                        <a:gd name="connsiteY3" fmla="*/ 202058 h 891955"/>
                        <a:gd name="connsiteX4" fmla="*/ 1171576 w 1301143"/>
                        <a:gd name="connsiteY4" fmla="*/ 531818 h 891955"/>
                        <a:gd name="connsiteX5" fmla="*/ 954882 w 1301143"/>
                        <a:gd name="connsiteY5" fmla="*/ 756889 h 891955"/>
                        <a:gd name="connsiteX6" fmla="*/ 546499 w 1301143"/>
                        <a:gd name="connsiteY6" fmla="*/ 877101 h 891955"/>
                        <a:gd name="connsiteX7" fmla="*/ 0 w 1301143"/>
                        <a:gd name="connsiteY7" fmla="*/ 429425 h 891955"/>
                        <a:gd name="connsiteX0" fmla="*/ 0 w 1302159"/>
                        <a:gd name="connsiteY0" fmla="*/ 429425 h 891955"/>
                        <a:gd name="connsiteX1" fmla="*/ 69056 w 1302159"/>
                        <a:gd name="connsiteY1" fmla="*/ 104426 h 891955"/>
                        <a:gd name="connsiteX2" fmla="*/ 598885 w 1302159"/>
                        <a:gd name="connsiteY2" fmla="*/ 3180 h 891955"/>
                        <a:gd name="connsiteX3" fmla="*/ 1278732 w 1302159"/>
                        <a:gd name="connsiteY3" fmla="*/ 202058 h 891955"/>
                        <a:gd name="connsiteX4" fmla="*/ 1171576 w 1302159"/>
                        <a:gd name="connsiteY4" fmla="*/ 531818 h 891955"/>
                        <a:gd name="connsiteX5" fmla="*/ 954882 w 1302159"/>
                        <a:gd name="connsiteY5" fmla="*/ 756889 h 891955"/>
                        <a:gd name="connsiteX6" fmla="*/ 546499 w 1302159"/>
                        <a:gd name="connsiteY6" fmla="*/ 877101 h 891955"/>
                        <a:gd name="connsiteX7" fmla="*/ 0 w 1302159"/>
                        <a:gd name="connsiteY7" fmla="*/ 429425 h 891955"/>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6607 h 891667"/>
                        <a:gd name="connsiteX1" fmla="*/ 54768 w 1280727"/>
                        <a:gd name="connsiteY1" fmla="*/ 108751 h 891667"/>
                        <a:gd name="connsiteX2" fmla="*/ 577453 w 1280727"/>
                        <a:gd name="connsiteY2" fmla="*/ 2743 h 891667"/>
                        <a:gd name="connsiteX3" fmla="*/ 1257300 w 1280727"/>
                        <a:gd name="connsiteY3" fmla="*/ 201621 h 891667"/>
                        <a:gd name="connsiteX4" fmla="*/ 1150144 w 1280727"/>
                        <a:gd name="connsiteY4" fmla="*/ 531381 h 891667"/>
                        <a:gd name="connsiteX5" fmla="*/ 933450 w 1280727"/>
                        <a:gd name="connsiteY5" fmla="*/ 756452 h 891667"/>
                        <a:gd name="connsiteX6" fmla="*/ 525067 w 1280727"/>
                        <a:gd name="connsiteY6" fmla="*/ 876664 h 891667"/>
                        <a:gd name="connsiteX7" fmla="*/ 0 w 1280727"/>
                        <a:gd name="connsiteY7" fmla="*/ 426607 h 891667"/>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87580"/>
                        <a:gd name="connsiteX1" fmla="*/ 54768 w 1280727"/>
                        <a:gd name="connsiteY1" fmla="*/ 109842 h 887580"/>
                        <a:gd name="connsiteX2" fmla="*/ 577453 w 1280727"/>
                        <a:gd name="connsiteY2" fmla="*/ 3834 h 887580"/>
                        <a:gd name="connsiteX3" fmla="*/ 1257300 w 1280727"/>
                        <a:gd name="connsiteY3" fmla="*/ 202712 h 887580"/>
                        <a:gd name="connsiteX4" fmla="*/ 1150144 w 1280727"/>
                        <a:gd name="connsiteY4" fmla="*/ 532472 h 887580"/>
                        <a:gd name="connsiteX5" fmla="*/ 933450 w 1280727"/>
                        <a:gd name="connsiteY5" fmla="*/ 757543 h 887580"/>
                        <a:gd name="connsiteX6" fmla="*/ 525067 w 1280727"/>
                        <a:gd name="connsiteY6" fmla="*/ 877755 h 887580"/>
                        <a:gd name="connsiteX7" fmla="*/ 0 w 1280727"/>
                        <a:gd name="connsiteY7" fmla="*/ 427698 h 887580"/>
                        <a:gd name="connsiteX0" fmla="*/ 0 w 1273584"/>
                        <a:gd name="connsiteY0" fmla="*/ 427698 h 892758"/>
                        <a:gd name="connsiteX1" fmla="*/ 47625 w 1273584"/>
                        <a:gd name="connsiteY1" fmla="*/ 109842 h 892758"/>
                        <a:gd name="connsiteX2" fmla="*/ 570310 w 1273584"/>
                        <a:gd name="connsiteY2" fmla="*/ 3834 h 892758"/>
                        <a:gd name="connsiteX3" fmla="*/ 1250157 w 1273584"/>
                        <a:gd name="connsiteY3" fmla="*/ 202712 h 892758"/>
                        <a:gd name="connsiteX4" fmla="*/ 1143001 w 1273584"/>
                        <a:gd name="connsiteY4" fmla="*/ 532472 h 892758"/>
                        <a:gd name="connsiteX5" fmla="*/ 926307 w 1273584"/>
                        <a:gd name="connsiteY5" fmla="*/ 757543 h 892758"/>
                        <a:gd name="connsiteX6" fmla="*/ 517924 w 1273584"/>
                        <a:gd name="connsiteY6" fmla="*/ 877755 h 892758"/>
                        <a:gd name="connsiteX7" fmla="*/ 0 w 127358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4245 w 1277829"/>
                        <a:gd name="connsiteY0" fmla="*/ 427125 h 892185"/>
                        <a:gd name="connsiteX1" fmla="*/ 59013 w 1277829"/>
                        <a:gd name="connsiteY1" fmla="*/ 114032 h 892185"/>
                        <a:gd name="connsiteX2" fmla="*/ 574555 w 1277829"/>
                        <a:gd name="connsiteY2" fmla="*/ 3261 h 892185"/>
                        <a:gd name="connsiteX3" fmla="*/ 1254402 w 1277829"/>
                        <a:gd name="connsiteY3" fmla="*/ 202139 h 892185"/>
                        <a:gd name="connsiteX4" fmla="*/ 1147246 w 1277829"/>
                        <a:gd name="connsiteY4" fmla="*/ 531899 h 892185"/>
                        <a:gd name="connsiteX5" fmla="*/ 930552 w 1277829"/>
                        <a:gd name="connsiteY5" fmla="*/ 756970 h 892185"/>
                        <a:gd name="connsiteX6" fmla="*/ 522169 w 1277829"/>
                        <a:gd name="connsiteY6" fmla="*/ 877182 h 892185"/>
                        <a:gd name="connsiteX7" fmla="*/ 4245 w 1277829"/>
                        <a:gd name="connsiteY7" fmla="*/ 427125 h 892185"/>
                        <a:gd name="connsiteX0" fmla="*/ 4245 w 1277829"/>
                        <a:gd name="connsiteY0" fmla="*/ 428314 h 893374"/>
                        <a:gd name="connsiteX1" fmla="*/ 59013 w 1277829"/>
                        <a:gd name="connsiteY1" fmla="*/ 115221 h 893374"/>
                        <a:gd name="connsiteX2" fmla="*/ 574555 w 1277829"/>
                        <a:gd name="connsiteY2" fmla="*/ 4450 h 893374"/>
                        <a:gd name="connsiteX3" fmla="*/ 1254402 w 1277829"/>
                        <a:gd name="connsiteY3" fmla="*/ 203328 h 893374"/>
                        <a:gd name="connsiteX4" fmla="*/ 1147246 w 1277829"/>
                        <a:gd name="connsiteY4" fmla="*/ 533088 h 893374"/>
                        <a:gd name="connsiteX5" fmla="*/ 930552 w 1277829"/>
                        <a:gd name="connsiteY5" fmla="*/ 758159 h 893374"/>
                        <a:gd name="connsiteX6" fmla="*/ 522169 w 1277829"/>
                        <a:gd name="connsiteY6" fmla="*/ 878371 h 893374"/>
                        <a:gd name="connsiteX7" fmla="*/ 4245 w 1277829"/>
                        <a:gd name="connsiteY7" fmla="*/ 428314 h 893374"/>
                        <a:gd name="connsiteX0" fmla="*/ 5834 w 1279418"/>
                        <a:gd name="connsiteY0" fmla="*/ 428314 h 893374"/>
                        <a:gd name="connsiteX1" fmla="*/ 60602 w 1279418"/>
                        <a:gd name="connsiteY1" fmla="*/ 115221 h 893374"/>
                        <a:gd name="connsiteX2" fmla="*/ 576144 w 1279418"/>
                        <a:gd name="connsiteY2" fmla="*/ 4450 h 893374"/>
                        <a:gd name="connsiteX3" fmla="*/ 1255991 w 1279418"/>
                        <a:gd name="connsiteY3" fmla="*/ 203328 h 893374"/>
                        <a:gd name="connsiteX4" fmla="*/ 1148835 w 1279418"/>
                        <a:gd name="connsiteY4" fmla="*/ 533088 h 893374"/>
                        <a:gd name="connsiteX5" fmla="*/ 932141 w 1279418"/>
                        <a:gd name="connsiteY5" fmla="*/ 758159 h 893374"/>
                        <a:gd name="connsiteX6" fmla="*/ 523758 w 1279418"/>
                        <a:gd name="connsiteY6" fmla="*/ 878371 h 893374"/>
                        <a:gd name="connsiteX7" fmla="*/ 5834 w 1279418"/>
                        <a:gd name="connsiteY7" fmla="*/ 428314 h 893374"/>
                        <a:gd name="connsiteX0" fmla="*/ 5834 w 1279418"/>
                        <a:gd name="connsiteY0" fmla="*/ 428314 h 868075"/>
                        <a:gd name="connsiteX1" fmla="*/ 60602 w 1279418"/>
                        <a:gd name="connsiteY1" fmla="*/ 115221 h 868075"/>
                        <a:gd name="connsiteX2" fmla="*/ 576144 w 1279418"/>
                        <a:gd name="connsiteY2" fmla="*/ 4450 h 868075"/>
                        <a:gd name="connsiteX3" fmla="*/ 1255991 w 1279418"/>
                        <a:gd name="connsiteY3" fmla="*/ 203328 h 868075"/>
                        <a:gd name="connsiteX4" fmla="*/ 1148835 w 1279418"/>
                        <a:gd name="connsiteY4" fmla="*/ 533088 h 868075"/>
                        <a:gd name="connsiteX5" fmla="*/ 932141 w 1279418"/>
                        <a:gd name="connsiteY5" fmla="*/ 758159 h 868075"/>
                        <a:gd name="connsiteX6" fmla="*/ 425333 w 1279418"/>
                        <a:gd name="connsiteY6" fmla="*/ 849796 h 868075"/>
                        <a:gd name="connsiteX7" fmla="*/ 5834 w 1279418"/>
                        <a:gd name="connsiteY7" fmla="*/ 428314 h 868075"/>
                        <a:gd name="connsiteX0" fmla="*/ 5834 w 1279418"/>
                        <a:gd name="connsiteY0" fmla="*/ 428314 h 868075"/>
                        <a:gd name="connsiteX1" fmla="*/ 60602 w 1279418"/>
                        <a:gd name="connsiteY1" fmla="*/ 115221 h 868075"/>
                        <a:gd name="connsiteX2" fmla="*/ 576144 w 1279418"/>
                        <a:gd name="connsiteY2" fmla="*/ 4450 h 868075"/>
                        <a:gd name="connsiteX3" fmla="*/ 1255991 w 1279418"/>
                        <a:gd name="connsiteY3" fmla="*/ 203328 h 868075"/>
                        <a:gd name="connsiteX4" fmla="*/ 1148835 w 1279418"/>
                        <a:gd name="connsiteY4" fmla="*/ 533088 h 868075"/>
                        <a:gd name="connsiteX5" fmla="*/ 932141 w 1279418"/>
                        <a:gd name="connsiteY5" fmla="*/ 758159 h 868075"/>
                        <a:gd name="connsiteX6" fmla="*/ 425333 w 1279418"/>
                        <a:gd name="connsiteY6" fmla="*/ 849796 h 868075"/>
                        <a:gd name="connsiteX7" fmla="*/ 5834 w 1279418"/>
                        <a:gd name="connsiteY7" fmla="*/ 428314 h 868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9418" h="868075">
                          <a:moveTo>
                            <a:pt x="5834" y="428314"/>
                          </a:moveTo>
                          <a:cubicBezTo>
                            <a:pt x="-7462" y="267387"/>
                            <a:pt x="-1510" y="194199"/>
                            <a:pt x="60602" y="115221"/>
                          </a:cubicBezTo>
                          <a:cubicBezTo>
                            <a:pt x="158431" y="7667"/>
                            <a:pt x="376913" y="-10234"/>
                            <a:pt x="576144" y="4450"/>
                          </a:cubicBezTo>
                          <a:cubicBezTo>
                            <a:pt x="775375" y="19134"/>
                            <a:pt x="1153399" y="133875"/>
                            <a:pt x="1255991" y="203328"/>
                          </a:cubicBezTo>
                          <a:cubicBezTo>
                            <a:pt x="1332390" y="298975"/>
                            <a:pt x="1202016" y="437044"/>
                            <a:pt x="1148835" y="533088"/>
                          </a:cubicBezTo>
                          <a:cubicBezTo>
                            <a:pt x="1086128" y="621988"/>
                            <a:pt x="1028383" y="682356"/>
                            <a:pt x="932141" y="758159"/>
                          </a:cubicBezTo>
                          <a:cubicBezTo>
                            <a:pt x="847805" y="824437"/>
                            <a:pt x="579717" y="904770"/>
                            <a:pt x="425333" y="849796"/>
                          </a:cubicBezTo>
                          <a:cubicBezTo>
                            <a:pt x="270949" y="794822"/>
                            <a:pt x="50086" y="694015"/>
                            <a:pt x="5834" y="428314"/>
                          </a:cubicBezTo>
                          <a:close/>
                        </a:path>
                      </a:pathLst>
                    </a:custGeom>
                    <a:gradFill flip="none" rotWithShape="1">
                      <a:gsLst>
                        <a:gs pos="45000">
                          <a:sysClr val="windowText" lastClr="000000"/>
                        </a:gs>
                        <a:gs pos="66000">
                          <a:sysClr val="windowText" lastClr="000000"/>
                        </a:gs>
                        <a:gs pos="56000">
                          <a:srgbClr val="525F79"/>
                        </a:gs>
                      </a:gsLst>
                      <a:lin ang="19200000" scaled="0"/>
                      <a:tileRect/>
                    </a:gradFill>
                    <a:ln w="12700" cap="flat" cmpd="sng" algn="ctr">
                      <a:no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02" name="Oval 9">
                      <a:extLst>
                        <a:ext uri="{FF2B5EF4-FFF2-40B4-BE49-F238E27FC236}">
                          <a16:creationId xmlns:a16="http://schemas.microsoft.com/office/drawing/2014/main" id="{9711ADF7-9214-426A-8B62-2CFC47155334}"/>
                        </a:ext>
                      </a:extLst>
                    </p:cNvPr>
                    <p:cNvSpPr/>
                    <p:nvPr/>
                  </p:nvSpPr>
                  <p:spPr>
                    <a:xfrm rot="21536794">
                      <a:off x="2556159" y="3506663"/>
                      <a:ext cx="533400" cy="411147"/>
                    </a:xfrm>
                    <a:custGeom>
                      <a:avLst/>
                      <a:gdLst>
                        <a:gd name="connsiteX0" fmla="*/ 0 w 1231107"/>
                        <a:gd name="connsiteY0" fmla="*/ 416720 h 833439"/>
                        <a:gd name="connsiteX1" fmla="*/ 615554 w 1231107"/>
                        <a:gd name="connsiteY1" fmla="*/ 0 h 833439"/>
                        <a:gd name="connsiteX2" fmla="*/ 1231108 w 1231107"/>
                        <a:gd name="connsiteY2" fmla="*/ 416720 h 833439"/>
                        <a:gd name="connsiteX3" fmla="*/ 615554 w 1231107"/>
                        <a:gd name="connsiteY3" fmla="*/ 833440 h 833439"/>
                        <a:gd name="connsiteX4" fmla="*/ 0 w 1231107"/>
                        <a:gd name="connsiteY4" fmla="*/ 416720 h 833439"/>
                        <a:gd name="connsiteX0" fmla="*/ 0 w 1343892"/>
                        <a:gd name="connsiteY0" fmla="*/ 420719 h 837439"/>
                        <a:gd name="connsiteX1" fmla="*/ 615554 w 1343892"/>
                        <a:gd name="connsiteY1" fmla="*/ 3999 h 837439"/>
                        <a:gd name="connsiteX2" fmla="*/ 1300163 w 1343892"/>
                        <a:gd name="connsiteY2" fmla="*/ 221927 h 837439"/>
                        <a:gd name="connsiteX3" fmla="*/ 1231108 w 1343892"/>
                        <a:gd name="connsiteY3" fmla="*/ 420719 h 837439"/>
                        <a:gd name="connsiteX4" fmla="*/ 615554 w 1343892"/>
                        <a:gd name="connsiteY4" fmla="*/ 837439 h 837439"/>
                        <a:gd name="connsiteX5" fmla="*/ 0 w 1343892"/>
                        <a:gd name="connsiteY5" fmla="*/ 420719 h 837439"/>
                        <a:gd name="connsiteX0" fmla="*/ 0 w 1335920"/>
                        <a:gd name="connsiteY0" fmla="*/ 420719 h 838211"/>
                        <a:gd name="connsiteX1" fmla="*/ 615554 w 1335920"/>
                        <a:gd name="connsiteY1" fmla="*/ 3999 h 838211"/>
                        <a:gd name="connsiteX2" fmla="*/ 1300163 w 1335920"/>
                        <a:gd name="connsiteY2" fmla="*/ 221927 h 838211"/>
                        <a:gd name="connsiteX3" fmla="*/ 1188246 w 1335920"/>
                        <a:gd name="connsiteY3" fmla="*/ 513588 h 838211"/>
                        <a:gd name="connsiteX4" fmla="*/ 615554 w 1335920"/>
                        <a:gd name="connsiteY4" fmla="*/ 837439 h 838211"/>
                        <a:gd name="connsiteX5" fmla="*/ 0 w 1335920"/>
                        <a:gd name="connsiteY5" fmla="*/ 420719 h 838211"/>
                        <a:gd name="connsiteX0" fmla="*/ 1 w 1335921"/>
                        <a:gd name="connsiteY0" fmla="*/ 420719 h 897585"/>
                        <a:gd name="connsiteX1" fmla="*/ 615555 w 1335921"/>
                        <a:gd name="connsiteY1" fmla="*/ 3999 h 897585"/>
                        <a:gd name="connsiteX2" fmla="*/ 1300164 w 1335921"/>
                        <a:gd name="connsiteY2" fmla="*/ 221927 h 897585"/>
                        <a:gd name="connsiteX3" fmla="*/ 1188247 w 1335921"/>
                        <a:gd name="connsiteY3" fmla="*/ 513588 h 897585"/>
                        <a:gd name="connsiteX4" fmla="*/ 610793 w 1335921"/>
                        <a:gd name="connsiteY4" fmla="*/ 896970 h 897585"/>
                        <a:gd name="connsiteX5" fmla="*/ 1 w 1335921"/>
                        <a:gd name="connsiteY5" fmla="*/ 420719 h 897585"/>
                        <a:gd name="connsiteX0" fmla="*/ 1 w 1334200"/>
                        <a:gd name="connsiteY0" fmla="*/ 420719 h 913023"/>
                        <a:gd name="connsiteX1" fmla="*/ 615555 w 1334200"/>
                        <a:gd name="connsiteY1" fmla="*/ 3999 h 913023"/>
                        <a:gd name="connsiteX2" fmla="*/ 1300164 w 1334200"/>
                        <a:gd name="connsiteY2" fmla="*/ 221927 h 913023"/>
                        <a:gd name="connsiteX3" fmla="*/ 1188247 w 1334200"/>
                        <a:gd name="connsiteY3" fmla="*/ 513588 h 913023"/>
                        <a:gd name="connsiteX4" fmla="*/ 966789 w 1334200"/>
                        <a:gd name="connsiteY4" fmla="*/ 774377 h 913023"/>
                        <a:gd name="connsiteX5" fmla="*/ 610793 w 1334200"/>
                        <a:gd name="connsiteY5" fmla="*/ 896970 h 913023"/>
                        <a:gd name="connsiteX6" fmla="*/ 1 w 1334200"/>
                        <a:gd name="connsiteY6" fmla="*/ 420719 h 913023"/>
                        <a:gd name="connsiteX0" fmla="*/ 22150 w 1356349"/>
                        <a:gd name="connsiteY0" fmla="*/ 419734 h 912038"/>
                        <a:gd name="connsiteX1" fmla="*/ 181694 w 1356349"/>
                        <a:gd name="connsiteY1" fmla="*/ 116167 h 912038"/>
                        <a:gd name="connsiteX2" fmla="*/ 637704 w 1356349"/>
                        <a:gd name="connsiteY2" fmla="*/ 3014 h 912038"/>
                        <a:gd name="connsiteX3" fmla="*/ 1322313 w 1356349"/>
                        <a:gd name="connsiteY3" fmla="*/ 220942 h 912038"/>
                        <a:gd name="connsiteX4" fmla="*/ 1210396 w 1356349"/>
                        <a:gd name="connsiteY4" fmla="*/ 512603 h 912038"/>
                        <a:gd name="connsiteX5" fmla="*/ 988938 w 1356349"/>
                        <a:gd name="connsiteY5" fmla="*/ 773392 h 912038"/>
                        <a:gd name="connsiteX6" fmla="*/ 632942 w 1356349"/>
                        <a:gd name="connsiteY6" fmla="*/ 895985 h 912038"/>
                        <a:gd name="connsiteX7" fmla="*/ 22150 w 1356349"/>
                        <a:gd name="connsiteY7" fmla="*/ 419734 h 912038"/>
                        <a:gd name="connsiteX0" fmla="*/ 16999 w 1351198"/>
                        <a:gd name="connsiteY0" fmla="*/ 419734 h 912038"/>
                        <a:gd name="connsiteX1" fmla="*/ 176543 w 1351198"/>
                        <a:gd name="connsiteY1" fmla="*/ 116167 h 912038"/>
                        <a:gd name="connsiteX2" fmla="*/ 632553 w 1351198"/>
                        <a:gd name="connsiteY2" fmla="*/ 3014 h 912038"/>
                        <a:gd name="connsiteX3" fmla="*/ 1317162 w 1351198"/>
                        <a:gd name="connsiteY3" fmla="*/ 220942 h 912038"/>
                        <a:gd name="connsiteX4" fmla="*/ 1205245 w 1351198"/>
                        <a:gd name="connsiteY4" fmla="*/ 512603 h 912038"/>
                        <a:gd name="connsiteX5" fmla="*/ 983787 w 1351198"/>
                        <a:gd name="connsiteY5" fmla="*/ 773392 h 912038"/>
                        <a:gd name="connsiteX6" fmla="*/ 627791 w 1351198"/>
                        <a:gd name="connsiteY6" fmla="*/ 895985 h 912038"/>
                        <a:gd name="connsiteX7" fmla="*/ 16999 w 1351198"/>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183 h 911487"/>
                        <a:gd name="connsiteX1" fmla="*/ 92963 w 1336675"/>
                        <a:gd name="connsiteY1" fmla="*/ 122759 h 911487"/>
                        <a:gd name="connsiteX2" fmla="*/ 618030 w 1336675"/>
                        <a:gd name="connsiteY2" fmla="*/ 2463 h 911487"/>
                        <a:gd name="connsiteX3" fmla="*/ 1302639 w 1336675"/>
                        <a:gd name="connsiteY3" fmla="*/ 220391 h 911487"/>
                        <a:gd name="connsiteX4" fmla="*/ 1190722 w 1336675"/>
                        <a:gd name="connsiteY4" fmla="*/ 512052 h 911487"/>
                        <a:gd name="connsiteX5" fmla="*/ 969264 w 1336675"/>
                        <a:gd name="connsiteY5" fmla="*/ 772841 h 911487"/>
                        <a:gd name="connsiteX6" fmla="*/ 613268 w 1336675"/>
                        <a:gd name="connsiteY6" fmla="*/ 895434 h 911487"/>
                        <a:gd name="connsiteX7" fmla="*/ 2476 w 1336675"/>
                        <a:gd name="connsiteY7" fmla="*/ 419183 h 911487"/>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0 w 1308005"/>
                        <a:gd name="connsiteY0" fmla="*/ 412039 h 911934"/>
                        <a:gd name="connsiteX1" fmla="*/ 64293 w 1308005"/>
                        <a:gd name="connsiteY1" fmla="*/ 122759 h 911934"/>
                        <a:gd name="connsiteX2" fmla="*/ 589360 w 1308005"/>
                        <a:gd name="connsiteY2" fmla="*/ 2463 h 911934"/>
                        <a:gd name="connsiteX3" fmla="*/ 1273969 w 1308005"/>
                        <a:gd name="connsiteY3" fmla="*/ 220391 h 911934"/>
                        <a:gd name="connsiteX4" fmla="*/ 1162052 w 1308005"/>
                        <a:gd name="connsiteY4" fmla="*/ 512052 h 911934"/>
                        <a:gd name="connsiteX5" fmla="*/ 940594 w 1308005"/>
                        <a:gd name="connsiteY5" fmla="*/ 772841 h 911934"/>
                        <a:gd name="connsiteX6" fmla="*/ 584598 w 1308005"/>
                        <a:gd name="connsiteY6" fmla="*/ 895434 h 911934"/>
                        <a:gd name="connsiteX7" fmla="*/ 0 w 1308005"/>
                        <a:gd name="connsiteY7" fmla="*/ 412039 h 911934"/>
                        <a:gd name="connsiteX0" fmla="*/ 15349 w 1256679"/>
                        <a:gd name="connsiteY0" fmla="*/ 412039 h 911934"/>
                        <a:gd name="connsiteX1" fmla="*/ 12967 w 1256679"/>
                        <a:gd name="connsiteY1" fmla="*/ 122759 h 911934"/>
                        <a:gd name="connsiteX2" fmla="*/ 538034 w 1256679"/>
                        <a:gd name="connsiteY2" fmla="*/ 2463 h 911934"/>
                        <a:gd name="connsiteX3" fmla="*/ 1222643 w 1256679"/>
                        <a:gd name="connsiteY3" fmla="*/ 220391 h 911934"/>
                        <a:gd name="connsiteX4" fmla="*/ 1110726 w 1256679"/>
                        <a:gd name="connsiteY4" fmla="*/ 512052 h 911934"/>
                        <a:gd name="connsiteX5" fmla="*/ 889268 w 1256679"/>
                        <a:gd name="connsiteY5" fmla="*/ 772841 h 911934"/>
                        <a:gd name="connsiteX6" fmla="*/ 533272 w 1256679"/>
                        <a:gd name="connsiteY6" fmla="*/ 895434 h 911934"/>
                        <a:gd name="connsiteX7" fmla="*/ 15349 w 1256679"/>
                        <a:gd name="connsiteY7" fmla="*/ 412039 h 911934"/>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897644"/>
                        <a:gd name="connsiteX1" fmla="*/ 69056 w 1312768"/>
                        <a:gd name="connsiteY1" fmla="*/ 122759 h 897644"/>
                        <a:gd name="connsiteX2" fmla="*/ 594123 w 1312768"/>
                        <a:gd name="connsiteY2" fmla="*/ 2463 h 897644"/>
                        <a:gd name="connsiteX3" fmla="*/ 1278732 w 1312768"/>
                        <a:gd name="connsiteY3" fmla="*/ 220391 h 897644"/>
                        <a:gd name="connsiteX4" fmla="*/ 1166815 w 1312768"/>
                        <a:gd name="connsiteY4" fmla="*/ 512052 h 897644"/>
                        <a:gd name="connsiteX5" fmla="*/ 945357 w 1312768"/>
                        <a:gd name="connsiteY5" fmla="*/ 772841 h 897644"/>
                        <a:gd name="connsiteX6" fmla="*/ 589361 w 1312768"/>
                        <a:gd name="connsiteY6" fmla="*/ 895434 h 897644"/>
                        <a:gd name="connsiteX7" fmla="*/ 0 w 1312768"/>
                        <a:gd name="connsiteY7" fmla="*/ 447758 h 897644"/>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89361 w 1312768"/>
                        <a:gd name="connsiteY6" fmla="*/ 895434 h 910082"/>
                        <a:gd name="connsiteX7" fmla="*/ 0 w 1312768"/>
                        <a:gd name="connsiteY7" fmla="*/ 447758 h 910082"/>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46499 w 1312768"/>
                        <a:gd name="connsiteY6" fmla="*/ 895434 h 910082"/>
                        <a:gd name="connsiteX7" fmla="*/ 0 w 1312768"/>
                        <a:gd name="connsiteY7" fmla="*/ 447758 h 910082"/>
                        <a:gd name="connsiteX0" fmla="*/ 0 w 1316483"/>
                        <a:gd name="connsiteY0" fmla="*/ 447758 h 910082"/>
                        <a:gd name="connsiteX1" fmla="*/ 69056 w 1316483"/>
                        <a:gd name="connsiteY1" fmla="*/ 122759 h 910082"/>
                        <a:gd name="connsiteX2" fmla="*/ 594123 w 1316483"/>
                        <a:gd name="connsiteY2" fmla="*/ 2463 h 910082"/>
                        <a:gd name="connsiteX3" fmla="*/ 1278732 w 1316483"/>
                        <a:gd name="connsiteY3" fmla="*/ 220391 h 910082"/>
                        <a:gd name="connsiteX4" fmla="*/ 1190627 w 1316483"/>
                        <a:gd name="connsiteY4" fmla="*/ 521577 h 910082"/>
                        <a:gd name="connsiteX5" fmla="*/ 954882 w 1316483"/>
                        <a:gd name="connsiteY5" fmla="*/ 775222 h 910082"/>
                        <a:gd name="connsiteX6" fmla="*/ 546499 w 1316483"/>
                        <a:gd name="connsiteY6" fmla="*/ 895434 h 910082"/>
                        <a:gd name="connsiteX7" fmla="*/ 0 w 1316483"/>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03193"/>
                        <a:gd name="connsiteY0" fmla="*/ 447758 h 910082"/>
                        <a:gd name="connsiteX1" fmla="*/ 69056 w 1303193"/>
                        <a:gd name="connsiteY1" fmla="*/ 122759 h 910082"/>
                        <a:gd name="connsiteX2" fmla="*/ 594123 w 1303193"/>
                        <a:gd name="connsiteY2" fmla="*/ 2463 h 910082"/>
                        <a:gd name="connsiteX3" fmla="*/ 1278732 w 1303193"/>
                        <a:gd name="connsiteY3" fmla="*/ 220391 h 910082"/>
                        <a:gd name="connsiteX4" fmla="*/ 1190627 w 1303193"/>
                        <a:gd name="connsiteY4" fmla="*/ 521577 h 910082"/>
                        <a:gd name="connsiteX5" fmla="*/ 954882 w 1303193"/>
                        <a:gd name="connsiteY5" fmla="*/ 775222 h 910082"/>
                        <a:gd name="connsiteX6" fmla="*/ 546499 w 1303193"/>
                        <a:gd name="connsiteY6" fmla="*/ 895434 h 910082"/>
                        <a:gd name="connsiteX7" fmla="*/ 0 w 1303193"/>
                        <a:gd name="connsiteY7" fmla="*/ 447758 h 910082"/>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5679"/>
                        <a:gd name="connsiteY0" fmla="*/ 429425 h 891749"/>
                        <a:gd name="connsiteX1" fmla="*/ 69056 w 1305679"/>
                        <a:gd name="connsiteY1" fmla="*/ 104426 h 891749"/>
                        <a:gd name="connsiteX2" fmla="*/ 598885 w 1305679"/>
                        <a:gd name="connsiteY2" fmla="*/ 3180 h 891749"/>
                        <a:gd name="connsiteX3" fmla="*/ 1278732 w 1305679"/>
                        <a:gd name="connsiteY3" fmla="*/ 202058 h 891749"/>
                        <a:gd name="connsiteX4" fmla="*/ 1190627 w 1305679"/>
                        <a:gd name="connsiteY4" fmla="*/ 503244 h 891749"/>
                        <a:gd name="connsiteX5" fmla="*/ 954882 w 1305679"/>
                        <a:gd name="connsiteY5" fmla="*/ 756889 h 891749"/>
                        <a:gd name="connsiteX6" fmla="*/ 546499 w 1305679"/>
                        <a:gd name="connsiteY6" fmla="*/ 877101 h 891749"/>
                        <a:gd name="connsiteX7" fmla="*/ 0 w 1305679"/>
                        <a:gd name="connsiteY7" fmla="*/ 429425 h 891749"/>
                        <a:gd name="connsiteX0" fmla="*/ 0 w 1303483"/>
                        <a:gd name="connsiteY0" fmla="*/ 429425 h 891749"/>
                        <a:gd name="connsiteX1" fmla="*/ 69056 w 1303483"/>
                        <a:gd name="connsiteY1" fmla="*/ 104426 h 891749"/>
                        <a:gd name="connsiteX2" fmla="*/ 598885 w 1303483"/>
                        <a:gd name="connsiteY2" fmla="*/ 3180 h 891749"/>
                        <a:gd name="connsiteX3" fmla="*/ 1278732 w 1303483"/>
                        <a:gd name="connsiteY3" fmla="*/ 202058 h 891749"/>
                        <a:gd name="connsiteX4" fmla="*/ 1190627 w 1303483"/>
                        <a:gd name="connsiteY4" fmla="*/ 503244 h 891749"/>
                        <a:gd name="connsiteX5" fmla="*/ 954882 w 1303483"/>
                        <a:gd name="connsiteY5" fmla="*/ 756889 h 891749"/>
                        <a:gd name="connsiteX6" fmla="*/ 546499 w 1303483"/>
                        <a:gd name="connsiteY6" fmla="*/ 877101 h 891749"/>
                        <a:gd name="connsiteX7" fmla="*/ 0 w 1303483"/>
                        <a:gd name="connsiteY7" fmla="*/ 429425 h 891749"/>
                        <a:gd name="connsiteX0" fmla="*/ 0 w 1301412"/>
                        <a:gd name="connsiteY0" fmla="*/ 429425 h 891749"/>
                        <a:gd name="connsiteX1" fmla="*/ 69056 w 1301412"/>
                        <a:gd name="connsiteY1" fmla="*/ 104426 h 891749"/>
                        <a:gd name="connsiteX2" fmla="*/ 598885 w 1301412"/>
                        <a:gd name="connsiteY2" fmla="*/ 3180 h 891749"/>
                        <a:gd name="connsiteX3" fmla="*/ 1278732 w 1301412"/>
                        <a:gd name="connsiteY3" fmla="*/ 202058 h 891749"/>
                        <a:gd name="connsiteX4" fmla="*/ 1173958 w 1301412"/>
                        <a:gd name="connsiteY4" fmla="*/ 538962 h 891749"/>
                        <a:gd name="connsiteX5" fmla="*/ 954882 w 1301412"/>
                        <a:gd name="connsiteY5" fmla="*/ 756889 h 891749"/>
                        <a:gd name="connsiteX6" fmla="*/ 546499 w 1301412"/>
                        <a:gd name="connsiteY6" fmla="*/ 877101 h 891749"/>
                        <a:gd name="connsiteX7" fmla="*/ 0 w 1301412"/>
                        <a:gd name="connsiteY7" fmla="*/ 429425 h 891749"/>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143"/>
                        <a:gd name="connsiteY0" fmla="*/ 429425 h 891955"/>
                        <a:gd name="connsiteX1" fmla="*/ 69056 w 1301143"/>
                        <a:gd name="connsiteY1" fmla="*/ 104426 h 891955"/>
                        <a:gd name="connsiteX2" fmla="*/ 598885 w 1301143"/>
                        <a:gd name="connsiteY2" fmla="*/ 3180 h 891955"/>
                        <a:gd name="connsiteX3" fmla="*/ 1278732 w 1301143"/>
                        <a:gd name="connsiteY3" fmla="*/ 202058 h 891955"/>
                        <a:gd name="connsiteX4" fmla="*/ 1171576 w 1301143"/>
                        <a:gd name="connsiteY4" fmla="*/ 531818 h 891955"/>
                        <a:gd name="connsiteX5" fmla="*/ 954882 w 1301143"/>
                        <a:gd name="connsiteY5" fmla="*/ 756889 h 891955"/>
                        <a:gd name="connsiteX6" fmla="*/ 546499 w 1301143"/>
                        <a:gd name="connsiteY6" fmla="*/ 877101 h 891955"/>
                        <a:gd name="connsiteX7" fmla="*/ 0 w 1301143"/>
                        <a:gd name="connsiteY7" fmla="*/ 429425 h 891955"/>
                        <a:gd name="connsiteX0" fmla="*/ 0 w 1302159"/>
                        <a:gd name="connsiteY0" fmla="*/ 429425 h 891955"/>
                        <a:gd name="connsiteX1" fmla="*/ 69056 w 1302159"/>
                        <a:gd name="connsiteY1" fmla="*/ 104426 h 891955"/>
                        <a:gd name="connsiteX2" fmla="*/ 598885 w 1302159"/>
                        <a:gd name="connsiteY2" fmla="*/ 3180 h 891955"/>
                        <a:gd name="connsiteX3" fmla="*/ 1278732 w 1302159"/>
                        <a:gd name="connsiteY3" fmla="*/ 202058 h 891955"/>
                        <a:gd name="connsiteX4" fmla="*/ 1171576 w 1302159"/>
                        <a:gd name="connsiteY4" fmla="*/ 531818 h 891955"/>
                        <a:gd name="connsiteX5" fmla="*/ 954882 w 1302159"/>
                        <a:gd name="connsiteY5" fmla="*/ 756889 h 891955"/>
                        <a:gd name="connsiteX6" fmla="*/ 546499 w 1302159"/>
                        <a:gd name="connsiteY6" fmla="*/ 877101 h 891955"/>
                        <a:gd name="connsiteX7" fmla="*/ 0 w 1302159"/>
                        <a:gd name="connsiteY7" fmla="*/ 429425 h 891955"/>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6607 h 891667"/>
                        <a:gd name="connsiteX1" fmla="*/ 54768 w 1280727"/>
                        <a:gd name="connsiteY1" fmla="*/ 108751 h 891667"/>
                        <a:gd name="connsiteX2" fmla="*/ 577453 w 1280727"/>
                        <a:gd name="connsiteY2" fmla="*/ 2743 h 891667"/>
                        <a:gd name="connsiteX3" fmla="*/ 1257300 w 1280727"/>
                        <a:gd name="connsiteY3" fmla="*/ 201621 h 891667"/>
                        <a:gd name="connsiteX4" fmla="*/ 1150144 w 1280727"/>
                        <a:gd name="connsiteY4" fmla="*/ 531381 h 891667"/>
                        <a:gd name="connsiteX5" fmla="*/ 933450 w 1280727"/>
                        <a:gd name="connsiteY5" fmla="*/ 756452 h 891667"/>
                        <a:gd name="connsiteX6" fmla="*/ 525067 w 1280727"/>
                        <a:gd name="connsiteY6" fmla="*/ 876664 h 891667"/>
                        <a:gd name="connsiteX7" fmla="*/ 0 w 1280727"/>
                        <a:gd name="connsiteY7" fmla="*/ 426607 h 891667"/>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87580"/>
                        <a:gd name="connsiteX1" fmla="*/ 54768 w 1280727"/>
                        <a:gd name="connsiteY1" fmla="*/ 109842 h 887580"/>
                        <a:gd name="connsiteX2" fmla="*/ 577453 w 1280727"/>
                        <a:gd name="connsiteY2" fmla="*/ 3834 h 887580"/>
                        <a:gd name="connsiteX3" fmla="*/ 1257300 w 1280727"/>
                        <a:gd name="connsiteY3" fmla="*/ 202712 h 887580"/>
                        <a:gd name="connsiteX4" fmla="*/ 1150144 w 1280727"/>
                        <a:gd name="connsiteY4" fmla="*/ 532472 h 887580"/>
                        <a:gd name="connsiteX5" fmla="*/ 933450 w 1280727"/>
                        <a:gd name="connsiteY5" fmla="*/ 757543 h 887580"/>
                        <a:gd name="connsiteX6" fmla="*/ 525067 w 1280727"/>
                        <a:gd name="connsiteY6" fmla="*/ 877755 h 887580"/>
                        <a:gd name="connsiteX7" fmla="*/ 0 w 1280727"/>
                        <a:gd name="connsiteY7" fmla="*/ 427698 h 887580"/>
                        <a:gd name="connsiteX0" fmla="*/ 74932 w 1355659"/>
                        <a:gd name="connsiteY0" fmla="*/ 517776 h 977658"/>
                        <a:gd name="connsiteX1" fmla="*/ 12632 w 1355659"/>
                        <a:gd name="connsiteY1" fmla="*/ 35702 h 977658"/>
                        <a:gd name="connsiteX2" fmla="*/ 652385 w 1355659"/>
                        <a:gd name="connsiteY2" fmla="*/ 93912 h 977658"/>
                        <a:gd name="connsiteX3" fmla="*/ 1332232 w 1355659"/>
                        <a:gd name="connsiteY3" fmla="*/ 292790 h 977658"/>
                        <a:gd name="connsiteX4" fmla="*/ 1225076 w 1355659"/>
                        <a:gd name="connsiteY4" fmla="*/ 622550 h 977658"/>
                        <a:gd name="connsiteX5" fmla="*/ 1008382 w 1355659"/>
                        <a:gd name="connsiteY5" fmla="*/ 847621 h 977658"/>
                        <a:gd name="connsiteX6" fmla="*/ 599999 w 1355659"/>
                        <a:gd name="connsiteY6" fmla="*/ 967833 h 977658"/>
                        <a:gd name="connsiteX7" fmla="*/ 74932 w 1355659"/>
                        <a:gd name="connsiteY7" fmla="*/ 517776 h 977658"/>
                        <a:gd name="connsiteX0" fmla="*/ 19637 w 1365265"/>
                        <a:gd name="connsiteY0" fmla="*/ 540411 h 981433"/>
                        <a:gd name="connsiteX1" fmla="*/ 22238 w 1365265"/>
                        <a:gd name="connsiteY1" fmla="*/ 35702 h 981433"/>
                        <a:gd name="connsiteX2" fmla="*/ 661991 w 1365265"/>
                        <a:gd name="connsiteY2" fmla="*/ 93912 h 981433"/>
                        <a:gd name="connsiteX3" fmla="*/ 1341838 w 1365265"/>
                        <a:gd name="connsiteY3" fmla="*/ 292790 h 981433"/>
                        <a:gd name="connsiteX4" fmla="*/ 1234682 w 1365265"/>
                        <a:gd name="connsiteY4" fmla="*/ 622550 h 981433"/>
                        <a:gd name="connsiteX5" fmla="*/ 1017988 w 1365265"/>
                        <a:gd name="connsiteY5" fmla="*/ 847621 h 981433"/>
                        <a:gd name="connsiteX6" fmla="*/ 609605 w 1365265"/>
                        <a:gd name="connsiteY6" fmla="*/ 967833 h 981433"/>
                        <a:gd name="connsiteX7" fmla="*/ 19637 w 1365265"/>
                        <a:gd name="connsiteY7" fmla="*/ 540411 h 981433"/>
                        <a:gd name="connsiteX0" fmla="*/ 19637 w 1365265"/>
                        <a:gd name="connsiteY0" fmla="*/ 540411 h 1001785"/>
                        <a:gd name="connsiteX1" fmla="*/ 22238 w 1365265"/>
                        <a:gd name="connsiteY1" fmla="*/ 35702 h 1001785"/>
                        <a:gd name="connsiteX2" fmla="*/ 661991 w 1365265"/>
                        <a:gd name="connsiteY2" fmla="*/ 93912 h 1001785"/>
                        <a:gd name="connsiteX3" fmla="*/ 1341838 w 1365265"/>
                        <a:gd name="connsiteY3" fmla="*/ 292790 h 1001785"/>
                        <a:gd name="connsiteX4" fmla="*/ 1234682 w 1365265"/>
                        <a:gd name="connsiteY4" fmla="*/ 622550 h 1001785"/>
                        <a:gd name="connsiteX5" fmla="*/ 1017988 w 1365265"/>
                        <a:gd name="connsiteY5" fmla="*/ 847621 h 1001785"/>
                        <a:gd name="connsiteX6" fmla="*/ 600027 w 1365265"/>
                        <a:gd name="connsiteY6" fmla="*/ 989932 h 1001785"/>
                        <a:gd name="connsiteX7" fmla="*/ 19637 w 1365265"/>
                        <a:gd name="connsiteY7" fmla="*/ 540411 h 1001785"/>
                        <a:gd name="connsiteX0" fmla="*/ 19637 w 1365265"/>
                        <a:gd name="connsiteY0" fmla="*/ 540411 h 1002322"/>
                        <a:gd name="connsiteX1" fmla="*/ 22238 w 1365265"/>
                        <a:gd name="connsiteY1" fmla="*/ 35702 h 1002322"/>
                        <a:gd name="connsiteX2" fmla="*/ 661991 w 1365265"/>
                        <a:gd name="connsiteY2" fmla="*/ 93912 h 1002322"/>
                        <a:gd name="connsiteX3" fmla="*/ 1341838 w 1365265"/>
                        <a:gd name="connsiteY3" fmla="*/ 292790 h 1002322"/>
                        <a:gd name="connsiteX4" fmla="*/ 1234682 w 1365265"/>
                        <a:gd name="connsiteY4" fmla="*/ 622550 h 1002322"/>
                        <a:gd name="connsiteX5" fmla="*/ 1017988 w 1365265"/>
                        <a:gd name="connsiteY5" fmla="*/ 847621 h 1002322"/>
                        <a:gd name="connsiteX6" fmla="*/ 600027 w 1365265"/>
                        <a:gd name="connsiteY6" fmla="*/ 989932 h 1002322"/>
                        <a:gd name="connsiteX7" fmla="*/ 19637 w 1365265"/>
                        <a:gd name="connsiteY7" fmla="*/ 540411 h 1002322"/>
                        <a:gd name="connsiteX0" fmla="*/ 19637 w 1365265"/>
                        <a:gd name="connsiteY0" fmla="*/ 540411 h 999624"/>
                        <a:gd name="connsiteX1" fmla="*/ 22238 w 1365265"/>
                        <a:gd name="connsiteY1" fmla="*/ 35702 h 999624"/>
                        <a:gd name="connsiteX2" fmla="*/ 661991 w 1365265"/>
                        <a:gd name="connsiteY2" fmla="*/ 93912 h 999624"/>
                        <a:gd name="connsiteX3" fmla="*/ 1341838 w 1365265"/>
                        <a:gd name="connsiteY3" fmla="*/ 292790 h 999624"/>
                        <a:gd name="connsiteX4" fmla="*/ 1234682 w 1365265"/>
                        <a:gd name="connsiteY4" fmla="*/ 622550 h 999624"/>
                        <a:gd name="connsiteX5" fmla="*/ 1017988 w 1365265"/>
                        <a:gd name="connsiteY5" fmla="*/ 847621 h 999624"/>
                        <a:gd name="connsiteX6" fmla="*/ 600027 w 1365265"/>
                        <a:gd name="connsiteY6" fmla="*/ 989932 h 999624"/>
                        <a:gd name="connsiteX7" fmla="*/ 19637 w 1365265"/>
                        <a:gd name="connsiteY7" fmla="*/ 540411 h 999624"/>
                        <a:gd name="connsiteX0" fmla="*/ 19637 w 1365265"/>
                        <a:gd name="connsiteY0" fmla="*/ 540411 h 1004334"/>
                        <a:gd name="connsiteX1" fmla="*/ 22238 w 1365265"/>
                        <a:gd name="connsiteY1" fmla="*/ 35702 h 1004334"/>
                        <a:gd name="connsiteX2" fmla="*/ 661991 w 1365265"/>
                        <a:gd name="connsiteY2" fmla="*/ 93912 h 1004334"/>
                        <a:gd name="connsiteX3" fmla="*/ 1341838 w 1365265"/>
                        <a:gd name="connsiteY3" fmla="*/ 292790 h 1004334"/>
                        <a:gd name="connsiteX4" fmla="*/ 1234682 w 1365265"/>
                        <a:gd name="connsiteY4" fmla="*/ 622550 h 1004334"/>
                        <a:gd name="connsiteX5" fmla="*/ 1017988 w 1365265"/>
                        <a:gd name="connsiteY5" fmla="*/ 847621 h 1004334"/>
                        <a:gd name="connsiteX6" fmla="*/ 556539 w 1365265"/>
                        <a:gd name="connsiteY6" fmla="*/ 994938 h 1004334"/>
                        <a:gd name="connsiteX7" fmla="*/ 19637 w 1365265"/>
                        <a:gd name="connsiteY7" fmla="*/ 540411 h 1004334"/>
                        <a:gd name="connsiteX0" fmla="*/ 19637 w 1365265"/>
                        <a:gd name="connsiteY0" fmla="*/ 540411 h 1004333"/>
                        <a:gd name="connsiteX1" fmla="*/ 22238 w 1365265"/>
                        <a:gd name="connsiteY1" fmla="*/ 35702 h 1004333"/>
                        <a:gd name="connsiteX2" fmla="*/ 661991 w 1365265"/>
                        <a:gd name="connsiteY2" fmla="*/ 93912 h 1004333"/>
                        <a:gd name="connsiteX3" fmla="*/ 1341838 w 1365265"/>
                        <a:gd name="connsiteY3" fmla="*/ 292790 h 1004333"/>
                        <a:gd name="connsiteX4" fmla="*/ 1234682 w 1365265"/>
                        <a:gd name="connsiteY4" fmla="*/ 622550 h 1004333"/>
                        <a:gd name="connsiteX5" fmla="*/ 1017988 w 1365265"/>
                        <a:gd name="connsiteY5" fmla="*/ 847621 h 1004333"/>
                        <a:gd name="connsiteX6" fmla="*/ 556539 w 1365265"/>
                        <a:gd name="connsiteY6" fmla="*/ 994937 h 1004333"/>
                        <a:gd name="connsiteX7" fmla="*/ 19637 w 1365265"/>
                        <a:gd name="connsiteY7" fmla="*/ 540411 h 1004333"/>
                        <a:gd name="connsiteX0" fmla="*/ 19637 w 1365265"/>
                        <a:gd name="connsiteY0" fmla="*/ 540411 h 1009914"/>
                        <a:gd name="connsiteX1" fmla="*/ 22238 w 1365265"/>
                        <a:gd name="connsiteY1" fmla="*/ 35702 h 1009914"/>
                        <a:gd name="connsiteX2" fmla="*/ 661991 w 1365265"/>
                        <a:gd name="connsiteY2" fmla="*/ 93912 h 1009914"/>
                        <a:gd name="connsiteX3" fmla="*/ 1341838 w 1365265"/>
                        <a:gd name="connsiteY3" fmla="*/ 292790 h 1009914"/>
                        <a:gd name="connsiteX4" fmla="*/ 1234682 w 1365265"/>
                        <a:gd name="connsiteY4" fmla="*/ 622550 h 1009914"/>
                        <a:gd name="connsiteX5" fmla="*/ 1039221 w 1365265"/>
                        <a:gd name="connsiteY5" fmla="*/ 872783 h 1009914"/>
                        <a:gd name="connsiteX6" fmla="*/ 556539 w 1365265"/>
                        <a:gd name="connsiteY6" fmla="*/ 994937 h 1009914"/>
                        <a:gd name="connsiteX7" fmla="*/ 19637 w 1365265"/>
                        <a:gd name="connsiteY7" fmla="*/ 540411 h 1009914"/>
                        <a:gd name="connsiteX0" fmla="*/ 19637 w 1370879"/>
                        <a:gd name="connsiteY0" fmla="*/ 540411 h 1009914"/>
                        <a:gd name="connsiteX1" fmla="*/ 22238 w 1370879"/>
                        <a:gd name="connsiteY1" fmla="*/ 35702 h 1009914"/>
                        <a:gd name="connsiteX2" fmla="*/ 661991 w 1370879"/>
                        <a:gd name="connsiteY2" fmla="*/ 93912 h 1009914"/>
                        <a:gd name="connsiteX3" fmla="*/ 1341838 w 1370879"/>
                        <a:gd name="connsiteY3" fmla="*/ 292790 h 1009914"/>
                        <a:gd name="connsiteX4" fmla="*/ 1272539 w 1370879"/>
                        <a:gd name="connsiteY4" fmla="*/ 641132 h 1009914"/>
                        <a:gd name="connsiteX5" fmla="*/ 1039221 w 1370879"/>
                        <a:gd name="connsiteY5" fmla="*/ 872783 h 1009914"/>
                        <a:gd name="connsiteX6" fmla="*/ 556539 w 1370879"/>
                        <a:gd name="connsiteY6" fmla="*/ 994937 h 1009914"/>
                        <a:gd name="connsiteX7" fmla="*/ 19637 w 1370879"/>
                        <a:gd name="connsiteY7" fmla="*/ 540411 h 1009914"/>
                        <a:gd name="connsiteX0" fmla="*/ 19637 w 1445416"/>
                        <a:gd name="connsiteY0" fmla="*/ 540500 h 1010003"/>
                        <a:gd name="connsiteX1" fmla="*/ 22238 w 1445416"/>
                        <a:gd name="connsiteY1" fmla="*/ 35791 h 1010003"/>
                        <a:gd name="connsiteX2" fmla="*/ 661991 w 1445416"/>
                        <a:gd name="connsiteY2" fmla="*/ 94001 h 1010003"/>
                        <a:gd name="connsiteX3" fmla="*/ 1426585 w 1445416"/>
                        <a:gd name="connsiteY3" fmla="*/ 295955 h 1010003"/>
                        <a:gd name="connsiteX4" fmla="*/ 1272539 w 1445416"/>
                        <a:gd name="connsiteY4" fmla="*/ 641221 h 1010003"/>
                        <a:gd name="connsiteX5" fmla="*/ 1039221 w 1445416"/>
                        <a:gd name="connsiteY5" fmla="*/ 872872 h 1010003"/>
                        <a:gd name="connsiteX6" fmla="*/ 556539 w 1445416"/>
                        <a:gd name="connsiteY6" fmla="*/ 995026 h 1010003"/>
                        <a:gd name="connsiteX7" fmla="*/ 19637 w 1445416"/>
                        <a:gd name="connsiteY7" fmla="*/ 540500 h 1010003"/>
                        <a:gd name="connsiteX0" fmla="*/ 19637 w 1426585"/>
                        <a:gd name="connsiteY0" fmla="*/ 540500 h 1010003"/>
                        <a:gd name="connsiteX1" fmla="*/ 22238 w 1426585"/>
                        <a:gd name="connsiteY1" fmla="*/ 35791 h 1010003"/>
                        <a:gd name="connsiteX2" fmla="*/ 661991 w 1426585"/>
                        <a:gd name="connsiteY2" fmla="*/ 94001 h 1010003"/>
                        <a:gd name="connsiteX3" fmla="*/ 1426585 w 1426585"/>
                        <a:gd name="connsiteY3" fmla="*/ 295955 h 1010003"/>
                        <a:gd name="connsiteX4" fmla="*/ 1272539 w 1426585"/>
                        <a:gd name="connsiteY4" fmla="*/ 641221 h 1010003"/>
                        <a:gd name="connsiteX5" fmla="*/ 1039221 w 1426585"/>
                        <a:gd name="connsiteY5" fmla="*/ 872872 h 1010003"/>
                        <a:gd name="connsiteX6" fmla="*/ 556539 w 1426585"/>
                        <a:gd name="connsiteY6" fmla="*/ 995026 h 1010003"/>
                        <a:gd name="connsiteX7" fmla="*/ 19637 w 1426585"/>
                        <a:gd name="connsiteY7" fmla="*/ 540500 h 1010003"/>
                        <a:gd name="connsiteX0" fmla="*/ 19637 w 1435463"/>
                        <a:gd name="connsiteY0" fmla="*/ 540598 h 1010101"/>
                        <a:gd name="connsiteX1" fmla="*/ 22238 w 1435463"/>
                        <a:gd name="connsiteY1" fmla="*/ 35889 h 1010101"/>
                        <a:gd name="connsiteX2" fmla="*/ 661991 w 1435463"/>
                        <a:gd name="connsiteY2" fmla="*/ 94099 h 1010101"/>
                        <a:gd name="connsiteX3" fmla="*/ 1435463 w 1435463"/>
                        <a:gd name="connsiteY3" fmla="*/ 299407 h 1010101"/>
                        <a:gd name="connsiteX4" fmla="*/ 1272539 w 1435463"/>
                        <a:gd name="connsiteY4" fmla="*/ 641319 h 1010101"/>
                        <a:gd name="connsiteX5" fmla="*/ 1039221 w 1435463"/>
                        <a:gd name="connsiteY5" fmla="*/ 872970 h 1010101"/>
                        <a:gd name="connsiteX6" fmla="*/ 556539 w 1435463"/>
                        <a:gd name="connsiteY6" fmla="*/ 995124 h 1010101"/>
                        <a:gd name="connsiteX7" fmla="*/ 19637 w 1435463"/>
                        <a:gd name="connsiteY7" fmla="*/ 540598 h 1010101"/>
                        <a:gd name="connsiteX0" fmla="*/ 19637 w 1435463"/>
                        <a:gd name="connsiteY0" fmla="*/ 551800 h 1021303"/>
                        <a:gd name="connsiteX1" fmla="*/ 22238 w 1435463"/>
                        <a:gd name="connsiteY1" fmla="*/ 47091 h 1021303"/>
                        <a:gd name="connsiteX2" fmla="*/ 681144 w 1435463"/>
                        <a:gd name="connsiteY2" fmla="*/ 61103 h 1021303"/>
                        <a:gd name="connsiteX3" fmla="*/ 1435463 w 1435463"/>
                        <a:gd name="connsiteY3" fmla="*/ 310609 h 1021303"/>
                        <a:gd name="connsiteX4" fmla="*/ 1272539 w 1435463"/>
                        <a:gd name="connsiteY4" fmla="*/ 652521 h 1021303"/>
                        <a:gd name="connsiteX5" fmla="*/ 1039221 w 1435463"/>
                        <a:gd name="connsiteY5" fmla="*/ 884172 h 1021303"/>
                        <a:gd name="connsiteX6" fmla="*/ 556539 w 1435463"/>
                        <a:gd name="connsiteY6" fmla="*/ 1006326 h 1021303"/>
                        <a:gd name="connsiteX7" fmla="*/ 19637 w 1435463"/>
                        <a:gd name="connsiteY7" fmla="*/ 551800 h 1021303"/>
                        <a:gd name="connsiteX0" fmla="*/ 26213 w 1442039"/>
                        <a:gd name="connsiteY0" fmla="*/ 551800 h 1021303"/>
                        <a:gd name="connsiteX1" fmla="*/ 28814 w 1442039"/>
                        <a:gd name="connsiteY1" fmla="*/ 47091 h 1021303"/>
                        <a:gd name="connsiteX2" fmla="*/ 687720 w 1442039"/>
                        <a:gd name="connsiteY2" fmla="*/ 61103 h 1021303"/>
                        <a:gd name="connsiteX3" fmla="*/ 1442039 w 1442039"/>
                        <a:gd name="connsiteY3" fmla="*/ 310609 h 1021303"/>
                        <a:gd name="connsiteX4" fmla="*/ 1279115 w 1442039"/>
                        <a:gd name="connsiteY4" fmla="*/ 652521 h 1021303"/>
                        <a:gd name="connsiteX5" fmla="*/ 1045797 w 1442039"/>
                        <a:gd name="connsiteY5" fmla="*/ 884172 h 1021303"/>
                        <a:gd name="connsiteX6" fmla="*/ 563115 w 1442039"/>
                        <a:gd name="connsiteY6" fmla="*/ 1006326 h 1021303"/>
                        <a:gd name="connsiteX7" fmla="*/ 26213 w 1442039"/>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1860" h="1021303">
                          <a:moveTo>
                            <a:pt x="36034" y="551800"/>
                          </a:moveTo>
                          <a:cubicBezTo>
                            <a:pt x="3269" y="384487"/>
                            <a:pt x="-26366" y="139532"/>
                            <a:pt x="38635" y="47091"/>
                          </a:cubicBezTo>
                          <a:cubicBezTo>
                            <a:pt x="148371" y="-43794"/>
                            <a:pt x="462004" y="17183"/>
                            <a:pt x="697541" y="61103"/>
                          </a:cubicBezTo>
                          <a:cubicBezTo>
                            <a:pt x="933079" y="105023"/>
                            <a:pt x="1349267" y="241157"/>
                            <a:pt x="1451860" y="310609"/>
                          </a:cubicBezTo>
                          <a:cubicBezTo>
                            <a:pt x="1426051" y="467304"/>
                            <a:pt x="1342117" y="556477"/>
                            <a:pt x="1288936" y="652521"/>
                          </a:cubicBezTo>
                          <a:cubicBezTo>
                            <a:pt x="1226229" y="741421"/>
                            <a:pt x="1151860" y="808369"/>
                            <a:pt x="1055618" y="884172"/>
                          </a:cubicBezTo>
                          <a:cubicBezTo>
                            <a:pt x="971282" y="950450"/>
                            <a:pt x="742867" y="1061721"/>
                            <a:pt x="572936" y="1006326"/>
                          </a:cubicBezTo>
                          <a:cubicBezTo>
                            <a:pt x="403005" y="950931"/>
                            <a:pt x="96954" y="812739"/>
                            <a:pt x="36034" y="551800"/>
                          </a:cubicBezTo>
                          <a:close/>
                        </a:path>
                      </a:pathLst>
                    </a:custGeom>
                    <a:gradFill>
                      <a:gsLst>
                        <a:gs pos="45000">
                          <a:sysClr val="windowText" lastClr="000000"/>
                        </a:gs>
                        <a:gs pos="66000">
                          <a:sysClr val="windowText" lastClr="000000"/>
                        </a:gs>
                        <a:gs pos="56000">
                          <a:srgbClr val="525F79"/>
                        </a:gs>
                      </a:gsLst>
                      <a:lin ang="13800000" scaled="0"/>
                    </a:gradFill>
                    <a:ln w="12700" cap="flat" cmpd="sng" algn="ctr">
                      <a:no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03" name="Freeform: Shape 36">
                      <a:extLst>
                        <a:ext uri="{FF2B5EF4-FFF2-40B4-BE49-F238E27FC236}">
                          <a16:creationId xmlns:a16="http://schemas.microsoft.com/office/drawing/2014/main" id="{BA5B2505-0670-433D-AB84-3D705634B31E}"/>
                        </a:ext>
                      </a:extLst>
                    </p:cNvPr>
                    <p:cNvSpPr/>
                    <p:nvPr/>
                  </p:nvSpPr>
                  <p:spPr>
                    <a:xfrm rot="1258334" flipH="1">
                      <a:off x="1821104" y="3839281"/>
                      <a:ext cx="874823" cy="327491"/>
                    </a:xfrm>
                    <a:custGeom>
                      <a:avLst/>
                      <a:gdLst>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23862 w 1790700"/>
                        <a:gd name="connsiteY5" fmla="*/ 526256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23862 w 1790700"/>
                        <a:gd name="connsiteY5" fmla="*/ 526256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6718 w 1790700"/>
                        <a:gd name="connsiteY5" fmla="*/ 523875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6718 w 1790700"/>
                        <a:gd name="connsiteY5" fmla="*/ 523875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07193 w 1790700"/>
                        <a:gd name="connsiteY5" fmla="*/ 538162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07193 w 1790700"/>
                        <a:gd name="connsiteY5" fmla="*/ 538162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1955 w 1790700"/>
                        <a:gd name="connsiteY5" fmla="*/ 533400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1955 w 1790700"/>
                        <a:gd name="connsiteY5" fmla="*/ 533400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1955 w 1790700"/>
                        <a:gd name="connsiteY5" fmla="*/ 533400 h 642937"/>
                        <a:gd name="connsiteX6" fmla="*/ 166687 w 1790700"/>
                        <a:gd name="connsiteY6" fmla="*/ 104775 h 642937"/>
                        <a:gd name="connsiteX7" fmla="*/ 0 w 1790700"/>
                        <a:gd name="connsiteY7" fmla="*/ 0 h 642937"/>
                        <a:gd name="connsiteX0" fmla="*/ 0 w 1790700"/>
                        <a:gd name="connsiteY0" fmla="*/ 0 h 645189"/>
                        <a:gd name="connsiteX1" fmla="*/ 1790700 w 1790700"/>
                        <a:gd name="connsiteY1" fmla="*/ 242887 h 645189"/>
                        <a:gd name="connsiteX2" fmla="*/ 1621631 w 1790700"/>
                        <a:gd name="connsiteY2" fmla="*/ 271462 h 645189"/>
                        <a:gd name="connsiteX3" fmla="*/ 1390650 w 1790700"/>
                        <a:gd name="connsiteY3" fmla="*/ 595312 h 645189"/>
                        <a:gd name="connsiteX4" fmla="*/ 873918 w 1790700"/>
                        <a:gd name="connsiteY4" fmla="*/ 642937 h 645189"/>
                        <a:gd name="connsiteX5" fmla="*/ 411955 w 1790700"/>
                        <a:gd name="connsiteY5" fmla="*/ 533400 h 645189"/>
                        <a:gd name="connsiteX6" fmla="*/ 166687 w 1790700"/>
                        <a:gd name="connsiteY6" fmla="*/ 104775 h 645189"/>
                        <a:gd name="connsiteX7" fmla="*/ 0 w 1790700"/>
                        <a:gd name="connsiteY7" fmla="*/ 0 h 645189"/>
                        <a:gd name="connsiteX0" fmla="*/ 0 w 1790700"/>
                        <a:gd name="connsiteY0" fmla="*/ 0 h 649771"/>
                        <a:gd name="connsiteX1" fmla="*/ 1790700 w 1790700"/>
                        <a:gd name="connsiteY1" fmla="*/ 242887 h 649771"/>
                        <a:gd name="connsiteX2" fmla="*/ 1621631 w 1790700"/>
                        <a:gd name="connsiteY2" fmla="*/ 271462 h 649771"/>
                        <a:gd name="connsiteX3" fmla="*/ 1390650 w 1790700"/>
                        <a:gd name="connsiteY3" fmla="*/ 595312 h 649771"/>
                        <a:gd name="connsiteX4" fmla="*/ 873918 w 1790700"/>
                        <a:gd name="connsiteY4" fmla="*/ 647700 h 649771"/>
                        <a:gd name="connsiteX5" fmla="*/ 411955 w 1790700"/>
                        <a:gd name="connsiteY5" fmla="*/ 533400 h 649771"/>
                        <a:gd name="connsiteX6" fmla="*/ 166687 w 1790700"/>
                        <a:gd name="connsiteY6" fmla="*/ 104775 h 649771"/>
                        <a:gd name="connsiteX7" fmla="*/ 0 w 1790700"/>
                        <a:gd name="connsiteY7" fmla="*/ 0 h 649771"/>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35743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802618"/>
                        <a:gd name="connsiteY0" fmla="*/ 0 h 652466"/>
                        <a:gd name="connsiteX1" fmla="*/ 1790700 w 1802618"/>
                        <a:gd name="connsiteY1" fmla="*/ 235743 h 652466"/>
                        <a:gd name="connsiteX2" fmla="*/ 1621631 w 1802618"/>
                        <a:gd name="connsiteY2" fmla="*/ 271462 h 652466"/>
                        <a:gd name="connsiteX3" fmla="*/ 1390650 w 1802618"/>
                        <a:gd name="connsiteY3" fmla="*/ 595312 h 652466"/>
                        <a:gd name="connsiteX4" fmla="*/ 873918 w 1802618"/>
                        <a:gd name="connsiteY4" fmla="*/ 647700 h 652466"/>
                        <a:gd name="connsiteX5" fmla="*/ 411955 w 1802618"/>
                        <a:gd name="connsiteY5" fmla="*/ 533400 h 652466"/>
                        <a:gd name="connsiteX6" fmla="*/ 166687 w 1802618"/>
                        <a:gd name="connsiteY6" fmla="*/ 104775 h 652466"/>
                        <a:gd name="connsiteX7" fmla="*/ 0 w 1802618"/>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606"/>
                        <a:gd name="connsiteY0" fmla="*/ 0 h 652466"/>
                        <a:gd name="connsiteX1" fmla="*/ 1790700 w 1802606"/>
                        <a:gd name="connsiteY1" fmla="*/ 235743 h 652466"/>
                        <a:gd name="connsiteX2" fmla="*/ 1621631 w 1802606"/>
                        <a:gd name="connsiteY2" fmla="*/ 271462 h 652466"/>
                        <a:gd name="connsiteX3" fmla="*/ 1390650 w 1802606"/>
                        <a:gd name="connsiteY3" fmla="*/ 595312 h 652466"/>
                        <a:gd name="connsiteX4" fmla="*/ 873918 w 1802606"/>
                        <a:gd name="connsiteY4" fmla="*/ 647700 h 652466"/>
                        <a:gd name="connsiteX5" fmla="*/ 411955 w 1802606"/>
                        <a:gd name="connsiteY5" fmla="*/ 533400 h 652466"/>
                        <a:gd name="connsiteX6" fmla="*/ 166687 w 1802606"/>
                        <a:gd name="connsiteY6" fmla="*/ 104775 h 652466"/>
                        <a:gd name="connsiteX7" fmla="*/ 0 w 1802606"/>
                        <a:gd name="connsiteY7" fmla="*/ 0 h 652466"/>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7155 h 650084"/>
                        <a:gd name="connsiteX7" fmla="*/ 0 w 1776412"/>
                        <a:gd name="connsiteY7" fmla="*/ 0 h 650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6412" h="650084">
                          <a:moveTo>
                            <a:pt x="0" y="0"/>
                          </a:moveTo>
                          <a:cubicBezTo>
                            <a:pt x="606424" y="309561"/>
                            <a:pt x="1359694" y="300036"/>
                            <a:pt x="1776412" y="233361"/>
                          </a:cubicBezTo>
                          <a:cubicBezTo>
                            <a:pt x="1658540" y="261538"/>
                            <a:pt x="1673224" y="257173"/>
                            <a:pt x="1607343" y="269080"/>
                          </a:cubicBezTo>
                          <a:cubicBezTo>
                            <a:pt x="1542255" y="393699"/>
                            <a:pt x="1462881" y="496886"/>
                            <a:pt x="1376362" y="592930"/>
                          </a:cubicBezTo>
                          <a:cubicBezTo>
                            <a:pt x="1208881" y="646905"/>
                            <a:pt x="1053305" y="658018"/>
                            <a:pt x="859630" y="645318"/>
                          </a:cubicBezTo>
                          <a:cubicBezTo>
                            <a:pt x="703261" y="635000"/>
                            <a:pt x="561180" y="605630"/>
                            <a:pt x="397667" y="531018"/>
                          </a:cubicBezTo>
                          <a:cubicBezTo>
                            <a:pt x="276223" y="392905"/>
                            <a:pt x="190499" y="278605"/>
                            <a:pt x="152399" y="107155"/>
                          </a:cubicBezTo>
                          <a:cubicBezTo>
                            <a:pt x="108743" y="70642"/>
                            <a:pt x="55563" y="31750"/>
                            <a:pt x="0" y="0"/>
                          </a:cubicBezTo>
                          <a:close/>
                        </a:path>
                      </a:pathLst>
                    </a:custGeom>
                    <a:gradFill flip="none" rotWithShape="1">
                      <a:gsLst>
                        <a:gs pos="39000">
                          <a:sysClr val="window" lastClr="FFFFFF"/>
                        </a:gs>
                        <a:gs pos="65000">
                          <a:srgbClr val="2C2C2C"/>
                        </a:gs>
                      </a:gsLst>
                      <a:lin ang="16800000" scaled="0"/>
                      <a:tileRect/>
                    </a:gradFill>
                    <a:ln w="19050" cap="flat" cmpd="sng" algn="ctr">
                      <a:solidFill>
                        <a:sysClr val="windowText" lastClr="000000"/>
                      </a:soli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04" name="Freeform: Shape 30">
                      <a:extLst>
                        <a:ext uri="{FF2B5EF4-FFF2-40B4-BE49-F238E27FC236}">
                          <a16:creationId xmlns:a16="http://schemas.microsoft.com/office/drawing/2014/main" id="{55F1A62B-1D14-46B7-959C-FCCA73543AB5}"/>
                        </a:ext>
                      </a:extLst>
                    </p:cNvPr>
                    <p:cNvSpPr/>
                    <p:nvPr/>
                  </p:nvSpPr>
                  <p:spPr>
                    <a:xfrm rot="1258334" flipH="1">
                      <a:off x="2010177" y="4237363"/>
                      <a:ext cx="259554" cy="287903"/>
                    </a:xfrm>
                    <a:custGeom>
                      <a:avLst/>
                      <a:gdLst>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Lst>
                      <a:ahLst/>
                      <a:cxnLst>
                        <a:cxn ang="0">
                          <a:pos x="connsiteX0" y="connsiteY0"/>
                        </a:cxn>
                        <a:cxn ang="0">
                          <a:pos x="connsiteX1" y="connsiteY1"/>
                        </a:cxn>
                        <a:cxn ang="0">
                          <a:pos x="connsiteX2" y="connsiteY2"/>
                        </a:cxn>
                        <a:cxn ang="0">
                          <a:pos x="connsiteX3" y="connsiteY3"/>
                        </a:cxn>
                      </a:cxnLst>
                      <a:rect l="l" t="t" r="r" b="b"/>
                      <a:pathLst>
                        <a:path w="527050" h="571500">
                          <a:moveTo>
                            <a:pt x="0" y="0"/>
                          </a:moveTo>
                          <a:cubicBezTo>
                            <a:pt x="31750" y="190500"/>
                            <a:pt x="25400" y="381000"/>
                            <a:pt x="95250" y="571500"/>
                          </a:cubicBezTo>
                          <a:cubicBezTo>
                            <a:pt x="270933" y="423333"/>
                            <a:pt x="383117" y="237067"/>
                            <a:pt x="527050" y="69850"/>
                          </a:cubicBezTo>
                          <a:lnTo>
                            <a:pt x="0" y="0"/>
                          </a:lnTo>
                          <a:close/>
                        </a:path>
                      </a:pathLst>
                    </a:custGeom>
                    <a:gradFill>
                      <a:gsLst>
                        <a:gs pos="30000">
                          <a:srgbClr val="FFCD04"/>
                        </a:gs>
                        <a:gs pos="100000">
                          <a:srgbClr val="FC8702"/>
                        </a:gs>
                      </a:gsLst>
                      <a:lin ang="5700000" scaled="0"/>
                    </a:gradFill>
                    <a:ln w="12700" cap="flat" cmpd="sng" algn="ctr">
                      <a:gradFill flip="none" rotWithShape="1">
                        <a:gsLst>
                          <a:gs pos="14000">
                            <a:srgbClr val="FFCD04"/>
                          </a:gs>
                          <a:gs pos="23000">
                            <a:sysClr val="windowText" lastClr="000000"/>
                          </a:gs>
                        </a:gsLst>
                        <a:lin ang="5700000" scaled="0"/>
                        <a:tileRect/>
                      </a:gra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91" name="Group 90"/>
                  <p:cNvGrpSpPr/>
                  <p:nvPr/>
                </p:nvGrpSpPr>
                <p:grpSpPr>
                  <a:xfrm>
                    <a:off x="645179" y="1937835"/>
                    <a:ext cx="3520209" cy="1503664"/>
                    <a:chOff x="630864" y="2045573"/>
                    <a:chExt cx="3520209" cy="1503664"/>
                  </a:xfrm>
                </p:grpSpPr>
                <p:pic>
                  <p:nvPicPr>
                    <p:cNvPr id="92" name="Picture 2" descr="15,874 Detective cartoon Vectors, Royalty-free Vector Detective cartoon  Images | Depositphotos®"/>
                    <p:cNvPicPr>
                      <a:picLocks noChangeAspect="1" noChangeArrowheads="1"/>
                    </p:cNvPicPr>
                    <p:nvPr/>
                  </p:nvPicPr>
                  <p:blipFill rotWithShape="1">
                    <a:blip r:embed="rId5" cstate="email">
                      <a:extLst>
                        <a:ext uri="{BEBA8EAE-BF5A-486C-A8C5-ECC9F3942E4B}">
                          <a14:imgProps xmlns:a14="http://schemas.microsoft.com/office/drawing/2010/main">
                            <a14:imgLayer r:embed="rId6">
                              <a14:imgEffect>
                                <a14:backgroundRemoval t="0" b="100000" l="0" r="74316">
                                  <a14:foregroundMark x1="52000" y1="96000" x2="62105" y2="98833"/>
                                  <a14:foregroundMark x1="34105" y1="8500" x2="57895" y2="14333"/>
                                  <a14:foregroundMark x1="45263" y1="11333" x2="50316" y2="13167"/>
                                  <a14:foregroundMark x1="49684" y1="13167" x2="56632" y2="16000"/>
                                  <a14:backgroundMark x1="21474" y1="48000" x2="21474" y2="48000"/>
                                  <a14:backgroundMark x1="44000" y1="11833" x2="61684" y2="18167"/>
                                  <a14:backgroundMark x1="37895" y1="12833" x2="60421" y2="18833"/>
                                  <a14:backgroundMark x1="34947" y1="19333" x2="62316" y2="19333"/>
                                </a14:backgroundRemoval>
                              </a14:imgEffect>
                            </a14:imgLayer>
                          </a14:imgProps>
                        </a:ext>
                        <a:ext uri="{28A0092B-C50C-407E-A947-70E740481C1C}">
                          <a14:useLocalDpi xmlns:a14="http://schemas.microsoft.com/office/drawing/2010/main"/>
                        </a:ext>
                      </a:extLst>
                    </a:blip>
                    <a:srcRect l="29958" r="24070" b="80032"/>
                    <a:stretch/>
                  </p:blipFill>
                  <p:spPr bwMode="auto">
                    <a:xfrm>
                      <a:off x="630864" y="2048660"/>
                      <a:ext cx="3520209" cy="1500577"/>
                    </a:xfrm>
                    <a:prstGeom prst="rect">
                      <a:avLst/>
                    </a:prstGeom>
                    <a:noFill/>
                    <a:extLst>
                      <a:ext uri="{909E8E84-426E-40DD-AFC4-6F175D3DCCD1}">
                        <a14:hiddenFill xmlns:a14="http://schemas.microsoft.com/office/drawing/2010/main">
                          <a:solidFill>
                            <a:srgbClr val="FFFFFF"/>
                          </a:solidFill>
                        </a14:hiddenFill>
                      </a:ext>
                    </a:extLst>
                  </p:spPr>
                </p:pic>
                <p:sp>
                  <p:nvSpPr>
                    <p:cNvPr id="93" name="Freeform 92"/>
                    <p:cNvSpPr/>
                    <p:nvPr/>
                  </p:nvSpPr>
                  <p:spPr>
                    <a:xfrm>
                      <a:off x="872962" y="2638205"/>
                      <a:ext cx="3077467" cy="737709"/>
                    </a:xfrm>
                    <a:custGeom>
                      <a:avLst/>
                      <a:gdLst>
                        <a:gd name="connsiteX0" fmla="*/ 0 w 3077467"/>
                        <a:gd name="connsiteY0" fmla="*/ 27644 h 737709"/>
                        <a:gd name="connsiteX1" fmla="*/ 204428 w 3077467"/>
                        <a:gd name="connsiteY1" fmla="*/ 19 h 737709"/>
                        <a:gd name="connsiteX2" fmla="*/ 430956 w 3077467"/>
                        <a:gd name="connsiteY2" fmla="*/ 24881 h 737709"/>
                        <a:gd name="connsiteX3" fmla="*/ 643671 w 3077467"/>
                        <a:gd name="connsiteY3" fmla="*/ 104995 h 737709"/>
                        <a:gd name="connsiteX4" fmla="*/ 895062 w 3077467"/>
                        <a:gd name="connsiteY4" fmla="*/ 226547 h 737709"/>
                        <a:gd name="connsiteX5" fmla="*/ 1276292 w 3077467"/>
                        <a:gd name="connsiteY5" fmla="*/ 389536 h 737709"/>
                        <a:gd name="connsiteX6" fmla="*/ 2058091 w 3077467"/>
                        <a:gd name="connsiteY6" fmla="*/ 701703 h 737709"/>
                        <a:gd name="connsiteX7" fmla="*/ 3077467 w 3077467"/>
                        <a:gd name="connsiteY7" fmla="*/ 718278 h 737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7467" h="737709">
                          <a:moveTo>
                            <a:pt x="0" y="27644"/>
                          </a:moveTo>
                          <a:cubicBezTo>
                            <a:pt x="66301" y="14061"/>
                            <a:pt x="132602" y="479"/>
                            <a:pt x="204428" y="19"/>
                          </a:cubicBezTo>
                          <a:cubicBezTo>
                            <a:pt x="276254" y="-442"/>
                            <a:pt x="357749" y="7385"/>
                            <a:pt x="430956" y="24881"/>
                          </a:cubicBezTo>
                          <a:cubicBezTo>
                            <a:pt x="504163" y="42377"/>
                            <a:pt x="566320" y="71384"/>
                            <a:pt x="643671" y="104995"/>
                          </a:cubicBezTo>
                          <a:cubicBezTo>
                            <a:pt x="721022" y="138606"/>
                            <a:pt x="789625" y="179124"/>
                            <a:pt x="895062" y="226547"/>
                          </a:cubicBezTo>
                          <a:cubicBezTo>
                            <a:pt x="1000499" y="273971"/>
                            <a:pt x="1276292" y="389536"/>
                            <a:pt x="1276292" y="389536"/>
                          </a:cubicBezTo>
                          <a:cubicBezTo>
                            <a:pt x="1470130" y="468729"/>
                            <a:pt x="1757895" y="646913"/>
                            <a:pt x="2058091" y="701703"/>
                          </a:cubicBezTo>
                          <a:cubicBezTo>
                            <a:pt x="2358287" y="756493"/>
                            <a:pt x="2717877" y="737385"/>
                            <a:pt x="3077467" y="718278"/>
                          </a:cubicBezTo>
                        </a:path>
                      </a:pathLst>
                    </a:custGeom>
                    <a:ln w="19050"/>
                    <a:effectLst>
                      <a:outerShdw blurRad="63500" sx="102000" sy="102000" algn="ctr" rotWithShape="0">
                        <a:prstClr val="black">
                          <a:alpha val="40000"/>
                        </a:prstClr>
                      </a:outerShdw>
                    </a:effectLst>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94" name="Freeform 93"/>
                    <p:cNvSpPr/>
                    <p:nvPr/>
                  </p:nvSpPr>
                  <p:spPr>
                    <a:xfrm>
                      <a:off x="889537" y="2668611"/>
                      <a:ext cx="1555309" cy="502782"/>
                    </a:xfrm>
                    <a:custGeom>
                      <a:avLst/>
                      <a:gdLst>
                        <a:gd name="connsiteX0" fmla="*/ 0 w 1555309"/>
                        <a:gd name="connsiteY0" fmla="*/ 0 h 502782"/>
                        <a:gd name="connsiteX1" fmla="*/ 55251 w 1555309"/>
                        <a:gd name="connsiteY1" fmla="*/ 35913 h 502782"/>
                        <a:gd name="connsiteX2" fmla="*/ 221003 w 1555309"/>
                        <a:gd name="connsiteY2" fmla="*/ 96689 h 502782"/>
                        <a:gd name="connsiteX3" fmla="*/ 889537 w 1555309"/>
                        <a:gd name="connsiteY3" fmla="*/ 234816 h 502782"/>
                        <a:gd name="connsiteX4" fmla="*/ 1555309 w 1555309"/>
                        <a:gd name="connsiteY4" fmla="*/ 502782 h 502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5309" h="502782">
                          <a:moveTo>
                            <a:pt x="0" y="0"/>
                          </a:moveTo>
                          <a:cubicBezTo>
                            <a:pt x="9208" y="9899"/>
                            <a:pt x="18417" y="19798"/>
                            <a:pt x="55251" y="35913"/>
                          </a:cubicBezTo>
                          <a:cubicBezTo>
                            <a:pt x="92085" y="52028"/>
                            <a:pt x="81955" y="63539"/>
                            <a:pt x="221003" y="96689"/>
                          </a:cubicBezTo>
                          <a:cubicBezTo>
                            <a:pt x="360051" y="129839"/>
                            <a:pt x="667153" y="167134"/>
                            <a:pt x="889537" y="234816"/>
                          </a:cubicBezTo>
                          <a:cubicBezTo>
                            <a:pt x="1111921" y="302498"/>
                            <a:pt x="1333615" y="402640"/>
                            <a:pt x="1555309" y="502782"/>
                          </a:cubicBezTo>
                        </a:path>
                      </a:pathLst>
                    </a:custGeom>
                    <a:ln w="28575"/>
                    <a:effectLst>
                      <a:outerShdw blurRad="63500" sx="102000" sy="102000" algn="ctr" rotWithShape="0">
                        <a:prstClr val="black">
                          <a:alpha val="40000"/>
                        </a:prstClr>
                      </a:outerShdw>
                    </a:effectLst>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95" name="Freeform 94"/>
                    <p:cNvSpPr/>
                    <p:nvPr/>
                  </p:nvSpPr>
                  <p:spPr>
                    <a:xfrm>
                      <a:off x="3027741" y="2969728"/>
                      <a:ext cx="925451" cy="386755"/>
                    </a:xfrm>
                    <a:custGeom>
                      <a:avLst/>
                      <a:gdLst>
                        <a:gd name="connsiteX0" fmla="*/ 0 w 925451"/>
                        <a:gd name="connsiteY0" fmla="*/ 0 h 386755"/>
                        <a:gd name="connsiteX1" fmla="*/ 85639 w 925451"/>
                        <a:gd name="connsiteY1" fmla="*/ 93926 h 386755"/>
                        <a:gd name="connsiteX2" fmla="*/ 331505 w 925451"/>
                        <a:gd name="connsiteY2" fmla="*/ 223766 h 386755"/>
                        <a:gd name="connsiteX3" fmla="*/ 546983 w 925451"/>
                        <a:gd name="connsiteY3" fmla="*/ 317692 h 386755"/>
                        <a:gd name="connsiteX4" fmla="*/ 925451 w 925451"/>
                        <a:gd name="connsiteY4" fmla="*/ 386755 h 386755"/>
                        <a:gd name="connsiteX5" fmla="*/ 925451 w 925451"/>
                        <a:gd name="connsiteY5" fmla="*/ 386755 h 386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5451" h="386755">
                          <a:moveTo>
                            <a:pt x="0" y="0"/>
                          </a:moveTo>
                          <a:cubicBezTo>
                            <a:pt x="15194" y="28316"/>
                            <a:pt x="30388" y="56632"/>
                            <a:pt x="85639" y="93926"/>
                          </a:cubicBezTo>
                          <a:cubicBezTo>
                            <a:pt x="140890" y="131220"/>
                            <a:pt x="254614" y="186472"/>
                            <a:pt x="331505" y="223766"/>
                          </a:cubicBezTo>
                          <a:cubicBezTo>
                            <a:pt x="408396" y="261060"/>
                            <a:pt x="447992" y="290527"/>
                            <a:pt x="546983" y="317692"/>
                          </a:cubicBezTo>
                          <a:cubicBezTo>
                            <a:pt x="645974" y="344857"/>
                            <a:pt x="925451" y="386755"/>
                            <a:pt x="925451" y="386755"/>
                          </a:cubicBezTo>
                          <a:lnTo>
                            <a:pt x="925451" y="386755"/>
                          </a:lnTo>
                        </a:path>
                      </a:pathLst>
                    </a:custGeom>
                    <a:ln w="28575"/>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96" name="Freeform 95"/>
                    <p:cNvSpPr/>
                    <p:nvPr/>
                  </p:nvSpPr>
                  <p:spPr>
                    <a:xfrm>
                      <a:off x="1245905" y="2643749"/>
                      <a:ext cx="1812224" cy="395043"/>
                    </a:xfrm>
                    <a:custGeom>
                      <a:avLst/>
                      <a:gdLst>
                        <a:gd name="connsiteX0" fmla="*/ 1812224 w 1812224"/>
                        <a:gd name="connsiteY0" fmla="*/ 395043 h 395043"/>
                        <a:gd name="connsiteX1" fmla="*/ 1422706 w 1812224"/>
                        <a:gd name="connsiteY1" fmla="*/ 303879 h 395043"/>
                        <a:gd name="connsiteX2" fmla="*/ 1143690 w 1812224"/>
                        <a:gd name="connsiteY2" fmla="*/ 221003 h 395043"/>
                        <a:gd name="connsiteX3" fmla="*/ 837048 w 1812224"/>
                        <a:gd name="connsiteY3" fmla="*/ 165752 h 395043"/>
                        <a:gd name="connsiteX4" fmla="*/ 555270 w 1812224"/>
                        <a:gd name="connsiteY4" fmla="*/ 116026 h 395043"/>
                        <a:gd name="connsiteX5" fmla="*/ 519357 w 1812224"/>
                        <a:gd name="connsiteY5" fmla="*/ 93926 h 395043"/>
                        <a:gd name="connsiteX6" fmla="*/ 0 w 1812224"/>
                        <a:gd name="connsiteY6" fmla="*/ 0 h 39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2224" h="395043">
                          <a:moveTo>
                            <a:pt x="1812224" y="395043"/>
                          </a:moveTo>
                          <a:cubicBezTo>
                            <a:pt x="1673176" y="363964"/>
                            <a:pt x="1534128" y="332886"/>
                            <a:pt x="1422706" y="303879"/>
                          </a:cubicBezTo>
                          <a:cubicBezTo>
                            <a:pt x="1311284" y="274872"/>
                            <a:pt x="1241300" y="244024"/>
                            <a:pt x="1143690" y="221003"/>
                          </a:cubicBezTo>
                          <a:cubicBezTo>
                            <a:pt x="1046080" y="197982"/>
                            <a:pt x="837048" y="165752"/>
                            <a:pt x="837048" y="165752"/>
                          </a:cubicBezTo>
                          <a:cubicBezTo>
                            <a:pt x="738978" y="148256"/>
                            <a:pt x="608218" y="127997"/>
                            <a:pt x="555270" y="116026"/>
                          </a:cubicBezTo>
                          <a:cubicBezTo>
                            <a:pt x="502322" y="104055"/>
                            <a:pt x="611902" y="113264"/>
                            <a:pt x="519357" y="93926"/>
                          </a:cubicBezTo>
                          <a:cubicBezTo>
                            <a:pt x="426812" y="74588"/>
                            <a:pt x="213406" y="37294"/>
                            <a:pt x="0" y="0"/>
                          </a:cubicBezTo>
                        </a:path>
                      </a:pathLst>
                    </a:custGeom>
                    <a:ln w="28575"/>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97" name="Freeform 96"/>
                    <p:cNvSpPr/>
                    <p:nvPr/>
                  </p:nvSpPr>
                  <p:spPr>
                    <a:xfrm>
                      <a:off x="1831563" y="2045573"/>
                      <a:ext cx="1215930" cy="932443"/>
                    </a:xfrm>
                    <a:custGeom>
                      <a:avLst/>
                      <a:gdLst>
                        <a:gd name="connsiteX0" fmla="*/ 0 w 1215930"/>
                        <a:gd name="connsiteY0" fmla="*/ 711440 h 932443"/>
                        <a:gd name="connsiteX1" fmla="*/ 33150 w 1215930"/>
                        <a:gd name="connsiteY1" fmla="*/ 598176 h 932443"/>
                        <a:gd name="connsiteX2" fmla="*/ 116026 w 1215930"/>
                        <a:gd name="connsiteY2" fmla="*/ 520825 h 932443"/>
                        <a:gd name="connsiteX3" fmla="*/ 207190 w 1215930"/>
                        <a:gd name="connsiteY3" fmla="*/ 460049 h 932443"/>
                        <a:gd name="connsiteX4" fmla="*/ 182327 w 1215930"/>
                        <a:gd name="connsiteY4" fmla="*/ 435186 h 932443"/>
                        <a:gd name="connsiteX5" fmla="*/ 35913 w 1215930"/>
                        <a:gd name="connsiteY5" fmla="*/ 410323 h 932443"/>
                        <a:gd name="connsiteX6" fmla="*/ 5525 w 1215930"/>
                        <a:gd name="connsiteY6" fmla="*/ 377173 h 932443"/>
                        <a:gd name="connsiteX7" fmla="*/ 41438 w 1215930"/>
                        <a:gd name="connsiteY7" fmla="*/ 344022 h 932443"/>
                        <a:gd name="connsiteX8" fmla="*/ 232053 w 1215930"/>
                        <a:gd name="connsiteY8" fmla="*/ 338497 h 932443"/>
                        <a:gd name="connsiteX9" fmla="*/ 323216 w 1215930"/>
                        <a:gd name="connsiteY9" fmla="*/ 332972 h 932443"/>
                        <a:gd name="connsiteX10" fmla="*/ 314929 w 1215930"/>
                        <a:gd name="connsiteY10" fmla="*/ 305347 h 932443"/>
                        <a:gd name="connsiteX11" fmla="*/ 198902 w 1215930"/>
                        <a:gd name="connsiteY11" fmla="*/ 227996 h 932443"/>
                        <a:gd name="connsiteX12" fmla="*/ 132601 w 1215930"/>
                        <a:gd name="connsiteY12" fmla="*/ 125782 h 932443"/>
                        <a:gd name="connsiteX13" fmla="*/ 168514 w 1215930"/>
                        <a:gd name="connsiteY13" fmla="*/ 53956 h 932443"/>
                        <a:gd name="connsiteX14" fmla="*/ 245865 w 1215930"/>
                        <a:gd name="connsiteY14" fmla="*/ 6993 h 932443"/>
                        <a:gd name="connsiteX15" fmla="*/ 464106 w 1215930"/>
                        <a:gd name="connsiteY15" fmla="*/ 4230 h 932443"/>
                        <a:gd name="connsiteX16" fmla="*/ 552507 w 1215930"/>
                        <a:gd name="connsiteY16" fmla="*/ 45668 h 932443"/>
                        <a:gd name="connsiteX17" fmla="*/ 616045 w 1215930"/>
                        <a:gd name="connsiteY17" fmla="*/ 136832 h 932443"/>
                        <a:gd name="connsiteX18" fmla="*/ 663009 w 1215930"/>
                        <a:gd name="connsiteY18" fmla="*/ 194845 h 932443"/>
                        <a:gd name="connsiteX19" fmla="*/ 718259 w 1215930"/>
                        <a:gd name="connsiteY19" fmla="*/ 239046 h 932443"/>
                        <a:gd name="connsiteX20" fmla="*/ 892299 w 1215930"/>
                        <a:gd name="connsiteY20" fmla="*/ 230758 h 932443"/>
                        <a:gd name="connsiteX21" fmla="*/ 1038714 w 1215930"/>
                        <a:gd name="connsiteY21" fmla="*/ 211420 h 932443"/>
                        <a:gd name="connsiteX22" fmla="*/ 1096727 w 1215930"/>
                        <a:gd name="connsiteY22" fmla="*/ 211420 h 932443"/>
                        <a:gd name="connsiteX23" fmla="*/ 1151978 w 1215930"/>
                        <a:gd name="connsiteY23" fmla="*/ 261146 h 932443"/>
                        <a:gd name="connsiteX24" fmla="*/ 1207229 w 1215930"/>
                        <a:gd name="connsiteY24" fmla="*/ 507012 h 932443"/>
                        <a:gd name="connsiteX25" fmla="*/ 1215516 w 1215930"/>
                        <a:gd name="connsiteY25" fmla="*/ 741828 h 932443"/>
                        <a:gd name="connsiteX26" fmla="*/ 1204466 w 1215930"/>
                        <a:gd name="connsiteY26" fmla="*/ 932443 h 932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5930" h="932443">
                          <a:moveTo>
                            <a:pt x="0" y="711440"/>
                          </a:moveTo>
                          <a:cubicBezTo>
                            <a:pt x="6906" y="670692"/>
                            <a:pt x="13812" y="629945"/>
                            <a:pt x="33150" y="598176"/>
                          </a:cubicBezTo>
                          <a:cubicBezTo>
                            <a:pt x="52488" y="566407"/>
                            <a:pt x="87019" y="543846"/>
                            <a:pt x="116026" y="520825"/>
                          </a:cubicBezTo>
                          <a:cubicBezTo>
                            <a:pt x="145033" y="497804"/>
                            <a:pt x="196140" y="474322"/>
                            <a:pt x="207190" y="460049"/>
                          </a:cubicBezTo>
                          <a:cubicBezTo>
                            <a:pt x="218240" y="445776"/>
                            <a:pt x="210873" y="443474"/>
                            <a:pt x="182327" y="435186"/>
                          </a:cubicBezTo>
                          <a:cubicBezTo>
                            <a:pt x="153781" y="426898"/>
                            <a:pt x="65380" y="419992"/>
                            <a:pt x="35913" y="410323"/>
                          </a:cubicBezTo>
                          <a:cubicBezTo>
                            <a:pt x="6446" y="400654"/>
                            <a:pt x="4604" y="388223"/>
                            <a:pt x="5525" y="377173"/>
                          </a:cubicBezTo>
                          <a:cubicBezTo>
                            <a:pt x="6446" y="366123"/>
                            <a:pt x="3683" y="350468"/>
                            <a:pt x="41438" y="344022"/>
                          </a:cubicBezTo>
                          <a:cubicBezTo>
                            <a:pt x="79193" y="337576"/>
                            <a:pt x="185090" y="340339"/>
                            <a:pt x="232053" y="338497"/>
                          </a:cubicBezTo>
                          <a:cubicBezTo>
                            <a:pt x="279016" y="336655"/>
                            <a:pt x="309403" y="338497"/>
                            <a:pt x="323216" y="332972"/>
                          </a:cubicBezTo>
                          <a:cubicBezTo>
                            <a:pt x="337029" y="327447"/>
                            <a:pt x="335648" y="322843"/>
                            <a:pt x="314929" y="305347"/>
                          </a:cubicBezTo>
                          <a:cubicBezTo>
                            <a:pt x="294210" y="287851"/>
                            <a:pt x="229290" y="257923"/>
                            <a:pt x="198902" y="227996"/>
                          </a:cubicBezTo>
                          <a:cubicBezTo>
                            <a:pt x="168514" y="198069"/>
                            <a:pt x="137666" y="154789"/>
                            <a:pt x="132601" y="125782"/>
                          </a:cubicBezTo>
                          <a:cubicBezTo>
                            <a:pt x="127536" y="96775"/>
                            <a:pt x="149637" y="73754"/>
                            <a:pt x="168514" y="53956"/>
                          </a:cubicBezTo>
                          <a:cubicBezTo>
                            <a:pt x="187391" y="34158"/>
                            <a:pt x="196600" y="15281"/>
                            <a:pt x="245865" y="6993"/>
                          </a:cubicBezTo>
                          <a:cubicBezTo>
                            <a:pt x="295130" y="-1295"/>
                            <a:pt x="412999" y="-2216"/>
                            <a:pt x="464106" y="4230"/>
                          </a:cubicBezTo>
                          <a:cubicBezTo>
                            <a:pt x="515213" y="10676"/>
                            <a:pt x="527184" y="23568"/>
                            <a:pt x="552507" y="45668"/>
                          </a:cubicBezTo>
                          <a:cubicBezTo>
                            <a:pt x="577830" y="67768"/>
                            <a:pt x="597628" y="111969"/>
                            <a:pt x="616045" y="136832"/>
                          </a:cubicBezTo>
                          <a:cubicBezTo>
                            <a:pt x="634462" y="161695"/>
                            <a:pt x="645973" y="177809"/>
                            <a:pt x="663009" y="194845"/>
                          </a:cubicBezTo>
                          <a:cubicBezTo>
                            <a:pt x="680045" y="211881"/>
                            <a:pt x="680044" y="233060"/>
                            <a:pt x="718259" y="239046"/>
                          </a:cubicBezTo>
                          <a:cubicBezTo>
                            <a:pt x="756474" y="245031"/>
                            <a:pt x="838890" y="235362"/>
                            <a:pt x="892299" y="230758"/>
                          </a:cubicBezTo>
                          <a:cubicBezTo>
                            <a:pt x="945708" y="226154"/>
                            <a:pt x="1004643" y="214643"/>
                            <a:pt x="1038714" y="211420"/>
                          </a:cubicBezTo>
                          <a:cubicBezTo>
                            <a:pt x="1072785" y="208197"/>
                            <a:pt x="1077850" y="203132"/>
                            <a:pt x="1096727" y="211420"/>
                          </a:cubicBezTo>
                          <a:cubicBezTo>
                            <a:pt x="1115604" y="219708"/>
                            <a:pt x="1133561" y="211881"/>
                            <a:pt x="1151978" y="261146"/>
                          </a:cubicBezTo>
                          <a:cubicBezTo>
                            <a:pt x="1170395" y="310411"/>
                            <a:pt x="1196639" y="426898"/>
                            <a:pt x="1207229" y="507012"/>
                          </a:cubicBezTo>
                          <a:cubicBezTo>
                            <a:pt x="1217819" y="587126"/>
                            <a:pt x="1215976" y="670923"/>
                            <a:pt x="1215516" y="741828"/>
                          </a:cubicBezTo>
                          <a:cubicBezTo>
                            <a:pt x="1215056" y="812733"/>
                            <a:pt x="1209761" y="872588"/>
                            <a:pt x="1204466" y="932443"/>
                          </a:cubicBezTo>
                        </a:path>
                      </a:pathLst>
                    </a:custGeom>
                    <a:ln w="28575"/>
                    <a:effectLst>
                      <a:outerShdw blurRad="63500" sx="102000" sy="102000" algn="ctr" rotWithShape="0">
                        <a:prstClr val="black">
                          <a:alpha val="40000"/>
                        </a:prstClr>
                      </a:outerShdw>
                    </a:effectLst>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grpSp>
            </p:grpSp>
          </p:grpSp>
          <p:grpSp>
            <p:nvGrpSpPr>
              <p:cNvPr id="82" name="Group 81"/>
              <p:cNvGrpSpPr/>
              <p:nvPr/>
            </p:nvGrpSpPr>
            <p:grpSpPr>
              <a:xfrm rot="959874">
                <a:off x="3227316" y="3982046"/>
                <a:ext cx="1367135" cy="1484371"/>
                <a:chOff x="4650479" y="4298216"/>
                <a:chExt cx="1367135" cy="1484371"/>
              </a:xfrm>
            </p:grpSpPr>
            <p:sp>
              <p:nvSpPr>
                <p:cNvPr id="83" name="Freeform: Shape 44">
                  <a:extLst>
                    <a:ext uri="{FF2B5EF4-FFF2-40B4-BE49-F238E27FC236}">
                      <a16:creationId xmlns:a16="http://schemas.microsoft.com/office/drawing/2014/main" id="{481863BF-9F25-4981-B750-9A2BB5762327}"/>
                    </a:ext>
                  </a:extLst>
                </p:cNvPr>
                <p:cNvSpPr/>
                <p:nvPr/>
              </p:nvSpPr>
              <p:spPr>
                <a:xfrm rot="1328043" flipH="1">
                  <a:off x="4650479" y="5007446"/>
                  <a:ext cx="896716" cy="775141"/>
                </a:xfrm>
                <a:custGeom>
                  <a:avLst/>
                  <a:gdLst>
                    <a:gd name="connsiteX0" fmla="*/ 1644650 w 1644650"/>
                    <a:gd name="connsiteY0" fmla="*/ 663575 h 1231900"/>
                    <a:gd name="connsiteX1" fmla="*/ 914400 w 1644650"/>
                    <a:gd name="connsiteY1" fmla="*/ 377825 h 1231900"/>
                    <a:gd name="connsiteX2" fmla="*/ 809625 w 1644650"/>
                    <a:gd name="connsiteY2" fmla="*/ 158750 h 1231900"/>
                    <a:gd name="connsiteX3" fmla="*/ 796925 w 1644650"/>
                    <a:gd name="connsiteY3" fmla="*/ 12700 h 1231900"/>
                    <a:gd name="connsiteX4" fmla="*/ 650875 w 1644650"/>
                    <a:gd name="connsiteY4" fmla="*/ 22225 h 1231900"/>
                    <a:gd name="connsiteX5" fmla="*/ 663575 w 1644650"/>
                    <a:gd name="connsiteY5" fmla="*/ 225425 h 1231900"/>
                    <a:gd name="connsiteX6" fmla="*/ 596900 w 1644650"/>
                    <a:gd name="connsiteY6" fmla="*/ 342900 h 1231900"/>
                    <a:gd name="connsiteX7" fmla="*/ 635000 w 1644650"/>
                    <a:gd name="connsiteY7" fmla="*/ 174625 h 1231900"/>
                    <a:gd name="connsiteX8" fmla="*/ 292100 w 1644650"/>
                    <a:gd name="connsiteY8" fmla="*/ 0 h 1231900"/>
                    <a:gd name="connsiteX9" fmla="*/ 234950 w 1644650"/>
                    <a:gd name="connsiteY9" fmla="*/ 92075 h 1231900"/>
                    <a:gd name="connsiteX10" fmla="*/ 390525 w 1644650"/>
                    <a:gd name="connsiteY10" fmla="*/ 231775 h 1231900"/>
                    <a:gd name="connsiteX11" fmla="*/ 438150 w 1644650"/>
                    <a:gd name="connsiteY11" fmla="*/ 231775 h 1231900"/>
                    <a:gd name="connsiteX12" fmla="*/ 288925 w 1644650"/>
                    <a:gd name="connsiteY12" fmla="*/ 447675 h 1231900"/>
                    <a:gd name="connsiteX13" fmla="*/ 396875 w 1644650"/>
                    <a:gd name="connsiteY13" fmla="*/ 250825 h 1231900"/>
                    <a:gd name="connsiteX14" fmla="*/ 133350 w 1644650"/>
                    <a:gd name="connsiteY14" fmla="*/ 158750 h 1231900"/>
                    <a:gd name="connsiteX15" fmla="*/ 38100 w 1644650"/>
                    <a:gd name="connsiteY15" fmla="*/ 263525 h 1231900"/>
                    <a:gd name="connsiteX16" fmla="*/ 301625 w 1644650"/>
                    <a:gd name="connsiteY16" fmla="*/ 419100 h 1231900"/>
                    <a:gd name="connsiteX17" fmla="*/ 28575 w 1644650"/>
                    <a:gd name="connsiteY17" fmla="*/ 377825 h 1231900"/>
                    <a:gd name="connsiteX18" fmla="*/ 0 w 1644650"/>
                    <a:gd name="connsiteY18" fmla="*/ 498475 h 1231900"/>
                    <a:gd name="connsiteX19" fmla="*/ 260350 w 1644650"/>
                    <a:gd name="connsiteY19" fmla="*/ 609600 h 1231900"/>
                    <a:gd name="connsiteX20" fmla="*/ 346075 w 1644650"/>
                    <a:gd name="connsiteY20" fmla="*/ 663575 h 1231900"/>
                    <a:gd name="connsiteX21" fmla="*/ 654050 w 1644650"/>
                    <a:gd name="connsiteY21" fmla="*/ 768350 h 1231900"/>
                    <a:gd name="connsiteX22" fmla="*/ 812800 w 1644650"/>
                    <a:gd name="connsiteY22" fmla="*/ 447675 h 1231900"/>
                    <a:gd name="connsiteX23" fmla="*/ 657225 w 1644650"/>
                    <a:gd name="connsiteY23" fmla="*/ 765175 h 1231900"/>
                    <a:gd name="connsiteX24" fmla="*/ 1123950 w 1644650"/>
                    <a:gd name="connsiteY24" fmla="*/ 1231900 h 1231900"/>
                    <a:gd name="connsiteX25" fmla="*/ 1228725 w 1644650"/>
                    <a:gd name="connsiteY25" fmla="*/ 1190625 h 1231900"/>
                    <a:gd name="connsiteX26" fmla="*/ 1108075 w 1644650"/>
                    <a:gd name="connsiteY26" fmla="*/ 1108075 h 1231900"/>
                    <a:gd name="connsiteX27" fmla="*/ 1123950 w 1644650"/>
                    <a:gd name="connsiteY27" fmla="*/ 1165225 h 1231900"/>
                    <a:gd name="connsiteX28" fmla="*/ 1123950 w 1644650"/>
                    <a:gd name="connsiteY28" fmla="*/ 1022350 h 1231900"/>
                    <a:gd name="connsiteX29" fmla="*/ 1295400 w 1644650"/>
                    <a:gd name="connsiteY29" fmla="*/ 1063625 h 1231900"/>
                    <a:gd name="connsiteX30" fmla="*/ 1235075 w 1644650"/>
                    <a:gd name="connsiteY30" fmla="*/ 869950 h 1231900"/>
                    <a:gd name="connsiteX31" fmla="*/ 1422400 w 1644650"/>
                    <a:gd name="connsiteY31" fmla="*/ 917575 h 1231900"/>
                    <a:gd name="connsiteX32" fmla="*/ 1533525 w 1644650"/>
                    <a:gd name="connsiteY32" fmla="*/ 933450 h 1231900"/>
                    <a:gd name="connsiteX33" fmla="*/ 1416050 w 1644650"/>
                    <a:gd name="connsiteY33" fmla="*/ 720725 h 1231900"/>
                    <a:gd name="connsiteX34" fmla="*/ 1584325 w 1644650"/>
                    <a:gd name="connsiteY34" fmla="*/ 676275 h 1231900"/>
                    <a:gd name="connsiteX35" fmla="*/ 1644650 w 1644650"/>
                    <a:gd name="connsiteY35" fmla="*/ 663575 h 1231900"/>
                    <a:gd name="connsiteX0" fmla="*/ 1644650 w 1644650"/>
                    <a:gd name="connsiteY0" fmla="*/ 691168 h 1259493"/>
                    <a:gd name="connsiteX1" fmla="*/ 914400 w 1644650"/>
                    <a:gd name="connsiteY1" fmla="*/ 405418 h 1259493"/>
                    <a:gd name="connsiteX2" fmla="*/ 809625 w 1644650"/>
                    <a:gd name="connsiteY2" fmla="*/ 186343 h 1259493"/>
                    <a:gd name="connsiteX3" fmla="*/ 796925 w 1644650"/>
                    <a:gd name="connsiteY3" fmla="*/ 40293 h 1259493"/>
                    <a:gd name="connsiteX4" fmla="*/ 650875 w 1644650"/>
                    <a:gd name="connsiteY4" fmla="*/ 49818 h 1259493"/>
                    <a:gd name="connsiteX5" fmla="*/ 663575 w 1644650"/>
                    <a:gd name="connsiteY5" fmla="*/ 253018 h 1259493"/>
                    <a:gd name="connsiteX6" fmla="*/ 596900 w 1644650"/>
                    <a:gd name="connsiteY6" fmla="*/ 370493 h 1259493"/>
                    <a:gd name="connsiteX7" fmla="*/ 635000 w 1644650"/>
                    <a:gd name="connsiteY7" fmla="*/ 202218 h 1259493"/>
                    <a:gd name="connsiteX8" fmla="*/ 292100 w 1644650"/>
                    <a:gd name="connsiteY8" fmla="*/ 27593 h 1259493"/>
                    <a:gd name="connsiteX9" fmla="*/ 234950 w 1644650"/>
                    <a:gd name="connsiteY9" fmla="*/ 119668 h 1259493"/>
                    <a:gd name="connsiteX10" fmla="*/ 390525 w 1644650"/>
                    <a:gd name="connsiteY10" fmla="*/ 259368 h 1259493"/>
                    <a:gd name="connsiteX11" fmla="*/ 438150 w 1644650"/>
                    <a:gd name="connsiteY11" fmla="*/ 259368 h 1259493"/>
                    <a:gd name="connsiteX12" fmla="*/ 288925 w 1644650"/>
                    <a:gd name="connsiteY12" fmla="*/ 475268 h 1259493"/>
                    <a:gd name="connsiteX13" fmla="*/ 396875 w 1644650"/>
                    <a:gd name="connsiteY13" fmla="*/ 278418 h 1259493"/>
                    <a:gd name="connsiteX14" fmla="*/ 133350 w 1644650"/>
                    <a:gd name="connsiteY14" fmla="*/ 186343 h 1259493"/>
                    <a:gd name="connsiteX15" fmla="*/ 38100 w 1644650"/>
                    <a:gd name="connsiteY15" fmla="*/ 291118 h 1259493"/>
                    <a:gd name="connsiteX16" fmla="*/ 301625 w 1644650"/>
                    <a:gd name="connsiteY16" fmla="*/ 446693 h 1259493"/>
                    <a:gd name="connsiteX17" fmla="*/ 28575 w 1644650"/>
                    <a:gd name="connsiteY17" fmla="*/ 405418 h 1259493"/>
                    <a:gd name="connsiteX18" fmla="*/ 0 w 1644650"/>
                    <a:gd name="connsiteY18" fmla="*/ 526068 h 1259493"/>
                    <a:gd name="connsiteX19" fmla="*/ 260350 w 1644650"/>
                    <a:gd name="connsiteY19" fmla="*/ 637193 h 1259493"/>
                    <a:gd name="connsiteX20" fmla="*/ 346075 w 1644650"/>
                    <a:gd name="connsiteY20" fmla="*/ 691168 h 1259493"/>
                    <a:gd name="connsiteX21" fmla="*/ 654050 w 1644650"/>
                    <a:gd name="connsiteY21" fmla="*/ 795943 h 1259493"/>
                    <a:gd name="connsiteX22" fmla="*/ 812800 w 1644650"/>
                    <a:gd name="connsiteY22" fmla="*/ 475268 h 1259493"/>
                    <a:gd name="connsiteX23" fmla="*/ 657225 w 1644650"/>
                    <a:gd name="connsiteY23" fmla="*/ 792768 h 1259493"/>
                    <a:gd name="connsiteX24" fmla="*/ 1123950 w 1644650"/>
                    <a:gd name="connsiteY24" fmla="*/ 1259493 h 1259493"/>
                    <a:gd name="connsiteX25" fmla="*/ 1228725 w 1644650"/>
                    <a:gd name="connsiteY25" fmla="*/ 1218218 h 1259493"/>
                    <a:gd name="connsiteX26" fmla="*/ 1108075 w 1644650"/>
                    <a:gd name="connsiteY26" fmla="*/ 1135668 h 1259493"/>
                    <a:gd name="connsiteX27" fmla="*/ 1123950 w 1644650"/>
                    <a:gd name="connsiteY27" fmla="*/ 1192818 h 1259493"/>
                    <a:gd name="connsiteX28" fmla="*/ 1123950 w 1644650"/>
                    <a:gd name="connsiteY28" fmla="*/ 1049943 h 1259493"/>
                    <a:gd name="connsiteX29" fmla="*/ 1295400 w 1644650"/>
                    <a:gd name="connsiteY29" fmla="*/ 1091218 h 1259493"/>
                    <a:gd name="connsiteX30" fmla="*/ 1235075 w 1644650"/>
                    <a:gd name="connsiteY30" fmla="*/ 897543 h 1259493"/>
                    <a:gd name="connsiteX31" fmla="*/ 1422400 w 1644650"/>
                    <a:gd name="connsiteY31" fmla="*/ 945168 h 1259493"/>
                    <a:gd name="connsiteX32" fmla="*/ 1533525 w 1644650"/>
                    <a:gd name="connsiteY32" fmla="*/ 961043 h 1259493"/>
                    <a:gd name="connsiteX33" fmla="*/ 1416050 w 1644650"/>
                    <a:gd name="connsiteY33" fmla="*/ 748318 h 1259493"/>
                    <a:gd name="connsiteX34" fmla="*/ 1584325 w 1644650"/>
                    <a:gd name="connsiteY34" fmla="*/ 703868 h 1259493"/>
                    <a:gd name="connsiteX35" fmla="*/ 1644650 w 1644650"/>
                    <a:gd name="connsiteY35" fmla="*/ 691168 h 1259493"/>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414338 w 1644650"/>
                    <a:gd name="connsiteY10" fmla="*/ 2254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58602 w 1658602"/>
                    <a:gd name="connsiteY0" fmla="*/ 697759 h 1266084"/>
                    <a:gd name="connsiteX1" fmla="*/ 928352 w 1658602"/>
                    <a:gd name="connsiteY1" fmla="*/ 412009 h 1266084"/>
                    <a:gd name="connsiteX2" fmla="*/ 823577 w 1658602"/>
                    <a:gd name="connsiteY2" fmla="*/ 192934 h 1266084"/>
                    <a:gd name="connsiteX3" fmla="*/ 818021 w 1658602"/>
                    <a:gd name="connsiteY3" fmla="*/ 46884 h 1266084"/>
                    <a:gd name="connsiteX4" fmla="*/ 664827 w 1658602"/>
                    <a:gd name="connsiteY4" fmla="*/ 56409 h 1266084"/>
                    <a:gd name="connsiteX5" fmla="*/ 677527 w 1658602"/>
                    <a:gd name="connsiteY5" fmla="*/ 259609 h 1266084"/>
                    <a:gd name="connsiteX6" fmla="*/ 610852 w 1658602"/>
                    <a:gd name="connsiteY6" fmla="*/ 377084 h 1266084"/>
                    <a:gd name="connsiteX7" fmla="*/ 648952 w 1658602"/>
                    <a:gd name="connsiteY7" fmla="*/ 208809 h 1266084"/>
                    <a:gd name="connsiteX8" fmla="*/ 306052 w 1658602"/>
                    <a:gd name="connsiteY8" fmla="*/ 34184 h 1266084"/>
                    <a:gd name="connsiteX9" fmla="*/ 239377 w 1658602"/>
                    <a:gd name="connsiteY9" fmla="*/ 128640 h 1266084"/>
                    <a:gd name="connsiteX10" fmla="*/ 392571 w 1658602"/>
                    <a:gd name="connsiteY10" fmla="*/ 263578 h 1266084"/>
                    <a:gd name="connsiteX11" fmla="*/ 452102 w 1658602"/>
                    <a:gd name="connsiteY11" fmla="*/ 265959 h 1266084"/>
                    <a:gd name="connsiteX12" fmla="*/ 302877 w 1658602"/>
                    <a:gd name="connsiteY12" fmla="*/ 481859 h 1266084"/>
                    <a:gd name="connsiteX13" fmla="*/ 429877 w 1658602"/>
                    <a:gd name="connsiteY13" fmla="*/ 273103 h 1266084"/>
                    <a:gd name="connsiteX14" fmla="*/ 135396 w 1658602"/>
                    <a:gd name="connsiteY14" fmla="*/ 178646 h 1266084"/>
                    <a:gd name="connsiteX15" fmla="*/ 52052 w 1658602"/>
                    <a:gd name="connsiteY15" fmla="*/ 297709 h 1266084"/>
                    <a:gd name="connsiteX16" fmla="*/ 315577 w 1658602"/>
                    <a:gd name="connsiteY16" fmla="*/ 453284 h 1266084"/>
                    <a:gd name="connsiteX17" fmla="*/ 42527 w 1658602"/>
                    <a:gd name="connsiteY17" fmla="*/ 412009 h 1266084"/>
                    <a:gd name="connsiteX18" fmla="*/ 13952 w 1658602"/>
                    <a:gd name="connsiteY18" fmla="*/ 532659 h 1266084"/>
                    <a:gd name="connsiteX19" fmla="*/ 274302 w 1658602"/>
                    <a:gd name="connsiteY19" fmla="*/ 643784 h 1266084"/>
                    <a:gd name="connsiteX20" fmla="*/ 360027 w 1658602"/>
                    <a:gd name="connsiteY20" fmla="*/ 697759 h 1266084"/>
                    <a:gd name="connsiteX21" fmla="*/ 668002 w 1658602"/>
                    <a:gd name="connsiteY21" fmla="*/ 802534 h 1266084"/>
                    <a:gd name="connsiteX22" fmla="*/ 826752 w 1658602"/>
                    <a:gd name="connsiteY22" fmla="*/ 481859 h 1266084"/>
                    <a:gd name="connsiteX23" fmla="*/ 671177 w 1658602"/>
                    <a:gd name="connsiteY23" fmla="*/ 799359 h 1266084"/>
                    <a:gd name="connsiteX24" fmla="*/ 1137902 w 1658602"/>
                    <a:gd name="connsiteY24" fmla="*/ 1266084 h 1266084"/>
                    <a:gd name="connsiteX25" fmla="*/ 1242677 w 1658602"/>
                    <a:gd name="connsiteY25" fmla="*/ 1224809 h 1266084"/>
                    <a:gd name="connsiteX26" fmla="*/ 1122027 w 1658602"/>
                    <a:gd name="connsiteY26" fmla="*/ 1142259 h 1266084"/>
                    <a:gd name="connsiteX27" fmla="*/ 1137902 w 1658602"/>
                    <a:gd name="connsiteY27" fmla="*/ 1199409 h 1266084"/>
                    <a:gd name="connsiteX28" fmla="*/ 1137902 w 1658602"/>
                    <a:gd name="connsiteY28" fmla="*/ 1056534 h 1266084"/>
                    <a:gd name="connsiteX29" fmla="*/ 1309352 w 1658602"/>
                    <a:gd name="connsiteY29" fmla="*/ 1097809 h 1266084"/>
                    <a:gd name="connsiteX30" fmla="*/ 1249027 w 1658602"/>
                    <a:gd name="connsiteY30" fmla="*/ 904134 h 1266084"/>
                    <a:gd name="connsiteX31" fmla="*/ 1436352 w 1658602"/>
                    <a:gd name="connsiteY31" fmla="*/ 951759 h 1266084"/>
                    <a:gd name="connsiteX32" fmla="*/ 1547477 w 1658602"/>
                    <a:gd name="connsiteY32" fmla="*/ 967634 h 1266084"/>
                    <a:gd name="connsiteX33" fmla="*/ 1430002 w 1658602"/>
                    <a:gd name="connsiteY33" fmla="*/ 754909 h 1266084"/>
                    <a:gd name="connsiteX34" fmla="*/ 1598277 w 1658602"/>
                    <a:gd name="connsiteY34" fmla="*/ 710459 h 1266084"/>
                    <a:gd name="connsiteX35" fmla="*/ 1658602 w 1658602"/>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22390 w 1661284"/>
                    <a:gd name="connsiteY34" fmla="*/ 722366 h 1266084"/>
                    <a:gd name="connsiteX35" fmla="*/ 1661284 w 1661284"/>
                    <a:gd name="connsiteY35" fmla="*/ 697759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75446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50903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50803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361247 w 1673190"/>
                    <a:gd name="connsiteY33" fmla="*/ 721572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454909 w 1673190"/>
                    <a:gd name="connsiteY32" fmla="*/ 1008116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07247 w 1673190"/>
                    <a:gd name="connsiteY27" fmla="*/ 1225602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35128"/>
                    <a:gd name="connsiteX1" fmla="*/ 945322 w 1673190"/>
                    <a:gd name="connsiteY1" fmla="*/ 409628 h 1235128"/>
                    <a:gd name="connsiteX2" fmla="*/ 826259 w 1673190"/>
                    <a:gd name="connsiteY2" fmla="*/ 192934 h 1235128"/>
                    <a:gd name="connsiteX3" fmla="*/ 820703 w 1673190"/>
                    <a:gd name="connsiteY3" fmla="*/ 46884 h 1235128"/>
                    <a:gd name="connsiteX4" fmla="*/ 667509 w 1673190"/>
                    <a:gd name="connsiteY4" fmla="*/ 56409 h 1235128"/>
                    <a:gd name="connsiteX5" fmla="*/ 682590 w 1673190"/>
                    <a:gd name="connsiteY5" fmla="*/ 233416 h 1235128"/>
                    <a:gd name="connsiteX6" fmla="*/ 613534 w 1673190"/>
                    <a:gd name="connsiteY6" fmla="*/ 377084 h 1235128"/>
                    <a:gd name="connsiteX7" fmla="*/ 684971 w 1673190"/>
                    <a:gd name="connsiteY7" fmla="*/ 235002 h 1235128"/>
                    <a:gd name="connsiteX8" fmla="*/ 308734 w 1673190"/>
                    <a:gd name="connsiteY8" fmla="*/ 34184 h 1235128"/>
                    <a:gd name="connsiteX9" fmla="*/ 242059 w 1673190"/>
                    <a:gd name="connsiteY9" fmla="*/ 128640 h 1235128"/>
                    <a:gd name="connsiteX10" fmla="*/ 392871 w 1673190"/>
                    <a:gd name="connsiteY10" fmla="*/ 246909 h 1235128"/>
                    <a:gd name="connsiteX11" fmla="*/ 435734 w 1673190"/>
                    <a:gd name="connsiteY11" fmla="*/ 273103 h 1235128"/>
                    <a:gd name="connsiteX12" fmla="*/ 334134 w 1673190"/>
                    <a:gd name="connsiteY12" fmla="*/ 443759 h 1235128"/>
                    <a:gd name="connsiteX13" fmla="*/ 439702 w 1673190"/>
                    <a:gd name="connsiteY13" fmla="*/ 273103 h 1235128"/>
                    <a:gd name="connsiteX14" fmla="*/ 138078 w 1673190"/>
                    <a:gd name="connsiteY14" fmla="*/ 178646 h 1235128"/>
                    <a:gd name="connsiteX15" fmla="*/ 54734 w 1673190"/>
                    <a:gd name="connsiteY15" fmla="*/ 297709 h 1235128"/>
                    <a:gd name="connsiteX16" fmla="*/ 284922 w 1673190"/>
                    <a:gd name="connsiteY16" fmla="*/ 436615 h 1235128"/>
                    <a:gd name="connsiteX17" fmla="*/ 45209 w 1673190"/>
                    <a:gd name="connsiteY17" fmla="*/ 412009 h 1235128"/>
                    <a:gd name="connsiteX18" fmla="*/ 16634 w 1673190"/>
                    <a:gd name="connsiteY18" fmla="*/ 532659 h 1235128"/>
                    <a:gd name="connsiteX19" fmla="*/ 276984 w 1673190"/>
                    <a:gd name="connsiteY19" fmla="*/ 643784 h 1235128"/>
                    <a:gd name="connsiteX20" fmla="*/ 365090 w 1673190"/>
                    <a:gd name="connsiteY20" fmla="*/ 707284 h 1235128"/>
                    <a:gd name="connsiteX21" fmla="*/ 670684 w 1673190"/>
                    <a:gd name="connsiteY21" fmla="*/ 802534 h 1235128"/>
                    <a:gd name="connsiteX22" fmla="*/ 829434 w 1673190"/>
                    <a:gd name="connsiteY22" fmla="*/ 481859 h 1235128"/>
                    <a:gd name="connsiteX23" fmla="*/ 661953 w 1673190"/>
                    <a:gd name="connsiteY23" fmla="*/ 806502 h 1235128"/>
                    <a:gd name="connsiteX24" fmla="*/ 1142966 w 1673190"/>
                    <a:gd name="connsiteY24" fmla="*/ 1235128 h 1235128"/>
                    <a:gd name="connsiteX25" fmla="*/ 1245359 w 1673190"/>
                    <a:gd name="connsiteY25" fmla="*/ 1224809 h 1235128"/>
                    <a:gd name="connsiteX26" fmla="*/ 1136616 w 1673190"/>
                    <a:gd name="connsiteY26" fmla="*/ 1130353 h 1235128"/>
                    <a:gd name="connsiteX27" fmla="*/ 1140584 w 1673190"/>
                    <a:gd name="connsiteY27" fmla="*/ 1216077 h 1235128"/>
                    <a:gd name="connsiteX28" fmla="*/ 1140584 w 1673190"/>
                    <a:gd name="connsiteY28" fmla="*/ 1056534 h 1235128"/>
                    <a:gd name="connsiteX29" fmla="*/ 1307272 w 1673190"/>
                    <a:gd name="connsiteY29" fmla="*/ 1109716 h 1235128"/>
                    <a:gd name="connsiteX30" fmla="*/ 1249328 w 1673190"/>
                    <a:gd name="connsiteY30" fmla="*/ 920802 h 1235128"/>
                    <a:gd name="connsiteX31" fmla="*/ 1439034 w 1673190"/>
                    <a:gd name="connsiteY31" fmla="*/ 951759 h 1235128"/>
                    <a:gd name="connsiteX32" fmla="*/ 1540634 w 1673190"/>
                    <a:gd name="connsiteY32" fmla="*/ 958110 h 1235128"/>
                    <a:gd name="connsiteX33" fmla="*/ 1430303 w 1673190"/>
                    <a:gd name="connsiteY33" fmla="*/ 764434 h 1235128"/>
                    <a:gd name="connsiteX34" fmla="*/ 1615246 w 1673190"/>
                    <a:gd name="connsiteY34" fmla="*/ 722366 h 1235128"/>
                    <a:gd name="connsiteX35" fmla="*/ 1673190 w 1673190"/>
                    <a:gd name="connsiteY35" fmla="*/ 700140 h 1235128"/>
                    <a:gd name="connsiteX0" fmla="*/ 1673190 w 1673190"/>
                    <a:gd name="connsiteY0" fmla="*/ 700140 h 1251797"/>
                    <a:gd name="connsiteX1" fmla="*/ 945322 w 1673190"/>
                    <a:gd name="connsiteY1" fmla="*/ 409628 h 1251797"/>
                    <a:gd name="connsiteX2" fmla="*/ 826259 w 1673190"/>
                    <a:gd name="connsiteY2" fmla="*/ 192934 h 1251797"/>
                    <a:gd name="connsiteX3" fmla="*/ 820703 w 1673190"/>
                    <a:gd name="connsiteY3" fmla="*/ 46884 h 1251797"/>
                    <a:gd name="connsiteX4" fmla="*/ 667509 w 1673190"/>
                    <a:gd name="connsiteY4" fmla="*/ 56409 h 1251797"/>
                    <a:gd name="connsiteX5" fmla="*/ 682590 w 1673190"/>
                    <a:gd name="connsiteY5" fmla="*/ 233416 h 1251797"/>
                    <a:gd name="connsiteX6" fmla="*/ 613534 w 1673190"/>
                    <a:gd name="connsiteY6" fmla="*/ 377084 h 1251797"/>
                    <a:gd name="connsiteX7" fmla="*/ 684971 w 1673190"/>
                    <a:gd name="connsiteY7" fmla="*/ 235002 h 1251797"/>
                    <a:gd name="connsiteX8" fmla="*/ 308734 w 1673190"/>
                    <a:gd name="connsiteY8" fmla="*/ 34184 h 1251797"/>
                    <a:gd name="connsiteX9" fmla="*/ 242059 w 1673190"/>
                    <a:gd name="connsiteY9" fmla="*/ 128640 h 1251797"/>
                    <a:gd name="connsiteX10" fmla="*/ 392871 w 1673190"/>
                    <a:gd name="connsiteY10" fmla="*/ 246909 h 1251797"/>
                    <a:gd name="connsiteX11" fmla="*/ 435734 w 1673190"/>
                    <a:gd name="connsiteY11" fmla="*/ 273103 h 1251797"/>
                    <a:gd name="connsiteX12" fmla="*/ 334134 w 1673190"/>
                    <a:gd name="connsiteY12" fmla="*/ 443759 h 1251797"/>
                    <a:gd name="connsiteX13" fmla="*/ 439702 w 1673190"/>
                    <a:gd name="connsiteY13" fmla="*/ 273103 h 1251797"/>
                    <a:gd name="connsiteX14" fmla="*/ 138078 w 1673190"/>
                    <a:gd name="connsiteY14" fmla="*/ 178646 h 1251797"/>
                    <a:gd name="connsiteX15" fmla="*/ 54734 w 1673190"/>
                    <a:gd name="connsiteY15" fmla="*/ 297709 h 1251797"/>
                    <a:gd name="connsiteX16" fmla="*/ 284922 w 1673190"/>
                    <a:gd name="connsiteY16" fmla="*/ 436615 h 1251797"/>
                    <a:gd name="connsiteX17" fmla="*/ 45209 w 1673190"/>
                    <a:gd name="connsiteY17" fmla="*/ 412009 h 1251797"/>
                    <a:gd name="connsiteX18" fmla="*/ 16634 w 1673190"/>
                    <a:gd name="connsiteY18" fmla="*/ 532659 h 1251797"/>
                    <a:gd name="connsiteX19" fmla="*/ 276984 w 1673190"/>
                    <a:gd name="connsiteY19" fmla="*/ 643784 h 1251797"/>
                    <a:gd name="connsiteX20" fmla="*/ 365090 w 1673190"/>
                    <a:gd name="connsiteY20" fmla="*/ 707284 h 1251797"/>
                    <a:gd name="connsiteX21" fmla="*/ 670684 w 1673190"/>
                    <a:gd name="connsiteY21" fmla="*/ 802534 h 1251797"/>
                    <a:gd name="connsiteX22" fmla="*/ 829434 w 1673190"/>
                    <a:gd name="connsiteY22" fmla="*/ 481859 h 1251797"/>
                    <a:gd name="connsiteX23" fmla="*/ 661953 w 1673190"/>
                    <a:gd name="connsiteY23" fmla="*/ 806502 h 1251797"/>
                    <a:gd name="connsiteX24" fmla="*/ 1128679 w 1673190"/>
                    <a:gd name="connsiteY24" fmla="*/ 1251797 h 1251797"/>
                    <a:gd name="connsiteX25" fmla="*/ 1245359 w 1673190"/>
                    <a:gd name="connsiteY25" fmla="*/ 1224809 h 1251797"/>
                    <a:gd name="connsiteX26" fmla="*/ 1136616 w 1673190"/>
                    <a:gd name="connsiteY26" fmla="*/ 1130353 h 1251797"/>
                    <a:gd name="connsiteX27" fmla="*/ 1140584 w 1673190"/>
                    <a:gd name="connsiteY27" fmla="*/ 1216077 h 1251797"/>
                    <a:gd name="connsiteX28" fmla="*/ 1140584 w 1673190"/>
                    <a:gd name="connsiteY28" fmla="*/ 1056534 h 1251797"/>
                    <a:gd name="connsiteX29" fmla="*/ 1307272 w 1673190"/>
                    <a:gd name="connsiteY29" fmla="*/ 1109716 h 1251797"/>
                    <a:gd name="connsiteX30" fmla="*/ 1249328 w 1673190"/>
                    <a:gd name="connsiteY30" fmla="*/ 920802 h 1251797"/>
                    <a:gd name="connsiteX31" fmla="*/ 1439034 w 1673190"/>
                    <a:gd name="connsiteY31" fmla="*/ 951759 h 1251797"/>
                    <a:gd name="connsiteX32" fmla="*/ 1540634 w 1673190"/>
                    <a:gd name="connsiteY32" fmla="*/ 958110 h 1251797"/>
                    <a:gd name="connsiteX33" fmla="*/ 1430303 w 1673190"/>
                    <a:gd name="connsiteY33" fmla="*/ 764434 h 1251797"/>
                    <a:gd name="connsiteX34" fmla="*/ 1615246 w 1673190"/>
                    <a:gd name="connsiteY34" fmla="*/ 722366 h 1251797"/>
                    <a:gd name="connsiteX35" fmla="*/ 1673190 w 1673190"/>
                    <a:gd name="connsiteY35" fmla="*/ 700140 h 1251797"/>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28679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87353 w 1673190"/>
                    <a:gd name="connsiteY21" fmla="*/ 816822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751646 w 1673190"/>
                    <a:gd name="connsiteY7" fmla="*/ 265958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2241 h 1256669"/>
                    <a:gd name="connsiteX1" fmla="*/ 945322 w 1673190"/>
                    <a:gd name="connsiteY1" fmla="*/ 411729 h 1256669"/>
                    <a:gd name="connsiteX2" fmla="*/ 850072 w 1673190"/>
                    <a:gd name="connsiteY2" fmla="*/ 187892 h 1256669"/>
                    <a:gd name="connsiteX3" fmla="*/ 820703 w 1673190"/>
                    <a:gd name="connsiteY3" fmla="*/ 48985 h 1256669"/>
                    <a:gd name="connsiteX4" fmla="*/ 667509 w 1673190"/>
                    <a:gd name="connsiteY4" fmla="*/ 58510 h 1256669"/>
                    <a:gd name="connsiteX5" fmla="*/ 675446 w 1673190"/>
                    <a:gd name="connsiteY5" fmla="*/ 223610 h 1256669"/>
                    <a:gd name="connsiteX6" fmla="*/ 618296 w 1673190"/>
                    <a:gd name="connsiteY6" fmla="*/ 374423 h 1256669"/>
                    <a:gd name="connsiteX7" fmla="*/ 663539 w 1673190"/>
                    <a:gd name="connsiteY7" fmla="*/ 225197 h 1256669"/>
                    <a:gd name="connsiteX8" fmla="*/ 308734 w 1673190"/>
                    <a:gd name="connsiteY8" fmla="*/ 36285 h 1256669"/>
                    <a:gd name="connsiteX9" fmla="*/ 242059 w 1673190"/>
                    <a:gd name="connsiteY9" fmla="*/ 130741 h 1256669"/>
                    <a:gd name="connsiteX10" fmla="*/ 392871 w 1673190"/>
                    <a:gd name="connsiteY10" fmla="*/ 249010 h 1256669"/>
                    <a:gd name="connsiteX11" fmla="*/ 435734 w 1673190"/>
                    <a:gd name="connsiteY11" fmla="*/ 275204 h 1256669"/>
                    <a:gd name="connsiteX12" fmla="*/ 334134 w 1673190"/>
                    <a:gd name="connsiteY12" fmla="*/ 445860 h 1256669"/>
                    <a:gd name="connsiteX13" fmla="*/ 439702 w 1673190"/>
                    <a:gd name="connsiteY13" fmla="*/ 275204 h 1256669"/>
                    <a:gd name="connsiteX14" fmla="*/ 138078 w 1673190"/>
                    <a:gd name="connsiteY14" fmla="*/ 180747 h 1256669"/>
                    <a:gd name="connsiteX15" fmla="*/ 54734 w 1673190"/>
                    <a:gd name="connsiteY15" fmla="*/ 299810 h 1256669"/>
                    <a:gd name="connsiteX16" fmla="*/ 284922 w 1673190"/>
                    <a:gd name="connsiteY16" fmla="*/ 438716 h 1256669"/>
                    <a:gd name="connsiteX17" fmla="*/ 45209 w 1673190"/>
                    <a:gd name="connsiteY17" fmla="*/ 414110 h 1256669"/>
                    <a:gd name="connsiteX18" fmla="*/ 16634 w 1673190"/>
                    <a:gd name="connsiteY18" fmla="*/ 534760 h 1256669"/>
                    <a:gd name="connsiteX19" fmla="*/ 276984 w 1673190"/>
                    <a:gd name="connsiteY19" fmla="*/ 645885 h 1256669"/>
                    <a:gd name="connsiteX20" fmla="*/ 365090 w 1673190"/>
                    <a:gd name="connsiteY20" fmla="*/ 709385 h 1256669"/>
                    <a:gd name="connsiteX21" fmla="*/ 677828 w 1673190"/>
                    <a:gd name="connsiteY21" fmla="*/ 809398 h 1256669"/>
                    <a:gd name="connsiteX22" fmla="*/ 829434 w 1673190"/>
                    <a:gd name="connsiteY22" fmla="*/ 483960 h 1256669"/>
                    <a:gd name="connsiteX23" fmla="*/ 661953 w 1673190"/>
                    <a:gd name="connsiteY23" fmla="*/ 808603 h 1256669"/>
                    <a:gd name="connsiteX24" fmla="*/ 1152491 w 1673190"/>
                    <a:gd name="connsiteY24" fmla="*/ 1253898 h 1256669"/>
                    <a:gd name="connsiteX25" fmla="*/ 1245359 w 1673190"/>
                    <a:gd name="connsiteY25" fmla="*/ 1226910 h 1256669"/>
                    <a:gd name="connsiteX26" fmla="*/ 1100898 w 1673190"/>
                    <a:gd name="connsiteY26" fmla="*/ 1108642 h 1256669"/>
                    <a:gd name="connsiteX27" fmla="*/ 1123916 w 1673190"/>
                    <a:gd name="connsiteY27" fmla="*/ 1180077 h 1256669"/>
                    <a:gd name="connsiteX28" fmla="*/ 1140584 w 1673190"/>
                    <a:gd name="connsiteY28" fmla="*/ 1058635 h 1256669"/>
                    <a:gd name="connsiteX29" fmla="*/ 1307272 w 1673190"/>
                    <a:gd name="connsiteY29" fmla="*/ 1111817 h 1256669"/>
                    <a:gd name="connsiteX30" fmla="*/ 1249328 w 1673190"/>
                    <a:gd name="connsiteY30" fmla="*/ 922903 h 1256669"/>
                    <a:gd name="connsiteX31" fmla="*/ 1439034 w 1673190"/>
                    <a:gd name="connsiteY31" fmla="*/ 953860 h 1256669"/>
                    <a:gd name="connsiteX32" fmla="*/ 1540634 w 1673190"/>
                    <a:gd name="connsiteY32" fmla="*/ 960211 h 1256669"/>
                    <a:gd name="connsiteX33" fmla="*/ 1430303 w 1673190"/>
                    <a:gd name="connsiteY33" fmla="*/ 766535 h 1256669"/>
                    <a:gd name="connsiteX34" fmla="*/ 1615246 w 1673190"/>
                    <a:gd name="connsiteY34" fmla="*/ 724467 h 1256669"/>
                    <a:gd name="connsiteX35" fmla="*/ 1673190 w 1673190"/>
                    <a:gd name="connsiteY35" fmla="*/ 702241 h 1256669"/>
                    <a:gd name="connsiteX0" fmla="*/ 1673190 w 1673190"/>
                    <a:gd name="connsiteY0" fmla="*/ 712405 h 1266833"/>
                    <a:gd name="connsiteX1" fmla="*/ 945322 w 1673190"/>
                    <a:gd name="connsiteY1" fmla="*/ 421893 h 1266833"/>
                    <a:gd name="connsiteX2" fmla="*/ 850072 w 1673190"/>
                    <a:gd name="connsiteY2" fmla="*/ 198056 h 1266833"/>
                    <a:gd name="connsiteX3" fmla="*/ 820703 w 1673190"/>
                    <a:gd name="connsiteY3" fmla="*/ 59149 h 1266833"/>
                    <a:gd name="connsiteX4" fmla="*/ 667509 w 1673190"/>
                    <a:gd name="connsiteY4" fmla="*/ 68674 h 1266833"/>
                    <a:gd name="connsiteX5" fmla="*/ 675446 w 1673190"/>
                    <a:gd name="connsiteY5" fmla="*/ 233774 h 1266833"/>
                    <a:gd name="connsiteX6" fmla="*/ 618296 w 1673190"/>
                    <a:gd name="connsiteY6" fmla="*/ 384587 h 1266833"/>
                    <a:gd name="connsiteX7" fmla="*/ 663539 w 1673190"/>
                    <a:gd name="connsiteY7" fmla="*/ 235361 h 1266833"/>
                    <a:gd name="connsiteX8" fmla="*/ 308734 w 1673190"/>
                    <a:gd name="connsiteY8" fmla="*/ 46449 h 1266833"/>
                    <a:gd name="connsiteX9" fmla="*/ 242059 w 1673190"/>
                    <a:gd name="connsiteY9" fmla="*/ 140905 h 1266833"/>
                    <a:gd name="connsiteX10" fmla="*/ 392871 w 1673190"/>
                    <a:gd name="connsiteY10" fmla="*/ 259174 h 1266833"/>
                    <a:gd name="connsiteX11" fmla="*/ 435734 w 1673190"/>
                    <a:gd name="connsiteY11" fmla="*/ 285368 h 1266833"/>
                    <a:gd name="connsiteX12" fmla="*/ 334134 w 1673190"/>
                    <a:gd name="connsiteY12" fmla="*/ 456024 h 1266833"/>
                    <a:gd name="connsiteX13" fmla="*/ 439702 w 1673190"/>
                    <a:gd name="connsiteY13" fmla="*/ 285368 h 1266833"/>
                    <a:gd name="connsiteX14" fmla="*/ 138078 w 1673190"/>
                    <a:gd name="connsiteY14" fmla="*/ 190911 h 1266833"/>
                    <a:gd name="connsiteX15" fmla="*/ 54734 w 1673190"/>
                    <a:gd name="connsiteY15" fmla="*/ 309974 h 1266833"/>
                    <a:gd name="connsiteX16" fmla="*/ 284922 w 1673190"/>
                    <a:gd name="connsiteY16" fmla="*/ 448880 h 1266833"/>
                    <a:gd name="connsiteX17" fmla="*/ 45209 w 1673190"/>
                    <a:gd name="connsiteY17" fmla="*/ 424274 h 1266833"/>
                    <a:gd name="connsiteX18" fmla="*/ 16634 w 1673190"/>
                    <a:gd name="connsiteY18" fmla="*/ 544924 h 1266833"/>
                    <a:gd name="connsiteX19" fmla="*/ 276984 w 1673190"/>
                    <a:gd name="connsiteY19" fmla="*/ 656049 h 1266833"/>
                    <a:gd name="connsiteX20" fmla="*/ 365090 w 1673190"/>
                    <a:gd name="connsiteY20" fmla="*/ 719549 h 1266833"/>
                    <a:gd name="connsiteX21" fmla="*/ 677828 w 1673190"/>
                    <a:gd name="connsiteY21" fmla="*/ 819562 h 1266833"/>
                    <a:gd name="connsiteX22" fmla="*/ 829434 w 1673190"/>
                    <a:gd name="connsiteY22" fmla="*/ 494124 h 1266833"/>
                    <a:gd name="connsiteX23" fmla="*/ 661953 w 1673190"/>
                    <a:gd name="connsiteY23" fmla="*/ 818767 h 1266833"/>
                    <a:gd name="connsiteX24" fmla="*/ 1152491 w 1673190"/>
                    <a:gd name="connsiteY24" fmla="*/ 1264062 h 1266833"/>
                    <a:gd name="connsiteX25" fmla="*/ 1245359 w 1673190"/>
                    <a:gd name="connsiteY25" fmla="*/ 1237074 h 1266833"/>
                    <a:gd name="connsiteX26" fmla="*/ 1100898 w 1673190"/>
                    <a:gd name="connsiteY26" fmla="*/ 1118806 h 1266833"/>
                    <a:gd name="connsiteX27" fmla="*/ 1123916 w 1673190"/>
                    <a:gd name="connsiteY27" fmla="*/ 1190241 h 1266833"/>
                    <a:gd name="connsiteX28" fmla="*/ 1140584 w 1673190"/>
                    <a:gd name="connsiteY28" fmla="*/ 1068799 h 1266833"/>
                    <a:gd name="connsiteX29" fmla="*/ 1307272 w 1673190"/>
                    <a:gd name="connsiteY29" fmla="*/ 1121981 h 1266833"/>
                    <a:gd name="connsiteX30" fmla="*/ 1249328 w 1673190"/>
                    <a:gd name="connsiteY30" fmla="*/ 933067 h 1266833"/>
                    <a:gd name="connsiteX31" fmla="*/ 1439034 w 1673190"/>
                    <a:gd name="connsiteY31" fmla="*/ 964024 h 1266833"/>
                    <a:gd name="connsiteX32" fmla="*/ 1540634 w 1673190"/>
                    <a:gd name="connsiteY32" fmla="*/ 970375 h 1266833"/>
                    <a:gd name="connsiteX33" fmla="*/ 1430303 w 1673190"/>
                    <a:gd name="connsiteY33" fmla="*/ 776699 h 1266833"/>
                    <a:gd name="connsiteX34" fmla="*/ 1615246 w 1673190"/>
                    <a:gd name="connsiteY34" fmla="*/ 734631 h 1266833"/>
                    <a:gd name="connsiteX35" fmla="*/ 1673190 w 1673190"/>
                    <a:gd name="connsiteY35" fmla="*/ 712405 h 1266833"/>
                    <a:gd name="connsiteX0" fmla="*/ 1673190 w 1673190"/>
                    <a:gd name="connsiteY0" fmla="*/ 683487 h 1237915"/>
                    <a:gd name="connsiteX1" fmla="*/ 945322 w 1673190"/>
                    <a:gd name="connsiteY1" fmla="*/ 392975 h 1237915"/>
                    <a:gd name="connsiteX2" fmla="*/ 840547 w 1673190"/>
                    <a:gd name="connsiteY2" fmla="*/ 185807 h 1237915"/>
                    <a:gd name="connsiteX3" fmla="*/ 820703 w 1673190"/>
                    <a:gd name="connsiteY3" fmla="*/ 30231 h 1237915"/>
                    <a:gd name="connsiteX4" fmla="*/ 667509 w 1673190"/>
                    <a:gd name="connsiteY4" fmla="*/ 39756 h 1237915"/>
                    <a:gd name="connsiteX5" fmla="*/ 675446 w 1673190"/>
                    <a:gd name="connsiteY5" fmla="*/ 204856 h 1237915"/>
                    <a:gd name="connsiteX6" fmla="*/ 618296 w 1673190"/>
                    <a:gd name="connsiteY6" fmla="*/ 355669 h 1237915"/>
                    <a:gd name="connsiteX7" fmla="*/ 663539 w 1673190"/>
                    <a:gd name="connsiteY7" fmla="*/ 206443 h 1237915"/>
                    <a:gd name="connsiteX8" fmla="*/ 308734 w 1673190"/>
                    <a:gd name="connsiteY8" fmla="*/ 17531 h 1237915"/>
                    <a:gd name="connsiteX9" fmla="*/ 242059 w 1673190"/>
                    <a:gd name="connsiteY9" fmla="*/ 111987 h 1237915"/>
                    <a:gd name="connsiteX10" fmla="*/ 392871 w 1673190"/>
                    <a:gd name="connsiteY10" fmla="*/ 230256 h 1237915"/>
                    <a:gd name="connsiteX11" fmla="*/ 435734 w 1673190"/>
                    <a:gd name="connsiteY11" fmla="*/ 256450 h 1237915"/>
                    <a:gd name="connsiteX12" fmla="*/ 334134 w 1673190"/>
                    <a:gd name="connsiteY12" fmla="*/ 427106 h 1237915"/>
                    <a:gd name="connsiteX13" fmla="*/ 439702 w 1673190"/>
                    <a:gd name="connsiteY13" fmla="*/ 256450 h 1237915"/>
                    <a:gd name="connsiteX14" fmla="*/ 138078 w 1673190"/>
                    <a:gd name="connsiteY14" fmla="*/ 161993 h 1237915"/>
                    <a:gd name="connsiteX15" fmla="*/ 54734 w 1673190"/>
                    <a:gd name="connsiteY15" fmla="*/ 281056 h 1237915"/>
                    <a:gd name="connsiteX16" fmla="*/ 284922 w 1673190"/>
                    <a:gd name="connsiteY16" fmla="*/ 419962 h 1237915"/>
                    <a:gd name="connsiteX17" fmla="*/ 45209 w 1673190"/>
                    <a:gd name="connsiteY17" fmla="*/ 395356 h 1237915"/>
                    <a:gd name="connsiteX18" fmla="*/ 16634 w 1673190"/>
                    <a:gd name="connsiteY18" fmla="*/ 516006 h 1237915"/>
                    <a:gd name="connsiteX19" fmla="*/ 276984 w 1673190"/>
                    <a:gd name="connsiteY19" fmla="*/ 627131 h 1237915"/>
                    <a:gd name="connsiteX20" fmla="*/ 365090 w 1673190"/>
                    <a:gd name="connsiteY20" fmla="*/ 690631 h 1237915"/>
                    <a:gd name="connsiteX21" fmla="*/ 677828 w 1673190"/>
                    <a:gd name="connsiteY21" fmla="*/ 790644 h 1237915"/>
                    <a:gd name="connsiteX22" fmla="*/ 829434 w 1673190"/>
                    <a:gd name="connsiteY22" fmla="*/ 465206 h 1237915"/>
                    <a:gd name="connsiteX23" fmla="*/ 661953 w 1673190"/>
                    <a:gd name="connsiteY23" fmla="*/ 789849 h 1237915"/>
                    <a:gd name="connsiteX24" fmla="*/ 1152491 w 1673190"/>
                    <a:gd name="connsiteY24" fmla="*/ 1235144 h 1237915"/>
                    <a:gd name="connsiteX25" fmla="*/ 1245359 w 1673190"/>
                    <a:gd name="connsiteY25" fmla="*/ 1208156 h 1237915"/>
                    <a:gd name="connsiteX26" fmla="*/ 1100898 w 1673190"/>
                    <a:gd name="connsiteY26" fmla="*/ 1089888 h 1237915"/>
                    <a:gd name="connsiteX27" fmla="*/ 1123916 w 1673190"/>
                    <a:gd name="connsiteY27" fmla="*/ 1161323 h 1237915"/>
                    <a:gd name="connsiteX28" fmla="*/ 1140584 w 1673190"/>
                    <a:gd name="connsiteY28" fmla="*/ 1039881 h 1237915"/>
                    <a:gd name="connsiteX29" fmla="*/ 1307272 w 1673190"/>
                    <a:gd name="connsiteY29" fmla="*/ 1093063 h 1237915"/>
                    <a:gd name="connsiteX30" fmla="*/ 1249328 w 1673190"/>
                    <a:gd name="connsiteY30" fmla="*/ 904149 h 1237915"/>
                    <a:gd name="connsiteX31" fmla="*/ 1439034 w 1673190"/>
                    <a:gd name="connsiteY31" fmla="*/ 935106 h 1237915"/>
                    <a:gd name="connsiteX32" fmla="*/ 1540634 w 1673190"/>
                    <a:gd name="connsiteY32" fmla="*/ 941457 h 1237915"/>
                    <a:gd name="connsiteX33" fmla="*/ 1430303 w 1673190"/>
                    <a:gd name="connsiteY33" fmla="*/ 747781 h 1237915"/>
                    <a:gd name="connsiteX34" fmla="*/ 1615246 w 1673190"/>
                    <a:gd name="connsiteY34" fmla="*/ 705713 h 1237915"/>
                    <a:gd name="connsiteX35" fmla="*/ 1673190 w 1673190"/>
                    <a:gd name="connsiteY35" fmla="*/ 683487 h 1237915"/>
                    <a:gd name="connsiteX0" fmla="*/ 1673190 w 1673190"/>
                    <a:gd name="connsiteY0" fmla="*/ 681238 h 1235666"/>
                    <a:gd name="connsiteX1" fmla="*/ 945322 w 1673190"/>
                    <a:gd name="connsiteY1" fmla="*/ 390726 h 1235666"/>
                    <a:gd name="connsiteX2" fmla="*/ 840547 w 1673190"/>
                    <a:gd name="connsiteY2" fmla="*/ 183558 h 1235666"/>
                    <a:gd name="connsiteX3" fmla="*/ 820703 w 1673190"/>
                    <a:gd name="connsiteY3" fmla="*/ 27982 h 1235666"/>
                    <a:gd name="connsiteX4" fmla="*/ 667509 w 1673190"/>
                    <a:gd name="connsiteY4" fmla="*/ 37507 h 1235666"/>
                    <a:gd name="connsiteX5" fmla="*/ 675446 w 1673190"/>
                    <a:gd name="connsiteY5" fmla="*/ 202607 h 1235666"/>
                    <a:gd name="connsiteX6" fmla="*/ 618296 w 1673190"/>
                    <a:gd name="connsiteY6" fmla="*/ 353420 h 1235666"/>
                    <a:gd name="connsiteX7" fmla="*/ 663539 w 1673190"/>
                    <a:gd name="connsiteY7" fmla="*/ 204194 h 1235666"/>
                    <a:gd name="connsiteX8" fmla="*/ 308734 w 1673190"/>
                    <a:gd name="connsiteY8" fmla="*/ 15282 h 1235666"/>
                    <a:gd name="connsiteX9" fmla="*/ 242059 w 1673190"/>
                    <a:gd name="connsiteY9" fmla="*/ 109738 h 1235666"/>
                    <a:gd name="connsiteX10" fmla="*/ 392871 w 1673190"/>
                    <a:gd name="connsiteY10" fmla="*/ 228007 h 1235666"/>
                    <a:gd name="connsiteX11" fmla="*/ 435734 w 1673190"/>
                    <a:gd name="connsiteY11" fmla="*/ 254201 h 1235666"/>
                    <a:gd name="connsiteX12" fmla="*/ 334134 w 1673190"/>
                    <a:gd name="connsiteY12" fmla="*/ 424857 h 1235666"/>
                    <a:gd name="connsiteX13" fmla="*/ 439702 w 1673190"/>
                    <a:gd name="connsiteY13" fmla="*/ 254201 h 1235666"/>
                    <a:gd name="connsiteX14" fmla="*/ 138078 w 1673190"/>
                    <a:gd name="connsiteY14" fmla="*/ 159744 h 1235666"/>
                    <a:gd name="connsiteX15" fmla="*/ 54734 w 1673190"/>
                    <a:gd name="connsiteY15" fmla="*/ 278807 h 1235666"/>
                    <a:gd name="connsiteX16" fmla="*/ 284922 w 1673190"/>
                    <a:gd name="connsiteY16" fmla="*/ 417713 h 1235666"/>
                    <a:gd name="connsiteX17" fmla="*/ 45209 w 1673190"/>
                    <a:gd name="connsiteY17" fmla="*/ 393107 h 1235666"/>
                    <a:gd name="connsiteX18" fmla="*/ 16634 w 1673190"/>
                    <a:gd name="connsiteY18" fmla="*/ 513757 h 1235666"/>
                    <a:gd name="connsiteX19" fmla="*/ 276984 w 1673190"/>
                    <a:gd name="connsiteY19" fmla="*/ 624882 h 1235666"/>
                    <a:gd name="connsiteX20" fmla="*/ 365090 w 1673190"/>
                    <a:gd name="connsiteY20" fmla="*/ 688382 h 1235666"/>
                    <a:gd name="connsiteX21" fmla="*/ 677828 w 1673190"/>
                    <a:gd name="connsiteY21" fmla="*/ 788395 h 1235666"/>
                    <a:gd name="connsiteX22" fmla="*/ 829434 w 1673190"/>
                    <a:gd name="connsiteY22" fmla="*/ 462957 h 1235666"/>
                    <a:gd name="connsiteX23" fmla="*/ 661953 w 1673190"/>
                    <a:gd name="connsiteY23" fmla="*/ 787600 h 1235666"/>
                    <a:gd name="connsiteX24" fmla="*/ 1152491 w 1673190"/>
                    <a:gd name="connsiteY24" fmla="*/ 1232895 h 1235666"/>
                    <a:gd name="connsiteX25" fmla="*/ 1245359 w 1673190"/>
                    <a:gd name="connsiteY25" fmla="*/ 1205907 h 1235666"/>
                    <a:gd name="connsiteX26" fmla="*/ 1100898 w 1673190"/>
                    <a:gd name="connsiteY26" fmla="*/ 1087639 h 1235666"/>
                    <a:gd name="connsiteX27" fmla="*/ 1123916 w 1673190"/>
                    <a:gd name="connsiteY27" fmla="*/ 1159074 h 1235666"/>
                    <a:gd name="connsiteX28" fmla="*/ 1140584 w 1673190"/>
                    <a:gd name="connsiteY28" fmla="*/ 1037632 h 1235666"/>
                    <a:gd name="connsiteX29" fmla="*/ 1307272 w 1673190"/>
                    <a:gd name="connsiteY29" fmla="*/ 1090814 h 1235666"/>
                    <a:gd name="connsiteX30" fmla="*/ 1249328 w 1673190"/>
                    <a:gd name="connsiteY30" fmla="*/ 901900 h 1235666"/>
                    <a:gd name="connsiteX31" fmla="*/ 1439034 w 1673190"/>
                    <a:gd name="connsiteY31" fmla="*/ 932857 h 1235666"/>
                    <a:gd name="connsiteX32" fmla="*/ 1540634 w 1673190"/>
                    <a:gd name="connsiteY32" fmla="*/ 939208 h 1235666"/>
                    <a:gd name="connsiteX33" fmla="*/ 1430303 w 1673190"/>
                    <a:gd name="connsiteY33" fmla="*/ 745532 h 1235666"/>
                    <a:gd name="connsiteX34" fmla="*/ 1615246 w 1673190"/>
                    <a:gd name="connsiteY34" fmla="*/ 703464 h 1235666"/>
                    <a:gd name="connsiteX35" fmla="*/ 1673190 w 1673190"/>
                    <a:gd name="connsiteY35" fmla="*/ 681238 h 1235666"/>
                    <a:gd name="connsiteX0" fmla="*/ 1673190 w 1673190"/>
                    <a:gd name="connsiteY0" fmla="*/ 687394 h 1241822"/>
                    <a:gd name="connsiteX1" fmla="*/ 945322 w 1673190"/>
                    <a:gd name="connsiteY1" fmla="*/ 396882 h 1241822"/>
                    <a:gd name="connsiteX2" fmla="*/ 840547 w 1673190"/>
                    <a:gd name="connsiteY2" fmla="*/ 189714 h 1241822"/>
                    <a:gd name="connsiteX3" fmla="*/ 827847 w 1673190"/>
                    <a:gd name="connsiteY3" fmla="*/ 19851 h 1241822"/>
                    <a:gd name="connsiteX4" fmla="*/ 667509 w 1673190"/>
                    <a:gd name="connsiteY4" fmla="*/ 43663 h 1241822"/>
                    <a:gd name="connsiteX5" fmla="*/ 675446 w 1673190"/>
                    <a:gd name="connsiteY5" fmla="*/ 208763 h 1241822"/>
                    <a:gd name="connsiteX6" fmla="*/ 618296 w 1673190"/>
                    <a:gd name="connsiteY6" fmla="*/ 359576 h 1241822"/>
                    <a:gd name="connsiteX7" fmla="*/ 663539 w 1673190"/>
                    <a:gd name="connsiteY7" fmla="*/ 210350 h 1241822"/>
                    <a:gd name="connsiteX8" fmla="*/ 308734 w 1673190"/>
                    <a:gd name="connsiteY8" fmla="*/ 21438 h 1241822"/>
                    <a:gd name="connsiteX9" fmla="*/ 242059 w 1673190"/>
                    <a:gd name="connsiteY9" fmla="*/ 115894 h 1241822"/>
                    <a:gd name="connsiteX10" fmla="*/ 392871 w 1673190"/>
                    <a:gd name="connsiteY10" fmla="*/ 234163 h 1241822"/>
                    <a:gd name="connsiteX11" fmla="*/ 435734 w 1673190"/>
                    <a:gd name="connsiteY11" fmla="*/ 260357 h 1241822"/>
                    <a:gd name="connsiteX12" fmla="*/ 334134 w 1673190"/>
                    <a:gd name="connsiteY12" fmla="*/ 431013 h 1241822"/>
                    <a:gd name="connsiteX13" fmla="*/ 439702 w 1673190"/>
                    <a:gd name="connsiteY13" fmla="*/ 260357 h 1241822"/>
                    <a:gd name="connsiteX14" fmla="*/ 138078 w 1673190"/>
                    <a:gd name="connsiteY14" fmla="*/ 165900 h 1241822"/>
                    <a:gd name="connsiteX15" fmla="*/ 54734 w 1673190"/>
                    <a:gd name="connsiteY15" fmla="*/ 284963 h 1241822"/>
                    <a:gd name="connsiteX16" fmla="*/ 284922 w 1673190"/>
                    <a:gd name="connsiteY16" fmla="*/ 423869 h 1241822"/>
                    <a:gd name="connsiteX17" fmla="*/ 45209 w 1673190"/>
                    <a:gd name="connsiteY17" fmla="*/ 399263 h 1241822"/>
                    <a:gd name="connsiteX18" fmla="*/ 16634 w 1673190"/>
                    <a:gd name="connsiteY18" fmla="*/ 519913 h 1241822"/>
                    <a:gd name="connsiteX19" fmla="*/ 276984 w 1673190"/>
                    <a:gd name="connsiteY19" fmla="*/ 631038 h 1241822"/>
                    <a:gd name="connsiteX20" fmla="*/ 365090 w 1673190"/>
                    <a:gd name="connsiteY20" fmla="*/ 694538 h 1241822"/>
                    <a:gd name="connsiteX21" fmla="*/ 677828 w 1673190"/>
                    <a:gd name="connsiteY21" fmla="*/ 794551 h 1241822"/>
                    <a:gd name="connsiteX22" fmla="*/ 829434 w 1673190"/>
                    <a:gd name="connsiteY22" fmla="*/ 469113 h 1241822"/>
                    <a:gd name="connsiteX23" fmla="*/ 661953 w 1673190"/>
                    <a:gd name="connsiteY23" fmla="*/ 793756 h 1241822"/>
                    <a:gd name="connsiteX24" fmla="*/ 1152491 w 1673190"/>
                    <a:gd name="connsiteY24" fmla="*/ 1239051 h 1241822"/>
                    <a:gd name="connsiteX25" fmla="*/ 1245359 w 1673190"/>
                    <a:gd name="connsiteY25" fmla="*/ 1212063 h 1241822"/>
                    <a:gd name="connsiteX26" fmla="*/ 1100898 w 1673190"/>
                    <a:gd name="connsiteY26" fmla="*/ 1093795 h 1241822"/>
                    <a:gd name="connsiteX27" fmla="*/ 1123916 w 1673190"/>
                    <a:gd name="connsiteY27" fmla="*/ 1165230 h 1241822"/>
                    <a:gd name="connsiteX28" fmla="*/ 1140584 w 1673190"/>
                    <a:gd name="connsiteY28" fmla="*/ 1043788 h 1241822"/>
                    <a:gd name="connsiteX29" fmla="*/ 1307272 w 1673190"/>
                    <a:gd name="connsiteY29" fmla="*/ 1096970 h 1241822"/>
                    <a:gd name="connsiteX30" fmla="*/ 1249328 w 1673190"/>
                    <a:gd name="connsiteY30" fmla="*/ 908056 h 1241822"/>
                    <a:gd name="connsiteX31" fmla="*/ 1439034 w 1673190"/>
                    <a:gd name="connsiteY31" fmla="*/ 939013 h 1241822"/>
                    <a:gd name="connsiteX32" fmla="*/ 1540634 w 1673190"/>
                    <a:gd name="connsiteY32" fmla="*/ 945364 h 1241822"/>
                    <a:gd name="connsiteX33" fmla="*/ 1430303 w 1673190"/>
                    <a:gd name="connsiteY33" fmla="*/ 751688 h 1241822"/>
                    <a:gd name="connsiteX34" fmla="*/ 1615246 w 1673190"/>
                    <a:gd name="connsiteY34" fmla="*/ 709620 h 1241822"/>
                    <a:gd name="connsiteX35" fmla="*/ 1673190 w 1673190"/>
                    <a:gd name="connsiteY35" fmla="*/ 687394 h 1241822"/>
                    <a:gd name="connsiteX0" fmla="*/ 1673190 w 1673190"/>
                    <a:gd name="connsiteY0" fmla="*/ 685665 h 1240093"/>
                    <a:gd name="connsiteX1" fmla="*/ 945322 w 1673190"/>
                    <a:gd name="connsiteY1" fmla="*/ 395153 h 1240093"/>
                    <a:gd name="connsiteX2" fmla="*/ 840547 w 1673190"/>
                    <a:gd name="connsiteY2" fmla="*/ 187985 h 1240093"/>
                    <a:gd name="connsiteX3" fmla="*/ 827847 w 1673190"/>
                    <a:gd name="connsiteY3" fmla="*/ 18122 h 1240093"/>
                    <a:gd name="connsiteX4" fmla="*/ 667509 w 1673190"/>
                    <a:gd name="connsiteY4" fmla="*/ 41934 h 1240093"/>
                    <a:gd name="connsiteX5" fmla="*/ 675446 w 1673190"/>
                    <a:gd name="connsiteY5" fmla="*/ 207034 h 1240093"/>
                    <a:gd name="connsiteX6" fmla="*/ 618296 w 1673190"/>
                    <a:gd name="connsiteY6" fmla="*/ 357847 h 1240093"/>
                    <a:gd name="connsiteX7" fmla="*/ 663539 w 1673190"/>
                    <a:gd name="connsiteY7" fmla="*/ 208621 h 1240093"/>
                    <a:gd name="connsiteX8" fmla="*/ 308734 w 1673190"/>
                    <a:gd name="connsiteY8" fmla="*/ 19709 h 1240093"/>
                    <a:gd name="connsiteX9" fmla="*/ 242059 w 1673190"/>
                    <a:gd name="connsiteY9" fmla="*/ 114165 h 1240093"/>
                    <a:gd name="connsiteX10" fmla="*/ 392871 w 1673190"/>
                    <a:gd name="connsiteY10" fmla="*/ 232434 h 1240093"/>
                    <a:gd name="connsiteX11" fmla="*/ 435734 w 1673190"/>
                    <a:gd name="connsiteY11" fmla="*/ 258628 h 1240093"/>
                    <a:gd name="connsiteX12" fmla="*/ 334134 w 1673190"/>
                    <a:gd name="connsiteY12" fmla="*/ 429284 h 1240093"/>
                    <a:gd name="connsiteX13" fmla="*/ 439702 w 1673190"/>
                    <a:gd name="connsiteY13" fmla="*/ 258628 h 1240093"/>
                    <a:gd name="connsiteX14" fmla="*/ 138078 w 1673190"/>
                    <a:gd name="connsiteY14" fmla="*/ 164171 h 1240093"/>
                    <a:gd name="connsiteX15" fmla="*/ 54734 w 1673190"/>
                    <a:gd name="connsiteY15" fmla="*/ 283234 h 1240093"/>
                    <a:gd name="connsiteX16" fmla="*/ 284922 w 1673190"/>
                    <a:gd name="connsiteY16" fmla="*/ 422140 h 1240093"/>
                    <a:gd name="connsiteX17" fmla="*/ 45209 w 1673190"/>
                    <a:gd name="connsiteY17" fmla="*/ 397534 h 1240093"/>
                    <a:gd name="connsiteX18" fmla="*/ 16634 w 1673190"/>
                    <a:gd name="connsiteY18" fmla="*/ 518184 h 1240093"/>
                    <a:gd name="connsiteX19" fmla="*/ 276984 w 1673190"/>
                    <a:gd name="connsiteY19" fmla="*/ 629309 h 1240093"/>
                    <a:gd name="connsiteX20" fmla="*/ 365090 w 1673190"/>
                    <a:gd name="connsiteY20" fmla="*/ 692809 h 1240093"/>
                    <a:gd name="connsiteX21" fmla="*/ 677828 w 1673190"/>
                    <a:gd name="connsiteY21" fmla="*/ 792822 h 1240093"/>
                    <a:gd name="connsiteX22" fmla="*/ 829434 w 1673190"/>
                    <a:gd name="connsiteY22" fmla="*/ 467384 h 1240093"/>
                    <a:gd name="connsiteX23" fmla="*/ 661953 w 1673190"/>
                    <a:gd name="connsiteY23" fmla="*/ 792027 h 1240093"/>
                    <a:gd name="connsiteX24" fmla="*/ 1152491 w 1673190"/>
                    <a:gd name="connsiteY24" fmla="*/ 1237322 h 1240093"/>
                    <a:gd name="connsiteX25" fmla="*/ 1245359 w 1673190"/>
                    <a:gd name="connsiteY25" fmla="*/ 1210334 h 1240093"/>
                    <a:gd name="connsiteX26" fmla="*/ 1100898 w 1673190"/>
                    <a:gd name="connsiteY26" fmla="*/ 1092066 h 1240093"/>
                    <a:gd name="connsiteX27" fmla="*/ 1123916 w 1673190"/>
                    <a:gd name="connsiteY27" fmla="*/ 1163501 h 1240093"/>
                    <a:gd name="connsiteX28" fmla="*/ 1140584 w 1673190"/>
                    <a:gd name="connsiteY28" fmla="*/ 1042059 h 1240093"/>
                    <a:gd name="connsiteX29" fmla="*/ 1307272 w 1673190"/>
                    <a:gd name="connsiteY29" fmla="*/ 1095241 h 1240093"/>
                    <a:gd name="connsiteX30" fmla="*/ 1249328 w 1673190"/>
                    <a:gd name="connsiteY30" fmla="*/ 906327 h 1240093"/>
                    <a:gd name="connsiteX31" fmla="*/ 1439034 w 1673190"/>
                    <a:gd name="connsiteY31" fmla="*/ 937284 h 1240093"/>
                    <a:gd name="connsiteX32" fmla="*/ 1540634 w 1673190"/>
                    <a:gd name="connsiteY32" fmla="*/ 943635 h 1240093"/>
                    <a:gd name="connsiteX33" fmla="*/ 1430303 w 1673190"/>
                    <a:gd name="connsiteY33" fmla="*/ 749959 h 1240093"/>
                    <a:gd name="connsiteX34" fmla="*/ 1615246 w 1673190"/>
                    <a:gd name="connsiteY34" fmla="*/ 707891 h 1240093"/>
                    <a:gd name="connsiteX35" fmla="*/ 1673190 w 1673190"/>
                    <a:gd name="connsiteY35" fmla="*/ 685665 h 1240093"/>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8489 w 1678489"/>
                    <a:gd name="connsiteY0" fmla="*/ 691936 h 1246364"/>
                    <a:gd name="connsiteX1" fmla="*/ 950621 w 1678489"/>
                    <a:gd name="connsiteY1" fmla="*/ 401424 h 1246364"/>
                    <a:gd name="connsiteX2" fmla="*/ 845846 w 1678489"/>
                    <a:gd name="connsiteY2" fmla="*/ 194256 h 1246364"/>
                    <a:gd name="connsiteX3" fmla="*/ 833146 w 1678489"/>
                    <a:gd name="connsiteY3" fmla="*/ 24393 h 1246364"/>
                    <a:gd name="connsiteX4" fmla="*/ 672808 w 1678489"/>
                    <a:gd name="connsiteY4" fmla="*/ 48205 h 1246364"/>
                    <a:gd name="connsiteX5" fmla="*/ 680745 w 1678489"/>
                    <a:gd name="connsiteY5" fmla="*/ 213305 h 1246364"/>
                    <a:gd name="connsiteX6" fmla="*/ 623595 w 1678489"/>
                    <a:gd name="connsiteY6" fmla="*/ 364118 h 1246364"/>
                    <a:gd name="connsiteX7" fmla="*/ 668838 w 1678489"/>
                    <a:gd name="connsiteY7" fmla="*/ 214892 h 1246364"/>
                    <a:gd name="connsiteX8" fmla="*/ 314033 w 1678489"/>
                    <a:gd name="connsiteY8" fmla="*/ 25980 h 1246364"/>
                    <a:gd name="connsiteX9" fmla="*/ 247358 w 1678489"/>
                    <a:gd name="connsiteY9" fmla="*/ 120436 h 1246364"/>
                    <a:gd name="connsiteX10" fmla="*/ 398170 w 1678489"/>
                    <a:gd name="connsiteY10" fmla="*/ 238705 h 1246364"/>
                    <a:gd name="connsiteX11" fmla="*/ 441033 w 1678489"/>
                    <a:gd name="connsiteY11" fmla="*/ 264899 h 1246364"/>
                    <a:gd name="connsiteX12" fmla="*/ 339433 w 1678489"/>
                    <a:gd name="connsiteY12" fmla="*/ 435555 h 1246364"/>
                    <a:gd name="connsiteX13" fmla="*/ 445001 w 1678489"/>
                    <a:gd name="connsiteY13" fmla="*/ 264899 h 1246364"/>
                    <a:gd name="connsiteX14" fmla="*/ 143377 w 1678489"/>
                    <a:gd name="connsiteY14" fmla="*/ 170442 h 1246364"/>
                    <a:gd name="connsiteX15" fmla="*/ 60033 w 1678489"/>
                    <a:gd name="connsiteY15" fmla="*/ 289505 h 1246364"/>
                    <a:gd name="connsiteX16" fmla="*/ 290221 w 1678489"/>
                    <a:gd name="connsiteY16" fmla="*/ 428411 h 1246364"/>
                    <a:gd name="connsiteX17" fmla="*/ 50508 w 1678489"/>
                    <a:gd name="connsiteY17" fmla="*/ 403805 h 1246364"/>
                    <a:gd name="connsiteX18" fmla="*/ 21933 w 1678489"/>
                    <a:gd name="connsiteY18" fmla="*/ 524455 h 1246364"/>
                    <a:gd name="connsiteX19" fmla="*/ 282283 w 1678489"/>
                    <a:gd name="connsiteY19" fmla="*/ 635580 h 1246364"/>
                    <a:gd name="connsiteX20" fmla="*/ 370389 w 1678489"/>
                    <a:gd name="connsiteY20" fmla="*/ 699080 h 1246364"/>
                    <a:gd name="connsiteX21" fmla="*/ 683127 w 1678489"/>
                    <a:gd name="connsiteY21" fmla="*/ 799093 h 1246364"/>
                    <a:gd name="connsiteX22" fmla="*/ 834733 w 1678489"/>
                    <a:gd name="connsiteY22" fmla="*/ 473655 h 1246364"/>
                    <a:gd name="connsiteX23" fmla="*/ 667252 w 1678489"/>
                    <a:gd name="connsiteY23" fmla="*/ 798298 h 1246364"/>
                    <a:gd name="connsiteX24" fmla="*/ 1157790 w 1678489"/>
                    <a:gd name="connsiteY24" fmla="*/ 1243593 h 1246364"/>
                    <a:gd name="connsiteX25" fmla="*/ 1250658 w 1678489"/>
                    <a:gd name="connsiteY25" fmla="*/ 1216605 h 1246364"/>
                    <a:gd name="connsiteX26" fmla="*/ 1106197 w 1678489"/>
                    <a:gd name="connsiteY26" fmla="*/ 1098337 h 1246364"/>
                    <a:gd name="connsiteX27" fmla="*/ 1129215 w 1678489"/>
                    <a:gd name="connsiteY27" fmla="*/ 1169772 h 1246364"/>
                    <a:gd name="connsiteX28" fmla="*/ 1145883 w 1678489"/>
                    <a:gd name="connsiteY28" fmla="*/ 1048330 h 1246364"/>
                    <a:gd name="connsiteX29" fmla="*/ 1312571 w 1678489"/>
                    <a:gd name="connsiteY29" fmla="*/ 1101512 h 1246364"/>
                    <a:gd name="connsiteX30" fmla="*/ 1254627 w 1678489"/>
                    <a:gd name="connsiteY30" fmla="*/ 912598 h 1246364"/>
                    <a:gd name="connsiteX31" fmla="*/ 1444333 w 1678489"/>
                    <a:gd name="connsiteY31" fmla="*/ 943555 h 1246364"/>
                    <a:gd name="connsiteX32" fmla="*/ 1545933 w 1678489"/>
                    <a:gd name="connsiteY32" fmla="*/ 949906 h 1246364"/>
                    <a:gd name="connsiteX33" fmla="*/ 1435602 w 1678489"/>
                    <a:gd name="connsiteY33" fmla="*/ 756230 h 1246364"/>
                    <a:gd name="connsiteX34" fmla="*/ 1620545 w 1678489"/>
                    <a:gd name="connsiteY34" fmla="*/ 714162 h 1246364"/>
                    <a:gd name="connsiteX35" fmla="*/ 1678489 w 1678489"/>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403805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80880 w 1680880"/>
                    <a:gd name="connsiteY0" fmla="*/ 691936 h 1246364"/>
                    <a:gd name="connsiteX1" fmla="*/ 953012 w 1680880"/>
                    <a:gd name="connsiteY1" fmla="*/ 401424 h 1246364"/>
                    <a:gd name="connsiteX2" fmla="*/ 848237 w 1680880"/>
                    <a:gd name="connsiteY2" fmla="*/ 194256 h 1246364"/>
                    <a:gd name="connsiteX3" fmla="*/ 835537 w 1680880"/>
                    <a:gd name="connsiteY3" fmla="*/ 24393 h 1246364"/>
                    <a:gd name="connsiteX4" fmla="*/ 675199 w 1680880"/>
                    <a:gd name="connsiteY4" fmla="*/ 48205 h 1246364"/>
                    <a:gd name="connsiteX5" fmla="*/ 683136 w 1680880"/>
                    <a:gd name="connsiteY5" fmla="*/ 213305 h 1246364"/>
                    <a:gd name="connsiteX6" fmla="*/ 625986 w 1680880"/>
                    <a:gd name="connsiteY6" fmla="*/ 364118 h 1246364"/>
                    <a:gd name="connsiteX7" fmla="*/ 671229 w 1680880"/>
                    <a:gd name="connsiteY7" fmla="*/ 214892 h 1246364"/>
                    <a:gd name="connsiteX8" fmla="*/ 316424 w 1680880"/>
                    <a:gd name="connsiteY8" fmla="*/ 25980 h 1246364"/>
                    <a:gd name="connsiteX9" fmla="*/ 249749 w 1680880"/>
                    <a:gd name="connsiteY9" fmla="*/ 120436 h 1246364"/>
                    <a:gd name="connsiteX10" fmla="*/ 400561 w 1680880"/>
                    <a:gd name="connsiteY10" fmla="*/ 238705 h 1246364"/>
                    <a:gd name="connsiteX11" fmla="*/ 443424 w 1680880"/>
                    <a:gd name="connsiteY11" fmla="*/ 264899 h 1246364"/>
                    <a:gd name="connsiteX12" fmla="*/ 341824 w 1680880"/>
                    <a:gd name="connsiteY12" fmla="*/ 435555 h 1246364"/>
                    <a:gd name="connsiteX13" fmla="*/ 447392 w 1680880"/>
                    <a:gd name="connsiteY13" fmla="*/ 264899 h 1246364"/>
                    <a:gd name="connsiteX14" fmla="*/ 145768 w 1680880"/>
                    <a:gd name="connsiteY14" fmla="*/ 170442 h 1246364"/>
                    <a:gd name="connsiteX15" fmla="*/ 62424 w 1680880"/>
                    <a:gd name="connsiteY15" fmla="*/ 289505 h 1246364"/>
                    <a:gd name="connsiteX16" fmla="*/ 292612 w 1680880"/>
                    <a:gd name="connsiteY16" fmla="*/ 428411 h 1246364"/>
                    <a:gd name="connsiteX17" fmla="*/ 52899 w 1680880"/>
                    <a:gd name="connsiteY17" fmla="*/ 399042 h 1246364"/>
                    <a:gd name="connsiteX18" fmla="*/ 38612 w 1680880"/>
                    <a:gd name="connsiteY18" fmla="*/ 524455 h 1246364"/>
                    <a:gd name="connsiteX19" fmla="*/ 284674 w 1680880"/>
                    <a:gd name="connsiteY19" fmla="*/ 635580 h 1246364"/>
                    <a:gd name="connsiteX20" fmla="*/ 372780 w 1680880"/>
                    <a:gd name="connsiteY20" fmla="*/ 699080 h 1246364"/>
                    <a:gd name="connsiteX21" fmla="*/ 685518 w 1680880"/>
                    <a:gd name="connsiteY21" fmla="*/ 799093 h 1246364"/>
                    <a:gd name="connsiteX22" fmla="*/ 837124 w 1680880"/>
                    <a:gd name="connsiteY22" fmla="*/ 473655 h 1246364"/>
                    <a:gd name="connsiteX23" fmla="*/ 669643 w 1680880"/>
                    <a:gd name="connsiteY23" fmla="*/ 798298 h 1246364"/>
                    <a:gd name="connsiteX24" fmla="*/ 1160181 w 1680880"/>
                    <a:gd name="connsiteY24" fmla="*/ 1243593 h 1246364"/>
                    <a:gd name="connsiteX25" fmla="*/ 1253049 w 1680880"/>
                    <a:gd name="connsiteY25" fmla="*/ 1216605 h 1246364"/>
                    <a:gd name="connsiteX26" fmla="*/ 1108588 w 1680880"/>
                    <a:gd name="connsiteY26" fmla="*/ 1098337 h 1246364"/>
                    <a:gd name="connsiteX27" fmla="*/ 1131606 w 1680880"/>
                    <a:gd name="connsiteY27" fmla="*/ 1169772 h 1246364"/>
                    <a:gd name="connsiteX28" fmla="*/ 1148274 w 1680880"/>
                    <a:gd name="connsiteY28" fmla="*/ 1048330 h 1246364"/>
                    <a:gd name="connsiteX29" fmla="*/ 1314962 w 1680880"/>
                    <a:gd name="connsiteY29" fmla="*/ 1101512 h 1246364"/>
                    <a:gd name="connsiteX30" fmla="*/ 1257018 w 1680880"/>
                    <a:gd name="connsiteY30" fmla="*/ 912598 h 1246364"/>
                    <a:gd name="connsiteX31" fmla="*/ 1446724 w 1680880"/>
                    <a:gd name="connsiteY31" fmla="*/ 943555 h 1246364"/>
                    <a:gd name="connsiteX32" fmla="*/ 1548324 w 1680880"/>
                    <a:gd name="connsiteY32" fmla="*/ 949906 h 1246364"/>
                    <a:gd name="connsiteX33" fmla="*/ 1437993 w 1680880"/>
                    <a:gd name="connsiteY33" fmla="*/ 756230 h 1246364"/>
                    <a:gd name="connsiteX34" fmla="*/ 1622936 w 1680880"/>
                    <a:gd name="connsiteY34" fmla="*/ 714162 h 1246364"/>
                    <a:gd name="connsiteX35" fmla="*/ 1680880 w 1680880"/>
                    <a:gd name="connsiteY35" fmla="*/ 691936 h 1246364"/>
                    <a:gd name="connsiteX0" fmla="*/ 1688648 w 1688648"/>
                    <a:gd name="connsiteY0" fmla="*/ 691936 h 1246364"/>
                    <a:gd name="connsiteX1" fmla="*/ 960780 w 1688648"/>
                    <a:gd name="connsiteY1" fmla="*/ 401424 h 1246364"/>
                    <a:gd name="connsiteX2" fmla="*/ 856005 w 1688648"/>
                    <a:gd name="connsiteY2" fmla="*/ 194256 h 1246364"/>
                    <a:gd name="connsiteX3" fmla="*/ 843305 w 1688648"/>
                    <a:gd name="connsiteY3" fmla="*/ 24393 h 1246364"/>
                    <a:gd name="connsiteX4" fmla="*/ 682967 w 1688648"/>
                    <a:gd name="connsiteY4" fmla="*/ 48205 h 1246364"/>
                    <a:gd name="connsiteX5" fmla="*/ 690904 w 1688648"/>
                    <a:gd name="connsiteY5" fmla="*/ 213305 h 1246364"/>
                    <a:gd name="connsiteX6" fmla="*/ 633754 w 1688648"/>
                    <a:gd name="connsiteY6" fmla="*/ 364118 h 1246364"/>
                    <a:gd name="connsiteX7" fmla="*/ 678997 w 1688648"/>
                    <a:gd name="connsiteY7" fmla="*/ 214892 h 1246364"/>
                    <a:gd name="connsiteX8" fmla="*/ 324192 w 1688648"/>
                    <a:gd name="connsiteY8" fmla="*/ 25980 h 1246364"/>
                    <a:gd name="connsiteX9" fmla="*/ 257517 w 1688648"/>
                    <a:gd name="connsiteY9" fmla="*/ 120436 h 1246364"/>
                    <a:gd name="connsiteX10" fmla="*/ 408329 w 1688648"/>
                    <a:gd name="connsiteY10" fmla="*/ 238705 h 1246364"/>
                    <a:gd name="connsiteX11" fmla="*/ 451192 w 1688648"/>
                    <a:gd name="connsiteY11" fmla="*/ 264899 h 1246364"/>
                    <a:gd name="connsiteX12" fmla="*/ 349592 w 1688648"/>
                    <a:gd name="connsiteY12" fmla="*/ 435555 h 1246364"/>
                    <a:gd name="connsiteX13" fmla="*/ 455160 w 1688648"/>
                    <a:gd name="connsiteY13" fmla="*/ 264899 h 1246364"/>
                    <a:gd name="connsiteX14" fmla="*/ 153536 w 1688648"/>
                    <a:gd name="connsiteY14" fmla="*/ 170442 h 1246364"/>
                    <a:gd name="connsiteX15" fmla="*/ 70192 w 1688648"/>
                    <a:gd name="connsiteY15" fmla="*/ 289505 h 1246364"/>
                    <a:gd name="connsiteX16" fmla="*/ 300380 w 1688648"/>
                    <a:gd name="connsiteY16" fmla="*/ 428411 h 1246364"/>
                    <a:gd name="connsiteX17" fmla="*/ 60667 w 1688648"/>
                    <a:gd name="connsiteY17" fmla="*/ 399042 h 1246364"/>
                    <a:gd name="connsiteX18" fmla="*/ 46380 w 1688648"/>
                    <a:gd name="connsiteY18" fmla="*/ 524455 h 1246364"/>
                    <a:gd name="connsiteX19" fmla="*/ 292442 w 1688648"/>
                    <a:gd name="connsiteY19" fmla="*/ 635580 h 1246364"/>
                    <a:gd name="connsiteX20" fmla="*/ 380548 w 1688648"/>
                    <a:gd name="connsiteY20" fmla="*/ 699080 h 1246364"/>
                    <a:gd name="connsiteX21" fmla="*/ 693286 w 1688648"/>
                    <a:gd name="connsiteY21" fmla="*/ 799093 h 1246364"/>
                    <a:gd name="connsiteX22" fmla="*/ 844892 w 1688648"/>
                    <a:gd name="connsiteY22" fmla="*/ 473655 h 1246364"/>
                    <a:gd name="connsiteX23" fmla="*/ 677411 w 1688648"/>
                    <a:gd name="connsiteY23" fmla="*/ 798298 h 1246364"/>
                    <a:gd name="connsiteX24" fmla="*/ 1167949 w 1688648"/>
                    <a:gd name="connsiteY24" fmla="*/ 1243593 h 1246364"/>
                    <a:gd name="connsiteX25" fmla="*/ 1260817 w 1688648"/>
                    <a:gd name="connsiteY25" fmla="*/ 1216605 h 1246364"/>
                    <a:gd name="connsiteX26" fmla="*/ 1116356 w 1688648"/>
                    <a:gd name="connsiteY26" fmla="*/ 1098337 h 1246364"/>
                    <a:gd name="connsiteX27" fmla="*/ 1139374 w 1688648"/>
                    <a:gd name="connsiteY27" fmla="*/ 1169772 h 1246364"/>
                    <a:gd name="connsiteX28" fmla="*/ 1156042 w 1688648"/>
                    <a:gd name="connsiteY28" fmla="*/ 1048330 h 1246364"/>
                    <a:gd name="connsiteX29" fmla="*/ 1322730 w 1688648"/>
                    <a:gd name="connsiteY29" fmla="*/ 1101512 h 1246364"/>
                    <a:gd name="connsiteX30" fmla="*/ 1264786 w 1688648"/>
                    <a:gd name="connsiteY30" fmla="*/ 912598 h 1246364"/>
                    <a:gd name="connsiteX31" fmla="*/ 1454492 w 1688648"/>
                    <a:gd name="connsiteY31" fmla="*/ 943555 h 1246364"/>
                    <a:gd name="connsiteX32" fmla="*/ 1556092 w 1688648"/>
                    <a:gd name="connsiteY32" fmla="*/ 949906 h 1246364"/>
                    <a:gd name="connsiteX33" fmla="*/ 1445761 w 1688648"/>
                    <a:gd name="connsiteY33" fmla="*/ 756230 h 1246364"/>
                    <a:gd name="connsiteX34" fmla="*/ 1630704 w 1688648"/>
                    <a:gd name="connsiteY34" fmla="*/ 714162 h 1246364"/>
                    <a:gd name="connsiteX35" fmla="*/ 1688648 w 1688648"/>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4159"/>
                    <a:gd name="connsiteX1" fmla="*/ 959794 w 1687662"/>
                    <a:gd name="connsiteY1" fmla="*/ 401424 h 1244159"/>
                    <a:gd name="connsiteX2" fmla="*/ 855019 w 1687662"/>
                    <a:gd name="connsiteY2" fmla="*/ 194256 h 1244159"/>
                    <a:gd name="connsiteX3" fmla="*/ 842319 w 1687662"/>
                    <a:gd name="connsiteY3" fmla="*/ 24393 h 1244159"/>
                    <a:gd name="connsiteX4" fmla="*/ 681981 w 1687662"/>
                    <a:gd name="connsiteY4" fmla="*/ 48205 h 1244159"/>
                    <a:gd name="connsiteX5" fmla="*/ 689918 w 1687662"/>
                    <a:gd name="connsiteY5" fmla="*/ 213305 h 1244159"/>
                    <a:gd name="connsiteX6" fmla="*/ 632768 w 1687662"/>
                    <a:gd name="connsiteY6" fmla="*/ 364118 h 1244159"/>
                    <a:gd name="connsiteX7" fmla="*/ 678011 w 1687662"/>
                    <a:gd name="connsiteY7" fmla="*/ 214892 h 1244159"/>
                    <a:gd name="connsiteX8" fmla="*/ 323206 w 1687662"/>
                    <a:gd name="connsiteY8" fmla="*/ 25980 h 1244159"/>
                    <a:gd name="connsiteX9" fmla="*/ 256531 w 1687662"/>
                    <a:gd name="connsiteY9" fmla="*/ 120436 h 1244159"/>
                    <a:gd name="connsiteX10" fmla="*/ 407343 w 1687662"/>
                    <a:gd name="connsiteY10" fmla="*/ 238705 h 1244159"/>
                    <a:gd name="connsiteX11" fmla="*/ 450206 w 1687662"/>
                    <a:gd name="connsiteY11" fmla="*/ 264899 h 1244159"/>
                    <a:gd name="connsiteX12" fmla="*/ 348606 w 1687662"/>
                    <a:gd name="connsiteY12" fmla="*/ 435555 h 1244159"/>
                    <a:gd name="connsiteX13" fmla="*/ 456555 w 1687662"/>
                    <a:gd name="connsiteY13" fmla="*/ 264899 h 1244159"/>
                    <a:gd name="connsiteX14" fmla="*/ 152550 w 1687662"/>
                    <a:gd name="connsiteY14" fmla="*/ 170442 h 1244159"/>
                    <a:gd name="connsiteX15" fmla="*/ 69206 w 1687662"/>
                    <a:gd name="connsiteY15" fmla="*/ 289505 h 1244159"/>
                    <a:gd name="connsiteX16" fmla="*/ 299394 w 1687662"/>
                    <a:gd name="connsiteY16" fmla="*/ 428411 h 1244159"/>
                    <a:gd name="connsiteX17" fmla="*/ 59681 w 1687662"/>
                    <a:gd name="connsiteY17" fmla="*/ 399042 h 1244159"/>
                    <a:gd name="connsiteX18" fmla="*/ 45394 w 1687662"/>
                    <a:gd name="connsiteY18" fmla="*/ 524455 h 1244159"/>
                    <a:gd name="connsiteX19" fmla="*/ 291456 w 1687662"/>
                    <a:gd name="connsiteY19" fmla="*/ 635580 h 1244159"/>
                    <a:gd name="connsiteX20" fmla="*/ 379562 w 1687662"/>
                    <a:gd name="connsiteY20" fmla="*/ 699080 h 1244159"/>
                    <a:gd name="connsiteX21" fmla="*/ 689918 w 1687662"/>
                    <a:gd name="connsiteY21" fmla="*/ 796712 h 1244159"/>
                    <a:gd name="connsiteX22" fmla="*/ 841525 w 1687662"/>
                    <a:gd name="connsiteY22" fmla="*/ 502230 h 1244159"/>
                    <a:gd name="connsiteX23" fmla="*/ 676425 w 1687662"/>
                    <a:gd name="connsiteY23" fmla="*/ 798298 h 1244159"/>
                    <a:gd name="connsiteX24" fmla="*/ 1166963 w 1687662"/>
                    <a:gd name="connsiteY24" fmla="*/ 1243593 h 1244159"/>
                    <a:gd name="connsiteX25" fmla="*/ 1259831 w 1687662"/>
                    <a:gd name="connsiteY25" fmla="*/ 1216605 h 1244159"/>
                    <a:gd name="connsiteX26" fmla="*/ 1115370 w 1687662"/>
                    <a:gd name="connsiteY26" fmla="*/ 1098337 h 1244159"/>
                    <a:gd name="connsiteX27" fmla="*/ 1138388 w 1687662"/>
                    <a:gd name="connsiteY27" fmla="*/ 1169772 h 1244159"/>
                    <a:gd name="connsiteX28" fmla="*/ 1155056 w 1687662"/>
                    <a:gd name="connsiteY28" fmla="*/ 1048330 h 1244159"/>
                    <a:gd name="connsiteX29" fmla="*/ 1321744 w 1687662"/>
                    <a:gd name="connsiteY29" fmla="*/ 1101512 h 1244159"/>
                    <a:gd name="connsiteX30" fmla="*/ 1263800 w 1687662"/>
                    <a:gd name="connsiteY30" fmla="*/ 912598 h 1244159"/>
                    <a:gd name="connsiteX31" fmla="*/ 1453506 w 1687662"/>
                    <a:gd name="connsiteY31" fmla="*/ 943555 h 1244159"/>
                    <a:gd name="connsiteX32" fmla="*/ 1555106 w 1687662"/>
                    <a:gd name="connsiteY32" fmla="*/ 949906 h 1244159"/>
                    <a:gd name="connsiteX33" fmla="*/ 1444775 w 1687662"/>
                    <a:gd name="connsiteY33" fmla="*/ 756230 h 1244159"/>
                    <a:gd name="connsiteX34" fmla="*/ 1629718 w 1687662"/>
                    <a:gd name="connsiteY34" fmla="*/ 714162 h 1244159"/>
                    <a:gd name="connsiteX35" fmla="*/ 1687662 w 1687662"/>
                    <a:gd name="connsiteY35" fmla="*/ 691936 h 1244159"/>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8337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21719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4101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50295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8388 w 1687662"/>
                    <a:gd name="connsiteY27" fmla="*/ 1176916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3626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256531 w 1687662"/>
                    <a:gd name="connsiteY8" fmla="*/ 120436 h 1243775"/>
                    <a:gd name="connsiteX9" fmla="*/ 407343 w 1687662"/>
                    <a:gd name="connsiteY9" fmla="*/ 238705 h 1243775"/>
                    <a:gd name="connsiteX10" fmla="*/ 450206 w 1687662"/>
                    <a:gd name="connsiteY10" fmla="*/ 264899 h 1243775"/>
                    <a:gd name="connsiteX11" fmla="*/ 348606 w 1687662"/>
                    <a:gd name="connsiteY11" fmla="*/ 435555 h 1243775"/>
                    <a:gd name="connsiteX12" fmla="*/ 456555 w 1687662"/>
                    <a:gd name="connsiteY12" fmla="*/ 264899 h 1243775"/>
                    <a:gd name="connsiteX13" fmla="*/ 152550 w 1687662"/>
                    <a:gd name="connsiteY13" fmla="*/ 170442 h 1243775"/>
                    <a:gd name="connsiteX14" fmla="*/ 69206 w 1687662"/>
                    <a:gd name="connsiteY14" fmla="*/ 289505 h 1243775"/>
                    <a:gd name="connsiteX15" fmla="*/ 299394 w 1687662"/>
                    <a:gd name="connsiteY15" fmla="*/ 428411 h 1243775"/>
                    <a:gd name="connsiteX16" fmla="*/ 59681 w 1687662"/>
                    <a:gd name="connsiteY16" fmla="*/ 399042 h 1243775"/>
                    <a:gd name="connsiteX17" fmla="*/ 45394 w 1687662"/>
                    <a:gd name="connsiteY17" fmla="*/ 524455 h 1243775"/>
                    <a:gd name="connsiteX18" fmla="*/ 291456 w 1687662"/>
                    <a:gd name="connsiteY18" fmla="*/ 635580 h 1243775"/>
                    <a:gd name="connsiteX19" fmla="*/ 379562 w 1687662"/>
                    <a:gd name="connsiteY19" fmla="*/ 699080 h 1243775"/>
                    <a:gd name="connsiteX20" fmla="*/ 689918 w 1687662"/>
                    <a:gd name="connsiteY20" fmla="*/ 796712 h 1243775"/>
                    <a:gd name="connsiteX21" fmla="*/ 841525 w 1687662"/>
                    <a:gd name="connsiteY21" fmla="*/ 502230 h 1243775"/>
                    <a:gd name="connsiteX22" fmla="*/ 676425 w 1687662"/>
                    <a:gd name="connsiteY22" fmla="*/ 798298 h 1243775"/>
                    <a:gd name="connsiteX23" fmla="*/ 1166963 w 1687662"/>
                    <a:gd name="connsiteY23" fmla="*/ 1243593 h 1243775"/>
                    <a:gd name="connsiteX24" fmla="*/ 1259831 w 1687662"/>
                    <a:gd name="connsiteY24" fmla="*/ 1216605 h 1243775"/>
                    <a:gd name="connsiteX25" fmla="*/ 1108226 w 1687662"/>
                    <a:gd name="connsiteY25" fmla="*/ 1088812 h 1243775"/>
                    <a:gd name="connsiteX26" fmla="*/ 1121720 w 1687662"/>
                    <a:gd name="connsiteY26" fmla="*/ 1169772 h 1243775"/>
                    <a:gd name="connsiteX27" fmla="*/ 1147912 w 1687662"/>
                    <a:gd name="connsiteY27" fmla="*/ 1043568 h 1243775"/>
                    <a:gd name="connsiteX28" fmla="*/ 1321744 w 1687662"/>
                    <a:gd name="connsiteY28" fmla="*/ 1118181 h 1243775"/>
                    <a:gd name="connsiteX29" fmla="*/ 1263800 w 1687662"/>
                    <a:gd name="connsiteY29" fmla="*/ 912598 h 1243775"/>
                    <a:gd name="connsiteX30" fmla="*/ 1453506 w 1687662"/>
                    <a:gd name="connsiteY30" fmla="*/ 943555 h 1243775"/>
                    <a:gd name="connsiteX31" fmla="*/ 1555106 w 1687662"/>
                    <a:gd name="connsiteY31" fmla="*/ 949906 h 1243775"/>
                    <a:gd name="connsiteX32" fmla="*/ 1447157 w 1687662"/>
                    <a:gd name="connsiteY32" fmla="*/ 749087 h 1243775"/>
                    <a:gd name="connsiteX33" fmla="*/ 1629718 w 1687662"/>
                    <a:gd name="connsiteY33" fmla="*/ 707018 h 1243775"/>
                    <a:gd name="connsiteX34" fmla="*/ 1687662 w 1687662"/>
                    <a:gd name="connsiteY34"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256531 w 1687662"/>
                    <a:gd name="connsiteY8" fmla="*/ 120436 h 1243775"/>
                    <a:gd name="connsiteX9" fmla="*/ 407343 w 1687662"/>
                    <a:gd name="connsiteY9" fmla="*/ 238705 h 1243775"/>
                    <a:gd name="connsiteX10" fmla="*/ 450206 w 1687662"/>
                    <a:gd name="connsiteY10" fmla="*/ 264899 h 1243775"/>
                    <a:gd name="connsiteX11" fmla="*/ 348606 w 1687662"/>
                    <a:gd name="connsiteY11" fmla="*/ 435555 h 1243775"/>
                    <a:gd name="connsiteX12" fmla="*/ 456555 w 1687662"/>
                    <a:gd name="connsiteY12" fmla="*/ 264899 h 1243775"/>
                    <a:gd name="connsiteX13" fmla="*/ 69206 w 1687662"/>
                    <a:gd name="connsiteY13" fmla="*/ 289505 h 1243775"/>
                    <a:gd name="connsiteX14" fmla="*/ 299394 w 1687662"/>
                    <a:gd name="connsiteY14" fmla="*/ 428411 h 1243775"/>
                    <a:gd name="connsiteX15" fmla="*/ 59681 w 1687662"/>
                    <a:gd name="connsiteY15" fmla="*/ 399042 h 1243775"/>
                    <a:gd name="connsiteX16" fmla="*/ 45394 w 1687662"/>
                    <a:gd name="connsiteY16" fmla="*/ 524455 h 1243775"/>
                    <a:gd name="connsiteX17" fmla="*/ 291456 w 1687662"/>
                    <a:gd name="connsiteY17" fmla="*/ 635580 h 1243775"/>
                    <a:gd name="connsiteX18" fmla="*/ 379562 w 1687662"/>
                    <a:gd name="connsiteY18" fmla="*/ 699080 h 1243775"/>
                    <a:gd name="connsiteX19" fmla="*/ 689918 w 1687662"/>
                    <a:gd name="connsiteY19" fmla="*/ 796712 h 1243775"/>
                    <a:gd name="connsiteX20" fmla="*/ 841525 w 1687662"/>
                    <a:gd name="connsiteY20" fmla="*/ 502230 h 1243775"/>
                    <a:gd name="connsiteX21" fmla="*/ 676425 w 1687662"/>
                    <a:gd name="connsiteY21" fmla="*/ 798298 h 1243775"/>
                    <a:gd name="connsiteX22" fmla="*/ 1166963 w 1687662"/>
                    <a:gd name="connsiteY22" fmla="*/ 1243593 h 1243775"/>
                    <a:gd name="connsiteX23" fmla="*/ 1259831 w 1687662"/>
                    <a:gd name="connsiteY23" fmla="*/ 1216605 h 1243775"/>
                    <a:gd name="connsiteX24" fmla="*/ 1108226 w 1687662"/>
                    <a:gd name="connsiteY24" fmla="*/ 1088812 h 1243775"/>
                    <a:gd name="connsiteX25" fmla="*/ 1121720 w 1687662"/>
                    <a:gd name="connsiteY25" fmla="*/ 1169772 h 1243775"/>
                    <a:gd name="connsiteX26" fmla="*/ 1147912 w 1687662"/>
                    <a:gd name="connsiteY26" fmla="*/ 1043568 h 1243775"/>
                    <a:gd name="connsiteX27" fmla="*/ 1321744 w 1687662"/>
                    <a:gd name="connsiteY27" fmla="*/ 1118181 h 1243775"/>
                    <a:gd name="connsiteX28" fmla="*/ 1263800 w 1687662"/>
                    <a:gd name="connsiteY28" fmla="*/ 912598 h 1243775"/>
                    <a:gd name="connsiteX29" fmla="*/ 1453506 w 1687662"/>
                    <a:gd name="connsiteY29" fmla="*/ 943555 h 1243775"/>
                    <a:gd name="connsiteX30" fmla="*/ 1555106 w 1687662"/>
                    <a:gd name="connsiteY30" fmla="*/ 949906 h 1243775"/>
                    <a:gd name="connsiteX31" fmla="*/ 1447157 w 1687662"/>
                    <a:gd name="connsiteY31" fmla="*/ 749087 h 1243775"/>
                    <a:gd name="connsiteX32" fmla="*/ 1629718 w 1687662"/>
                    <a:gd name="connsiteY32" fmla="*/ 707018 h 1243775"/>
                    <a:gd name="connsiteX33" fmla="*/ 1687662 w 1687662"/>
                    <a:gd name="connsiteY33" fmla="*/ 691936 h 1243775"/>
                    <a:gd name="connsiteX0" fmla="*/ 1642268 w 1642268"/>
                    <a:gd name="connsiteY0" fmla="*/ 691936 h 1243775"/>
                    <a:gd name="connsiteX1" fmla="*/ 914400 w 1642268"/>
                    <a:gd name="connsiteY1" fmla="*/ 401424 h 1243775"/>
                    <a:gd name="connsiteX2" fmla="*/ 809625 w 1642268"/>
                    <a:gd name="connsiteY2" fmla="*/ 194256 h 1243775"/>
                    <a:gd name="connsiteX3" fmla="*/ 796925 w 1642268"/>
                    <a:gd name="connsiteY3" fmla="*/ 24393 h 1243775"/>
                    <a:gd name="connsiteX4" fmla="*/ 636587 w 1642268"/>
                    <a:gd name="connsiteY4" fmla="*/ 48205 h 1243775"/>
                    <a:gd name="connsiteX5" fmla="*/ 644524 w 1642268"/>
                    <a:gd name="connsiteY5" fmla="*/ 213305 h 1243775"/>
                    <a:gd name="connsiteX6" fmla="*/ 587374 w 1642268"/>
                    <a:gd name="connsiteY6" fmla="*/ 364118 h 1243775"/>
                    <a:gd name="connsiteX7" fmla="*/ 632617 w 1642268"/>
                    <a:gd name="connsiteY7" fmla="*/ 214892 h 1243775"/>
                    <a:gd name="connsiteX8" fmla="*/ 211137 w 1642268"/>
                    <a:gd name="connsiteY8" fmla="*/ 120436 h 1243775"/>
                    <a:gd name="connsiteX9" fmla="*/ 361949 w 1642268"/>
                    <a:gd name="connsiteY9" fmla="*/ 238705 h 1243775"/>
                    <a:gd name="connsiteX10" fmla="*/ 404812 w 1642268"/>
                    <a:gd name="connsiteY10" fmla="*/ 264899 h 1243775"/>
                    <a:gd name="connsiteX11" fmla="*/ 303212 w 1642268"/>
                    <a:gd name="connsiteY11" fmla="*/ 435555 h 1243775"/>
                    <a:gd name="connsiteX12" fmla="*/ 411161 w 1642268"/>
                    <a:gd name="connsiteY12" fmla="*/ 264899 h 1243775"/>
                    <a:gd name="connsiteX13" fmla="*/ 23812 w 1642268"/>
                    <a:gd name="connsiteY13" fmla="*/ 289505 h 1243775"/>
                    <a:gd name="connsiteX14" fmla="*/ 254000 w 1642268"/>
                    <a:gd name="connsiteY14" fmla="*/ 428411 h 1243775"/>
                    <a:gd name="connsiteX15" fmla="*/ 0 w 1642268"/>
                    <a:gd name="connsiteY15" fmla="*/ 524455 h 1243775"/>
                    <a:gd name="connsiteX16" fmla="*/ 246062 w 1642268"/>
                    <a:gd name="connsiteY16" fmla="*/ 635580 h 1243775"/>
                    <a:gd name="connsiteX17" fmla="*/ 334168 w 1642268"/>
                    <a:gd name="connsiteY17" fmla="*/ 699080 h 1243775"/>
                    <a:gd name="connsiteX18" fmla="*/ 644524 w 1642268"/>
                    <a:gd name="connsiteY18" fmla="*/ 796712 h 1243775"/>
                    <a:gd name="connsiteX19" fmla="*/ 796131 w 1642268"/>
                    <a:gd name="connsiteY19" fmla="*/ 502230 h 1243775"/>
                    <a:gd name="connsiteX20" fmla="*/ 631031 w 1642268"/>
                    <a:gd name="connsiteY20" fmla="*/ 798298 h 1243775"/>
                    <a:gd name="connsiteX21" fmla="*/ 1121569 w 1642268"/>
                    <a:gd name="connsiteY21" fmla="*/ 1243593 h 1243775"/>
                    <a:gd name="connsiteX22" fmla="*/ 1214437 w 1642268"/>
                    <a:gd name="connsiteY22" fmla="*/ 1216605 h 1243775"/>
                    <a:gd name="connsiteX23" fmla="*/ 1062832 w 1642268"/>
                    <a:gd name="connsiteY23" fmla="*/ 1088812 h 1243775"/>
                    <a:gd name="connsiteX24" fmla="*/ 1076326 w 1642268"/>
                    <a:gd name="connsiteY24" fmla="*/ 1169772 h 1243775"/>
                    <a:gd name="connsiteX25" fmla="*/ 1102518 w 1642268"/>
                    <a:gd name="connsiteY25" fmla="*/ 1043568 h 1243775"/>
                    <a:gd name="connsiteX26" fmla="*/ 1276350 w 1642268"/>
                    <a:gd name="connsiteY26" fmla="*/ 1118181 h 1243775"/>
                    <a:gd name="connsiteX27" fmla="*/ 1218406 w 1642268"/>
                    <a:gd name="connsiteY27" fmla="*/ 912598 h 1243775"/>
                    <a:gd name="connsiteX28" fmla="*/ 1408112 w 1642268"/>
                    <a:gd name="connsiteY28" fmla="*/ 943555 h 1243775"/>
                    <a:gd name="connsiteX29" fmla="*/ 1509712 w 1642268"/>
                    <a:gd name="connsiteY29" fmla="*/ 949906 h 1243775"/>
                    <a:gd name="connsiteX30" fmla="*/ 1401763 w 1642268"/>
                    <a:gd name="connsiteY30" fmla="*/ 749087 h 1243775"/>
                    <a:gd name="connsiteX31" fmla="*/ 1584324 w 1642268"/>
                    <a:gd name="connsiteY31" fmla="*/ 707018 h 1243775"/>
                    <a:gd name="connsiteX32" fmla="*/ 1642268 w 1642268"/>
                    <a:gd name="connsiteY32" fmla="*/ 691936 h 1243775"/>
                    <a:gd name="connsiteX0" fmla="*/ 1618456 w 1618456"/>
                    <a:gd name="connsiteY0" fmla="*/ 691936 h 1243775"/>
                    <a:gd name="connsiteX1" fmla="*/ 890588 w 1618456"/>
                    <a:gd name="connsiteY1" fmla="*/ 401424 h 1243775"/>
                    <a:gd name="connsiteX2" fmla="*/ 785813 w 1618456"/>
                    <a:gd name="connsiteY2" fmla="*/ 194256 h 1243775"/>
                    <a:gd name="connsiteX3" fmla="*/ 773113 w 1618456"/>
                    <a:gd name="connsiteY3" fmla="*/ 24393 h 1243775"/>
                    <a:gd name="connsiteX4" fmla="*/ 612775 w 1618456"/>
                    <a:gd name="connsiteY4" fmla="*/ 48205 h 1243775"/>
                    <a:gd name="connsiteX5" fmla="*/ 620712 w 1618456"/>
                    <a:gd name="connsiteY5" fmla="*/ 213305 h 1243775"/>
                    <a:gd name="connsiteX6" fmla="*/ 563562 w 1618456"/>
                    <a:gd name="connsiteY6" fmla="*/ 364118 h 1243775"/>
                    <a:gd name="connsiteX7" fmla="*/ 608805 w 1618456"/>
                    <a:gd name="connsiteY7" fmla="*/ 214892 h 1243775"/>
                    <a:gd name="connsiteX8" fmla="*/ 187325 w 1618456"/>
                    <a:gd name="connsiteY8" fmla="*/ 120436 h 1243775"/>
                    <a:gd name="connsiteX9" fmla="*/ 338137 w 1618456"/>
                    <a:gd name="connsiteY9" fmla="*/ 238705 h 1243775"/>
                    <a:gd name="connsiteX10" fmla="*/ 381000 w 1618456"/>
                    <a:gd name="connsiteY10" fmla="*/ 264899 h 1243775"/>
                    <a:gd name="connsiteX11" fmla="*/ 279400 w 1618456"/>
                    <a:gd name="connsiteY11" fmla="*/ 435555 h 1243775"/>
                    <a:gd name="connsiteX12" fmla="*/ 387349 w 1618456"/>
                    <a:gd name="connsiteY12" fmla="*/ 264899 h 1243775"/>
                    <a:gd name="connsiteX13" fmla="*/ 0 w 1618456"/>
                    <a:gd name="connsiteY13" fmla="*/ 289505 h 1243775"/>
                    <a:gd name="connsiteX14" fmla="*/ 230188 w 1618456"/>
                    <a:gd name="connsiteY14" fmla="*/ 428411 h 1243775"/>
                    <a:gd name="connsiteX15" fmla="*/ 98108 w 1618456"/>
                    <a:gd name="connsiteY15" fmla="*/ 516835 h 1243775"/>
                    <a:gd name="connsiteX16" fmla="*/ 222250 w 1618456"/>
                    <a:gd name="connsiteY16" fmla="*/ 635580 h 1243775"/>
                    <a:gd name="connsiteX17" fmla="*/ 310356 w 1618456"/>
                    <a:gd name="connsiteY17" fmla="*/ 699080 h 1243775"/>
                    <a:gd name="connsiteX18" fmla="*/ 620712 w 1618456"/>
                    <a:gd name="connsiteY18" fmla="*/ 796712 h 1243775"/>
                    <a:gd name="connsiteX19" fmla="*/ 772319 w 1618456"/>
                    <a:gd name="connsiteY19" fmla="*/ 502230 h 1243775"/>
                    <a:gd name="connsiteX20" fmla="*/ 607219 w 1618456"/>
                    <a:gd name="connsiteY20" fmla="*/ 798298 h 1243775"/>
                    <a:gd name="connsiteX21" fmla="*/ 1097757 w 1618456"/>
                    <a:gd name="connsiteY21" fmla="*/ 1243593 h 1243775"/>
                    <a:gd name="connsiteX22" fmla="*/ 1190625 w 1618456"/>
                    <a:gd name="connsiteY22" fmla="*/ 1216605 h 1243775"/>
                    <a:gd name="connsiteX23" fmla="*/ 1039020 w 1618456"/>
                    <a:gd name="connsiteY23" fmla="*/ 1088812 h 1243775"/>
                    <a:gd name="connsiteX24" fmla="*/ 1052514 w 1618456"/>
                    <a:gd name="connsiteY24" fmla="*/ 1169772 h 1243775"/>
                    <a:gd name="connsiteX25" fmla="*/ 1078706 w 1618456"/>
                    <a:gd name="connsiteY25" fmla="*/ 1043568 h 1243775"/>
                    <a:gd name="connsiteX26" fmla="*/ 1252538 w 1618456"/>
                    <a:gd name="connsiteY26" fmla="*/ 1118181 h 1243775"/>
                    <a:gd name="connsiteX27" fmla="*/ 1194594 w 1618456"/>
                    <a:gd name="connsiteY27" fmla="*/ 912598 h 1243775"/>
                    <a:gd name="connsiteX28" fmla="*/ 1384300 w 1618456"/>
                    <a:gd name="connsiteY28" fmla="*/ 943555 h 1243775"/>
                    <a:gd name="connsiteX29" fmla="*/ 1485900 w 1618456"/>
                    <a:gd name="connsiteY29" fmla="*/ 949906 h 1243775"/>
                    <a:gd name="connsiteX30" fmla="*/ 1377951 w 1618456"/>
                    <a:gd name="connsiteY30" fmla="*/ 749087 h 1243775"/>
                    <a:gd name="connsiteX31" fmla="*/ 1560512 w 1618456"/>
                    <a:gd name="connsiteY31" fmla="*/ 707018 h 1243775"/>
                    <a:gd name="connsiteX32" fmla="*/ 1618456 w 1618456"/>
                    <a:gd name="connsiteY32" fmla="*/ 691936 h 1243775"/>
                    <a:gd name="connsiteX0" fmla="*/ 1520348 w 1520348"/>
                    <a:gd name="connsiteY0" fmla="*/ 691936 h 1243775"/>
                    <a:gd name="connsiteX1" fmla="*/ 792480 w 1520348"/>
                    <a:gd name="connsiteY1" fmla="*/ 401424 h 1243775"/>
                    <a:gd name="connsiteX2" fmla="*/ 687705 w 1520348"/>
                    <a:gd name="connsiteY2" fmla="*/ 194256 h 1243775"/>
                    <a:gd name="connsiteX3" fmla="*/ 675005 w 1520348"/>
                    <a:gd name="connsiteY3" fmla="*/ 24393 h 1243775"/>
                    <a:gd name="connsiteX4" fmla="*/ 514667 w 1520348"/>
                    <a:gd name="connsiteY4" fmla="*/ 48205 h 1243775"/>
                    <a:gd name="connsiteX5" fmla="*/ 522604 w 1520348"/>
                    <a:gd name="connsiteY5" fmla="*/ 213305 h 1243775"/>
                    <a:gd name="connsiteX6" fmla="*/ 465454 w 1520348"/>
                    <a:gd name="connsiteY6" fmla="*/ 364118 h 1243775"/>
                    <a:gd name="connsiteX7" fmla="*/ 510697 w 1520348"/>
                    <a:gd name="connsiteY7" fmla="*/ 214892 h 1243775"/>
                    <a:gd name="connsiteX8" fmla="*/ 89217 w 1520348"/>
                    <a:gd name="connsiteY8" fmla="*/ 120436 h 1243775"/>
                    <a:gd name="connsiteX9" fmla="*/ 240029 w 1520348"/>
                    <a:gd name="connsiteY9" fmla="*/ 238705 h 1243775"/>
                    <a:gd name="connsiteX10" fmla="*/ 282892 w 1520348"/>
                    <a:gd name="connsiteY10" fmla="*/ 264899 h 1243775"/>
                    <a:gd name="connsiteX11" fmla="*/ 181292 w 1520348"/>
                    <a:gd name="connsiteY11" fmla="*/ 435555 h 1243775"/>
                    <a:gd name="connsiteX12" fmla="*/ 289241 w 1520348"/>
                    <a:gd name="connsiteY12" fmla="*/ 264899 h 1243775"/>
                    <a:gd name="connsiteX13" fmla="*/ 46672 w 1520348"/>
                    <a:gd name="connsiteY13" fmla="*/ 297125 h 1243775"/>
                    <a:gd name="connsiteX14" fmla="*/ 132080 w 1520348"/>
                    <a:gd name="connsiteY14" fmla="*/ 428411 h 1243775"/>
                    <a:gd name="connsiteX15" fmla="*/ 0 w 1520348"/>
                    <a:gd name="connsiteY15" fmla="*/ 516835 h 1243775"/>
                    <a:gd name="connsiteX16" fmla="*/ 124142 w 1520348"/>
                    <a:gd name="connsiteY16" fmla="*/ 635580 h 1243775"/>
                    <a:gd name="connsiteX17" fmla="*/ 212248 w 1520348"/>
                    <a:gd name="connsiteY17" fmla="*/ 699080 h 1243775"/>
                    <a:gd name="connsiteX18" fmla="*/ 522604 w 1520348"/>
                    <a:gd name="connsiteY18" fmla="*/ 796712 h 1243775"/>
                    <a:gd name="connsiteX19" fmla="*/ 674211 w 1520348"/>
                    <a:gd name="connsiteY19" fmla="*/ 502230 h 1243775"/>
                    <a:gd name="connsiteX20" fmla="*/ 509111 w 1520348"/>
                    <a:gd name="connsiteY20" fmla="*/ 798298 h 1243775"/>
                    <a:gd name="connsiteX21" fmla="*/ 999649 w 1520348"/>
                    <a:gd name="connsiteY21" fmla="*/ 1243593 h 1243775"/>
                    <a:gd name="connsiteX22" fmla="*/ 1092517 w 1520348"/>
                    <a:gd name="connsiteY22" fmla="*/ 1216605 h 1243775"/>
                    <a:gd name="connsiteX23" fmla="*/ 940912 w 1520348"/>
                    <a:gd name="connsiteY23" fmla="*/ 1088812 h 1243775"/>
                    <a:gd name="connsiteX24" fmla="*/ 954406 w 1520348"/>
                    <a:gd name="connsiteY24" fmla="*/ 1169772 h 1243775"/>
                    <a:gd name="connsiteX25" fmla="*/ 980598 w 1520348"/>
                    <a:gd name="connsiteY25" fmla="*/ 1043568 h 1243775"/>
                    <a:gd name="connsiteX26" fmla="*/ 1154430 w 1520348"/>
                    <a:gd name="connsiteY26" fmla="*/ 1118181 h 1243775"/>
                    <a:gd name="connsiteX27" fmla="*/ 1096486 w 1520348"/>
                    <a:gd name="connsiteY27" fmla="*/ 912598 h 1243775"/>
                    <a:gd name="connsiteX28" fmla="*/ 1286192 w 1520348"/>
                    <a:gd name="connsiteY28" fmla="*/ 943555 h 1243775"/>
                    <a:gd name="connsiteX29" fmla="*/ 1387792 w 1520348"/>
                    <a:gd name="connsiteY29" fmla="*/ 949906 h 1243775"/>
                    <a:gd name="connsiteX30" fmla="*/ 1279843 w 1520348"/>
                    <a:gd name="connsiteY30" fmla="*/ 749087 h 1243775"/>
                    <a:gd name="connsiteX31" fmla="*/ 1462404 w 1520348"/>
                    <a:gd name="connsiteY31" fmla="*/ 707018 h 1243775"/>
                    <a:gd name="connsiteX32" fmla="*/ 1520348 w 1520348"/>
                    <a:gd name="connsiteY32" fmla="*/ 691936 h 1243775"/>
                    <a:gd name="connsiteX0" fmla="*/ 1520348 w 1520348"/>
                    <a:gd name="connsiteY0" fmla="*/ 691936 h 1243775"/>
                    <a:gd name="connsiteX1" fmla="*/ 792480 w 1520348"/>
                    <a:gd name="connsiteY1" fmla="*/ 401424 h 1243775"/>
                    <a:gd name="connsiteX2" fmla="*/ 687705 w 1520348"/>
                    <a:gd name="connsiteY2" fmla="*/ 194256 h 1243775"/>
                    <a:gd name="connsiteX3" fmla="*/ 675005 w 1520348"/>
                    <a:gd name="connsiteY3" fmla="*/ 24393 h 1243775"/>
                    <a:gd name="connsiteX4" fmla="*/ 514667 w 1520348"/>
                    <a:gd name="connsiteY4" fmla="*/ 48205 h 1243775"/>
                    <a:gd name="connsiteX5" fmla="*/ 522604 w 1520348"/>
                    <a:gd name="connsiteY5" fmla="*/ 213305 h 1243775"/>
                    <a:gd name="connsiteX6" fmla="*/ 465454 w 1520348"/>
                    <a:gd name="connsiteY6" fmla="*/ 364118 h 1243775"/>
                    <a:gd name="connsiteX7" fmla="*/ 510697 w 1520348"/>
                    <a:gd name="connsiteY7" fmla="*/ 214892 h 1243775"/>
                    <a:gd name="connsiteX8" fmla="*/ 188277 w 1520348"/>
                    <a:gd name="connsiteY8" fmla="*/ 173776 h 1243775"/>
                    <a:gd name="connsiteX9" fmla="*/ 240029 w 1520348"/>
                    <a:gd name="connsiteY9" fmla="*/ 238705 h 1243775"/>
                    <a:gd name="connsiteX10" fmla="*/ 282892 w 1520348"/>
                    <a:gd name="connsiteY10" fmla="*/ 264899 h 1243775"/>
                    <a:gd name="connsiteX11" fmla="*/ 181292 w 1520348"/>
                    <a:gd name="connsiteY11" fmla="*/ 435555 h 1243775"/>
                    <a:gd name="connsiteX12" fmla="*/ 289241 w 1520348"/>
                    <a:gd name="connsiteY12" fmla="*/ 264899 h 1243775"/>
                    <a:gd name="connsiteX13" fmla="*/ 46672 w 1520348"/>
                    <a:gd name="connsiteY13" fmla="*/ 297125 h 1243775"/>
                    <a:gd name="connsiteX14" fmla="*/ 132080 w 1520348"/>
                    <a:gd name="connsiteY14" fmla="*/ 428411 h 1243775"/>
                    <a:gd name="connsiteX15" fmla="*/ 0 w 1520348"/>
                    <a:gd name="connsiteY15" fmla="*/ 516835 h 1243775"/>
                    <a:gd name="connsiteX16" fmla="*/ 124142 w 1520348"/>
                    <a:gd name="connsiteY16" fmla="*/ 635580 h 1243775"/>
                    <a:gd name="connsiteX17" fmla="*/ 212248 w 1520348"/>
                    <a:gd name="connsiteY17" fmla="*/ 699080 h 1243775"/>
                    <a:gd name="connsiteX18" fmla="*/ 522604 w 1520348"/>
                    <a:gd name="connsiteY18" fmla="*/ 796712 h 1243775"/>
                    <a:gd name="connsiteX19" fmla="*/ 674211 w 1520348"/>
                    <a:gd name="connsiteY19" fmla="*/ 502230 h 1243775"/>
                    <a:gd name="connsiteX20" fmla="*/ 509111 w 1520348"/>
                    <a:gd name="connsiteY20" fmla="*/ 798298 h 1243775"/>
                    <a:gd name="connsiteX21" fmla="*/ 999649 w 1520348"/>
                    <a:gd name="connsiteY21" fmla="*/ 1243593 h 1243775"/>
                    <a:gd name="connsiteX22" fmla="*/ 1092517 w 1520348"/>
                    <a:gd name="connsiteY22" fmla="*/ 1216605 h 1243775"/>
                    <a:gd name="connsiteX23" fmla="*/ 940912 w 1520348"/>
                    <a:gd name="connsiteY23" fmla="*/ 1088812 h 1243775"/>
                    <a:gd name="connsiteX24" fmla="*/ 954406 w 1520348"/>
                    <a:gd name="connsiteY24" fmla="*/ 1169772 h 1243775"/>
                    <a:gd name="connsiteX25" fmla="*/ 980598 w 1520348"/>
                    <a:gd name="connsiteY25" fmla="*/ 1043568 h 1243775"/>
                    <a:gd name="connsiteX26" fmla="*/ 1154430 w 1520348"/>
                    <a:gd name="connsiteY26" fmla="*/ 1118181 h 1243775"/>
                    <a:gd name="connsiteX27" fmla="*/ 1096486 w 1520348"/>
                    <a:gd name="connsiteY27" fmla="*/ 912598 h 1243775"/>
                    <a:gd name="connsiteX28" fmla="*/ 1286192 w 1520348"/>
                    <a:gd name="connsiteY28" fmla="*/ 943555 h 1243775"/>
                    <a:gd name="connsiteX29" fmla="*/ 1387792 w 1520348"/>
                    <a:gd name="connsiteY29" fmla="*/ 949906 h 1243775"/>
                    <a:gd name="connsiteX30" fmla="*/ 1279843 w 1520348"/>
                    <a:gd name="connsiteY30" fmla="*/ 749087 h 1243775"/>
                    <a:gd name="connsiteX31" fmla="*/ 1462404 w 1520348"/>
                    <a:gd name="connsiteY31" fmla="*/ 707018 h 1243775"/>
                    <a:gd name="connsiteX32" fmla="*/ 1520348 w 1520348"/>
                    <a:gd name="connsiteY32" fmla="*/ 691936 h 1243775"/>
                    <a:gd name="connsiteX0" fmla="*/ 1520348 w 1520348"/>
                    <a:gd name="connsiteY0" fmla="*/ 691936 h 1243775"/>
                    <a:gd name="connsiteX1" fmla="*/ 792480 w 1520348"/>
                    <a:gd name="connsiteY1" fmla="*/ 401424 h 1243775"/>
                    <a:gd name="connsiteX2" fmla="*/ 687705 w 1520348"/>
                    <a:gd name="connsiteY2" fmla="*/ 194256 h 1243775"/>
                    <a:gd name="connsiteX3" fmla="*/ 675005 w 1520348"/>
                    <a:gd name="connsiteY3" fmla="*/ 24393 h 1243775"/>
                    <a:gd name="connsiteX4" fmla="*/ 514667 w 1520348"/>
                    <a:gd name="connsiteY4" fmla="*/ 48205 h 1243775"/>
                    <a:gd name="connsiteX5" fmla="*/ 522604 w 1520348"/>
                    <a:gd name="connsiteY5" fmla="*/ 213305 h 1243775"/>
                    <a:gd name="connsiteX6" fmla="*/ 465454 w 1520348"/>
                    <a:gd name="connsiteY6" fmla="*/ 364118 h 1243775"/>
                    <a:gd name="connsiteX7" fmla="*/ 510697 w 1520348"/>
                    <a:gd name="connsiteY7" fmla="*/ 214892 h 1243775"/>
                    <a:gd name="connsiteX8" fmla="*/ 188277 w 1520348"/>
                    <a:gd name="connsiteY8" fmla="*/ 173776 h 1243775"/>
                    <a:gd name="connsiteX9" fmla="*/ 240029 w 1520348"/>
                    <a:gd name="connsiteY9" fmla="*/ 238705 h 1243775"/>
                    <a:gd name="connsiteX10" fmla="*/ 282892 w 1520348"/>
                    <a:gd name="connsiteY10" fmla="*/ 264899 h 1243775"/>
                    <a:gd name="connsiteX11" fmla="*/ 181292 w 1520348"/>
                    <a:gd name="connsiteY11" fmla="*/ 435555 h 1243775"/>
                    <a:gd name="connsiteX12" fmla="*/ 289241 w 1520348"/>
                    <a:gd name="connsiteY12" fmla="*/ 264899 h 1243775"/>
                    <a:gd name="connsiteX13" fmla="*/ 138112 w 1520348"/>
                    <a:gd name="connsiteY13" fmla="*/ 312365 h 1243775"/>
                    <a:gd name="connsiteX14" fmla="*/ 132080 w 1520348"/>
                    <a:gd name="connsiteY14" fmla="*/ 428411 h 1243775"/>
                    <a:gd name="connsiteX15" fmla="*/ 0 w 1520348"/>
                    <a:gd name="connsiteY15" fmla="*/ 516835 h 1243775"/>
                    <a:gd name="connsiteX16" fmla="*/ 124142 w 1520348"/>
                    <a:gd name="connsiteY16" fmla="*/ 635580 h 1243775"/>
                    <a:gd name="connsiteX17" fmla="*/ 212248 w 1520348"/>
                    <a:gd name="connsiteY17" fmla="*/ 699080 h 1243775"/>
                    <a:gd name="connsiteX18" fmla="*/ 522604 w 1520348"/>
                    <a:gd name="connsiteY18" fmla="*/ 796712 h 1243775"/>
                    <a:gd name="connsiteX19" fmla="*/ 674211 w 1520348"/>
                    <a:gd name="connsiteY19" fmla="*/ 502230 h 1243775"/>
                    <a:gd name="connsiteX20" fmla="*/ 509111 w 1520348"/>
                    <a:gd name="connsiteY20" fmla="*/ 798298 h 1243775"/>
                    <a:gd name="connsiteX21" fmla="*/ 999649 w 1520348"/>
                    <a:gd name="connsiteY21" fmla="*/ 1243593 h 1243775"/>
                    <a:gd name="connsiteX22" fmla="*/ 1092517 w 1520348"/>
                    <a:gd name="connsiteY22" fmla="*/ 1216605 h 1243775"/>
                    <a:gd name="connsiteX23" fmla="*/ 940912 w 1520348"/>
                    <a:gd name="connsiteY23" fmla="*/ 1088812 h 1243775"/>
                    <a:gd name="connsiteX24" fmla="*/ 954406 w 1520348"/>
                    <a:gd name="connsiteY24" fmla="*/ 1169772 h 1243775"/>
                    <a:gd name="connsiteX25" fmla="*/ 980598 w 1520348"/>
                    <a:gd name="connsiteY25" fmla="*/ 1043568 h 1243775"/>
                    <a:gd name="connsiteX26" fmla="*/ 1154430 w 1520348"/>
                    <a:gd name="connsiteY26" fmla="*/ 1118181 h 1243775"/>
                    <a:gd name="connsiteX27" fmla="*/ 1096486 w 1520348"/>
                    <a:gd name="connsiteY27" fmla="*/ 912598 h 1243775"/>
                    <a:gd name="connsiteX28" fmla="*/ 1286192 w 1520348"/>
                    <a:gd name="connsiteY28" fmla="*/ 943555 h 1243775"/>
                    <a:gd name="connsiteX29" fmla="*/ 1387792 w 1520348"/>
                    <a:gd name="connsiteY29" fmla="*/ 949906 h 1243775"/>
                    <a:gd name="connsiteX30" fmla="*/ 1279843 w 1520348"/>
                    <a:gd name="connsiteY30" fmla="*/ 749087 h 1243775"/>
                    <a:gd name="connsiteX31" fmla="*/ 1462404 w 1520348"/>
                    <a:gd name="connsiteY31" fmla="*/ 707018 h 1243775"/>
                    <a:gd name="connsiteX32" fmla="*/ 1520348 w 1520348"/>
                    <a:gd name="connsiteY32" fmla="*/ 691936 h 1243775"/>
                    <a:gd name="connsiteX0" fmla="*/ 1520348 w 1520348"/>
                    <a:gd name="connsiteY0" fmla="*/ 691936 h 1243775"/>
                    <a:gd name="connsiteX1" fmla="*/ 792480 w 1520348"/>
                    <a:gd name="connsiteY1" fmla="*/ 401424 h 1243775"/>
                    <a:gd name="connsiteX2" fmla="*/ 687705 w 1520348"/>
                    <a:gd name="connsiteY2" fmla="*/ 194256 h 1243775"/>
                    <a:gd name="connsiteX3" fmla="*/ 675005 w 1520348"/>
                    <a:gd name="connsiteY3" fmla="*/ 24393 h 1243775"/>
                    <a:gd name="connsiteX4" fmla="*/ 514667 w 1520348"/>
                    <a:gd name="connsiteY4" fmla="*/ 48205 h 1243775"/>
                    <a:gd name="connsiteX5" fmla="*/ 522604 w 1520348"/>
                    <a:gd name="connsiteY5" fmla="*/ 213305 h 1243775"/>
                    <a:gd name="connsiteX6" fmla="*/ 465454 w 1520348"/>
                    <a:gd name="connsiteY6" fmla="*/ 364118 h 1243775"/>
                    <a:gd name="connsiteX7" fmla="*/ 510697 w 1520348"/>
                    <a:gd name="connsiteY7" fmla="*/ 214892 h 1243775"/>
                    <a:gd name="connsiteX8" fmla="*/ 233997 w 1520348"/>
                    <a:gd name="connsiteY8" fmla="*/ 173776 h 1243775"/>
                    <a:gd name="connsiteX9" fmla="*/ 240029 w 1520348"/>
                    <a:gd name="connsiteY9" fmla="*/ 238705 h 1243775"/>
                    <a:gd name="connsiteX10" fmla="*/ 282892 w 1520348"/>
                    <a:gd name="connsiteY10" fmla="*/ 264899 h 1243775"/>
                    <a:gd name="connsiteX11" fmla="*/ 181292 w 1520348"/>
                    <a:gd name="connsiteY11" fmla="*/ 435555 h 1243775"/>
                    <a:gd name="connsiteX12" fmla="*/ 289241 w 1520348"/>
                    <a:gd name="connsiteY12" fmla="*/ 264899 h 1243775"/>
                    <a:gd name="connsiteX13" fmla="*/ 138112 w 1520348"/>
                    <a:gd name="connsiteY13" fmla="*/ 312365 h 1243775"/>
                    <a:gd name="connsiteX14" fmla="*/ 132080 w 1520348"/>
                    <a:gd name="connsiteY14" fmla="*/ 428411 h 1243775"/>
                    <a:gd name="connsiteX15" fmla="*/ 0 w 1520348"/>
                    <a:gd name="connsiteY15" fmla="*/ 516835 h 1243775"/>
                    <a:gd name="connsiteX16" fmla="*/ 124142 w 1520348"/>
                    <a:gd name="connsiteY16" fmla="*/ 635580 h 1243775"/>
                    <a:gd name="connsiteX17" fmla="*/ 212248 w 1520348"/>
                    <a:gd name="connsiteY17" fmla="*/ 699080 h 1243775"/>
                    <a:gd name="connsiteX18" fmla="*/ 522604 w 1520348"/>
                    <a:gd name="connsiteY18" fmla="*/ 796712 h 1243775"/>
                    <a:gd name="connsiteX19" fmla="*/ 674211 w 1520348"/>
                    <a:gd name="connsiteY19" fmla="*/ 502230 h 1243775"/>
                    <a:gd name="connsiteX20" fmla="*/ 509111 w 1520348"/>
                    <a:gd name="connsiteY20" fmla="*/ 798298 h 1243775"/>
                    <a:gd name="connsiteX21" fmla="*/ 999649 w 1520348"/>
                    <a:gd name="connsiteY21" fmla="*/ 1243593 h 1243775"/>
                    <a:gd name="connsiteX22" fmla="*/ 1092517 w 1520348"/>
                    <a:gd name="connsiteY22" fmla="*/ 1216605 h 1243775"/>
                    <a:gd name="connsiteX23" fmla="*/ 940912 w 1520348"/>
                    <a:gd name="connsiteY23" fmla="*/ 1088812 h 1243775"/>
                    <a:gd name="connsiteX24" fmla="*/ 954406 w 1520348"/>
                    <a:gd name="connsiteY24" fmla="*/ 1169772 h 1243775"/>
                    <a:gd name="connsiteX25" fmla="*/ 980598 w 1520348"/>
                    <a:gd name="connsiteY25" fmla="*/ 1043568 h 1243775"/>
                    <a:gd name="connsiteX26" fmla="*/ 1154430 w 1520348"/>
                    <a:gd name="connsiteY26" fmla="*/ 1118181 h 1243775"/>
                    <a:gd name="connsiteX27" fmla="*/ 1096486 w 1520348"/>
                    <a:gd name="connsiteY27" fmla="*/ 912598 h 1243775"/>
                    <a:gd name="connsiteX28" fmla="*/ 1286192 w 1520348"/>
                    <a:gd name="connsiteY28" fmla="*/ 943555 h 1243775"/>
                    <a:gd name="connsiteX29" fmla="*/ 1387792 w 1520348"/>
                    <a:gd name="connsiteY29" fmla="*/ 949906 h 1243775"/>
                    <a:gd name="connsiteX30" fmla="*/ 1279843 w 1520348"/>
                    <a:gd name="connsiteY30" fmla="*/ 749087 h 1243775"/>
                    <a:gd name="connsiteX31" fmla="*/ 1462404 w 1520348"/>
                    <a:gd name="connsiteY31" fmla="*/ 707018 h 1243775"/>
                    <a:gd name="connsiteX32" fmla="*/ 1520348 w 1520348"/>
                    <a:gd name="connsiteY32" fmla="*/ 691936 h 1243775"/>
                    <a:gd name="connsiteX0" fmla="*/ 1421219 w 1421219"/>
                    <a:gd name="connsiteY0" fmla="*/ 691936 h 1243775"/>
                    <a:gd name="connsiteX1" fmla="*/ 693351 w 1421219"/>
                    <a:gd name="connsiteY1" fmla="*/ 401424 h 1243775"/>
                    <a:gd name="connsiteX2" fmla="*/ 588576 w 1421219"/>
                    <a:gd name="connsiteY2" fmla="*/ 194256 h 1243775"/>
                    <a:gd name="connsiteX3" fmla="*/ 575876 w 1421219"/>
                    <a:gd name="connsiteY3" fmla="*/ 24393 h 1243775"/>
                    <a:gd name="connsiteX4" fmla="*/ 415538 w 1421219"/>
                    <a:gd name="connsiteY4" fmla="*/ 48205 h 1243775"/>
                    <a:gd name="connsiteX5" fmla="*/ 423475 w 1421219"/>
                    <a:gd name="connsiteY5" fmla="*/ 213305 h 1243775"/>
                    <a:gd name="connsiteX6" fmla="*/ 366325 w 1421219"/>
                    <a:gd name="connsiteY6" fmla="*/ 364118 h 1243775"/>
                    <a:gd name="connsiteX7" fmla="*/ 411568 w 1421219"/>
                    <a:gd name="connsiteY7" fmla="*/ 214892 h 1243775"/>
                    <a:gd name="connsiteX8" fmla="*/ 134868 w 1421219"/>
                    <a:gd name="connsiteY8" fmla="*/ 173776 h 1243775"/>
                    <a:gd name="connsiteX9" fmla="*/ 140900 w 1421219"/>
                    <a:gd name="connsiteY9" fmla="*/ 238705 h 1243775"/>
                    <a:gd name="connsiteX10" fmla="*/ 183763 w 1421219"/>
                    <a:gd name="connsiteY10" fmla="*/ 264899 h 1243775"/>
                    <a:gd name="connsiteX11" fmla="*/ 82163 w 1421219"/>
                    <a:gd name="connsiteY11" fmla="*/ 435555 h 1243775"/>
                    <a:gd name="connsiteX12" fmla="*/ 190112 w 1421219"/>
                    <a:gd name="connsiteY12" fmla="*/ 264899 h 1243775"/>
                    <a:gd name="connsiteX13" fmla="*/ 38983 w 1421219"/>
                    <a:gd name="connsiteY13" fmla="*/ 312365 h 1243775"/>
                    <a:gd name="connsiteX14" fmla="*/ 32951 w 1421219"/>
                    <a:gd name="connsiteY14" fmla="*/ 428411 h 1243775"/>
                    <a:gd name="connsiteX15" fmla="*/ 7551 w 1421219"/>
                    <a:gd name="connsiteY15" fmla="*/ 516835 h 1243775"/>
                    <a:gd name="connsiteX16" fmla="*/ 25013 w 1421219"/>
                    <a:gd name="connsiteY16" fmla="*/ 635580 h 1243775"/>
                    <a:gd name="connsiteX17" fmla="*/ 113119 w 1421219"/>
                    <a:gd name="connsiteY17" fmla="*/ 699080 h 1243775"/>
                    <a:gd name="connsiteX18" fmla="*/ 423475 w 1421219"/>
                    <a:gd name="connsiteY18" fmla="*/ 796712 h 1243775"/>
                    <a:gd name="connsiteX19" fmla="*/ 575082 w 1421219"/>
                    <a:gd name="connsiteY19" fmla="*/ 502230 h 1243775"/>
                    <a:gd name="connsiteX20" fmla="*/ 409982 w 1421219"/>
                    <a:gd name="connsiteY20" fmla="*/ 798298 h 1243775"/>
                    <a:gd name="connsiteX21" fmla="*/ 900520 w 1421219"/>
                    <a:gd name="connsiteY21" fmla="*/ 1243593 h 1243775"/>
                    <a:gd name="connsiteX22" fmla="*/ 993388 w 1421219"/>
                    <a:gd name="connsiteY22" fmla="*/ 1216605 h 1243775"/>
                    <a:gd name="connsiteX23" fmla="*/ 841783 w 1421219"/>
                    <a:gd name="connsiteY23" fmla="*/ 1088812 h 1243775"/>
                    <a:gd name="connsiteX24" fmla="*/ 855277 w 1421219"/>
                    <a:gd name="connsiteY24" fmla="*/ 1169772 h 1243775"/>
                    <a:gd name="connsiteX25" fmla="*/ 881469 w 1421219"/>
                    <a:gd name="connsiteY25" fmla="*/ 1043568 h 1243775"/>
                    <a:gd name="connsiteX26" fmla="*/ 1055301 w 1421219"/>
                    <a:gd name="connsiteY26" fmla="*/ 1118181 h 1243775"/>
                    <a:gd name="connsiteX27" fmla="*/ 997357 w 1421219"/>
                    <a:gd name="connsiteY27" fmla="*/ 912598 h 1243775"/>
                    <a:gd name="connsiteX28" fmla="*/ 1187063 w 1421219"/>
                    <a:gd name="connsiteY28" fmla="*/ 943555 h 1243775"/>
                    <a:gd name="connsiteX29" fmla="*/ 1288663 w 1421219"/>
                    <a:gd name="connsiteY29" fmla="*/ 949906 h 1243775"/>
                    <a:gd name="connsiteX30" fmla="*/ 1180714 w 1421219"/>
                    <a:gd name="connsiteY30" fmla="*/ 749087 h 1243775"/>
                    <a:gd name="connsiteX31" fmla="*/ 1363275 w 1421219"/>
                    <a:gd name="connsiteY31" fmla="*/ 707018 h 1243775"/>
                    <a:gd name="connsiteX32" fmla="*/ 1421219 w 1421219"/>
                    <a:gd name="connsiteY32" fmla="*/ 691936 h 124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421219" h="1243775">
                      <a:moveTo>
                        <a:pt x="1421219" y="691936"/>
                      </a:moveTo>
                      <a:cubicBezTo>
                        <a:pt x="1176215" y="562555"/>
                        <a:pt x="945499" y="492706"/>
                        <a:pt x="693351" y="401424"/>
                      </a:cubicBezTo>
                      <a:cubicBezTo>
                        <a:pt x="689382" y="290299"/>
                        <a:pt x="642551" y="245850"/>
                        <a:pt x="588576" y="194256"/>
                      </a:cubicBezTo>
                      <a:cubicBezTo>
                        <a:pt x="574817" y="152717"/>
                        <a:pt x="609479" y="53498"/>
                        <a:pt x="575876" y="24393"/>
                      </a:cubicBezTo>
                      <a:cubicBezTo>
                        <a:pt x="542273" y="-4712"/>
                        <a:pt x="445171" y="-19264"/>
                        <a:pt x="415538" y="48205"/>
                      </a:cubicBezTo>
                      <a:cubicBezTo>
                        <a:pt x="369765" y="118319"/>
                        <a:pt x="432207" y="163035"/>
                        <a:pt x="423475" y="213305"/>
                      </a:cubicBezTo>
                      <a:cubicBezTo>
                        <a:pt x="438555" y="277863"/>
                        <a:pt x="389344" y="316229"/>
                        <a:pt x="366325" y="364118"/>
                      </a:cubicBezTo>
                      <a:cubicBezTo>
                        <a:pt x="383787" y="313582"/>
                        <a:pt x="446493" y="277334"/>
                        <a:pt x="411568" y="214892"/>
                      </a:cubicBezTo>
                      <a:cubicBezTo>
                        <a:pt x="348862" y="174278"/>
                        <a:pt x="179979" y="169807"/>
                        <a:pt x="134868" y="173776"/>
                      </a:cubicBezTo>
                      <a:cubicBezTo>
                        <a:pt x="170851" y="243361"/>
                        <a:pt x="88249" y="195314"/>
                        <a:pt x="140900" y="238705"/>
                      </a:cubicBezTo>
                      <a:lnTo>
                        <a:pt x="183763" y="264899"/>
                      </a:lnTo>
                      <a:cubicBezTo>
                        <a:pt x="149896" y="321784"/>
                        <a:pt x="99362" y="373908"/>
                        <a:pt x="82163" y="435555"/>
                      </a:cubicBezTo>
                      <a:cubicBezTo>
                        <a:pt x="114971" y="378670"/>
                        <a:pt x="154923" y="321784"/>
                        <a:pt x="190112" y="264899"/>
                      </a:cubicBezTo>
                      <a:cubicBezTo>
                        <a:pt x="143545" y="240557"/>
                        <a:pt x="65177" y="285113"/>
                        <a:pt x="38983" y="312365"/>
                      </a:cubicBezTo>
                      <a:cubicBezTo>
                        <a:pt x="117300" y="399942"/>
                        <a:pt x="-62035" y="388459"/>
                        <a:pt x="32951" y="428411"/>
                      </a:cubicBezTo>
                      <a:cubicBezTo>
                        <a:pt x="28982" y="467569"/>
                        <a:pt x="8874" y="482307"/>
                        <a:pt x="7551" y="516835"/>
                      </a:cubicBezTo>
                      <a:cubicBezTo>
                        <a:pt x="96716" y="577690"/>
                        <a:pt x="-57008" y="605682"/>
                        <a:pt x="25013" y="635580"/>
                      </a:cubicBezTo>
                      <a:cubicBezTo>
                        <a:pt x="54382" y="656747"/>
                        <a:pt x="74225" y="685057"/>
                        <a:pt x="113119" y="699080"/>
                      </a:cubicBezTo>
                      <a:cubicBezTo>
                        <a:pt x="226890" y="759405"/>
                        <a:pt x="321610" y="764962"/>
                        <a:pt x="423475" y="796712"/>
                      </a:cubicBezTo>
                      <a:cubicBezTo>
                        <a:pt x="409715" y="752526"/>
                        <a:pt x="498352" y="603565"/>
                        <a:pt x="575082" y="502230"/>
                      </a:cubicBezTo>
                      <a:cubicBezTo>
                        <a:pt x="474010" y="600919"/>
                        <a:pt x="441996" y="685322"/>
                        <a:pt x="409982" y="798298"/>
                      </a:cubicBezTo>
                      <a:cubicBezTo>
                        <a:pt x="459856" y="926621"/>
                        <a:pt x="851308" y="1252588"/>
                        <a:pt x="900520" y="1243593"/>
                      </a:cubicBezTo>
                      <a:cubicBezTo>
                        <a:pt x="949732" y="1234598"/>
                        <a:pt x="958463" y="1230363"/>
                        <a:pt x="993388" y="1216605"/>
                      </a:cubicBezTo>
                      <a:lnTo>
                        <a:pt x="841783" y="1088812"/>
                      </a:lnTo>
                      <a:cubicBezTo>
                        <a:pt x="826436" y="1141199"/>
                        <a:pt x="863482" y="1150724"/>
                        <a:pt x="855277" y="1169772"/>
                      </a:cubicBezTo>
                      <a:cubicBezTo>
                        <a:pt x="845752" y="1141197"/>
                        <a:pt x="786218" y="1095955"/>
                        <a:pt x="881469" y="1043568"/>
                      </a:cubicBezTo>
                      <a:cubicBezTo>
                        <a:pt x="932271" y="1025577"/>
                        <a:pt x="980689" y="1043305"/>
                        <a:pt x="1055301" y="1118181"/>
                      </a:cubicBezTo>
                      <a:cubicBezTo>
                        <a:pt x="1068529" y="1032191"/>
                        <a:pt x="1043660" y="977157"/>
                        <a:pt x="997357" y="912598"/>
                      </a:cubicBezTo>
                      <a:cubicBezTo>
                        <a:pt x="997884" y="837985"/>
                        <a:pt x="1057946" y="868149"/>
                        <a:pt x="1187063" y="943555"/>
                      </a:cubicBezTo>
                      <a:cubicBezTo>
                        <a:pt x="1228073" y="954403"/>
                        <a:pt x="1254002" y="960886"/>
                        <a:pt x="1288663" y="949906"/>
                      </a:cubicBezTo>
                      <a:cubicBezTo>
                        <a:pt x="1251887" y="917495"/>
                        <a:pt x="1148039" y="818540"/>
                        <a:pt x="1180714" y="749087"/>
                      </a:cubicBezTo>
                      <a:cubicBezTo>
                        <a:pt x="1267763" y="624734"/>
                        <a:pt x="1307183" y="721835"/>
                        <a:pt x="1363275" y="707018"/>
                      </a:cubicBezTo>
                      <a:lnTo>
                        <a:pt x="1421219" y="691936"/>
                      </a:lnTo>
                      <a:close/>
                    </a:path>
                  </a:pathLst>
                </a:custGeom>
                <a:solidFill>
                  <a:srgbClr val="FFD102"/>
                </a:solidFill>
                <a:ln w="12700" cap="flat" cmpd="sng" algn="ctr">
                  <a:solidFill>
                    <a:sysClr val="windowText" lastClr="000000"/>
                  </a:soli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nvGrpSpPr>
                <p:cNvPr id="84" name="Group 83"/>
                <p:cNvGrpSpPr/>
                <p:nvPr/>
              </p:nvGrpSpPr>
              <p:grpSpPr>
                <a:xfrm>
                  <a:off x="5129533" y="4298216"/>
                  <a:ext cx="888081" cy="1265537"/>
                  <a:chOff x="3503910" y="4236874"/>
                  <a:chExt cx="888081" cy="1265537"/>
                </a:xfrm>
              </p:grpSpPr>
              <p:pic>
                <p:nvPicPr>
                  <p:cNvPr id="86" name="Picture 4" descr="Magnifying Glass Clipart | Clip art, Free clip art, Magnifying glass"/>
                  <p:cNvPicPr>
                    <a:picLocks noChangeAspect="1" noChangeArrowheads="1"/>
                  </p:cNvPicPr>
                  <p:nvPr/>
                </p:nvPicPr>
                <p:blipFill>
                  <a:blip r:embed="rId7" cstate="email">
                    <a:extLst>
                      <a:ext uri="{BEBA8EAE-BF5A-486C-A8C5-ECC9F3942E4B}">
                        <a14:imgProps xmlns:a14="http://schemas.microsoft.com/office/drawing/2010/main">
                          <a14:imgLayer r:embed="rId8">
                            <a14:imgEffect>
                              <a14:backgroundRemoval t="0" b="98995" l="96" r="98567"/>
                            </a14:imgEffect>
                          </a14:imgLayer>
                        </a14:imgProps>
                      </a:ext>
                      <a:ext uri="{28A0092B-C50C-407E-A947-70E740481C1C}">
                        <a14:useLocalDpi xmlns:a14="http://schemas.microsoft.com/office/drawing/2010/main"/>
                      </a:ext>
                    </a:extLst>
                  </a:blip>
                  <a:srcRect/>
                  <a:stretch>
                    <a:fillRect/>
                  </a:stretch>
                </p:blipFill>
                <p:spPr bwMode="auto">
                  <a:xfrm rot="20665388" flipH="1">
                    <a:off x="3503910" y="4236874"/>
                    <a:ext cx="888081" cy="1265537"/>
                  </a:xfrm>
                  <a:prstGeom prst="rect">
                    <a:avLst/>
                  </a:prstGeom>
                  <a:noFill/>
                  <a:extLst>
                    <a:ext uri="{909E8E84-426E-40DD-AFC4-6F175D3DCCD1}">
                      <a14:hiddenFill xmlns:a14="http://schemas.microsoft.com/office/drawing/2010/main">
                        <a:solidFill>
                          <a:srgbClr val="FFFFFF"/>
                        </a:solidFill>
                      </a14:hiddenFill>
                    </a:ext>
                  </a:extLst>
                </p:spPr>
              </p:pic>
              <p:sp>
                <p:nvSpPr>
                  <p:cNvPr id="87" name="Oval 86"/>
                  <p:cNvSpPr/>
                  <p:nvPr/>
                </p:nvSpPr>
                <p:spPr>
                  <a:xfrm>
                    <a:off x="3591925" y="4293667"/>
                    <a:ext cx="676704" cy="626920"/>
                  </a:xfrm>
                  <a:prstGeom prst="ellipse">
                    <a:avLst/>
                  </a:prstGeom>
                  <a:gradFill flip="none" rotWithShape="1">
                    <a:gsLst>
                      <a:gs pos="0">
                        <a:schemeClr val="accent1">
                          <a:tint val="66000"/>
                          <a:satMod val="160000"/>
                          <a:alpha val="57000"/>
                        </a:schemeClr>
                      </a:gs>
                      <a:gs pos="50000">
                        <a:schemeClr val="accent1">
                          <a:tint val="44500"/>
                          <a:satMod val="160000"/>
                        </a:schemeClr>
                      </a:gs>
                      <a:gs pos="100000">
                        <a:schemeClr val="accent1">
                          <a:tint val="23500"/>
                          <a:satMod val="160000"/>
                        </a:schemeClr>
                      </a:gs>
                    </a:gsLst>
                    <a:lin ang="27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5" name="Freeform: Shape 53">
                  <a:extLst>
                    <a:ext uri="{FF2B5EF4-FFF2-40B4-BE49-F238E27FC236}">
                      <a16:creationId xmlns:a16="http://schemas.microsoft.com/office/drawing/2014/main" id="{C630B0E4-0C51-48B1-8DF5-70A0ADE7690A}"/>
                    </a:ext>
                  </a:extLst>
                </p:cNvPr>
                <p:cNvSpPr/>
                <p:nvPr/>
              </p:nvSpPr>
              <p:spPr>
                <a:xfrm rot="21083450">
                  <a:off x="5373514" y="5199749"/>
                  <a:ext cx="229309" cy="390533"/>
                </a:xfrm>
                <a:custGeom>
                  <a:avLst/>
                  <a:gdLst>
                    <a:gd name="connsiteX0" fmla="*/ 1644650 w 1644650"/>
                    <a:gd name="connsiteY0" fmla="*/ 663575 h 1231900"/>
                    <a:gd name="connsiteX1" fmla="*/ 914400 w 1644650"/>
                    <a:gd name="connsiteY1" fmla="*/ 377825 h 1231900"/>
                    <a:gd name="connsiteX2" fmla="*/ 809625 w 1644650"/>
                    <a:gd name="connsiteY2" fmla="*/ 158750 h 1231900"/>
                    <a:gd name="connsiteX3" fmla="*/ 796925 w 1644650"/>
                    <a:gd name="connsiteY3" fmla="*/ 12700 h 1231900"/>
                    <a:gd name="connsiteX4" fmla="*/ 650875 w 1644650"/>
                    <a:gd name="connsiteY4" fmla="*/ 22225 h 1231900"/>
                    <a:gd name="connsiteX5" fmla="*/ 663575 w 1644650"/>
                    <a:gd name="connsiteY5" fmla="*/ 225425 h 1231900"/>
                    <a:gd name="connsiteX6" fmla="*/ 596900 w 1644650"/>
                    <a:gd name="connsiteY6" fmla="*/ 342900 h 1231900"/>
                    <a:gd name="connsiteX7" fmla="*/ 635000 w 1644650"/>
                    <a:gd name="connsiteY7" fmla="*/ 174625 h 1231900"/>
                    <a:gd name="connsiteX8" fmla="*/ 292100 w 1644650"/>
                    <a:gd name="connsiteY8" fmla="*/ 0 h 1231900"/>
                    <a:gd name="connsiteX9" fmla="*/ 234950 w 1644650"/>
                    <a:gd name="connsiteY9" fmla="*/ 92075 h 1231900"/>
                    <a:gd name="connsiteX10" fmla="*/ 390525 w 1644650"/>
                    <a:gd name="connsiteY10" fmla="*/ 231775 h 1231900"/>
                    <a:gd name="connsiteX11" fmla="*/ 438150 w 1644650"/>
                    <a:gd name="connsiteY11" fmla="*/ 231775 h 1231900"/>
                    <a:gd name="connsiteX12" fmla="*/ 288925 w 1644650"/>
                    <a:gd name="connsiteY12" fmla="*/ 447675 h 1231900"/>
                    <a:gd name="connsiteX13" fmla="*/ 396875 w 1644650"/>
                    <a:gd name="connsiteY13" fmla="*/ 250825 h 1231900"/>
                    <a:gd name="connsiteX14" fmla="*/ 133350 w 1644650"/>
                    <a:gd name="connsiteY14" fmla="*/ 158750 h 1231900"/>
                    <a:gd name="connsiteX15" fmla="*/ 38100 w 1644650"/>
                    <a:gd name="connsiteY15" fmla="*/ 263525 h 1231900"/>
                    <a:gd name="connsiteX16" fmla="*/ 301625 w 1644650"/>
                    <a:gd name="connsiteY16" fmla="*/ 419100 h 1231900"/>
                    <a:gd name="connsiteX17" fmla="*/ 28575 w 1644650"/>
                    <a:gd name="connsiteY17" fmla="*/ 377825 h 1231900"/>
                    <a:gd name="connsiteX18" fmla="*/ 0 w 1644650"/>
                    <a:gd name="connsiteY18" fmla="*/ 498475 h 1231900"/>
                    <a:gd name="connsiteX19" fmla="*/ 260350 w 1644650"/>
                    <a:gd name="connsiteY19" fmla="*/ 609600 h 1231900"/>
                    <a:gd name="connsiteX20" fmla="*/ 346075 w 1644650"/>
                    <a:gd name="connsiteY20" fmla="*/ 663575 h 1231900"/>
                    <a:gd name="connsiteX21" fmla="*/ 654050 w 1644650"/>
                    <a:gd name="connsiteY21" fmla="*/ 768350 h 1231900"/>
                    <a:gd name="connsiteX22" fmla="*/ 812800 w 1644650"/>
                    <a:gd name="connsiteY22" fmla="*/ 447675 h 1231900"/>
                    <a:gd name="connsiteX23" fmla="*/ 657225 w 1644650"/>
                    <a:gd name="connsiteY23" fmla="*/ 765175 h 1231900"/>
                    <a:gd name="connsiteX24" fmla="*/ 1123950 w 1644650"/>
                    <a:gd name="connsiteY24" fmla="*/ 1231900 h 1231900"/>
                    <a:gd name="connsiteX25" fmla="*/ 1228725 w 1644650"/>
                    <a:gd name="connsiteY25" fmla="*/ 1190625 h 1231900"/>
                    <a:gd name="connsiteX26" fmla="*/ 1108075 w 1644650"/>
                    <a:gd name="connsiteY26" fmla="*/ 1108075 h 1231900"/>
                    <a:gd name="connsiteX27" fmla="*/ 1123950 w 1644650"/>
                    <a:gd name="connsiteY27" fmla="*/ 1165225 h 1231900"/>
                    <a:gd name="connsiteX28" fmla="*/ 1123950 w 1644650"/>
                    <a:gd name="connsiteY28" fmla="*/ 1022350 h 1231900"/>
                    <a:gd name="connsiteX29" fmla="*/ 1295400 w 1644650"/>
                    <a:gd name="connsiteY29" fmla="*/ 1063625 h 1231900"/>
                    <a:gd name="connsiteX30" fmla="*/ 1235075 w 1644650"/>
                    <a:gd name="connsiteY30" fmla="*/ 869950 h 1231900"/>
                    <a:gd name="connsiteX31" fmla="*/ 1422400 w 1644650"/>
                    <a:gd name="connsiteY31" fmla="*/ 917575 h 1231900"/>
                    <a:gd name="connsiteX32" fmla="*/ 1533525 w 1644650"/>
                    <a:gd name="connsiteY32" fmla="*/ 933450 h 1231900"/>
                    <a:gd name="connsiteX33" fmla="*/ 1416050 w 1644650"/>
                    <a:gd name="connsiteY33" fmla="*/ 720725 h 1231900"/>
                    <a:gd name="connsiteX34" fmla="*/ 1584325 w 1644650"/>
                    <a:gd name="connsiteY34" fmla="*/ 676275 h 1231900"/>
                    <a:gd name="connsiteX35" fmla="*/ 1644650 w 1644650"/>
                    <a:gd name="connsiteY35" fmla="*/ 663575 h 1231900"/>
                    <a:gd name="connsiteX0" fmla="*/ 1644650 w 1644650"/>
                    <a:gd name="connsiteY0" fmla="*/ 691168 h 1259493"/>
                    <a:gd name="connsiteX1" fmla="*/ 914400 w 1644650"/>
                    <a:gd name="connsiteY1" fmla="*/ 405418 h 1259493"/>
                    <a:gd name="connsiteX2" fmla="*/ 809625 w 1644650"/>
                    <a:gd name="connsiteY2" fmla="*/ 186343 h 1259493"/>
                    <a:gd name="connsiteX3" fmla="*/ 796925 w 1644650"/>
                    <a:gd name="connsiteY3" fmla="*/ 40293 h 1259493"/>
                    <a:gd name="connsiteX4" fmla="*/ 650875 w 1644650"/>
                    <a:gd name="connsiteY4" fmla="*/ 49818 h 1259493"/>
                    <a:gd name="connsiteX5" fmla="*/ 663575 w 1644650"/>
                    <a:gd name="connsiteY5" fmla="*/ 253018 h 1259493"/>
                    <a:gd name="connsiteX6" fmla="*/ 596900 w 1644650"/>
                    <a:gd name="connsiteY6" fmla="*/ 370493 h 1259493"/>
                    <a:gd name="connsiteX7" fmla="*/ 635000 w 1644650"/>
                    <a:gd name="connsiteY7" fmla="*/ 202218 h 1259493"/>
                    <a:gd name="connsiteX8" fmla="*/ 292100 w 1644650"/>
                    <a:gd name="connsiteY8" fmla="*/ 27593 h 1259493"/>
                    <a:gd name="connsiteX9" fmla="*/ 234950 w 1644650"/>
                    <a:gd name="connsiteY9" fmla="*/ 119668 h 1259493"/>
                    <a:gd name="connsiteX10" fmla="*/ 390525 w 1644650"/>
                    <a:gd name="connsiteY10" fmla="*/ 259368 h 1259493"/>
                    <a:gd name="connsiteX11" fmla="*/ 438150 w 1644650"/>
                    <a:gd name="connsiteY11" fmla="*/ 259368 h 1259493"/>
                    <a:gd name="connsiteX12" fmla="*/ 288925 w 1644650"/>
                    <a:gd name="connsiteY12" fmla="*/ 475268 h 1259493"/>
                    <a:gd name="connsiteX13" fmla="*/ 396875 w 1644650"/>
                    <a:gd name="connsiteY13" fmla="*/ 278418 h 1259493"/>
                    <a:gd name="connsiteX14" fmla="*/ 133350 w 1644650"/>
                    <a:gd name="connsiteY14" fmla="*/ 186343 h 1259493"/>
                    <a:gd name="connsiteX15" fmla="*/ 38100 w 1644650"/>
                    <a:gd name="connsiteY15" fmla="*/ 291118 h 1259493"/>
                    <a:gd name="connsiteX16" fmla="*/ 301625 w 1644650"/>
                    <a:gd name="connsiteY16" fmla="*/ 446693 h 1259493"/>
                    <a:gd name="connsiteX17" fmla="*/ 28575 w 1644650"/>
                    <a:gd name="connsiteY17" fmla="*/ 405418 h 1259493"/>
                    <a:gd name="connsiteX18" fmla="*/ 0 w 1644650"/>
                    <a:gd name="connsiteY18" fmla="*/ 526068 h 1259493"/>
                    <a:gd name="connsiteX19" fmla="*/ 260350 w 1644650"/>
                    <a:gd name="connsiteY19" fmla="*/ 637193 h 1259493"/>
                    <a:gd name="connsiteX20" fmla="*/ 346075 w 1644650"/>
                    <a:gd name="connsiteY20" fmla="*/ 691168 h 1259493"/>
                    <a:gd name="connsiteX21" fmla="*/ 654050 w 1644650"/>
                    <a:gd name="connsiteY21" fmla="*/ 795943 h 1259493"/>
                    <a:gd name="connsiteX22" fmla="*/ 812800 w 1644650"/>
                    <a:gd name="connsiteY22" fmla="*/ 475268 h 1259493"/>
                    <a:gd name="connsiteX23" fmla="*/ 657225 w 1644650"/>
                    <a:gd name="connsiteY23" fmla="*/ 792768 h 1259493"/>
                    <a:gd name="connsiteX24" fmla="*/ 1123950 w 1644650"/>
                    <a:gd name="connsiteY24" fmla="*/ 1259493 h 1259493"/>
                    <a:gd name="connsiteX25" fmla="*/ 1228725 w 1644650"/>
                    <a:gd name="connsiteY25" fmla="*/ 1218218 h 1259493"/>
                    <a:gd name="connsiteX26" fmla="*/ 1108075 w 1644650"/>
                    <a:gd name="connsiteY26" fmla="*/ 1135668 h 1259493"/>
                    <a:gd name="connsiteX27" fmla="*/ 1123950 w 1644650"/>
                    <a:gd name="connsiteY27" fmla="*/ 1192818 h 1259493"/>
                    <a:gd name="connsiteX28" fmla="*/ 1123950 w 1644650"/>
                    <a:gd name="connsiteY28" fmla="*/ 1049943 h 1259493"/>
                    <a:gd name="connsiteX29" fmla="*/ 1295400 w 1644650"/>
                    <a:gd name="connsiteY29" fmla="*/ 1091218 h 1259493"/>
                    <a:gd name="connsiteX30" fmla="*/ 1235075 w 1644650"/>
                    <a:gd name="connsiteY30" fmla="*/ 897543 h 1259493"/>
                    <a:gd name="connsiteX31" fmla="*/ 1422400 w 1644650"/>
                    <a:gd name="connsiteY31" fmla="*/ 945168 h 1259493"/>
                    <a:gd name="connsiteX32" fmla="*/ 1533525 w 1644650"/>
                    <a:gd name="connsiteY32" fmla="*/ 961043 h 1259493"/>
                    <a:gd name="connsiteX33" fmla="*/ 1416050 w 1644650"/>
                    <a:gd name="connsiteY33" fmla="*/ 748318 h 1259493"/>
                    <a:gd name="connsiteX34" fmla="*/ 1584325 w 1644650"/>
                    <a:gd name="connsiteY34" fmla="*/ 703868 h 1259493"/>
                    <a:gd name="connsiteX35" fmla="*/ 1644650 w 1644650"/>
                    <a:gd name="connsiteY35" fmla="*/ 691168 h 1259493"/>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414338 w 1644650"/>
                    <a:gd name="connsiteY10" fmla="*/ 2254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58602 w 1658602"/>
                    <a:gd name="connsiteY0" fmla="*/ 697759 h 1266084"/>
                    <a:gd name="connsiteX1" fmla="*/ 928352 w 1658602"/>
                    <a:gd name="connsiteY1" fmla="*/ 412009 h 1266084"/>
                    <a:gd name="connsiteX2" fmla="*/ 823577 w 1658602"/>
                    <a:gd name="connsiteY2" fmla="*/ 192934 h 1266084"/>
                    <a:gd name="connsiteX3" fmla="*/ 818021 w 1658602"/>
                    <a:gd name="connsiteY3" fmla="*/ 46884 h 1266084"/>
                    <a:gd name="connsiteX4" fmla="*/ 664827 w 1658602"/>
                    <a:gd name="connsiteY4" fmla="*/ 56409 h 1266084"/>
                    <a:gd name="connsiteX5" fmla="*/ 677527 w 1658602"/>
                    <a:gd name="connsiteY5" fmla="*/ 259609 h 1266084"/>
                    <a:gd name="connsiteX6" fmla="*/ 610852 w 1658602"/>
                    <a:gd name="connsiteY6" fmla="*/ 377084 h 1266084"/>
                    <a:gd name="connsiteX7" fmla="*/ 648952 w 1658602"/>
                    <a:gd name="connsiteY7" fmla="*/ 208809 h 1266084"/>
                    <a:gd name="connsiteX8" fmla="*/ 306052 w 1658602"/>
                    <a:gd name="connsiteY8" fmla="*/ 34184 h 1266084"/>
                    <a:gd name="connsiteX9" fmla="*/ 239377 w 1658602"/>
                    <a:gd name="connsiteY9" fmla="*/ 128640 h 1266084"/>
                    <a:gd name="connsiteX10" fmla="*/ 392571 w 1658602"/>
                    <a:gd name="connsiteY10" fmla="*/ 263578 h 1266084"/>
                    <a:gd name="connsiteX11" fmla="*/ 452102 w 1658602"/>
                    <a:gd name="connsiteY11" fmla="*/ 265959 h 1266084"/>
                    <a:gd name="connsiteX12" fmla="*/ 302877 w 1658602"/>
                    <a:gd name="connsiteY12" fmla="*/ 481859 h 1266084"/>
                    <a:gd name="connsiteX13" fmla="*/ 429877 w 1658602"/>
                    <a:gd name="connsiteY13" fmla="*/ 273103 h 1266084"/>
                    <a:gd name="connsiteX14" fmla="*/ 135396 w 1658602"/>
                    <a:gd name="connsiteY14" fmla="*/ 178646 h 1266084"/>
                    <a:gd name="connsiteX15" fmla="*/ 52052 w 1658602"/>
                    <a:gd name="connsiteY15" fmla="*/ 297709 h 1266084"/>
                    <a:gd name="connsiteX16" fmla="*/ 315577 w 1658602"/>
                    <a:gd name="connsiteY16" fmla="*/ 453284 h 1266084"/>
                    <a:gd name="connsiteX17" fmla="*/ 42527 w 1658602"/>
                    <a:gd name="connsiteY17" fmla="*/ 412009 h 1266084"/>
                    <a:gd name="connsiteX18" fmla="*/ 13952 w 1658602"/>
                    <a:gd name="connsiteY18" fmla="*/ 532659 h 1266084"/>
                    <a:gd name="connsiteX19" fmla="*/ 274302 w 1658602"/>
                    <a:gd name="connsiteY19" fmla="*/ 643784 h 1266084"/>
                    <a:gd name="connsiteX20" fmla="*/ 360027 w 1658602"/>
                    <a:gd name="connsiteY20" fmla="*/ 697759 h 1266084"/>
                    <a:gd name="connsiteX21" fmla="*/ 668002 w 1658602"/>
                    <a:gd name="connsiteY21" fmla="*/ 802534 h 1266084"/>
                    <a:gd name="connsiteX22" fmla="*/ 826752 w 1658602"/>
                    <a:gd name="connsiteY22" fmla="*/ 481859 h 1266084"/>
                    <a:gd name="connsiteX23" fmla="*/ 671177 w 1658602"/>
                    <a:gd name="connsiteY23" fmla="*/ 799359 h 1266084"/>
                    <a:gd name="connsiteX24" fmla="*/ 1137902 w 1658602"/>
                    <a:gd name="connsiteY24" fmla="*/ 1266084 h 1266084"/>
                    <a:gd name="connsiteX25" fmla="*/ 1242677 w 1658602"/>
                    <a:gd name="connsiteY25" fmla="*/ 1224809 h 1266084"/>
                    <a:gd name="connsiteX26" fmla="*/ 1122027 w 1658602"/>
                    <a:gd name="connsiteY26" fmla="*/ 1142259 h 1266084"/>
                    <a:gd name="connsiteX27" fmla="*/ 1137902 w 1658602"/>
                    <a:gd name="connsiteY27" fmla="*/ 1199409 h 1266084"/>
                    <a:gd name="connsiteX28" fmla="*/ 1137902 w 1658602"/>
                    <a:gd name="connsiteY28" fmla="*/ 1056534 h 1266084"/>
                    <a:gd name="connsiteX29" fmla="*/ 1309352 w 1658602"/>
                    <a:gd name="connsiteY29" fmla="*/ 1097809 h 1266084"/>
                    <a:gd name="connsiteX30" fmla="*/ 1249027 w 1658602"/>
                    <a:gd name="connsiteY30" fmla="*/ 904134 h 1266084"/>
                    <a:gd name="connsiteX31" fmla="*/ 1436352 w 1658602"/>
                    <a:gd name="connsiteY31" fmla="*/ 951759 h 1266084"/>
                    <a:gd name="connsiteX32" fmla="*/ 1547477 w 1658602"/>
                    <a:gd name="connsiteY32" fmla="*/ 967634 h 1266084"/>
                    <a:gd name="connsiteX33" fmla="*/ 1430002 w 1658602"/>
                    <a:gd name="connsiteY33" fmla="*/ 754909 h 1266084"/>
                    <a:gd name="connsiteX34" fmla="*/ 1598277 w 1658602"/>
                    <a:gd name="connsiteY34" fmla="*/ 710459 h 1266084"/>
                    <a:gd name="connsiteX35" fmla="*/ 1658602 w 1658602"/>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22390 w 1661284"/>
                    <a:gd name="connsiteY34" fmla="*/ 722366 h 1266084"/>
                    <a:gd name="connsiteX35" fmla="*/ 1661284 w 1661284"/>
                    <a:gd name="connsiteY35" fmla="*/ 697759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75446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50903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50803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361247 w 1673190"/>
                    <a:gd name="connsiteY33" fmla="*/ 721572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454909 w 1673190"/>
                    <a:gd name="connsiteY32" fmla="*/ 1008116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07247 w 1673190"/>
                    <a:gd name="connsiteY27" fmla="*/ 1225602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35128"/>
                    <a:gd name="connsiteX1" fmla="*/ 945322 w 1673190"/>
                    <a:gd name="connsiteY1" fmla="*/ 409628 h 1235128"/>
                    <a:gd name="connsiteX2" fmla="*/ 826259 w 1673190"/>
                    <a:gd name="connsiteY2" fmla="*/ 192934 h 1235128"/>
                    <a:gd name="connsiteX3" fmla="*/ 820703 w 1673190"/>
                    <a:gd name="connsiteY3" fmla="*/ 46884 h 1235128"/>
                    <a:gd name="connsiteX4" fmla="*/ 667509 w 1673190"/>
                    <a:gd name="connsiteY4" fmla="*/ 56409 h 1235128"/>
                    <a:gd name="connsiteX5" fmla="*/ 682590 w 1673190"/>
                    <a:gd name="connsiteY5" fmla="*/ 233416 h 1235128"/>
                    <a:gd name="connsiteX6" fmla="*/ 613534 w 1673190"/>
                    <a:gd name="connsiteY6" fmla="*/ 377084 h 1235128"/>
                    <a:gd name="connsiteX7" fmla="*/ 684971 w 1673190"/>
                    <a:gd name="connsiteY7" fmla="*/ 235002 h 1235128"/>
                    <a:gd name="connsiteX8" fmla="*/ 308734 w 1673190"/>
                    <a:gd name="connsiteY8" fmla="*/ 34184 h 1235128"/>
                    <a:gd name="connsiteX9" fmla="*/ 242059 w 1673190"/>
                    <a:gd name="connsiteY9" fmla="*/ 128640 h 1235128"/>
                    <a:gd name="connsiteX10" fmla="*/ 392871 w 1673190"/>
                    <a:gd name="connsiteY10" fmla="*/ 246909 h 1235128"/>
                    <a:gd name="connsiteX11" fmla="*/ 435734 w 1673190"/>
                    <a:gd name="connsiteY11" fmla="*/ 273103 h 1235128"/>
                    <a:gd name="connsiteX12" fmla="*/ 334134 w 1673190"/>
                    <a:gd name="connsiteY12" fmla="*/ 443759 h 1235128"/>
                    <a:gd name="connsiteX13" fmla="*/ 439702 w 1673190"/>
                    <a:gd name="connsiteY13" fmla="*/ 273103 h 1235128"/>
                    <a:gd name="connsiteX14" fmla="*/ 138078 w 1673190"/>
                    <a:gd name="connsiteY14" fmla="*/ 178646 h 1235128"/>
                    <a:gd name="connsiteX15" fmla="*/ 54734 w 1673190"/>
                    <a:gd name="connsiteY15" fmla="*/ 297709 h 1235128"/>
                    <a:gd name="connsiteX16" fmla="*/ 284922 w 1673190"/>
                    <a:gd name="connsiteY16" fmla="*/ 436615 h 1235128"/>
                    <a:gd name="connsiteX17" fmla="*/ 45209 w 1673190"/>
                    <a:gd name="connsiteY17" fmla="*/ 412009 h 1235128"/>
                    <a:gd name="connsiteX18" fmla="*/ 16634 w 1673190"/>
                    <a:gd name="connsiteY18" fmla="*/ 532659 h 1235128"/>
                    <a:gd name="connsiteX19" fmla="*/ 276984 w 1673190"/>
                    <a:gd name="connsiteY19" fmla="*/ 643784 h 1235128"/>
                    <a:gd name="connsiteX20" fmla="*/ 365090 w 1673190"/>
                    <a:gd name="connsiteY20" fmla="*/ 707284 h 1235128"/>
                    <a:gd name="connsiteX21" fmla="*/ 670684 w 1673190"/>
                    <a:gd name="connsiteY21" fmla="*/ 802534 h 1235128"/>
                    <a:gd name="connsiteX22" fmla="*/ 829434 w 1673190"/>
                    <a:gd name="connsiteY22" fmla="*/ 481859 h 1235128"/>
                    <a:gd name="connsiteX23" fmla="*/ 661953 w 1673190"/>
                    <a:gd name="connsiteY23" fmla="*/ 806502 h 1235128"/>
                    <a:gd name="connsiteX24" fmla="*/ 1142966 w 1673190"/>
                    <a:gd name="connsiteY24" fmla="*/ 1235128 h 1235128"/>
                    <a:gd name="connsiteX25" fmla="*/ 1245359 w 1673190"/>
                    <a:gd name="connsiteY25" fmla="*/ 1224809 h 1235128"/>
                    <a:gd name="connsiteX26" fmla="*/ 1136616 w 1673190"/>
                    <a:gd name="connsiteY26" fmla="*/ 1130353 h 1235128"/>
                    <a:gd name="connsiteX27" fmla="*/ 1140584 w 1673190"/>
                    <a:gd name="connsiteY27" fmla="*/ 1216077 h 1235128"/>
                    <a:gd name="connsiteX28" fmla="*/ 1140584 w 1673190"/>
                    <a:gd name="connsiteY28" fmla="*/ 1056534 h 1235128"/>
                    <a:gd name="connsiteX29" fmla="*/ 1307272 w 1673190"/>
                    <a:gd name="connsiteY29" fmla="*/ 1109716 h 1235128"/>
                    <a:gd name="connsiteX30" fmla="*/ 1249328 w 1673190"/>
                    <a:gd name="connsiteY30" fmla="*/ 920802 h 1235128"/>
                    <a:gd name="connsiteX31" fmla="*/ 1439034 w 1673190"/>
                    <a:gd name="connsiteY31" fmla="*/ 951759 h 1235128"/>
                    <a:gd name="connsiteX32" fmla="*/ 1540634 w 1673190"/>
                    <a:gd name="connsiteY32" fmla="*/ 958110 h 1235128"/>
                    <a:gd name="connsiteX33" fmla="*/ 1430303 w 1673190"/>
                    <a:gd name="connsiteY33" fmla="*/ 764434 h 1235128"/>
                    <a:gd name="connsiteX34" fmla="*/ 1615246 w 1673190"/>
                    <a:gd name="connsiteY34" fmla="*/ 722366 h 1235128"/>
                    <a:gd name="connsiteX35" fmla="*/ 1673190 w 1673190"/>
                    <a:gd name="connsiteY35" fmla="*/ 700140 h 1235128"/>
                    <a:gd name="connsiteX0" fmla="*/ 1673190 w 1673190"/>
                    <a:gd name="connsiteY0" fmla="*/ 700140 h 1251797"/>
                    <a:gd name="connsiteX1" fmla="*/ 945322 w 1673190"/>
                    <a:gd name="connsiteY1" fmla="*/ 409628 h 1251797"/>
                    <a:gd name="connsiteX2" fmla="*/ 826259 w 1673190"/>
                    <a:gd name="connsiteY2" fmla="*/ 192934 h 1251797"/>
                    <a:gd name="connsiteX3" fmla="*/ 820703 w 1673190"/>
                    <a:gd name="connsiteY3" fmla="*/ 46884 h 1251797"/>
                    <a:gd name="connsiteX4" fmla="*/ 667509 w 1673190"/>
                    <a:gd name="connsiteY4" fmla="*/ 56409 h 1251797"/>
                    <a:gd name="connsiteX5" fmla="*/ 682590 w 1673190"/>
                    <a:gd name="connsiteY5" fmla="*/ 233416 h 1251797"/>
                    <a:gd name="connsiteX6" fmla="*/ 613534 w 1673190"/>
                    <a:gd name="connsiteY6" fmla="*/ 377084 h 1251797"/>
                    <a:gd name="connsiteX7" fmla="*/ 684971 w 1673190"/>
                    <a:gd name="connsiteY7" fmla="*/ 235002 h 1251797"/>
                    <a:gd name="connsiteX8" fmla="*/ 308734 w 1673190"/>
                    <a:gd name="connsiteY8" fmla="*/ 34184 h 1251797"/>
                    <a:gd name="connsiteX9" fmla="*/ 242059 w 1673190"/>
                    <a:gd name="connsiteY9" fmla="*/ 128640 h 1251797"/>
                    <a:gd name="connsiteX10" fmla="*/ 392871 w 1673190"/>
                    <a:gd name="connsiteY10" fmla="*/ 246909 h 1251797"/>
                    <a:gd name="connsiteX11" fmla="*/ 435734 w 1673190"/>
                    <a:gd name="connsiteY11" fmla="*/ 273103 h 1251797"/>
                    <a:gd name="connsiteX12" fmla="*/ 334134 w 1673190"/>
                    <a:gd name="connsiteY12" fmla="*/ 443759 h 1251797"/>
                    <a:gd name="connsiteX13" fmla="*/ 439702 w 1673190"/>
                    <a:gd name="connsiteY13" fmla="*/ 273103 h 1251797"/>
                    <a:gd name="connsiteX14" fmla="*/ 138078 w 1673190"/>
                    <a:gd name="connsiteY14" fmla="*/ 178646 h 1251797"/>
                    <a:gd name="connsiteX15" fmla="*/ 54734 w 1673190"/>
                    <a:gd name="connsiteY15" fmla="*/ 297709 h 1251797"/>
                    <a:gd name="connsiteX16" fmla="*/ 284922 w 1673190"/>
                    <a:gd name="connsiteY16" fmla="*/ 436615 h 1251797"/>
                    <a:gd name="connsiteX17" fmla="*/ 45209 w 1673190"/>
                    <a:gd name="connsiteY17" fmla="*/ 412009 h 1251797"/>
                    <a:gd name="connsiteX18" fmla="*/ 16634 w 1673190"/>
                    <a:gd name="connsiteY18" fmla="*/ 532659 h 1251797"/>
                    <a:gd name="connsiteX19" fmla="*/ 276984 w 1673190"/>
                    <a:gd name="connsiteY19" fmla="*/ 643784 h 1251797"/>
                    <a:gd name="connsiteX20" fmla="*/ 365090 w 1673190"/>
                    <a:gd name="connsiteY20" fmla="*/ 707284 h 1251797"/>
                    <a:gd name="connsiteX21" fmla="*/ 670684 w 1673190"/>
                    <a:gd name="connsiteY21" fmla="*/ 802534 h 1251797"/>
                    <a:gd name="connsiteX22" fmla="*/ 829434 w 1673190"/>
                    <a:gd name="connsiteY22" fmla="*/ 481859 h 1251797"/>
                    <a:gd name="connsiteX23" fmla="*/ 661953 w 1673190"/>
                    <a:gd name="connsiteY23" fmla="*/ 806502 h 1251797"/>
                    <a:gd name="connsiteX24" fmla="*/ 1128679 w 1673190"/>
                    <a:gd name="connsiteY24" fmla="*/ 1251797 h 1251797"/>
                    <a:gd name="connsiteX25" fmla="*/ 1245359 w 1673190"/>
                    <a:gd name="connsiteY25" fmla="*/ 1224809 h 1251797"/>
                    <a:gd name="connsiteX26" fmla="*/ 1136616 w 1673190"/>
                    <a:gd name="connsiteY26" fmla="*/ 1130353 h 1251797"/>
                    <a:gd name="connsiteX27" fmla="*/ 1140584 w 1673190"/>
                    <a:gd name="connsiteY27" fmla="*/ 1216077 h 1251797"/>
                    <a:gd name="connsiteX28" fmla="*/ 1140584 w 1673190"/>
                    <a:gd name="connsiteY28" fmla="*/ 1056534 h 1251797"/>
                    <a:gd name="connsiteX29" fmla="*/ 1307272 w 1673190"/>
                    <a:gd name="connsiteY29" fmla="*/ 1109716 h 1251797"/>
                    <a:gd name="connsiteX30" fmla="*/ 1249328 w 1673190"/>
                    <a:gd name="connsiteY30" fmla="*/ 920802 h 1251797"/>
                    <a:gd name="connsiteX31" fmla="*/ 1439034 w 1673190"/>
                    <a:gd name="connsiteY31" fmla="*/ 951759 h 1251797"/>
                    <a:gd name="connsiteX32" fmla="*/ 1540634 w 1673190"/>
                    <a:gd name="connsiteY32" fmla="*/ 958110 h 1251797"/>
                    <a:gd name="connsiteX33" fmla="*/ 1430303 w 1673190"/>
                    <a:gd name="connsiteY33" fmla="*/ 764434 h 1251797"/>
                    <a:gd name="connsiteX34" fmla="*/ 1615246 w 1673190"/>
                    <a:gd name="connsiteY34" fmla="*/ 722366 h 1251797"/>
                    <a:gd name="connsiteX35" fmla="*/ 1673190 w 1673190"/>
                    <a:gd name="connsiteY35" fmla="*/ 700140 h 1251797"/>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28679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87353 w 1673190"/>
                    <a:gd name="connsiteY21" fmla="*/ 816822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751646 w 1673190"/>
                    <a:gd name="connsiteY7" fmla="*/ 265958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2241 h 1256669"/>
                    <a:gd name="connsiteX1" fmla="*/ 945322 w 1673190"/>
                    <a:gd name="connsiteY1" fmla="*/ 411729 h 1256669"/>
                    <a:gd name="connsiteX2" fmla="*/ 850072 w 1673190"/>
                    <a:gd name="connsiteY2" fmla="*/ 187892 h 1256669"/>
                    <a:gd name="connsiteX3" fmla="*/ 820703 w 1673190"/>
                    <a:gd name="connsiteY3" fmla="*/ 48985 h 1256669"/>
                    <a:gd name="connsiteX4" fmla="*/ 667509 w 1673190"/>
                    <a:gd name="connsiteY4" fmla="*/ 58510 h 1256669"/>
                    <a:gd name="connsiteX5" fmla="*/ 675446 w 1673190"/>
                    <a:gd name="connsiteY5" fmla="*/ 223610 h 1256669"/>
                    <a:gd name="connsiteX6" fmla="*/ 618296 w 1673190"/>
                    <a:gd name="connsiteY6" fmla="*/ 374423 h 1256669"/>
                    <a:gd name="connsiteX7" fmla="*/ 663539 w 1673190"/>
                    <a:gd name="connsiteY7" fmla="*/ 225197 h 1256669"/>
                    <a:gd name="connsiteX8" fmla="*/ 308734 w 1673190"/>
                    <a:gd name="connsiteY8" fmla="*/ 36285 h 1256669"/>
                    <a:gd name="connsiteX9" fmla="*/ 242059 w 1673190"/>
                    <a:gd name="connsiteY9" fmla="*/ 130741 h 1256669"/>
                    <a:gd name="connsiteX10" fmla="*/ 392871 w 1673190"/>
                    <a:gd name="connsiteY10" fmla="*/ 249010 h 1256669"/>
                    <a:gd name="connsiteX11" fmla="*/ 435734 w 1673190"/>
                    <a:gd name="connsiteY11" fmla="*/ 275204 h 1256669"/>
                    <a:gd name="connsiteX12" fmla="*/ 334134 w 1673190"/>
                    <a:gd name="connsiteY12" fmla="*/ 445860 h 1256669"/>
                    <a:gd name="connsiteX13" fmla="*/ 439702 w 1673190"/>
                    <a:gd name="connsiteY13" fmla="*/ 275204 h 1256669"/>
                    <a:gd name="connsiteX14" fmla="*/ 138078 w 1673190"/>
                    <a:gd name="connsiteY14" fmla="*/ 180747 h 1256669"/>
                    <a:gd name="connsiteX15" fmla="*/ 54734 w 1673190"/>
                    <a:gd name="connsiteY15" fmla="*/ 299810 h 1256669"/>
                    <a:gd name="connsiteX16" fmla="*/ 284922 w 1673190"/>
                    <a:gd name="connsiteY16" fmla="*/ 438716 h 1256669"/>
                    <a:gd name="connsiteX17" fmla="*/ 45209 w 1673190"/>
                    <a:gd name="connsiteY17" fmla="*/ 414110 h 1256669"/>
                    <a:gd name="connsiteX18" fmla="*/ 16634 w 1673190"/>
                    <a:gd name="connsiteY18" fmla="*/ 534760 h 1256669"/>
                    <a:gd name="connsiteX19" fmla="*/ 276984 w 1673190"/>
                    <a:gd name="connsiteY19" fmla="*/ 645885 h 1256669"/>
                    <a:gd name="connsiteX20" fmla="*/ 365090 w 1673190"/>
                    <a:gd name="connsiteY20" fmla="*/ 709385 h 1256669"/>
                    <a:gd name="connsiteX21" fmla="*/ 677828 w 1673190"/>
                    <a:gd name="connsiteY21" fmla="*/ 809398 h 1256669"/>
                    <a:gd name="connsiteX22" fmla="*/ 829434 w 1673190"/>
                    <a:gd name="connsiteY22" fmla="*/ 483960 h 1256669"/>
                    <a:gd name="connsiteX23" fmla="*/ 661953 w 1673190"/>
                    <a:gd name="connsiteY23" fmla="*/ 808603 h 1256669"/>
                    <a:gd name="connsiteX24" fmla="*/ 1152491 w 1673190"/>
                    <a:gd name="connsiteY24" fmla="*/ 1253898 h 1256669"/>
                    <a:gd name="connsiteX25" fmla="*/ 1245359 w 1673190"/>
                    <a:gd name="connsiteY25" fmla="*/ 1226910 h 1256669"/>
                    <a:gd name="connsiteX26" fmla="*/ 1100898 w 1673190"/>
                    <a:gd name="connsiteY26" fmla="*/ 1108642 h 1256669"/>
                    <a:gd name="connsiteX27" fmla="*/ 1123916 w 1673190"/>
                    <a:gd name="connsiteY27" fmla="*/ 1180077 h 1256669"/>
                    <a:gd name="connsiteX28" fmla="*/ 1140584 w 1673190"/>
                    <a:gd name="connsiteY28" fmla="*/ 1058635 h 1256669"/>
                    <a:gd name="connsiteX29" fmla="*/ 1307272 w 1673190"/>
                    <a:gd name="connsiteY29" fmla="*/ 1111817 h 1256669"/>
                    <a:gd name="connsiteX30" fmla="*/ 1249328 w 1673190"/>
                    <a:gd name="connsiteY30" fmla="*/ 922903 h 1256669"/>
                    <a:gd name="connsiteX31" fmla="*/ 1439034 w 1673190"/>
                    <a:gd name="connsiteY31" fmla="*/ 953860 h 1256669"/>
                    <a:gd name="connsiteX32" fmla="*/ 1540634 w 1673190"/>
                    <a:gd name="connsiteY32" fmla="*/ 960211 h 1256669"/>
                    <a:gd name="connsiteX33" fmla="*/ 1430303 w 1673190"/>
                    <a:gd name="connsiteY33" fmla="*/ 766535 h 1256669"/>
                    <a:gd name="connsiteX34" fmla="*/ 1615246 w 1673190"/>
                    <a:gd name="connsiteY34" fmla="*/ 724467 h 1256669"/>
                    <a:gd name="connsiteX35" fmla="*/ 1673190 w 1673190"/>
                    <a:gd name="connsiteY35" fmla="*/ 702241 h 1256669"/>
                    <a:gd name="connsiteX0" fmla="*/ 1673190 w 1673190"/>
                    <a:gd name="connsiteY0" fmla="*/ 712405 h 1266833"/>
                    <a:gd name="connsiteX1" fmla="*/ 945322 w 1673190"/>
                    <a:gd name="connsiteY1" fmla="*/ 421893 h 1266833"/>
                    <a:gd name="connsiteX2" fmla="*/ 850072 w 1673190"/>
                    <a:gd name="connsiteY2" fmla="*/ 198056 h 1266833"/>
                    <a:gd name="connsiteX3" fmla="*/ 820703 w 1673190"/>
                    <a:gd name="connsiteY3" fmla="*/ 59149 h 1266833"/>
                    <a:gd name="connsiteX4" fmla="*/ 667509 w 1673190"/>
                    <a:gd name="connsiteY4" fmla="*/ 68674 h 1266833"/>
                    <a:gd name="connsiteX5" fmla="*/ 675446 w 1673190"/>
                    <a:gd name="connsiteY5" fmla="*/ 233774 h 1266833"/>
                    <a:gd name="connsiteX6" fmla="*/ 618296 w 1673190"/>
                    <a:gd name="connsiteY6" fmla="*/ 384587 h 1266833"/>
                    <a:gd name="connsiteX7" fmla="*/ 663539 w 1673190"/>
                    <a:gd name="connsiteY7" fmla="*/ 235361 h 1266833"/>
                    <a:gd name="connsiteX8" fmla="*/ 308734 w 1673190"/>
                    <a:gd name="connsiteY8" fmla="*/ 46449 h 1266833"/>
                    <a:gd name="connsiteX9" fmla="*/ 242059 w 1673190"/>
                    <a:gd name="connsiteY9" fmla="*/ 140905 h 1266833"/>
                    <a:gd name="connsiteX10" fmla="*/ 392871 w 1673190"/>
                    <a:gd name="connsiteY10" fmla="*/ 259174 h 1266833"/>
                    <a:gd name="connsiteX11" fmla="*/ 435734 w 1673190"/>
                    <a:gd name="connsiteY11" fmla="*/ 285368 h 1266833"/>
                    <a:gd name="connsiteX12" fmla="*/ 334134 w 1673190"/>
                    <a:gd name="connsiteY12" fmla="*/ 456024 h 1266833"/>
                    <a:gd name="connsiteX13" fmla="*/ 439702 w 1673190"/>
                    <a:gd name="connsiteY13" fmla="*/ 285368 h 1266833"/>
                    <a:gd name="connsiteX14" fmla="*/ 138078 w 1673190"/>
                    <a:gd name="connsiteY14" fmla="*/ 190911 h 1266833"/>
                    <a:gd name="connsiteX15" fmla="*/ 54734 w 1673190"/>
                    <a:gd name="connsiteY15" fmla="*/ 309974 h 1266833"/>
                    <a:gd name="connsiteX16" fmla="*/ 284922 w 1673190"/>
                    <a:gd name="connsiteY16" fmla="*/ 448880 h 1266833"/>
                    <a:gd name="connsiteX17" fmla="*/ 45209 w 1673190"/>
                    <a:gd name="connsiteY17" fmla="*/ 424274 h 1266833"/>
                    <a:gd name="connsiteX18" fmla="*/ 16634 w 1673190"/>
                    <a:gd name="connsiteY18" fmla="*/ 544924 h 1266833"/>
                    <a:gd name="connsiteX19" fmla="*/ 276984 w 1673190"/>
                    <a:gd name="connsiteY19" fmla="*/ 656049 h 1266833"/>
                    <a:gd name="connsiteX20" fmla="*/ 365090 w 1673190"/>
                    <a:gd name="connsiteY20" fmla="*/ 719549 h 1266833"/>
                    <a:gd name="connsiteX21" fmla="*/ 677828 w 1673190"/>
                    <a:gd name="connsiteY21" fmla="*/ 819562 h 1266833"/>
                    <a:gd name="connsiteX22" fmla="*/ 829434 w 1673190"/>
                    <a:gd name="connsiteY22" fmla="*/ 494124 h 1266833"/>
                    <a:gd name="connsiteX23" fmla="*/ 661953 w 1673190"/>
                    <a:gd name="connsiteY23" fmla="*/ 818767 h 1266833"/>
                    <a:gd name="connsiteX24" fmla="*/ 1152491 w 1673190"/>
                    <a:gd name="connsiteY24" fmla="*/ 1264062 h 1266833"/>
                    <a:gd name="connsiteX25" fmla="*/ 1245359 w 1673190"/>
                    <a:gd name="connsiteY25" fmla="*/ 1237074 h 1266833"/>
                    <a:gd name="connsiteX26" fmla="*/ 1100898 w 1673190"/>
                    <a:gd name="connsiteY26" fmla="*/ 1118806 h 1266833"/>
                    <a:gd name="connsiteX27" fmla="*/ 1123916 w 1673190"/>
                    <a:gd name="connsiteY27" fmla="*/ 1190241 h 1266833"/>
                    <a:gd name="connsiteX28" fmla="*/ 1140584 w 1673190"/>
                    <a:gd name="connsiteY28" fmla="*/ 1068799 h 1266833"/>
                    <a:gd name="connsiteX29" fmla="*/ 1307272 w 1673190"/>
                    <a:gd name="connsiteY29" fmla="*/ 1121981 h 1266833"/>
                    <a:gd name="connsiteX30" fmla="*/ 1249328 w 1673190"/>
                    <a:gd name="connsiteY30" fmla="*/ 933067 h 1266833"/>
                    <a:gd name="connsiteX31" fmla="*/ 1439034 w 1673190"/>
                    <a:gd name="connsiteY31" fmla="*/ 964024 h 1266833"/>
                    <a:gd name="connsiteX32" fmla="*/ 1540634 w 1673190"/>
                    <a:gd name="connsiteY32" fmla="*/ 970375 h 1266833"/>
                    <a:gd name="connsiteX33" fmla="*/ 1430303 w 1673190"/>
                    <a:gd name="connsiteY33" fmla="*/ 776699 h 1266833"/>
                    <a:gd name="connsiteX34" fmla="*/ 1615246 w 1673190"/>
                    <a:gd name="connsiteY34" fmla="*/ 734631 h 1266833"/>
                    <a:gd name="connsiteX35" fmla="*/ 1673190 w 1673190"/>
                    <a:gd name="connsiteY35" fmla="*/ 712405 h 1266833"/>
                    <a:gd name="connsiteX0" fmla="*/ 1673190 w 1673190"/>
                    <a:gd name="connsiteY0" fmla="*/ 683487 h 1237915"/>
                    <a:gd name="connsiteX1" fmla="*/ 945322 w 1673190"/>
                    <a:gd name="connsiteY1" fmla="*/ 392975 h 1237915"/>
                    <a:gd name="connsiteX2" fmla="*/ 840547 w 1673190"/>
                    <a:gd name="connsiteY2" fmla="*/ 185807 h 1237915"/>
                    <a:gd name="connsiteX3" fmla="*/ 820703 w 1673190"/>
                    <a:gd name="connsiteY3" fmla="*/ 30231 h 1237915"/>
                    <a:gd name="connsiteX4" fmla="*/ 667509 w 1673190"/>
                    <a:gd name="connsiteY4" fmla="*/ 39756 h 1237915"/>
                    <a:gd name="connsiteX5" fmla="*/ 675446 w 1673190"/>
                    <a:gd name="connsiteY5" fmla="*/ 204856 h 1237915"/>
                    <a:gd name="connsiteX6" fmla="*/ 618296 w 1673190"/>
                    <a:gd name="connsiteY6" fmla="*/ 355669 h 1237915"/>
                    <a:gd name="connsiteX7" fmla="*/ 663539 w 1673190"/>
                    <a:gd name="connsiteY7" fmla="*/ 206443 h 1237915"/>
                    <a:gd name="connsiteX8" fmla="*/ 308734 w 1673190"/>
                    <a:gd name="connsiteY8" fmla="*/ 17531 h 1237915"/>
                    <a:gd name="connsiteX9" fmla="*/ 242059 w 1673190"/>
                    <a:gd name="connsiteY9" fmla="*/ 111987 h 1237915"/>
                    <a:gd name="connsiteX10" fmla="*/ 392871 w 1673190"/>
                    <a:gd name="connsiteY10" fmla="*/ 230256 h 1237915"/>
                    <a:gd name="connsiteX11" fmla="*/ 435734 w 1673190"/>
                    <a:gd name="connsiteY11" fmla="*/ 256450 h 1237915"/>
                    <a:gd name="connsiteX12" fmla="*/ 334134 w 1673190"/>
                    <a:gd name="connsiteY12" fmla="*/ 427106 h 1237915"/>
                    <a:gd name="connsiteX13" fmla="*/ 439702 w 1673190"/>
                    <a:gd name="connsiteY13" fmla="*/ 256450 h 1237915"/>
                    <a:gd name="connsiteX14" fmla="*/ 138078 w 1673190"/>
                    <a:gd name="connsiteY14" fmla="*/ 161993 h 1237915"/>
                    <a:gd name="connsiteX15" fmla="*/ 54734 w 1673190"/>
                    <a:gd name="connsiteY15" fmla="*/ 281056 h 1237915"/>
                    <a:gd name="connsiteX16" fmla="*/ 284922 w 1673190"/>
                    <a:gd name="connsiteY16" fmla="*/ 419962 h 1237915"/>
                    <a:gd name="connsiteX17" fmla="*/ 45209 w 1673190"/>
                    <a:gd name="connsiteY17" fmla="*/ 395356 h 1237915"/>
                    <a:gd name="connsiteX18" fmla="*/ 16634 w 1673190"/>
                    <a:gd name="connsiteY18" fmla="*/ 516006 h 1237915"/>
                    <a:gd name="connsiteX19" fmla="*/ 276984 w 1673190"/>
                    <a:gd name="connsiteY19" fmla="*/ 627131 h 1237915"/>
                    <a:gd name="connsiteX20" fmla="*/ 365090 w 1673190"/>
                    <a:gd name="connsiteY20" fmla="*/ 690631 h 1237915"/>
                    <a:gd name="connsiteX21" fmla="*/ 677828 w 1673190"/>
                    <a:gd name="connsiteY21" fmla="*/ 790644 h 1237915"/>
                    <a:gd name="connsiteX22" fmla="*/ 829434 w 1673190"/>
                    <a:gd name="connsiteY22" fmla="*/ 465206 h 1237915"/>
                    <a:gd name="connsiteX23" fmla="*/ 661953 w 1673190"/>
                    <a:gd name="connsiteY23" fmla="*/ 789849 h 1237915"/>
                    <a:gd name="connsiteX24" fmla="*/ 1152491 w 1673190"/>
                    <a:gd name="connsiteY24" fmla="*/ 1235144 h 1237915"/>
                    <a:gd name="connsiteX25" fmla="*/ 1245359 w 1673190"/>
                    <a:gd name="connsiteY25" fmla="*/ 1208156 h 1237915"/>
                    <a:gd name="connsiteX26" fmla="*/ 1100898 w 1673190"/>
                    <a:gd name="connsiteY26" fmla="*/ 1089888 h 1237915"/>
                    <a:gd name="connsiteX27" fmla="*/ 1123916 w 1673190"/>
                    <a:gd name="connsiteY27" fmla="*/ 1161323 h 1237915"/>
                    <a:gd name="connsiteX28" fmla="*/ 1140584 w 1673190"/>
                    <a:gd name="connsiteY28" fmla="*/ 1039881 h 1237915"/>
                    <a:gd name="connsiteX29" fmla="*/ 1307272 w 1673190"/>
                    <a:gd name="connsiteY29" fmla="*/ 1093063 h 1237915"/>
                    <a:gd name="connsiteX30" fmla="*/ 1249328 w 1673190"/>
                    <a:gd name="connsiteY30" fmla="*/ 904149 h 1237915"/>
                    <a:gd name="connsiteX31" fmla="*/ 1439034 w 1673190"/>
                    <a:gd name="connsiteY31" fmla="*/ 935106 h 1237915"/>
                    <a:gd name="connsiteX32" fmla="*/ 1540634 w 1673190"/>
                    <a:gd name="connsiteY32" fmla="*/ 941457 h 1237915"/>
                    <a:gd name="connsiteX33" fmla="*/ 1430303 w 1673190"/>
                    <a:gd name="connsiteY33" fmla="*/ 747781 h 1237915"/>
                    <a:gd name="connsiteX34" fmla="*/ 1615246 w 1673190"/>
                    <a:gd name="connsiteY34" fmla="*/ 705713 h 1237915"/>
                    <a:gd name="connsiteX35" fmla="*/ 1673190 w 1673190"/>
                    <a:gd name="connsiteY35" fmla="*/ 683487 h 1237915"/>
                    <a:gd name="connsiteX0" fmla="*/ 1673190 w 1673190"/>
                    <a:gd name="connsiteY0" fmla="*/ 681238 h 1235666"/>
                    <a:gd name="connsiteX1" fmla="*/ 945322 w 1673190"/>
                    <a:gd name="connsiteY1" fmla="*/ 390726 h 1235666"/>
                    <a:gd name="connsiteX2" fmla="*/ 840547 w 1673190"/>
                    <a:gd name="connsiteY2" fmla="*/ 183558 h 1235666"/>
                    <a:gd name="connsiteX3" fmla="*/ 820703 w 1673190"/>
                    <a:gd name="connsiteY3" fmla="*/ 27982 h 1235666"/>
                    <a:gd name="connsiteX4" fmla="*/ 667509 w 1673190"/>
                    <a:gd name="connsiteY4" fmla="*/ 37507 h 1235666"/>
                    <a:gd name="connsiteX5" fmla="*/ 675446 w 1673190"/>
                    <a:gd name="connsiteY5" fmla="*/ 202607 h 1235666"/>
                    <a:gd name="connsiteX6" fmla="*/ 618296 w 1673190"/>
                    <a:gd name="connsiteY6" fmla="*/ 353420 h 1235666"/>
                    <a:gd name="connsiteX7" fmla="*/ 663539 w 1673190"/>
                    <a:gd name="connsiteY7" fmla="*/ 204194 h 1235666"/>
                    <a:gd name="connsiteX8" fmla="*/ 308734 w 1673190"/>
                    <a:gd name="connsiteY8" fmla="*/ 15282 h 1235666"/>
                    <a:gd name="connsiteX9" fmla="*/ 242059 w 1673190"/>
                    <a:gd name="connsiteY9" fmla="*/ 109738 h 1235666"/>
                    <a:gd name="connsiteX10" fmla="*/ 392871 w 1673190"/>
                    <a:gd name="connsiteY10" fmla="*/ 228007 h 1235666"/>
                    <a:gd name="connsiteX11" fmla="*/ 435734 w 1673190"/>
                    <a:gd name="connsiteY11" fmla="*/ 254201 h 1235666"/>
                    <a:gd name="connsiteX12" fmla="*/ 334134 w 1673190"/>
                    <a:gd name="connsiteY12" fmla="*/ 424857 h 1235666"/>
                    <a:gd name="connsiteX13" fmla="*/ 439702 w 1673190"/>
                    <a:gd name="connsiteY13" fmla="*/ 254201 h 1235666"/>
                    <a:gd name="connsiteX14" fmla="*/ 138078 w 1673190"/>
                    <a:gd name="connsiteY14" fmla="*/ 159744 h 1235666"/>
                    <a:gd name="connsiteX15" fmla="*/ 54734 w 1673190"/>
                    <a:gd name="connsiteY15" fmla="*/ 278807 h 1235666"/>
                    <a:gd name="connsiteX16" fmla="*/ 284922 w 1673190"/>
                    <a:gd name="connsiteY16" fmla="*/ 417713 h 1235666"/>
                    <a:gd name="connsiteX17" fmla="*/ 45209 w 1673190"/>
                    <a:gd name="connsiteY17" fmla="*/ 393107 h 1235666"/>
                    <a:gd name="connsiteX18" fmla="*/ 16634 w 1673190"/>
                    <a:gd name="connsiteY18" fmla="*/ 513757 h 1235666"/>
                    <a:gd name="connsiteX19" fmla="*/ 276984 w 1673190"/>
                    <a:gd name="connsiteY19" fmla="*/ 624882 h 1235666"/>
                    <a:gd name="connsiteX20" fmla="*/ 365090 w 1673190"/>
                    <a:gd name="connsiteY20" fmla="*/ 688382 h 1235666"/>
                    <a:gd name="connsiteX21" fmla="*/ 677828 w 1673190"/>
                    <a:gd name="connsiteY21" fmla="*/ 788395 h 1235666"/>
                    <a:gd name="connsiteX22" fmla="*/ 829434 w 1673190"/>
                    <a:gd name="connsiteY22" fmla="*/ 462957 h 1235666"/>
                    <a:gd name="connsiteX23" fmla="*/ 661953 w 1673190"/>
                    <a:gd name="connsiteY23" fmla="*/ 787600 h 1235666"/>
                    <a:gd name="connsiteX24" fmla="*/ 1152491 w 1673190"/>
                    <a:gd name="connsiteY24" fmla="*/ 1232895 h 1235666"/>
                    <a:gd name="connsiteX25" fmla="*/ 1245359 w 1673190"/>
                    <a:gd name="connsiteY25" fmla="*/ 1205907 h 1235666"/>
                    <a:gd name="connsiteX26" fmla="*/ 1100898 w 1673190"/>
                    <a:gd name="connsiteY26" fmla="*/ 1087639 h 1235666"/>
                    <a:gd name="connsiteX27" fmla="*/ 1123916 w 1673190"/>
                    <a:gd name="connsiteY27" fmla="*/ 1159074 h 1235666"/>
                    <a:gd name="connsiteX28" fmla="*/ 1140584 w 1673190"/>
                    <a:gd name="connsiteY28" fmla="*/ 1037632 h 1235666"/>
                    <a:gd name="connsiteX29" fmla="*/ 1307272 w 1673190"/>
                    <a:gd name="connsiteY29" fmla="*/ 1090814 h 1235666"/>
                    <a:gd name="connsiteX30" fmla="*/ 1249328 w 1673190"/>
                    <a:gd name="connsiteY30" fmla="*/ 901900 h 1235666"/>
                    <a:gd name="connsiteX31" fmla="*/ 1439034 w 1673190"/>
                    <a:gd name="connsiteY31" fmla="*/ 932857 h 1235666"/>
                    <a:gd name="connsiteX32" fmla="*/ 1540634 w 1673190"/>
                    <a:gd name="connsiteY32" fmla="*/ 939208 h 1235666"/>
                    <a:gd name="connsiteX33" fmla="*/ 1430303 w 1673190"/>
                    <a:gd name="connsiteY33" fmla="*/ 745532 h 1235666"/>
                    <a:gd name="connsiteX34" fmla="*/ 1615246 w 1673190"/>
                    <a:gd name="connsiteY34" fmla="*/ 703464 h 1235666"/>
                    <a:gd name="connsiteX35" fmla="*/ 1673190 w 1673190"/>
                    <a:gd name="connsiteY35" fmla="*/ 681238 h 1235666"/>
                    <a:gd name="connsiteX0" fmla="*/ 1673190 w 1673190"/>
                    <a:gd name="connsiteY0" fmla="*/ 687394 h 1241822"/>
                    <a:gd name="connsiteX1" fmla="*/ 945322 w 1673190"/>
                    <a:gd name="connsiteY1" fmla="*/ 396882 h 1241822"/>
                    <a:gd name="connsiteX2" fmla="*/ 840547 w 1673190"/>
                    <a:gd name="connsiteY2" fmla="*/ 189714 h 1241822"/>
                    <a:gd name="connsiteX3" fmla="*/ 827847 w 1673190"/>
                    <a:gd name="connsiteY3" fmla="*/ 19851 h 1241822"/>
                    <a:gd name="connsiteX4" fmla="*/ 667509 w 1673190"/>
                    <a:gd name="connsiteY4" fmla="*/ 43663 h 1241822"/>
                    <a:gd name="connsiteX5" fmla="*/ 675446 w 1673190"/>
                    <a:gd name="connsiteY5" fmla="*/ 208763 h 1241822"/>
                    <a:gd name="connsiteX6" fmla="*/ 618296 w 1673190"/>
                    <a:gd name="connsiteY6" fmla="*/ 359576 h 1241822"/>
                    <a:gd name="connsiteX7" fmla="*/ 663539 w 1673190"/>
                    <a:gd name="connsiteY7" fmla="*/ 210350 h 1241822"/>
                    <a:gd name="connsiteX8" fmla="*/ 308734 w 1673190"/>
                    <a:gd name="connsiteY8" fmla="*/ 21438 h 1241822"/>
                    <a:gd name="connsiteX9" fmla="*/ 242059 w 1673190"/>
                    <a:gd name="connsiteY9" fmla="*/ 115894 h 1241822"/>
                    <a:gd name="connsiteX10" fmla="*/ 392871 w 1673190"/>
                    <a:gd name="connsiteY10" fmla="*/ 234163 h 1241822"/>
                    <a:gd name="connsiteX11" fmla="*/ 435734 w 1673190"/>
                    <a:gd name="connsiteY11" fmla="*/ 260357 h 1241822"/>
                    <a:gd name="connsiteX12" fmla="*/ 334134 w 1673190"/>
                    <a:gd name="connsiteY12" fmla="*/ 431013 h 1241822"/>
                    <a:gd name="connsiteX13" fmla="*/ 439702 w 1673190"/>
                    <a:gd name="connsiteY13" fmla="*/ 260357 h 1241822"/>
                    <a:gd name="connsiteX14" fmla="*/ 138078 w 1673190"/>
                    <a:gd name="connsiteY14" fmla="*/ 165900 h 1241822"/>
                    <a:gd name="connsiteX15" fmla="*/ 54734 w 1673190"/>
                    <a:gd name="connsiteY15" fmla="*/ 284963 h 1241822"/>
                    <a:gd name="connsiteX16" fmla="*/ 284922 w 1673190"/>
                    <a:gd name="connsiteY16" fmla="*/ 423869 h 1241822"/>
                    <a:gd name="connsiteX17" fmla="*/ 45209 w 1673190"/>
                    <a:gd name="connsiteY17" fmla="*/ 399263 h 1241822"/>
                    <a:gd name="connsiteX18" fmla="*/ 16634 w 1673190"/>
                    <a:gd name="connsiteY18" fmla="*/ 519913 h 1241822"/>
                    <a:gd name="connsiteX19" fmla="*/ 276984 w 1673190"/>
                    <a:gd name="connsiteY19" fmla="*/ 631038 h 1241822"/>
                    <a:gd name="connsiteX20" fmla="*/ 365090 w 1673190"/>
                    <a:gd name="connsiteY20" fmla="*/ 694538 h 1241822"/>
                    <a:gd name="connsiteX21" fmla="*/ 677828 w 1673190"/>
                    <a:gd name="connsiteY21" fmla="*/ 794551 h 1241822"/>
                    <a:gd name="connsiteX22" fmla="*/ 829434 w 1673190"/>
                    <a:gd name="connsiteY22" fmla="*/ 469113 h 1241822"/>
                    <a:gd name="connsiteX23" fmla="*/ 661953 w 1673190"/>
                    <a:gd name="connsiteY23" fmla="*/ 793756 h 1241822"/>
                    <a:gd name="connsiteX24" fmla="*/ 1152491 w 1673190"/>
                    <a:gd name="connsiteY24" fmla="*/ 1239051 h 1241822"/>
                    <a:gd name="connsiteX25" fmla="*/ 1245359 w 1673190"/>
                    <a:gd name="connsiteY25" fmla="*/ 1212063 h 1241822"/>
                    <a:gd name="connsiteX26" fmla="*/ 1100898 w 1673190"/>
                    <a:gd name="connsiteY26" fmla="*/ 1093795 h 1241822"/>
                    <a:gd name="connsiteX27" fmla="*/ 1123916 w 1673190"/>
                    <a:gd name="connsiteY27" fmla="*/ 1165230 h 1241822"/>
                    <a:gd name="connsiteX28" fmla="*/ 1140584 w 1673190"/>
                    <a:gd name="connsiteY28" fmla="*/ 1043788 h 1241822"/>
                    <a:gd name="connsiteX29" fmla="*/ 1307272 w 1673190"/>
                    <a:gd name="connsiteY29" fmla="*/ 1096970 h 1241822"/>
                    <a:gd name="connsiteX30" fmla="*/ 1249328 w 1673190"/>
                    <a:gd name="connsiteY30" fmla="*/ 908056 h 1241822"/>
                    <a:gd name="connsiteX31" fmla="*/ 1439034 w 1673190"/>
                    <a:gd name="connsiteY31" fmla="*/ 939013 h 1241822"/>
                    <a:gd name="connsiteX32" fmla="*/ 1540634 w 1673190"/>
                    <a:gd name="connsiteY32" fmla="*/ 945364 h 1241822"/>
                    <a:gd name="connsiteX33" fmla="*/ 1430303 w 1673190"/>
                    <a:gd name="connsiteY33" fmla="*/ 751688 h 1241822"/>
                    <a:gd name="connsiteX34" fmla="*/ 1615246 w 1673190"/>
                    <a:gd name="connsiteY34" fmla="*/ 709620 h 1241822"/>
                    <a:gd name="connsiteX35" fmla="*/ 1673190 w 1673190"/>
                    <a:gd name="connsiteY35" fmla="*/ 687394 h 1241822"/>
                    <a:gd name="connsiteX0" fmla="*/ 1673190 w 1673190"/>
                    <a:gd name="connsiteY0" fmla="*/ 685665 h 1240093"/>
                    <a:gd name="connsiteX1" fmla="*/ 945322 w 1673190"/>
                    <a:gd name="connsiteY1" fmla="*/ 395153 h 1240093"/>
                    <a:gd name="connsiteX2" fmla="*/ 840547 w 1673190"/>
                    <a:gd name="connsiteY2" fmla="*/ 187985 h 1240093"/>
                    <a:gd name="connsiteX3" fmla="*/ 827847 w 1673190"/>
                    <a:gd name="connsiteY3" fmla="*/ 18122 h 1240093"/>
                    <a:gd name="connsiteX4" fmla="*/ 667509 w 1673190"/>
                    <a:gd name="connsiteY4" fmla="*/ 41934 h 1240093"/>
                    <a:gd name="connsiteX5" fmla="*/ 675446 w 1673190"/>
                    <a:gd name="connsiteY5" fmla="*/ 207034 h 1240093"/>
                    <a:gd name="connsiteX6" fmla="*/ 618296 w 1673190"/>
                    <a:gd name="connsiteY6" fmla="*/ 357847 h 1240093"/>
                    <a:gd name="connsiteX7" fmla="*/ 663539 w 1673190"/>
                    <a:gd name="connsiteY7" fmla="*/ 208621 h 1240093"/>
                    <a:gd name="connsiteX8" fmla="*/ 308734 w 1673190"/>
                    <a:gd name="connsiteY8" fmla="*/ 19709 h 1240093"/>
                    <a:gd name="connsiteX9" fmla="*/ 242059 w 1673190"/>
                    <a:gd name="connsiteY9" fmla="*/ 114165 h 1240093"/>
                    <a:gd name="connsiteX10" fmla="*/ 392871 w 1673190"/>
                    <a:gd name="connsiteY10" fmla="*/ 232434 h 1240093"/>
                    <a:gd name="connsiteX11" fmla="*/ 435734 w 1673190"/>
                    <a:gd name="connsiteY11" fmla="*/ 258628 h 1240093"/>
                    <a:gd name="connsiteX12" fmla="*/ 334134 w 1673190"/>
                    <a:gd name="connsiteY12" fmla="*/ 429284 h 1240093"/>
                    <a:gd name="connsiteX13" fmla="*/ 439702 w 1673190"/>
                    <a:gd name="connsiteY13" fmla="*/ 258628 h 1240093"/>
                    <a:gd name="connsiteX14" fmla="*/ 138078 w 1673190"/>
                    <a:gd name="connsiteY14" fmla="*/ 164171 h 1240093"/>
                    <a:gd name="connsiteX15" fmla="*/ 54734 w 1673190"/>
                    <a:gd name="connsiteY15" fmla="*/ 283234 h 1240093"/>
                    <a:gd name="connsiteX16" fmla="*/ 284922 w 1673190"/>
                    <a:gd name="connsiteY16" fmla="*/ 422140 h 1240093"/>
                    <a:gd name="connsiteX17" fmla="*/ 45209 w 1673190"/>
                    <a:gd name="connsiteY17" fmla="*/ 397534 h 1240093"/>
                    <a:gd name="connsiteX18" fmla="*/ 16634 w 1673190"/>
                    <a:gd name="connsiteY18" fmla="*/ 518184 h 1240093"/>
                    <a:gd name="connsiteX19" fmla="*/ 276984 w 1673190"/>
                    <a:gd name="connsiteY19" fmla="*/ 629309 h 1240093"/>
                    <a:gd name="connsiteX20" fmla="*/ 365090 w 1673190"/>
                    <a:gd name="connsiteY20" fmla="*/ 692809 h 1240093"/>
                    <a:gd name="connsiteX21" fmla="*/ 677828 w 1673190"/>
                    <a:gd name="connsiteY21" fmla="*/ 792822 h 1240093"/>
                    <a:gd name="connsiteX22" fmla="*/ 829434 w 1673190"/>
                    <a:gd name="connsiteY22" fmla="*/ 467384 h 1240093"/>
                    <a:gd name="connsiteX23" fmla="*/ 661953 w 1673190"/>
                    <a:gd name="connsiteY23" fmla="*/ 792027 h 1240093"/>
                    <a:gd name="connsiteX24" fmla="*/ 1152491 w 1673190"/>
                    <a:gd name="connsiteY24" fmla="*/ 1237322 h 1240093"/>
                    <a:gd name="connsiteX25" fmla="*/ 1245359 w 1673190"/>
                    <a:gd name="connsiteY25" fmla="*/ 1210334 h 1240093"/>
                    <a:gd name="connsiteX26" fmla="*/ 1100898 w 1673190"/>
                    <a:gd name="connsiteY26" fmla="*/ 1092066 h 1240093"/>
                    <a:gd name="connsiteX27" fmla="*/ 1123916 w 1673190"/>
                    <a:gd name="connsiteY27" fmla="*/ 1163501 h 1240093"/>
                    <a:gd name="connsiteX28" fmla="*/ 1140584 w 1673190"/>
                    <a:gd name="connsiteY28" fmla="*/ 1042059 h 1240093"/>
                    <a:gd name="connsiteX29" fmla="*/ 1307272 w 1673190"/>
                    <a:gd name="connsiteY29" fmla="*/ 1095241 h 1240093"/>
                    <a:gd name="connsiteX30" fmla="*/ 1249328 w 1673190"/>
                    <a:gd name="connsiteY30" fmla="*/ 906327 h 1240093"/>
                    <a:gd name="connsiteX31" fmla="*/ 1439034 w 1673190"/>
                    <a:gd name="connsiteY31" fmla="*/ 937284 h 1240093"/>
                    <a:gd name="connsiteX32" fmla="*/ 1540634 w 1673190"/>
                    <a:gd name="connsiteY32" fmla="*/ 943635 h 1240093"/>
                    <a:gd name="connsiteX33" fmla="*/ 1430303 w 1673190"/>
                    <a:gd name="connsiteY33" fmla="*/ 749959 h 1240093"/>
                    <a:gd name="connsiteX34" fmla="*/ 1615246 w 1673190"/>
                    <a:gd name="connsiteY34" fmla="*/ 707891 h 1240093"/>
                    <a:gd name="connsiteX35" fmla="*/ 1673190 w 1673190"/>
                    <a:gd name="connsiteY35" fmla="*/ 685665 h 1240093"/>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8489 w 1678489"/>
                    <a:gd name="connsiteY0" fmla="*/ 691936 h 1246364"/>
                    <a:gd name="connsiteX1" fmla="*/ 950621 w 1678489"/>
                    <a:gd name="connsiteY1" fmla="*/ 401424 h 1246364"/>
                    <a:gd name="connsiteX2" fmla="*/ 845846 w 1678489"/>
                    <a:gd name="connsiteY2" fmla="*/ 194256 h 1246364"/>
                    <a:gd name="connsiteX3" fmla="*/ 833146 w 1678489"/>
                    <a:gd name="connsiteY3" fmla="*/ 24393 h 1246364"/>
                    <a:gd name="connsiteX4" fmla="*/ 672808 w 1678489"/>
                    <a:gd name="connsiteY4" fmla="*/ 48205 h 1246364"/>
                    <a:gd name="connsiteX5" fmla="*/ 680745 w 1678489"/>
                    <a:gd name="connsiteY5" fmla="*/ 213305 h 1246364"/>
                    <a:gd name="connsiteX6" fmla="*/ 623595 w 1678489"/>
                    <a:gd name="connsiteY6" fmla="*/ 364118 h 1246364"/>
                    <a:gd name="connsiteX7" fmla="*/ 668838 w 1678489"/>
                    <a:gd name="connsiteY7" fmla="*/ 214892 h 1246364"/>
                    <a:gd name="connsiteX8" fmla="*/ 314033 w 1678489"/>
                    <a:gd name="connsiteY8" fmla="*/ 25980 h 1246364"/>
                    <a:gd name="connsiteX9" fmla="*/ 247358 w 1678489"/>
                    <a:gd name="connsiteY9" fmla="*/ 120436 h 1246364"/>
                    <a:gd name="connsiteX10" fmla="*/ 398170 w 1678489"/>
                    <a:gd name="connsiteY10" fmla="*/ 238705 h 1246364"/>
                    <a:gd name="connsiteX11" fmla="*/ 441033 w 1678489"/>
                    <a:gd name="connsiteY11" fmla="*/ 264899 h 1246364"/>
                    <a:gd name="connsiteX12" fmla="*/ 339433 w 1678489"/>
                    <a:gd name="connsiteY12" fmla="*/ 435555 h 1246364"/>
                    <a:gd name="connsiteX13" fmla="*/ 445001 w 1678489"/>
                    <a:gd name="connsiteY13" fmla="*/ 264899 h 1246364"/>
                    <a:gd name="connsiteX14" fmla="*/ 143377 w 1678489"/>
                    <a:gd name="connsiteY14" fmla="*/ 170442 h 1246364"/>
                    <a:gd name="connsiteX15" fmla="*/ 60033 w 1678489"/>
                    <a:gd name="connsiteY15" fmla="*/ 289505 h 1246364"/>
                    <a:gd name="connsiteX16" fmla="*/ 290221 w 1678489"/>
                    <a:gd name="connsiteY16" fmla="*/ 428411 h 1246364"/>
                    <a:gd name="connsiteX17" fmla="*/ 50508 w 1678489"/>
                    <a:gd name="connsiteY17" fmla="*/ 403805 h 1246364"/>
                    <a:gd name="connsiteX18" fmla="*/ 21933 w 1678489"/>
                    <a:gd name="connsiteY18" fmla="*/ 524455 h 1246364"/>
                    <a:gd name="connsiteX19" fmla="*/ 282283 w 1678489"/>
                    <a:gd name="connsiteY19" fmla="*/ 635580 h 1246364"/>
                    <a:gd name="connsiteX20" fmla="*/ 370389 w 1678489"/>
                    <a:gd name="connsiteY20" fmla="*/ 699080 h 1246364"/>
                    <a:gd name="connsiteX21" fmla="*/ 683127 w 1678489"/>
                    <a:gd name="connsiteY21" fmla="*/ 799093 h 1246364"/>
                    <a:gd name="connsiteX22" fmla="*/ 834733 w 1678489"/>
                    <a:gd name="connsiteY22" fmla="*/ 473655 h 1246364"/>
                    <a:gd name="connsiteX23" fmla="*/ 667252 w 1678489"/>
                    <a:gd name="connsiteY23" fmla="*/ 798298 h 1246364"/>
                    <a:gd name="connsiteX24" fmla="*/ 1157790 w 1678489"/>
                    <a:gd name="connsiteY24" fmla="*/ 1243593 h 1246364"/>
                    <a:gd name="connsiteX25" fmla="*/ 1250658 w 1678489"/>
                    <a:gd name="connsiteY25" fmla="*/ 1216605 h 1246364"/>
                    <a:gd name="connsiteX26" fmla="*/ 1106197 w 1678489"/>
                    <a:gd name="connsiteY26" fmla="*/ 1098337 h 1246364"/>
                    <a:gd name="connsiteX27" fmla="*/ 1129215 w 1678489"/>
                    <a:gd name="connsiteY27" fmla="*/ 1169772 h 1246364"/>
                    <a:gd name="connsiteX28" fmla="*/ 1145883 w 1678489"/>
                    <a:gd name="connsiteY28" fmla="*/ 1048330 h 1246364"/>
                    <a:gd name="connsiteX29" fmla="*/ 1312571 w 1678489"/>
                    <a:gd name="connsiteY29" fmla="*/ 1101512 h 1246364"/>
                    <a:gd name="connsiteX30" fmla="*/ 1254627 w 1678489"/>
                    <a:gd name="connsiteY30" fmla="*/ 912598 h 1246364"/>
                    <a:gd name="connsiteX31" fmla="*/ 1444333 w 1678489"/>
                    <a:gd name="connsiteY31" fmla="*/ 943555 h 1246364"/>
                    <a:gd name="connsiteX32" fmla="*/ 1545933 w 1678489"/>
                    <a:gd name="connsiteY32" fmla="*/ 949906 h 1246364"/>
                    <a:gd name="connsiteX33" fmla="*/ 1435602 w 1678489"/>
                    <a:gd name="connsiteY33" fmla="*/ 756230 h 1246364"/>
                    <a:gd name="connsiteX34" fmla="*/ 1620545 w 1678489"/>
                    <a:gd name="connsiteY34" fmla="*/ 714162 h 1246364"/>
                    <a:gd name="connsiteX35" fmla="*/ 1678489 w 1678489"/>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403805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80880 w 1680880"/>
                    <a:gd name="connsiteY0" fmla="*/ 691936 h 1246364"/>
                    <a:gd name="connsiteX1" fmla="*/ 953012 w 1680880"/>
                    <a:gd name="connsiteY1" fmla="*/ 401424 h 1246364"/>
                    <a:gd name="connsiteX2" fmla="*/ 848237 w 1680880"/>
                    <a:gd name="connsiteY2" fmla="*/ 194256 h 1246364"/>
                    <a:gd name="connsiteX3" fmla="*/ 835537 w 1680880"/>
                    <a:gd name="connsiteY3" fmla="*/ 24393 h 1246364"/>
                    <a:gd name="connsiteX4" fmla="*/ 675199 w 1680880"/>
                    <a:gd name="connsiteY4" fmla="*/ 48205 h 1246364"/>
                    <a:gd name="connsiteX5" fmla="*/ 683136 w 1680880"/>
                    <a:gd name="connsiteY5" fmla="*/ 213305 h 1246364"/>
                    <a:gd name="connsiteX6" fmla="*/ 625986 w 1680880"/>
                    <a:gd name="connsiteY6" fmla="*/ 364118 h 1246364"/>
                    <a:gd name="connsiteX7" fmla="*/ 671229 w 1680880"/>
                    <a:gd name="connsiteY7" fmla="*/ 214892 h 1246364"/>
                    <a:gd name="connsiteX8" fmla="*/ 316424 w 1680880"/>
                    <a:gd name="connsiteY8" fmla="*/ 25980 h 1246364"/>
                    <a:gd name="connsiteX9" fmla="*/ 249749 w 1680880"/>
                    <a:gd name="connsiteY9" fmla="*/ 120436 h 1246364"/>
                    <a:gd name="connsiteX10" fmla="*/ 400561 w 1680880"/>
                    <a:gd name="connsiteY10" fmla="*/ 238705 h 1246364"/>
                    <a:gd name="connsiteX11" fmla="*/ 443424 w 1680880"/>
                    <a:gd name="connsiteY11" fmla="*/ 264899 h 1246364"/>
                    <a:gd name="connsiteX12" fmla="*/ 341824 w 1680880"/>
                    <a:gd name="connsiteY12" fmla="*/ 435555 h 1246364"/>
                    <a:gd name="connsiteX13" fmla="*/ 447392 w 1680880"/>
                    <a:gd name="connsiteY13" fmla="*/ 264899 h 1246364"/>
                    <a:gd name="connsiteX14" fmla="*/ 145768 w 1680880"/>
                    <a:gd name="connsiteY14" fmla="*/ 170442 h 1246364"/>
                    <a:gd name="connsiteX15" fmla="*/ 62424 w 1680880"/>
                    <a:gd name="connsiteY15" fmla="*/ 289505 h 1246364"/>
                    <a:gd name="connsiteX16" fmla="*/ 292612 w 1680880"/>
                    <a:gd name="connsiteY16" fmla="*/ 428411 h 1246364"/>
                    <a:gd name="connsiteX17" fmla="*/ 52899 w 1680880"/>
                    <a:gd name="connsiteY17" fmla="*/ 399042 h 1246364"/>
                    <a:gd name="connsiteX18" fmla="*/ 38612 w 1680880"/>
                    <a:gd name="connsiteY18" fmla="*/ 524455 h 1246364"/>
                    <a:gd name="connsiteX19" fmla="*/ 284674 w 1680880"/>
                    <a:gd name="connsiteY19" fmla="*/ 635580 h 1246364"/>
                    <a:gd name="connsiteX20" fmla="*/ 372780 w 1680880"/>
                    <a:gd name="connsiteY20" fmla="*/ 699080 h 1246364"/>
                    <a:gd name="connsiteX21" fmla="*/ 685518 w 1680880"/>
                    <a:gd name="connsiteY21" fmla="*/ 799093 h 1246364"/>
                    <a:gd name="connsiteX22" fmla="*/ 837124 w 1680880"/>
                    <a:gd name="connsiteY22" fmla="*/ 473655 h 1246364"/>
                    <a:gd name="connsiteX23" fmla="*/ 669643 w 1680880"/>
                    <a:gd name="connsiteY23" fmla="*/ 798298 h 1246364"/>
                    <a:gd name="connsiteX24" fmla="*/ 1160181 w 1680880"/>
                    <a:gd name="connsiteY24" fmla="*/ 1243593 h 1246364"/>
                    <a:gd name="connsiteX25" fmla="*/ 1253049 w 1680880"/>
                    <a:gd name="connsiteY25" fmla="*/ 1216605 h 1246364"/>
                    <a:gd name="connsiteX26" fmla="*/ 1108588 w 1680880"/>
                    <a:gd name="connsiteY26" fmla="*/ 1098337 h 1246364"/>
                    <a:gd name="connsiteX27" fmla="*/ 1131606 w 1680880"/>
                    <a:gd name="connsiteY27" fmla="*/ 1169772 h 1246364"/>
                    <a:gd name="connsiteX28" fmla="*/ 1148274 w 1680880"/>
                    <a:gd name="connsiteY28" fmla="*/ 1048330 h 1246364"/>
                    <a:gd name="connsiteX29" fmla="*/ 1314962 w 1680880"/>
                    <a:gd name="connsiteY29" fmla="*/ 1101512 h 1246364"/>
                    <a:gd name="connsiteX30" fmla="*/ 1257018 w 1680880"/>
                    <a:gd name="connsiteY30" fmla="*/ 912598 h 1246364"/>
                    <a:gd name="connsiteX31" fmla="*/ 1446724 w 1680880"/>
                    <a:gd name="connsiteY31" fmla="*/ 943555 h 1246364"/>
                    <a:gd name="connsiteX32" fmla="*/ 1548324 w 1680880"/>
                    <a:gd name="connsiteY32" fmla="*/ 949906 h 1246364"/>
                    <a:gd name="connsiteX33" fmla="*/ 1437993 w 1680880"/>
                    <a:gd name="connsiteY33" fmla="*/ 756230 h 1246364"/>
                    <a:gd name="connsiteX34" fmla="*/ 1622936 w 1680880"/>
                    <a:gd name="connsiteY34" fmla="*/ 714162 h 1246364"/>
                    <a:gd name="connsiteX35" fmla="*/ 1680880 w 1680880"/>
                    <a:gd name="connsiteY35" fmla="*/ 691936 h 1246364"/>
                    <a:gd name="connsiteX0" fmla="*/ 1688648 w 1688648"/>
                    <a:gd name="connsiteY0" fmla="*/ 691936 h 1246364"/>
                    <a:gd name="connsiteX1" fmla="*/ 960780 w 1688648"/>
                    <a:gd name="connsiteY1" fmla="*/ 401424 h 1246364"/>
                    <a:gd name="connsiteX2" fmla="*/ 856005 w 1688648"/>
                    <a:gd name="connsiteY2" fmla="*/ 194256 h 1246364"/>
                    <a:gd name="connsiteX3" fmla="*/ 843305 w 1688648"/>
                    <a:gd name="connsiteY3" fmla="*/ 24393 h 1246364"/>
                    <a:gd name="connsiteX4" fmla="*/ 682967 w 1688648"/>
                    <a:gd name="connsiteY4" fmla="*/ 48205 h 1246364"/>
                    <a:gd name="connsiteX5" fmla="*/ 690904 w 1688648"/>
                    <a:gd name="connsiteY5" fmla="*/ 213305 h 1246364"/>
                    <a:gd name="connsiteX6" fmla="*/ 633754 w 1688648"/>
                    <a:gd name="connsiteY6" fmla="*/ 364118 h 1246364"/>
                    <a:gd name="connsiteX7" fmla="*/ 678997 w 1688648"/>
                    <a:gd name="connsiteY7" fmla="*/ 214892 h 1246364"/>
                    <a:gd name="connsiteX8" fmla="*/ 324192 w 1688648"/>
                    <a:gd name="connsiteY8" fmla="*/ 25980 h 1246364"/>
                    <a:gd name="connsiteX9" fmla="*/ 257517 w 1688648"/>
                    <a:gd name="connsiteY9" fmla="*/ 120436 h 1246364"/>
                    <a:gd name="connsiteX10" fmla="*/ 408329 w 1688648"/>
                    <a:gd name="connsiteY10" fmla="*/ 238705 h 1246364"/>
                    <a:gd name="connsiteX11" fmla="*/ 451192 w 1688648"/>
                    <a:gd name="connsiteY11" fmla="*/ 264899 h 1246364"/>
                    <a:gd name="connsiteX12" fmla="*/ 349592 w 1688648"/>
                    <a:gd name="connsiteY12" fmla="*/ 435555 h 1246364"/>
                    <a:gd name="connsiteX13" fmla="*/ 455160 w 1688648"/>
                    <a:gd name="connsiteY13" fmla="*/ 264899 h 1246364"/>
                    <a:gd name="connsiteX14" fmla="*/ 153536 w 1688648"/>
                    <a:gd name="connsiteY14" fmla="*/ 170442 h 1246364"/>
                    <a:gd name="connsiteX15" fmla="*/ 70192 w 1688648"/>
                    <a:gd name="connsiteY15" fmla="*/ 289505 h 1246364"/>
                    <a:gd name="connsiteX16" fmla="*/ 300380 w 1688648"/>
                    <a:gd name="connsiteY16" fmla="*/ 428411 h 1246364"/>
                    <a:gd name="connsiteX17" fmla="*/ 60667 w 1688648"/>
                    <a:gd name="connsiteY17" fmla="*/ 399042 h 1246364"/>
                    <a:gd name="connsiteX18" fmla="*/ 46380 w 1688648"/>
                    <a:gd name="connsiteY18" fmla="*/ 524455 h 1246364"/>
                    <a:gd name="connsiteX19" fmla="*/ 292442 w 1688648"/>
                    <a:gd name="connsiteY19" fmla="*/ 635580 h 1246364"/>
                    <a:gd name="connsiteX20" fmla="*/ 380548 w 1688648"/>
                    <a:gd name="connsiteY20" fmla="*/ 699080 h 1246364"/>
                    <a:gd name="connsiteX21" fmla="*/ 693286 w 1688648"/>
                    <a:gd name="connsiteY21" fmla="*/ 799093 h 1246364"/>
                    <a:gd name="connsiteX22" fmla="*/ 844892 w 1688648"/>
                    <a:gd name="connsiteY22" fmla="*/ 473655 h 1246364"/>
                    <a:gd name="connsiteX23" fmla="*/ 677411 w 1688648"/>
                    <a:gd name="connsiteY23" fmla="*/ 798298 h 1246364"/>
                    <a:gd name="connsiteX24" fmla="*/ 1167949 w 1688648"/>
                    <a:gd name="connsiteY24" fmla="*/ 1243593 h 1246364"/>
                    <a:gd name="connsiteX25" fmla="*/ 1260817 w 1688648"/>
                    <a:gd name="connsiteY25" fmla="*/ 1216605 h 1246364"/>
                    <a:gd name="connsiteX26" fmla="*/ 1116356 w 1688648"/>
                    <a:gd name="connsiteY26" fmla="*/ 1098337 h 1246364"/>
                    <a:gd name="connsiteX27" fmla="*/ 1139374 w 1688648"/>
                    <a:gd name="connsiteY27" fmla="*/ 1169772 h 1246364"/>
                    <a:gd name="connsiteX28" fmla="*/ 1156042 w 1688648"/>
                    <a:gd name="connsiteY28" fmla="*/ 1048330 h 1246364"/>
                    <a:gd name="connsiteX29" fmla="*/ 1322730 w 1688648"/>
                    <a:gd name="connsiteY29" fmla="*/ 1101512 h 1246364"/>
                    <a:gd name="connsiteX30" fmla="*/ 1264786 w 1688648"/>
                    <a:gd name="connsiteY30" fmla="*/ 912598 h 1246364"/>
                    <a:gd name="connsiteX31" fmla="*/ 1454492 w 1688648"/>
                    <a:gd name="connsiteY31" fmla="*/ 943555 h 1246364"/>
                    <a:gd name="connsiteX32" fmla="*/ 1556092 w 1688648"/>
                    <a:gd name="connsiteY32" fmla="*/ 949906 h 1246364"/>
                    <a:gd name="connsiteX33" fmla="*/ 1445761 w 1688648"/>
                    <a:gd name="connsiteY33" fmla="*/ 756230 h 1246364"/>
                    <a:gd name="connsiteX34" fmla="*/ 1630704 w 1688648"/>
                    <a:gd name="connsiteY34" fmla="*/ 714162 h 1246364"/>
                    <a:gd name="connsiteX35" fmla="*/ 1688648 w 1688648"/>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4159"/>
                    <a:gd name="connsiteX1" fmla="*/ 959794 w 1687662"/>
                    <a:gd name="connsiteY1" fmla="*/ 401424 h 1244159"/>
                    <a:gd name="connsiteX2" fmla="*/ 855019 w 1687662"/>
                    <a:gd name="connsiteY2" fmla="*/ 194256 h 1244159"/>
                    <a:gd name="connsiteX3" fmla="*/ 842319 w 1687662"/>
                    <a:gd name="connsiteY3" fmla="*/ 24393 h 1244159"/>
                    <a:gd name="connsiteX4" fmla="*/ 681981 w 1687662"/>
                    <a:gd name="connsiteY4" fmla="*/ 48205 h 1244159"/>
                    <a:gd name="connsiteX5" fmla="*/ 689918 w 1687662"/>
                    <a:gd name="connsiteY5" fmla="*/ 213305 h 1244159"/>
                    <a:gd name="connsiteX6" fmla="*/ 632768 w 1687662"/>
                    <a:gd name="connsiteY6" fmla="*/ 364118 h 1244159"/>
                    <a:gd name="connsiteX7" fmla="*/ 678011 w 1687662"/>
                    <a:gd name="connsiteY7" fmla="*/ 214892 h 1244159"/>
                    <a:gd name="connsiteX8" fmla="*/ 323206 w 1687662"/>
                    <a:gd name="connsiteY8" fmla="*/ 25980 h 1244159"/>
                    <a:gd name="connsiteX9" fmla="*/ 256531 w 1687662"/>
                    <a:gd name="connsiteY9" fmla="*/ 120436 h 1244159"/>
                    <a:gd name="connsiteX10" fmla="*/ 407343 w 1687662"/>
                    <a:gd name="connsiteY10" fmla="*/ 238705 h 1244159"/>
                    <a:gd name="connsiteX11" fmla="*/ 450206 w 1687662"/>
                    <a:gd name="connsiteY11" fmla="*/ 264899 h 1244159"/>
                    <a:gd name="connsiteX12" fmla="*/ 348606 w 1687662"/>
                    <a:gd name="connsiteY12" fmla="*/ 435555 h 1244159"/>
                    <a:gd name="connsiteX13" fmla="*/ 456555 w 1687662"/>
                    <a:gd name="connsiteY13" fmla="*/ 264899 h 1244159"/>
                    <a:gd name="connsiteX14" fmla="*/ 152550 w 1687662"/>
                    <a:gd name="connsiteY14" fmla="*/ 170442 h 1244159"/>
                    <a:gd name="connsiteX15" fmla="*/ 69206 w 1687662"/>
                    <a:gd name="connsiteY15" fmla="*/ 289505 h 1244159"/>
                    <a:gd name="connsiteX16" fmla="*/ 299394 w 1687662"/>
                    <a:gd name="connsiteY16" fmla="*/ 428411 h 1244159"/>
                    <a:gd name="connsiteX17" fmla="*/ 59681 w 1687662"/>
                    <a:gd name="connsiteY17" fmla="*/ 399042 h 1244159"/>
                    <a:gd name="connsiteX18" fmla="*/ 45394 w 1687662"/>
                    <a:gd name="connsiteY18" fmla="*/ 524455 h 1244159"/>
                    <a:gd name="connsiteX19" fmla="*/ 291456 w 1687662"/>
                    <a:gd name="connsiteY19" fmla="*/ 635580 h 1244159"/>
                    <a:gd name="connsiteX20" fmla="*/ 379562 w 1687662"/>
                    <a:gd name="connsiteY20" fmla="*/ 699080 h 1244159"/>
                    <a:gd name="connsiteX21" fmla="*/ 689918 w 1687662"/>
                    <a:gd name="connsiteY21" fmla="*/ 796712 h 1244159"/>
                    <a:gd name="connsiteX22" fmla="*/ 841525 w 1687662"/>
                    <a:gd name="connsiteY22" fmla="*/ 502230 h 1244159"/>
                    <a:gd name="connsiteX23" fmla="*/ 676425 w 1687662"/>
                    <a:gd name="connsiteY23" fmla="*/ 798298 h 1244159"/>
                    <a:gd name="connsiteX24" fmla="*/ 1166963 w 1687662"/>
                    <a:gd name="connsiteY24" fmla="*/ 1243593 h 1244159"/>
                    <a:gd name="connsiteX25" fmla="*/ 1259831 w 1687662"/>
                    <a:gd name="connsiteY25" fmla="*/ 1216605 h 1244159"/>
                    <a:gd name="connsiteX26" fmla="*/ 1115370 w 1687662"/>
                    <a:gd name="connsiteY26" fmla="*/ 1098337 h 1244159"/>
                    <a:gd name="connsiteX27" fmla="*/ 1138388 w 1687662"/>
                    <a:gd name="connsiteY27" fmla="*/ 1169772 h 1244159"/>
                    <a:gd name="connsiteX28" fmla="*/ 1155056 w 1687662"/>
                    <a:gd name="connsiteY28" fmla="*/ 1048330 h 1244159"/>
                    <a:gd name="connsiteX29" fmla="*/ 1321744 w 1687662"/>
                    <a:gd name="connsiteY29" fmla="*/ 1101512 h 1244159"/>
                    <a:gd name="connsiteX30" fmla="*/ 1263800 w 1687662"/>
                    <a:gd name="connsiteY30" fmla="*/ 912598 h 1244159"/>
                    <a:gd name="connsiteX31" fmla="*/ 1453506 w 1687662"/>
                    <a:gd name="connsiteY31" fmla="*/ 943555 h 1244159"/>
                    <a:gd name="connsiteX32" fmla="*/ 1555106 w 1687662"/>
                    <a:gd name="connsiteY32" fmla="*/ 949906 h 1244159"/>
                    <a:gd name="connsiteX33" fmla="*/ 1444775 w 1687662"/>
                    <a:gd name="connsiteY33" fmla="*/ 756230 h 1244159"/>
                    <a:gd name="connsiteX34" fmla="*/ 1629718 w 1687662"/>
                    <a:gd name="connsiteY34" fmla="*/ 714162 h 1244159"/>
                    <a:gd name="connsiteX35" fmla="*/ 1687662 w 1687662"/>
                    <a:gd name="connsiteY35" fmla="*/ 691936 h 1244159"/>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8337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21719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4101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50295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8388 w 1687662"/>
                    <a:gd name="connsiteY27" fmla="*/ 1176916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3626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160382 w 1687662"/>
                    <a:gd name="connsiteY9" fmla="*/ 102987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27146 w 1687662"/>
                    <a:gd name="connsiteY15" fmla="*/ 365375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2322 w 1682322"/>
                    <a:gd name="connsiteY0" fmla="*/ 701129 h 1252968"/>
                    <a:gd name="connsiteX1" fmla="*/ 954454 w 1682322"/>
                    <a:gd name="connsiteY1" fmla="*/ 410617 h 1252968"/>
                    <a:gd name="connsiteX2" fmla="*/ 849679 w 1682322"/>
                    <a:gd name="connsiteY2" fmla="*/ 203449 h 1252968"/>
                    <a:gd name="connsiteX3" fmla="*/ 836979 w 1682322"/>
                    <a:gd name="connsiteY3" fmla="*/ 33586 h 1252968"/>
                    <a:gd name="connsiteX4" fmla="*/ 676641 w 1682322"/>
                    <a:gd name="connsiteY4" fmla="*/ 57398 h 1252968"/>
                    <a:gd name="connsiteX5" fmla="*/ 684578 w 1682322"/>
                    <a:gd name="connsiteY5" fmla="*/ 222498 h 1252968"/>
                    <a:gd name="connsiteX6" fmla="*/ 627428 w 1682322"/>
                    <a:gd name="connsiteY6" fmla="*/ 373311 h 1252968"/>
                    <a:gd name="connsiteX7" fmla="*/ 672671 w 1682322"/>
                    <a:gd name="connsiteY7" fmla="*/ 224085 h 1252968"/>
                    <a:gd name="connsiteX8" fmla="*/ 307849 w 1682322"/>
                    <a:gd name="connsiteY8" fmla="*/ 1980 h 1252968"/>
                    <a:gd name="connsiteX9" fmla="*/ 155042 w 1682322"/>
                    <a:gd name="connsiteY9" fmla="*/ 112180 h 1252968"/>
                    <a:gd name="connsiteX10" fmla="*/ 402003 w 1682322"/>
                    <a:gd name="connsiteY10" fmla="*/ 247898 h 1252968"/>
                    <a:gd name="connsiteX11" fmla="*/ 444866 w 1682322"/>
                    <a:gd name="connsiteY11" fmla="*/ 274092 h 1252968"/>
                    <a:gd name="connsiteX12" fmla="*/ 343266 w 1682322"/>
                    <a:gd name="connsiteY12" fmla="*/ 444748 h 1252968"/>
                    <a:gd name="connsiteX13" fmla="*/ 451215 w 1682322"/>
                    <a:gd name="connsiteY13" fmla="*/ 274092 h 1252968"/>
                    <a:gd name="connsiteX14" fmla="*/ 114593 w 1682322"/>
                    <a:gd name="connsiteY14" fmla="*/ 234579 h 1252968"/>
                    <a:gd name="connsiteX15" fmla="*/ 21806 w 1682322"/>
                    <a:gd name="connsiteY15" fmla="*/ 365375 h 1252968"/>
                    <a:gd name="connsiteX16" fmla="*/ 294054 w 1682322"/>
                    <a:gd name="connsiteY16" fmla="*/ 437604 h 1252968"/>
                    <a:gd name="connsiteX17" fmla="*/ 68512 w 1682322"/>
                    <a:gd name="connsiteY17" fmla="*/ 509532 h 1252968"/>
                    <a:gd name="connsiteX18" fmla="*/ 40054 w 1682322"/>
                    <a:gd name="connsiteY18" fmla="*/ 533648 h 1252968"/>
                    <a:gd name="connsiteX19" fmla="*/ 286116 w 1682322"/>
                    <a:gd name="connsiteY19" fmla="*/ 644773 h 1252968"/>
                    <a:gd name="connsiteX20" fmla="*/ 374222 w 1682322"/>
                    <a:gd name="connsiteY20" fmla="*/ 708273 h 1252968"/>
                    <a:gd name="connsiteX21" fmla="*/ 684578 w 1682322"/>
                    <a:gd name="connsiteY21" fmla="*/ 805905 h 1252968"/>
                    <a:gd name="connsiteX22" fmla="*/ 836185 w 1682322"/>
                    <a:gd name="connsiteY22" fmla="*/ 511423 h 1252968"/>
                    <a:gd name="connsiteX23" fmla="*/ 671085 w 1682322"/>
                    <a:gd name="connsiteY23" fmla="*/ 807491 h 1252968"/>
                    <a:gd name="connsiteX24" fmla="*/ 1161623 w 1682322"/>
                    <a:gd name="connsiteY24" fmla="*/ 1252786 h 1252968"/>
                    <a:gd name="connsiteX25" fmla="*/ 1254491 w 1682322"/>
                    <a:gd name="connsiteY25" fmla="*/ 1225798 h 1252968"/>
                    <a:gd name="connsiteX26" fmla="*/ 1102886 w 1682322"/>
                    <a:gd name="connsiteY26" fmla="*/ 1098005 h 1252968"/>
                    <a:gd name="connsiteX27" fmla="*/ 1116380 w 1682322"/>
                    <a:gd name="connsiteY27" fmla="*/ 1178965 h 1252968"/>
                    <a:gd name="connsiteX28" fmla="*/ 1142572 w 1682322"/>
                    <a:gd name="connsiteY28" fmla="*/ 1052761 h 1252968"/>
                    <a:gd name="connsiteX29" fmla="*/ 1316404 w 1682322"/>
                    <a:gd name="connsiteY29" fmla="*/ 1127374 h 1252968"/>
                    <a:gd name="connsiteX30" fmla="*/ 1258460 w 1682322"/>
                    <a:gd name="connsiteY30" fmla="*/ 921791 h 1252968"/>
                    <a:gd name="connsiteX31" fmla="*/ 1448166 w 1682322"/>
                    <a:gd name="connsiteY31" fmla="*/ 952748 h 1252968"/>
                    <a:gd name="connsiteX32" fmla="*/ 1549766 w 1682322"/>
                    <a:gd name="connsiteY32" fmla="*/ 959099 h 1252968"/>
                    <a:gd name="connsiteX33" fmla="*/ 1441817 w 1682322"/>
                    <a:gd name="connsiteY33" fmla="*/ 758280 h 1252968"/>
                    <a:gd name="connsiteX34" fmla="*/ 1624378 w 1682322"/>
                    <a:gd name="connsiteY34" fmla="*/ 716211 h 1252968"/>
                    <a:gd name="connsiteX35" fmla="*/ 1682322 w 1682322"/>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75454 w 1671660"/>
                    <a:gd name="connsiteY19" fmla="*/ 644773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37615 w 1671660"/>
                    <a:gd name="connsiteY16" fmla="*/ 529319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87995 w 1687995"/>
                    <a:gd name="connsiteY0" fmla="*/ 701129 h 1252968"/>
                    <a:gd name="connsiteX1" fmla="*/ 960127 w 1687995"/>
                    <a:gd name="connsiteY1" fmla="*/ 410617 h 1252968"/>
                    <a:gd name="connsiteX2" fmla="*/ 855352 w 1687995"/>
                    <a:gd name="connsiteY2" fmla="*/ 203449 h 1252968"/>
                    <a:gd name="connsiteX3" fmla="*/ 842652 w 1687995"/>
                    <a:gd name="connsiteY3" fmla="*/ 33586 h 1252968"/>
                    <a:gd name="connsiteX4" fmla="*/ 682314 w 1687995"/>
                    <a:gd name="connsiteY4" fmla="*/ 57398 h 1252968"/>
                    <a:gd name="connsiteX5" fmla="*/ 690251 w 1687995"/>
                    <a:gd name="connsiteY5" fmla="*/ 222498 h 1252968"/>
                    <a:gd name="connsiteX6" fmla="*/ 633101 w 1687995"/>
                    <a:gd name="connsiteY6" fmla="*/ 373311 h 1252968"/>
                    <a:gd name="connsiteX7" fmla="*/ 678344 w 1687995"/>
                    <a:gd name="connsiteY7" fmla="*/ 224085 h 1252968"/>
                    <a:gd name="connsiteX8" fmla="*/ 313522 w 1687995"/>
                    <a:gd name="connsiteY8" fmla="*/ 1980 h 1252968"/>
                    <a:gd name="connsiteX9" fmla="*/ 160715 w 1687995"/>
                    <a:gd name="connsiteY9" fmla="*/ 112180 h 1252968"/>
                    <a:gd name="connsiteX10" fmla="*/ 407676 w 1687995"/>
                    <a:gd name="connsiteY10" fmla="*/ 247898 h 1252968"/>
                    <a:gd name="connsiteX11" fmla="*/ 450539 w 1687995"/>
                    <a:gd name="connsiteY11" fmla="*/ 274092 h 1252968"/>
                    <a:gd name="connsiteX12" fmla="*/ 348939 w 1687995"/>
                    <a:gd name="connsiteY12" fmla="*/ 444748 h 1252968"/>
                    <a:gd name="connsiteX13" fmla="*/ 456888 w 1687995"/>
                    <a:gd name="connsiteY13" fmla="*/ 274092 h 1252968"/>
                    <a:gd name="connsiteX14" fmla="*/ 120266 w 1687995"/>
                    <a:gd name="connsiteY14" fmla="*/ 234579 h 1252968"/>
                    <a:gd name="connsiteX15" fmla="*/ 6880 w 1687995"/>
                    <a:gd name="connsiteY15" fmla="*/ 412592 h 1252968"/>
                    <a:gd name="connsiteX16" fmla="*/ 253950 w 1687995"/>
                    <a:gd name="connsiteY16" fmla="*/ 529319 h 1252968"/>
                    <a:gd name="connsiteX17" fmla="*/ 74185 w 1687995"/>
                    <a:gd name="connsiteY17" fmla="*/ 509532 h 1252968"/>
                    <a:gd name="connsiteX18" fmla="*/ 63053 w 1687995"/>
                    <a:gd name="connsiteY18" fmla="*/ 723508 h 1252968"/>
                    <a:gd name="connsiteX19" fmla="*/ 281065 w 1687995"/>
                    <a:gd name="connsiteY19" fmla="*/ 733766 h 1252968"/>
                    <a:gd name="connsiteX20" fmla="*/ 379895 w 1687995"/>
                    <a:gd name="connsiteY20" fmla="*/ 708273 h 1252968"/>
                    <a:gd name="connsiteX21" fmla="*/ 690251 w 1687995"/>
                    <a:gd name="connsiteY21" fmla="*/ 805905 h 1252968"/>
                    <a:gd name="connsiteX22" fmla="*/ 841858 w 1687995"/>
                    <a:gd name="connsiteY22" fmla="*/ 511423 h 1252968"/>
                    <a:gd name="connsiteX23" fmla="*/ 676758 w 1687995"/>
                    <a:gd name="connsiteY23" fmla="*/ 807491 h 1252968"/>
                    <a:gd name="connsiteX24" fmla="*/ 1167296 w 1687995"/>
                    <a:gd name="connsiteY24" fmla="*/ 1252786 h 1252968"/>
                    <a:gd name="connsiteX25" fmla="*/ 1260164 w 1687995"/>
                    <a:gd name="connsiteY25" fmla="*/ 1225798 h 1252968"/>
                    <a:gd name="connsiteX26" fmla="*/ 1108559 w 1687995"/>
                    <a:gd name="connsiteY26" fmla="*/ 1098005 h 1252968"/>
                    <a:gd name="connsiteX27" fmla="*/ 1122053 w 1687995"/>
                    <a:gd name="connsiteY27" fmla="*/ 1178965 h 1252968"/>
                    <a:gd name="connsiteX28" fmla="*/ 1148245 w 1687995"/>
                    <a:gd name="connsiteY28" fmla="*/ 1052761 h 1252968"/>
                    <a:gd name="connsiteX29" fmla="*/ 1322077 w 1687995"/>
                    <a:gd name="connsiteY29" fmla="*/ 1127374 h 1252968"/>
                    <a:gd name="connsiteX30" fmla="*/ 1264133 w 1687995"/>
                    <a:gd name="connsiteY30" fmla="*/ 921791 h 1252968"/>
                    <a:gd name="connsiteX31" fmla="*/ 1453839 w 1687995"/>
                    <a:gd name="connsiteY31" fmla="*/ 952748 h 1252968"/>
                    <a:gd name="connsiteX32" fmla="*/ 1555439 w 1687995"/>
                    <a:gd name="connsiteY32" fmla="*/ 959099 h 1252968"/>
                    <a:gd name="connsiteX33" fmla="*/ 1447490 w 1687995"/>
                    <a:gd name="connsiteY33" fmla="*/ 758280 h 1252968"/>
                    <a:gd name="connsiteX34" fmla="*/ 1630051 w 1687995"/>
                    <a:gd name="connsiteY34" fmla="*/ 716211 h 1252968"/>
                    <a:gd name="connsiteX35" fmla="*/ 1687995 w 1687995"/>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495 w 1690814"/>
                    <a:gd name="connsiteY10" fmla="*/ 247898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34673 w 1690814"/>
                    <a:gd name="connsiteY10" fmla="*/ 31930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93844 w 1690814"/>
                    <a:gd name="connsiteY11" fmla="*/ 357651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78305 w 1690814"/>
                    <a:gd name="connsiteY13" fmla="*/ 363235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97905 w 1690814"/>
                    <a:gd name="connsiteY13" fmla="*/ 336478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7849 w 1690814"/>
                    <a:gd name="connsiteY11" fmla="*/ 355073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484017 w 1690814"/>
                    <a:gd name="connsiteY18" fmla="*/ 773364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76109"/>
                    <a:gd name="connsiteX1" fmla="*/ 962946 w 1690814"/>
                    <a:gd name="connsiteY1" fmla="*/ 410617 h 1276109"/>
                    <a:gd name="connsiteX2" fmla="*/ 858171 w 1690814"/>
                    <a:gd name="connsiteY2" fmla="*/ 203449 h 1276109"/>
                    <a:gd name="connsiteX3" fmla="*/ 845471 w 1690814"/>
                    <a:gd name="connsiteY3" fmla="*/ 33586 h 1276109"/>
                    <a:gd name="connsiteX4" fmla="*/ 685133 w 1690814"/>
                    <a:gd name="connsiteY4" fmla="*/ 57398 h 1276109"/>
                    <a:gd name="connsiteX5" fmla="*/ 693070 w 1690814"/>
                    <a:gd name="connsiteY5" fmla="*/ 222498 h 1276109"/>
                    <a:gd name="connsiteX6" fmla="*/ 635920 w 1690814"/>
                    <a:gd name="connsiteY6" fmla="*/ 373311 h 1276109"/>
                    <a:gd name="connsiteX7" fmla="*/ 681163 w 1690814"/>
                    <a:gd name="connsiteY7" fmla="*/ 224085 h 1276109"/>
                    <a:gd name="connsiteX8" fmla="*/ 316341 w 1690814"/>
                    <a:gd name="connsiteY8" fmla="*/ 1980 h 1276109"/>
                    <a:gd name="connsiteX9" fmla="*/ 163534 w 1690814"/>
                    <a:gd name="connsiteY9" fmla="*/ 112180 h 1276109"/>
                    <a:gd name="connsiteX10" fmla="*/ 410073 w 1690814"/>
                    <a:gd name="connsiteY10" fmla="*/ 313286 h 1276109"/>
                    <a:gd name="connsiteX11" fmla="*/ 399422 w 1690814"/>
                    <a:gd name="connsiteY11" fmla="*/ 339907 h 1276109"/>
                    <a:gd name="connsiteX12" fmla="*/ 97047 w 1690814"/>
                    <a:gd name="connsiteY12" fmla="*/ 251321 h 1276109"/>
                    <a:gd name="connsiteX13" fmla="*/ 9699 w 1690814"/>
                    <a:gd name="connsiteY13" fmla="*/ 412592 h 1276109"/>
                    <a:gd name="connsiteX14" fmla="*/ 255339 w 1690814"/>
                    <a:gd name="connsiteY14" fmla="*/ 535900 h 1276109"/>
                    <a:gd name="connsiteX15" fmla="*/ 65705 w 1690814"/>
                    <a:gd name="connsiteY15" fmla="*/ 553601 h 1276109"/>
                    <a:gd name="connsiteX16" fmla="*/ 65872 w 1690814"/>
                    <a:gd name="connsiteY16" fmla="*/ 723508 h 1276109"/>
                    <a:gd name="connsiteX17" fmla="*/ 296906 w 1690814"/>
                    <a:gd name="connsiteY17" fmla="*/ 745211 h 1276109"/>
                    <a:gd name="connsiteX18" fmla="*/ 484017 w 1690814"/>
                    <a:gd name="connsiteY18" fmla="*/ 773364 h 1276109"/>
                    <a:gd name="connsiteX19" fmla="*/ 693070 w 1690814"/>
                    <a:gd name="connsiteY19" fmla="*/ 805905 h 1276109"/>
                    <a:gd name="connsiteX20" fmla="*/ 844677 w 1690814"/>
                    <a:gd name="connsiteY20" fmla="*/ 511423 h 1276109"/>
                    <a:gd name="connsiteX21" fmla="*/ 708339 w 1690814"/>
                    <a:gd name="connsiteY21" fmla="*/ 865434 h 1276109"/>
                    <a:gd name="connsiteX22" fmla="*/ 1170115 w 1690814"/>
                    <a:gd name="connsiteY22" fmla="*/ 1252786 h 1276109"/>
                    <a:gd name="connsiteX23" fmla="*/ 1262983 w 1690814"/>
                    <a:gd name="connsiteY23" fmla="*/ 1225798 h 1276109"/>
                    <a:gd name="connsiteX24" fmla="*/ 1111378 w 1690814"/>
                    <a:gd name="connsiteY24" fmla="*/ 1098005 h 1276109"/>
                    <a:gd name="connsiteX25" fmla="*/ 1124872 w 1690814"/>
                    <a:gd name="connsiteY25" fmla="*/ 1178965 h 1276109"/>
                    <a:gd name="connsiteX26" fmla="*/ 1151064 w 1690814"/>
                    <a:gd name="connsiteY26" fmla="*/ 1052761 h 1276109"/>
                    <a:gd name="connsiteX27" fmla="*/ 1324896 w 1690814"/>
                    <a:gd name="connsiteY27" fmla="*/ 1127374 h 1276109"/>
                    <a:gd name="connsiteX28" fmla="*/ 1266952 w 1690814"/>
                    <a:gd name="connsiteY28" fmla="*/ 921791 h 1276109"/>
                    <a:gd name="connsiteX29" fmla="*/ 1456658 w 1690814"/>
                    <a:gd name="connsiteY29" fmla="*/ 952748 h 1276109"/>
                    <a:gd name="connsiteX30" fmla="*/ 1558258 w 1690814"/>
                    <a:gd name="connsiteY30" fmla="*/ 959099 h 1276109"/>
                    <a:gd name="connsiteX31" fmla="*/ 1450309 w 1690814"/>
                    <a:gd name="connsiteY31" fmla="*/ 758280 h 1276109"/>
                    <a:gd name="connsiteX32" fmla="*/ 1632870 w 1690814"/>
                    <a:gd name="connsiteY32" fmla="*/ 716211 h 1276109"/>
                    <a:gd name="connsiteX33" fmla="*/ 1690814 w 1690814"/>
                    <a:gd name="connsiteY33" fmla="*/ 701129 h 1276109"/>
                    <a:gd name="connsiteX0" fmla="*/ 1690814 w 1690814"/>
                    <a:gd name="connsiteY0" fmla="*/ 701129 h 1278110"/>
                    <a:gd name="connsiteX1" fmla="*/ 962946 w 1690814"/>
                    <a:gd name="connsiteY1" fmla="*/ 410617 h 1278110"/>
                    <a:gd name="connsiteX2" fmla="*/ 858171 w 1690814"/>
                    <a:gd name="connsiteY2" fmla="*/ 203449 h 1278110"/>
                    <a:gd name="connsiteX3" fmla="*/ 845471 w 1690814"/>
                    <a:gd name="connsiteY3" fmla="*/ 33586 h 1278110"/>
                    <a:gd name="connsiteX4" fmla="*/ 685133 w 1690814"/>
                    <a:gd name="connsiteY4" fmla="*/ 57398 h 1278110"/>
                    <a:gd name="connsiteX5" fmla="*/ 693070 w 1690814"/>
                    <a:gd name="connsiteY5" fmla="*/ 222498 h 1278110"/>
                    <a:gd name="connsiteX6" fmla="*/ 635920 w 1690814"/>
                    <a:gd name="connsiteY6" fmla="*/ 373311 h 1278110"/>
                    <a:gd name="connsiteX7" fmla="*/ 681163 w 1690814"/>
                    <a:gd name="connsiteY7" fmla="*/ 224085 h 1278110"/>
                    <a:gd name="connsiteX8" fmla="*/ 316341 w 1690814"/>
                    <a:gd name="connsiteY8" fmla="*/ 1980 h 1278110"/>
                    <a:gd name="connsiteX9" fmla="*/ 163534 w 1690814"/>
                    <a:gd name="connsiteY9" fmla="*/ 112180 h 1278110"/>
                    <a:gd name="connsiteX10" fmla="*/ 410073 w 1690814"/>
                    <a:gd name="connsiteY10" fmla="*/ 313286 h 1278110"/>
                    <a:gd name="connsiteX11" fmla="*/ 399422 w 1690814"/>
                    <a:gd name="connsiteY11" fmla="*/ 339907 h 1278110"/>
                    <a:gd name="connsiteX12" fmla="*/ 97047 w 1690814"/>
                    <a:gd name="connsiteY12" fmla="*/ 251321 h 1278110"/>
                    <a:gd name="connsiteX13" fmla="*/ 9699 w 1690814"/>
                    <a:gd name="connsiteY13" fmla="*/ 412592 h 1278110"/>
                    <a:gd name="connsiteX14" fmla="*/ 255339 w 1690814"/>
                    <a:gd name="connsiteY14" fmla="*/ 535900 h 1278110"/>
                    <a:gd name="connsiteX15" fmla="*/ 65705 w 1690814"/>
                    <a:gd name="connsiteY15" fmla="*/ 553601 h 1278110"/>
                    <a:gd name="connsiteX16" fmla="*/ 65872 w 1690814"/>
                    <a:gd name="connsiteY16" fmla="*/ 723508 h 1278110"/>
                    <a:gd name="connsiteX17" fmla="*/ 296906 w 1690814"/>
                    <a:gd name="connsiteY17" fmla="*/ 745211 h 1278110"/>
                    <a:gd name="connsiteX18" fmla="*/ 484017 w 1690814"/>
                    <a:gd name="connsiteY18" fmla="*/ 773364 h 1278110"/>
                    <a:gd name="connsiteX19" fmla="*/ 693070 w 1690814"/>
                    <a:gd name="connsiteY19" fmla="*/ 805905 h 1278110"/>
                    <a:gd name="connsiteX20" fmla="*/ 844677 w 1690814"/>
                    <a:gd name="connsiteY20" fmla="*/ 511423 h 1278110"/>
                    <a:gd name="connsiteX21" fmla="*/ 803912 w 1690814"/>
                    <a:gd name="connsiteY21" fmla="*/ 837956 h 1278110"/>
                    <a:gd name="connsiteX22" fmla="*/ 1170115 w 1690814"/>
                    <a:gd name="connsiteY22" fmla="*/ 1252786 h 1278110"/>
                    <a:gd name="connsiteX23" fmla="*/ 1262983 w 1690814"/>
                    <a:gd name="connsiteY23" fmla="*/ 1225798 h 1278110"/>
                    <a:gd name="connsiteX24" fmla="*/ 1111378 w 1690814"/>
                    <a:gd name="connsiteY24" fmla="*/ 1098005 h 1278110"/>
                    <a:gd name="connsiteX25" fmla="*/ 1124872 w 1690814"/>
                    <a:gd name="connsiteY25" fmla="*/ 1178965 h 1278110"/>
                    <a:gd name="connsiteX26" fmla="*/ 1151064 w 1690814"/>
                    <a:gd name="connsiteY26" fmla="*/ 1052761 h 1278110"/>
                    <a:gd name="connsiteX27" fmla="*/ 1324896 w 1690814"/>
                    <a:gd name="connsiteY27" fmla="*/ 1127374 h 1278110"/>
                    <a:gd name="connsiteX28" fmla="*/ 1266952 w 1690814"/>
                    <a:gd name="connsiteY28" fmla="*/ 921791 h 1278110"/>
                    <a:gd name="connsiteX29" fmla="*/ 1456658 w 1690814"/>
                    <a:gd name="connsiteY29" fmla="*/ 952748 h 1278110"/>
                    <a:gd name="connsiteX30" fmla="*/ 1558258 w 1690814"/>
                    <a:gd name="connsiteY30" fmla="*/ 959099 h 1278110"/>
                    <a:gd name="connsiteX31" fmla="*/ 1450309 w 1690814"/>
                    <a:gd name="connsiteY31" fmla="*/ 758280 h 1278110"/>
                    <a:gd name="connsiteX32" fmla="*/ 1632870 w 1690814"/>
                    <a:gd name="connsiteY32" fmla="*/ 716211 h 1278110"/>
                    <a:gd name="connsiteX33" fmla="*/ 1690814 w 1690814"/>
                    <a:gd name="connsiteY33" fmla="*/ 701129 h 1278110"/>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693070 w 1690814"/>
                    <a:gd name="connsiteY19" fmla="*/ 805905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76314 w 1690814"/>
                    <a:gd name="connsiteY16" fmla="*/ 691315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34392 w 1690814"/>
                    <a:gd name="connsiteY20" fmla="*/ 598120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4559"/>
                    <a:gd name="connsiteX1" fmla="*/ 962946 w 1690814"/>
                    <a:gd name="connsiteY1" fmla="*/ 410617 h 1274559"/>
                    <a:gd name="connsiteX2" fmla="*/ 858171 w 1690814"/>
                    <a:gd name="connsiteY2" fmla="*/ 203449 h 1274559"/>
                    <a:gd name="connsiteX3" fmla="*/ 845471 w 1690814"/>
                    <a:gd name="connsiteY3" fmla="*/ 33586 h 1274559"/>
                    <a:gd name="connsiteX4" fmla="*/ 685133 w 1690814"/>
                    <a:gd name="connsiteY4" fmla="*/ 57398 h 1274559"/>
                    <a:gd name="connsiteX5" fmla="*/ 693070 w 1690814"/>
                    <a:gd name="connsiteY5" fmla="*/ 222498 h 1274559"/>
                    <a:gd name="connsiteX6" fmla="*/ 635920 w 1690814"/>
                    <a:gd name="connsiteY6" fmla="*/ 373311 h 1274559"/>
                    <a:gd name="connsiteX7" fmla="*/ 681163 w 1690814"/>
                    <a:gd name="connsiteY7" fmla="*/ 224085 h 1274559"/>
                    <a:gd name="connsiteX8" fmla="*/ 316341 w 1690814"/>
                    <a:gd name="connsiteY8" fmla="*/ 1980 h 1274559"/>
                    <a:gd name="connsiteX9" fmla="*/ 163534 w 1690814"/>
                    <a:gd name="connsiteY9" fmla="*/ 112180 h 1274559"/>
                    <a:gd name="connsiteX10" fmla="*/ 410073 w 1690814"/>
                    <a:gd name="connsiteY10" fmla="*/ 313286 h 1274559"/>
                    <a:gd name="connsiteX11" fmla="*/ 399422 w 1690814"/>
                    <a:gd name="connsiteY11" fmla="*/ 339907 h 1274559"/>
                    <a:gd name="connsiteX12" fmla="*/ 97047 w 1690814"/>
                    <a:gd name="connsiteY12" fmla="*/ 251321 h 1274559"/>
                    <a:gd name="connsiteX13" fmla="*/ 9699 w 1690814"/>
                    <a:gd name="connsiteY13" fmla="*/ 412592 h 1274559"/>
                    <a:gd name="connsiteX14" fmla="*/ 255339 w 1690814"/>
                    <a:gd name="connsiteY14" fmla="*/ 535900 h 1274559"/>
                    <a:gd name="connsiteX15" fmla="*/ 65705 w 1690814"/>
                    <a:gd name="connsiteY15" fmla="*/ 553601 h 1274559"/>
                    <a:gd name="connsiteX16" fmla="*/ 65300 w 1690814"/>
                    <a:gd name="connsiteY16" fmla="*/ 718214 h 1274559"/>
                    <a:gd name="connsiteX17" fmla="*/ 295618 w 1690814"/>
                    <a:gd name="connsiteY17" fmla="*/ 743208 h 1274559"/>
                    <a:gd name="connsiteX18" fmla="*/ 478581 w 1690814"/>
                    <a:gd name="connsiteY18" fmla="*/ 782521 h 1274559"/>
                    <a:gd name="connsiteX19" fmla="*/ 717541 w 1690814"/>
                    <a:gd name="connsiteY19" fmla="*/ 883593 h 1274559"/>
                    <a:gd name="connsiteX20" fmla="*/ 952137 w 1690814"/>
                    <a:gd name="connsiteY20" fmla="*/ 643331 h 1274559"/>
                    <a:gd name="connsiteX21" fmla="*/ 719214 w 1690814"/>
                    <a:gd name="connsiteY21" fmla="*/ 886752 h 1274559"/>
                    <a:gd name="connsiteX22" fmla="*/ 1170115 w 1690814"/>
                    <a:gd name="connsiteY22" fmla="*/ 1252786 h 1274559"/>
                    <a:gd name="connsiteX23" fmla="*/ 1262983 w 1690814"/>
                    <a:gd name="connsiteY23" fmla="*/ 1225798 h 1274559"/>
                    <a:gd name="connsiteX24" fmla="*/ 1111378 w 1690814"/>
                    <a:gd name="connsiteY24" fmla="*/ 1098005 h 1274559"/>
                    <a:gd name="connsiteX25" fmla="*/ 1124872 w 1690814"/>
                    <a:gd name="connsiteY25" fmla="*/ 1178965 h 1274559"/>
                    <a:gd name="connsiteX26" fmla="*/ 1151064 w 1690814"/>
                    <a:gd name="connsiteY26" fmla="*/ 1052761 h 1274559"/>
                    <a:gd name="connsiteX27" fmla="*/ 1324896 w 1690814"/>
                    <a:gd name="connsiteY27" fmla="*/ 1127374 h 1274559"/>
                    <a:gd name="connsiteX28" fmla="*/ 1266952 w 1690814"/>
                    <a:gd name="connsiteY28" fmla="*/ 921791 h 1274559"/>
                    <a:gd name="connsiteX29" fmla="*/ 1456658 w 1690814"/>
                    <a:gd name="connsiteY29" fmla="*/ 952748 h 1274559"/>
                    <a:gd name="connsiteX30" fmla="*/ 1558258 w 1690814"/>
                    <a:gd name="connsiteY30" fmla="*/ 959099 h 1274559"/>
                    <a:gd name="connsiteX31" fmla="*/ 1450309 w 1690814"/>
                    <a:gd name="connsiteY31" fmla="*/ 758280 h 1274559"/>
                    <a:gd name="connsiteX32" fmla="*/ 1632870 w 1690814"/>
                    <a:gd name="connsiteY32" fmla="*/ 716211 h 1274559"/>
                    <a:gd name="connsiteX33" fmla="*/ 1690814 w 1690814"/>
                    <a:gd name="connsiteY33" fmla="*/ 701129 h 1274559"/>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3936"/>
                    <a:gd name="connsiteX1" fmla="*/ 962946 w 1690814"/>
                    <a:gd name="connsiteY1" fmla="*/ 410617 h 1273936"/>
                    <a:gd name="connsiteX2" fmla="*/ 858171 w 1690814"/>
                    <a:gd name="connsiteY2" fmla="*/ 203449 h 1273936"/>
                    <a:gd name="connsiteX3" fmla="*/ 845471 w 1690814"/>
                    <a:gd name="connsiteY3" fmla="*/ 33586 h 1273936"/>
                    <a:gd name="connsiteX4" fmla="*/ 685133 w 1690814"/>
                    <a:gd name="connsiteY4" fmla="*/ 57398 h 1273936"/>
                    <a:gd name="connsiteX5" fmla="*/ 693070 w 1690814"/>
                    <a:gd name="connsiteY5" fmla="*/ 222498 h 1273936"/>
                    <a:gd name="connsiteX6" fmla="*/ 635920 w 1690814"/>
                    <a:gd name="connsiteY6" fmla="*/ 373311 h 1273936"/>
                    <a:gd name="connsiteX7" fmla="*/ 681163 w 1690814"/>
                    <a:gd name="connsiteY7" fmla="*/ 224085 h 1273936"/>
                    <a:gd name="connsiteX8" fmla="*/ 316341 w 1690814"/>
                    <a:gd name="connsiteY8" fmla="*/ 1980 h 1273936"/>
                    <a:gd name="connsiteX9" fmla="*/ 163534 w 1690814"/>
                    <a:gd name="connsiteY9" fmla="*/ 112180 h 1273936"/>
                    <a:gd name="connsiteX10" fmla="*/ 410073 w 1690814"/>
                    <a:gd name="connsiteY10" fmla="*/ 313286 h 1273936"/>
                    <a:gd name="connsiteX11" fmla="*/ 399422 w 1690814"/>
                    <a:gd name="connsiteY11" fmla="*/ 339907 h 1273936"/>
                    <a:gd name="connsiteX12" fmla="*/ 97047 w 1690814"/>
                    <a:gd name="connsiteY12" fmla="*/ 251321 h 1273936"/>
                    <a:gd name="connsiteX13" fmla="*/ 9699 w 1690814"/>
                    <a:gd name="connsiteY13" fmla="*/ 412592 h 1273936"/>
                    <a:gd name="connsiteX14" fmla="*/ 255339 w 1690814"/>
                    <a:gd name="connsiteY14" fmla="*/ 535900 h 1273936"/>
                    <a:gd name="connsiteX15" fmla="*/ 65705 w 1690814"/>
                    <a:gd name="connsiteY15" fmla="*/ 553601 h 1273936"/>
                    <a:gd name="connsiteX16" fmla="*/ 65300 w 1690814"/>
                    <a:gd name="connsiteY16" fmla="*/ 718214 h 1273936"/>
                    <a:gd name="connsiteX17" fmla="*/ 295618 w 1690814"/>
                    <a:gd name="connsiteY17" fmla="*/ 743208 h 1273936"/>
                    <a:gd name="connsiteX18" fmla="*/ 478581 w 1690814"/>
                    <a:gd name="connsiteY18" fmla="*/ 782521 h 1273936"/>
                    <a:gd name="connsiteX19" fmla="*/ 717541 w 1690814"/>
                    <a:gd name="connsiteY19" fmla="*/ 883593 h 1273936"/>
                    <a:gd name="connsiteX20" fmla="*/ 952137 w 1690814"/>
                    <a:gd name="connsiteY20" fmla="*/ 643331 h 1273936"/>
                    <a:gd name="connsiteX21" fmla="*/ 719071 w 1690814"/>
                    <a:gd name="connsiteY21" fmla="*/ 895337 h 1273936"/>
                    <a:gd name="connsiteX22" fmla="*/ 1170115 w 1690814"/>
                    <a:gd name="connsiteY22" fmla="*/ 1252786 h 1273936"/>
                    <a:gd name="connsiteX23" fmla="*/ 1262983 w 1690814"/>
                    <a:gd name="connsiteY23" fmla="*/ 1225798 h 1273936"/>
                    <a:gd name="connsiteX24" fmla="*/ 1111378 w 1690814"/>
                    <a:gd name="connsiteY24" fmla="*/ 1098005 h 1273936"/>
                    <a:gd name="connsiteX25" fmla="*/ 1124872 w 1690814"/>
                    <a:gd name="connsiteY25" fmla="*/ 1178965 h 1273936"/>
                    <a:gd name="connsiteX26" fmla="*/ 1151064 w 1690814"/>
                    <a:gd name="connsiteY26" fmla="*/ 1052761 h 1273936"/>
                    <a:gd name="connsiteX27" fmla="*/ 1324896 w 1690814"/>
                    <a:gd name="connsiteY27" fmla="*/ 1127374 h 1273936"/>
                    <a:gd name="connsiteX28" fmla="*/ 1266952 w 1690814"/>
                    <a:gd name="connsiteY28" fmla="*/ 921791 h 1273936"/>
                    <a:gd name="connsiteX29" fmla="*/ 1456658 w 1690814"/>
                    <a:gd name="connsiteY29" fmla="*/ 952748 h 1273936"/>
                    <a:gd name="connsiteX30" fmla="*/ 1558258 w 1690814"/>
                    <a:gd name="connsiteY30" fmla="*/ 959099 h 1273936"/>
                    <a:gd name="connsiteX31" fmla="*/ 1450309 w 1690814"/>
                    <a:gd name="connsiteY31" fmla="*/ 758280 h 1273936"/>
                    <a:gd name="connsiteX32" fmla="*/ 1632870 w 1690814"/>
                    <a:gd name="connsiteY32" fmla="*/ 716211 h 1273936"/>
                    <a:gd name="connsiteX33" fmla="*/ 1690814 w 1690814"/>
                    <a:gd name="connsiteY33" fmla="*/ 701129 h 1273936"/>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2238 h 1275710"/>
                    <a:gd name="connsiteX1" fmla="*/ 962946 w 1690814"/>
                    <a:gd name="connsiteY1" fmla="*/ 411726 h 1275710"/>
                    <a:gd name="connsiteX2" fmla="*/ 863464 w 1690814"/>
                    <a:gd name="connsiteY2" fmla="*/ 203986 h 1275710"/>
                    <a:gd name="connsiteX3" fmla="*/ 855485 w 1690814"/>
                    <a:gd name="connsiteY3" fmla="*/ 28256 h 1275710"/>
                    <a:gd name="connsiteX4" fmla="*/ 685133 w 1690814"/>
                    <a:gd name="connsiteY4" fmla="*/ 58507 h 1275710"/>
                    <a:gd name="connsiteX5" fmla="*/ 693070 w 1690814"/>
                    <a:gd name="connsiteY5" fmla="*/ 223607 h 1275710"/>
                    <a:gd name="connsiteX6" fmla="*/ 651229 w 1690814"/>
                    <a:gd name="connsiteY6" fmla="*/ 367409 h 1275710"/>
                    <a:gd name="connsiteX7" fmla="*/ 681163 w 1690814"/>
                    <a:gd name="connsiteY7" fmla="*/ 225194 h 1275710"/>
                    <a:gd name="connsiteX8" fmla="*/ 316341 w 1690814"/>
                    <a:gd name="connsiteY8" fmla="*/ 3089 h 1275710"/>
                    <a:gd name="connsiteX9" fmla="*/ 175409 w 1690814"/>
                    <a:gd name="connsiteY9" fmla="*/ 114146 h 1275710"/>
                    <a:gd name="connsiteX10" fmla="*/ 410073 w 1690814"/>
                    <a:gd name="connsiteY10" fmla="*/ 314395 h 1275710"/>
                    <a:gd name="connsiteX11" fmla="*/ 399422 w 1690814"/>
                    <a:gd name="connsiteY11" fmla="*/ 341016 h 1275710"/>
                    <a:gd name="connsiteX12" fmla="*/ 97047 w 1690814"/>
                    <a:gd name="connsiteY12" fmla="*/ 252430 h 1275710"/>
                    <a:gd name="connsiteX13" fmla="*/ 9699 w 1690814"/>
                    <a:gd name="connsiteY13" fmla="*/ 413701 h 1275710"/>
                    <a:gd name="connsiteX14" fmla="*/ 255339 w 1690814"/>
                    <a:gd name="connsiteY14" fmla="*/ 537009 h 1275710"/>
                    <a:gd name="connsiteX15" fmla="*/ 65705 w 1690814"/>
                    <a:gd name="connsiteY15" fmla="*/ 554710 h 1275710"/>
                    <a:gd name="connsiteX16" fmla="*/ 65300 w 1690814"/>
                    <a:gd name="connsiteY16" fmla="*/ 719323 h 1275710"/>
                    <a:gd name="connsiteX17" fmla="*/ 295618 w 1690814"/>
                    <a:gd name="connsiteY17" fmla="*/ 744317 h 1275710"/>
                    <a:gd name="connsiteX18" fmla="*/ 478581 w 1690814"/>
                    <a:gd name="connsiteY18" fmla="*/ 783630 h 1275710"/>
                    <a:gd name="connsiteX19" fmla="*/ 717541 w 1690814"/>
                    <a:gd name="connsiteY19" fmla="*/ 884702 h 1275710"/>
                    <a:gd name="connsiteX20" fmla="*/ 952137 w 1690814"/>
                    <a:gd name="connsiteY20" fmla="*/ 644440 h 1275710"/>
                    <a:gd name="connsiteX21" fmla="*/ 724507 w 1690814"/>
                    <a:gd name="connsiteY21" fmla="*/ 887289 h 1275710"/>
                    <a:gd name="connsiteX22" fmla="*/ 1170115 w 1690814"/>
                    <a:gd name="connsiteY22" fmla="*/ 1253895 h 1275710"/>
                    <a:gd name="connsiteX23" fmla="*/ 1262983 w 1690814"/>
                    <a:gd name="connsiteY23" fmla="*/ 1226907 h 1275710"/>
                    <a:gd name="connsiteX24" fmla="*/ 1111378 w 1690814"/>
                    <a:gd name="connsiteY24" fmla="*/ 1099114 h 1275710"/>
                    <a:gd name="connsiteX25" fmla="*/ 1124872 w 1690814"/>
                    <a:gd name="connsiteY25" fmla="*/ 1180074 h 1275710"/>
                    <a:gd name="connsiteX26" fmla="*/ 1151064 w 1690814"/>
                    <a:gd name="connsiteY26" fmla="*/ 1053870 h 1275710"/>
                    <a:gd name="connsiteX27" fmla="*/ 1324896 w 1690814"/>
                    <a:gd name="connsiteY27" fmla="*/ 1128483 h 1275710"/>
                    <a:gd name="connsiteX28" fmla="*/ 1266952 w 1690814"/>
                    <a:gd name="connsiteY28" fmla="*/ 922900 h 1275710"/>
                    <a:gd name="connsiteX29" fmla="*/ 1456658 w 1690814"/>
                    <a:gd name="connsiteY29" fmla="*/ 953857 h 1275710"/>
                    <a:gd name="connsiteX30" fmla="*/ 1558258 w 1690814"/>
                    <a:gd name="connsiteY30" fmla="*/ 960208 h 1275710"/>
                    <a:gd name="connsiteX31" fmla="*/ 1450309 w 1690814"/>
                    <a:gd name="connsiteY31" fmla="*/ 759389 h 1275710"/>
                    <a:gd name="connsiteX32" fmla="*/ 1632870 w 1690814"/>
                    <a:gd name="connsiteY32" fmla="*/ 717320 h 1275710"/>
                    <a:gd name="connsiteX33" fmla="*/ 1690814 w 1690814"/>
                    <a:gd name="connsiteY33" fmla="*/ 702238 h 1275710"/>
                    <a:gd name="connsiteX0" fmla="*/ 1690814 w 1690814"/>
                    <a:gd name="connsiteY0" fmla="*/ 701130 h 1274602"/>
                    <a:gd name="connsiteX1" fmla="*/ 962946 w 1690814"/>
                    <a:gd name="connsiteY1" fmla="*/ 410618 h 1274602"/>
                    <a:gd name="connsiteX2" fmla="*/ 863464 w 1690814"/>
                    <a:gd name="connsiteY2" fmla="*/ 202878 h 1274602"/>
                    <a:gd name="connsiteX3" fmla="*/ 855485 w 1690814"/>
                    <a:gd name="connsiteY3" fmla="*/ 27148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73512 w 1690814"/>
                    <a:gd name="connsiteY3" fmla="*/ 1555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93070 w 1690814"/>
                    <a:gd name="connsiteY5" fmla="*/ 222637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50862 w 1690814"/>
                    <a:gd name="connsiteY5" fmla="*/ 218309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717393 w 1690814"/>
                    <a:gd name="connsiteY5" fmla="*/ 229321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80911 w 1690814"/>
                    <a:gd name="connsiteY5" fmla="*/ 238624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16 h 1274388"/>
                    <a:gd name="connsiteX1" fmla="*/ 962946 w 1690814"/>
                    <a:gd name="connsiteY1" fmla="*/ 410404 h 1274388"/>
                    <a:gd name="connsiteX2" fmla="*/ 863464 w 1690814"/>
                    <a:gd name="connsiteY2" fmla="*/ 202664 h 1274388"/>
                    <a:gd name="connsiteX3" fmla="*/ 855486 w 1690814"/>
                    <a:gd name="connsiteY3" fmla="*/ 26933 h 1274388"/>
                    <a:gd name="connsiteX4" fmla="*/ 671255 w 1690814"/>
                    <a:gd name="connsiteY4" fmla="*/ 57615 h 1274388"/>
                    <a:gd name="connsiteX5" fmla="*/ 680911 w 1690814"/>
                    <a:gd name="connsiteY5" fmla="*/ 238597 h 1274388"/>
                    <a:gd name="connsiteX6" fmla="*/ 651229 w 1690814"/>
                    <a:gd name="connsiteY6" fmla="*/ 366087 h 1274388"/>
                    <a:gd name="connsiteX7" fmla="*/ 727664 w 1690814"/>
                    <a:gd name="connsiteY7" fmla="*/ 247762 h 1274388"/>
                    <a:gd name="connsiteX8" fmla="*/ 316341 w 1690814"/>
                    <a:gd name="connsiteY8" fmla="*/ 1767 h 1274388"/>
                    <a:gd name="connsiteX9" fmla="*/ 175409 w 1690814"/>
                    <a:gd name="connsiteY9" fmla="*/ 112824 h 1274388"/>
                    <a:gd name="connsiteX10" fmla="*/ 410073 w 1690814"/>
                    <a:gd name="connsiteY10" fmla="*/ 313073 h 1274388"/>
                    <a:gd name="connsiteX11" fmla="*/ 399422 w 1690814"/>
                    <a:gd name="connsiteY11" fmla="*/ 339694 h 1274388"/>
                    <a:gd name="connsiteX12" fmla="*/ 97047 w 1690814"/>
                    <a:gd name="connsiteY12" fmla="*/ 251108 h 1274388"/>
                    <a:gd name="connsiteX13" fmla="*/ 9699 w 1690814"/>
                    <a:gd name="connsiteY13" fmla="*/ 412379 h 1274388"/>
                    <a:gd name="connsiteX14" fmla="*/ 255339 w 1690814"/>
                    <a:gd name="connsiteY14" fmla="*/ 535687 h 1274388"/>
                    <a:gd name="connsiteX15" fmla="*/ 65705 w 1690814"/>
                    <a:gd name="connsiteY15" fmla="*/ 553388 h 1274388"/>
                    <a:gd name="connsiteX16" fmla="*/ 65300 w 1690814"/>
                    <a:gd name="connsiteY16" fmla="*/ 718001 h 1274388"/>
                    <a:gd name="connsiteX17" fmla="*/ 295618 w 1690814"/>
                    <a:gd name="connsiteY17" fmla="*/ 742995 h 1274388"/>
                    <a:gd name="connsiteX18" fmla="*/ 478581 w 1690814"/>
                    <a:gd name="connsiteY18" fmla="*/ 782308 h 1274388"/>
                    <a:gd name="connsiteX19" fmla="*/ 717541 w 1690814"/>
                    <a:gd name="connsiteY19" fmla="*/ 883380 h 1274388"/>
                    <a:gd name="connsiteX20" fmla="*/ 952137 w 1690814"/>
                    <a:gd name="connsiteY20" fmla="*/ 643118 h 1274388"/>
                    <a:gd name="connsiteX21" fmla="*/ 724507 w 1690814"/>
                    <a:gd name="connsiteY21" fmla="*/ 885967 h 1274388"/>
                    <a:gd name="connsiteX22" fmla="*/ 1170115 w 1690814"/>
                    <a:gd name="connsiteY22" fmla="*/ 1252573 h 1274388"/>
                    <a:gd name="connsiteX23" fmla="*/ 1262983 w 1690814"/>
                    <a:gd name="connsiteY23" fmla="*/ 1225585 h 1274388"/>
                    <a:gd name="connsiteX24" fmla="*/ 1111378 w 1690814"/>
                    <a:gd name="connsiteY24" fmla="*/ 1097792 h 1274388"/>
                    <a:gd name="connsiteX25" fmla="*/ 1124872 w 1690814"/>
                    <a:gd name="connsiteY25" fmla="*/ 1178752 h 1274388"/>
                    <a:gd name="connsiteX26" fmla="*/ 1151064 w 1690814"/>
                    <a:gd name="connsiteY26" fmla="*/ 1052548 h 1274388"/>
                    <a:gd name="connsiteX27" fmla="*/ 1324896 w 1690814"/>
                    <a:gd name="connsiteY27" fmla="*/ 1127161 h 1274388"/>
                    <a:gd name="connsiteX28" fmla="*/ 1266952 w 1690814"/>
                    <a:gd name="connsiteY28" fmla="*/ 921578 h 1274388"/>
                    <a:gd name="connsiteX29" fmla="*/ 1456658 w 1690814"/>
                    <a:gd name="connsiteY29" fmla="*/ 952535 h 1274388"/>
                    <a:gd name="connsiteX30" fmla="*/ 1558258 w 1690814"/>
                    <a:gd name="connsiteY30" fmla="*/ 958886 h 1274388"/>
                    <a:gd name="connsiteX31" fmla="*/ 1450309 w 1690814"/>
                    <a:gd name="connsiteY31" fmla="*/ 758067 h 1274388"/>
                    <a:gd name="connsiteX32" fmla="*/ 1632870 w 1690814"/>
                    <a:gd name="connsiteY32" fmla="*/ 715998 h 1274388"/>
                    <a:gd name="connsiteX33" fmla="*/ 1690814 w 1690814"/>
                    <a:gd name="connsiteY33" fmla="*/ 700916 h 1274388"/>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80911 w 1690814"/>
                    <a:gd name="connsiteY5" fmla="*/ 238340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92214 w 1690814"/>
                    <a:gd name="connsiteY5" fmla="*/ 233903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994 h 1274466"/>
                    <a:gd name="connsiteX1" fmla="*/ 962946 w 1690814"/>
                    <a:gd name="connsiteY1" fmla="*/ 410482 h 1274466"/>
                    <a:gd name="connsiteX2" fmla="*/ 863464 w 1690814"/>
                    <a:gd name="connsiteY2" fmla="*/ 202742 h 1274466"/>
                    <a:gd name="connsiteX3" fmla="*/ 855486 w 1690814"/>
                    <a:gd name="connsiteY3" fmla="*/ 27011 h 1274466"/>
                    <a:gd name="connsiteX4" fmla="*/ 671255 w 1690814"/>
                    <a:gd name="connsiteY4" fmla="*/ 57693 h 1274466"/>
                    <a:gd name="connsiteX5" fmla="*/ 692214 w 1690814"/>
                    <a:gd name="connsiteY5" fmla="*/ 234238 h 1274466"/>
                    <a:gd name="connsiteX6" fmla="*/ 651229 w 1690814"/>
                    <a:gd name="connsiteY6" fmla="*/ 366165 h 1274466"/>
                    <a:gd name="connsiteX7" fmla="*/ 676298 w 1690814"/>
                    <a:gd name="connsiteY7" fmla="*/ 238401 h 1274466"/>
                    <a:gd name="connsiteX8" fmla="*/ 316341 w 1690814"/>
                    <a:gd name="connsiteY8" fmla="*/ 1845 h 1274466"/>
                    <a:gd name="connsiteX9" fmla="*/ 175409 w 1690814"/>
                    <a:gd name="connsiteY9" fmla="*/ 112902 h 1274466"/>
                    <a:gd name="connsiteX10" fmla="*/ 410073 w 1690814"/>
                    <a:gd name="connsiteY10" fmla="*/ 313151 h 1274466"/>
                    <a:gd name="connsiteX11" fmla="*/ 399422 w 1690814"/>
                    <a:gd name="connsiteY11" fmla="*/ 339772 h 1274466"/>
                    <a:gd name="connsiteX12" fmla="*/ 97047 w 1690814"/>
                    <a:gd name="connsiteY12" fmla="*/ 251186 h 1274466"/>
                    <a:gd name="connsiteX13" fmla="*/ 9699 w 1690814"/>
                    <a:gd name="connsiteY13" fmla="*/ 412457 h 1274466"/>
                    <a:gd name="connsiteX14" fmla="*/ 255339 w 1690814"/>
                    <a:gd name="connsiteY14" fmla="*/ 535765 h 1274466"/>
                    <a:gd name="connsiteX15" fmla="*/ 65705 w 1690814"/>
                    <a:gd name="connsiteY15" fmla="*/ 553466 h 1274466"/>
                    <a:gd name="connsiteX16" fmla="*/ 65300 w 1690814"/>
                    <a:gd name="connsiteY16" fmla="*/ 718079 h 1274466"/>
                    <a:gd name="connsiteX17" fmla="*/ 295618 w 1690814"/>
                    <a:gd name="connsiteY17" fmla="*/ 743073 h 1274466"/>
                    <a:gd name="connsiteX18" fmla="*/ 478581 w 1690814"/>
                    <a:gd name="connsiteY18" fmla="*/ 782386 h 1274466"/>
                    <a:gd name="connsiteX19" fmla="*/ 717541 w 1690814"/>
                    <a:gd name="connsiteY19" fmla="*/ 883458 h 1274466"/>
                    <a:gd name="connsiteX20" fmla="*/ 952137 w 1690814"/>
                    <a:gd name="connsiteY20" fmla="*/ 643196 h 1274466"/>
                    <a:gd name="connsiteX21" fmla="*/ 724507 w 1690814"/>
                    <a:gd name="connsiteY21" fmla="*/ 886045 h 1274466"/>
                    <a:gd name="connsiteX22" fmla="*/ 1170115 w 1690814"/>
                    <a:gd name="connsiteY22" fmla="*/ 1252651 h 1274466"/>
                    <a:gd name="connsiteX23" fmla="*/ 1262983 w 1690814"/>
                    <a:gd name="connsiteY23" fmla="*/ 1225663 h 1274466"/>
                    <a:gd name="connsiteX24" fmla="*/ 1111378 w 1690814"/>
                    <a:gd name="connsiteY24" fmla="*/ 1097870 h 1274466"/>
                    <a:gd name="connsiteX25" fmla="*/ 1124872 w 1690814"/>
                    <a:gd name="connsiteY25" fmla="*/ 1178830 h 1274466"/>
                    <a:gd name="connsiteX26" fmla="*/ 1151064 w 1690814"/>
                    <a:gd name="connsiteY26" fmla="*/ 1052626 h 1274466"/>
                    <a:gd name="connsiteX27" fmla="*/ 1324896 w 1690814"/>
                    <a:gd name="connsiteY27" fmla="*/ 1127239 h 1274466"/>
                    <a:gd name="connsiteX28" fmla="*/ 1266952 w 1690814"/>
                    <a:gd name="connsiteY28" fmla="*/ 921656 h 1274466"/>
                    <a:gd name="connsiteX29" fmla="*/ 1456658 w 1690814"/>
                    <a:gd name="connsiteY29" fmla="*/ 952613 h 1274466"/>
                    <a:gd name="connsiteX30" fmla="*/ 1558258 w 1690814"/>
                    <a:gd name="connsiteY30" fmla="*/ 958964 h 1274466"/>
                    <a:gd name="connsiteX31" fmla="*/ 1450309 w 1690814"/>
                    <a:gd name="connsiteY31" fmla="*/ 758145 h 1274466"/>
                    <a:gd name="connsiteX32" fmla="*/ 1632870 w 1690814"/>
                    <a:gd name="connsiteY32" fmla="*/ 716076 h 1274466"/>
                    <a:gd name="connsiteX33" fmla="*/ 1690814 w 1690814"/>
                    <a:gd name="connsiteY33" fmla="*/ 700994 h 1274466"/>
                    <a:gd name="connsiteX0" fmla="*/ 1690814 w 1690814"/>
                    <a:gd name="connsiteY0" fmla="*/ 701035 h 1274507"/>
                    <a:gd name="connsiteX1" fmla="*/ 962946 w 1690814"/>
                    <a:gd name="connsiteY1" fmla="*/ 410523 h 1274507"/>
                    <a:gd name="connsiteX2" fmla="*/ 863464 w 1690814"/>
                    <a:gd name="connsiteY2" fmla="*/ 202783 h 1274507"/>
                    <a:gd name="connsiteX3" fmla="*/ 855486 w 1690814"/>
                    <a:gd name="connsiteY3" fmla="*/ 27052 h 1274507"/>
                    <a:gd name="connsiteX4" fmla="*/ 671255 w 1690814"/>
                    <a:gd name="connsiteY4" fmla="*/ 57734 h 1274507"/>
                    <a:gd name="connsiteX5" fmla="*/ 692214 w 1690814"/>
                    <a:gd name="connsiteY5" fmla="*/ 234279 h 1274507"/>
                    <a:gd name="connsiteX6" fmla="*/ 651229 w 1690814"/>
                    <a:gd name="connsiteY6" fmla="*/ 366206 h 1274507"/>
                    <a:gd name="connsiteX7" fmla="*/ 679015 w 1690814"/>
                    <a:gd name="connsiteY7" fmla="*/ 233864 h 1274507"/>
                    <a:gd name="connsiteX8" fmla="*/ 316341 w 1690814"/>
                    <a:gd name="connsiteY8" fmla="*/ 1886 h 1274507"/>
                    <a:gd name="connsiteX9" fmla="*/ 175409 w 1690814"/>
                    <a:gd name="connsiteY9" fmla="*/ 112943 h 1274507"/>
                    <a:gd name="connsiteX10" fmla="*/ 410073 w 1690814"/>
                    <a:gd name="connsiteY10" fmla="*/ 313192 h 1274507"/>
                    <a:gd name="connsiteX11" fmla="*/ 399422 w 1690814"/>
                    <a:gd name="connsiteY11" fmla="*/ 339813 h 1274507"/>
                    <a:gd name="connsiteX12" fmla="*/ 97047 w 1690814"/>
                    <a:gd name="connsiteY12" fmla="*/ 251227 h 1274507"/>
                    <a:gd name="connsiteX13" fmla="*/ 9699 w 1690814"/>
                    <a:gd name="connsiteY13" fmla="*/ 412498 h 1274507"/>
                    <a:gd name="connsiteX14" fmla="*/ 255339 w 1690814"/>
                    <a:gd name="connsiteY14" fmla="*/ 535806 h 1274507"/>
                    <a:gd name="connsiteX15" fmla="*/ 65705 w 1690814"/>
                    <a:gd name="connsiteY15" fmla="*/ 553507 h 1274507"/>
                    <a:gd name="connsiteX16" fmla="*/ 65300 w 1690814"/>
                    <a:gd name="connsiteY16" fmla="*/ 718120 h 1274507"/>
                    <a:gd name="connsiteX17" fmla="*/ 295618 w 1690814"/>
                    <a:gd name="connsiteY17" fmla="*/ 743114 h 1274507"/>
                    <a:gd name="connsiteX18" fmla="*/ 478581 w 1690814"/>
                    <a:gd name="connsiteY18" fmla="*/ 782427 h 1274507"/>
                    <a:gd name="connsiteX19" fmla="*/ 717541 w 1690814"/>
                    <a:gd name="connsiteY19" fmla="*/ 883499 h 1274507"/>
                    <a:gd name="connsiteX20" fmla="*/ 952137 w 1690814"/>
                    <a:gd name="connsiteY20" fmla="*/ 643237 h 1274507"/>
                    <a:gd name="connsiteX21" fmla="*/ 724507 w 1690814"/>
                    <a:gd name="connsiteY21" fmla="*/ 886086 h 1274507"/>
                    <a:gd name="connsiteX22" fmla="*/ 1170115 w 1690814"/>
                    <a:gd name="connsiteY22" fmla="*/ 1252692 h 1274507"/>
                    <a:gd name="connsiteX23" fmla="*/ 1262983 w 1690814"/>
                    <a:gd name="connsiteY23" fmla="*/ 1225704 h 1274507"/>
                    <a:gd name="connsiteX24" fmla="*/ 1111378 w 1690814"/>
                    <a:gd name="connsiteY24" fmla="*/ 1097911 h 1274507"/>
                    <a:gd name="connsiteX25" fmla="*/ 1124872 w 1690814"/>
                    <a:gd name="connsiteY25" fmla="*/ 1178871 h 1274507"/>
                    <a:gd name="connsiteX26" fmla="*/ 1151064 w 1690814"/>
                    <a:gd name="connsiteY26" fmla="*/ 1052667 h 1274507"/>
                    <a:gd name="connsiteX27" fmla="*/ 1324896 w 1690814"/>
                    <a:gd name="connsiteY27" fmla="*/ 1127280 h 1274507"/>
                    <a:gd name="connsiteX28" fmla="*/ 1266952 w 1690814"/>
                    <a:gd name="connsiteY28" fmla="*/ 921697 h 1274507"/>
                    <a:gd name="connsiteX29" fmla="*/ 1456658 w 1690814"/>
                    <a:gd name="connsiteY29" fmla="*/ 952654 h 1274507"/>
                    <a:gd name="connsiteX30" fmla="*/ 1558258 w 1690814"/>
                    <a:gd name="connsiteY30" fmla="*/ 959005 h 1274507"/>
                    <a:gd name="connsiteX31" fmla="*/ 1450309 w 1690814"/>
                    <a:gd name="connsiteY31" fmla="*/ 758186 h 1274507"/>
                    <a:gd name="connsiteX32" fmla="*/ 1632870 w 1690814"/>
                    <a:gd name="connsiteY32" fmla="*/ 716117 h 1274507"/>
                    <a:gd name="connsiteX33" fmla="*/ 1690814 w 1690814"/>
                    <a:gd name="connsiteY33" fmla="*/ 701035 h 1274507"/>
                    <a:gd name="connsiteX0" fmla="*/ 1690814 w 1690814"/>
                    <a:gd name="connsiteY0" fmla="*/ 701070 h 1274542"/>
                    <a:gd name="connsiteX1" fmla="*/ 962946 w 1690814"/>
                    <a:gd name="connsiteY1" fmla="*/ 410558 h 1274542"/>
                    <a:gd name="connsiteX2" fmla="*/ 863464 w 1690814"/>
                    <a:gd name="connsiteY2" fmla="*/ 202818 h 1274542"/>
                    <a:gd name="connsiteX3" fmla="*/ 855486 w 1690814"/>
                    <a:gd name="connsiteY3" fmla="*/ 27087 h 1274542"/>
                    <a:gd name="connsiteX4" fmla="*/ 671255 w 1690814"/>
                    <a:gd name="connsiteY4" fmla="*/ 57769 h 1274542"/>
                    <a:gd name="connsiteX5" fmla="*/ 692214 w 1690814"/>
                    <a:gd name="connsiteY5" fmla="*/ 234314 h 1274542"/>
                    <a:gd name="connsiteX6" fmla="*/ 651229 w 1690814"/>
                    <a:gd name="connsiteY6" fmla="*/ 366241 h 1274542"/>
                    <a:gd name="connsiteX7" fmla="*/ 685024 w 1690814"/>
                    <a:gd name="connsiteY7" fmla="*/ 230036 h 1274542"/>
                    <a:gd name="connsiteX8" fmla="*/ 316341 w 1690814"/>
                    <a:gd name="connsiteY8" fmla="*/ 1921 h 1274542"/>
                    <a:gd name="connsiteX9" fmla="*/ 175409 w 1690814"/>
                    <a:gd name="connsiteY9" fmla="*/ 112978 h 1274542"/>
                    <a:gd name="connsiteX10" fmla="*/ 410073 w 1690814"/>
                    <a:gd name="connsiteY10" fmla="*/ 313227 h 1274542"/>
                    <a:gd name="connsiteX11" fmla="*/ 399422 w 1690814"/>
                    <a:gd name="connsiteY11" fmla="*/ 339848 h 1274542"/>
                    <a:gd name="connsiteX12" fmla="*/ 97047 w 1690814"/>
                    <a:gd name="connsiteY12" fmla="*/ 251262 h 1274542"/>
                    <a:gd name="connsiteX13" fmla="*/ 9699 w 1690814"/>
                    <a:gd name="connsiteY13" fmla="*/ 412533 h 1274542"/>
                    <a:gd name="connsiteX14" fmla="*/ 255339 w 1690814"/>
                    <a:gd name="connsiteY14" fmla="*/ 535841 h 1274542"/>
                    <a:gd name="connsiteX15" fmla="*/ 65705 w 1690814"/>
                    <a:gd name="connsiteY15" fmla="*/ 553542 h 1274542"/>
                    <a:gd name="connsiteX16" fmla="*/ 65300 w 1690814"/>
                    <a:gd name="connsiteY16" fmla="*/ 718155 h 1274542"/>
                    <a:gd name="connsiteX17" fmla="*/ 295618 w 1690814"/>
                    <a:gd name="connsiteY17" fmla="*/ 743149 h 1274542"/>
                    <a:gd name="connsiteX18" fmla="*/ 478581 w 1690814"/>
                    <a:gd name="connsiteY18" fmla="*/ 782462 h 1274542"/>
                    <a:gd name="connsiteX19" fmla="*/ 717541 w 1690814"/>
                    <a:gd name="connsiteY19" fmla="*/ 883534 h 1274542"/>
                    <a:gd name="connsiteX20" fmla="*/ 952137 w 1690814"/>
                    <a:gd name="connsiteY20" fmla="*/ 643272 h 1274542"/>
                    <a:gd name="connsiteX21" fmla="*/ 724507 w 1690814"/>
                    <a:gd name="connsiteY21" fmla="*/ 886121 h 1274542"/>
                    <a:gd name="connsiteX22" fmla="*/ 1170115 w 1690814"/>
                    <a:gd name="connsiteY22" fmla="*/ 1252727 h 1274542"/>
                    <a:gd name="connsiteX23" fmla="*/ 1262983 w 1690814"/>
                    <a:gd name="connsiteY23" fmla="*/ 1225739 h 1274542"/>
                    <a:gd name="connsiteX24" fmla="*/ 1111378 w 1690814"/>
                    <a:gd name="connsiteY24" fmla="*/ 1097946 h 1274542"/>
                    <a:gd name="connsiteX25" fmla="*/ 1124872 w 1690814"/>
                    <a:gd name="connsiteY25" fmla="*/ 1178906 h 1274542"/>
                    <a:gd name="connsiteX26" fmla="*/ 1151064 w 1690814"/>
                    <a:gd name="connsiteY26" fmla="*/ 1052702 h 1274542"/>
                    <a:gd name="connsiteX27" fmla="*/ 1324896 w 1690814"/>
                    <a:gd name="connsiteY27" fmla="*/ 1127315 h 1274542"/>
                    <a:gd name="connsiteX28" fmla="*/ 1266952 w 1690814"/>
                    <a:gd name="connsiteY28" fmla="*/ 921732 h 1274542"/>
                    <a:gd name="connsiteX29" fmla="*/ 1456658 w 1690814"/>
                    <a:gd name="connsiteY29" fmla="*/ 952689 h 1274542"/>
                    <a:gd name="connsiteX30" fmla="*/ 1558258 w 1690814"/>
                    <a:gd name="connsiteY30" fmla="*/ 959040 h 1274542"/>
                    <a:gd name="connsiteX31" fmla="*/ 1450309 w 1690814"/>
                    <a:gd name="connsiteY31" fmla="*/ 758221 h 1274542"/>
                    <a:gd name="connsiteX32" fmla="*/ 1632870 w 1690814"/>
                    <a:gd name="connsiteY32" fmla="*/ 716152 h 1274542"/>
                    <a:gd name="connsiteX33" fmla="*/ 1690814 w 1690814"/>
                    <a:gd name="connsiteY33" fmla="*/ 701070 h 1274542"/>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09737 h 1283209"/>
                    <a:gd name="connsiteX1" fmla="*/ 962946 w 1690814"/>
                    <a:gd name="connsiteY1" fmla="*/ 419225 h 1283209"/>
                    <a:gd name="connsiteX2" fmla="*/ 863464 w 1690814"/>
                    <a:gd name="connsiteY2" fmla="*/ 211485 h 1283209"/>
                    <a:gd name="connsiteX3" fmla="*/ 855486 w 1690814"/>
                    <a:gd name="connsiteY3" fmla="*/ 35754 h 1283209"/>
                    <a:gd name="connsiteX4" fmla="*/ 671255 w 1690814"/>
                    <a:gd name="connsiteY4" fmla="*/ 66436 h 1283209"/>
                    <a:gd name="connsiteX5" fmla="*/ 692214 w 1690814"/>
                    <a:gd name="connsiteY5" fmla="*/ 242981 h 1283209"/>
                    <a:gd name="connsiteX6" fmla="*/ 651229 w 1690814"/>
                    <a:gd name="connsiteY6" fmla="*/ 374908 h 1283209"/>
                    <a:gd name="connsiteX7" fmla="*/ 685024 w 1690814"/>
                    <a:gd name="connsiteY7" fmla="*/ 238703 h 1283209"/>
                    <a:gd name="connsiteX8" fmla="*/ 315196 w 1690814"/>
                    <a:gd name="connsiteY8" fmla="*/ 0 h 1283209"/>
                    <a:gd name="connsiteX9" fmla="*/ 175409 w 1690814"/>
                    <a:gd name="connsiteY9" fmla="*/ 121645 h 1283209"/>
                    <a:gd name="connsiteX10" fmla="*/ 410073 w 1690814"/>
                    <a:gd name="connsiteY10" fmla="*/ 321894 h 1283209"/>
                    <a:gd name="connsiteX11" fmla="*/ 399422 w 1690814"/>
                    <a:gd name="connsiteY11" fmla="*/ 348515 h 1283209"/>
                    <a:gd name="connsiteX12" fmla="*/ 97047 w 1690814"/>
                    <a:gd name="connsiteY12" fmla="*/ 259929 h 1283209"/>
                    <a:gd name="connsiteX13" fmla="*/ 9699 w 1690814"/>
                    <a:gd name="connsiteY13" fmla="*/ 421200 h 1283209"/>
                    <a:gd name="connsiteX14" fmla="*/ 255339 w 1690814"/>
                    <a:gd name="connsiteY14" fmla="*/ 544508 h 1283209"/>
                    <a:gd name="connsiteX15" fmla="*/ 65705 w 1690814"/>
                    <a:gd name="connsiteY15" fmla="*/ 562209 h 1283209"/>
                    <a:gd name="connsiteX16" fmla="*/ 65300 w 1690814"/>
                    <a:gd name="connsiteY16" fmla="*/ 726822 h 1283209"/>
                    <a:gd name="connsiteX17" fmla="*/ 295618 w 1690814"/>
                    <a:gd name="connsiteY17" fmla="*/ 751816 h 1283209"/>
                    <a:gd name="connsiteX18" fmla="*/ 478581 w 1690814"/>
                    <a:gd name="connsiteY18" fmla="*/ 791129 h 1283209"/>
                    <a:gd name="connsiteX19" fmla="*/ 717541 w 1690814"/>
                    <a:gd name="connsiteY19" fmla="*/ 892201 h 1283209"/>
                    <a:gd name="connsiteX20" fmla="*/ 952137 w 1690814"/>
                    <a:gd name="connsiteY20" fmla="*/ 651939 h 1283209"/>
                    <a:gd name="connsiteX21" fmla="*/ 724507 w 1690814"/>
                    <a:gd name="connsiteY21" fmla="*/ 894788 h 1283209"/>
                    <a:gd name="connsiteX22" fmla="*/ 1170115 w 1690814"/>
                    <a:gd name="connsiteY22" fmla="*/ 1261394 h 1283209"/>
                    <a:gd name="connsiteX23" fmla="*/ 1262983 w 1690814"/>
                    <a:gd name="connsiteY23" fmla="*/ 1234406 h 1283209"/>
                    <a:gd name="connsiteX24" fmla="*/ 1111378 w 1690814"/>
                    <a:gd name="connsiteY24" fmla="*/ 1106613 h 1283209"/>
                    <a:gd name="connsiteX25" fmla="*/ 1124872 w 1690814"/>
                    <a:gd name="connsiteY25" fmla="*/ 1187573 h 1283209"/>
                    <a:gd name="connsiteX26" fmla="*/ 1151064 w 1690814"/>
                    <a:gd name="connsiteY26" fmla="*/ 1061369 h 1283209"/>
                    <a:gd name="connsiteX27" fmla="*/ 1324896 w 1690814"/>
                    <a:gd name="connsiteY27" fmla="*/ 1135982 h 1283209"/>
                    <a:gd name="connsiteX28" fmla="*/ 1266952 w 1690814"/>
                    <a:gd name="connsiteY28" fmla="*/ 930399 h 1283209"/>
                    <a:gd name="connsiteX29" fmla="*/ 1456658 w 1690814"/>
                    <a:gd name="connsiteY29" fmla="*/ 961356 h 1283209"/>
                    <a:gd name="connsiteX30" fmla="*/ 1558258 w 1690814"/>
                    <a:gd name="connsiteY30" fmla="*/ 967707 h 1283209"/>
                    <a:gd name="connsiteX31" fmla="*/ 1450309 w 1690814"/>
                    <a:gd name="connsiteY31" fmla="*/ 766888 h 1283209"/>
                    <a:gd name="connsiteX32" fmla="*/ 1632870 w 1690814"/>
                    <a:gd name="connsiteY32" fmla="*/ 724819 h 1283209"/>
                    <a:gd name="connsiteX33" fmla="*/ 1690814 w 1690814"/>
                    <a:gd name="connsiteY33" fmla="*/ 709737 h 1283209"/>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1400 w 1691400"/>
                    <a:gd name="connsiteY0" fmla="*/ 695056 h 1268528"/>
                    <a:gd name="connsiteX1" fmla="*/ 963532 w 1691400"/>
                    <a:gd name="connsiteY1" fmla="*/ 404544 h 1268528"/>
                    <a:gd name="connsiteX2" fmla="*/ 864050 w 1691400"/>
                    <a:gd name="connsiteY2" fmla="*/ 196804 h 1268528"/>
                    <a:gd name="connsiteX3" fmla="*/ 856072 w 1691400"/>
                    <a:gd name="connsiteY3" fmla="*/ 21073 h 1268528"/>
                    <a:gd name="connsiteX4" fmla="*/ 671841 w 1691400"/>
                    <a:gd name="connsiteY4" fmla="*/ 51755 h 1268528"/>
                    <a:gd name="connsiteX5" fmla="*/ 692800 w 1691400"/>
                    <a:gd name="connsiteY5" fmla="*/ 228300 h 1268528"/>
                    <a:gd name="connsiteX6" fmla="*/ 651815 w 1691400"/>
                    <a:gd name="connsiteY6" fmla="*/ 360227 h 1268528"/>
                    <a:gd name="connsiteX7" fmla="*/ 685610 w 1691400"/>
                    <a:gd name="connsiteY7" fmla="*/ 224022 h 1268528"/>
                    <a:gd name="connsiteX8" fmla="*/ 323224 w 1691400"/>
                    <a:gd name="connsiteY8" fmla="*/ 14506 h 1268528"/>
                    <a:gd name="connsiteX9" fmla="*/ 175995 w 1691400"/>
                    <a:gd name="connsiteY9" fmla="*/ 106964 h 1268528"/>
                    <a:gd name="connsiteX10" fmla="*/ 410659 w 1691400"/>
                    <a:gd name="connsiteY10" fmla="*/ 307213 h 1268528"/>
                    <a:gd name="connsiteX11" fmla="*/ 400008 w 1691400"/>
                    <a:gd name="connsiteY11" fmla="*/ 333834 h 1268528"/>
                    <a:gd name="connsiteX12" fmla="*/ 93773 w 1691400"/>
                    <a:gd name="connsiteY12" fmla="*/ 278871 h 1268528"/>
                    <a:gd name="connsiteX13" fmla="*/ 10285 w 1691400"/>
                    <a:gd name="connsiteY13" fmla="*/ 406519 h 1268528"/>
                    <a:gd name="connsiteX14" fmla="*/ 255925 w 1691400"/>
                    <a:gd name="connsiteY14" fmla="*/ 529827 h 1268528"/>
                    <a:gd name="connsiteX15" fmla="*/ 66291 w 1691400"/>
                    <a:gd name="connsiteY15" fmla="*/ 547528 h 1268528"/>
                    <a:gd name="connsiteX16" fmla="*/ 65886 w 1691400"/>
                    <a:gd name="connsiteY16" fmla="*/ 712141 h 1268528"/>
                    <a:gd name="connsiteX17" fmla="*/ 296204 w 1691400"/>
                    <a:gd name="connsiteY17" fmla="*/ 737135 h 1268528"/>
                    <a:gd name="connsiteX18" fmla="*/ 479167 w 1691400"/>
                    <a:gd name="connsiteY18" fmla="*/ 776448 h 1268528"/>
                    <a:gd name="connsiteX19" fmla="*/ 718127 w 1691400"/>
                    <a:gd name="connsiteY19" fmla="*/ 877520 h 1268528"/>
                    <a:gd name="connsiteX20" fmla="*/ 952723 w 1691400"/>
                    <a:gd name="connsiteY20" fmla="*/ 637258 h 1268528"/>
                    <a:gd name="connsiteX21" fmla="*/ 725093 w 1691400"/>
                    <a:gd name="connsiteY21" fmla="*/ 880107 h 1268528"/>
                    <a:gd name="connsiteX22" fmla="*/ 1170701 w 1691400"/>
                    <a:gd name="connsiteY22" fmla="*/ 1246713 h 1268528"/>
                    <a:gd name="connsiteX23" fmla="*/ 1263569 w 1691400"/>
                    <a:gd name="connsiteY23" fmla="*/ 1219725 h 1268528"/>
                    <a:gd name="connsiteX24" fmla="*/ 1111964 w 1691400"/>
                    <a:gd name="connsiteY24" fmla="*/ 1091932 h 1268528"/>
                    <a:gd name="connsiteX25" fmla="*/ 1125458 w 1691400"/>
                    <a:gd name="connsiteY25" fmla="*/ 1172892 h 1268528"/>
                    <a:gd name="connsiteX26" fmla="*/ 1151650 w 1691400"/>
                    <a:gd name="connsiteY26" fmla="*/ 1046688 h 1268528"/>
                    <a:gd name="connsiteX27" fmla="*/ 1325482 w 1691400"/>
                    <a:gd name="connsiteY27" fmla="*/ 1121301 h 1268528"/>
                    <a:gd name="connsiteX28" fmla="*/ 1267538 w 1691400"/>
                    <a:gd name="connsiteY28" fmla="*/ 915718 h 1268528"/>
                    <a:gd name="connsiteX29" fmla="*/ 1457244 w 1691400"/>
                    <a:gd name="connsiteY29" fmla="*/ 946675 h 1268528"/>
                    <a:gd name="connsiteX30" fmla="*/ 1558844 w 1691400"/>
                    <a:gd name="connsiteY30" fmla="*/ 953026 h 1268528"/>
                    <a:gd name="connsiteX31" fmla="*/ 1450895 w 1691400"/>
                    <a:gd name="connsiteY31" fmla="*/ 752207 h 1268528"/>
                    <a:gd name="connsiteX32" fmla="*/ 1633456 w 1691400"/>
                    <a:gd name="connsiteY32" fmla="*/ 710138 h 1268528"/>
                    <a:gd name="connsiteX33" fmla="*/ 1691400 w 16914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63054 w 1679500"/>
                    <a:gd name="connsiteY15" fmla="*/ 55298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0609 w 1679500"/>
                    <a:gd name="connsiteY15" fmla="*/ 58646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35155 w 1679500"/>
                    <a:gd name="connsiteY15" fmla="*/ 562425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3167 w 1679500"/>
                    <a:gd name="connsiteY15" fmla="*/ 557273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75112 w 1679500"/>
                    <a:gd name="connsiteY9" fmla="*/ 119696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694 w 1679694"/>
                    <a:gd name="connsiteY0" fmla="*/ 695056 h 1268528"/>
                    <a:gd name="connsiteX1" fmla="*/ 951826 w 1679694"/>
                    <a:gd name="connsiteY1" fmla="*/ 404544 h 1268528"/>
                    <a:gd name="connsiteX2" fmla="*/ 852344 w 1679694"/>
                    <a:gd name="connsiteY2" fmla="*/ 196804 h 1268528"/>
                    <a:gd name="connsiteX3" fmla="*/ 844366 w 1679694"/>
                    <a:gd name="connsiteY3" fmla="*/ 21073 h 1268528"/>
                    <a:gd name="connsiteX4" fmla="*/ 660135 w 1679694"/>
                    <a:gd name="connsiteY4" fmla="*/ 51755 h 1268528"/>
                    <a:gd name="connsiteX5" fmla="*/ 681094 w 1679694"/>
                    <a:gd name="connsiteY5" fmla="*/ 228300 h 1268528"/>
                    <a:gd name="connsiteX6" fmla="*/ 640109 w 1679694"/>
                    <a:gd name="connsiteY6" fmla="*/ 360227 h 1268528"/>
                    <a:gd name="connsiteX7" fmla="*/ 673904 w 1679694"/>
                    <a:gd name="connsiteY7" fmla="*/ 224022 h 1268528"/>
                    <a:gd name="connsiteX8" fmla="*/ 311518 w 1679694"/>
                    <a:gd name="connsiteY8" fmla="*/ 14506 h 1268528"/>
                    <a:gd name="connsiteX9" fmla="*/ 175306 w 1679694"/>
                    <a:gd name="connsiteY9" fmla="*/ 119696 h 1268528"/>
                    <a:gd name="connsiteX10" fmla="*/ 398953 w 1679694"/>
                    <a:gd name="connsiteY10" fmla="*/ 307213 h 1268528"/>
                    <a:gd name="connsiteX11" fmla="*/ 388302 w 1679694"/>
                    <a:gd name="connsiteY11" fmla="*/ 333834 h 1268528"/>
                    <a:gd name="connsiteX12" fmla="*/ 82067 w 1679694"/>
                    <a:gd name="connsiteY12" fmla="*/ 278871 h 1268528"/>
                    <a:gd name="connsiteX13" fmla="*/ 13315 w 1679694"/>
                    <a:gd name="connsiteY13" fmla="*/ 394214 h 1268528"/>
                    <a:gd name="connsiteX14" fmla="*/ 254233 w 1679694"/>
                    <a:gd name="connsiteY14" fmla="*/ 523388 h 1268528"/>
                    <a:gd name="connsiteX15" fmla="*/ 253519 w 1679694"/>
                    <a:gd name="connsiteY15" fmla="*/ 542248 h 1268528"/>
                    <a:gd name="connsiteX16" fmla="*/ 49434 w 1679694"/>
                    <a:gd name="connsiteY16" fmla="*/ 539516 h 1268528"/>
                    <a:gd name="connsiteX17" fmla="*/ 54180 w 1679694"/>
                    <a:gd name="connsiteY17" fmla="*/ 712141 h 1268528"/>
                    <a:gd name="connsiteX18" fmla="*/ 284498 w 1679694"/>
                    <a:gd name="connsiteY18" fmla="*/ 737135 h 1268528"/>
                    <a:gd name="connsiteX19" fmla="*/ 467461 w 1679694"/>
                    <a:gd name="connsiteY19" fmla="*/ 776448 h 1268528"/>
                    <a:gd name="connsiteX20" fmla="*/ 706421 w 1679694"/>
                    <a:gd name="connsiteY20" fmla="*/ 877520 h 1268528"/>
                    <a:gd name="connsiteX21" fmla="*/ 941017 w 1679694"/>
                    <a:gd name="connsiteY21" fmla="*/ 637258 h 1268528"/>
                    <a:gd name="connsiteX22" fmla="*/ 713387 w 1679694"/>
                    <a:gd name="connsiteY22" fmla="*/ 880107 h 1268528"/>
                    <a:gd name="connsiteX23" fmla="*/ 1158995 w 1679694"/>
                    <a:gd name="connsiteY23" fmla="*/ 1246713 h 1268528"/>
                    <a:gd name="connsiteX24" fmla="*/ 1251863 w 1679694"/>
                    <a:gd name="connsiteY24" fmla="*/ 1219725 h 1268528"/>
                    <a:gd name="connsiteX25" fmla="*/ 1100258 w 1679694"/>
                    <a:gd name="connsiteY25" fmla="*/ 1091932 h 1268528"/>
                    <a:gd name="connsiteX26" fmla="*/ 1113752 w 1679694"/>
                    <a:gd name="connsiteY26" fmla="*/ 1172892 h 1268528"/>
                    <a:gd name="connsiteX27" fmla="*/ 1139944 w 1679694"/>
                    <a:gd name="connsiteY27" fmla="*/ 1046688 h 1268528"/>
                    <a:gd name="connsiteX28" fmla="*/ 1313776 w 1679694"/>
                    <a:gd name="connsiteY28" fmla="*/ 1121301 h 1268528"/>
                    <a:gd name="connsiteX29" fmla="*/ 1255832 w 1679694"/>
                    <a:gd name="connsiteY29" fmla="*/ 915718 h 1268528"/>
                    <a:gd name="connsiteX30" fmla="*/ 1445538 w 1679694"/>
                    <a:gd name="connsiteY30" fmla="*/ 946675 h 1268528"/>
                    <a:gd name="connsiteX31" fmla="*/ 1547138 w 1679694"/>
                    <a:gd name="connsiteY31" fmla="*/ 953026 h 1268528"/>
                    <a:gd name="connsiteX32" fmla="*/ 1439189 w 1679694"/>
                    <a:gd name="connsiteY32" fmla="*/ 752207 h 1268528"/>
                    <a:gd name="connsiteX33" fmla="*/ 1621750 w 1679694"/>
                    <a:gd name="connsiteY33" fmla="*/ 710138 h 1268528"/>
                    <a:gd name="connsiteX34" fmla="*/ 1679694 w 1679694"/>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41480 w 1681065"/>
                    <a:gd name="connsiteY6" fmla="*/ 366960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53497 w 1681065"/>
                    <a:gd name="connsiteY6" fmla="*/ 359234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7263 w 1681065"/>
                    <a:gd name="connsiteY7" fmla="*/ 235907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506072 w 1623121"/>
                    <a:gd name="connsiteY0" fmla="*/ 539697 h 1275261"/>
                    <a:gd name="connsiteX1" fmla="*/ 953197 w 1623121"/>
                    <a:gd name="connsiteY1" fmla="*/ 411277 h 1275261"/>
                    <a:gd name="connsiteX2" fmla="*/ 853715 w 1623121"/>
                    <a:gd name="connsiteY2" fmla="*/ 203537 h 1275261"/>
                    <a:gd name="connsiteX3" fmla="*/ 845737 w 1623121"/>
                    <a:gd name="connsiteY3" fmla="*/ 27806 h 1275261"/>
                    <a:gd name="connsiteX4" fmla="*/ 661506 w 1623121"/>
                    <a:gd name="connsiteY4" fmla="*/ 58488 h 1275261"/>
                    <a:gd name="connsiteX5" fmla="*/ 670016 w 1623121"/>
                    <a:gd name="connsiteY5" fmla="*/ 228881 h 1275261"/>
                    <a:gd name="connsiteX6" fmla="*/ 652070 w 1623121"/>
                    <a:gd name="connsiteY6" fmla="*/ 405446 h 1275261"/>
                    <a:gd name="connsiteX7" fmla="*/ 664687 w 1623121"/>
                    <a:gd name="connsiteY7" fmla="*/ 231902 h 1275261"/>
                    <a:gd name="connsiteX8" fmla="*/ 312889 w 1623121"/>
                    <a:gd name="connsiteY8" fmla="*/ 21239 h 1275261"/>
                    <a:gd name="connsiteX9" fmla="*/ 176677 w 1623121"/>
                    <a:gd name="connsiteY9" fmla="*/ 126429 h 1275261"/>
                    <a:gd name="connsiteX10" fmla="*/ 400324 w 1623121"/>
                    <a:gd name="connsiteY10" fmla="*/ 313946 h 1275261"/>
                    <a:gd name="connsiteX11" fmla="*/ 389673 w 1623121"/>
                    <a:gd name="connsiteY11" fmla="*/ 340567 h 1275261"/>
                    <a:gd name="connsiteX12" fmla="*/ 83438 w 1623121"/>
                    <a:gd name="connsiteY12" fmla="*/ 285604 h 1275261"/>
                    <a:gd name="connsiteX13" fmla="*/ 14686 w 1623121"/>
                    <a:gd name="connsiteY13" fmla="*/ 400947 h 1275261"/>
                    <a:gd name="connsiteX14" fmla="*/ 255604 w 1623121"/>
                    <a:gd name="connsiteY14" fmla="*/ 530121 h 1275261"/>
                    <a:gd name="connsiteX15" fmla="*/ 254890 w 1623121"/>
                    <a:gd name="connsiteY15" fmla="*/ 548981 h 1275261"/>
                    <a:gd name="connsiteX16" fmla="*/ 50805 w 1623121"/>
                    <a:gd name="connsiteY16" fmla="*/ 546249 h 1275261"/>
                    <a:gd name="connsiteX17" fmla="*/ 55551 w 1623121"/>
                    <a:gd name="connsiteY17" fmla="*/ 718874 h 1275261"/>
                    <a:gd name="connsiteX18" fmla="*/ 285869 w 1623121"/>
                    <a:gd name="connsiteY18" fmla="*/ 743868 h 1275261"/>
                    <a:gd name="connsiteX19" fmla="*/ 468832 w 1623121"/>
                    <a:gd name="connsiteY19" fmla="*/ 783181 h 1275261"/>
                    <a:gd name="connsiteX20" fmla="*/ 707792 w 1623121"/>
                    <a:gd name="connsiteY20" fmla="*/ 884253 h 1275261"/>
                    <a:gd name="connsiteX21" fmla="*/ 942388 w 1623121"/>
                    <a:gd name="connsiteY21" fmla="*/ 643991 h 1275261"/>
                    <a:gd name="connsiteX22" fmla="*/ 714758 w 1623121"/>
                    <a:gd name="connsiteY22" fmla="*/ 886840 h 1275261"/>
                    <a:gd name="connsiteX23" fmla="*/ 1160366 w 1623121"/>
                    <a:gd name="connsiteY23" fmla="*/ 1253446 h 1275261"/>
                    <a:gd name="connsiteX24" fmla="*/ 1253234 w 1623121"/>
                    <a:gd name="connsiteY24" fmla="*/ 1226458 h 1275261"/>
                    <a:gd name="connsiteX25" fmla="*/ 1101629 w 1623121"/>
                    <a:gd name="connsiteY25" fmla="*/ 1098665 h 1275261"/>
                    <a:gd name="connsiteX26" fmla="*/ 1115123 w 1623121"/>
                    <a:gd name="connsiteY26" fmla="*/ 1179625 h 1275261"/>
                    <a:gd name="connsiteX27" fmla="*/ 1141315 w 1623121"/>
                    <a:gd name="connsiteY27" fmla="*/ 1053421 h 1275261"/>
                    <a:gd name="connsiteX28" fmla="*/ 1315147 w 1623121"/>
                    <a:gd name="connsiteY28" fmla="*/ 1128034 h 1275261"/>
                    <a:gd name="connsiteX29" fmla="*/ 1257203 w 1623121"/>
                    <a:gd name="connsiteY29" fmla="*/ 922451 h 1275261"/>
                    <a:gd name="connsiteX30" fmla="*/ 1446909 w 1623121"/>
                    <a:gd name="connsiteY30" fmla="*/ 953408 h 1275261"/>
                    <a:gd name="connsiteX31" fmla="*/ 1548509 w 1623121"/>
                    <a:gd name="connsiteY31" fmla="*/ 959759 h 1275261"/>
                    <a:gd name="connsiteX32" fmla="*/ 1440560 w 1623121"/>
                    <a:gd name="connsiteY32" fmla="*/ 758940 h 1275261"/>
                    <a:gd name="connsiteX33" fmla="*/ 1623121 w 1623121"/>
                    <a:gd name="connsiteY33" fmla="*/ 716871 h 1275261"/>
                    <a:gd name="connsiteX34" fmla="*/ 1506072 w 1623121"/>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440560 w 1790297"/>
                    <a:gd name="connsiteY32" fmla="*/ 758940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59202 w 1790297"/>
                    <a:gd name="connsiteY30" fmla="*/ 809615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65930 w 1790297"/>
                    <a:gd name="connsiteY30" fmla="*/ 707022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494850 w 1790297"/>
                    <a:gd name="connsiteY28" fmla="*/ 1125731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09838 w 1790297"/>
                    <a:gd name="connsiteY28" fmla="*/ 930447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313390 w 1790297"/>
                    <a:gd name="connsiteY25" fmla="*/ 123428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15123 w 1790297"/>
                    <a:gd name="connsiteY25" fmla="*/ 1179625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91370 w 1790297"/>
                    <a:gd name="connsiteY25" fmla="*/ 10032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294966 w 1790297"/>
                    <a:gd name="connsiteY25" fmla="*/ 11291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60648"/>
                    <a:gd name="connsiteX1" fmla="*/ 953197 w 1790297"/>
                    <a:gd name="connsiteY1" fmla="*/ 411277 h 1260648"/>
                    <a:gd name="connsiteX2" fmla="*/ 853715 w 1790297"/>
                    <a:gd name="connsiteY2" fmla="*/ 203537 h 1260648"/>
                    <a:gd name="connsiteX3" fmla="*/ 845737 w 1790297"/>
                    <a:gd name="connsiteY3" fmla="*/ 27806 h 1260648"/>
                    <a:gd name="connsiteX4" fmla="*/ 661506 w 1790297"/>
                    <a:gd name="connsiteY4" fmla="*/ 58488 h 1260648"/>
                    <a:gd name="connsiteX5" fmla="*/ 670016 w 1790297"/>
                    <a:gd name="connsiteY5" fmla="*/ 228881 h 1260648"/>
                    <a:gd name="connsiteX6" fmla="*/ 652070 w 1790297"/>
                    <a:gd name="connsiteY6" fmla="*/ 405446 h 1260648"/>
                    <a:gd name="connsiteX7" fmla="*/ 664687 w 1790297"/>
                    <a:gd name="connsiteY7" fmla="*/ 231902 h 1260648"/>
                    <a:gd name="connsiteX8" fmla="*/ 312889 w 1790297"/>
                    <a:gd name="connsiteY8" fmla="*/ 21239 h 1260648"/>
                    <a:gd name="connsiteX9" fmla="*/ 176677 w 1790297"/>
                    <a:gd name="connsiteY9" fmla="*/ 126429 h 1260648"/>
                    <a:gd name="connsiteX10" fmla="*/ 400324 w 1790297"/>
                    <a:gd name="connsiteY10" fmla="*/ 313946 h 1260648"/>
                    <a:gd name="connsiteX11" fmla="*/ 389673 w 1790297"/>
                    <a:gd name="connsiteY11" fmla="*/ 340567 h 1260648"/>
                    <a:gd name="connsiteX12" fmla="*/ 83438 w 1790297"/>
                    <a:gd name="connsiteY12" fmla="*/ 285604 h 1260648"/>
                    <a:gd name="connsiteX13" fmla="*/ 14686 w 1790297"/>
                    <a:gd name="connsiteY13" fmla="*/ 400947 h 1260648"/>
                    <a:gd name="connsiteX14" fmla="*/ 255604 w 1790297"/>
                    <a:gd name="connsiteY14" fmla="*/ 530121 h 1260648"/>
                    <a:gd name="connsiteX15" fmla="*/ 254890 w 1790297"/>
                    <a:gd name="connsiteY15" fmla="*/ 548981 h 1260648"/>
                    <a:gd name="connsiteX16" fmla="*/ 50805 w 1790297"/>
                    <a:gd name="connsiteY16" fmla="*/ 546249 h 1260648"/>
                    <a:gd name="connsiteX17" fmla="*/ 55551 w 1790297"/>
                    <a:gd name="connsiteY17" fmla="*/ 718874 h 1260648"/>
                    <a:gd name="connsiteX18" fmla="*/ 285869 w 1790297"/>
                    <a:gd name="connsiteY18" fmla="*/ 743868 h 1260648"/>
                    <a:gd name="connsiteX19" fmla="*/ 468832 w 1790297"/>
                    <a:gd name="connsiteY19" fmla="*/ 783181 h 1260648"/>
                    <a:gd name="connsiteX20" fmla="*/ 707792 w 1790297"/>
                    <a:gd name="connsiteY20" fmla="*/ 884253 h 1260648"/>
                    <a:gd name="connsiteX21" fmla="*/ 942388 w 1790297"/>
                    <a:gd name="connsiteY21" fmla="*/ 643991 h 1260648"/>
                    <a:gd name="connsiteX22" fmla="*/ 714758 w 1790297"/>
                    <a:gd name="connsiteY22" fmla="*/ 886840 h 1260648"/>
                    <a:gd name="connsiteX23" fmla="*/ 1160366 w 1790297"/>
                    <a:gd name="connsiteY23" fmla="*/ 1253446 h 1260648"/>
                    <a:gd name="connsiteX24" fmla="*/ 1213165 w 1790297"/>
                    <a:gd name="connsiteY24" fmla="*/ 1133319 h 1260648"/>
                    <a:gd name="connsiteX25" fmla="*/ 1294966 w 1790297"/>
                    <a:gd name="connsiteY25" fmla="*/ 1129108 h 1260648"/>
                    <a:gd name="connsiteX26" fmla="*/ 1497863 w 1790297"/>
                    <a:gd name="connsiteY26" fmla="*/ 1101612 h 1260648"/>
                    <a:gd name="connsiteX27" fmla="*/ 1331875 w 1790297"/>
                    <a:gd name="connsiteY27" fmla="*/ 955912 h 1260648"/>
                    <a:gd name="connsiteX28" fmla="*/ 1658102 w 1790297"/>
                    <a:gd name="connsiteY28" fmla="*/ 925140 h 1260648"/>
                    <a:gd name="connsiteX29" fmla="*/ 1557212 w 1790297"/>
                    <a:gd name="connsiteY29" fmla="*/ 834360 h 1260648"/>
                    <a:gd name="connsiteX30" fmla="*/ 1790297 w 1790297"/>
                    <a:gd name="connsiteY30" fmla="*/ 838271 h 1260648"/>
                    <a:gd name="connsiteX31" fmla="*/ 1527112 w 1790297"/>
                    <a:gd name="connsiteY31" fmla="*/ 638178 h 1260648"/>
                    <a:gd name="connsiteX32" fmla="*/ 1473455 w 1790297"/>
                    <a:gd name="connsiteY32" fmla="*/ 580961 h 1260648"/>
                    <a:gd name="connsiteX33" fmla="*/ 1506072 w 1790297"/>
                    <a:gd name="connsiteY33" fmla="*/ 539697 h 1260648"/>
                    <a:gd name="connsiteX0" fmla="*/ 1506072 w 1790297"/>
                    <a:gd name="connsiteY0" fmla="*/ 539697 h 1209983"/>
                    <a:gd name="connsiteX1" fmla="*/ 953197 w 1790297"/>
                    <a:gd name="connsiteY1" fmla="*/ 411277 h 1209983"/>
                    <a:gd name="connsiteX2" fmla="*/ 853715 w 1790297"/>
                    <a:gd name="connsiteY2" fmla="*/ 203537 h 1209983"/>
                    <a:gd name="connsiteX3" fmla="*/ 845737 w 1790297"/>
                    <a:gd name="connsiteY3" fmla="*/ 27806 h 1209983"/>
                    <a:gd name="connsiteX4" fmla="*/ 661506 w 1790297"/>
                    <a:gd name="connsiteY4" fmla="*/ 58488 h 1209983"/>
                    <a:gd name="connsiteX5" fmla="*/ 670016 w 1790297"/>
                    <a:gd name="connsiteY5" fmla="*/ 228881 h 1209983"/>
                    <a:gd name="connsiteX6" fmla="*/ 652070 w 1790297"/>
                    <a:gd name="connsiteY6" fmla="*/ 405446 h 1209983"/>
                    <a:gd name="connsiteX7" fmla="*/ 664687 w 1790297"/>
                    <a:gd name="connsiteY7" fmla="*/ 231902 h 1209983"/>
                    <a:gd name="connsiteX8" fmla="*/ 312889 w 1790297"/>
                    <a:gd name="connsiteY8" fmla="*/ 21239 h 1209983"/>
                    <a:gd name="connsiteX9" fmla="*/ 176677 w 1790297"/>
                    <a:gd name="connsiteY9" fmla="*/ 126429 h 1209983"/>
                    <a:gd name="connsiteX10" fmla="*/ 400324 w 1790297"/>
                    <a:gd name="connsiteY10" fmla="*/ 313946 h 1209983"/>
                    <a:gd name="connsiteX11" fmla="*/ 389673 w 1790297"/>
                    <a:gd name="connsiteY11" fmla="*/ 340567 h 1209983"/>
                    <a:gd name="connsiteX12" fmla="*/ 83438 w 1790297"/>
                    <a:gd name="connsiteY12" fmla="*/ 285604 h 1209983"/>
                    <a:gd name="connsiteX13" fmla="*/ 14686 w 1790297"/>
                    <a:gd name="connsiteY13" fmla="*/ 400947 h 1209983"/>
                    <a:gd name="connsiteX14" fmla="*/ 255604 w 1790297"/>
                    <a:gd name="connsiteY14" fmla="*/ 530121 h 1209983"/>
                    <a:gd name="connsiteX15" fmla="*/ 254890 w 1790297"/>
                    <a:gd name="connsiteY15" fmla="*/ 548981 h 1209983"/>
                    <a:gd name="connsiteX16" fmla="*/ 50805 w 1790297"/>
                    <a:gd name="connsiteY16" fmla="*/ 546249 h 1209983"/>
                    <a:gd name="connsiteX17" fmla="*/ 55551 w 1790297"/>
                    <a:gd name="connsiteY17" fmla="*/ 718874 h 1209983"/>
                    <a:gd name="connsiteX18" fmla="*/ 285869 w 1790297"/>
                    <a:gd name="connsiteY18" fmla="*/ 743868 h 1209983"/>
                    <a:gd name="connsiteX19" fmla="*/ 468832 w 1790297"/>
                    <a:gd name="connsiteY19" fmla="*/ 783181 h 1209983"/>
                    <a:gd name="connsiteX20" fmla="*/ 707792 w 1790297"/>
                    <a:gd name="connsiteY20" fmla="*/ 884253 h 1209983"/>
                    <a:gd name="connsiteX21" fmla="*/ 942388 w 1790297"/>
                    <a:gd name="connsiteY21" fmla="*/ 643991 h 1209983"/>
                    <a:gd name="connsiteX22" fmla="*/ 714758 w 1790297"/>
                    <a:gd name="connsiteY22" fmla="*/ 886840 h 1209983"/>
                    <a:gd name="connsiteX23" fmla="*/ 1261660 w 1790297"/>
                    <a:gd name="connsiteY23" fmla="*/ 1199642 h 1209983"/>
                    <a:gd name="connsiteX24" fmla="*/ 1213165 w 1790297"/>
                    <a:gd name="connsiteY24" fmla="*/ 1133319 h 1209983"/>
                    <a:gd name="connsiteX25" fmla="*/ 1294966 w 1790297"/>
                    <a:gd name="connsiteY25" fmla="*/ 1129108 h 1209983"/>
                    <a:gd name="connsiteX26" fmla="*/ 1497863 w 1790297"/>
                    <a:gd name="connsiteY26" fmla="*/ 1101612 h 1209983"/>
                    <a:gd name="connsiteX27" fmla="*/ 1331875 w 1790297"/>
                    <a:gd name="connsiteY27" fmla="*/ 955912 h 1209983"/>
                    <a:gd name="connsiteX28" fmla="*/ 1658102 w 1790297"/>
                    <a:gd name="connsiteY28" fmla="*/ 925140 h 1209983"/>
                    <a:gd name="connsiteX29" fmla="*/ 1557212 w 1790297"/>
                    <a:gd name="connsiteY29" fmla="*/ 834360 h 1209983"/>
                    <a:gd name="connsiteX30" fmla="*/ 1790297 w 1790297"/>
                    <a:gd name="connsiteY30" fmla="*/ 838271 h 1209983"/>
                    <a:gd name="connsiteX31" fmla="*/ 1527112 w 1790297"/>
                    <a:gd name="connsiteY31" fmla="*/ 638178 h 1209983"/>
                    <a:gd name="connsiteX32" fmla="*/ 1473455 w 1790297"/>
                    <a:gd name="connsiteY32" fmla="*/ 580961 h 1209983"/>
                    <a:gd name="connsiteX33" fmla="*/ 1506072 w 1790297"/>
                    <a:gd name="connsiteY33" fmla="*/ 539697 h 1209983"/>
                    <a:gd name="connsiteX0" fmla="*/ 1506072 w 1790297"/>
                    <a:gd name="connsiteY0" fmla="*/ 539697 h 1226294"/>
                    <a:gd name="connsiteX1" fmla="*/ 953197 w 1790297"/>
                    <a:gd name="connsiteY1" fmla="*/ 411277 h 1226294"/>
                    <a:gd name="connsiteX2" fmla="*/ 853715 w 1790297"/>
                    <a:gd name="connsiteY2" fmla="*/ 203537 h 1226294"/>
                    <a:gd name="connsiteX3" fmla="*/ 845737 w 1790297"/>
                    <a:gd name="connsiteY3" fmla="*/ 27806 h 1226294"/>
                    <a:gd name="connsiteX4" fmla="*/ 661506 w 1790297"/>
                    <a:gd name="connsiteY4" fmla="*/ 58488 h 1226294"/>
                    <a:gd name="connsiteX5" fmla="*/ 670016 w 1790297"/>
                    <a:gd name="connsiteY5" fmla="*/ 228881 h 1226294"/>
                    <a:gd name="connsiteX6" fmla="*/ 652070 w 1790297"/>
                    <a:gd name="connsiteY6" fmla="*/ 405446 h 1226294"/>
                    <a:gd name="connsiteX7" fmla="*/ 664687 w 1790297"/>
                    <a:gd name="connsiteY7" fmla="*/ 231902 h 1226294"/>
                    <a:gd name="connsiteX8" fmla="*/ 312889 w 1790297"/>
                    <a:gd name="connsiteY8" fmla="*/ 21239 h 1226294"/>
                    <a:gd name="connsiteX9" fmla="*/ 176677 w 1790297"/>
                    <a:gd name="connsiteY9" fmla="*/ 126429 h 1226294"/>
                    <a:gd name="connsiteX10" fmla="*/ 400324 w 1790297"/>
                    <a:gd name="connsiteY10" fmla="*/ 313946 h 1226294"/>
                    <a:gd name="connsiteX11" fmla="*/ 389673 w 1790297"/>
                    <a:gd name="connsiteY11" fmla="*/ 340567 h 1226294"/>
                    <a:gd name="connsiteX12" fmla="*/ 83438 w 1790297"/>
                    <a:gd name="connsiteY12" fmla="*/ 285604 h 1226294"/>
                    <a:gd name="connsiteX13" fmla="*/ 14686 w 1790297"/>
                    <a:gd name="connsiteY13" fmla="*/ 400947 h 1226294"/>
                    <a:gd name="connsiteX14" fmla="*/ 255604 w 1790297"/>
                    <a:gd name="connsiteY14" fmla="*/ 530121 h 1226294"/>
                    <a:gd name="connsiteX15" fmla="*/ 254890 w 1790297"/>
                    <a:gd name="connsiteY15" fmla="*/ 548981 h 1226294"/>
                    <a:gd name="connsiteX16" fmla="*/ 50805 w 1790297"/>
                    <a:gd name="connsiteY16" fmla="*/ 546249 h 1226294"/>
                    <a:gd name="connsiteX17" fmla="*/ 55551 w 1790297"/>
                    <a:gd name="connsiteY17" fmla="*/ 718874 h 1226294"/>
                    <a:gd name="connsiteX18" fmla="*/ 285869 w 1790297"/>
                    <a:gd name="connsiteY18" fmla="*/ 743868 h 1226294"/>
                    <a:gd name="connsiteX19" fmla="*/ 468832 w 1790297"/>
                    <a:gd name="connsiteY19" fmla="*/ 783181 h 1226294"/>
                    <a:gd name="connsiteX20" fmla="*/ 707792 w 1790297"/>
                    <a:gd name="connsiteY20" fmla="*/ 884253 h 1226294"/>
                    <a:gd name="connsiteX21" fmla="*/ 942388 w 1790297"/>
                    <a:gd name="connsiteY21" fmla="*/ 643991 h 1226294"/>
                    <a:gd name="connsiteX22" fmla="*/ 714758 w 1790297"/>
                    <a:gd name="connsiteY22" fmla="*/ 886840 h 1226294"/>
                    <a:gd name="connsiteX23" fmla="*/ 1247496 w 1790297"/>
                    <a:gd name="connsiteY23" fmla="*/ 1217241 h 1226294"/>
                    <a:gd name="connsiteX24" fmla="*/ 1213165 w 1790297"/>
                    <a:gd name="connsiteY24" fmla="*/ 1133319 h 1226294"/>
                    <a:gd name="connsiteX25" fmla="*/ 1294966 w 1790297"/>
                    <a:gd name="connsiteY25" fmla="*/ 1129108 h 1226294"/>
                    <a:gd name="connsiteX26" fmla="*/ 1497863 w 1790297"/>
                    <a:gd name="connsiteY26" fmla="*/ 1101612 h 1226294"/>
                    <a:gd name="connsiteX27" fmla="*/ 1331875 w 1790297"/>
                    <a:gd name="connsiteY27" fmla="*/ 955912 h 1226294"/>
                    <a:gd name="connsiteX28" fmla="*/ 1658102 w 1790297"/>
                    <a:gd name="connsiteY28" fmla="*/ 925140 h 1226294"/>
                    <a:gd name="connsiteX29" fmla="*/ 1557212 w 1790297"/>
                    <a:gd name="connsiteY29" fmla="*/ 834360 h 1226294"/>
                    <a:gd name="connsiteX30" fmla="*/ 1790297 w 1790297"/>
                    <a:gd name="connsiteY30" fmla="*/ 838271 h 1226294"/>
                    <a:gd name="connsiteX31" fmla="*/ 1527112 w 1790297"/>
                    <a:gd name="connsiteY31" fmla="*/ 638178 h 1226294"/>
                    <a:gd name="connsiteX32" fmla="*/ 1473455 w 1790297"/>
                    <a:gd name="connsiteY32" fmla="*/ 580961 h 1226294"/>
                    <a:gd name="connsiteX33" fmla="*/ 1506072 w 1790297"/>
                    <a:gd name="connsiteY33" fmla="*/ 539697 h 1226294"/>
                    <a:gd name="connsiteX0" fmla="*/ 1506072 w 1790297"/>
                    <a:gd name="connsiteY0" fmla="*/ 539697 h 1264625"/>
                    <a:gd name="connsiteX1" fmla="*/ 953197 w 1790297"/>
                    <a:gd name="connsiteY1" fmla="*/ 411277 h 1264625"/>
                    <a:gd name="connsiteX2" fmla="*/ 853715 w 1790297"/>
                    <a:gd name="connsiteY2" fmla="*/ 203537 h 1264625"/>
                    <a:gd name="connsiteX3" fmla="*/ 845737 w 1790297"/>
                    <a:gd name="connsiteY3" fmla="*/ 27806 h 1264625"/>
                    <a:gd name="connsiteX4" fmla="*/ 661506 w 1790297"/>
                    <a:gd name="connsiteY4" fmla="*/ 58488 h 1264625"/>
                    <a:gd name="connsiteX5" fmla="*/ 670016 w 1790297"/>
                    <a:gd name="connsiteY5" fmla="*/ 228881 h 1264625"/>
                    <a:gd name="connsiteX6" fmla="*/ 652070 w 1790297"/>
                    <a:gd name="connsiteY6" fmla="*/ 405446 h 1264625"/>
                    <a:gd name="connsiteX7" fmla="*/ 664687 w 1790297"/>
                    <a:gd name="connsiteY7" fmla="*/ 231902 h 1264625"/>
                    <a:gd name="connsiteX8" fmla="*/ 312889 w 1790297"/>
                    <a:gd name="connsiteY8" fmla="*/ 21239 h 1264625"/>
                    <a:gd name="connsiteX9" fmla="*/ 176677 w 1790297"/>
                    <a:gd name="connsiteY9" fmla="*/ 126429 h 1264625"/>
                    <a:gd name="connsiteX10" fmla="*/ 400324 w 1790297"/>
                    <a:gd name="connsiteY10" fmla="*/ 313946 h 1264625"/>
                    <a:gd name="connsiteX11" fmla="*/ 389673 w 1790297"/>
                    <a:gd name="connsiteY11" fmla="*/ 340567 h 1264625"/>
                    <a:gd name="connsiteX12" fmla="*/ 83438 w 1790297"/>
                    <a:gd name="connsiteY12" fmla="*/ 285604 h 1264625"/>
                    <a:gd name="connsiteX13" fmla="*/ 14686 w 1790297"/>
                    <a:gd name="connsiteY13" fmla="*/ 400947 h 1264625"/>
                    <a:gd name="connsiteX14" fmla="*/ 255604 w 1790297"/>
                    <a:gd name="connsiteY14" fmla="*/ 530121 h 1264625"/>
                    <a:gd name="connsiteX15" fmla="*/ 254890 w 1790297"/>
                    <a:gd name="connsiteY15" fmla="*/ 548981 h 1264625"/>
                    <a:gd name="connsiteX16" fmla="*/ 50805 w 1790297"/>
                    <a:gd name="connsiteY16" fmla="*/ 546249 h 1264625"/>
                    <a:gd name="connsiteX17" fmla="*/ 55551 w 1790297"/>
                    <a:gd name="connsiteY17" fmla="*/ 718874 h 1264625"/>
                    <a:gd name="connsiteX18" fmla="*/ 285869 w 1790297"/>
                    <a:gd name="connsiteY18" fmla="*/ 743868 h 1264625"/>
                    <a:gd name="connsiteX19" fmla="*/ 468832 w 1790297"/>
                    <a:gd name="connsiteY19" fmla="*/ 783181 h 1264625"/>
                    <a:gd name="connsiteX20" fmla="*/ 707792 w 1790297"/>
                    <a:gd name="connsiteY20" fmla="*/ 884253 h 1264625"/>
                    <a:gd name="connsiteX21" fmla="*/ 942388 w 1790297"/>
                    <a:gd name="connsiteY21" fmla="*/ 643991 h 1264625"/>
                    <a:gd name="connsiteX22" fmla="*/ 714758 w 1790297"/>
                    <a:gd name="connsiteY22" fmla="*/ 886840 h 1264625"/>
                    <a:gd name="connsiteX23" fmla="*/ 1247496 w 1790297"/>
                    <a:gd name="connsiteY23" fmla="*/ 1217241 h 1264625"/>
                    <a:gd name="connsiteX24" fmla="*/ 1213165 w 1790297"/>
                    <a:gd name="connsiteY24" fmla="*/ 1133319 h 1264625"/>
                    <a:gd name="connsiteX25" fmla="*/ 1294966 w 1790297"/>
                    <a:gd name="connsiteY25" fmla="*/ 1129108 h 1264625"/>
                    <a:gd name="connsiteX26" fmla="*/ 1497863 w 1790297"/>
                    <a:gd name="connsiteY26" fmla="*/ 1101612 h 1264625"/>
                    <a:gd name="connsiteX27" fmla="*/ 1331875 w 1790297"/>
                    <a:gd name="connsiteY27" fmla="*/ 955912 h 1264625"/>
                    <a:gd name="connsiteX28" fmla="*/ 1658102 w 1790297"/>
                    <a:gd name="connsiteY28" fmla="*/ 925140 h 1264625"/>
                    <a:gd name="connsiteX29" fmla="*/ 1557212 w 1790297"/>
                    <a:gd name="connsiteY29" fmla="*/ 834360 h 1264625"/>
                    <a:gd name="connsiteX30" fmla="*/ 1790297 w 1790297"/>
                    <a:gd name="connsiteY30" fmla="*/ 838271 h 1264625"/>
                    <a:gd name="connsiteX31" fmla="*/ 1527112 w 1790297"/>
                    <a:gd name="connsiteY31" fmla="*/ 638178 h 1264625"/>
                    <a:gd name="connsiteX32" fmla="*/ 1473455 w 1790297"/>
                    <a:gd name="connsiteY32" fmla="*/ 580961 h 1264625"/>
                    <a:gd name="connsiteX33" fmla="*/ 1506072 w 1790297"/>
                    <a:gd name="connsiteY33" fmla="*/ 539697 h 1264625"/>
                    <a:gd name="connsiteX0" fmla="*/ 1506072 w 1790297"/>
                    <a:gd name="connsiteY0" fmla="*/ 539697 h 1133319"/>
                    <a:gd name="connsiteX1" fmla="*/ 953197 w 1790297"/>
                    <a:gd name="connsiteY1" fmla="*/ 411277 h 1133319"/>
                    <a:gd name="connsiteX2" fmla="*/ 853715 w 1790297"/>
                    <a:gd name="connsiteY2" fmla="*/ 203537 h 1133319"/>
                    <a:gd name="connsiteX3" fmla="*/ 845737 w 1790297"/>
                    <a:gd name="connsiteY3" fmla="*/ 27806 h 1133319"/>
                    <a:gd name="connsiteX4" fmla="*/ 661506 w 1790297"/>
                    <a:gd name="connsiteY4" fmla="*/ 58488 h 1133319"/>
                    <a:gd name="connsiteX5" fmla="*/ 670016 w 1790297"/>
                    <a:gd name="connsiteY5" fmla="*/ 228881 h 1133319"/>
                    <a:gd name="connsiteX6" fmla="*/ 652070 w 1790297"/>
                    <a:gd name="connsiteY6" fmla="*/ 405446 h 1133319"/>
                    <a:gd name="connsiteX7" fmla="*/ 664687 w 1790297"/>
                    <a:gd name="connsiteY7" fmla="*/ 231902 h 1133319"/>
                    <a:gd name="connsiteX8" fmla="*/ 312889 w 1790297"/>
                    <a:gd name="connsiteY8" fmla="*/ 21239 h 1133319"/>
                    <a:gd name="connsiteX9" fmla="*/ 176677 w 1790297"/>
                    <a:gd name="connsiteY9" fmla="*/ 126429 h 1133319"/>
                    <a:gd name="connsiteX10" fmla="*/ 400324 w 1790297"/>
                    <a:gd name="connsiteY10" fmla="*/ 313946 h 1133319"/>
                    <a:gd name="connsiteX11" fmla="*/ 389673 w 1790297"/>
                    <a:gd name="connsiteY11" fmla="*/ 340567 h 1133319"/>
                    <a:gd name="connsiteX12" fmla="*/ 83438 w 1790297"/>
                    <a:gd name="connsiteY12" fmla="*/ 285604 h 1133319"/>
                    <a:gd name="connsiteX13" fmla="*/ 14686 w 1790297"/>
                    <a:gd name="connsiteY13" fmla="*/ 400947 h 1133319"/>
                    <a:gd name="connsiteX14" fmla="*/ 255604 w 1790297"/>
                    <a:gd name="connsiteY14" fmla="*/ 530121 h 1133319"/>
                    <a:gd name="connsiteX15" fmla="*/ 254890 w 1790297"/>
                    <a:gd name="connsiteY15" fmla="*/ 548981 h 1133319"/>
                    <a:gd name="connsiteX16" fmla="*/ 50805 w 1790297"/>
                    <a:gd name="connsiteY16" fmla="*/ 546249 h 1133319"/>
                    <a:gd name="connsiteX17" fmla="*/ 55551 w 1790297"/>
                    <a:gd name="connsiteY17" fmla="*/ 718874 h 1133319"/>
                    <a:gd name="connsiteX18" fmla="*/ 285869 w 1790297"/>
                    <a:gd name="connsiteY18" fmla="*/ 743868 h 1133319"/>
                    <a:gd name="connsiteX19" fmla="*/ 468832 w 1790297"/>
                    <a:gd name="connsiteY19" fmla="*/ 783181 h 1133319"/>
                    <a:gd name="connsiteX20" fmla="*/ 707792 w 1790297"/>
                    <a:gd name="connsiteY20" fmla="*/ 884253 h 1133319"/>
                    <a:gd name="connsiteX21" fmla="*/ 942388 w 1790297"/>
                    <a:gd name="connsiteY21" fmla="*/ 643991 h 1133319"/>
                    <a:gd name="connsiteX22" fmla="*/ 714758 w 1790297"/>
                    <a:gd name="connsiteY22" fmla="*/ 886840 h 1133319"/>
                    <a:gd name="connsiteX23" fmla="*/ 1213165 w 1790297"/>
                    <a:gd name="connsiteY23" fmla="*/ 1133319 h 1133319"/>
                    <a:gd name="connsiteX24" fmla="*/ 1294966 w 1790297"/>
                    <a:gd name="connsiteY24" fmla="*/ 1129108 h 1133319"/>
                    <a:gd name="connsiteX25" fmla="*/ 1497863 w 1790297"/>
                    <a:gd name="connsiteY25" fmla="*/ 1101612 h 1133319"/>
                    <a:gd name="connsiteX26" fmla="*/ 1331875 w 1790297"/>
                    <a:gd name="connsiteY26" fmla="*/ 955912 h 1133319"/>
                    <a:gd name="connsiteX27" fmla="*/ 1658102 w 1790297"/>
                    <a:gd name="connsiteY27" fmla="*/ 925140 h 1133319"/>
                    <a:gd name="connsiteX28" fmla="*/ 1557212 w 1790297"/>
                    <a:gd name="connsiteY28" fmla="*/ 834360 h 1133319"/>
                    <a:gd name="connsiteX29" fmla="*/ 1790297 w 1790297"/>
                    <a:gd name="connsiteY29" fmla="*/ 838271 h 1133319"/>
                    <a:gd name="connsiteX30" fmla="*/ 1527112 w 1790297"/>
                    <a:gd name="connsiteY30" fmla="*/ 638178 h 1133319"/>
                    <a:gd name="connsiteX31" fmla="*/ 1473455 w 1790297"/>
                    <a:gd name="connsiteY31" fmla="*/ 580961 h 1133319"/>
                    <a:gd name="connsiteX32" fmla="*/ 1506072 w 1790297"/>
                    <a:gd name="connsiteY32" fmla="*/ 539697 h 113331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156 w 1790297"/>
                    <a:gd name="connsiteY24" fmla="*/ 1091770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30176 w 1790297"/>
                    <a:gd name="connsiteY25" fmla="*/ 1056555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36730 w 1790297"/>
                    <a:gd name="connsiteY26" fmla="*/ 957637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148166 w 1790297"/>
                    <a:gd name="connsiteY26" fmla="*/ 960791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497144 w 1790297"/>
                    <a:gd name="connsiteY27" fmla="*/ 952193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381370 w 1790297"/>
                    <a:gd name="connsiteY28" fmla="*/ 803039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466788 w 1790297"/>
                    <a:gd name="connsiteY28" fmla="*/ 830218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988"/>
                    <a:gd name="connsiteY0" fmla="*/ 539697 h 1218169"/>
                    <a:gd name="connsiteX1" fmla="*/ 953197 w 1679988"/>
                    <a:gd name="connsiteY1" fmla="*/ 411277 h 1218169"/>
                    <a:gd name="connsiteX2" fmla="*/ 853715 w 1679988"/>
                    <a:gd name="connsiteY2" fmla="*/ 203537 h 1218169"/>
                    <a:gd name="connsiteX3" fmla="*/ 845737 w 1679988"/>
                    <a:gd name="connsiteY3" fmla="*/ 27806 h 1218169"/>
                    <a:gd name="connsiteX4" fmla="*/ 661506 w 1679988"/>
                    <a:gd name="connsiteY4" fmla="*/ 58488 h 1218169"/>
                    <a:gd name="connsiteX5" fmla="*/ 670016 w 1679988"/>
                    <a:gd name="connsiteY5" fmla="*/ 228881 h 1218169"/>
                    <a:gd name="connsiteX6" fmla="*/ 652070 w 1679988"/>
                    <a:gd name="connsiteY6" fmla="*/ 405446 h 1218169"/>
                    <a:gd name="connsiteX7" fmla="*/ 664687 w 1679988"/>
                    <a:gd name="connsiteY7" fmla="*/ 231902 h 1218169"/>
                    <a:gd name="connsiteX8" fmla="*/ 312889 w 1679988"/>
                    <a:gd name="connsiteY8" fmla="*/ 21239 h 1218169"/>
                    <a:gd name="connsiteX9" fmla="*/ 176677 w 1679988"/>
                    <a:gd name="connsiteY9" fmla="*/ 126429 h 1218169"/>
                    <a:gd name="connsiteX10" fmla="*/ 400324 w 1679988"/>
                    <a:gd name="connsiteY10" fmla="*/ 313946 h 1218169"/>
                    <a:gd name="connsiteX11" fmla="*/ 389673 w 1679988"/>
                    <a:gd name="connsiteY11" fmla="*/ 340567 h 1218169"/>
                    <a:gd name="connsiteX12" fmla="*/ 83438 w 1679988"/>
                    <a:gd name="connsiteY12" fmla="*/ 285604 h 1218169"/>
                    <a:gd name="connsiteX13" fmla="*/ 14686 w 1679988"/>
                    <a:gd name="connsiteY13" fmla="*/ 400947 h 1218169"/>
                    <a:gd name="connsiteX14" fmla="*/ 255604 w 1679988"/>
                    <a:gd name="connsiteY14" fmla="*/ 530121 h 1218169"/>
                    <a:gd name="connsiteX15" fmla="*/ 254890 w 1679988"/>
                    <a:gd name="connsiteY15" fmla="*/ 548981 h 1218169"/>
                    <a:gd name="connsiteX16" fmla="*/ 50805 w 1679988"/>
                    <a:gd name="connsiteY16" fmla="*/ 546249 h 1218169"/>
                    <a:gd name="connsiteX17" fmla="*/ 55551 w 1679988"/>
                    <a:gd name="connsiteY17" fmla="*/ 718874 h 1218169"/>
                    <a:gd name="connsiteX18" fmla="*/ 285869 w 1679988"/>
                    <a:gd name="connsiteY18" fmla="*/ 743868 h 1218169"/>
                    <a:gd name="connsiteX19" fmla="*/ 468832 w 1679988"/>
                    <a:gd name="connsiteY19" fmla="*/ 783181 h 1218169"/>
                    <a:gd name="connsiteX20" fmla="*/ 707792 w 1679988"/>
                    <a:gd name="connsiteY20" fmla="*/ 884253 h 1218169"/>
                    <a:gd name="connsiteX21" fmla="*/ 942388 w 1679988"/>
                    <a:gd name="connsiteY21" fmla="*/ 643991 h 1218169"/>
                    <a:gd name="connsiteX22" fmla="*/ 714758 w 1679988"/>
                    <a:gd name="connsiteY22" fmla="*/ 886840 h 1218169"/>
                    <a:gd name="connsiteX23" fmla="*/ 1151648 w 1679988"/>
                    <a:gd name="connsiteY23" fmla="*/ 1218169 h 1218169"/>
                    <a:gd name="connsiteX24" fmla="*/ 1239170 w 1679988"/>
                    <a:gd name="connsiteY24" fmla="*/ 1187630 h 1218169"/>
                    <a:gd name="connsiteX25" fmla="*/ 1387840 w 1679988"/>
                    <a:gd name="connsiteY25" fmla="*/ 1124226 h 1218169"/>
                    <a:gd name="connsiteX26" fmla="*/ 1219703 w 1679988"/>
                    <a:gd name="connsiteY26" fmla="*/ 948768 h 1218169"/>
                    <a:gd name="connsiteX27" fmla="*/ 1548365 w 1679988"/>
                    <a:gd name="connsiteY27" fmla="*/ 930585 h 1218169"/>
                    <a:gd name="connsiteX28" fmla="*/ 1466788 w 1679988"/>
                    <a:gd name="connsiteY28" fmla="*/ 830218 h 1218169"/>
                    <a:gd name="connsiteX29" fmla="*/ 1679844 w 1679988"/>
                    <a:gd name="connsiteY29" fmla="*/ 847007 h 1218169"/>
                    <a:gd name="connsiteX30" fmla="*/ 1527112 w 1679988"/>
                    <a:gd name="connsiteY30" fmla="*/ 638178 h 1218169"/>
                    <a:gd name="connsiteX31" fmla="*/ 1473455 w 1679988"/>
                    <a:gd name="connsiteY31" fmla="*/ 580961 h 1218169"/>
                    <a:gd name="connsiteX32" fmla="*/ 1506072 w 1679988"/>
                    <a:gd name="connsiteY32" fmla="*/ 539697 h 1218169"/>
                    <a:gd name="connsiteX0" fmla="*/ 1506072 w 1679949"/>
                    <a:gd name="connsiteY0" fmla="*/ 539697 h 1218169"/>
                    <a:gd name="connsiteX1" fmla="*/ 953197 w 1679949"/>
                    <a:gd name="connsiteY1" fmla="*/ 411277 h 1218169"/>
                    <a:gd name="connsiteX2" fmla="*/ 853715 w 1679949"/>
                    <a:gd name="connsiteY2" fmla="*/ 203537 h 1218169"/>
                    <a:gd name="connsiteX3" fmla="*/ 845737 w 1679949"/>
                    <a:gd name="connsiteY3" fmla="*/ 27806 h 1218169"/>
                    <a:gd name="connsiteX4" fmla="*/ 661506 w 1679949"/>
                    <a:gd name="connsiteY4" fmla="*/ 58488 h 1218169"/>
                    <a:gd name="connsiteX5" fmla="*/ 670016 w 1679949"/>
                    <a:gd name="connsiteY5" fmla="*/ 228881 h 1218169"/>
                    <a:gd name="connsiteX6" fmla="*/ 652070 w 1679949"/>
                    <a:gd name="connsiteY6" fmla="*/ 405446 h 1218169"/>
                    <a:gd name="connsiteX7" fmla="*/ 664687 w 1679949"/>
                    <a:gd name="connsiteY7" fmla="*/ 231902 h 1218169"/>
                    <a:gd name="connsiteX8" fmla="*/ 312889 w 1679949"/>
                    <a:gd name="connsiteY8" fmla="*/ 21239 h 1218169"/>
                    <a:gd name="connsiteX9" fmla="*/ 176677 w 1679949"/>
                    <a:gd name="connsiteY9" fmla="*/ 126429 h 1218169"/>
                    <a:gd name="connsiteX10" fmla="*/ 400324 w 1679949"/>
                    <a:gd name="connsiteY10" fmla="*/ 313946 h 1218169"/>
                    <a:gd name="connsiteX11" fmla="*/ 389673 w 1679949"/>
                    <a:gd name="connsiteY11" fmla="*/ 340567 h 1218169"/>
                    <a:gd name="connsiteX12" fmla="*/ 83438 w 1679949"/>
                    <a:gd name="connsiteY12" fmla="*/ 285604 h 1218169"/>
                    <a:gd name="connsiteX13" fmla="*/ 14686 w 1679949"/>
                    <a:gd name="connsiteY13" fmla="*/ 400947 h 1218169"/>
                    <a:gd name="connsiteX14" fmla="*/ 255604 w 1679949"/>
                    <a:gd name="connsiteY14" fmla="*/ 530121 h 1218169"/>
                    <a:gd name="connsiteX15" fmla="*/ 254890 w 1679949"/>
                    <a:gd name="connsiteY15" fmla="*/ 548981 h 1218169"/>
                    <a:gd name="connsiteX16" fmla="*/ 50805 w 1679949"/>
                    <a:gd name="connsiteY16" fmla="*/ 546249 h 1218169"/>
                    <a:gd name="connsiteX17" fmla="*/ 55551 w 1679949"/>
                    <a:gd name="connsiteY17" fmla="*/ 718874 h 1218169"/>
                    <a:gd name="connsiteX18" fmla="*/ 285869 w 1679949"/>
                    <a:gd name="connsiteY18" fmla="*/ 743868 h 1218169"/>
                    <a:gd name="connsiteX19" fmla="*/ 468832 w 1679949"/>
                    <a:gd name="connsiteY19" fmla="*/ 783181 h 1218169"/>
                    <a:gd name="connsiteX20" fmla="*/ 707792 w 1679949"/>
                    <a:gd name="connsiteY20" fmla="*/ 884253 h 1218169"/>
                    <a:gd name="connsiteX21" fmla="*/ 942388 w 1679949"/>
                    <a:gd name="connsiteY21" fmla="*/ 643991 h 1218169"/>
                    <a:gd name="connsiteX22" fmla="*/ 714758 w 1679949"/>
                    <a:gd name="connsiteY22" fmla="*/ 886840 h 1218169"/>
                    <a:gd name="connsiteX23" fmla="*/ 1151648 w 1679949"/>
                    <a:gd name="connsiteY23" fmla="*/ 1218169 h 1218169"/>
                    <a:gd name="connsiteX24" fmla="*/ 1239170 w 1679949"/>
                    <a:gd name="connsiteY24" fmla="*/ 1187630 h 1218169"/>
                    <a:gd name="connsiteX25" fmla="*/ 1387840 w 1679949"/>
                    <a:gd name="connsiteY25" fmla="*/ 1124226 h 1218169"/>
                    <a:gd name="connsiteX26" fmla="*/ 1219703 w 1679949"/>
                    <a:gd name="connsiteY26" fmla="*/ 948768 h 1218169"/>
                    <a:gd name="connsiteX27" fmla="*/ 1548365 w 1679949"/>
                    <a:gd name="connsiteY27" fmla="*/ 930585 h 1218169"/>
                    <a:gd name="connsiteX28" fmla="*/ 1466788 w 1679949"/>
                    <a:gd name="connsiteY28" fmla="*/ 830218 h 1218169"/>
                    <a:gd name="connsiteX29" fmla="*/ 1679844 w 1679949"/>
                    <a:gd name="connsiteY29" fmla="*/ 847007 h 1218169"/>
                    <a:gd name="connsiteX30" fmla="*/ 1454575 w 1679949"/>
                    <a:gd name="connsiteY30" fmla="*/ 670661 h 1218169"/>
                    <a:gd name="connsiteX31" fmla="*/ 1473455 w 1679949"/>
                    <a:gd name="connsiteY31" fmla="*/ 580961 h 1218169"/>
                    <a:gd name="connsiteX32" fmla="*/ 1506072 w 1679949"/>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7533 w 1679939"/>
                    <a:gd name="connsiteY30" fmla="*/ 668231 h 1218169"/>
                    <a:gd name="connsiteX31" fmla="*/ 1473455 w 1679939"/>
                    <a:gd name="connsiteY31" fmla="*/ 580961 h 1218169"/>
                    <a:gd name="connsiteX32" fmla="*/ 1506072 w 1679939"/>
                    <a:gd name="connsiteY32" fmla="*/ 539697 h 1218169"/>
                    <a:gd name="connsiteX0" fmla="*/ 1506072 w 1679931"/>
                    <a:gd name="connsiteY0" fmla="*/ 539697 h 1218169"/>
                    <a:gd name="connsiteX1" fmla="*/ 953197 w 1679931"/>
                    <a:gd name="connsiteY1" fmla="*/ 411277 h 1218169"/>
                    <a:gd name="connsiteX2" fmla="*/ 853715 w 1679931"/>
                    <a:gd name="connsiteY2" fmla="*/ 203537 h 1218169"/>
                    <a:gd name="connsiteX3" fmla="*/ 845737 w 1679931"/>
                    <a:gd name="connsiteY3" fmla="*/ 27806 h 1218169"/>
                    <a:gd name="connsiteX4" fmla="*/ 661506 w 1679931"/>
                    <a:gd name="connsiteY4" fmla="*/ 58488 h 1218169"/>
                    <a:gd name="connsiteX5" fmla="*/ 670016 w 1679931"/>
                    <a:gd name="connsiteY5" fmla="*/ 228881 h 1218169"/>
                    <a:gd name="connsiteX6" fmla="*/ 652070 w 1679931"/>
                    <a:gd name="connsiteY6" fmla="*/ 405446 h 1218169"/>
                    <a:gd name="connsiteX7" fmla="*/ 664687 w 1679931"/>
                    <a:gd name="connsiteY7" fmla="*/ 231902 h 1218169"/>
                    <a:gd name="connsiteX8" fmla="*/ 312889 w 1679931"/>
                    <a:gd name="connsiteY8" fmla="*/ 21239 h 1218169"/>
                    <a:gd name="connsiteX9" fmla="*/ 176677 w 1679931"/>
                    <a:gd name="connsiteY9" fmla="*/ 126429 h 1218169"/>
                    <a:gd name="connsiteX10" fmla="*/ 400324 w 1679931"/>
                    <a:gd name="connsiteY10" fmla="*/ 313946 h 1218169"/>
                    <a:gd name="connsiteX11" fmla="*/ 389673 w 1679931"/>
                    <a:gd name="connsiteY11" fmla="*/ 340567 h 1218169"/>
                    <a:gd name="connsiteX12" fmla="*/ 83438 w 1679931"/>
                    <a:gd name="connsiteY12" fmla="*/ 285604 h 1218169"/>
                    <a:gd name="connsiteX13" fmla="*/ 14686 w 1679931"/>
                    <a:gd name="connsiteY13" fmla="*/ 400947 h 1218169"/>
                    <a:gd name="connsiteX14" fmla="*/ 255604 w 1679931"/>
                    <a:gd name="connsiteY14" fmla="*/ 530121 h 1218169"/>
                    <a:gd name="connsiteX15" fmla="*/ 254890 w 1679931"/>
                    <a:gd name="connsiteY15" fmla="*/ 548981 h 1218169"/>
                    <a:gd name="connsiteX16" fmla="*/ 50805 w 1679931"/>
                    <a:gd name="connsiteY16" fmla="*/ 546249 h 1218169"/>
                    <a:gd name="connsiteX17" fmla="*/ 55551 w 1679931"/>
                    <a:gd name="connsiteY17" fmla="*/ 718874 h 1218169"/>
                    <a:gd name="connsiteX18" fmla="*/ 285869 w 1679931"/>
                    <a:gd name="connsiteY18" fmla="*/ 743868 h 1218169"/>
                    <a:gd name="connsiteX19" fmla="*/ 468832 w 1679931"/>
                    <a:gd name="connsiteY19" fmla="*/ 783181 h 1218169"/>
                    <a:gd name="connsiteX20" fmla="*/ 707792 w 1679931"/>
                    <a:gd name="connsiteY20" fmla="*/ 884253 h 1218169"/>
                    <a:gd name="connsiteX21" fmla="*/ 942388 w 1679931"/>
                    <a:gd name="connsiteY21" fmla="*/ 643991 h 1218169"/>
                    <a:gd name="connsiteX22" fmla="*/ 714758 w 1679931"/>
                    <a:gd name="connsiteY22" fmla="*/ 886840 h 1218169"/>
                    <a:gd name="connsiteX23" fmla="*/ 1151648 w 1679931"/>
                    <a:gd name="connsiteY23" fmla="*/ 1218169 h 1218169"/>
                    <a:gd name="connsiteX24" fmla="*/ 1239170 w 1679931"/>
                    <a:gd name="connsiteY24" fmla="*/ 1187630 h 1218169"/>
                    <a:gd name="connsiteX25" fmla="*/ 1387840 w 1679931"/>
                    <a:gd name="connsiteY25" fmla="*/ 1124226 h 1218169"/>
                    <a:gd name="connsiteX26" fmla="*/ 1219703 w 1679931"/>
                    <a:gd name="connsiteY26" fmla="*/ 948768 h 1218169"/>
                    <a:gd name="connsiteX27" fmla="*/ 1548365 w 1679931"/>
                    <a:gd name="connsiteY27" fmla="*/ 930585 h 1218169"/>
                    <a:gd name="connsiteX28" fmla="*/ 1466788 w 1679931"/>
                    <a:gd name="connsiteY28" fmla="*/ 830218 h 1218169"/>
                    <a:gd name="connsiteX29" fmla="*/ 1679844 w 1679931"/>
                    <a:gd name="connsiteY29" fmla="*/ 847007 h 1218169"/>
                    <a:gd name="connsiteX30" fmla="*/ 1398059 w 1679931"/>
                    <a:gd name="connsiteY30" fmla="*/ 653210 h 1218169"/>
                    <a:gd name="connsiteX31" fmla="*/ 1473455 w 1679931"/>
                    <a:gd name="connsiteY31" fmla="*/ 580961 h 1218169"/>
                    <a:gd name="connsiteX32" fmla="*/ 1506072 w 1679931"/>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5815 w 1679939"/>
                    <a:gd name="connsiteY30" fmla="*/ 652350 h 1218169"/>
                    <a:gd name="connsiteX31" fmla="*/ 1473455 w 1679939"/>
                    <a:gd name="connsiteY31" fmla="*/ 580961 h 1218169"/>
                    <a:gd name="connsiteX32" fmla="*/ 1506072 w 1679939"/>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25815 w 1679844"/>
                    <a:gd name="connsiteY30" fmla="*/ 652350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39827 w 1679844"/>
                    <a:gd name="connsiteY30" fmla="*/ 659509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6072 w 1679844"/>
                    <a:gd name="connsiteY32" fmla="*/ 539697 h 1218169"/>
                    <a:gd name="connsiteX0" fmla="*/ 1319357 w 1679844"/>
                    <a:gd name="connsiteY0" fmla="*/ 526691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319357 w 1679844"/>
                    <a:gd name="connsiteY32" fmla="*/ 526691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261710 w 1679844"/>
                    <a:gd name="connsiteY31" fmla="*/ 643501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89475 w 1679844"/>
                    <a:gd name="connsiteY30" fmla="*/ 653068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28085"/>
                    <a:gd name="connsiteX1" fmla="*/ 953197 w 1679844"/>
                    <a:gd name="connsiteY1" fmla="*/ 411277 h 1228085"/>
                    <a:gd name="connsiteX2" fmla="*/ 853715 w 1679844"/>
                    <a:gd name="connsiteY2" fmla="*/ 203537 h 1228085"/>
                    <a:gd name="connsiteX3" fmla="*/ 845737 w 1679844"/>
                    <a:gd name="connsiteY3" fmla="*/ 27806 h 1228085"/>
                    <a:gd name="connsiteX4" fmla="*/ 661506 w 1679844"/>
                    <a:gd name="connsiteY4" fmla="*/ 58488 h 1228085"/>
                    <a:gd name="connsiteX5" fmla="*/ 670016 w 1679844"/>
                    <a:gd name="connsiteY5" fmla="*/ 228881 h 1228085"/>
                    <a:gd name="connsiteX6" fmla="*/ 652070 w 1679844"/>
                    <a:gd name="connsiteY6" fmla="*/ 405446 h 1228085"/>
                    <a:gd name="connsiteX7" fmla="*/ 664687 w 1679844"/>
                    <a:gd name="connsiteY7" fmla="*/ 231902 h 1228085"/>
                    <a:gd name="connsiteX8" fmla="*/ 312889 w 1679844"/>
                    <a:gd name="connsiteY8" fmla="*/ 21239 h 1228085"/>
                    <a:gd name="connsiteX9" fmla="*/ 176677 w 1679844"/>
                    <a:gd name="connsiteY9" fmla="*/ 126429 h 1228085"/>
                    <a:gd name="connsiteX10" fmla="*/ 400324 w 1679844"/>
                    <a:gd name="connsiteY10" fmla="*/ 313946 h 1228085"/>
                    <a:gd name="connsiteX11" fmla="*/ 389673 w 1679844"/>
                    <a:gd name="connsiteY11" fmla="*/ 340567 h 1228085"/>
                    <a:gd name="connsiteX12" fmla="*/ 83438 w 1679844"/>
                    <a:gd name="connsiteY12" fmla="*/ 285604 h 1228085"/>
                    <a:gd name="connsiteX13" fmla="*/ 14686 w 1679844"/>
                    <a:gd name="connsiteY13" fmla="*/ 400947 h 1228085"/>
                    <a:gd name="connsiteX14" fmla="*/ 255604 w 1679844"/>
                    <a:gd name="connsiteY14" fmla="*/ 530121 h 1228085"/>
                    <a:gd name="connsiteX15" fmla="*/ 254890 w 1679844"/>
                    <a:gd name="connsiteY15" fmla="*/ 548981 h 1228085"/>
                    <a:gd name="connsiteX16" fmla="*/ 50805 w 1679844"/>
                    <a:gd name="connsiteY16" fmla="*/ 546249 h 1228085"/>
                    <a:gd name="connsiteX17" fmla="*/ 55551 w 1679844"/>
                    <a:gd name="connsiteY17" fmla="*/ 718874 h 1228085"/>
                    <a:gd name="connsiteX18" fmla="*/ 281863 w 1679844"/>
                    <a:gd name="connsiteY18" fmla="*/ 746443 h 1228085"/>
                    <a:gd name="connsiteX19" fmla="*/ 468832 w 1679844"/>
                    <a:gd name="connsiteY19" fmla="*/ 783181 h 1228085"/>
                    <a:gd name="connsiteX20" fmla="*/ 707792 w 1679844"/>
                    <a:gd name="connsiteY20" fmla="*/ 884253 h 1228085"/>
                    <a:gd name="connsiteX21" fmla="*/ 942388 w 1679844"/>
                    <a:gd name="connsiteY21" fmla="*/ 643991 h 1228085"/>
                    <a:gd name="connsiteX22" fmla="*/ 714758 w 1679844"/>
                    <a:gd name="connsiteY22" fmla="*/ 886840 h 1228085"/>
                    <a:gd name="connsiteX23" fmla="*/ 1151648 w 1679844"/>
                    <a:gd name="connsiteY23" fmla="*/ 1218169 h 1228085"/>
                    <a:gd name="connsiteX24" fmla="*/ 1387840 w 1679844"/>
                    <a:gd name="connsiteY24" fmla="*/ 1124226 h 1228085"/>
                    <a:gd name="connsiteX25" fmla="*/ 1219703 w 1679844"/>
                    <a:gd name="connsiteY25" fmla="*/ 948768 h 1228085"/>
                    <a:gd name="connsiteX26" fmla="*/ 1548365 w 1679844"/>
                    <a:gd name="connsiteY26" fmla="*/ 930585 h 1228085"/>
                    <a:gd name="connsiteX27" fmla="*/ 1466788 w 1679844"/>
                    <a:gd name="connsiteY27" fmla="*/ 830218 h 1228085"/>
                    <a:gd name="connsiteX28" fmla="*/ 1679844 w 1679844"/>
                    <a:gd name="connsiteY28" fmla="*/ 847007 h 1228085"/>
                    <a:gd name="connsiteX29" fmla="*/ 1400777 w 1679844"/>
                    <a:gd name="connsiteY29" fmla="*/ 648631 h 1228085"/>
                    <a:gd name="connsiteX30" fmla="*/ 1509220 w 1679844"/>
                    <a:gd name="connsiteY30" fmla="*/ 548997 h 1228085"/>
                    <a:gd name="connsiteX0" fmla="*/ 1509220 w 1679844"/>
                    <a:gd name="connsiteY0" fmla="*/ 548997 h 1225835"/>
                    <a:gd name="connsiteX1" fmla="*/ 953197 w 1679844"/>
                    <a:gd name="connsiteY1" fmla="*/ 411277 h 1225835"/>
                    <a:gd name="connsiteX2" fmla="*/ 853715 w 1679844"/>
                    <a:gd name="connsiteY2" fmla="*/ 203537 h 1225835"/>
                    <a:gd name="connsiteX3" fmla="*/ 845737 w 1679844"/>
                    <a:gd name="connsiteY3" fmla="*/ 27806 h 1225835"/>
                    <a:gd name="connsiteX4" fmla="*/ 661506 w 1679844"/>
                    <a:gd name="connsiteY4" fmla="*/ 58488 h 1225835"/>
                    <a:gd name="connsiteX5" fmla="*/ 670016 w 1679844"/>
                    <a:gd name="connsiteY5" fmla="*/ 228881 h 1225835"/>
                    <a:gd name="connsiteX6" fmla="*/ 652070 w 1679844"/>
                    <a:gd name="connsiteY6" fmla="*/ 405446 h 1225835"/>
                    <a:gd name="connsiteX7" fmla="*/ 664687 w 1679844"/>
                    <a:gd name="connsiteY7" fmla="*/ 231902 h 1225835"/>
                    <a:gd name="connsiteX8" fmla="*/ 312889 w 1679844"/>
                    <a:gd name="connsiteY8" fmla="*/ 21239 h 1225835"/>
                    <a:gd name="connsiteX9" fmla="*/ 176677 w 1679844"/>
                    <a:gd name="connsiteY9" fmla="*/ 126429 h 1225835"/>
                    <a:gd name="connsiteX10" fmla="*/ 400324 w 1679844"/>
                    <a:gd name="connsiteY10" fmla="*/ 313946 h 1225835"/>
                    <a:gd name="connsiteX11" fmla="*/ 389673 w 1679844"/>
                    <a:gd name="connsiteY11" fmla="*/ 340567 h 1225835"/>
                    <a:gd name="connsiteX12" fmla="*/ 83438 w 1679844"/>
                    <a:gd name="connsiteY12" fmla="*/ 285604 h 1225835"/>
                    <a:gd name="connsiteX13" fmla="*/ 14686 w 1679844"/>
                    <a:gd name="connsiteY13" fmla="*/ 400947 h 1225835"/>
                    <a:gd name="connsiteX14" fmla="*/ 255604 w 1679844"/>
                    <a:gd name="connsiteY14" fmla="*/ 530121 h 1225835"/>
                    <a:gd name="connsiteX15" fmla="*/ 254890 w 1679844"/>
                    <a:gd name="connsiteY15" fmla="*/ 548981 h 1225835"/>
                    <a:gd name="connsiteX16" fmla="*/ 50805 w 1679844"/>
                    <a:gd name="connsiteY16" fmla="*/ 546249 h 1225835"/>
                    <a:gd name="connsiteX17" fmla="*/ 55551 w 1679844"/>
                    <a:gd name="connsiteY17" fmla="*/ 718874 h 1225835"/>
                    <a:gd name="connsiteX18" fmla="*/ 281863 w 1679844"/>
                    <a:gd name="connsiteY18" fmla="*/ 746443 h 1225835"/>
                    <a:gd name="connsiteX19" fmla="*/ 468832 w 1679844"/>
                    <a:gd name="connsiteY19" fmla="*/ 783181 h 1225835"/>
                    <a:gd name="connsiteX20" fmla="*/ 707792 w 1679844"/>
                    <a:gd name="connsiteY20" fmla="*/ 884253 h 1225835"/>
                    <a:gd name="connsiteX21" fmla="*/ 942388 w 1679844"/>
                    <a:gd name="connsiteY21" fmla="*/ 643991 h 1225835"/>
                    <a:gd name="connsiteX22" fmla="*/ 714758 w 1679844"/>
                    <a:gd name="connsiteY22" fmla="*/ 886840 h 1225835"/>
                    <a:gd name="connsiteX23" fmla="*/ 1151648 w 1679844"/>
                    <a:gd name="connsiteY23" fmla="*/ 1218169 h 1225835"/>
                    <a:gd name="connsiteX24" fmla="*/ 1387840 w 1679844"/>
                    <a:gd name="connsiteY24" fmla="*/ 1124226 h 1225835"/>
                    <a:gd name="connsiteX25" fmla="*/ 1219703 w 1679844"/>
                    <a:gd name="connsiteY25" fmla="*/ 948768 h 1225835"/>
                    <a:gd name="connsiteX26" fmla="*/ 1548365 w 1679844"/>
                    <a:gd name="connsiteY26" fmla="*/ 930585 h 1225835"/>
                    <a:gd name="connsiteX27" fmla="*/ 1466788 w 1679844"/>
                    <a:gd name="connsiteY27" fmla="*/ 830218 h 1225835"/>
                    <a:gd name="connsiteX28" fmla="*/ 1679844 w 1679844"/>
                    <a:gd name="connsiteY28" fmla="*/ 847007 h 1225835"/>
                    <a:gd name="connsiteX29" fmla="*/ 1400777 w 1679844"/>
                    <a:gd name="connsiteY29" fmla="*/ 648631 h 1225835"/>
                    <a:gd name="connsiteX30" fmla="*/ 1509220 w 1679844"/>
                    <a:gd name="connsiteY30" fmla="*/ 548997 h 1225835"/>
                    <a:gd name="connsiteX0" fmla="*/ 1509220 w 1679844"/>
                    <a:gd name="connsiteY0" fmla="*/ 548997 h 1228678"/>
                    <a:gd name="connsiteX1" fmla="*/ 953197 w 1679844"/>
                    <a:gd name="connsiteY1" fmla="*/ 411277 h 1228678"/>
                    <a:gd name="connsiteX2" fmla="*/ 853715 w 1679844"/>
                    <a:gd name="connsiteY2" fmla="*/ 203537 h 1228678"/>
                    <a:gd name="connsiteX3" fmla="*/ 845737 w 1679844"/>
                    <a:gd name="connsiteY3" fmla="*/ 27806 h 1228678"/>
                    <a:gd name="connsiteX4" fmla="*/ 661506 w 1679844"/>
                    <a:gd name="connsiteY4" fmla="*/ 58488 h 1228678"/>
                    <a:gd name="connsiteX5" fmla="*/ 670016 w 1679844"/>
                    <a:gd name="connsiteY5" fmla="*/ 228881 h 1228678"/>
                    <a:gd name="connsiteX6" fmla="*/ 652070 w 1679844"/>
                    <a:gd name="connsiteY6" fmla="*/ 405446 h 1228678"/>
                    <a:gd name="connsiteX7" fmla="*/ 664687 w 1679844"/>
                    <a:gd name="connsiteY7" fmla="*/ 231902 h 1228678"/>
                    <a:gd name="connsiteX8" fmla="*/ 312889 w 1679844"/>
                    <a:gd name="connsiteY8" fmla="*/ 21239 h 1228678"/>
                    <a:gd name="connsiteX9" fmla="*/ 176677 w 1679844"/>
                    <a:gd name="connsiteY9" fmla="*/ 126429 h 1228678"/>
                    <a:gd name="connsiteX10" fmla="*/ 400324 w 1679844"/>
                    <a:gd name="connsiteY10" fmla="*/ 313946 h 1228678"/>
                    <a:gd name="connsiteX11" fmla="*/ 389673 w 1679844"/>
                    <a:gd name="connsiteY11" fmla="*/ 340567 h 1228678"/>
                    <a:gd name="connsiteX12" fmla="*/ 83438 w 1679844"/>
                    <a:gd name="connsiteY12" fmla="*/ 285604 h 1228678"/>
                    <a:gd name="connsiteX13" fmla="*/ 14686 w 1679844"/>
                    <a:gd name="connsiteY13" fmla="*/ 400947 h 1228678"/>
                    <a:gd name="connsiteX14" fmla="*/ 255604 w 1679844"/>
                    <a:gd name="connsiteY14" fmla="*/ 530121 h 1228678"/>
                    <a:gd name="connsiteX15" fmla="*/ 254890 w 1679844"/>
                    <a:gd name="connsiteY15" fmla="*/ 548981 h 1228678"/>
                    <a:gd name="connsiteX16" fmla="*/ 50805 w 1679844"/>
                    <a:gd name="connsiteY16" fmla="*/ 546249 h 1228678"/>
                    <a:gd name="connsiteX17" fmla="*/ 55551 w 1679844"/>
                    <a:gd name="connsiteY17" fmla="*/ 718874 h 1228678"/>
                    <a:gd name="connsiteX18" fmla="*/ 281863 w 1679844"/>
                    <a:gd name="connsiteY18" fmla="*/ 746443 h 1228678"/>
                    <a:gd name="connsiteX19" fmla="*/ 468832 w 1679844"/>
                    <a:gd name="connsiteY19" fmla="*/ 783181 h 1228678"/>
                    <a:gd name="connsiteX20" fmla="*/ 707792 w 1679844"/>
                    <a:gd name="connsiteY20" fmla="*/ 884253 h 1228678"/>
                    <a:gd name="connsiteX21" fmla="*/ 942388 w 1679844"/>
                    <a:gd name="connsiteY21" fmla="*/ 643991 h 1228678"/>
                    <a:gd name="connsiteX22" fmla="*/ 714758 w 1679844"/>
                    <a:gd name="connsiteY22" fmla="*/ 886840 h 1228678"/>
                    <a:gd name="connsiteX23" fmla="*/ 1151648 w 1679844"/>
                    <a:gd name="connsiteY23" fmla="*/ 1218169 h 1228678"/>
                    <a:gd name="connsiteX24" fmla="*/ 1387840 w 1679844"/>
                    <a:gd name="connsiteY24" fmla="*/ 1124226 h 1228678"/>
                    <a:gd name="connsiteX25" fmla="*/ 1219703 w 1679844"/>
                    <a:gd name="connsiteY25" fmla="*/ 948768 h 1228678"/>
                    <a:gd name="connsiteX26" fmla="*/ 1548365 w 1679844"/>
                    <a:gd name="connsiteY26" fmla="*/ 930585 h 1228678"/>
                    <a:gd name="connsiteX27" fmla="*/ 1466788 w 1679844"/>
                    <a:gd name="connsiteY27" fmla="*/ 830218 h 1228678"/>
                    <a:gd name="connsiteX28" fmla="*/ 1679844 w 1679844"/>
                    <a:gd name="connsiteY28" fmla="*/ 847007 h 1228678"/>
                    <a:gd name="connsiteX29" fmla="*/ 1400777 w 1679844"/>
                    <a:gd name="connsiteY29" fmla="*/ 648631 h 1228678"/>
                    <a:gd name="connsiteX30" fmla="*/ 1509220 w 1679844"/>
                    <a:gd name="connsiteY30" fmla="*/ 548997 h 1228678"/>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400777 w 1679844"/>
                    <a:gd name="connsiteY0" fmla="*/ 648631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0" fmla="*/ 1400777 w 1548365"/>
                    <a:gd name="connsiteY0" fmla="*/ 648631 h 1218169"/>
                    <a:gd name="connsiteX1" fmla="*/ 953197 w 1548365"/>
                    <a:gd name="connsiteY1" fmla="*/ 411277 h 1218169"/>
                    <a:gd name="connsiteX2" fmla="*/ 853715 w 1548365"/>
                    <a:gd name="connsiteY2" fmla="*/ 203537 h 1218169"/>
                    <a:gd name="connsiteX3" fmla="*/ 845737 w 1548365"/>
                    <a:gd name="connsiteY3" fmla="*/ 27806 h 1218169"/>
                    <a:gd name="connsiteX4" fmla="*/ 661506 w 1548365"/>
                    <a:gd name="connsiteY4" fmla="*/ 58488 h 1218169"/>
                    <a:gd name="connsiteX5" fmla="*/ 670016 w 1548365"/>
                    <a:gd name="connsiteY5" fmla="*/ 228881 h 1218169"/>
                    <a:gd name="connsiteX6" fmla="*/ 652070 w 1548365"/>
                    <a:gd name="connsiteY6" fmla="*/ 405446 h 1218169"/>
                    <a:gd name="connsiteX7" fmla="*/ 664687 w 1548365"/>
                    <a:gd name="connsiteY7" fmla="*/ 231902 h 1218169"/>
                    <a:gd name="connsiteX8" fmla="*/ 312889 w 1548365"/>
                    <a:gd name="connsiteY8" fmla="*/ 21239 h 1218169"/>
                    <a:gd name="connsiteX9" fmla="*/ 176677 w 1548365"/>
                    <a:gd name="connsiteY9" fmla="*/ 126429 h 1218169"/>
                    <a:gd name="connsiteX10" fmla="*/ 400324 w 1548365"/>
                    <a:gd name="connsiteY10" fmla="*/ 313946 h 1218169"/>
                    <a:gd name="connsiteX11" fmla="*/ 389673 w 1548365"/>
                    <a:gd name="connsiteY11" fmla="*/ 340567 h 1218169"/>
                    <a:gd name="connsiteX12" fmla="*/ 83438 w 1548365"/>
                    <a:gd name="connsiteY12" fmla="*/ 285604 h 1218169"/>
                    <a:gd name="connsiteX13" fmla="*/ 14686 w 1548365"/>
                    <a:gd name="connsiteY13" fmla="*/ 400947 h 1218169"/>
                    <a:gd name="connsiteX14" fmla="*/ 255604 w 1548365"/>
                    <a:gd name="connsiteY14" fmla="*/ 530121 h 1218169"/>
                    <a:gd name="connsiteX15" fmla="*/ 254890 w 1548365"/>
                    <a:gd name="connsiteY15" fmla="*/ 548981 h 1218169"/>
                    <a:gd name="connsiteX16" fmla="*/ 50805 w 1548365"/>
                    <a:gd name="connsiteY16" fmla="*/ 546249 h 1218169"/>
                    <a:gd name="connsiteX17" fmla="*/ 55551 w 1548365"/>
                    <a:gd name="connsiteY17" fmla="*/ 718874 h 1218169"/>
                    <a:gd name="connsiteX18" fmla="*/ 281863 w 1548365"/>
                    <a:gd name="connsiteY18" fmla="*/ 746443 h 1218169"/>
                    <a:gd name="connsiteX19" fmla="*/ 468832 w 1548365"/>
                    <a:gd name="connsiteY19" fmla="*/ 783181 h 1218169"/>
                    <a:gd name="connsiteX20" fmla="*/ 707792 w 1548365"/>
                    <a:gd name="connsiteY20" fmla="*/ 884253 h 1218169"/>
                    <a:gd name="connsiteX21" fmla="*/ 942388 w 1548365"/>
                    <a:gd name="connsiteY21" fmla="*/ 643991 h 1218169"/>
                    <a:gd name="connsiteX22" fmla="*/ 714758 w 1548365"/>
                    <a:gd name="connsiteY22" fmla="*/ 886840 h 1218169"/>
                    <a:gd name="connsiteX23" fmla="*/ 1151648 w 1548365"/>
                    <a:gd name="connsiteY23" fmla="*/ 1218169 h 1218169"/>
                    <a:gd name="connsiteX24" fmla="*/ 1387840 w 1548365"/>
                    <a:gd name="connsiteY24" fmla="*/ 1124226 h 1218169"/>
                    <a:gd name="connsiteX25" fmla="*/ 1219703 w 1548365"/>
                    <a:gd name="connsiteY25" fmla="*/ 948768 h 1218169"/>
                    <a:gd name="connsiteX26" fmla="*/ 1548365 w 1548365"/>
                    <a:gd name="connsiteY26" fmla="*/ 930585 h 1218169"/>
                    <a:gd name="connsiteX27" fmla="*/ 1466788 w 1548365"/>
                    <a:gd name="connsiteY27" fmla="*/ 830218 h 1218169"/>
                    <a:gd name="connsiteX28" fmla="*/ 1400777 w 1548365"/>
                    <a:gd name="connsiteY28" fmla="*/ 648631 h 1218169"/>
                    <a:gd name="connsiteX0" fmla="*/ 1466788 w 1548365"/>
                    <a:gd name="connsiteY0" fmla="*/ 830218 h 1218169"/>
                    <a:gd name="connsiteX1" fmla="*/ 953197 w 1548365"/>
                    <a:gd name="connsiteY1" fmla="*/ 411277 h 1218169"/>
                    <a:gd name="connsiteX2" fmla="*/ 853715 w 1548365"/>
                    <a:gd name="connsiteY2" fmla="*/ 203537 h 1218169"/>
                    <a:gd name="connsiteX3" fmla="*/ 845737 w 1548365"/>
                    <a:gd name="connsiteY3" fmla="*/ 27806 h 1218169"/>
                    <a:gd name="connsiteX4" fmla="*/ 661506 w 1548365"/>
                    <a:gd name="connsiteY4" fmla="*/ 58488 h 1218169"/>
                    <a:gd name="connsiteX5" fmla="*/ 670016 w 1548365"/>
                    <a:gd name="connsiteY5" fmla="*/ 228881 h 1218169"/>
                    <a:gd name="connsiteX6" fmla="*/ 652070 w 1548365"/>
                    <a:gd name="connsiteY6" fmla="*/ 405446 h 1218169"/>
                    <a:gd name="connsiteX7" fmla="*/ 664687 w 1548365"/>
                    <a:gd name="connsiteY7" fmla="*/ 231902 h 1218169"/>
                    <a:gd name="connsiteX8" fmla="*/ 312889 w 1548365"/>
                    <a:gd name="connsiteY8" fmla="*/ 21239 h 1218169"/>
                    <a:gd name="connsiteX9" fmla="*/ 176677 w 1548365"/>
                    <a:gd name="connsiteY9" fmla="*/ 126429 h 1218169"/>
                    <a:gd name="connsiteX10" fmla="*/ 400324 w 1548365"/>
                    <a:gd name="connsiteY10" fmla="*/ 313946 h 1218169"/>
                    <a:gd name="connsiteX11" fmla="*/ 389673 w 1548365"/>
                    <a:gd name="connsiteY11" fmla="*/ 340567 h 1218169"/>
                    <a:gd name="connsiteX12" fmla="*/ 83438 w 1548365"/>
                    <a:gd name="connsiteY12" fmla="*/ 285604 h 1218169"/>
                    <a:gd name="connsiteX13" fmla="*/ 14686 w 1548365"/>
                    <a:gd name="connsiteY13" fmla="*/ 400947 h 1218169"/>
                    <a:gd name="connsiteX14" fmla="*/ 255604 w 1548365"/>
                    <a:gd name="connsiteY14" fmla="*/ 530121 h 1218169"/>
                    <a:gd name="connsiteX15" fmla="*/ 254890 w 1548365"/>
                    <a:gd name="connsiteY15" fmla="*/ 548981 h 1218169"/>
                    <a:gd name="connsiteX16" fmla="*/ 50805 w 1548365"/>
                    <a:gd name="connsiteY16" fmla="*/ 546249 h 1218169"/>
                    <a:gd name="connsiteX17" fmla="*/ 55551 w 1548365"/>
                    <a:gd name="connsiteY17" fmla="*/ 718874 h 1218169"/>
                    <a:gd name="connsiteX18" fmla="*/ 281863 w 1548365"/>
                    <a:gd name="connsiteY18" fmla="*/ 746443 h 1218169"/>
                    <a:gd name="connsiteX19" fmla="*/ 468832 w 1548365"/>
                    <a:gd name="connsiteY19" fmla="*/ 783181 h 1218169"/>
                    <a:gd name="connsiteX20" fmla="*/ 707792 w 1548365"/>
                    <a:gd name="connsiteY20" fmla="*/ 884253 h 1218169"/>
                    <a:gd name="connsiteX21" fmla="*/ 942388 w 1548365"/>
                    <a:gd name="connsiteY21" fmla="*/ 643991 h 1218169"/>
                    <a:gd name="connsiteX22" fmla="*/ 714758 w 1548365"/>
                    <a:gd name="connsiteY22" fmla="*/ 886840 h 1218169"/>
                    <a:gd name="connsiteX23" fmla="*/ 1151648 w 1548365"/>
                    <a:gd name="connsiteY23" fmla="*/ 1218169 h 1218169"/>
                    <a:gd name="connsiteX24" fmla="*/ 1387840 w 1548365"/>
                    <a:gd name="connsiteY24" fmla="*/ 1124226 h 1218169"/>
                    <a:gd name="connsiteX25" fmla="*/ 1219703 w 1548365"/>
                    <a:gd name="connsiteY25" fmla="*/ 948768 h 1218169"/>
                    <a:gd name="connsiteX26" fmla="*/ 1548365 w 1548365"/>
                    <a:gd name="connsiteY26" fmla="*/ 930585 h 1218169"/>
                    <a:gd name="connsiteX27" fmla="*/ 1466788 w 1548365"/>
                    <a:gd name="connsiteY27" fmla="*/ 830218 h 1218169"/>
                    <a:gd name="connsiteX0" fmla="*/ 1466788 w 1471584"/>
                    <a:gd name="connsiteY0" fmla="*/ 830218 h 1218169"/>
                    <a:gd name="connsiteX1" fmla="*/ 953197 w 1471584"/>
                    <a:gd name="connsiteY1" fmla="*/ 411277 h 1218169"/>
                    <a:gd name="connsiteX2" fmla="*/ 853715 w 1471584"/>
                    <a:gd name="connsiteY2" fmla="*/ 203537 h 1218169"/>
                    <a:gd name="connsiteX3" fmla="*/ 845737 w 1471584"/>
                    <a:gd name="connsiteY3" fmla="*/ 27806 h 1218169"/>
                    <a:gd name="connsiteX4" fmla="*/ 661506 w 1471584"/>
                    <a:gd name="connsiteY4" fmla="*/ 58488 h 1218169"/>
                    <a:gd name="connsiteX5" fmla="*/ 670016 w 1471584"/>
                    <a:gd name="connsiteY5" fmla="*/ 228881 h 1218169"/>
                    <a:gd name="connsiteX6" fmla="*/ 652070 w 1471584"/>
                    <a:gd name="connsiteY6" fmla="*/ 405446 h 1218169"/>
                    <a:gd name="connsiteX7" fmla="*/ 664687 w 1471584"/>
                    <a:gd name="connsiteY7" fmla="*/ 231902 h 1218169"/>
                    <a:gd name="connsiteX8" fmla="*/ 312889 w 1471584"/>
                    <a:gd name="connsiteY8" fmla="*/ 21239 h 1218169"/>
                    <a:gd name="connsiteX9" fmla="*/ 176677 w 1471584"/>
                    <a:gd name="connsiteY9" fmla="*/ 126429 h 1218169"/>
                    <a:gd name="connsiteX10" fmla="*/ 400324 w 1471584"/>
                    <a:gd name="connsiteY10" fmla="*/ 313946 h 1218169"/>
                    <a:gd name="connsiteX11" fmla="*/ 389673 w 1471584"/>
                    <a:gd name="connsiteY11" fmla="*/ 340567 h 1218169"/>
                    <a:gd name="connsiteX12" fmla="*/ 83438 w 1471584"/>
                    <a:gd name="connsiteY12" fmla="*/ 285604 h 1218169"/>
                    <a:gd name="connsiteX13" fmla="*/ 14686 w 1471584"/>
                    <a:gd name="connsiteY13" fmla="*/ 400947 h 1218169"/>
                    <a:gd name="connsiteX14" fmla="*/ 255604 w 1471584"/>
                    <a:gd name="connsiteY14" fmla="*/ 530121 h 1218169"/>
                    <a:gd name="connsiteX15" fmla="*/ 254890 w 1471584"/>
                    <a:gd name="connsiteY15" fmla="*/ 548981 h 1218169"/>
                    <a:gd name="connsiteX16" fmla="*/ 50805 w 1471584"/>
                    <a:gd name="connsiteY16" fmla="*/ 546249 h 1218169"/>
                    <a:gd name="connsiteX17" fmla="*/ 55551 w 1471584"/>
                    <a:gd name="connsiteY17" fmla="*/ 718874 h 1218169"/>
                    <a:gd name="connsiteX18" fmla="*/ 281863 w 1471584"/>
                    <a:gd name="connsiteY18" fmla="*/ 746443 h 1218169"/>
                    <a:gd name="connsiteX19" fmla="*/ 468832 w 1471584"/>
                    <a:gd name="connsiteY19" fmla="*/ 783181 h 1218169"/>
                    <a:gd name="connsiteX20" fmla="*/ 707792 w 1471584"/>
                    <a:gd name="connsiteY20" fmla="*/ 884253 h 1218169"/>
                    <a:gd name="connsiteX21" fmla="*/ 942388 w 1471584"/>
                    <a:gd name="connsiteY21" fmla="*/ 643991 h 1218169"/>
                    <a:gd name="connsiteX22" fmla="*/ 714758 w 1471584"/>
                    <a:gd name="connsiteY22" fmla="*/ 886840 h 1218169"/>
                    <a:gd name="connsiteX23" fmla="*/ 1151648 w 1471584"/>
                    <a:gd name="connsiteY23" fmla="*/ 1218169 h 1218169"/>
                    <a:gd name="connsiteX24" fmla="*/ 1387840 w 1471584"/>
                    <a:gd name="connsiteY24" fmla="*/ 1124226 h 1218169"/>
                    <a:gd name="connsiteX25" fmla="*/ 1219703 w 1471584"/>
                    <a:gd name="connsiteY25" fmla="*/ 948768 h 1218169"/>
                    <a:gd name="connsiteX26" fmla="*/ 1466788 w 1471584"/>
                    <a:gd name="connsiteY26" fmla="*/ 830218 h 1218169"/>
                    <a:gd name="connsiteX0" fmla="*/ 1219703 w 1394189"/>
                    <a:gd name="connsiteY0" fmla="*/ 948768 h 1218169"/>
                    <a:gd name="connsiteX1" fmla="*/ 953197 w 1394189"/>
                    <a:gd name="connsiteY1" fmla="*/ 411277 h 1218169"/>
                    <a:gd name="connsiteX2" fmla="*/ 853715 w 1394189"/>
                    <a:gd name="connsiteY2" fmla="*/ 203537 h 1218169"/>
                    <a:gd name="connsiteX3" fmla="*/ 845737 w 1394189"/>
                    <a:gd name="connsiteY3" fmla="*/ 27806 h 1218169"/>
                    <a:gd name="connsiteX4" fmla="*/ 661506 w 1394189"/>
                    <a:gd name="connsiteY4" fmla="*/ 58488 h 1218169"/>
                    <a:gd name="connsiteX5" fmla="*/ 670016 w 1394189"/>
                    <a:gd name="connsiteY5" fmla="*/ 228881 h 1218169"/>
                    <a:gd name="connsiteX6" fmla="*/ 652070 w 1394189"/>
                    <a:gd name="connsiteY6" fmla="*/ 405446 h 1218169"/>
                    <a:gd name="connsiteX7" fmla="*/ 664687 w 1394189"/>
                    <a:gd name="connsiteY7" fmla="*/ 231902 h 1218169"/>
                    <a:gd name="connsiteX8" fmla="*/ 312889 w 1394189"/>
                    <a:gd name="connsiteY8" fmla="*/ 21239 h 1218169"/>
                    <a:gd name="connsiteX9" fmla="*/ 176677 w 1394189"/>
                    <a:gd name="connsiteY9" fmla="*/ 126429 h 1218169"/>
                    <a:gd name="connsiteX10" fmla="*/ 400324 w 1394189"/>
                    <a:gd name="connsiteY10" fmla="*/ 313946 h 1218169"/>
                    <a:gd name="connsiteX11" fmla="*/ 389673 w 1394189"/>
                    <a:gd name="connsiteY11" fmla="*/ 340567 h 1218169"/>
                    <a:gd name="connsiteX12" fmla="*/ 83438 w 1394189"/>
                    <a:gd name="connsiteY12" fmla="*/ 285604 h 1218169"/>
                    <a:gd name="connsiteX13" fmla="*/ 14686 w 1394189"/>
                    <a:gd name="connsiteY13" fmla="*/ 400947 h 1218169"/>
                    <a:gd name="connsiteX14" fmla="*/ 255604 w 1394189"/>
                    <a:gd name="connsiteY14" fmla="*/ 530121 h 1218169"/>
                    <a:gd name="connsiteX15" fmla="*/ 254890 w 1394189"/>
                    <a:gd name="connsiteY15" fmla="*/ 548981 h 1218169"/>
                    <a:gd name="connsiteX16" fmla="*/ 50805 w 1394189"/>
                    <a:gd name="connsiteY16" fmla="*/ 546249 h 1218169"/>
                    <a:gd name="connsiteX17" fmla="*/ 55551 w 1394189"/>
                    <a:gd name="connsiteY17" fmla="*/ 718874 h 1218169"/>
                    <a:gd name="connsiteX18" fmla="*/ 281863 w 1394189"/>
                    <a:gd name="connsiteY18" fmla="*/ 746443 h 1218169"/>
                    <a:gd name="connsiteX19" fmla="*/ 468832 w 1394189"/>
                    <a:gd name="connsiteY19" fmla="*/ 783181 h 1218169"/>
                    <a:gd name="connsiteX20" fmla="*/ 707792 w 1394189"/>
                    <a:gd name="connsiteY20" fmla="*/ 884253 h 1218169"/>
                    <a:gd name="connsiteX21" fmla="*/ 942388 w 1394189"/>
                    <a:gd name="connsiteY21" fmla="*/ 643991 h 1218169"/>
                    <a:gd name="connsiteX22" fmla="*/ 714758 w 1394189"/>
                    <a:gd name="connsiteY22" fmla="*/ 886840 h 1218169"/>
                    <a:gd name="connsiteX23" fmla="*/ 1151648 w 1394189"/>
                    <a:gd name="connsiteY23" fmla="*/ 1218169 h 1218169"/>
                    <a:gd name="connsiteX24" fmla="*/ 1387840 w 1394189"/>
                    <a:gd name="connsiteY24" fmla="*/ 1124226 h 1218169"/>
                    <a:gd name="connsiteX25" fmla="*/ 1219703 w 1394189"/>
                    <a:gd name="connsiteY25" fmla="*/ 948768 h 1218169"/>
                    <a:gd name="connsiteX0" fmla="*/ 1219703 w 1235525"/>
                    <a:gd name="connsiteY0" fmla="*/ 948768 h 1218688"/>
                    <a:gd name="connsiteX1" fmla="*/ 953197 w 1235525"/>
                    <a:gd name="connsiteY1" fmla="*/ 411277 h 1218688"/>
                    <a:gd name="connsiteX2" fmla="*/ 853715 w 1235525"/>
                    <a:gd name="connsiteY2" fmla="*/ 203537 h 1218688"/>
                    <a:gd name="connsiteX3" fmla="*/ 845737 w 1235525"/>
                    <a:gd name="connsiteY3" fmla="*/ 27806 h 1218688"/>
                    <a:gd name="connsiteX4" fmla="*/ 661506 w 1235525"/>
                    <a:gd name="connsiteY4" fmla="*/ 58488 h 1218688"/>
                    <a:gd name="connsiteX5" fmla="*/ 670016 w 1235525"/>
                    <a:gd name="connsiteY5" fmla="*/ 228881 h 1218688"/>
                    <a:gd name="connsiteX6" fmla="*/ 652070 w 1235525"/>
                    <a:gd name="connsiteY6" fmla="*/ 405446 h 1218688"/>
                    <a:gd name="connsiteX7" fmla="*/ 664687 w 1235525"/>
                    <a:gd name="connsiteY7" fmla="*/ 231902 h 1218688"/>
                    <a:gd name="connsiteX8" fmla="*/ 312889 w 1235525"/>
                    <a:gd name="connsiteY8" fmla="*/ 21239 h 1218688"/>
                    <a:gd name="connsiteX9" fmla="*/ 176677 w 1235525"/>
                    <a:gd name="connsiteY9" fmla="*/ 126429 h 1218688"/>
                    <a:gd name="connsiteX10" fmla="*/ 400324 w 1235525"/>
                    <a:gd name="connsiteY10" fmla="*/ 313946 h 1218688"/>
                    <a:gd name="connsiteX11" fmla="*/ 389673 w 1235525"/>
                    <a:gd name="connsiteY11" fmla="*/ 340567 h 1218688"/>
                    <a:gd name="connsiteX12" fmla="*/ 83438 w 1235525"/>
                    <a:gd name="connsiteY12" fmla="*/ 285604 h 1218688"/>
                    <a:gd name="connsiteX13" fmla="*/ 14686 w 1235525"/>
                    <a:gd name="connsiteY13" fmla="*/ 400947 h 1218688"/>
                    <a:gd name="connsiteX14" fmla="*/ 255604 w 1235525"/>
                    <a:gd name="connsiteY14" fmla="*/ 530121 h 1218688"/>
                    <a:gd name="connsiteX15" fmla="*/ 254890 w 1235525"/>
                    <a:gd name="connsiteY15" fmla="*/ 548981 h 1218688"/>
                    <a:gd name="connsiteX16" fmla="*/ 50805 w 1235525"/>
                    <a:gd name="connsiteY16" fmla="*/ 546249 h 1218688"/>
                    <a:gd name="connsiteX17" fmla="*/ 55551 w 1235525"/>
                    <a:gd name="connsiteY17" fmla="*/ 718874 h 1218688"/>
                    <a:gd name="connsiteX18" fmla="*/ 281863 w 1235525"/>
                    <a:gd name="connsiteY18" fmla="*/ 746443 h 1218688"/>
                    <a:gd name="connsiteX19" fmla="*/ 468832 w 1235525"/>
                    <a:gd name="connsiteY19" fmla="*/ 783181 h 1218688"/>
                    <a:gd name="connsiteX20" fmla="*/ 707792 w 1235525"/>
                    <a:gd name="connsiteY20" fmla="*/ 884253 h 1218688"/>
                    <a:gd name="connsiteX21" fmla="*/ 942388 w 1235525"/>
                    <a:gd name="connsiteY21" fmla="*/ 643991 h 1218688"/>
                    <a:gd name="connsiteX22" fmla="*/ 714758 w 1235525"/>
                    <a:gd name="connsiteY22" fmla="*/ 886840 h 1218688"/>
                    <a:gd name="connsiteX23" fmla="*/ 1151648 w 1235525"/>
                    <a:gd name="connsiteY23" fmla="*/ 1218169 h 1218688"/>
                    <a:gd name="connsiteX24" fmla="*/ 1219703 w 1235525"/>
                    <a:gd name="connsiteY24" fmla="*/ 948768 h 1218688"/>
                    <a:gd name="connsiteX0" fmla="*/ 1219703 w 1219703"/>
                    <a:gd name="connsiteY0" fmla="*/ 948768 h 980041"/>
                    <a:gd name="connsiteX1" fmla="*/ 953197 w 1219703"/>
                    <a:gd name="connsiteY1" fmla="*/ 411277 h 980041"/>
                    <a:gd name="connsiteX2" fmla="*/ 853715 w 1219703"/>
                    <a:gd name="connsiteY2" fmla="*/ 203537 h 980041"/>
                    <a:gd name="connsiteX3" fmla="*/ 845737 w 1219703"/>
                    <a:gd name="connsiteY3" fmla="*/ 27806 h 980041"/>
                    <a:gd name="connsiteX4" fmla="*/ 661506 w 1219703"/>
                    <a:gd name="connsiteY4" fmla="*/ 58488 h 980041"/>
                    <a:gd name="connsiteX5" fmla="*/ 670016 w 1219703"/>
                    <a:gd name="connsiteY5" fmla="*/ 228881 h 980041"/>
                    <a:gd name="connsiteX6" fmla="*/ 652070 w 1219703"/>
                    <a:gd name="connsiteY6" fmla="*/ 405446 h 980041"/>
                    <a:gd name="connsiteX7" fmla="*/ 664687 w 1219703"/>
                    <a:gd name="connsiteY7" fmla="*/ 231902 h 980041"/>
                    <a:gd name="connsiteX8" fmla="*/ 312889 w 1219703"/>
                    <a:gd name="connsiteY8" fmla="*/ 21239 h 980041"/>
                    <a:gd name="connsiteX9" fmla="*/ 176677 w 1219703"/>
                    <a:gd name="connsiteY9" fmla="*/ 126429 h 980041"/>
                    <a:gd name="connsiteX10" fmla="*/ 400324 w 1219703"/>
                    <a:gd name="connsiteY10" fmla="*/ 313946 h 980041"/>
                    <a:gd name="connsiteX11" fmla="*/ 389673 w 1219703"/>
                    <a:gd name="connsiteY11" fmla="*/ 340567 h 980041"/>
                    <a:gd name="connsiteX12" fmla="*/ 83438 w 1219703"/>
                    <a:gd name="connsiteY12" fmla="*/ 285604 h 980041"/>
                    <a:gd name="connsiteX13" fmla="*/ 14686 w 1219703"/>
                    <a:gd name="connsiteY13" fmla="*/ 400947 h 980041"/>
                    <a:gd name="connsiteX14" fmla="*/ 255604 w 1219703"/>
                    <a:gd name="connsiteY14" fmla="*/ 530121 h 980041"/>
                    <a:gd name="connsiteX15" fmla="*/ 254890 w 1219703"/>
                    <a:gd name="connsiteY15" fmla="*/ 548981 h 980041"/>
                    <a:gd name="connsiteX16" fmla="*/ 50805 w 1219703"/>
                    <a:gd name="connsiteY16" fmla="*/ 546249 h 980041"/>
                    <a:gd name="connsiteX17" fmla="*/ 55551 w 1219703"/>
                    <a:gd name="connsiteY17" fmla="*/ 718874 h 980041"/>
                    <a:gd name="connsiteX18" fmla="*/ 281863 w 1219703"/>
                    <a:gd name="connsiteY18" fmla="*/ 746443 h 980041"/>
                    <a:gd name="connsiteX19" fmla="*/ 468832 w 1219703"/>
                    <a:gd name="connsiteY19" fmla="*/ 783181 h 980041"/>
                    <a:gd name="connsiteX20" fmla="*/ 707792 w 1219703"/>
                    <a:gd name="connsiteY20" fmla="*/ 884253 h 980041"/>
                    <a:gd name="connsiteX21" fmla="*/ 942388 w 1219703"/>
                    <a:gd name="connsiteY21" fmla="*/ 643991 h 980041"/>
                    <a:gd name="connsiteX22" fmla="*/ 714758 w 1219703"/>
                    <a:gd name="connsiteY22" fmla="*/ 886840 h 980041"/>
                    <a:gd name="connsiteX23" fmla="*/ 1219703 w 1219703"/>
                    <a:gd name="connsiteY23" fmla="*/ 948768 h 980041"/>
                    <a:gd name="connsiteX0" fmla="*/ 714758 w 953197"/>
                    <a:gd name="connsiteY0" fmla="*/ 886840 h 886840"/>
                    <a:gd name="connsiteX1" fmla="*/ 953197 w 953197"/>
                    <a:gd name="connsiteY1" fmla="*/ 411277 h 886840"/>
                    <a:gd name="connsiteX2" fmla="*/ 853715 w 953197"/>
                    <a:gd name="connsiteY2" fmla="*/ 203537 h 886840"/>
                    <a:gd name="connsiteX3" fmla="*/ 845737 w 953197"/>
                    <a:gd name="connsiteY3" fmla="*/ 27806 h 886840"/>
                    <a:gd name="connsiteX4" fmla="*/ 661506 w 953197"/>
                    <a:gd name="connsiteY4" fmla="*/ 58488 h 886840"/>
                    <a:gd name="connsiteX5" fmla="*/ 670016 w 953197"/>
                    <a:gd name="connsiteY5" fmla="*/ 228881 h 886840"/>
                    <a:gd name="connsiteX6" fmla="*/ 652070 w 953197"/>
                    <a:gd name="connsiteY6" fmla="*/ 405446 h 886840"/>
                    <a:gd name="connsiteX7" fmla="*/ 664687 w 953197"/>
                    <a:gd name="connsiteY7" fmla="*/ 231902 h 886840"/>
                    <a:gd name="connsiteX8" fmla="*/ 312889 w 953197"/>
                    <a:gd name="connsiteY8" fmla="*/ 21239 h 886840"/>
                    <a:gd name="connsiteX9" fmla="*/ 176677 w 953197"/>
                    <a:gd name="connsiteY9" fmla="*/ 126429 h 886840"/>
                    <a:gd name="connsiteX10" fmla="*/ 400324 w 953197"/>
                    <a:gd name="connsiteY10" fmla="*/ 313946 h 886840"/>
                    <a:gd name="connsiteX11" fmla="*/ 389673 w 953197"/>
                    <a:gd name="connsiteY11" fmla="*/ 340567 h 886840"/>
                    <a:gd name="connsiteX12" fmla="*/ 83438 w 953197"/>
                    <a:gd name="connsiteY12" fmla="*/ 285604 h 886840"/>
                    <a:gd name="connsiteX13" fmla="*/ 14686 w 953197"/>
                    <a:gd name="connsiteY13" fmla="*/ 400947 h 886840"/>
                    <a:gd name="connsiteX14" fmla="*/ 255604 w 953197"/>
                    <a:gd name="connsiteY14" fmla="*/ 530121 h 886840"/>
                    <a:gd name="connsiteX15" fmla="*/ 254890 w 953197"/>
                    <a:gd name="connsiteY15" fmla="*/ 548981 h 886840"/>
                    <a:gd name="connsiteX16" fmla="*/ 50805 w 953197"/>
                    <a:gd name="connsiteY16" fmla="*/ 546249 h 886840"/>
                    <a:gd name="connsiteX17" fmla="*/ 55551 w 953197"/>
                    <a:gd name="connsiteY17" fmla="*/ 718874 h 886840"/>
                    <a:gd name="connsiteX18" fmla="*/ 281863 w 953197"/>
                    <a:gd name="connsiteY18" fmla="*/ 746443 h 886840"/>
                    <a:gd name="connsiteX19" fmla="*/ 468832 w 953197"/>
                    <a:gd name="connsiteY19" fmla="*/ 783181 h 886840"/>
                    <a:gd name="connsiteX20" fmla="*/ 707792 w 953197"/>
                    <a:gd name="connsiteY20" fmla="*/ 884253 h 886840"/>
                    <a:gd name="connsiteX21" fmla="*/ 942388 w 953197"/>
                    <a:gd name="connsiteY21" fmla="*/ 643991 h 886840"/>
                    <a:gd name="connsiteX22" fmla="*/ 714758 w 953197"/>
                    <a:gd name="connsiteY22" fmla="*/ 886840 h 886840"/>
                    <a:gd name="connsiteX0" fmla="*/ 714758 w 953197"/>
                    <a:gd name="connsiteY0" fmla="*/ 886840 h 925248"/>
                    <a:gd name="connsiteX1" fmla="*/ 953197 w 953197"/>
                    <a:gd name="connsiteY1" fmla="*/ 411277 h 925248"/>
                    <a:gd name="connsiteX2" fmla="*/ 853715 w 953197"/>
                    <a:gd name="connsiteY2" fmla="*/ 203537 h 925248"/>
                    <a:gd name="connsiteX3" fmla="*/ 845737 w 953197"/>
                    <a:gd name="connsiteY3" fmla="*/ 27806 h 925248"/>
                    <a:gd name="connsiteX4" fmla="*/ 661506 w 953197"/>
                    <a:gd name="connsiteY4" fmla="*/ 58488 h 925248"/>
                    <a:gd name="connsiteX5" fmla="*/ 670016 w 953197"/>
                    <a:gd name="connsiteY5" fmla="*/ 228881 h 925248"/>
                    <a:gd name="connsiteX6" fmla="*/ 652070 w 953197"/>
                    <a:gd name="connsiteY6" fmla="*/ 405446 h 925248"/>
                    <a:gd name="connsiteX7" fmla="*/ 664687 w 953197"/>
                    <a:gd name="connsiteY7" fmla="*/ 231902 h 925248"/>
                    <a:gd name="connsiteX8" fmla="*/ 312889 w 953197"/>
                    <a:gd name="connsiteY8" fmla="*/ 21239 h 925248"/>
                    <a:gd name="connsiteX9" fmla="*/ 176677 w 953197"/>
                    <a:gd name="connsiteY9" fmla="*/ 126429 h 925248"/>
                    <a:gd name="connsiteX10" fmla="*/ 400324 w 953197"/>
                    <a:gd name="connsiteY10" fmla="*/ 313946 h 925248"/>
                    <a:gd name="connsiteX11" fmla="*/ 389673 w 953197"/>
                    <a:gd name="connsiteY11" fmla="*/ 340567 h 925248"/>
                    <a:gd name="connsiteX12" fmla="*/ 83438 w 953197"/>
                    <a:gd name="connsiteY12" fmla="*/ 285604 h 925248"/>
                    <a:gd name="connsiteX13" fmla="*/ 14686 w 953197"/>
                    <a:gd name="connsiteY13" fmla="*/ 400947 h 925248"/>
                    <a:gd name="connsiteX14" fmla="*/ 255604 w 953197"/>
                    <a:gd name="connsiteY14" fmla="*/ 530121 h 925248"/>
                    <a:gd name="connsiteX15" fmla="*/ 254890 w 953197"/>
                    <a:gd name="connsiteY15" fmla="*/ 548981 h 925248"/>
                    <a:gd name="connsiteX16" fmla="*/ 50805 w 953197"/>
                    <a:gd name="connsiteY16" fmla="*/ 546249 h 925248"/>
                    <a:gd name="connsiteX17" fmla="*/ 55551 w 953197"/>
                    <a:gd name="connsiteY17" fmla="*/ 718874 h 925248"/>
                    <a:gd name="connsiteX18" fmla="*/ 281863 w 953197"/>
                    <a:gd name="connsiteY18" fmla="*/ 746443 h 925248"/>
                    <a:gd name="connsiteX19" fmla="*/ 468832 w 953197"/>
                    <a:gd name="connsiteY19" fmla="*/ 783181 h 925248"/>
                    <a:gd name="connsiteX20" fmla="*/ 707792 w 953197"/>
                    <a:gd name="connsiteY20" fmla="*/ 884253 h 925248"/>
                    <a:gd name="connsiteX21" fmla="*/ 714758 w 953197"/>
                    <a:gd name="connsiteY21" fmla="*/ 886840 h 925248"/>
                    <a:gd name="connsiteX0" fmla="*/ 714758 w 953197"/>
                    <a:gd name="connsiteY0" fmla="*/ 871226 h 909634"/>
                    <a:gd name="connsiteX1" fmla="*/ 953197 w 953197"/>
                    <a:gd name="connsiteY1" fmla="*/ 395663 h 909634"/>
                    <a:gd name="connsiteX2" fmla="*/ 853715 w 953197"/>
                    <a:gd name="connsiteY2" fmla="*/ 187923 h 909634"/>
                    <a:gd name="connsiteX3" fmla="*/ 661506 w 953197"/>
                    <a:gd name="connsiteY3" fmla="*/ 42874 h 909634"/>
                    <a:gd name="connsiteX4" fmla="*/ 670016 w 953197"/>
                    <a:gd name="connsiteY4" fmla="*/ 213267 h 909634"/>
                    <a:gd name="connsiteX5" fmla="*/ 652070 w 953197"/>
                    <a:gd name="connsiteY5" fmla="*/ 389832 h 909634"/>
                    <a:gd name="connsiteX6" fmla="*/ 664687 w 953197"/>
                    <a:gd name="connsiteY6" fmla="*/ 216288 h 909634"/>
                    <a:gd name="connsiteX7" fmla="*/ 312889 w 953197"/>
                    <a:gd name="connsiteY7" fmla="*/ 5625 h 909634"/>
                    <a:gd name="connsiteX8" fmla="*/ 176677 w 953197"/>
                    <a:gd name="connsiteY8" fmla="*/ 110815 h 909634"/>
                    <a:gd name="connsiteX9" fmla="*/ 400324 w 953197"/>
                    <a:gd name="connsiteY9" fmla="*/ 298332 h 909634"/>
                    <a:gd name="connsiteX10" fmla="*/ 389673 w 953197"/>
                    <a:gd name="connsiteY10" fmla="*/ 324953 h 909634"/>
                    <a:gd name="connsiteX11" fmla="*/ 83438 w 953197"/>
                    <a:gd name="connsiteY11" fmla="*/ 269990 h 909634"/>
                    <a:gd name="connsiteX12" fmla="*/ 14686 w 953197"/>
                    <a:gd name="connsiteY12" fmla="*/ 385333 h 909634"/>
                    <a:gd name="connsiteX13" fmla="*/ 255604 w 953197"/>
                    <a:gd name="connsiteY13" fmla="*/ 514507 h 909634"/>
                    <a:gd name="connsiteX14" fmla="*/ 254890 w 953197"/>
                    <a:gd name="connsiteY14" fmla="*/ 533367 h 909634"/>
                    <a:gd name="connsiteX15" fmla="*/ 50805 w 953197"/>
                    <a:gd name="connsiteY15" fmla="*/ 530635 h 909634"/>
                    <a:gd name="connsiteX16" fmla="*/ 55551 w 953197"/>
                    <a:gd name="connsiteY16" fmla="*/ 703260 h 909634"/>
                    <a:gd name="connsiteX17" fmla="*/ 281863 w 953197"/>
                    <a:gd name="connsiteY17" fmla="*/ 730829 h 909634"/>
                    <a:gd name="connsiteX18" fmla="*/ 468832 w 953197"/>
                    <a:gd name="connsiteY18" fmla="*/ 767567 h 909634"/>
                    <a:gd name="connsiteX19" fmla="*/ 707792 w 953197"/>
                    <a:gd name="connsiteY19" fmla="*/ 868639 h 909634"/>
                    <a:gd name="connsiteX20" fmla="*/ 714758 w 953197"/>
                    <a:gd name="connsiteY20" fmla="*/ 871226 h 909634"/>
                    <a:gd name="connsiteX0" fmla="*/ 714758 w 953197"/>
                    <a:gd name="connsiteY0" fmla="*/ 871226 h 909634"/>
                    <a:gd name="connsiteX1" fmla="*/ 953197 w 953197"/>
                    <a:gd name="connsiteY1" fmla="*/ 395663 h 909634"/>
                    <a:gd name="connsiteX2" fmla="*/ 853715 w 953197"/>
                    <a:gd name="connsiteY2" fmla="*/ 187923 h 909634"/>
                    <a:gd name="connsiteX3" fmla="*/ 670016 w 953197"/>
                    <a:gd name="connsiteY3" fmla="*/ 213267 h 909634"/>
                    <a:gd name="connsiteX4" fmla="*/ 652070 w 953197"/>
                    <a:gd name="connsiteY4" fmla="*/ 389832 h 909634"/>
                    <a:gd name="connsiteX5" fmla="*/ 664687 w 953197"/>
                    <a:gd name="connsiteY5" fmla="*/ 216288 h 909634"/>
                    <a:gd name="connsiteX6" fmla="*/ 312889 w 953197"/>
                    <a:gd name="connsiteY6" fmla="*/ 5625 h 909634"/>
                    <a:gd name="connsiteX7" fmla="*/ 176677 w 953197"/>
                    <a:gd name="connsiteY7" fmla="*/ 110815 h 909634"/>
                    <a:gd name="connsiteX8" fmla="*/ 400324 w 953197"/>
                    <a:gd name="connsiteY8" fmla="*/ 298332 h 909634"/>
                    <a:gd name="connsiteX9" fmla="*/ 389673 w 953197"/>
                    <a:gd name="connsiteY9" fmla="*/ 324953 h 909634"/>
                    <a:gd name="connsiteX10" fmla="*/ 83438 w 953197"/>
                    <a:gd name="connsiteY10" fmla="*/ 269990 h 909634"/>
                    <a:gd name="connsiteX11" fmla="*/ 14686 w 953197"/>
                    <a:gd name="connsiteY11" fmla="*/ 385333 h 909634"/>
                    <a:gd name="connsiteX12" fmla="*/ 255604 w 953197"/>
                    <a:gd name="connsiteY12" fmla="*/ 514507 h 909634"/>
                    <a:gd name="connsiteX13" fmla="*/ 254890 w 953197"/>
                    <a:gd name="connsiteY13" fmla="*/ 533367 h 909634"/>
                    <a:gd name="connsiteX14" fmla="*/ 50805 w 953197"/>
                    <a:gd name="connsiteY14" fmla="*/ 530635 h 909634"/>
                    <a:gd name="connsiteX15" fmla="*/ 55551 w 953197"/>
                    <a:gd name="connsiteY15" fmla="*/ 703260 h 909634"/>
                    <a:gd name="connsiteX16" fmla="*/ 281863 w 953197"/>
                    <a:gd name="connsiteY16" fmla="*/ 730829 h 909634"/>
                    <a:gd name="connsiteX17" fmla="*/ 468832 w 953197"/>
                    <a:gd name="connsiteY17" fmla="*/ 767567 h 909634"/>
                    <a:gd name="connsiteX18" fmla="*/ 707792 w 953197"/>
                    <a:gd name="connsiteY18" fmla="*/ 868639 h 909634"/>
                    <a:gd name="connsiteX19" fmla="*/ 714758 w 953197"/>
                    <a:gd name="connsiteY19"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400324 w 953197"/>
                    <a:gd name="connsiteY7" fmla="*/ 298332 h 909634"/>
                    <a:gd name="connsiteX8" fmla="*/ 389673 w 953197"/>
                    <a:gd name="connsiteY8" fmla="*/ 324953 h 909634"/>
                    <a:gd name="connsiteX9" fmla="*/ 83438 w 953197"/>
                    <a:gd name="connsiteY9" fmla="*/ 269990 h 909634"/>
                    <a:gd name="connsiteX10" fmla="*/ 14686 w 953197"/>
                    <a:gd name="connsiteY10" fmla="*/ 385333 h 909634"/>
                    <a:gd name="connsiteX11" fmla="*/ 255604 w 953197"/>
                    <a:gd name="connsiteY11" fmla="*/ 514507 h 909634"/>
                    <a:gd name="connsiteX12" fmla="*/ 254890 w 953197"/>
                    <a:gd name="connsiteY12" fmla="*/ 533367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400324 w 953197"/>
                    <a:gd name="connsiteY7" fmla="*/ 298332 h 909634"/>
                    <a:gd name="connsiteX8" fmla="*/ 205732 w 953197"/>
                    <a:gd name="connsiteY8" fmla="*/ 245291 h 909634"/>
                    <a:gd name="connsiteX9" fmla="*/ 83438 w 953197"/>
                    <a:gd name="connsiteY9" fmla="*/ 269990 h 909634"/>
                    <a:gd name="connsiteX10" fmla="*/ 14686 w 953197"/>
                    <a:gd name="connsiteY10" fmla="*/ 385333 h 909634"/>
                    <a:gd name="connsiteX11" fmla="*/ 255604 w 953197"/>
                    <a:gd name="connsiteY11" fmla="*/ 514507 h 909634"/>
                    <a:gd name="connsiteX12" fmla="*/ 254890 w 953197"/>
                    <a:gd name="connsiteY12" fmla="*/ 533367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400324 w 953197"/>
                    <a:gd name="connsiteY7" fmla="*/ 298332 h 909634"/>
                    <a:gd name="connsiteX8" fmla="*/ 205732 w 953197"/>
                    <a:gd name="connsiteY8" fmla="*/ 245291 h 909634"/>
                    <a:gd name="connsiteX9" fmla="*/ 83438 w 953197"/>
                    <a:gd name="connsiteY9" fmla="*/ 269990 h 909634"/>
                    <a:gd name="connsiteX10" fmla="*/ 14686 w 953197"/>
                    <a:gd name="connsiteY10" fmla="*/ 385333 h 909634"/>
                    <a:gd name="connsiteX11" fmla="*/ 255604 w 953197"/>
                    <a:gd name="connsiteY11" fmla="*/ 514507 h 909634"/>
                    <a:gd name="connsiteX12" fmla="*/ 254890 w 953197"/>
                    <a:gd name="connsiteY12" fmla="*/ 533367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267987 w 953197"/>
                    <a:gd name="connsiteY7" fmla="*/ 251121 h 909634"/>
                    <a:gd name="connsiteX8" fmla="*/ 205732 w 953197"/>
                    <a:gd name="connsiteY8" fmla="*/ 245291 h 909634"/>
                    <a:gd name="connsiteX9" fmla="*/ 83438 w 953197"/>
                    <a:gd name="connsiteY9" fmla="*/ 269990 h 909634"/>
                    <a:gd name="connsiteX10" fmla="*/ 14686 w 953197"/>
                    <a:gd name="connsiteY10" fmla="*/ 385333 h 909634"/>
                    <a:gd name="connsiteX11" fmla="*/ 255604 w 953197"/>
                    <a:gd name="connsiteY11" fmla="*/ 514507 h 909634"/>
                    <a:gd name="connsiteX12" fmla="*/ 254890 w 953197"/>
                    <a:gd name="connsiteY12" fmla="*/ 533367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267987 w 953197"/>
                    <a:gd name="connsiteY7" fmla="*/ 251121 h 909634"/>
                    <a:gd name="connsiteX8" fmla="*/ 205732 w 953197"/>
                    <a:gd name="connsiteY8" fmla="*/ 245291 h 909634"/>
                    <a:gd name="connsiteX9" fmla="*/ 83438 w 953197"/>
                    <a:gd name="connsiteY9" fmla="*/ 269990 h 909634"/>
                    <a:gd name="connsiteX10" fmla="*/ 14686 w 953197"/>
                    <a:gd name="connsiteY10" fmla="*/ 385333 h 909634"/>
                    <a:gd name="connsiteX11" fmla="*/ 255604 w 953197"/>
                    <a:gd name="connsiteY11" fmla="*/ 514507 h 909634"/>
                    <a:gd name="connsiteX12" fmla="*/ 97483 w 953197"/>
                    <a:gd name="connsiteY12" fmla="*/ 497395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267987 w 953197"/>
                    <a:gd name="connsiteY7" fmla="*/ 251121 h 909634"/>
                    <a:gd name="connsiteX8" fmla="*/ 205732 w 953197"/>
                    <a:gd name="connsiteY8" fmla="*/ 245291 h 909634"/>
                    <a:gd name="connsiteX9" fmla="*/ 83438 w 953197"/>
                    <a:gd name="connsiteY9" fmla="*/ 269990 h 909634"/>
                    <a:gd name="connsiteX10" fmla="*/ 14686 w 953197"/>
                    <a:gd name="connsiteY10" fmla="*/ 385333 h 909634"/>
                    <a:gd name="connsiteX11" fmla="*/ 102253 w 953197"/>
                    <a:gd name="connsiteY11" fmla="*/ 472084 h 909634"/>
                    <a:gd name="connsiteX12" fmla="*/ 97483 w 953197"/>
                    <a:gd name="connsiteY12" fmla="*/ 497395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65634 h 904042"/>
                    <a:gd name="connsiteX1" fmla="*/ 953197 w 953197"/>
                    <a:gd name="connsiteY1" fmla="*/ 390071 h 904042"/>
                    <a:gd name="connsiteX2" fmla="*/ 670016 w 953197"/>
                    <a:gd name="connsiteY2" fmla="*/ 207675 h 904042"/>
                    <a:gd name="connsiteX3" fmla="*/ 652070 w 953197"/>
                    <a:gd name="connsiteY3" fmla="*/ 384240 h 904042"/>
                    <a:gd name="connsiteX4" fmla="*/ 664687 w 953197"/>
                    <a:gd name="connsiteY4" fmla="*/ 210696 h 904042"/>
                    <a:gd name="connsiteX5" fmla="*/ 312889 w 953197"/>
                    <a:gd name="connsiteY5" fmla="*/ 33 h 904042"/>
                    <a:gd name="connsiteX6" fmla="*/ 147353 w 953197"/>
                    <a:gd name="connsiteY6" fmla="*/ 194800 h 904042"/>
                    <a:gd name="connsiteX7" fmla="*/ 267987 w 953197"/>
                    <a:gd name="connsiteY7" fmla="*/ 245529 h 904042"/>
                    <a:gd name="connsiteX8" fmla="*/ 205732 w 953197"/>
                    <a:gd name="connsiteY8" fmla="*/ 239699 h 904042"/>
                    <a:gd name="connsiteX9" fmla="*/ 83438 w 953197"/>
                    <a:gd name="connsiteY9" fmla="*/ 264398 h 904042"/>
                    <a:gd name="connsiteX10" fmla="*/ 14686 w 953197"/>
                    <a:gd name="connsiteY10" fmla="*/ 379741 h 904042"/>
                    <a:gd name="connsiteX11" fmla="*/ 102253 w 953197"/>
                    <a:gd name="connsiteY11" fmla="*/ 466492 h 904042"/>
                    <a:gd name="connsiteX12" fmla="*/ 97483 w 953197"/>
                    <a:gd name="connsiteY12" fmla="*/ 491803 h 904042"/>
                    <a:gd name="connsiteX13" fmla="*/ 50805 w 953197"/>
                    <a:gd name="connsiteY13" fmla="*/ 525043 h 904042"/>
                    <a:gd name="connsiteX14" fmla="*/ 55551 w 953197"/>
                    <a:gd name="connsiteY14" fmla="*/ 697668 h 904042"/>
                    <a:gd name="connsiteX15" fmla="*/ 281863 w 953197"/>
                    <a:gd name="connsiteY15" fmla="*/ 725237 h 904042"/>
                    <a:gd name="connsiteX16" fmla="*/ 468832 w 953197"/>
                    <a:gd name="connsiteY16" fmla="*/ 761975 h 904042"/>
                    <a:gd name="connsiteX17" fmla="*/ 707792 w 953197"/>
                    <a:gd name="connsiteY17" fmla="*/ 863047 h 904042"/>
                    <a:gd name="connsiteX18" fmla="*/ 714758 w 953197"/>
                    <a:gd name="connsiteY18" fmla="*/ 865634 h 904042"/>
                    <a:gd name="connsiteX0" fmla="*/ 714758 w 953197"/>
                    <a:gd name="connsiteY0" fmla="*/ 789185 h 827593"/>
                    <a:gd name="connsiteX1" fmla="*/ 953197 w 953197"/>
                    <a:gd name="connsiteY1" fmla="*/ 313622 h 827593"/>
                    <a:gd name="connsiteX2" fmla="*/ 670016 w 953197"/>
                    <a:gd name="connsiteY2" fmla="*/ 131226 h 827593"/>
                    <a:gd name="connsiteX3" fmla="*/ 652070 w 953197"/>
                    <a:gd name="connsiteY3" fmla="*/ 307791 h 827593"/>
                    <a:gd name="connsiteX4" fmla="*/ 664687 w 953197"/>
                    <a:gd name="connsiteY4" fmla="*/ 134247 h 827593"/>
                    <a:gd name="connsiteX5" fmla="*/ 219791 w 953197"/>
                    <a:gd name="connsiteY5" fmla="*/ 62 h 827593"/>
                    <a:gd name="connsiteX6" fmla="*/ 147353 w 953197"/>
                    <a:gd name="connsiteY6" fmla="*/ 118351 h 827593"/>
                    <a:gd name="connsiteX7" fmla="*/ 267987 w 953197"/>
                    <a:gd name="connsiteY7" fmla="*/ 169080 h 827593"/>
                    <a:gd name="connsiteX8" fmla="*/ 205732 w 953197"/>
                    <a:gd name="connsiteY8" fmla="*/ 163250 h 827593"/>
                    <a:gd name="connsiteX9" fmla="*/ 83438 w 953197"/>
                    <a:gd name="connsiteY9" fmla="*/ 187949 h 827593"/>
                    <a:gd name="connsiteX10" fmla="*/ 14686 w 953197"/>
                    <a:gd name="connsiteY10" fmla="*/ 303292 h 827593"/>
                    <a:gd name="connsiteX11" fmla="*/ 102253 w 953197"/>
                    <a:gd name="connsiteY11" fmla="*/ 390043 h 827593"/>
                    <a:gd name="connsiteX12" fmla="*/ 97483 w 953197"/>
                    <a:gd name="connsiteY12" fmla="*/ 415354 h 827593"/>
                    <a:gd name="connsiteX13" fmla="*/ 50805 w 953197"/>
                    <a:gd name="connsiteY13" fmla="*/ 448594 h 827593"/>
                    <a:gd name="connsiteX14" fmla="*/ 55551 w 953197"/>
                    <a:gd name="connsiteY14" fmla="*/ 621219 h 827593"/>
                    <a:gd name="connsiteX15" fmla="*/ 281863 w 953197"/>
                    <a:gd name="connsiteY15" fmla="*/ 648788 h 827593"/>
                    <a:gd name="connsiteX16" fmla="*/ 468832 w 953197"/>
                    <a:gd name="connsiteY16" fmla="*/ 685526 h 827593"/>
                    <a:gd name="connsiteX17" fmla="*/ 707792 w 953197"/>
                    <a:gd name="connsiteY17" fmla="*/ 786598 h 827593"/>
                    <a:gd name="connsiteX18" fmla="*/ 714758 w 953197"/>
                    <a:gd name="connsiteY18" fmla="*/ 789185 h 827593"/>
                    <a:gd name="connsiteX0" fmla="*/ 717108 w 955547"/>
                    <a:gd name="connsiteY0" fmla="*/ 789185 h 827593"/>
                    <a:gd name="connsiteX1" fmla="*/ 955547 w 955547"/>
                    <a:gd name="connsiteY1" fmla="*/ 313622 h 827593"/>
                    <a:gd name="connsiteX2" fmla="*/ 672366 w 955547"/>
                    <a:gd name="connsiteY2" fmla="*/ 131226 h 827593"/>
                    <a:gd name="connsiteX3" fmla="*/ 654420 w 955547"/>
                    <a:gd name="connsiteY3" fmla="*/ 307791 h 827593"/>
                    <a:gd name="connsiteX4" fmla="*/ 667037 w 955547"/>
                    <a:gd name="connsiteY4" fmla="*/ 134247 h 827593"/>
                    <a:gd name="connsiteX5" fmla="*/ 222141 w 955547"/>
                    <a:gd name="connsiteY5" fmla="*/ 62 h 827593"/>
                    <a:gd name="connsiteX6" fmla="*/ 149703 w 955547"/>
                    <a:gd name="connsiteY6" fmla="*/ 118351 h 827593"/>
                    <a:gd name="connsiteX7" fmla="*/ 270337 w 955547"/>
                    <a:gd name="connsiteY7" fmla="*/ 169080 h 827593"/>
                    <a:gd name="connsiteX8" fmla="*/ 208082 w 955547"/>
                    <a:gd name="connsiteY8" fmla="*/ 163250 h 827593"/>
                    <a:gd name="connsiteX9" fmla="*/ 85788 w 955547"/>
                    <a:gd name="connsiteY9" fmla="*/ 187949 h 827593"/>
                    <a:gd name="connsiteX10" fmla="*/ 17036 w 955547"/>
                    <a:gd name="connsiteY10" fmla="*/ 303292 h 827593"/>
                    <a:gd name="connsiteX11" fmla="*/ 104603 w 955547"/>
                    <a:gd name="connsiteY11" fmla="*/ 390043 h 827593"/>
                    <a:gd name="connsiteX12" fmla="*/ 99833 w 955547"/>
                    <a:gd name="connsiteY12" fmla="*/ 415354 h 827593"/>
                    <a:gd name="connsiteX13" fmla="*/ 53155 w 955547"/>
                    <a:gd name="connsiteY13" fmla="*/ 448594 h 827593"/>
                    <a:gd name="connsiteX14" fmla="*/ 53112 w 955547"/>
                    <a:gd name="connsiteY14" fmla="*/ 600205 h 827593"/>
                    <a:gd name="connsiteX15" fmla="*/ 284213 w 955547"/>
                    <a:gd name="connsiteY15" fmla="*/ 648788 h 827593"/>
                    <a:gd name="connsiteX16" fmla="*/ 471182 w 955547"/>
                    <a:gd name="connsiteY16" fmla="*/ 685526 h 827593"/>
                    <a:gd name="connsiteX17" fmla="*/ 710142 w 955547"/>
                    <a:gd name="connsiteY17" fmla="*/ 786598 h 827593"/>
                    <a:gd name="connsiteX18" fmla="*/ 717108 w 955547"/>
                    <a:gd name="connsiteY18" fmla="*/ 789185 h 827593"/>
                    <a:gd name="connsiteX0" fmla="*/ 717108 w 955547"/>
                    <a:gd name="connsiteY0" fmla="*/ 789185 h 827593"/>
                    <a:gd name="connsiteX1" fmla="*/ 955547 w 955547"/>
                    <a:gd name="connsiteY1" fmla="*/ 313622 h 827593"/>
                    <a:gd name="connsiteX2" fmla="*/ 672366 w 955547"/>
                    <a:gd name="connsiteY2" fmla="*/ 131226 h 827593"/>
                    <a:gd name="connsiteX3" fmla="*/ 654420 w 955547"/>
                    <a:gd name="connsiteY3" fmla="*/ 307791 h 827593"/>
                    <a:gd name="connsiteX4" fmla="*/ 667037 w 955547"/>
                    <a:gd name="connsiteY4" fmla="*/ 134247 h 827593"/>
                    <a:gd name="connsiteX5" fmla="*/ 222141 w 955547"/>
                    <a:gd name="connsiteY5" fmla="*/ 62 h 827593"/>
                    <a:gd name="connsiteX6" fmla="*/ 149703 w 955547"/>
                    <a:gd name="connsiteY6" fmla="*/ 118351 h 827593"/>
                    <a:gd name="connsiteX7" fmla="*/ 270337 w 955547"/>
                    <a:gd name="connsiteY7" fmla="*/ 169080 h 827593"/>
                    <a:gd name="connsiteX8" fmla="*/ 208082 w 955547"/>
                    <a:gd name="connsiteY8" fmla="*/ 163250 h 827593"/>
                    <a:gd name="connsiteX9" fmla="*/ 85788 w 955547"/>
                    <a:gd name="connsiteY9" fmla="*/ 187949 h 827593"/>
                    <a:gd name="connsiteX10" fmla="*/ 17036 w 955547"/>
                    <a:gd name="connsiteY10" fmla="*/ 303292 h 827593"/>
                    <a:gd name="connsiteX11" fmla="*/ 104603 w 955547"/>
                    <a:gd name="connsiteY11" fmla="*/ 390043 h 827593"/>
                    <a:gd name="connsiteX12" fmla="*/ 53155 w 955547"/>
                    <a:gd name="connsiteY12" fmla="*/ 448594 h 827593"/>
                    <a:gd name="connsiteX13" fmla="*/ 53112 w 955547"/>
                    <a:gd name="connsiteY13" fmla="*/ 600205 h 827593"/>
                    <a:gd name="connsiteX14" fmla="*/ 284213 w 955547"/>
                    <a:gd name="connsiteY14" fmla="*/ 648788 h 827593"/>
                    <a:gd name="connsiteX15" fmla="*/ 471182 w 955547"/>
                    <a:gd name="connsiteY15" fmla="*/ 685526 h 827593"/>
                    <a:gd name="connsiteX16" fmla="*/ 710142 w 955547"/>
                    <a:gd name="connsiteY16" fmla="*/ 786598 h 827593"/>
                    <a:gd name="connsiteX17" fmla="*/ 717108 w 955547"/>
                    <a:gd name="connsiteY17" fmla="*/ 789185 h 827593"/>
                    <a:gd name="connsiteX0" fmla="*/ 717108 w 955547"/>
                    <a:gd name="connsiteY0" fmla="*/ 789185 h 827593"/>
                    <a:gd name="connsiteX1" fmla="*/ 955547 w 955547"/>
                    <a:gd name="connsiteY1" fmla="*/ 313622 h 827593"/>
                    <a:gd name="connsiteX2" fmla="*/ 672366 w 955547"/>
                    <a:gd name="connsiteY2" fmla="*/ 131226 h 827593"/>
                    <a:gd name="connsiteX3" fmla="*/ 654420 w 955547"/>
                    <a:gd name="connsiteY3" fmla="*/ 307791 h 827593"/>
                    <a:gd name="connsiteX4" fmla="*/ 667037 w 955547"/>
                    <a:gd name="connsiteY4" fmla="*/ 134247 h 827593"/>
                    <a:gd name="connsiteX5" fmla="*/ 222141 w 955547"/>
                    <a:gd name="connsiteY5" fmla="*/ 62 h 827593"/>
                    <a:gd name="connsiteX6" fmla="*/ 149703 w 955547"/>
                    <a:gd name="connsiteY6" fmla="*/ 118351 h 827593"/>
                    <a:gd name="connsiteX7" fmla="*/ 270337 w 955547"/>
                    <a:gd name="connsiteY7" fmla="*/ 169080 h 827593"/>
                    <a:gd name="connsiteX8" fmla="*/ 208082 w 955547"/>
                    <a:gd name="connsiteY8" fmla="*/ 163250 h 827593"/>
                    <a:gd name="connsiteX9" fmla="*/ 85788 w 955547"/>
                    <a:gd name="connsiteY9" fmla="*/ 187949 h 827593"/>
                    <a:gd name="connsiteX10" fmla="*/ 17036 w 955547"/>
                    <a:gd name="connsiteY10" fmla="*/ 303292 h 827593"/>
                    <a:gd name="connsiteX11" fmla="*/ 104603 w 955547"/>
                    <a:gd name="connsiteY11" fmla="*/ 390043 h 827593"/>
                    <a:gd name="connsiteX12" fmla="*/ 53155 w 955547"/>
                    <a:gd name="connsiteY12" fmla="*/ 448594 h 827593"/>
                    <a:gd name="connsiteX13" fmla="*/ 53112 w 955547"/>
                    <a:gd name="connsiteY13" fmla="*/ 600205 h 827593"/>
                    <a:gd name="connsiteX14" fmla="*/ 284213 w 955547"/>
                    <a:gd name="connsiteY14" fmla="*/ 648788 h 827593"/>
                    <a:gd name="connsiteX15" fmla="*/ 471182 w 955547"/>
                    <a:gd name="connsiteY15" fmla="*/ 685526 h 827593"/>
                    <a:gd name="connsiteX16" fmla="*/ 710142 w 955547"/>
                    <a:gd name="connsiteY16" fmla="*/ 786598 h 827593"/>
                    <a:gd name="connsiteX17" fmla="*/ 717108 w 955547"/>
                    <a:gd name="connsiteY17" fmla="*/ 789185 h 827593"/>
                    <a:gd name="connsiteX0" fmla="*/ 717108 w 955547"/>
                    <a:gd name="connsiteY0" fmla="*/ 789185 h 827593"/>
                    <a:gd name="connsiteX1" fmla="*/ 955547 w 955547"/>
                    <a:gd name="connsiteY1" fmla="*/ 313622 h 827593"/>
                    <a:gd name="connsiteX2" fmla="*/ 672366 w 955547"/>
                    <a:gd name="connsiteY2" fmla="*/ 131226 h 827593"/>
                    <a:gd name="connsiteX3" fmla="*/ 654420 w 955547"/>
                    <a:gd name="connsiteY3" fmla="*/ 307791 h 827593"/>
                    <a:gd name="connsiteX4" fmla="*/ 667037 w 955547"/>
                    <a:gd name="connsiteY4" fmla="*/ 134247 h 827593"/>
                    <a:gd name="connsiteX5" fmla="*/ 222141 w 955547"/>
                    <a:gd name="connsiteY5" fmla="*/ 62 h 827593"/>
                    <a:gd name="connsiteX6" fmla="*/ 149703 w 955547"/>
                    <a:gd name="connsiteY6" fmla="*/ 118351 h 827593"/>
                    <a:gd name="connsiteX7" fmla="*/ 270337 w 955547"/>
                    <a:gd name="connsiteY7" fmla="*/ 169080 h 827593"/>
                    <a:gd name="connsiteX8" fmla="*/ 208082 w 955547"/>
                    <a:gd name="connsiteY8" fmla="*/ 163250 h 827593"/>
                    <a:gd name="connsiteX9" fmla="*/ 85788 w 955547"/>
                    <a:gd name="connsiteY9" fmla="*/ 187949 h 827593"/>
                    <a:gd name="connsiteX10" fmla="*/ 17036 w 955547"/>
                    <a:gd name="connsiteY10" fmla="*/ 303292 h 827593"/>
                    <a:gd name="connsiteX11" fmla="*/ 104603 w 955547"/>
                    <a:gd name="connsiteY11" fmla="*/ 390043 h 827593"/>
                    <a:gd name="connsiteX12" fmla="*/ 53155 w 955547"/>
                    <a:gd name="connsiteY12" fmla="*/ 448594 h 827593"/>
                    <a:gd name="connsiteX13" fmla="*/ 53112 w 955547"/>
                    <a:gd name="connsiteY13" fmla="*/ 600205 h 827593"/>
                    <a:gd name="connsiteX14" fmla="*/ 284213 w 955547"/>
                    <a:gd name="connsiteY14" fmla="*/ 648788 h 827593"/>
                    <a:gd name="connsiteX15" fmla="*/ 471182 w 955547"/>
                    <a:gd name="connsiteY15" fmla="*/ 685526 h 827593"/>
                    <a:gd name="connsiteX16" fmla="*/ 710142 w 955547"/>
                    <a:gd name="connsiteY16" fmla="*/ 786598 h 827593"/>
                    <a:gd name="connsiteX17" fmla="*/ 717108 w 955547"/>
                    <a:gd name="connsiteY17" fmla="*/ 789185 h 827593"/>
                    <a:gd name="connsiteX0" fmla="*/ 717108 w 955547"/>
                    <a:gd name="connsiteY0" fmla="*/ 789185 h 827593"/>
                    <a:gd name="connsiteX1" fmla="*/ 955547 w 955547"/>
                    <a:gd name="connsiteY1" fmla="*/ 313622 h 827593"/>
                    <a:gd name="connsiteX2" fmla="*/ 672366 w 955547"/>
                    <a:gd name="connsiteY2" fmla="*/ 131226 h 827593"/>
                    <a:gd name="connsiteX3" fmla="*/ 654420 w 955547"/>
                    <a:gd name="connsiteY3" fmla="*/ 307791 h 827593"/>
                    <a:gd name="connsiteX4" fmla="*/ 667037 w 955547"/>
                    <a:gd name="connsiteY4" fmla="*/ 134247 h 827593"/>
                    <a:gd name="connsiteX5" fmla="*/ 222141 w 955547"/>
                    <a:gd name="connsiteY5" fmla="*/ 62 h 827593"/>
                    <a:gd name="connsiteX6" fmla="*/ 149703 w 955547"/>
                    <a:gd name="connsiteY6" fmla="*/ 118351 h 827593"/>
                    <a:gd name="connsiteX7" fmla="*/ 270337 w 955547"/>
                    <a:gd name="connsiteY7" fmla="*/ 169080 h 827593"/>
                    <a:gd name="connsiteX8" fmla="*/ 85788 w 955547"/>
                    <a:gd name="connsiteY8" fmla="*/ 187949 h 827593"/>
                    <a:gd name="connsiteX9" fmla="*/ 17036 w 955547"/>
                    <a:gd name="connsiteY9" fmla="*/ 303292 h 827593"/>
                    <a:gd name="connsiteX10" fmla="*/ 104603 w 955547"/>
                    <a:gd name="connsiteY10" fmla="*/ 390043 h 827593"/>
                    <a:gd name="connsiteX11" fmla="*/ 53155 w 955547"/>
                    <a:gd name="connsiteY11" fmla="*/ 448594 h 827593"/>
                    <a:gd name="connsiteX12" fmla="*/ 53112 w 955547"/>
                    <a:gd name="connsiteY12" fmla="*/ 600205 h 827593"/>
                    <a:gd name="connsiteX13" fmla="*/ 284213 w 955547"/>
                    <a:gd name="connsiteY13" fmla="*/ 648788 h 827593"/>
                    <a:gd name="connsiteX14" fmla="*/ 471182 w 955547"/>
                    <a:gd name="connsiteY14" fmla="*/ 685526 h 827593"/>
                    <a:gd name="connsiteX15" fmla="*/ 710142 w 955547"/>
                    <a:gd name="connsiteY15" fmla="*/ 786598 h 827593"/>
                    <a:gd name="connsiteX16" fmla="*/ 717108 w 955547"/>
                    <a:gd name="connsiteY16" fmla="*/ 789185 h 827593"/>
                    <a:gd name="connsiteX0" fmla="*/ 717108 w 955547"/>
                    <a:gd name="connsiteY0" fmla="*/ 789220 h 827628"/>
                    <a:gd name="connsiteX1" fmla="*/ 955547 w 955547"/>
                    <a:gd name="connsiteY1" fmla="*/ 313657 h 827628"/>
                    <a:gd name="connsiteX2" fmla="*/ 672366 w 955547"/>
                    <a:gd name="connsiteY2" fmla="*/ 131261 h 827628"/>
                    <a:gd name="connsiteX3" fmla="*/ 654420 w 955547"/>
                    <a:gd name="connsiteY3" fmla="*/ 307826 h 827628"/>
                    <a:gd name="connsiteX4" fmla="*/ 667037 w 955547"/>
                    <a:gd name="connsiteY4" fmla="*/ 134282 h 827628"/>
                    <a:gd name="connsiteX5" fmla="*/ 222141 w 955547"/>
                    <a:gd name="connsiteY5" fmla="*/ 97 h 827628"/>
                    <a:gd name="connsiteX6" fmla="*/ 149703 w 955547"/>
                    <a:gd name="connsiteY6" fmla="*/ 118386 h 827628"/>
                    <a:gd name="connsiteX7" fmla="*/ 270337 w 955547"/>
                    <a:gd name="connsiteY7" fmla="*/ 169115 h 827628"/>
                    <a:gd name="connsiteX8" fmla="*/ 85788 w 955547"/>
                    <a:gd name="connsiteY8" fmla="*/ 187984 h 827628"/>
                    <a:gd name="connsiteX9" fmla="*/ 17036 w 955547"/>
                    <a:gd name="connsiteY9" fmla="*/ 303327 h 827628"/>
                    <a:gd name="connsiteX10" fmla="*/ 104603 w 955547"/>
                    <a:gd name="connsiteY10" fmla="*/ 390078 h 827628"/>
                    <a:gd name="connsiteX11" fmla="*/ 53155 w 955547"/>
                    <a:gd name="connsiteY11" fmla="*/ 448629 h 827628"/>
                    <a:gd name="connsiteX12" fmla="*/ 53112 w 955547"/>
                    <a:gd name="connsiteY12" fmla="*/ 600240 h 827628"/>
                    <a:gd name="connsiteX13" fmla="*/ 284213 w 955547"/>
                    <a:gd name="connsiteY13" fmla="*/ 648823 h 827628"/>
                    <a:gd name="connsiteX14" fmla="*/ 471182 w 955547"/>
                    <a:gd name="connsiteY14" fmla="*/ 685561 h 827628"/>
                    <a:gd name="connsiteX15" fmla="*/ 710142 w 955547"/>
                    <a:gd name="connsiteY15" fmla="*/ 786633 h 827628"/>
                    <a:gd name="connsiteX16" fmla="*/ 717108 w 955547"/>
                    <a:gd name="connsiteY16" fmla="*/ 789220 h 827628"/>
                    <a:gd name="connsiteX0" fmla="*/ 717108 w 955547"/>
                    <a:gd name="connsiteY0" fmla="*/ 789220 h 827628"/>
                    <a:gd name="connsiteX1" fmla="*/ 955547 w 955547"/>
                    <a:gd name="connsiteY1" fmla="*/ 313657 h 827628"/>
                    <a:gd name="connsiteX2" fmla="*/ 672366 w 955547"/>
                    <a:gd name="connsiteY2" fmla="*/ 131261 h 827628"/>
                    <a:gd name="connsiteX3" fmla="*/ 654420 w 955547"/>
                    <a:gd name="connsiteY3" fmla="*/ 307826 h 827628"/>
                    <a:gd name="connsiteX4" fmla="*/ 667037 w 955547"/>
                    <a:gd name="connsiteY4" fmla="*/ 134282 h 827628"/>
                    <a:gd name="connsiteX5" fmla="*/ 222141 w 955547"/>
                    <a:gd name="connsiteY5" fmla="*/ 97 h 827628"/>
                    <a:gd name="connsiteX6" fmla="*/ 149703 w 955547"/>
                    <a:gd name="connsiteY6" fmla="*/ 118386 h 827628"/>
                    <a:gd name="connsiteX7" fmla="*/ 270337 w 955547"/>
                    <a:gd name="connsiteY7" fmla="*/ 169115 h 827628"/>
                    <a:gd name="connsiteX8" fmla="*/ 85788 w 955547"/>
                    <a:gd name="connsiteY8" fmla="*/ 187984 h 827628"/>
                    <a:gd name="connsiteX9" fmla="*/ 17036 w 955547"/>
                    <a:gd name="connsiteY9" fmla="*/ 303327 h 827628"/>
                    <a:gd name="connsiteX10" fmla="*/ 104603 w 955547"/>
                    <a:gd name="connsiteY10" fmla="*/ 390078 h 827628"/>
                    <a:gd name="connsiteX11" fmla="*/ 53155 w 955547"/>
                    <a:gd name="connsiteY11" fmla="*/ 448629 h 827628"/>
                    <a:gd name="connsiteX12" fmla="*/ 53112 w 955547"/>
                    <a:gd name="connsiteY12" fmla="*/ 600240 h 827628"/>
                    <a:gd name="connsiteX13" fmla="*/ 284213 w 955547"/>
                    <a:gd name="connsiteY13" fmla="*/ 648823 h 827628"/>
                    <a:gd name="connsiteX14" fmla="*/ 471182 w 955547"/>
                    <a:gd name="connsiteY14" fmla="*/ 685561 h 827628"/>
                    <a:gd name="connsiteX15" fmla="*/ 710142 w 955547"/>
                    <a:gd name="connsiteY15" fmla="*/ 786633 h 827628"/>
                    <a:gd name="connsiteX16" fmla="*/ 717108 w 955547"/>
                    <a:gd name="connsiteY16" fmla="*/ 789220 h 827628"/>
                    <a:gd name="connsiteX0" fmla="*/ 714982 w 953421"/>
                    <a:gd name="connsiteY0" fmla="*/ 789220 h 827628"/>
                    <a:gd name="connsiteX1" fmla="*/ 953421 w 953421"/>
                    <a:gd name="connsiteY1" fmla="*/ 313657 h 827628"/>
                    <a:gd name="connsiteX2" fmla="*/ 670240 w 953421"/>
                    <a:gd name="connsiteY2" fmla="*/ 131261 h 827628"/>
                    <a:gd name="connsiteX3" fmla="*/ 652294 w 953421"/>
                    <a:gd name="connsiteY3" fmla="*/ 307826 h 827628"/>
                    <a:gd name="connsiteX4" fmla="*/ 664911 w 953421"/>
                    <a:gd name="connsiteY4" fmla="*/ 134282 h 827628"/>
                    <a:gd name="connsiteX5" fmla="*/ 220015 w 953421"/>
                    <a:gd name="connsiteY5" fmla="*/ 97 h 827628"/>
                    <a:gd name="connsiteX6" fmla="*/ 147577 w 953421"/>
                    <a:gd name="connsiteY6" fmla="*/ 118386 h 827628"/>
                    <a:gd name="connsiteX7" fmla="*/ 268211 w 953421"/>
                    <a:gd name="connsiteY7" fmla="*/ 169115 h 827628"/>
                    <a:gd name="connsiteX8" fmla="*/ 83662 w 953421"/>
                    <a:gd name="connsiteY8" fmla="*/ 187984 h 827628"/>
                    <a:gd name="connsiteX9" fmla="*/ 14910 w 953421"/>
                    <a:gd name="connsiteY9" fmla="*/ 303327 h 827628"/>
                    <a:gd name="connsiteX10" fmla="*/ 102477 w 953421"/>
                    <a:gd name="connsiteY10" fmla="*/ 390078 h 827628"/>
                    <a:gd name="connsiteX11" fmla="*/ 55413 w 953421"/>
                    <a:gd name="connsiteY11" fmla="*/ 414818 h 827628"/>
                    <a:gd name="connsiteX12" fmla="*/ 50986 w 953421"/>
                    <a:gd name="connsiteY12" fmla="*/ 600240 h 827628"/>
                    <a:gd name="connsiteX13" fmla="*/ 282087 w 953421"/>
                    <a:gd name="connsiteY13" fmla="*/ 648823 h 827628"/>
                    <a:gd name="connsiteX14" fmla="*/ 469056 w 953421"/>
                    <a:gd name="connsiteY14" fmla="*/ 685561 h 827628"/>
                    <a:gd name="connsiteX15" fmla="*/ 708016 w 953421"/>
                    <a:gd name="connsiteY15" fmla="*/ 786633 h 827628"/>
                    <a:gd name="connsiteX16" fmla="*/ 714982 w 953421"/>
                    <a:gd name="connsiteY16" fmla="*/ 789220 h 827628"/>
                    <a:gd name="connsiteX0" fmla="*/ 713193 w 951632"/>
                    <a:gd name="connsiteY0" fmla="*/ 789220 h 827628"/>
                    <a:gd name="connsiteX1" fmla="*/ 951632 w 951632"/>
                    <a:gd name="connsiteY1" fmla="*/ 313657 h 827628"/>
                    <a:gd name="connsiteX2" fmla="*/ 668451 w 951632"/>
                    <a:gd name="connsiteY2" fmla="*/ 131261 h 827628"/>
                    <a:gd name="connsiteX3" fmla="*/ 650505 w 951632"/>
                    <a:gd name="connsiteY3" fmla="*/ 307826 h 827628"/>
                    <a:gd name="connsiteX4" fmla="*/ 663122 w 951632"/>
                    <a:gd name="connsiteY4" fmla="*/ 134282 h 827628"/>
                    <a:gd name="connsiteX5" fmla="*/ 218226 w 951632"/>
                    <a:gd name="connsiteY5" fmla="*/ 97 h 827628"/>
                    <a:gd name="connsiteX6" fmla="*/ 145788 w 951632"/>
                    <a:gd name="connsiteY6" fmla="*/ 118386 h 827628"/>
                    <a:gd name="connsiteX7" fmla="*/ 266422 w 951632"/>
                    <a:gd name="connsiteY7" fmla="*/ 169115 h 827628"/>
                    <a:gd name="connsiteX8" fmla="*/ 81873 w 951632"/>
                    <a:gd name="connsiteY8" fmla="*/ 187984 h 827628"/>
                    <a:gd name="connsiteX9" fmla="*/ 13121 w 951632"/>
                    <a:gd name="connsiteY9" fmla="*/ 303327 h 827628"/>
                    <a:gd name="connsiteX10" fmla="*/ 100688 w 951632"/>
                    <a:gd name="connsiteY10" fmla="*/ 390078 h 827628"/>
                    <a:gd name="connsiteX11" fmla="*/ 53624 w 951632"/>
                    <a:gd name="connsiteY11" fmla="*/ 414818 h 827628"/>
                    <a:gd name="connsiteX12" fmla="*/ 72014 w 951632"/>
                    <a:gd name="connsiteY12" fmla="*/ 563954 h 827628"/>
                    <a:gd name="connsiteX13" fmla="*/ 280298 w 951632"/>
                    <a:gd name="connsiteY13" fmla="*/ 648823 h 827628"/>
                    <a:gd name="connsiteX14" fmla="*/ 467267 w 951632"/>
                    <a:gd name="connsiteY14" fmla="*/ 685561 h 827628"/>
                    <a:gd name="connsiteX15" fmla="*/ 706227 w 951632"/>
                    <a:gd name="connsiteY15" fmla="*/ 786633 h 827628"/>
                    <a:gd name="connsiteX16" fmla="*/ 713193 w 951632"/>
                    <a:gd name="connsiteY16" fmla="*/ 789220 h 827628"/>
                    <a:gd name="connsiteX0" fmla="*/ 713193 w 951632"/>
                    <a:gd name="connsiteY0" fmla="*/ 789220 h 827628"/>
                    <a:gd name="connsiteX1" fmla="*/ 951632 w 951632"/>
                    <a:gd name="connsiteY1" fmla="*/ 313657 h 827628"/>
                    <a:gd name="connsiteX2" fmla="*/ 668451 w 951632"/>
                    <a:gd name="connsiteY2" fmla="*/ 131261 h 827628"/>
                    <a:gd name="connsiteX3" fmla="*/ 650505 w 951632"/>
                    <a:gd name="connsiteY3" fmla="*/ 307826 h 827628"/>
                    <a:gd name="connsiteX4" fmla="*/ 663122 w 951632"/>
                    <a:gd name="connsiteY4" fmla="*/ 134282 h 827628"/>
                    <a:gd name="connsiteX5" fmla="*/ 218226 w 951632"/>
                    <a:gd name="connsiteY5" fmla="*/ 97 h 827628"/>
                    <a:gd name="connsiteX6" fmla="*/ 145788 w 951632"/>
                    <a:gd name="connsiteY6" fmla="*/ 118386 h 827628"/>
                    <a:gd name="connsiteX7" fmla="*/ 266422 w 951632"/>
                    <a:gd name="connsiteY7" fmla="*/ 169115 h 827628"/>
                    <a:gd name="connsiteX8" fmla="*/ 81873 w 951632"/>
                    <a:gd name="connsiteY8" fmla="*/ 187984 h 827628"/>
                    <a:gd name="connsiteX9" fmla="*/ 13121 w 951632"/>
                    <a:gd name="connsiteY9" fmla="*/ 303327 h 827628"/>
                    <a:gd name="connsiteX10" fmla="*/ 100688 w 951632"/>
                    <a:gd name="connsiteY10" fmla="*/ 390078 h 827628"/>
                    <a:gd name="connsiteX11" fmla="*/ 53624 w 951632"/>
                    <a:gd name="connsiteY11" fmla="*/ 414818 h 827628"/>
                    <a:gd name="connsiteX12" fmla="*/ 72014 w 951632"/>
                    <a:gd name="connsiteY12" fmla="*/ 563954 h 827628"/>
                    <a:gd name="connsiteX13" fmla="*/ 283185 w 951632"/>
                    <a:gd name="connsiteY13" fmla="*/ 608445 h 827628"/>
                    <a:gd name="connsiteX14" fmla="*/ 467267 w 951632"/>
                    <a:gd name="connsiteY14" fmla="*/ 685561 h 827628"/>
                    <a:gd name="connsiteX15" fmla="*/ 706227 w 951632"/>
                    <a:gd name="connsiteY15" fmla="*/ 786633 h 827628"/>
                    <a:gd name="connsiteX16" fmla="*/ 713193 w 951632"/>
                    <a:gd name="connsiteY16" fmla="*/ 789220 h 827628"/>
                    <a:gd name="connsiteX0" fmla="*/ 713193 w 951632"/>
                    <a:gd name="connsiteY0" fmla="*/ 789220 h 827628"/>
                    <a:gd name="connsiteX1" fmla="*/ 951632 w 951632"/>
                    <a:gd name="connsiteY1" fmla="*/ 313657 h 827628"/>
                    <a:gd name="connsiteX2" fmla="*/ 668451 w 951632"/>
                    <a:gd name="connsiteY2" fmla="*/ 131261 h 827628"/>
                    <a:gd name="connsiteX3" fmla="*/ 650505 w 951632"/>
                    <a:gd name="connsiteY3" fmla="*/ 307826 h 827628"/>
                    <a:gd name="connsiteX4" fmla="*/ 663122 w 951632"/>
                    <a:gd name="connsiteY4" fmla="*/ 134282 h 827628"/>
                    <a:gd name="connsiteX5" fmla="*/ 218226 w 951632"/>
                    <a:gd name="connsiteY5" fmla="*/ 97 h 827628"/>
                    <a:gd name="connsiteX6" fmla="*/ 145788 w 951632"/>
                    <a:gd name="connsiteY6" fmla="*/ 118386 h 827628"/>
                    <a:gd name="connsiteX7" fmla="*/ 266422 w 951632"/>
                    <a:gd name="connsiteY7" fmla="*/ 169115 h 827628"/>
                    <a:gd name="connsiteX8" fmla="*/ 81873 w 951632"/>
                    <a:gd name="connsiteY8" fmla="*/ 187984 h 827628"/>
                    <a:gd name="connsiteX9" fmla="*/ 13121 w 951632"/>
                    <a:gd name="connsiteY9" fmla="*/ 303327 h 827628"/>
                    <a:gd name="connsiteX10" fmla="*/ 100688 w 951632"/>
                    <a:gd name="connsiteY10" fmla="*/ 390078 h 827628"/>
                    <a:gd name="connsiteX11" fmla="*/ 53624 w 951632"/>
                    <a:gd name="connsiteY11" fmla="*/ 414818 h 827628"/>
                    <a:gd name="connsiteX12" fmla="*/ 72014 w 951632"/>
                    <a:gd name="connsiteY12" fmla="*/ 563954 h 827628"/>
                    <a:gd name="connsiteX13" fmla="*/ 283185 w 951632"/>
                    <a:gd name="connsiteY13" fmla="*/ 608445 h 827628"/>
                    <a:gd name="connsiteX14" fmla="*/ 467267 w 951632"/>
                    <a:gd name="connsiteY14" fmla="*/ 685561 h 827628"/>
                    <a:gd name="connsiteX15" fmla="*/ 706227 w 951632"/>
                    <a:gd name="connsiteY15" fmla="*/ 786633 h 827628"/>
                    <a:gd name="connsiteX16" fmla="*/ 713193 w 951632"/>
                    <a:gd name="connsiteY16" fmla="*/ 789220 h 827628"/>
                    <a:gd name="connsiteX0" fmla="*/ 713193 w 951632"/>
                    <a:gd name="connsiteY0" fmla="*/ 789220 h 827628"/>
                    <a:gd name="connsiteX1" fmla="*/ 951632 w 951632"/>
                    <a:gd name="connsiteY1" fmla="*/ 313657 h 827628"/>
                    <a:gd name="connsiteX2" fmla="*/ 668451 w 951632"/>
                    <a:gd name="connsiteY2" fmla="*/ 131261 h 827628"/>
                    <a:gd name="connsiteX3" fmla="*/ 650505 w 951632"/>
                    <a:gd name="connsiteY3" fmla="*/ 307826 h 827628"/>
                    <a:gd name="connsiteX4" fmla="*/ 663122 w 951632"/>
                    <a:gd name="connsiteY4" fmla="*/ 134282 h 827628"/>
                    <a:gd name="connsiteX5" fmla="*/ 218226 w 951632"/>
                    <a:gd name="connsiteY5" fmla="*/ 97 h 827628"/>
                    <a:gd name="connsiteX6" fmla="*/ 145788 w 951632"/>
                    <a:gd name="connsiteY6" fmla="*/ 118386 h 827628"/>
                    <a:gd name="connsiteX7" fmla="*/ 266422 w 951632"/>
                    <a:gd name="connsiteY7" fmla="*/ 169115 h 827628"/>
                    <a:gd name="connsiteX8" fmla="*/ 81873 w 951632"/>
                    <a:gd name="connsiteY8" fmla="*/ 187984 h 827628"/>
                    <a:gd name="connsiteX9" fmla="*/ 13121 w 951632"/>
                    <a:gd name="connsiteY9" fmla="*/ 303327 h 827628"/>
                    <a:gd name="connsiteX10" fmla="*/ 100688 w 951632"/>
                    <a:gd name="connsiteY10" fmla="*/ 390078 h 827628"/>
                    <a:gd name="connsiteX11" fmla="*/ 42216 w 951632"/>
                    <a:gd name="connsiteY11" fmla="*/ 432960 h 827628"/>
                    <a:gd name="connsiteX12" fmla="*/ 72014 w 951632"/>
                    <a:gd name="connsiteY12" fmla="*/ 563954 h 827628"/>
                    <a:gd name="connsiteX13" fmla="*/ 283185 w 951632"/>
                    <a:gd name="connsiteY13" fmla="*/ 608445 h 827628"/>
                    <a:gd name="connsiteX14" fmla="*/ 467267 w 951632"/>
                    <a:gd name="connsiteY14" fmla="*/ 685561 h 827628"/>
                    <a:gd name="connsiteX15" fmla="*/ 706227 w 951632"/>
                    <a:gd name="connsiteY15" fmla="*/ 786633 h 827628"/>
                    <a:gd name="connsiteX16" fmla="*/ 713193 w 951632"/>
                    <a:gd name="connsiteY16" fmla="*/ 789220 h 827628"/>
                    <a:gd name="connsiteX0" fmla="*/ 713193 w 951632"/>
                    <a:gd name="connsiteY0" fmla="*/ 789128 h 827536"/>
                    <a:gd name="connsiteX1" fmla="*/ 951632 w 951632"/>
                    <a:gd name="connsiteY1" fmla="*/ 313565 h 827536"/>
                    <a:gd name="connsiteX2" fmla="*/ 668451 w 951632"/>
                    <a:gd name="connsiteY2" fmla="*/ 131169 h 827536"/>
                    <a:gd name="connsiteX3" fmla="*/ 650505 w 951632"/>
                    <a:gd name="connsiteY3" fmla="*/ 307734 h 827536"/>
                    <a:gd name="connsiteX4" fmla="*/ 663122 w 951632"/>
                    <a:gd name="connsiteY4" fmla="*/ 134190 h 827536"/>
                    <a:gd name="connsiteX5" fmla="*/ 218226 w 951632"/>
                    <a:gd name="connsiteY5" fmla="*/ 5 h 827536"/>
                    <a:gd name="connsiteX6" fmla="*/ 127812 w 951632"/>
                    <a:gd name="connsiteY6" fmla="*/ 137933 h 827536"/>
                    <a:gd name="connsiteX7" fmla="*/ 266422 w 951632"/>
                    <a:gd name="connsiteY7" fmla="*/ 169023 h 827536"/>
                    <a:gd name="connsiteX8" fmla="*/ 81873 w 951632"/>
                    <a:gd name="connsiteY8" fmla="*/ 187892 h 827536"/>
                    <a:gd name="connsiteX9" fmla="*/ 13121 w 951632"/>
                    <a:gd name="connsiteY9" fmla="*/ 303235 h 827536"/>
                    <a:gd name="connsiteX10" fmla="*/ 100688 w 951632"/>
                    <a:gd name="connsiteY10" fmla="*/ 389986 h 827536"/>
                    <a:gd name="connsiteX11" fmla="*/ 42216 w 951632"/>
                    <a:gd name="connsiteY11" fmla="*/ 432868 h 827536"/>
                    <a:gd name="connsiteX12" fmla="*/ 72014 w 951632"/>
                    <a:gd name="connsiteY12" fmla="*/ 563862 h 827536"/>
                    <a:gd name="connsiteX13" fmla="*/ 283185 w 951632"/>
                    <a:gd name="connsiteY13" fmla="*/ 608353 h 827536"/>
                    <a:gd name="connsiteX14" fmla="*/ 467267 w 951632"/>
                    <a:gd name="connsiteY14" fmla="*/ 685469 h 827536"/>
                    <a:gd name="connsiteX15" fmla="*/ 706227 w 951632"/>
                    <a:gd name="connsiteY15" fmla="*/ 786541 h 827536"/>
                    <a:gd name="connsiteX16" fmla="*/ 713193 w 951632"/>
                    <a:gd name="connsiteY16" fmla="*/ 789128 h 827536"/>
                    <a:gd name="connsiteX0" fmla="*/ 713193 w 951632"/>
                    <a:gd name="connsiteY0" fmla="*/ 789128 h 827536"/>
                    <a:gd name="connsiteX1" fmla="*/ 951632 w 951632"/>
                    <a:gd name="connsiteY1" fmla="*/ 313565 h 827536"/>
                    <a:gd name="connsiteX2" fmla="*/ 668451 w 951632"/>
                    <a:gd name="connsiteY2" fmla="*/ 131169 h 827536"/>
                    <a:gd name="connsiteX3" fmla="*/ 650505 w 951632"/>
                    <a:gd name="connsiteY3" fmla="*/ 307734 h 827536"/>
                    <a:gd name="connsiteX4" fmla="*/ 663122 w 951632"/>
                    <a:gd name="connsiteY4" fmla="*/ 134190 h 827536"/>
                    <a:gd name="connsiteX5" fmla="*/ 218226 w 951632"/>
                    <a:gd name="connsiteY5" fmla="*/ 5 h 827536"/>
                    <a:gd name="connsiteX6" fmla="*/ 127812 w 951632"/>
                    <a:gd name="connsiteY6" fmla="*/ 137933 h 827536"/>
                    <a:gd name="connsiteX7" fmla="*/ 266422 w 951632"/>
                    <a:gd name="connsiteY7" fmla="*/ 169023 h 827536"/>
                    <a:gd name="connsiteX8" fmla="*/ 81873 w 951632"/>
                    <a:gd name="connsiteY8" fmla="*/ 187892 h 827536"/>
                    <a:gd name="connsiteX9" fmla="*/ 13121 w 951632"/>
                    <a:gd name="connsiteY9" fmla="*/ 303235 h 827536"/>
                    <a:gd name="connsiteX10" fmla="*/ 172860 w 951632"/>
                    <a:gd name="connsiteY10" fmla="*/ 395989 h 827536"/>
                    <a:gd name="connsiteX11" fmla="*/ 42216 w 951632"/>
                    <a:gd name="connsiteY11" fmla="*/ 432868 h 827536"/>
                    <a:gd name="connsiteX12" fmla="*/ 72014 w 951632"/>
                    <a:gd name="connsiteY12" fmla="*/ 563862 h 827536"/>
                    <a:gd name="connsiteX13" fmla="*/ 283185 w 951632"/>
                    <a:gd name="connsiteY13" fmla="*/ 608353 h 827536"/>
                    <a:gd name="connsiteX14" fmla="*/ 467267 w 951632"/>
                    <a:gd name="connsiteY14" fmla="*/ 685469 h 827536"/>
                    <a:gd name="connsiteX15" fmla="*/ 706227 w 951632"/>
                    <a:gd name="connsiteY15" fmla="*/ 786541 h 827536"/>
                    <a:gd name="connsiteX16" fmla="*/ 713193 w 951632"/>
                    <a:gd name="connsiteY16" fmla="*/ 789128 h 827536"/>
                    <a:gd name="connsiteX0" fmla="*/ 713193 w 718933"/>
                    <a:gd name="connsiteY0" fmla="*/ 789128 h 827536"/>
                    <a:gd name="connsiteX1" fmla="*/ 668451 w 718933"/>
                    <a:gd name="connsiteY1" fmla="*/ 131169 h 827536"/>
                    <a:gd name="connsiteX2" fmla="*/ 650505 w 718933"/>
                    <a:gd name="connsiteY2" fmla="*/ 307734 h 827536"/>
                    <a:gd name="connsiteX3" fmla="*/ 663122 w 718933"/>
                    <a:gd name="connsiteY3" fmla="*/ 134190 h 827536"/>
                    <a:gd name="connsiteX4" fmla="*/ 218226 w 718933"/>
                    <a:gd name="connsiteY4" fmla="*/ 5 h 827536"/>
                    <a:gd name="connsiteX5" fmla="*/ 127812 w 718933"/>
                    <a:gd name="connsiteY5" fmla="*/ 137933 h 827536"/>
                    <a:gd name="connsiteX6" fmla="*/ 266422 w 718933"/>
                    <a:gd name="connsiteY6" fmla="*/ 169023 h 827536"/>
                    <a:gd name="connsiteX7" fmla="*/ 81873 w 718933"/>
                    <a:gd name="connsiteY7" fmla="*/ 187892 h 827536"/>
                    <a:gd name="connsiteX8" fmla="*/ 13121 w 718933"/>
                    <a:gd name="connsiteY8" fmla="*/ 303235 h 827536"/>
                    <a:gd name="connsiteX9" fmla="*/ 172860 w 718933"/>
                    <a:gd name="connsiteY9" fmla="*/ 395989 h 827536"/>
                    <a:gd name="connsiteX10" fmla="*/ 42216 w 718933"/>
                    <a:gd name="connsiteY10" fmla="*/ 432868 h 827536"/>
                    <a:gd name="connsiteX11" fmla="*/ 72014 w 718933"/>
                    <a:gd name="connsiteY11" fmla="*/ 563862 h 827536"/>
                    <a:gd name="connsiteX12" fmla="*/ 283185 w 718933"/>
                    <a:gd name="connsiteY12" fmla="*/ 608353 h 827536"/>
                    <a:gd name="connsiteX13" fmla="*/ 467267 w 718933"/>
                    <a:gd name="connsiteY13" fmla="*/ 685469 h 827536"/>
                    <a:gd name="connsiteX14" fmla="*/ 706227 w 718933"/>
                    <a:gd name="connsiteY14" fmla="*/ 786541 h 827536"/>
                    <a:gd name="connsiteX15" fmla="*/ 713193 w 718933"/>
                    <a:gd name="connsiteY15" fmla="*/ 789128 h 827536"/>
                    <a:gd name="connsiteX0" fmla="*/ 713193 w 718933"/>
                    <a:gd name="connsiteY0" fmla="*/ 789128 h 827536"/>
                    <a:gd name="connsiteX1" fmla="*/ 668451 w 718933"/>
                    <a:gd name="connsiteY1" fmla="*/ 131169 h 827536"/>
                    <a:gd name="connsiteX2" fmla="*/ 650505 w 718933"/>
                    <a:gd name="connsiteY2" fmla="*/ 307734 h 827536"/>
                    <a:gd name="connsiteX3" fmla="*/ 663122 w 718933"/>
                    <a:gd name="connsiteY3" fmla="*/ 134190 h 827536"/>
                    <a:gd name="connsiteX4" fmla="*/ 218226 w 718933"/>
                    <a:gd name="connsiteY4" fmla="*/ 5 h 827536"/>
                    <a:gd name="connsiteX5" fmla="*/ 127812 w 718933"/>
                    <a:gd name="connsiteY5" fmla="*/ 137933 h 827536"/>
                    <a:gd name="connsiteX6" fmla="*/ 266422 w 718933"/>
                    <a:gd name="connsiteY6" fmla="*/ 169023 h 827536"/>
                    <a:gd name="connsiteX7" fmla="*/ 81873 w 718933"/>
                    <a:gd name="connsiteY7" fmla="*/ 187892 h 827536"/>
                    <a:gd name="connsiteX8" fmla="*/ 13121 w 718933"/>
                    <a:gd name="connsiteY8" fmla="*/ 303235 h 827536"/>
                    <a:gd name="connsiteX9" fmla="*/ 172860 w 718933"/>
                    <a:gd name="connsiteY9" fmla="*/ 395989 h 827536"/>
                    <a:gd name="connsiteX10" fmla="*/ 42216 w 718933"/>
                    <a:gd name="connsiteY10" fmla="*/ 432868 h 827536"/>
                    <a:gd name="connsiteX11" fmla="*/ 72014 w 718933"/>
                    <a:gd name="connsiteY11" fmla="*/ 563862 h 827536"/>
                    <a:gd name="connsiteX12" fmla="*/ 283185 w 718933"/>
                    <a:gd name="connsiteY12" fmla="*/ 608353 h 827536"/>
                    <a:gd name="connsiteX13" fmla="*/ 467267 w 718933"/>
                    <a:gd name="connsiteY13" fmla="*/ 685469 h 827536"/>
                    <a:gd name="connsiteX14" fmla="*/ 706227 w 718933"/>
                    <a:gd name="connsiteY14" fmla="*/ 786541 h 827536"/>
                    <a:gd name="connsiteX15" fmla="*/ 713193 w 718933"/>
                    <a:gd name="connsiteY15" fmla="*/ 789128 h 827536"/>
                    <a:gd name="connsiteX0" fmla="*/ 706227 w 716083"/>
                    <a:gd name="connsiteY0" fmla="*/ 786541 h 786541"/>
                    <a:gd name="connsiteX1" fmla="*/ 668451 w 716083"/>
                    <a:gd name="connsiteY1" fmla="*/ 131169 h 786541"/>
                    <a:gd name="connsiteX2" fmla="*/ 650505 w 716083"/>
                    <a:gd name="connsiteY2" fmla="*/ 307734 h 786541"/>
                    <a:gd name="connsiteX3" fmla="*/ 663122 w 716083"/>
                    <a:gd name="connsiteY3" fmla="*/ 134190 h 786541"/>
                    <a:gd name="connsiteX4" fmla="*/ 218226 w 716083"/>
                    <a:gd name="connsiteY4" fmla="*/ 5 h 786541"/>
                    <a:gd name="connsiteX5" fmla="*/ 127812 w 716083"/>
                    <a:gd name="connsiteY5" fmla="*/ 137933 h 786541"/>
                    <a:gd name="connsiteX6" fmla="*/ 266422 w 716083"/>
                    <a:gd name="connsiteY6" fmla="*/ 169023 h 786541"/>
                    <a:gd name="connsiteX7" fmla="*/ 81873 w 716083"/>
                    <a:gd name="connsiteY7" fmla="*/ 187892 h 786541"/>
                    <a:gd name="connsiteX8" fmla="*/ 13121 w 716083"/>
                    <a:gd name="connsiteY8" fmla="*/ 303235 h 786541"/>
                    <a:gd name="connsiteX9" fmla="*/ 172860 w 716083"/>
                    <a:gd name="connsiteY9" fmla="*/ 395989 h 786541"/>
                    <a:gd name="connsiteX10" fmla="*/ 42216 w 716083"/>
                    <a:gd name="connsiteY10" fmla="*/ 432868 h 786541"/>
                    <a:gd name="connsiteX11" fmla="*/ 72014 w 716083"/>
                    <a:gd name="connsiteY11" fmla="*/ 563862 h 786541"/>
                    <a:gd name="connsiteX12" fmla="*/ 283185 w 716083"/>
                    <a:gd name="connsiteY12" fmla="*/ 608353 h 786541"/>
                    <a:gd name="connsiteX13" fmla="*/ 467267 w 716083"/>
                    <a:gd name="connsiteY13" fmla="*/ 685469 h 786541"/>
                    <a:gd name="connsiteX14" fmla="*/ 706227 w 716083"/>
                    <a:gd name="connsiteY14" fmla="*/ 786541 h 786541"/>
                    <a:gd name="connsiteX0" fmla="*/ 467267 w 668451"/>
                    <a:gd name="connsiteY0" fmla="*/ 685469 h 685469"/>
                    <a:gd name="connsiteX1" fmla="*/ 668451 w 668451"/>
                    <a:gd name="connsiteY1" fmla="*/ 131169 h 685469"/>
                    <a:gd name="connsiteX2" fmla="*/ 650505 w 668451"/>
                    <a:gd name="connsiteY2" fmla="*/ 307734 h 685469"/>
                    <a:gd name="connsiteX3" fmla="*/ 663122 w 668451"/>
                    <a:gd name="connsiteY3" fmla="*/ 134190 h 685469"/>
                    <a:gd name="connsiteX4" fmla="*/ 218226 w 668451"/>
                    <a:gd name="connsiteY4" fmla="*/ 5 h 685469"/>
                    <a:gd name="connsiteX5" fmla="*/ 127812 w 668451"/>
                    <a:gd name="connsiteY5" fmla="*/ 137933 h 685469"/>
                    <a:gd name="connsiteX6" fmla="*/ 266422 w 668451"/>
                    <a:gd name="connsiteY6" fmla="*/ 169023 h 685469"/>
                    <a:gd name="connsiteX7" fmla="*/ 81873 w 668451"/>
                    <a:gd name="connsiteY7" fmla="*/ 187892 h 685469"/>
                    <a:gd name="connsiteX8" fmla="*/ 13121 w 668451"/>
                    <a:gd name="connsiteY8" fmla="*/ 303235 h 685469"/>
                    <a:gd name="connsiteX9" fmla="*/ 172860 w 668451"/>
                    <a:gd name="connsiteY9" fmla="*/ 395989 h 685469"/>
                    <a:gd name="connsiteX10" fmla="*/ 42216 w 668451"/>
                    <a:gd name="connsiteY10" fmla="*/ 432868 h 685469"/>
                    <a:gd name="connsiteX11" fmla="*/ 72014 w 668451"/>
                    <a:gd name="connsiteY11" fmla="*/ 563862 h 685469"/>
                    <a:gd name="connsiteX12" fmla="*/ 283185 w 668451"/>
                    <a:gd name="connsiteY12" fmla="*/ 608353 h 685469"/>
                    <a:gd name="connsiteX13" fmla="*/ 467267 w 668451"/>
                    <a:gd name="connsiteY13" fmla="*/ 685469 h 685469"/>
                    <a:gd name="connsiteX0" fmla="*/ 467267 w 707002"/>
                    <a:gd name="connsiteY0" fmla="*/ 685467 h 685467"/>
                    <a:gd name="connsiteX1" fmla="*/ 668451 w 707002"/>
                    <a:gd name="connsiteY1" fmla="*/ 131167 h 685467"/>
                    <a:gd name="connsiteX2" fmla="*/ 663122 w 707002"/>
                    <a:gd name="connsiteY2" fmla="*/ 134188 h 685467"/>
                    <a:gd name="connsiteX3" fmla="*/ 218226 w 707002"/>
                    <a:gd name="connsiteY3" fmla="*/ 3 h 685467"/>
                    <a:gd name="connsiteX4" fmla="*/ 127812 w 707002"/>
                    <a:gd name="connsiteY4" fmla="*/ 137931 h 685467"/>
                    <a:gd name="connsiteX5" fmla="*/ 266422 w 707002"/>
                    <a:gd name="connsiteY5" fmla="*/ 169021 h 685467"/>
                    <a:gd name="connsiteX6" fmla="*/ 81873 w 707002"/>
                    <a:gd name="connsiteY6" fmla="*/ 187890 h 685467"/>
                    <a:gd name="connsiteX7" fmla="*/ 13121 w 707002"/>
                    <a:gd name="connsiteY7" fmla="*/ 303233 h 685467"/>
                    <a:gd name="connsiteX8" fmla="*/ 172860 w 707002"/>
                    <a:gd name="connsiteY8" fmla="*/ 395987 h 685467"/>
                    <a:gd name="connsiteX9" fmla="*/ 42216 w 707002"/>
                    <a:gd name="connsiteY9" fmla="*/ 432866 h 685467"/>
                    <a:gd name="connsiteX10" fmla="*/ 72014 w 707002"/>
                    <a:gd name="connsiteY10" fmla="*/ 563860 h 685467"/>
                    <a:gd name="connsiteX11" fmla="*/ 283185 w 707002"/>
                    <a:gd name="connsiteY11" fmla="*/ 608351 h 685467"/>
                    <a:gd name="connsiteX12" fmla="*/ 467267 w 707002"/>
                    <a:gd name="connsiteY12" fmla="*/ 685467 h 685467"/>
                    <a:gd name="connsiteX0" fmla="*/ 467267 w 668451"/>
                    <a:gd name="connsiteY0" fmla="*/ 685511 h 685511"/>
                    <a:gd name="connsiteX1" fmla="*/ 668451 w 668451"/>
                    <a:gd name="connsiteY1" fmla="*/ 131211 h 685511"/>
                    <a:gd name="connsiteX2" fmla="*/ 218226 w 668451"/>
                    <a:gd name="connsiteY2" fmla="*/ 47 h 685511"/>
                    <a:gd name="connsiteX3" fmla="*/ 127812 w 668451"/>
                    <a:gd name="connsiteY3" fmla="*/ 137975 h 685511"/>
                    <a:gd name="connsiteX4" fmla="*/ 266422 w 668451"/>
                    <a:gd name="connsiteY4" fmla="*/ 169065 h 685511"/>
                    <a:gd name="connsiteX5" fmla="*/ 81873 w 668451"/>
                    <a:gd name="connsiteY5" fmla="*/ 187934 h 685511"/>
                    <a:gd name="connsiteX6" fmla="*/ 13121 w 668451"/>
                    <a:gd name="connsiteY6" fmla="*/ 303277 h 685511"/>
                    <a:gd name="connsiteX7" fmla="*/ 172860 w 668451"/>
                    <a:gd name="connsiteY7" fmla="*/ 396031 h 685511"/>
                    <a:gd name="connsiteX8" fmla="*/ 42216 w 668451"/>
                    <a:gd name="connsiteY8" fmla="*/ 432910 h 685511"/>
                    <a:gd name="connsiteX9" fmla="*/ 72014 w 668451"/>
                    <a:gd name="connsiteY9" fmla="*/ 563904 h 685511"/>
                    <a:gd name="connsiteX10" fmla="*/ 283185 w 668451"/>
                    <a:gd name="connsiteY10" fmla="*/ 608395 h 685511"/>
                    <a:gd name="connsiteX11" fmla="*/ 467267 w 668451"/>
                    <a:gd name="connsiteY11" fmla="*/ 685511 h 685511"/>
                    <a:gd name="connsiteX0" fmla="*/ 467267 w 593848"/>
                    <a:gd name="connsiteY0" fmla="*/ 685973 h 685973"/>
                    <a:gd name="connsiteX1" fmla="*/ 593848 w 593848"/>
                    <a:gd name="connsiteY1" fmla="*/ 183212 h 685973"/>
                    <a:gd name="connsiteX2" fmla="*/ 218226 w 593848"/>
                    <a:gd name="connsiteY2" fmla="*/ 509 h 685973"/>
                    <a:gd name="connsiteX3" fmla="*/ 127812 w 593848"/>
                    <a:gd name="connsiteY3" fmla="*/ 138437 h 685973"/>
                    <a:gd name="connsiteX4" fmla="*/ 266422 w 593848"/>
                    <a:gd name="connsiteY4" fmla="*/ 169527 h 685973"/>
                    <a:gd name="connsiteX5" fmla="*/ 81873 w 593848"/>
                    <a:gd name="connsiteY5" fmla="*/ 188396 h 685973"/>
                    <a:gd name="connsiteX6" fmla="*/ 13121 w 593848"/>
                    <a:gd name="connsiteY6" fmla="*/ 303739 h 685973"/>
                    <a:gd name="connsiteX7" fmla="*/ 172860 w 593848"/>
                    <a:gd name="connsiteY7" fmla="*/ 396493 h 685973"/>
                    <a:gd name="connsiteX8" fmla="*/ 42216 w 593848"/>
                    <a:gd name="connsiteY8" fmla="*/ 433372 h 685973"/>
                    <a:gd name="connsiteX9" fmla="*/ 72014 w 593848"/>
                    <a:gd name="connsiteY9" fmla="*/ 564366 h 685973"/>
                    <a:gd name="connsiteX10" fmla="*/ 283185 w 593848"/>
                    <a:gd name="connsiteY10" fmla="*/ 608857 h 685973"/>
                    <a:gd name="connsiteX11" fmla="*/ 467267 w 593848"/>
                    <a:gd name="connsiteY11" fmla="*/ 685973 h 685973"/>
                    <a:gd name="connsiteX0" fmla="*/ 357021 w 593848"/>
                    <a:gd name="connsiteY0" fmla="*/ 664467 h 664467"/>
                    <a:gd name="connsiteX1" fmla="*/ 593848 w 593848"/>
                    <a:gd name="connsiteY1" fmla="*/ 183212 h 664467"/>
                    <a:gd name="connsiteX2" fmla="*/ 218226 w 593848"/>
                    <a:gd name="connsiteY2" fmla="*/ 509 h 664467"/>
                    <a:gd name="connsiteX3" fmla="*/ 127812 w 593848"/>
                    <a:gd name="connsiteY3" fmla="*/ 138437 h 664467"/>
                    <a:gd name="connsiteX4" fmla="*/ 266422 w 593848"/>
                    <a:gd name="connsiteY4" fmla="*/ 169527 h 664467"/>
                    <a:gd name="connsiteX5" fmla="*/ 81873 w 593848"/>
                    <a:gd name="connsiteY5" fmla="*/ 188396 h 664467"/>
                    <a:gd name="connsiteX6" fmla="*/ 13121 w 593848"/>
                    <a:gd name="connsiteY6" fmla="*/ 303739 h 664467"/>
                    <a:gd name="connsiteX7" fmla="*/ 172860 w 593848"/>
                    <a:gd name="connsiteY7" fmla="*/ 396493 h 664467"/>
                    <a:gd name="connsiteX8" fmla="*/ 42216 w 593848"/>
                    <a:gd name="connsiteY8" fmla="*/ 433372 h 664467"/>
                    <a:gd name="connsiteX9" fmla="*/ 72014 w 593848"/>
                    <a:gd name="connsiteY9" fmla="*/ 564366 h 664467"/>
                    <a:gd name="connsiteX10" fmla="*/ 283185 w 593848"/>
                    <a:gd name="connsiteY10" fmla="*/ 608857 h 664467"/>
                    <a:gd name="connsiteX11" fmla="*/ 357021 w 593848"/>
                    <a:gd name="connsiteY11" fmla="*/ 664467 h 664467"/>
                    <a:gd name="connsiteX0" fmla="*/ 357021 w 557043"/>
                    <a:gd name="connsiteY0" fmla="*/ 664161 h 664161"/>
                    <a:gd name="connsiteX1" fmla="*/ 557043 w 557043"/>
                    <a:gd name="connsiteY1" fmla="*/ 165389 h 664161"/>
                    <a:gd name="connsiteX2" fmla="*/ 218226 w 557043"/>
                    <a:gd name="connsiteY2" fmla="*/ 203 h 664161"/>
                    <a:gd name="connsiteX3" fmla="*/ 127812 w 557043"/>
                    <a:gd name="connsiteY3" fmla="*/ 138131 h 664161"/>
                    <a:gd name="connsiteX4" fmla="*/ 266422 w 557043"/>
                    <a:gd name="connsiteY4" fmla="*/ 169221 h 664161"/>
                    <a:gd name="connsiteX5" fmla="*/ 81873 w 557043"/>
                    <a:gd name="connsiteY5" fmla="*/ 188090 h 664161"/>
                    <a:gd name="connsiteX6" fmla="*/ 13121 w 557043"/>
                    <a:gd name="connsiteY6" fmla="*/ 303433 h 664161"/>
                    <a:gd name="connsiteX7" fmla="*/ 172860 w 557043"/>
                    <a:gd name="connsiteY7" fmla="*/ 396187 h 664161"/>
                    <a:gd name="connsiteX8" fmla="*/ 42216 w 557043"/>
                    <a:gd name="connsiteY8" fmla="*/ 433066 h 664161"/>
                    <a:gd name="connsiteX9" fmla="*/ 72014 w 557043"/>
                    <a:gd name="connsiteY9" fmla="*/ 564060 h 664161"/>
                    <a:gd name="connsiteX10" fmla="*/ 283185 w 557043"/>
                    <a:gd name="connsiteY10" fmla="*/ 608551 h 664161"/>
                    <a:gd name="connsiteX11" fmla="*/ 357021 w 557043"/>
                    <a:gd name="connsiteY11" fmla="*/ 664161 h 664161"/>
                    <a:gd name="connsiteX0" fmla="*/ 357021 w 557491"/>
                    <a:gd name="connsiteY0" fmla="*/ 664161 h 664161"/>
                    <a:gd name="connsiteX1" fmla="*/ 557043 w 557491"/>
                    <a:gd name="connsiteY1" fmla="*/ 165389 h 664161"/>
                    <a:gd name="connsiteX2" fmla="*/ 218226 w 557491"/>
                    <a:gd name="connsiteY2" fmla="*/ 203 h 664161"/>
                    <a:gd name="connsiteX3" fmla="*/ 127812 w 557491"/>
                    <a:gd name="connsiteY3" fmla="*/ 138131 h 664161"/>
                    <a:gd name="connsiteX4" fmla="*/ 266422 w 557491"/>
                    <a:gd name="connsiteY4" fmla="*/ 169221 h 664161"/>
                    <a:gd name="connsiteX5" fmla="*/ 81873 w 557491"/>
                    <a:gd name="connsiteY5" fmla="*/ 188090 h 664161"/>
                    <a:gd name="connsiteX6" fmla="*/ 13121 w 557491"/>
                    <a:gd name="connsiteY6" fmla="*/ 303433 h 664161"/>
                    <a:gd name="connsiteX7" fmla="*/ 172860 w 557491"/>
                    <a:gd name="connsiteY7" fmla="*/ 396187 h 664161"/>
                    <a:gd name="connsiteX8" fmla="*/ 42216 w 557491"/>
                    <a:gd name="connsiteY8" fmla="*/ 433066 h 664161"/>
                    <a:gd name="connsiteX9" fmla="*/ 72014 w 557491"/>
                    <a:gd name="connsiteY9" fmla="*/ 564060 h 664161"/>
                    <a:gd name="connsiteX10" fmla="*/ 283185 w 557491"/>
                    <a:gd name="connsiteY10" fmla="*/ 608551 h 664161"/>
                    <a:gd name="connsiteX11" fmla="*/ 357021 w 557491"/>
                    <a:gd name="connsiteY11" fmla="*/ 664161 h 664161"/>
                    <a:gd name="connsiteX0" fmla="*/ 357021 w 557696"/>
                    <a:gd name="connsiteY0" fmla="*/ 664161 h 664161"/>
                    <a:gd name="connsiteX1" fmla="*/ 557043 w 557696"/>
                    <a:gd name="connsiteY1" fmla="*/ 165389 h 664161"/>
                    <a:gd name="connsiteX2" fmla="*/ 218226 w 557696"/>
                    <a:gd name="connsiteY2" fmla="*/ 203 h 664161"/>
                    <a:gd name="connsiteX3" fmla="*/ 127812 w 557696"/>
                    <a:gd name="connsiteY3" fmla="*/ 138131 h 664161"/>
                    <a:gd name="connsiteX4" fmla="*/ 266422 w 557696"/>
                    <a:gd name="connsiteY4" fmla="*/ 169221 h 664161"/>
                    <a:gd name="connsiteX5" fmla="*/ 81873 w 557696"/>
                    <a:gd name="connsiteY5" fmla="*/ 188090 h 664161"/>
                    <a:gd name="connsiteX6" fmla="*/ 13121 w 557696"/>
                    <a:gd name="connsiteY6" fmla="*/ 303433 h 664161"/>
                    <a:gd name="connsiteX7" fmla="*/ 172860 w 557696"/>
                    <a:gd name="connsiteY7" fmla="*/ 396187 h 664161"/>
                    <a:gd name="connsiteX8" fmla="*/ 42216 w 557696"/>
                    <a:gd name="connsiteY8" fmla="*/ 433066 h 664161"/>
                    <a:gd name="connsiteX9" fmla="*/ 72014 w 557696"/>
                    <a:gd name="connsiteY9" fmla="*/ 564060 h 664161"/>
                    <a:gd name="connsiteX10" fmla="*/ 283185 w 557696"/>
                    <a:gd name="connsiteY10" fmla="*/ 608551 h 664161"/>
                    <a:gd name="connsiteX11" fmla="*/ 357021 w 557696"/>
                    <a:gd name="connsiteY11" fmla="*/ 664161 h 664161"/>
                    <a:gd name="connsiteX0" fmla="*/ 357021 w 502346"/>
                    <a:gd name="connsiteY0" fmla="*/ 664221 h 664221"/>
                    <a:gd name="connsiteX1" fmla="*/ 500995 w 502346"/>
                    <a:gd name="connsiteY1" fmla="*/ 169586 h 664221"/>
                    <a:gd name="connsiteX2" fmla="*/ 218226 w 502346"/>
                    <a:gd name="connsiteY2" fmla="*/ 263 h 664221"/>
                    <a:gd name="connsiteX3" fmla="*/ 127812 w 502346"/>
                    <a:gd name="connsiteY3" fmla="*/ 138191 h 664221"/>
                    <a:gd name="connsiteX4" fmla="*/ 266422 w 502346"/>
                    <a:gd name="connsiteY4" fmla="*/ 169281 h 664221"/>
                    <a:gd name="connsiteX5" fmla="*/ 81873 w 502346"/>
                    <a:gd name="connsiteY5" fmla="*/ 188150 h 664221"/>
                    <a:gd name="connsiteX6" fmla="*/ 13121 w 502346"/>
                    <a:gd name="connsiteY6" fmla="*/ 303493 h 664221"/>
                    <a:gd name="connsiteX7" fmla="*/ 172860 w 502346"/>
                    <a:gd name="connsiteY7" fmla="*/ 396247 h 664221"/>
                    <a:gd name="connsiteX8" fmla="*/ 42216 w 502346"/>
                    <a:gd name="connsiteY8" fmla="*/ 433126 h 664221"/>
                    <a:gd name="connsiteX9" fmla="*/ 72014 w 502346"/>
                    <a:gd name="connsiteY9" fmla="*/ 564120 h 664221"/>
                    <a:gd name="connsiteX10" fmla="*/ 283185 w 502346"/>
                    <a:gd name="connsiteY10" fmla="*/ 608611 h 664221"/>
                    <a:gd name="connsiteX11" fmla="*/ 357021 w 502346"/>
                    <a:gd name="connsiteY11" fmla="*/ 664221 h 664221"/>
                    <a:gd name="connsiteX0" fmla="*/ 339231 w 502010"/>
                    <a:gd name="connsiteY0" fmla="*/ 616466 h 616466"/>
                    <a:gd name="connsiteX1" fmla="*/ 500995 w 502010"/>
                    <a:gd name="connsiteY1" fmla="*/ 169586 h 616466"/>
                    <a:gd name="connsiteX2" fmla="*/ 218226 w 502010"/>
                    <a:gd name="connsiteY2" fmla="*/ 263 h 616466"/>
                    <a:gd name="connsiteX3" fmla="*/ 127812 w 502010"/>
                    <a:gd name="connsiteY3" fmla="*/ 138191 h 616466"/>
                    <a:gd name="connsiteX4" fmla="*/ 266422 w 502010"/>
                    <a:gd name="connsiteY4" fmla="*/ 169281 h 616466"/>
                    <a:gd name="connsiteX5" fmla="*/ 81873 w 502010"/>
                    <a:gd name="connsiteY5" fmla="*/ 188150 h 616466"/>
                    <a:gd name="connsiteX6" fmla="*/ 13121 w 502010"/>
                    <a:gd name="connsiteY6" fmla="*/ 303493 h 616466"/>
                    <a:gd name="connsiteX7" fmla="*/ 172860 w 502010"/>
                    <a:gd name="connsiteY7" fmla="*/ 396247 h 616466"/>
                    <a:gd name="connsiteX8" fmla="*/ 42216 w 502010"/>
                    <a:gd name="connsiteY8" fmla="*/ 433126 h 616466"/>
                    <a:gd name="connsiteX9" fmla="*/ 72014 w 502010"/>
                    <a:gd name="connsiteY9" fmla="*/ 564120 h 616466"/>
                    <a:gd name="connsiteX10" fmla="*/ 283185 w 502010"/>
                    <a:gd name="connsiteY10" fmla="*/ 608611 h 616466"/>
                    <a:gd name="connsiteX11" fmla="*/ 339231 w 502010"/>
                    <a:gd name="connsiteY11" fmla="*/ 616466 h 616466"/>
                    <a:gd name="connsiteX0" fmla="*/ 339231 w 502010"/>
                    <a:gd name="connsiteY0" fmla="*/ 616395 h 616395"/>
                    <a:gd name="connsiteX1" fmla="*/ 500995 w 502010"/>
                    <a:gd name="connsiteY1" fmla="*/ 169515 h 616395"/>
                    <a:gd name="connsiteX2" fmla="*/ 218226 w 502010"/>
                    <a:gd name="connsiteY2" fmla="*/ 192 h 616395"/>
                    <a:gd name="connsiteX3" fmla="*/ 127812 w 502010"/>
                    <a:gd name="connsiteY3" fmla="*/ 138120 h 616395"/>
                    <a:gd name="connsiteX4" fmla="*/ 232309 w 502010"/>
                    <a:gd name="connsiteY4" fmla="*/ 237773 h 616395"/>
                    <a:gd name="connsiteX5" fmla="*/ 81873 w 502010"/>
                    <a:gd name="connsiteY5" fmla="*/ 188079 h 616395"/>
                    <a:gd name="connsiteX6" fmla="*/ 13121 w 502010"/>
                    <a:gd name="connsiteY6" fmla="*/ 303422 h 616395"/>
                    <a:gd name="connsiteX7" fmla="*/ 172860 w 502010"/>
                    <a:gd name="connsiteY7" fmla="*/ 396176 h 616395"/>
                    <a:gd name="connsiteX8" fmla="*/ 42216 w 502010"/>
                    <a:gd name="connsiteY8" fmla="*/ 433055 h 616395"/>
                    <a:gd name="connsiteX9" fmla="*/ 72014 w 502010"/>
                    <a:gd name="connsiteY9" fmla="*/ 564049 h 616395"/>
                    <a:gd name="connsiteX10" fmla="*/ 283185 w 502010"/>
                    <a:gd name="connsiteY10" fmla="*/ 608540 h 616395"/>
                    <a:gd name="connsiteX11" fmla="*/ 339231 w 502010"/>
                    <a:gd name="connsiteY11" fmla="*/ 616395 h 616395"/>
                    <a:gd name="connsiteX0" fmla="*/ 339231 w 502010"/>
                    <a:gd name="connsiteY0" fmla="*/ 616383 h 616383"/>
                    <a:gd name="connsiteX1" fmla="*/ 500995 w 502010"/>
                    <a:gd name="connsiteY1" fmla="*/ 169503 h 616383"/>
                    <a:gd name="connsiteX2" fmla="*/ 218226 w 502010"/>
                    <a:gd name="connsiteY2" fmla="*/ 180 h 616383"/>
                    <a:gd name="connsiteX3" fmla="*/ 127812 w 502010"/>
                    <a:gd name="connsiteY3" fmla="*/ 138108 h 616383"/>
                    <a:gd name="connsiteX4" fmla="*/ 233238 w 502010"/>
                    <a:gd name="connsiteY4" fmla="*/ 193339 h 616383"/>
                    <a:gd name="connsiteX5" fmla="*/ 81873 w 502010"/>
                    <a:gd name="connsiteY5" fmla="*/ 188067 h 616383"/>
                    <a:gd name="connsiteX6" fmla="*/ 13121 w 502010"/>
                    <a:gd name="connsiteY6" fmla="*/ 303410 h 616383"/>
                    <a:gd name="connsiteX7" fmla="*/ 172860 w 502010"/>
                    <a:gd name="connsiteY7" fmla="*/ 396164 h 616383"/>
                    <a:gd name="connsiteX8" fmla="*/ 42216 w 502010"/>
                    <a:gd name="connsiteY8" fmla="*/ 433043 h 616383"/>
                    <a:gd name="connsiteX9" fmla="*/ 72014 w 502010"/>
                    <a:gd name="connsiteY9" fmla="*/ 564037 h 616383"/>
                    <a:gd name="connsiteX10" fmla="*/ 283185 w 502010"/>
                    <a:gd name="connsiteY10" fmla="*/ 608528 h 616383"/>
                    <a:gd name="connsiteX11" fmla="*/ 339231 w 502010"/>
                    <a:gd name="connsiteY11" fmla="*/ 616383 h 616383"/>
                    <a:gd name="connsiteX0" fmla="*/ 339231 w 502010"/>
                    <a:gd name="connsiteY0" fmla="*/ 573703 h 573703"/>
                    <a:gd name="connsiteX1" fmla="*/ 500995 w 502010"/>
                    <a:gd name="connsiteY1" fmla="*/ 126823 h 573703"/>
                    <a:gd name="connsiteX2" fmla="*/ 200338 w 502010"/>
                    <a:gd name="connsiteY2" fmla="*/ 260 h 573703"/>
                    <a:gd name="connsiteX3" fmla="*/ 127812 w 502010"/>
                    <a:gd name="connsiteY3" fmla="*/ 95428 h 573703"/>
                    <a:gd name="connsiteX4" fmla="*/ 233238 w 502010"/>
                    <a:gd name="connsiteY4" fmla="*/ 150659 h 573703"/>
                    <a:gd name="connsiteX5" fmla="*/ 81873 w 502010"/>
                    <a:gd name="connsiteY5" fmla="*/ 145387 h 573703"/>
                    <a:gd name="connsiteX6" fmla="*/ 13121 w 502010"/>
                    <a:gd name="connsiteY6" fmla="*/ 260730 h 573703"/>
                    <a:gd name="connsiteX7" fmla="*/ 172860 w 502010"/>
                    <a:gd name="connsiteY7" fmla="*/ 353484 h 573703"/>
                    <a:gd name="connsiteX8" fmla="*/ 42216 w 502010"/>
                    <a:gd name="connsiteY8" fmla="*/ 390363 h 573703"/>
                    <a:gd name="connsiteX9" fmla="*/ 72014 w 502010"/>
                    <a:gd name="connsiteY9" fmla="*/ 521357 h 573703"/>
                    <a:gd name="connsiteX10" fmla="*/ 283185 w 502010"/>
                    <a:gd name="connsiteY10" fmla="*/ 565848 h 573703"/>
                    <a:gd name="connsiteX11" fmla="*/ 339231 w 502010"/>
                    <a:gd name="connsiteY11" fmla="*/ 573703 h 573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2010" h="573703">
                      <a:moveTo>
                        <a:pt x="339231" y="573703"/>
                      </a:moveTo>
                      <a:cubicBezTo>
                        <a:pt x="452446" y="572807"/>
                        <a:pt x="510542" y="206548"/>
                        <a:pt x="500995" y="126823"/>
                      </a:cubicBezTo>
                      <a:cubicBezTo>
                        <a:pt x="459488" y="12579"/>
                        <a:pt x="262535" y="5493"/>
                        <a:pt x="200338" y="260"/>
                      </a:cubicBezTo>
                      <a:cubicBezTo>
                        <a:pt x="138141" y="-4973"/>
                        <a:pt x="122329" y="70362"/>
                        <a:pt x="127812" y="95428"/>
                      </a:cubicBezTo>
                      <a:cubicBezTo>
                        <a:pt x="133295" y="120495"/>
                        <a:pt x="240894" y="142333"/>
                        <a:pt x="233238" y="150659"/>
                      </a:cubicBezTo>
                      <a:cubicBezTo>
                        <a:pt x="225582" y="158985"/>
                        <a:pt x="143389" y="139097"/>
                        <a:pt x="81873" y="145387"/>
                      </a:cubicBezTo>
                      <a:cubicBezTo>
                        <a:pt x="-3058" y="156500"/>
                        <a:pt x="-13868" y="206754"/>
                        <a:pt x="13121" y="260730"/>
                      </a:cubicBezTo>
                      <a:cubicBezTo>
                        <a:pt x="91438" y="348307"/>
                        <a:pt x="168011" y="331879"/>
                        <a:pt x="172860" y="353484"/>
                      </a:cubicBezTo>
                      <a:cubicBezTo>
                        <a:pt x="177709" y="375089"/>
                        <a:pt x="59024" y="362384"/>
                        <a:pt x="42216" y="390363"/>
                      </a:cubicBezTo>
                      <a:cubicBezTo>
                        <a:pt x="25408" y="418342"/>
                        <a:pt x="577" y="481140"/>
                        <a:pt x="72014" y="521357"/>
                      </a:cubicBezTo>
                      <a:cubicBezTo>
                        <a:pt x="197518" y="541861"/>
                        <a:pt x="184141" y="566713"/>
                        <a:pt x="283185" y="565848"/>
                      </a:cubicBezTo>
                      <a:cubicBezTo>
                        <a:pt x="336590" y="571561"/>
                        <a:pt x="300337" y="559680"/>
                        <a:pt x="339231" y="573703"/>
                      </a:cubicBezTo>
                      <a:close/>
                    </a:path>
                  </a:pathLst>
                </a:custGeom>
                <a:solidFill>
                  <a:srgbClr val="FFD102"/>
                </a:solidFill>
                <a:ln w="12700" cap="flat" cmpd="sng" algn="ctr">
                  <a:solidFill>
                    <a:sysClr val="windowText" lastClr="000000"/>
                  </a:soli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pic>
          <p:nvPicPr>
            <p:cNvPr id="79" name="Picture 78" descr="A close up of a sign&#10;&#10;Description generated with high confidence">
              <a:extLst>
                <a:ext uri="{FF2B5EF4-FFF2-40B4-BE49-F238E27FC236}">
                  <a16:creationId xmlns:a16="http://schemas.microsoft.com/office/drawing/2014/main" id="{B464AAB1-965E-4175-90BC-DAD5B5EBAB72}"/>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rot="374681">
              <a:off x="3461017" y="4456801"/>
              <a:ext cx="231912" cy="231912"/>
            </a:xfrm>
            <a:prstGeom prst="rect">
              <a:avLst/>
            </a:prstGeom>
          </p:spPr>
        </p:pic>
      </p:grpSp>
      <p:grpSp>
        <p:nvGrpSpPr>
          <p:cNvPr id="109" name="Group 108"/>
          <p:cNvGrpSpPr/>
          <p:nvPr/>
        </p:nvGrpSpPr>
        <p:grpSpPr>
          <a:xfrm>
            <a:off x="549494" y="3891514"/>
            <a:ext cx="2013778" cy="2818454"/>
            <a:chOff x="1256485" y="1279516"/>
            <a:chExt cx="4634385" cy="6413214"/>
          </a:xfrm>
        </p:grpSpPr>
        <p:grpSp>
          <p:nvGrpSpPr>
            <p:cNvPr id="110" name="Group 109"/>
            <p:cNvGrpSpPr/>
            <p:nvPr/>
          </p:nvGrpSpPr>
          <p:grpSpPr>
            <a:xfrm>
              <a:off x="1256485" y="1279516"/>
              <a:ext cx="4634385" cy="6413214"/>
              <a:chOff x="-39934" y="1352668"/>
              <a:chExt cx="4634385" cy="6413214"/>
            </a:xfrm>
          </p:grpSpPr>
          <p:sp>
            <p:nvSpPr>
              <p:cNvPr id="112" name="Freeform 111"/>
              <p:cNvSpPr/>
              <p:nvPr/>
            </p:nvSpPr>
            <p:spPr>
              <a:xfrm>
                <a:off x="2231225" y="4542367"/>
                <a:ext cx="1395386" cy="666486"/>
              </a:xfrm>
              <a:custGeom>
                <a:avLst/>
                <a:gdLst>
                  <a:gd name="connsiteX0" fmla="*/ 228600 w 1336377"/>
                  <a:gd name="connsiteY0" fmla="*/ 0 h 666486"/>
                  <a:gd name="connsiteX1" fmla="*/ 681567 w 1336377"/>
                  <a:gd name="connsiteY1" fmla="*/ 220133 h 666486"/>
                  <a:gd name="connsiteX2" fmla="*/ 1253067 w 1336377"/>
                  <a:gd name="connsiteY2" fmla="*/ 355600 h 666486"/>
                  <a:gd name="connsiteX3" fmla="*/ 1333500 w 1336377"/>
                  <a:gd name="connsiteY3" fmla="*/ 402166 h 666486"/>
                  <a:gd name="connsiteX4" fmla="*/ 1295400 w 1336377"/>
                  <a:gd name="connsiteY4" fmla="*/ 626533 h 666486"/>
                  <a:gd name="connsiteX5" fmla="*/ 1083734 w 1336377"/>
                  <a:gd name="connsiteY5" fmla="*/ 660400 h 666486"/>
                  <a:gd name="connsiteX6" fmla="*/ 973667 w 1336377"/>
                  <a:gd name="connsiteY6" fmla="*/ 647700 h 666486"/>
                  <a:gd name="connsiteX7" fmla="*/ 385234 w 1336377"/>
                  <a:gd name="connsiteY7" fmla="*/ 482600 h 666486"/>
                  <a:gd name="connsiteX8" fmla="*/ 0 w 1336377"/>
                  <a:gd name="connsiteY8" fmla="*/ 368300 h 666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6377" h="666486">
                    <a:moveTo>
                      <a:pt x="228600" y="0"/>
                    </a:moveTo>
                    <a:cubicBezTo>
                      <a:pt x="369711" y="80433"/>
                      <a:pt x="510823" y="160866"/>
                      <a:pt x="681567" y="220133"/>
                    </a:cubicBezTo>
                    <a:cubicBezTo>
                      <a:pt x="852311" y="279400"/>
                      <a:pt x="1144412" y="325261"/>
                      <a:pt x="1253067" y="355600"/>
                    </a:cubicBezTo>
                    <a:cubicBezTo>
                      <a:pt x="1361722" y="385939"/>
                      <a:pt x="1326445" y="357011"/>
                      <a:pt x="1333500" y="402166"/>
                    </a:cubicBezTo>
                    <a:cubicBezTo>
                      <a:pt x="1340555" y="447321"/>
                      <a:pt x="1337028" y="583494"/>
                      <a:pt x="1295400" y="626533"/>
                    </a:cubicBezTo>
                    <a:cubicBezTo>
                      <a:pt x="1253772" y="669572"/>
                      <a:pt x="1137356" y="656872"/>
                      <a:pt x="1083734" y="660400"/>
                    </a:cubicBezTo>
                    <a:cubicBezTo>
                      <a:pt x="1030112" y="663928"/>
                      <a:pt x="1090084" y="677333"/>
                      <a:pt x="973667" y="647700"/>
                    </a:cubicBezTo>
                    <a:cubicBezTo>
                      <a:pt x="857250" y="618067"/>
                      <a:pt x="385234" y="482600"/>
                      <a:pt x="385234" y="482600"/>
                    </a:cubicBezTo>
                    <a:lnTo>
                      <a:pt x="0" y="368300"/>
                    </a:lnTo>
                  </a:path>
                </a:pathLst>
              </a:custGeom>
              <a:solidFill>
                <a:srgbClr val="B1832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3" name="Group 112"/>
              <p:cNvGrpSpPr/>
              <p:nvPr/>
            </p:nvGrpSpPr>
            <p:grpSpPr>
              <a:xfrm>
                <a:off x="-39934" y="1352668"/>
                <a:ext cx="4421329" cy="6413214"/>
                <a:chOff x="156538" y="1580096"/>
                <a:chExt cx="4421329" cy="6413214"/>
              </a:xfrm>
            </p:grpSpPr>
            <p:grpSp>
              <p:nvGrpSpPr>
                <p:cNvPr id="120" name="Group 119"/>
                <p:cNvGrpSpPr/>
                <p:nvPr/>
              </p:nvGrpSpPr>
              <p:grpSpPr>
                <a:xfrm>
                  <a:off x="156538" y="3839447"/>
                  <a:ext cx="3435386" cy="4153863"/>
                  <a:chOff x="115414" y="3845232"/>
                  <a:chExt cx="3435386" cy="4153863"/>
                </a:xfrm>
              </p:grpSpPr>
              <p:sp>
                <p:nvSpPr>
                  <p:cNvPr id="137" name="Can 136"/>
                  <p:cNvSpPr/>
                  <p:nvPr/>
                </p:nvSpPr>
                <p:spPr>
                  <a:xfrm rot="617479">
                    <a:off x="1722823" y="3858552"/>
                    <a:ext cx="848954" cy="755922"/>
                  </a:xfrm>
                  <a:prstGeom prst="can">
                    <a:avLst/>
                  </a:prstGeom>
                  <a:solidFill>
                    <a:srgbClr val="F7B007"/>
                  </a:solidFill>
                  <a:ln>
                    <a:solidFill>
                      <a:schemeClr val="tx1"/>
                    </a:solidFill>
                  </a:ln>
                  <a:effectLst>
                    <a:innerShdw blurRad="241300">
                      <a:schemeClr val="accent2">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8" name="Group 137"/>
                  <p:cNvGrpSpPr/>
                  <p:nvPr/>
                </p:nvGrpSpPr>
                <p:grpSpPr>
                  <a:xfrm>
                    <a:off x="115414" y="3845232"/>
                    <a:ext cx="3435386" cy="4153863"/>
                    <a:chOff x="115414" y="3845232"/>
                    <a:chExt cx="3435386" cy="4153863"/>
                  </a:xfrm>
                </p:grpSpPr>
                <p:pic>
                  <p:nvPicPr>
                    <p:cNvPr id="139" name="Picture 2" descr="15,874 Detective cartoon Vectors, Royalty-free Vector Detective cartoon  Images | Depositphotos®"/>
                    <p:cNvPicPr>
                      <a:picLocks noChangeAspect="1" noChangeArrowheads="1"/>
                    </p:cNvPicPr>
                    <p:nvPr/>
                  </p:nvPicPr>
                  <p:blipFill rotWithShape="1">
                    <a:blip r:embed="rId3" cstate="email">
                      <a:extLst>
                        <a:ext uri="{BEBA8EAE-BF5A-486C-A8C5-ECC9F3942E4B}">
                          <a14:imgProps xmlns:a14="http://schemas.microsoft.com/office/drawing/2010/main">
                            <a14:imgLayer r:embed="rId4">
                              <a14:imgEffect>
                                <a14:backgroundRemoval t="0" b="100000" l="0" r="74316">
                                  <a14:foregroundMark x1="52000" y1="96000" x2="62105" y2="98833"/>
                                  <a14:foregroundMark x1="52842" y1="54000" x2="48211" y2="54167"/>
                                  <a14:backgroundMark x1="21474" y1="48000" x2="21474" y2="48000"/>
                                  <a14:backgroundMark x1="58316" y1="53667" x2="53474" y2="64000"/>
                                  <a14:backgroundMark x1="36842" y1="30000" x2="55158" y2="31500"/>
                                  <a14:backgroundMark x1="53263" y1="48000" x2="52211" y2="51333"/>
                                  <a14:backgroundMark x1="52211" y1="55667" x2="55579" y2="61000"/>
                                </a14:backgroundRemoval>
                              </a14:imgEffect>
                            </a14:imgLayer>
                          </a14:imgProps>
                        </a:ext>
                        <a:ext uri="{28A0092B-C50C-407E-A947-70E740481C1C}">
                          <a14:useLocalDpi xmlns:a14="http://schemas.microsoft.com/office/drawing/2010/main"/>
                        </a:ext>
                      </a:extLst>
                    </a:blip>
                    <a:srcRect t="27316" r="24070"/>
                    <a:stretch/>
                  </p:blipFill>
                  <p:spPr bwMode="auto">
                    <a:xfrm>
                      <a:off x="115414" y="3845232"/>
                      <a:ext cx="3435386" cy="4153863"/>
                    </a:xfrm>
                    <a:prstGeom prst="rect">
                      <a:avLst/>
                    </a:prstGeom>
                    <a:noFill/>
                    <a:extLst>
                      <a:ext uri="{909E8E84-426E-40DD-AFC4-6F175D3DCCD1}">
                        <a14:hiddenFill xmlns:a14="http://schemas.microsoft.com/office/drawing/2010/main">
                          <a:solidFill>
                            <a:srgbClr val="FFFFFF"/>
                          </a:solidFill>
                        </a14:hiddenFill>
                      </a:ext>
                    </a:extLst>
                  </p:spPr>
                </p:pic>
                <p:sp>
                  <p:nvSpPr>
                    <p:cNvPr id="140" name="Freeform 139"/>
                    <p:cNvSpPr/>
                    <p:nvPr/>
                  </p:nvSpPr>
                  <p:spPr>
                    <a:xfrm>
                      <a:off x="2345107" y="5019985"/>
                      <a:ext cx="181592" cy="732731"/>
                    </a:xfrm>
                    <a:custGeom>
                      <a:avLst/>
                      <a:gdLst>
                        <a:gd name="connsiteX0" fmla="*/ 142230 w 181592"/>
                        <a:gd name="connsiteY0" fmla="*/ 732731 h 732731"/>
                        <a:gd name="connsiteX1" fmla="*/ 178564 w 181592"/>
                        <a:gd name="connsiteY1" fmla="*/ 687314 h 732731"/>
                        <a:gd name="connsiteX2" fmla="*/ 145258 w 181592"/>
                        <a:gd name="connsiteY2" fmla="*/ 608591 h 732731"/>
                        <a:gd name="connsiteX3" fmla="*/ 111952 w 181592"/>
                        <a:gd name="connsiteY3" fmla="*/ 511701 h 732731"/>
                        <a:gd name="connsiteX4" fmla="*/ 2951 w 181592"/>
                        <a:gd name="connsiteY4" fmla="*/ 414811 h 732731"/>
                        <a:gd name="connsiteX5" fmla="*/ 39284 w 181592"/>
                        <a:gd name="connsiteY5" fmla="*/ 408755 h 732731"/>
                        <a:gd name="connsiteX6" fmla="*/ 127091 w 181592"/>
                        <a:gd name="connsiteY6" fmla="*/ 369394 h 732731"/>
                        <a:gd name="connsiteX7" fmla="*/ 157369 w 181592"/>
                        <a:gd name="connsiteY7" fmla="*/ 351227 h 732731"/>
                        <a:gd name="connsiteX8" fmla="*/ 118008 w 181592"/>
                        <a:gd name="connsiteY8" fmla="*/ 317921 h 732731"/>
                        <a:gd name="connsiteX9" fmla="*/ 63507 w 181592"/>
                        <a:gd name="connsiteY9" fmla="*/ 320949 h 732731"/>
                        <a:gd name="connsiteX10" fmla="*/ 39284 w 181592"/>
                        <a:gd name="connsiteY10" fmla="*/ 293698 h 732731"/>
                        <a:gd name="connsiteX11" fmla="*/ 75618 w 181592"/>
                        <a:gd name="connsiteY11" fmla="*/ 275531 h 732731"/>
                        <a:gd name="connsiteX12" fmla="*/ 93785 w 181592"/>
                        <a:gd name="connsiteY12" fmla="*/ 242225 h 732731"/>
                        <a:gd name="connsiteX13" fmla="*/ 105896 w 181592"/>
                        <a:gd name="connsiteY13" fmla="*/ 221031 h 732731"/>
                        <a:gd name="connsiteX14" fmla="*/ 99841 w 181592"/>
                        <a:gd name="connsiteY14" fmla="*/ 136252 h 732731"/>
                        <a:gd name="connsiteX15" fmla="*/ 118008 w 181592"/>
                        <a:gd name="connsiteY15" fmla="*/ 124141 h 732731"/>
                        <a:gd name="connsiteX16" fmla="*/ 124063 w 181592"/>
                        <a:gd name="connsiteY16" fmla="*/ 57529 h 732731"/>
                        <a:gd name="connsiteX17" fmla="*/ 108924 w 181592"/>
                        <a:gd name="connsiteY17" fmla="*/ 24223 h 732731"/>
                        <a:gd name="connsiteX18" fmla="*/ 181592 w 181592"/>
                        <a:gd name="connsiteY18" fmla="*/ 0 h 73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1592" h="732731">
                          <a:moveTo>
                            <a:pt x="142230" y="732731"/>
                          </a:moveTo>
                          <a:cubicBezTo>
                            <a:pt x="160144" y="720367"/>
                            <a:pt x="178059" y="708004"/>
                            <a:pt x="178564" y="687314"/>
                          </a:cubicBezTo>
                          <a:cubicBezTo>
                            <a:pt x="179069" y="666624"/>
                            <a:pt x="156360" y="637860"/>
                            <a:pt x="145258" y="608591"/>
                          </a:cubicBezTo>
                          <a:cubicBezTo>
                            <a:pt x="134156" y="579322"/>
                            <a:pt x="135670" y="543998"/>
                            <a:pt x="111952" y="511701"/>
                          </a:cubicBezTo>
                          <a:cubicBezTo>
                            <a:pt x="88234" y="479404"/>
                            <a:pt x="15062" y="431969"/>
                            <a:pt x="2951" y="414811"/>
                          </a:cubicBezTo>
                          <a:cubicBezTo>
                            <a:pt x="-9160" y="397653"/>
                            <a:pt x="18594" y="416324"/>
                            <a:pt x="39284" y="408755"/>
                          </a:cubicBezTo>
                          <a:cubicBezTo>
                            <a:pt x="59974" y="401185"/>
                            <a:pt x="107410" y="378982"/>
                            <a:pt x="127091" y="369394"/>
                          </a:cubicBezTo>
                          <a:cubicBezTo>
                            <a:pt x="146772" y="359806"/>
                            <a:pt x="158883" y="359806"/>
                            <a:pt x="157369" y="351227"/>
                          </a:cubicBezTo>
                          <a:cubicBezTo>
                            <a:pt x="155855" y="342648"/>
                            <a:pt x="133652" y="322967"/>
                            <a:pt x="118008" y="317921"/>
                          </a:cubicBezTo>
                          <a:cubicBezTo>
                            <a:pt x="102364" y="312875"/>
                            <a:pt x="76628" y="324986"/>
                            <a:pt x="63507" y="320949"/>
                          </a:cubicBezTo>
                          <a:cubicBezTo>
                            <a:pt x="50386" y="316912"/>
                            <a:pt x="37266" y="301268"/>
                            <a:pt x="39284" y="293698"/>
                          </a:cubicBezTo>
                          <a:cubicBezTo>
                            <a:pt x="41302" y="286128"/>
                            <a:pt x="66534" y="284110"/>
                            <a:pt x="75618" y="275531"/>
                          </a:cubicBezTo>
                          <a:cubicBezTo>
                            <a:pt x="84702" y="266952"/>
                            <a:pt x="88739" y="251308"/>
                            <a:pt x="93785" y="242225"/>
                          </a:cubicBezTo>
                          <a:cubicBezTo>
                            <a:pt x="98831" y="233142"/>
                            <a:pt x="104887" y="238693"/>
                            <a:pt x="105896" y="221031"/>
                          </a:cubicBezTo>
                          <a:cubicBezTo>
                            <a:pt x="106905" y="203369"/>
                            <a:pt x="97822" y="152400"/>
                            <a:pt x="99841" y="136252"/>
                          </a:cubicBezTo>
                          <a:cubicBezTo>
                            <a:pt x="101860" y="120104"/>
                            <a:pt x="113971" y="137261"/>
                            <a:pt x="118008" y="124141"/>
                          </a:cubicBezTo>
                          <a:cubicBezTo>
                            <a:pt x="122045" y="111020"/>
                            <a:pt x="125577" y="74182"/>
                            <a:pt x="124063" y="57529"/>
                          </a:cubicBezTo>
                          <a:cubicBezTo>
                            <a:pt x="122549" y="40876"/>
                            <a:pt x="99336" y="33811"/>
                            <a:pt x="108924" y="24223"/>
                          </a:cubicBezTo>
                          <a:cubicBezTo>
                            <a:pt x="118512" y="14635"/>
                            <a:pt x="150052" y="7317"/>
                            <a:pt x="181592" y="0"/>
                          </a:cubicBezTo>
                        </a:path>
                      </a:pathLst>
                    </a:custGeom>
                    <a:ln w="28575"/>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grpSp>
            </p:grpSp>
            <p:grpSp>
              <p:nvGrpSpPr>
                <p:cNvPr id="121" name="Group 120"/>
                <p:cNvGrpSpPr/>
                <p:nvPr/>
              </p:nvGrpSpPr>
              <p:grpSpPr>
                <a:xfrm>
                  <a:off x="342897" y="1580096"/>
                  <a:ext cx="4234970" cy="3205864"/>
                  <a:chOff x="645179" y="1937835"/>
                  <a:chExt cx="3520209" cy="2785457"/>
                </a:xfrm>
              </p:grpSpPr>
              <p:grpSp>
                <p:nvGrpSpPr>
                  <p:cNvPr id="122" name="Group 121"/>
                  <p:cNvGrpSpPr/>
                  <p:nvPr/>
                </p:nvGrpSpPr>
                <p:grpSpPr>
                  <a:xfrm>
                    <a:off x="885840" y="2256419"/>
                    <a:ext cx="2962232" cy="2466873"/>
                    <a:chOff x="1257099" y="2544523"/>
                    <a:chExt cx="2258592" cy="1980743"/>
                  </a:xfrm>
                </p:grpSpPr>
                <p:sp>
                  <p:nvSpPr>
                    <p:cNvPr id="130" name="Oval 129">
                      <a:extLst>
                        <a:ext uri="{FF2B5EF4-FFF2-40B4-BE49-F238E27FC236}">
                          <a16:creationId xmlns:a16="http://schemas.microsoft.com/office/drawing/2014/main" id="{80261D00-6B62-42BE-8A43-F4FC1690ED78}"/>
                        </a:ext>
                      </a:extLst>
                    </p:cNvPr>
                    <p:cNvSpPr/>
                    <p:nvPr/>
                  </p:nvSpPr>
                  <p:spPr>
                    <a:xfrm rot="1258334" flipH="1">
                      <a:off x="1609985" y="2948101"/>
                      <a:ext cx="1465556" cy="1391046"/>
                    </a:xfrm>
                    <a:prstGeom prst="ellipse">
                      <a:avLst/>
                    </a:prstGeom>
                    <a:gradFill flip="none" rotWithShape="1">
                      <a:gsLst>
                        <a:gs pos="0">
                          <a:srgbClr val="FBF8F0">
                            <a:lumMod val="0"/>
                            <a:lumOff val="100000"/>
                          </a:srgbClr>
                        </a:gs>
                        <a:gs pos="92000">
                          <a:srgbClr val="F5C209"/>
                        </a:gs>
                        <a:gs pos="100000">
                          <a:srgbClr val="F69D00"/>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31" name="Freeform: Shape 32">
                      <a:extLst>
                        <a:ext uri="{FF2B5EF4-FFF2-40B4-BE49-F238E27FC236}">
                          <a16:creationId xmlns:a16="http://schemas.microsoft.com/office/drawing/2014/main" id="{E7EAA197-367D-4668-90B8-F1FDD9301AC0}"/>
                        </a:ext>
                      </a:extLst>
                    </p:cNvPr>
                    <p:cNvSpPr/>
                    <p:nvPr/>
                  </p:nvSpPr>
                  <p:spPr>
                    <a:xfrm rot="1258334" flipH="1">
                      <a:off x="1257099" y="2544523"/>
                      <a:ext cx="2258592" cy="1919354"/>
                    </a:xfrm>
                    <a:custGeom>
                      <a:avLst/>
                      <a:gdLst>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38162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800100 w 4543425"/>
                        <a:gd name="connsiteY31" fmla="*/ 523875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938212 h 3809999"/>
                        <a:gd name="connsiteX1" fmla="*/ 1662112 w 4543425"/>
                        <a:gd name="connsiteY1" fmla="*/ 442912 h 3809999"/>
                        <a:gd name="connsiteX2" fmla="*/ 2019300 w 4543425"/>
                        <a:gd name="connsiteY2" fmla="*/ 833437 h 3809999"/>
                        <a:gd name="connsiteX3" fmla="*/ 2643187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9838 w 4543425"/>
                        <a:gd name="connsiteY19" fmla="*/ 9334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6211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28625 w 4581525"/>
                        <a:gd name="connsiteY28" fmla="*/ 2867024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48049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595437 w 4576762"/>
                        <a:gd name="connsiteY0" fmla="*/ 938212 h 3809999"/>
                        <a:gd name="connsiteX1" fmla="*/ 1685924 w 4576762"/>
                        <a:gd name="connsiteY1" fmla="*/ 414337 h 3809999"/>
                        <a:gd name="connsiteX2" fmla="*/ 2052637 w 4576762"/>
                        <a:gd name="connsiteY2" fmla="*/ 833437 h 3809999"/>
                        <a:gd name="connsiteX3" fmla="*/ 2666999 w 4576762"/>
                        <a:gd name="connsiteY3" fmla="*/ 0 h 3809999"/>
                        <a:gd name="connsiteX4" fmla="*/ 2933699 w 4576762"/>
                        <a:gd name="connsiteY4" fmla="*/ 938212 h 3809999"/>
                        <a:gd name="connsiteX5" fmla="*/ 3405187 w 4576762"/>
                        <a:gd name="connsiteY5" fmla="*/ 676275 h 3809999"/>
                        <a:gd name="connsiteX6" fmla="*/ 3295649 w 4576762"/>
                        <a:gd name="connsiteY6" fmla="*/ 1123949 h 3809999"/>
                        <a:gd name="connsiteX7" fmla="*/ 4310062 w 4576762"/>
                        <a:gd name="connsiteY7" fmla="*/ 761999 h 3809999"/>
                        <a:gd name="connsiteX8" fmla="*/ 3690937 w 4576762"/>
                        <a:gd name="connsiteY8" fmla="*/ 1824037 h 3809999"/>
                        <a:gd name="connsiteX9" fmla="*/ 3700462 w 4576762"/>
                        <a:gd name="connsiteY9" fmla="*/ 2005012 h 3809999"/>
                        <a:gd name="connsiteX10" fmla="*/ 4576762 w 4576762"/>
                        <a:gd name="connsiteY10" fmla="*/ 2462212 h 3809999"/>
                        <a:gd name="connsiteX11" fmla="*/ 3586162 w 4576762"/>
                        <a:gd name="connsiteY11" fmla="*/ 2800349 h 3809999"/>
                        <a:gd name="connsiteX12" fmla="*/ 4157662 w 4576762"/>
                        <a:gd name="connsiteY12" fmla="*/ 3629025 h 3809999"/>
                        <a:gd name="connsiteX13" fmla="*/ 3333749 w 4576762"/>
                        <a:gd name="connsiteY13" fmla="*/ 3348037 h 3809999"/>
                        <a:gd name="connsiteX14" fmla="*/ 3481387 w 4576762"/>
                        <a:gd name="connsiteY14" fmla="*/ 3809999 h 3809999"/>
                        <a:gd name="connsiteX15" fmla="*/ 2747962 w 4576762"/>
                        <a:gd name="connsiteY15" fmla="*/ 3433762 h 3809999"/>
                        <a:gd name="connsiteX16" fmla="*/ 3538536 w 4576762"/>
                        <a:gd name="connsiteY16" fmla="*/ 2767012 h 3809999"/>
                        <a:gd name="connsiteX17" fmla="*/ 3648074 w 4576762"/>
                        <a:gd name="connsiteY17" fmla="*/ 1814512 h 3809999"/>
                        <a:gd name="connsiteX18" fmla="*/ 3138487 w 4576762"/>
                        <a:gd name="connsiteY18" fmla="*/ 1171574 h 3809999"/>
                        <a:gd name="connsiteX19" fmla="*/ 2514600 w 4576762"/>
                        <a:gd name="connsiteY19" fmla="*/ 947737 h 3809999"/>
                        <a:gd name="connsiteX20" fmla="*/ 1828799 w 4576762"/>
                        <a:gd name="connsiteY20" fmla="*/ 942974 h 3809999"/>
                        <a:gd name="connsiteX21" fmla="*/ 1133474 w 4576762"/>
                        <a:gd name="connsiteY21" fmla="*/ 1309687 h 3809999"/>
                        <a:gd name="connsiteX22" fmla="*/ 985837 w 4576762"/>
                        <a:gd name="connsiteY22" fmla="*/ 1643062 h 3809999"/>
                        <a:gd name="connsiteX23" fmla="*/ 833437 w 4576762"/>
                        <a:gd name="connsiteY23" fmla="*/ 2138362 h 3809999"/>
                        <a:gd name="connsiteX24" fmla="*/ 957261 w 4576762"/>
                        <a:gd name="connsiteY24" fmla="*/ 2743199 h 3809999"/>
                        <a:gd name="connsiteX25" fmla="*/ 1438274 w 4576762"/>
                        <a:gd name="connsiteY25" fmla="*/ 3314699 h 3809999"/>
                        <a:gd name="connsiteX26" fmla="*/ 328611 w 4576762"/>
                        <a:gd name="connsiteY26" fmla="*/ 3476624 h 3809999"/>
                        <a:gd name="connsiteX27" fmla="*/ 842962 w 4576762"/>
                        <a:gd name="connsiteY27" fmla="*/ 2924175 h 3809999"/>
                        <a:gd name="connsiteX28" fmla="*/ 409575 w 4576762"/>
                        <a:gd name="connsiteY28" fmla="*/ 2857499 h 3809999"/>
                        <a:gd name="connsiteX29" fmla="*/ 838199 w 4576762"/>
                        <a:gd name="connsiteY29" fmla="*/ 2443162 h 3809999"/>
                        <a:gd name="connsiteX30" fmla="*/ 0 w 4576762"/>
                        <a:gd name="connsiteY30" fmla="*/ 2024061 h 3809999"/>
                        <a:gd name="connsiteX31" fmla="*/ 981074 w 4576762"/>
                        <a:gd name="connsiteY31" fmla="*/ 1638299 h 3809999"/>
                        <a:gd name="connsiteX32" fmla="*/ 804862 w 4576762"/>
                        <a:gd name="connsiteY32" fmla="*/ 542925 h 3809999"/>
                        <a:gd name="connsiteX33" fmla="*/ 1595437 w 4576762"/>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690937 w 4586287"/>
                        <a:gd name="connsiteY9" fmla="*/ 2014537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90937 w 4586287"/>
                        <a:gd name="connsiteY9" fmla="*/ 2014537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86175 w 4586287"/>
                        <a:gd name="connsiteY9" fmla="*/ 1971675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86175 w 4586287"/>
                        <a:gd name="connsiteY9" fmla="*/ 1971675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09624 w 4586287"/>
                        <a:gd name="connsiteY29" fmla="*/ 2447925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719512 w 4586287"/>
                        <a:gd name="connsiteY9" fmla="*/ 1966913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09624 w 4586287"/>
                        <a:gd name="connsiteY29" fmla="*/ 2447925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86287" h="3809999">
                          <a:moveTo>
                            <a:pt x="1604962" y="938212"/>
                          </a:moveTo>
                          <a:cubicBezTo>
                            <a:pt x="1614486" y="758825"/>
                            <a:pt x="1633537" y="631825"/>
                            <a:pt x="1695449" y="414337"/>
                          </a:cubicBezTo>
                          <a:cubicBezTo>
                            <a:pt x="1847850" y="534986"/>
                            <a:pt x="1943099" y="703262"/>
                            <a:pt x="2062162" y="833437"/>
                          </a:cubicBezTo>
                          <a:cubicBezTo>
                            <a:pt x="2254249" y="560387"/>
                            <a:pt x="2432050" y="239712"/>
                            <a:pt x="2676524" y="0"/>
                          </a:cubicBezTo>
                          <a:cubicBezTo>
                            <a:pt x="2779712" y="312737"/>
                            <a:pt x="2854324" y="625475"/>
                            <a:pt x="2943224" y="938212"/>
                          </a:cubicBezTo>
                          <a:cubicBezTo>
                            <a:pt x="3092449" y="865187"/>
                            <a:pt x="3246437" y="730250"/>
                            <a:pt x="3414712" y="676275"/>
                          </a:cubicBezTo>
                          <a:cubicBezTo>
                            <a:pt x="3409949" y="820737"/>
                            <a:pt x="3333749" y="989012"/>
                            <a:pt x="3305174" y="1123949"/>
                          </a:cubicBezTo>
                          <a:cubicBezTo>
                            <a:pt x="3643312" y="1003299"/>
                            <a:pt x="3952874" y="868362"/>
                            <a:pt x="4319587" y="761999"/>
                          </a:cubicBezTo>
                          <a:cubicBezTo>
                            <a:pt x="4129087" y="1135061"/>
                            <a:pt x="3881438" y="1527174"/>
                            <a:pt x="3667125" y="1876424"/>
                          </a:cubicBezTo>
                          <a:lnTo>
                            <a:pt x="3719512" y="1966913"/>
                          </a:lnTo>
                          <a:cubicBezTo>
                            <a:pt x="4011612" y="2119313"/>
                            <a:pt x="4294187" y="2295525"/>
                            <a:pt x="4586287" y="2462212"/>
                          </a:cubicBezTo>
                          <a:cubicBezTo>
                            <a:pt x="4298949" y="2603499"/>
                            <a:pt x="3940175" y="2697162"/>
                            <a:pt x="3595687" y="2800349"/>
                          </a:cubicBezTo>
                          <a:cubicBezTo>
                            <a:pt x="3857625" y="3036887"/>
                            <a:pt x="4005262" y="3335337"/>
                            <a:pt x="4167187" y="3629025"/>
                          </a:cubicBezTo>
                          <a:cubicBezTo>
                            <a:pt x="3892549" y="3570288"/>
                            <a:pt x="3617912" y="3430587"/>
                            <a:pt x="3343274" y="3348037"/>
                          </a:cubicBezTo>
                          <a:cubicBezTo>
                            <a:pt x="3392487" y="3502024"/>
                            <a:pt x="3470274" y="3646487"/>
                            <a:pt x="3490912" y="3809999"/>
                          </a:cubicBezTo>
                          <a:cubicBezTo>
                            <a:pt x="3236912" y="3703637"/>
                            <a:pt x="3001962" y="3559174"/>
                            <a:pt x="2757487" y="3433762"/>
                          </a:cubicBezTo>
                          <a:cubicBezTo>
                            <a:pt x="3132137" y="3305174"/>
                            <a:pt x="3359149" y="3067049"/>
                            <a:pt x="3548061" y="2767012"/>
                          </a:cubicBezTo>
                          <a:cubicBezTo>
                            <a:pt x="3719511" y="2336800"/>
                            <a:pt x="3709987" y="2135187"/>
                            <a:pt x="3657599" y="1814512"/>
                          </a:cubicBezTo>
                          <a:cubicBezTo>
                            <a:pt x="3525837" y="1400174"/>
                            <a:pt x="3370262" y="1357312"/>
                            <a:pt x="3148012" y="1171574"/>
                          </a:cubicBezTo>
                          <a:cubicBezTo>
                            <a:pt x="3052763" y="1108073"/>
                            <a:pt x="2905125" y="968374"/>
                            <a:pt x="2524125" y="947737"/>
                          </a:cubicBezTo>
                          <a:cubicBezTo>
                            <a:pt x="2293937" y="912812"/>
                            <a:pt x="2106612" y="877886"/>
                            <a:pt x="1838324" y="942974"/>
                          </a:cubicBezTo>
                          <a:cubicBezTo>
                            <a:pt x="1416049" y="1027112"/>
                            <a:pt x="1379537" y="1116012"/>
                            <a:pt x="1142999" y="1309687"/>
                          </a:cubicBezTo>
                          <a:cubicBezTo>
                            <a:pt x="1108074" y="1414462"/>
                            <a:pt x="1016000" y="1533524"/>
                            <a:pt x="995362" y="1643062"/>
                          </a:cubicBezTo>
                          <a:cubicBezTo>
                            <a:pt x="906462" y="1790700"/>
                            <a:pt x="846137" y="1943099"/>
                            <a:pt x="842962" y="2138362"/>
                          </a:cubicBezTo>
                          <a:cubicBezTo>
                            <a:pt x="841374" y="2405062"/>
                            <a:pt x="882649" y="2543174"/>
                            <a:pt x="966786" y="2743199"/>
                          </a:cubicBezTo>
                          <a:cubicBezTo>
                            <a:pt x="1027111" y="2873373"/>
                            <a:pt x="1173162" y="3063081"/>
                            <a:pt x="1464468" y="3300411"/>
                          </a:cubicBezTo>
                          <a:cubicBezTo>
                            <a:pt x="1094580" y="3354386"/>
                            <a:pt x="727074" y="3455987"/>
                            <a:pt x="338136" y="3476624"/>
                          </a:cubicBezTo>
                          <a:cubicBezTo>
                            <a:pt x="442911" y="3297237"/>
                            <a:pt x="695324" y="3103562"/>
                            <a:pt x="852487" y="2924175"/>
                          </a:cubicBezTo>
                          <a:cubicBezTo>
                            <a:pt x="701675" y="2909887"/>
                            <a:pt x="574674" y="2924174"/>
                            <a:pt x="419100" y="2857499"/>
                          </a:cubicBezTo>
                          <a:cubicBezTo>
                            <a:pt x="523875" y="2714624"/>
                            <a:pt x="666749" y="2586037"/>
                            <a:pt x="809624" y="2447925"/>
                          </a:cubicBezTo>
                          <a:cubicBezTo>
                            <a:pt x="541337" y="2312987"/>
                            <a:pt x="263525" y="2239962"/>
                            <a:pt x="0" y="2033586"/>
                          </a:cubicBezTo>
                          <a:cubicBezTo>
                            <a:pt x="296863" y="1847849"/>
                            <a:pt x="674687" y="1771649"/>
                            <a:pt x="990599" y="1638299"/>
                          </a:cubicBezTo>
                          <a:lnTo>
                            <a:pt x="814387" y="542925"/>
                          </a:lnTo>
                          <a:cubicBezTo>
                            <a:pt x="1098550" y="642937"/>
                            <a:pt x="1339849" y="809625"/>
                            <a:pt x="1604962" y="938212"/>
                          </a:cubicBezTo>
                          <a:close/>
                        </a:path>
                      </a:pathLst>
                    </a:custGeom>
                    <a:gradFill flip="none" rotWithShape="1">
                      <a:gsLst>
                        <a:gs pos="54000">
                          <a:srgbClr val="F5C209"/>
                        </a:gs>
                        <a:gs pos="75000">
                          <a:srgbClr val="FE7500"/>
                        </a:gs>
                      </a:gsLst>
                      <a:path path="circle">
                        <a:fillToRect l="50000" t="50000" r="50000" b="50000"/>
                      </a:path>
                      <a:tileRect/>
                    </a:gradFill>
                    <a:ln w="12700" cap="flat" cmpd="sng" algn="ctr">
                      <a:solidFill>
                        <a:sysClr val="windowText" lastClr="000000"/>
                      </a:soli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32" name="Freeform: Shape 33">
                      <a:extLst>
                        <a:ext uri="{FF2B5EF4-FFF2-40B4-BE49-F238E27FC236}">
                          <a16:creationId xmlns:a16="http://schemas.microsoft.com/office/drawing/2014/main" id="{0F12E5CB-F96A-4100-BECD-5791743C3C9B}"/>
                        </a:ext>
                      </a:extLst>
                    </p:cNvPr>
                    <p:cNvSpPr/>
                    <p:nvPr/>
                  </p:nvSpPr>
                  <p:spPr>
                    <a:xfrm rot="1258334" flipH="1">
                      <a:off x="1440310" y="3234030"/>
                      <a:ext cx="1694928" cy="596083"/>
                    </a:xfrm>
                    <a:custGeom>
                      <a:avLst/>
                      <a:gdLst>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3050 w 3377191"/>
                        <a:gd name="connsiteY4" fmla="*/ 6254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3050 w 3377191"/>
                        <a:gd name="connsiteY4" fmla="*/ 6254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25725 w 3377191"/>
                        <a:gd name="connsiteY3" fmla="*/ 90170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7018 h 1170768"/>
                        <a:gd name="connsiteX1" fmla="*/ 1568450 w 3377191"/>
                        <a:gd name="connsiteY1" fmla="*/ 907243 h 1170768"/>
                        <a:gd name="connsiteX2" fmla="*/ 2092325 w 3377191"/>
                        <a:gd name="connsiteY2" fmla="*/ 1170768 h 1170768"/>
                        <a:gd name="connsiteX3" fmla="*/ 2635250 w 3377191"/>
                        <a:gd name="connsiteY3" fmla="*/ 910418 h 1170768"/>
                        <a:gd name="connsiteX4" fmla="*/ 2784475 w 3377191"/>
                        <a:gd name="connsiteY4" fmla="*/ 634193 h 1170768"/>
                        <a:gd name="connsiteX5" fmla="*/ 2924175 w 3377191"/>
                        <a:gd name="connsiteY5" fmla="*/ 602443 h 1170768"/>
                        <a:gd name="connsiteX6" fmla="*/ 2924175 w 3377191"/>
                        <a:gd name="connsiteY6" fmla="*/ 561168 h 1170768"/>
                        <a:gd name="connsiteX7" fmla="*/ 3216275 w 3377191"/>
                        <a:gd name="connsiteY7" fmla="*/ 681818 h 1170768"/>
                        <a:gd name="connsiteX8" fmla="*/ 3308350 w 3377191"/>
                        <a:gd name="connsiteY8" fmla="*/ 738968 h 1170768"/>
                        <a:gd name="connsiteX9" fmla="*/ 3375025 w 3377191"/>
                        <a:gd name="connsiteY9" fmla="*/ 618318 h 1170768"/>
                        <a:gd name="connsiteX10" fmla="*/ 3324225 w 3377191"/>
                        <a:gd name="connsiteY10" fmla="*/ 478618 h 1170768"/>
                        <a:gd name="connsiteX11" fmla="*/ 2847975 w 3377191"/>
                        <a:gd name="connsiteY11" fmla="*/ 351618 h 1170768"/>
                        <a:gd name="connsiteX12" fmla="*/ 2206625 w 3377191"/>
                        <a:gd name="connsiteY12" fmla="*/ 148418 h 1170768"/>
                        <a:gd name="connsiteX13" fmla="*/ 1600200 w 3377191"/>
                        <a:gd name="connsiteY13" fmla="*/ 167468 h 1170768"/>
                        <a:gd name="connsiteX14" fmla="*/ 1577975 w 3377191"/>
                        <a:gd name="connsiteY14" fmla="*/ 189693 h 1170768"/>
                        <a:gd name="connsiteX15" fmla="*/ 1190625 w 3377191"/>
                        <a:gd name="connsiteY15" fmla="*/ 173818 h 1170768"/>
                        <a:gd name="connsiteX16" fmla="*/ 1149350 w 3377191"/>
                        <a:gd name="connsiteY16" fmla="*/ 142068 h 1170768"/>
                        <a:gd name="connsiteX17" fmla="*/ 53975 w 3377191"/>
                        <a:gd name="connsiteY17" fmla="*/ 2368 h 1170768"/>
                        <a:gd name="connsiteX18" fmla="*/ 0 w 3377191"/>
                        <a:gd name="connsiteY18" fmla="*/ 202393 h 1170768"/>
                        <a:gd name="connsiteX19" fmla="*/ 66675 w 3377191"/>
                        <a:gd name="connsiteY19" fmla="*/ 230968 h 1170768"/>
                        <a:gd name="connsiteX20" fmla="*/ 269875 w 3377191"/>
                        <a:gd name="connsiteY20" fmla="*/ 853268 h 1170768"/>
                        <a:gd name="connsiteX21" fmla="*/ 920750 w 3377191"/>
                        <a:gd name="connsiteY21" fmla="*/ 888193 h 1170768"/>
                        <a:gd name="connsiteX22" fmla="*/ 1257300 w 3377191"/>
                        <a:gd name="connsiteY22" fmla="*/ 380193 h 1170768"/>
                        <a:gd name="connsiteX23" fmla="*/ 1454150 w 3377191"/>
                        <a:gd name="connsiteY23" fmla="*/ 377018 h 1170768"/>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63675 w 3386716"/>
                        <a:gd name="connsiteY0" fmla="*/ 378551 h 1172301"/>
                        <a:gd name="connsiteX1" fmla="*/ 1577975 w 3386716"/>
                        <a:gd name="connsiteY1" fmla="*/ 908776 h 1172301"/>
                        <a:gd name="connsiteX2" fmla="*/ 2101850 w 3386716"/>
                        <a:gd name="connsiteY2" fmla="*/ 1172301 h 1172301"/>
                        <a:gd name="connsiteX3" fmla="*/ 2644775 w 3386716"/>
                        <a:gd name="connsiteY3" fmla="*/ 911951 h 1172301"/>
                        <a:gd name="connsiteX4" fmla="*/ 2794000 w 3386716"/>
                        <a:gd name="connsiteY4" fmla="*/ 635726 h 1172301"/>
                        <a:gd name="connsiteX5" fmla="*/ 2933700 w 3386716"/>
                        <a:gd name="connsiteY5" fmla="*/ 603976 h 1172301"/>
                        <a:gd name="connsiteX6" fmla="*/ 2933700 w 3386716"/>
                        <a:gd name="connsiteY6" fmla="*/ 562701 h 1172301"/>
                        <a:gd name="connsiteX7" fmla="*/ 3225800 w 3386716"/>
                        <a:gd name="connsiteY7" fmla="*/ 683351 h 1172301"/>
                        <a:gd name="connsiteX8" fmla="*/ 3317875 w 3386716"/>
                        <a:gd name="connsiteY8" fmla="*/ 740501 h 1172301"/>
                        <a:gd name="connsiteX9" fmla="*/ 3384550 w 3386716"/>
                        <a:gd name="connsiteY9" fmla="*/ 619851 h 1172301"/>
                        <a:gd name="connsiteX10" fmla="*/ 3333750 w 3386716"/>
                        <a:gd name="connsiteY10" fmla="*/ 480151 h 1172301"/>
                        <a:gd name="connsiteX11" fmla="*/ 2857500 w 3386716"/>
                        <a:gd name="connsiteY11" fmla="*/ 353151 h 1172301"/>
                        <a:gd name="connsiteX12" fmla="*/ 2216150 w 3386716"/>
                        <a:gd name="connsiteY12" fmla="*/ 149951 h 1172301"/>
                        <a:gd name="connsiteX13" fmla="*/ 1609725 w 3386716"/>
                        <a:gd name="connsiteY13" fmla="*/ 169001 h 1172301"/>
                        <a:gd name="connsiteX14" fmla="*/ 1587500 w 3386716"/>
                        <a:gd name="connsiteY14" fmla="*/ 191226 h 1172301"/>
                        <a:gd name="connsiteX15" fmla="*/ 1200150 w 3386716"/>
                        <a:gd name="connsiteY15" fmla="*/ 175351 h 1172301"/>
                        <a:gd name="connsiteX16" fmla="*/ 1158875 w 3386716"/>
                        <a:gd name="connsiteY16" fmla="*/ 143601 h 1172301"/>
                        <a:gd name="connsiteX17" fmla="*/ 63500 w 3386716"/>
                        <a:gd name="connsiteY17" fmla="*/ 3901 h 1172301"/>
                        <a:gd name="connsiteX18" fmla="*/ 0 w 3386716"/>
                        <a:gd name="connsiteY18" fmla="*/ 194401 h 1172301"/>
                        <a:gd name="connsiteX19" fmla="*/ 76200 w 3386716"/>
                        <a:gd name="connsiteY19" fmla="*/ 232501 h 1172301"/>
                        <a:gd name="connsiteX20" fmla="*/ 279400 w 3386716"/>
                        <a:gd name="connsiteY20" fmla="*/ 854801 h 1172301"/>
                        <a:gd name="connsiteX21" fmla="*/ 930275 w 3386716"/>
                        <a:gd name="connsiteY21" fmla="*/ 889726 h 1172301"/>
                        <a:gd name="connsiteX22" fmla="*/ 1266825 w 3386716"/>
                        <a:gd name="connsiteY22" fmla="*/ 381726 h 1172301"/>
                        <a:gd name="connsiteX23" fmla="*/ 1463675 w 3386716"/>
                        <a:gd name="connsiteY23" fmla="*/ 378551 h 1172301"/>
                        <a:gd name="connsiteX0" fmla="*/ 1463675 w 3386716"/>
                        <a:gd name="connsiteY0" fmla="*/ 378551 h 1172301"/>
                        <a:gd name="connsiteX1" fmla="*/ 1577975 w 3386716"/>
                        <a:gd name="connsiteY1" fmla="*/ 908776 h 1172301"/>
                        <a:gd name="connsiteX2" fmla="*/ 2101850 w 3386716"/>
                        <a:gd name="connsiteY2" fmla="*/ 1172301 h 1172301"/>
                        <a:gd name="connsiteX3" fmla="*/ 2644775 w 3386716"/>
                        <a:gd name="connsiteY3" fmla="*/ 911951 h 1172301"/>
                        <a:gd name="connsiteX4" fmla="*/ 2794000 w 3386716"/>
                        <a:gd name="connsiteY4" fmla="*/ 635726 h 1172301"/>
                        <a:gd name="connsiteX5" fmla="*/ 2933700 w 3386716"/>
                        <a:gd name="connsiteY5" fmla="*/ 603976 h 1172301"/>
                        <a:gd name="connsiteX6" fmla="*/ 2933700 w 3386716"/>
                        <a:gd name="connsiteY6" fmla="*/ 562701 h 1172301"/>
                        <a:gd name="connsiteX7" fmla="*/ 3225800 w 3386716"/>
                        <a:gd name="connsiteY7" fmla="*/ 683351 h 1172301"/>
                        <a:gd name="connsiteX8" fmla="*/ 3317875 w 3386716"/>
                        <a:gd name="connsiteY8" fmla="*/ 740501 h 1172301"/>
                        <a:gd name="connsiteX9" fmla="*/ 3384550 w 3386716"/>
                        <a:gd name="connsiteY9" fmla="*/ 619851 h 1172301"/>
                        <a:gd name="connsiteX10" fmla="*/ 3333750 w 3386716"/>
                        <a:gd name="connsiteY10" fmla="*/ 480151 h 1172301"/>
                        <a:gd name="connsiteX11" fmla="*/ 2857500 w 3386716"/>
                        <a:gd name="connsiteY11" fmla="*/ 353151 h 1172301"/>
                        <a:gd name="connsiteX12" fmla="*/ 2216150 w 3386716"/>
                        <a:gd name="connsiteY12" fmla="*/ 149951 h 1172301"/>
                        <a:gd name="connsiteX13" fmla="*/ 1609725 w 3386716"/>
                        <a:gd name="connsiteY13" fmla="*/ 169001 h 1172301"/>
                        <a:gd name="connsiteX14" fmla="*/ 1587500 w 3386716"/>
                        <a:gd name="connsiteY14" fmla="*/ 191226 h 1172301"/>
                        <a:gd name="connsiteX15" fmla="*/ 1200150 w 3386716"/>
                        <a:gd name="connsiteY15" fmla="*/ 175351 h 1172301"/>
                        <a:gd name="connsiteX16" fmla="*/ 1158875 w 3386716"/>
                        <a:gd name="connsiteY16" fmla="*/ 143601 h 1172301"/>
                        <a:gd name="connsiteX17" fmla="*/ 63500 w 3386716"/>
                        <a:gd name="connsiteY17" fmla="*/ 3901 h 1172301"/>
                        <a:gd name="connsiteX18" fmla="*/ 0 w 3386716"/>
                        <a:gd name="connsiteY18" fmla="*/ 194401 h 1172301"/>
                        <a:gd name="connsiteX19" fmla="*/ 76200 w 3386716"/>
                        <a:gd name="connsiteY19" fmla="*/ 232501 h 1172301"/>
                        <a:gd name="connsiteX20" fmla="*/ 279400 w 3386716"/>
                        <a:gd name="connsiteY20" fmla="*/ 854801 h 1172301"/>
                        <a:gd name="connsiteX21" fmla="*/ 930275 w 3386716"/>
                        <a:gd name="connsiteY21" fmla="*/ 889726 h 1172301"/>
                        <a:gd name="connsiteX22" fmla="*/ 1266825 w 3386716"/>
                        <a:gd name="connsiteY22" fmla="*/ 381726 h 1172301"/>
                        <a:gd name="connsiteX23" fmla="*/ 1463675 w 3386716"/>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459 w 3377500"/>
                        <a:gd name="connsiteY0" fmla="*/ 378551 h 1172301"/>
                        <a:gd name="connsiteX1" fmla="*/ 1568759 w 3377500"/>
                        <a:gd name="connsiteY1" fmla="*/ 908776 h 1172301"/>
                        <a:gd name="connsiteX2" fmla="*/ 2092634 w 3377500"/>
                        <a:gd name="connsiteY2" fmla="*/ 1172301 h 1172301"/>
                        <a:gd name="connsiteX3" fmla="*/ 2635559 w 3377500"/>
                        <a:gd name="connsiteY3" fmla="*/ 911951 h 1172301"/>
                        <a:gd name="connsiteX4" fmla="*/ 2784784 w 3377500"/>
                        <a:gd name="connsiteY4" fmla="*/ 635726 h 1172301"/>
                        <a:gd name="connsiteX5" fmla="*/ 2924484 w 3377500"/>
                        <a:gd name="connsiteY5" fmla="*/ 603976 h 1172301"/>
                        <a:gd name="connsiteX6" fmla="*/ 2924484 w 3377500"/>
                        <a:gd name="connsiteY6" fmla="*/ 562701 h 1172301"/>
                        <a:gd name="connsiteX7" fmla="*/ 3216584 w 3377500"/>
                        <a:gd name="connsiteY7" fmla="*/ 683351 h 1172301"/>
                        <a:gd name="connsiteX8" fmla="*/ 3308659 w 3377500"/>
                        <a:gd name="connsiteY8" fmla="*/ 740501 h 1172301"/>
                        <a:gd name="connsiteX9" fmla="*/ 3375334 w 3377500"/>
                        <a:gd name="connsiteY9" fmla="*/ 619851 h 1172301"/>
                        <a:gd name="connsiteX10" fmla="*/ 3324534 w 3377500"/>
                        <a:gd name="connsiteY10" fmla="*/ 480151 h 1172301"/>
                        <a:gd name="connsiteX11" fmla="*/ 2848284 w 3377500"/>
                        <a:gd name="connsiteY11" fmla="*/ 353151 h 1172301"/>
                        <a:gd name="connsiteX12" fmla="*/ 2206934 w 3377500"/>
                        <a:gd name="connsiteY12" fmla="*/ 149951 h 1172301"/>
                        <a:gd name="connsiteX13" fmla="*/ 1600509 w 3377500"/>
                        <a:gd name="connsiteY13" fmla="*/ 169001 h 1172301"/>
                        <a:gd name="connsiteX14" fmla="*/ 1578284 w 3377500"/>
                        <a:gd name="connsiteY14" fmla="*/ 191226 h 1172301"/>
                        <a:gd name="connsiteX15" fmla="*/ 1190934 w 3377500"/>
                        <a:gd name="connsiteY15" fmla="*/ 175351 h 1172301"/>
                        <a:gd name="connsiteX16" fmla="*/ 1149659 w 3377500"/>
                        <a:gd name="connsiteY16" fmla="*/ 143601 h 1172301"/>
                        <a:gd name="connsiteX17" fmla="*/ 54284 w 3377500"/>
                        <a:gd name="connsiteY17" fmla="*/ 3901 h 1172301"/>
                        <a:gd name="connsiteX18" fmla="*/ 309 w 3377500"/>
                        <a:gd name="connsiteY18" fmla="*/ 203926 h 1172301"/>
                        <a:gd name="connsiteX19" fmla="*/ 66984 w 3377500"/>
                        <a:gd name="connsiteY19" fmla="*/ 232501 h 1172301"/>
                        <a:gd name="connsiteX20" fmla="*/ 270184 w 3377500"/>
                        <a:gd name="connsiteY20" fmla="*/ 854801 h 1172301"/>
                        <a:gd name="connsiteX21" fmla="*/ 921059 w 3377500"/>
                        <a:gd name="connsiteY21" fmla="*/ 889726 h 1172301"/>
                        <a:gd name="connsiteX22" fmla="*/ 1257609 w 3377500"/>
                        <a:gd name="connsiteY22" fmla="*/ 381726 h 1172301"/>
                        <a:gd name="connsiteX23" fmla="*/ 1454459 w 3377500"/>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32578 w 3377669"/>
                        <a:gd name="connsiteY5" fmla="*/ 59762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5128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5603 w 3377669"/>
                        <a:gd name="connsiteY5" fmla="*/ 6008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80390"/>
                        <a:gd name="connsiteY0" fmla="*/ 378551 h 1172301"/>
                        <a:gd name="connsiteX1" fmla="*/ 1568928 w 3380390"/>
                        <a:gd name="connsiteY1" fmla="*/ 908776 h 1172301"/>
                        <a:gd name="connsiteX2" fmla="*/ 2092803 w 3380390"/>
                        <a:gd name="connsiteY2" fmla="*/ 1172301 h 1172301"/>
                        <a:gd name="connsiteX3" fmla="*/ 2635728 w 3380390"/>
                        <a:gd name="connsiteY3" fmla="*/ 911951 h 1172301"/>
                        <a:gd name="connsiteX4" fmla="*/ 2797653 w 3380390"/>
                        <a:gd name="connsiteY4" fmla="*/ 642076 h 1172301"/>
                        <a:gd name="connsiteX5" fmla="*/ 2908778 w 3380390"/>
                        <a:gd name="connsiteY5" fmla="*/ 619851 h 1172301"/>
                        <a:gd name="connsiteX6" fmla="*/ 3216753 w 3380390"/>
                        <a:gd name="connsiteY6" fmla="*/ 683351 h 1172301"/>
                        <a:gd name="connsiteX7" fmla="*/ 3308828 w 3380390"/>
                        <a:gd name="connsiteY7" fmla="*/ 740501 h 1172301"/>
                        <a:gd name="connsiteX8" fmla="*/ 3375503 w 3380390"/>
                        <a:gd name="connsiteY8" fmla="*/ 619851 h 1172301"/>
                        <a:gd name="connsiteX9" fmla="*/ 3324703 w 3380390"/>
                        <a:gd name="connsiteY9" fmla="*/ 480151 h 1172301"/>
                        <a:gd name="connsiteX10" fmla="*/ 2848453 w 3380390"/>
                        <a:gd name="connsiteY10" fmla="*/ 353151 h 1172301"/>
                        <a:gd name="connsiteX11" fmla="*/ 2207103 w 3380390"/>
                        <a:gd name="connsiteY11" fmla="*/ 149951 h 1172301"/>
                        <a:gd name="connsiteX12" fmla="*/ 1600678 w 3380390"/>
                        <a:gd name="connsiteY12" fmla="*/ 169001 h 1172301"/>
                        <a:gd name="connsiteX13" fmla="*/ 1578453 w 3380390"/>
                        <a:gd name="connsiteY13" fmla="*/ 191226 h 1172301"/>
                        <a:gd name="connsiteX14" fmla="*/ 1191103 w 3380390"/>
                        <a:gd name="connsiteY14" fmla="*/ 175351 h 1172301"/>
                        <a:gd name="connsiteX15" fmla="*/ 1149828 w 3380390"/>
                        <a:gd name="connsiteY15" fmla="*/ 143601 h 1172301"/>
                        <a:gd name="connsiteX16" fmla="*/ 54453 w 3380390"/>
                        <a:gd name="connsiteY16" fmla="*/ 3901 h 1172301"/>
                        <a:gd name="connsiteX17" fmla="*/ 478 w 3380390"/>
                        <a:gd name="connsiteY17" fmla="*/ 203926 h 1172301"/>
                        <a:gd name="connsiteX18" fmla="*/ 67153 w 3380390"/>
                        <a:gd name="connsiteY18" fmla="*/ 232501 h 1172301"/>
                        <a:gd name="connsiteX19" fmla="*/ 270353 w 3380390"/>
                        <a:gd name="connsiteY19" fmla="*/ 854801 h 1172301"/>
                        <a:gd name="connsiteX20" fmla="*/ 921228 w 3380390"/>
                        <a:gd name="connsiteY20" fmla="*/ 889726 h 1172301"/>
                        <a:gd name="connsiteX21" fmla="*/ 1257778 w 3380390"/>
                        <a:gd name="connsiteY21" fmla="*/ 381726 h 1172301"/>
                        <a:gd name="connsiteX22" fmla="*/ 1454628 w 3380390"/>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27933"/>
                        <a:gd name="connsiteY0" fmla="*/ 378551 h 1172301"/>
                        <a:gd name="connsiteX1" fmla="*/ 1568928 w 3427933"/>
                        <a:gd name="connsiteY1" fmla="*/ 908776 h 1172301"/>
                        <a:gd name="connsiteX2" fmla="*/ 2092803 w 3427933"/>
                        <a:gd name="connsiteY2" fmla="*/ 1172301 h 1172301"/>
                        <a:gd name="connsiteX3" fmla="*/ 2635728 w 3427933"/>
                        <a:gd name="connsiteY3" fmla="*/ 911951 h 1172301"/>
                        <a:gd name="connsiteX4" fmla="*/ 2797653 w 3427933"/>
                        <a:gd name="connsiteY4" fmla="*/ 642076 h 1172301"/>
                        <a:gd name="connsiteX5" fmla="*/ 2908778 w 3427933"/>
                        <a:gd name="connsiteY5" fmla="*/ 619851 h 1172301"/>
                        <a:gd name="connsiteX6" fmla="*/ 3216753 w 3427933"/>
                        <a:gd name="connsiteY6" fmla="*/ 683351 h 1172301"/>
                        <a:gd name="connsiteX7" fmla="*/ 3331053 w 3427933"/>
                        <a:gd name="connsiteY7" fmla="*/ 743676 h 1172301"/>
                        <a:gd name="connsiteX8" fmla="*/ 3410428 w 3427933"/>
                        <a:gd name="connsiteY8" fmla="*/ 616676 h 1172301"/>
                        <a:gd name="connsiteX9" fmla="*/ 3324703 w 3427933"/>
                        <a:gd name="connsiteY9" fmla="*/ 480151 h 1172301"/>
                        <a:gd name="connsiteX10" fmla="*/ 2848453 w 3427933"/>
                        <a:gd name="connsiteY10" fmla="*/ 353151 h 1172301"/>
                        <a:gd name="connsiteX11" fmla="*/ 2207103 w 3427933"/>
                        <a:gd name="connsiteY11" fmla="*/ 149951 h 1172301"/>
                        <a:gd name="connsiteX12" fmla="*/ 1600678 w 3427933"/>
                        <a:gd name="connsiteY12" fmla="*/ 169001 h 1172301"/>
                        <a:gd name="connsiteX13" fmla="*/ 1578453 w 3427933"/>
                        <a:gd name="connsiteY13" fmla="*/ 191226 h 1172301"/>
                        <a:gd name="connsiteX14" fmla="*/ 1191103 w 3427933"/>
                        <a:gd name="connsiteY14" fmla="*/ 175351 h 1172301"/>
                        <a:gd name="connsiteX15" fmla="*/ 1149828 w 3427933"/>
                        <a:gd name="connsiteY15" fmla="*/ 143601 h 1172301"/>
                        <a:gd name="connsiteX16" fmla="*/ 54453 w 3427933"/>
                        <a:gd name="connsiteY16" fmla="*/ 3901 h 1172301"/>
                        <a:gd name="connsiteX17" fmla="*/ 478 w 3427933"/>
                        <a:gd name="connsiteY17" fmla="*/ 203926 h 1172301"/>
                        <a:gd name="connsiteX18" fmla="*/ 67153 w 3427933"/>
                        <a:gd name="connsiteY18" fmla="*/ 232501 h 1172301"/>
                        <a:gd name="connsiteX19" fmla="*/ 270353 w 3427933"/>
                        <a:gd name="connsiteY19" fmla="*/ 854801 h 1172301"/>
                        <a:gd name="connsiteX20" fmla="*/ 921228 w 3427933"/>
                        <a:gd name="connsiteY20" fmla="*/ 889726 h 1172301"/>
                        <a:gd name="connsiteX21" fmla="*/ 1257778 w 3427933"/>
                        <a:gd name="connsiteY21" fmla="*/ 381726 h 1172301"/>
                        <a:gd name="connsiteX22" fmla="*/ 1454628 w 3427933"/>
                        <a:gd name="connsiteY22" fmla="*/ 378551 h 1172301"/>
                        <a:gd name="connsiteX0" fmla="*/ 1454628 w 3439315"/>
                        <a:gd name="connsiteY0" fmla="*/ 378551 h 1172301"/>
                        <a:gd name="connsiteX1" fmla="*/ 1568928 w 3439315"/>
                        <a:gd name="connsiteY1" fmla="*/ 908776 h 1172301"/>
                        <a:gd name="connsiteX2" fmla="*/ 2092803 w 3439315"/>
                        <a:gd name="connsiteY2" fmla="*/ 1172301 h 1172301"/>
                        <a:gd name="connsiteX3" fmla="*/ 2635728 w 3439315"/>
                        <a:gd name="connsiteY3" fmla="*/ 911951 h 1172301"/>
                        <a:gd name="connsiteX4" fmla="*/ 2797653 w 3439315"/>
                        <a:gd name="connsiteY4" fmla="*/ 642076 h 1172301"/>
                        <a:gd name="connsiteX5" fmla="*/ 2908778 w 3439315"/>
                        <a:gd name="connsiteY5" fmla="*/ 619851 h 1172301"/>
                        <a:gd name="connsiteX6" fmla="*/ 3216753 w 3439315"/>
                        <a:gd name="connsiteY6" fmla="*/ 683351 h 1172301"/>
                        <a:gd name="connsiteX7" fmla="*/ 3331053 w 3439315"/>
                        <a:gd name="connsiteY7" fmla="*/ 743676 h 1172301"/>
                        <a:gd name="connsiteX8" fmla="*/ 3410428 w 3439315"/>
                        <a:gd name="connsiteY8" fmla="*/ 616676 h 1172301"/>
                        <a:gd name="connsiteX9" fmla="*/ 3324703 w 3439315"/>
                        <a:gd name="connsiteY9" fmla="*/ 480151 h 1172301"/>
                        <a:gd name="connsiteX10" fmla="*/ 2848453 w 3439315"/>
                        <a:gd name="connsiteY10" fmla="*/ 353151 h 1172301"/>
                        <a:gd name="connsiteX11" fmla="*/ 2207103 w 3439315"/>
                        <a:gd name="connsiteY11" fmla="*/ 149951 h 1172301"/>
                        <a:gd name="connsiteX12" fmla="*/ 1600678 w 3439315"/>
                        <a:gd name="connsiteY12" fmla="*/ 169001 h 1172301"/>
                        <a:gd name="connsiteX13" fmla="*/ 1578453 w 3439315"/>
                        <a:gd name="connsiteY13" fmla="*/ 191226 h 1172301"/>
                        <a:gd name="connsiteX14" fmla="*/ 1191103 w 3439315"/>
                        <a:gd name="connsiteY14" fmla="*/ 175351 h 1172301"/>
                        <a:gd name="connsiteX15" fmla="*/ 1149828 w 3439315"/>
                        <a:gd name="connsiteY15" fmla="*/ 143601 h 1172301"/>
                        <a:gd name="connsiteX16" fmla="*/ 54453 w 3439315"/>
                        <a:gd name="connsiteY16" fmla="*/ 3901 h 1172301"/>
                        <a:gd name="connsiteX17" fmla="*/ 478 w 3439315"/>
                        <a:gd name="connsiteY17" fmla="*/ 203926 h 1172301"/>
                        <a:gd name="connsiteX18" fmla="*/ 67153 w 3439315"/>
                        <a:gd name="connsiteY18" fmla="*/ 232501 h 1172301"/>
                        <a:gd name="connsiteX19" fmla="*/ 270353 w 3439315"/>
                        <a:gd name="connsiteY19" fmla="*/ 854801 h 1172301"/>
                        <a:gd name="connsiteX20" fmla="*/ 921228 w 3439315"/>
                        <a:gd name="connsiteY20" fmla="*/ 889726 h 1172301"/>
                        <a:gd name="connsiteX21" fmla="*/ 1257778 w 3439315"/>
                        <a:gd name="connsiteY21" fmla="*/ 381726 h 1172301"/>
                        <a:gd name="connsiteX22" fmla="*/ 1454628 w 3439315"/>
                        <a:gd name="connsiteY22" fmla="*/ 378551 h 1172301"/>
                        <a:gd name="connsiteX0" fmla="*/ 1454628 w 3429160"/>
                        <a:gd name="connsiteY0" fmla="*/ 378551 h 1172301"/>
                        <a:gd name="connsiteX1" fmla="*/ 1568928 w 3429160"/>
                        <a:gd name="connsiteY1" fmla="*/ 908776 h 1172301"/>
                        <a:gd name="connsiteX2" fmla="*/ 2092803 w 3429160"/>
                        <a:gd name="connsiteY2" fmla="*/ 1172301 h 1172301"/>
                        <a:gd name="connsiteX3" fmla="*/ 2635728 w 3429160"/>
                        <a:gd name="connsiteY3" fmla="*/ 911951 h 1172301"/>
                        <a:gd name="connsiteX4" fmla="*/ 2797653 w 3429160"/>
                        <a:gd name="connsiteY4" fmla="*/ 642076 h 1172301"/>
                        <a:gd name="connsiteX5" fmla="*/ 2908778 w 3429160"/>
                        <a:gd name="connsiteY5" fmla="*/ 619851 h 1172301"/>
                        <a:gd name="connsiteX6" fmla="*/ 3216753 w 3429160"/>
                        <a:gd name="connsiteY6" fmla="*/ 683351 h 1172301"/>
                        <a:gd name="connsiteX7" fmla="*/ 3331053 w 3429160"/>
                        <a:gd name="connsiteY7" fmla="*/ 743676 h 1172301"/>
                        <a:gd name="connsiteX8" fmla="*/ 3410428 w 3429160"/>
                        <a:gd name="connsiteY8" fmla="*/ 616676 h 1172301"/>
                        <a:gd name="connsiteX9" fmla="*/ 3324703 w 3429160"/>
                        <a:gd name="connsiteY9" fmla="*/ 480151 h 1172301"/>
                        <a:gd name="connsiteX10" fmla="*/ 2848453 w 3429160"/>
                        <a:gd name="connsiteY10" fmla="*/ 353151 h 1172301"/>
                        <a:gd name="connsiteX11" fmla="*/ 2207103 w 3429160"/>
                        <a:gd name="connsiteY11" fmla="*/ 149951 h 1172301"/>
                        <a:gd name="connsiteX12" fmla="*/ 1600678 w 3429160"/>
                        <a:gd name="connsiteY12" fmla="*/ 169001 h 1172301"/>
                        <a:gd name="connsiteX13" fmla="*/ 1578453 w 3429160"/>
                        <a:gd name="connsiteY13" fmla="*/ 191226 h 1172301"/>
                        <a:gd name="connsiteX14" fmla="*/ 1191103 w 3429160"/>
                        <a:gd name="connsiteY14" fmla="*/ 175351 h 1172301"/>
                        <a:gd name="connsiteX15" fmla="*/ 1149828 w 3429160"/>
                        <a:gd name="connsiteY15" fmla="*/ 143601 h 1172301"/>
                        <a:gd name="connsiteX16" fmla="*/ 54453 w 3429160"/>
                        <a:gd name="connsiteY16" fmla="*/ 3901 h 1172301"/>
                        <a:gd name="connsiteX17" fmla="*/ 478 w 3429160"/>
                        <a:gd name="connsiteY17" fmla="*/ 203926 h 1172301"/>
                        <a:gd name="connsiteX18" fmla="*/ 67153 w 3429160"/>
                        <a:gd name="connsiteY18" fmla="*/ 232501 h 1172301"/>
                        <a:gd name="connsiteX19" fmla="*/ 270353 w 3429160"/>
                        <a:gd name="connsiteY19" fmla="*/ 854801 h 1172301"/>
                        <a:gd name="connsiteX20" fmla="*/ 921228 w 3429160"/>
                        <a:gd name="connsiteY20" fmla="*/ 889726 h 1172301"/>
                        <a:gd name="connsiteX21" fmla="*/ 1257778 w 3429160"/>
                        <a:gd name="connsiteY21" fmla="*/ 381726 h 1172301"/>
                        <a:gd name="connsiteX22" fmla="*/ 1454628 w 3429160"/>
                        <a:gd name="connsiteY22" fmla="*/ 378551 h 1172301"/>
                        <a:gd name="connsiteX0" fmla="*/ 1454628 w 3429160"/>
                        <a:gd name="connsiteY0" fmla="*/ 378551 h 1172301"/>
                        <a:gd name="connsiteX1" fmla="*/ 1568928 w 3429160"/>
                        <a:gd name="connsiteY1" fmla="*/ 908776 h 1172301"/>
                        <a:gd name="connsiteX2" fmla="*/ 2092803 w 3429160"/>
                        <a:gd name="connsiteY2" fmla="*/ 1172301 h 1172301"/>
                        <a:gd name="connsiteX3" fmla="*/ 2635728 w 3429160"/>
                        <a:gd name="connsiteY3" fmla="*/ 911951 h 1172301"/>
                        <a:gd name="connsiteX4" fmla="*/ 2797653 w 3429160"/>
                        <a:gd name="connsiteY4" fmla="*/ 642076 h 1172301"/>
                        <a:gd name="connsiteX5" fmla="*/ 2908778 w 3429160"/>
                        <a:gd name="connsiteY5" fmla="*/ 619851 h 1172301"/>
                        <a:gd name="connsiteX6" fmla="*/ 3216753 w 3429160"/>
                        <a:gd name="connsiteY6" fmla="*/ 683351 h 1172301"/>
                        <a:gd name="connsiteX7" fmla="*/ 3331053 w 3429160"/>
                        <a:gd name="connsiteY7" fmla="*/ 743676 h 1172301"/>
                        <a:gd name="connsiteX8" fmla="*/ 3410428 w 3429160"/>
                        <a:gd name="connsiteY8" fmla="*/ 616676 h 1172301"/>
                        <a:gd name="connsiteX9" fmla="*/ 3324703 w 3429160"/>
                        <a:gd name="connsiteY9" fmla="*/ 480151 h 1172301"/>
                        <a:gd name="connsiteX10" fmla="*/ 2848453 w 3429160"/>
                        <a:gd name="connsiteY10" fmla="*/ 353151 h 1172301"/>
                        <a:gd name="connsiteX11" fmla="*/ 2207103 w 3429160"/>
                        <a:gd name="connsiteY11" fmla="*/ 149951 h 1172301"/>
                        <a:gd name="connsiteX12" fmla="*/ 1600678 w 3429160"/>
                        <a:gd name="connsiteY12" fmla="*/ 169001 h 1172301"/>
                        <a:gd name="connsiteX13" fmla="*/ 1578453 w 3429160"/>
                        <a:gd name="connsiteY13" fmla="*/ 191226 h 1172301"/>
                        <a:gd name="connsiteX14" fmla="*/ 1191103 w 3429160"/>
                        <a:gd name="connsiteY14" fmla="*/ 175351 h 1172301"/>
                        <a:gd name="connsiteX15" fmla="*/ 1149828 w 3429160"/>
                        <a:gd name="connsiteY15" fmla="*/ 143601 h 1172301"/>
                        <a:gd name="connsiteX16" fmla="*/ 54453 w 3429160"/>
                        <a:gd name="connsiteY16" fmla="*/ 3901 h 1172301"/>
                        <a:gd name="connsiteX17" fmla="*/ 478 w 3429160"/>
                        <a:gd name="connsiteY17" fmla="*/ 203926 h 1172301"/>
                        <a:gd name="connsiteX18" fmla="*/ 67153 w 3429160"/>
                        <a:gd name="connsiteY18" fmla="*/ 232501 h 1172301"/>
                        <a:gd name="connsiteX19" fmla="*/ 270353 w 3429160"/>
                        <a:gd name="connsiteY19" fmla="*/ 854801 h 1172301"/>
                        <a:gd name="connsiteX20" fmla="*/ 921228 w 3429160"/>
                        <a:gd name="connsiteY20" fmla="*/ 889726 h 1172301"/>
                        <a:gd name="connsiteX21" fmla="*/ 1257778 w 3429160"/>
                        <a:gd name="connsiteY21" fmla="*/ 381726 h 1172301"/>
                        <a:gd name="connsiteX22" fmla="*/ 1454628 w 3429160"/>
                        <a:gd name="connsiteY22" fmla="*/ 378551 h 1172301"/>
                        <a:gd name="connsiteX0" fmla="*/ 1454628 w 3429718"/>
                        <a:gd name="connsiteY0" fmla="*/ 378551 h 1172301"/>
                        <a:gd name="connsiteX1" fmla="*/ 1568928 w 3429718"/>
                        <a:gd name="connsiteY1" fmla="*/ 908776 h 1172301"/>
                        <a:gd name="connsiteX2" fmla="*/ 2092803 w 3429718"/>
                        <a:gd name="connsiteY2" fmla="*/ 1172301 h 1172301"/>
                        <a:gd name="connsiteX3" fmla="*/ 2635728 w 3429718"/>
                        <a:gd name="connsiteY3" fmla="*/ 911951 h 1172301"/>
                        <a:gd name="connsiteX4" fmla="*/ 2797653 w 3429718"/>
                        <a:gd name="connsiteY4" fmla="*/ 642076 h 1172301"/>
                        <a:gd name="connsiteX5" fmla="*/ 2908778 w 3429718"/>
                        <a:gd name="connsiteY5" fmla="*/ 619851 h 1172301"/>
                        <a:gd name="connsiteX6" fmla="*/ 3216753 w 3429718"/>
                        <a:gd name="connsiteY6" fmla="*/ 683351 h 1172301"/>
                        <a:gd name="connsiteX7" fmla="*/ 3331053 w 3429718"/>
                        <a:gd name="connsiteY7" fmla="*/ 743676 h 1172301"/>
                        <a:gd name="connsiteX8" fmla="*/ 3429478 w 3429718"/>
                        <a:gd name="connsiteY8" fmla="*/ 621438 h 1172301"/>
                        <a:gd name="connsiteX9" fmla="*/ 3324703 w 3429718"/>
                        <a:gd name="connsiteY9" fmla="*/ 480151 h 1172301"/>
                        <a:gd name="connsiteX10" fmla="*/ 2848453 w 3429718"/>
                        <a:gd name="connsiteY10" fmla="*/ 353151 h 1172301"/>
                        <a:gd name="connsiteX11" fmla="*/ 2207103 w 3429718"/>
                        <a:gd name="connsiteY11" fmla="*/ 149951 h 1172301"/>
                        <a:gd name="connsiteX12" fmla="*/ 1600678 w 3429718"/>
                        <a:gd name="connsiteY12" fmla="*/ 169001 h 1172301"/>
                        <a:gd name="connsiteX13" fmla="*/ 1578453 w 3429718"/>
                        <a:gd name="connsiteY13" fmla="*/ 191226 h 1172301"/>
                        <a:gd name="connsiteX14" fmla="*/ 1191103 w 3429718"/>
                        <a:gd name="connsiteY14" fmla="*/ 175351 h 1172301"/>
                        <a:gd name="connsiteX15" fmla="*/ 1149828 w 3429718"/>
                        <a:gd name="connsiteY15" fmla="*/ 143601 h 1172301"/>
                        <a:gd name="connsiteX16" fmla="*/ 54453 w 3429718"/>
                        <a:gd name="connsiteY16" fmla="*/ 3901 h 1172301"/>
                        <a:gd name="connsiteX17" fmla="*/ 478 w 3429718"/>
                        <a:gd name="connsiteY17" fmla="*/ 203926 h 1172301"/>
                        <a:gd name="connsiteX18" fmla="*/ 67153 w 3429718"/>
                        <a:gd name="connsiteY18" fmla="*/ 232501 h 1172301"/>
                        <a:gd name="connsiteX19" fmla="*/ 270353 w 3429718"/>
                        <a:gd name="connsiteY19" fmla="*/ 854801 h 1172301"/>
                        <a:gd name="connsiteX20" fmla="*/ 921228 w 3429718"/>
                        <a:gd name="connsiteY20" fmla="*/ 889726 h 1172301"/>
                        <a:gd name="connsiteX21" fmla="*/ 1257778 w 3429718"/>
                        <a:gd name="connsiteY21" fmla="*/ 381726 h 1172301"/>
                        <a:gd name="connsiteX22" fmla="*/ 1454628 w 3429718"/>
                        <a:gd name="connsiteY22" fmla="*/ 378551 h 1172301"/>
                        <a:gd name="connsiteX0" fmla="*/ 1454628 w 3429718"/>
                        <a:gd name="connsiteY0" fmla="*/ 378551 h 1172301"/>
                        <a:gd name="connsiteX1" fmla="*/ 1568928 w 3429718"/>
                        <a:gd name="connsiteY1" fmla="*/ 908776 h 1172301"/>
                        <a:gd name="connsiteX2" fmla="*/ 2092803 w 3429718"/>
                        <a:gd name="connsiteY2" fmla="*/ 1172301 h 1172301"/>
                        <a:gd name="connsiteX3" fmla="*/ 2635728 w 3429718"/>
                        <a:gd name="connsiteY3" fmla="*/ 911951 h 1172301"/>
                        <a:gd name="connsiteX4" fmla="*/ 2797653 w 3429718"/>
                        <a:gd name="connsiteY4" fmla="*/ 642076 h 1172301"/>
                        <a:gd name="connsiteX5" fmla="*/ 2908778 w 3429718"/>
                        <a:gd name="connsiteY5" fmla="*/ 619851 h 1172301"/>
                        <a:gd name="connsiteX6" fmla="*/ 3216753 w 3429718"/>
                        <a:gd name="connsiteY6" fmla="*/ 683351 h 1172301"/>
                        <a:gd name="connsiteX7" fmla="*/ 3331053 w 3429718"/>
                        <a:gd name="connsiteY7" fmla="*/ 743676 h 1172301"/>
                        <a:gd name="connsiteX8" fmla="*/ 3429478 w 3429718"/>
                        <a:gd name="connsiteY8" fmla="*/ 621438 h 1172301"/>
                        <a:gd name="connsiteX9" fmla="*/ 3324703 w 3429718"/>
                        <a:gd name="connsiteY9" fmla="*/ 480151 h 1172301"/>
                        <a:gd name="connsiteX10" fmla="*/ 2848453 w 3429718"/>
                        <a:gd name="connsiteY10" fmla="*/ 353151 h 1172301"/>
                        <a:gd name="connsiteX11" fmla="*/ 2207103 w 3429718"/>
                        <a:gd name="connsiteY11" fmla="*/ 149951 h 1172301"/>
                        <a:gd name="connsiteX12" fmla="*/ 1600678 w 3429718"/>
                        <a:gd name="connsiteY12" fmla="*/ 169001 h 1172301"/>
                        <a:gd name="connsiteX13" fmla="*/ 1578453 w 3429718"/>
                        <a:gd name="connsiteY13" fmla="*/ 191226 h 1172301"/>
                        <a:gd name="connsiteX14" fmla="*/ 1191103 w 3429718"/>
                        <a:gd name="connsiteY14" fmla="*/ 175351 h 1172301"/>
                        <a:gd name="connsiteX15" fmla="*/ 1149828 w 3429718"/>
                        <a:gd name="connsiteY15" fmla="*/ 143601 h 1172301"/>
                        <a:gd name="connsiteX16" fmla="*/ 54453 w 3429718"/>
                        <a:gd name="connsiteY16" fmla="*/ 3901 h 1172301"/>
                        <a:gd name="connsiteX17" fmla="*/ 478 w 3429718"/>
                        <a:gd name="connsiteY17" fmla="*/ 203926 h 1172301"/>
                        <a:gd name="connsiteX18" fmla="*/ 67153 w 3429718"/>
                        <a:gd name="connsiteY18" fmla="*/ 232501 h 1172301"/>
                        <a:gd name="connsiteX19" fmla="*/ 270353 w 3429718"/>
                        <a:gd name="connsiteY19" fmla="*/ 854801 h 1172301"/>
                        <a:gd name="connsiteX20" fmla="*/ 921228 w 3429718"/>
                        <a:gd name="connsiteY20" fmla="*/ 889726 h 1172301"/>
                        <a:gd name="connsiteX21" fmla="*/ 1257778 w 3429718"/>
                        <a:gd name="connsiteY21" fmla="*/ 381726 h 1172301"/>
                        <a:gd name="connsiteX22" fmla="*/ 1454628 w 3429718"/>
                        <a:gd name="connsiteY22" fmla="*/ 378551 h 1172301"/>
                        <a:gd name="connsiteX0" fmla="*/ 1466623 w 3441713"/>
                        <a:gd name="connsiteY0" fmla="*/ 378551 h 1172301"/>
                        <a:gd name="connsiteX1" fmla="*/ 1580923 w 3441713"/>
                        <a:gd name="connsiteY1" fmla="*/ 908776 h 1172301"/>
                        <a:gd name="connsiteX2" fmla="*/ 2104798 w 3441713"/>
                        <a:gd name="connsiteY2" fmla="*/ 1172301 h 1172301"/>
                        <a:gd name="connsiteX3" fmla="*/ 2647723 w 3441713"/>
                        <a:gd name="connsiteY3" fmla="*/ 911951 h 1172301"/>
                        <a:gd name="connsiteX4" fmla="*/ 2809648 w 3441713"/>
                        <a:gd name="connsiteY4" fmla="*/ 642076 h 1172301"/>
                        <a:gd name="connsiteX5" fmla="*/ 2920773 w 3441713"/>
                        <a:gd name="connsiteY5" fmla="*/ 619851 h 1172301"/>
                        <a:gd name="connsiteX6" fmla="*/ 3228748 w 3441713"/>
                        <a:gd name="connsiteY6" fmla="*/ 683351 h 1172301"/>
                        <a:gd name="connsiteX7" fmla="*/ 3343048 w 3441713"/>
                        <a:gd name="connsiteY7" fmla="*/ 743676 h 1172301"/>
                        <a:gd name="connsiteX8" fmla="*/ 3441473 w 3441713"/>
                        <a:gd name="connsiteY8" fmla="*/ 621438 h 1172301"/>
                        <a:gd name="connsiteX9" fmla="*/ 3336698 w 3441713"/>
                        <a:gd name="connsiteY9" fmla="*/ 480151 h 1172301"/>
                        <a:gd name="connsiteX10" fmla="*/ 2860448 w 3441713"/>
                        <a:gd name="connsiteY10" fmla="*/ 353151 h 1172301"/>
                        <a:gd name="connsiteX11" fmla="*/ 2219098 w 3441713"/>
                        <a:gd name="connsiteY11" fmla="*/ 149951 h 1172301"/>
                        <a:gd name="connsiteX12" fmla="*/ 1612673 w 3441713"/>
                        <a:gd name="connsiteY12" fmla="*/ 169001 h 1172301"/>
                        <a:gd name="connsiteX13" fmla="*/ 1590448 w 3441713"/>
                        <a:gd name="connsiteY13" fmla="*/ 191226 h 1172301"/>
                        <a:gd name="connsiteX14" fmla="*/ 1203098 w 3441713"/>
                        <a:gd name="connsiteY14" fmla="*/ 175351 h 1172301"/>
                        <a:gd name="connsiteX15" fmla="*/ 1161823 w 3441713"/>
                        <a:gd name="connsiteY15" fmla="*/ 143601 h 1172301"/>
                        <a:gd name="connsiteX16" fmla="*/ 66448 w 3441713"/>
                        <a:gd name="connsiteY16" fmla="*/ 3901 h 1172301"/>
                        <a:gd name="connsiteX17" fmla="*/ 12473 w 3441713"/>
                        <a:gd name="connsiteY17" fmla="*/ 203926 h 1172301"/>
                        <a:gd name="connsiteX18" fmla="*/ 79148 w 3441713"/>
                        <a:gd name="connsiteY18" fmla="*/ 232501 h 1172301"/>
                        <a:gd name="connsiteX19" fmla="*/ 282348 w 3441713"/>
                        <a:gd name="connsiteY19" fmla="*/ 854801 h 1172301"/>
                        <a:gd name="connsiteX20" fmla="*/ 933223 w 3441713"/>
                        <a:gd name="connsiteY20" fmla="*/ 889726 h 1172301"/>
                        <a:gd name="connsiteX21" fmla="*/ 1269773 w 3441713"/>
                        <a:gd name="connsiteY21" fmla="*/ 381726 h 1172301"/>
                        <a:gd name="connsiteX22" fmla="*/ 1466623 w 3441713"/>
                        <a:gd name="connsiteY22" fmla="*/ 378551 h 1172301"/>
                        <a:gd name="connsiteX0" fmla="*/ 1466623 w 3441713"/>
                        <a:gd name="connsiteY0" fmla="*/ 389499 h 1183249"/>
                        <a:gd name="connsiteX1" fmla="*/ 1580923 w 3441713"/>
                        <a:gd name="connsiteY1" fmla="*/ 919724 h 1183249"/>
                        <a:gd name="connsiteX2" fmla="*/ 2104798 w 3441713"/>
                        <a:gd name="connsiteY2" fmla="*/ 1183249 h 1183249"/>
                        <a:gd name="connsiteX3" fmla="*/ 2647723 w 3441713"/>
                        <a:gd name="connsiteY3" fmla="*/ 922899 h 1183249"/>
                        <a:gd name="connsiteX4" fmla="*/ 2809648 w 3441713"/>
                        <a:gd name="connsiteY4" fmla="*/ 653024 h 1183249"/>
                        <a:gd name="connsiteX5" fmla="*/ 2920773 w 3441713"/>
                        <a:gd name="connsiteY5" fmla="*/ 630799 h 1183249"/>
                        <a:gd name="connsiteX6" fmla="*/ 3228748 w 3441713"/>
                        <a:gd name="connsiteY6" fmla="*/ 694299 h 1183249"/>
                        <a:gd name="connsiteX7" fmla="*/ 3343048 w 3441713"/>
                        <a:gd name="connsiteY7" fmla="*/ 754624 h 1183249"/>
                        <a:gd name="connsiteX8" fmla="*/ 3441473 w 3441713"/>
                        <a:gd name="connsiteY8" fmla="*/ 632386 h 1183249"/>
                        <a:gd name="connsiteX9" fmla="*/ 3336698 w 3441713"/>
                        <a:gd name="connsiteY9" fmla="*/ 491099 h 1183249"/>
                        <a:gd name="connsiteX10" fmla="*/ 2860448 w 3441713"/>
                        <a:gd name="connsiteY10" fmla="*/ 364099 h 1183249"/>
                        <a:gd name="connsiteX11" fmla="*/ 2219098 w 3441713"/>
                        <a:gd name="connsiteY11" fmla="*/ 160899 h 1183249"/>
                        <a:gd name="connsiteX12" fmla="*/ 1612673 w 3441713"/>
                        <a:gd name="connsiteY12" fmla="*/ 179949 h 1183249"/>
                        <a:gd name="connsiteX13" fmla="*/ 1590448 w 3441713"/>
                        <a:gd name="connsiteY13" fmla="*/ 202174 h 1183249"/>
                        <a:gd name="connsiteX14" fmla="*/ 1203098 w 3441713"/>
                        <a:gd name="connsiteY14" fmla="*/ 186299 h 1183249"/>
                        <a:gd name="connsiteX15" fmla="*/ 1161823 w 3441713"/>
                        <a:gd name="connsiteY15" fmla="*/ 154549 h 1183249"/>
                        <a:gd name="connsiteX16" fmla="*/ 66448 w 3441713"/>
                        <a:gd name="connsiteY16" fmla="*/ 14849 h 1183249"/>
                        <a:gd name="connsiteX17" fmla="*/ 12473 w 3441713"/>
                        <a:gd name="connsiteY17" fmla="*/ 214874 h 1183249"/>
                        <a:gd name="connsiteX18" fmla="*/ 79148 w 3441713"/>
                        <a:gd name="connsiteY18" fmla="*/ 243449 h 1183249"/>
                        <a:gd name="connsiteX19" fmla="*/ 282348 w 3441713"/>
                        <a:gd name="connsiteY19" fmla="*/ 865749 h 1183249"/>
                        <a:gd name="connsiteX20" fmla="*/ 933223 w 3441713"/>
                        <a:gd name="connsiteY20" fmla="*/ 900674 h 1183249"/>
                        <a:gd name="connsiteX21" fmla="*/ 1269773 w 3441713"/>
                        <a:gd name="connsiteY21" fmla="*/ 392674 h 1183249"/>
                        <a:gd name="connsiteX22" fmla="*/ 1466623 w 3441713"/>
                        <a:gd name="connsiteY22" fmla="*/ 389499 h 118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1713" h="1183249">
                          <a:moveTo>
                            <a:pt x="1466623" y="389499"/>
                          </a:moveTo>
                          <a:cubicBezTo>
                            <a:pt x="1444398" y="572591"/>
                            <a:pt x="1434873" y="739807"/>
                            <a:pt x="1580923" y="919724"/>
                          </a:cubicBezTo>
                          <a:cubicBezTo>
                            <a:pt x="1733323" y="1071066"/>
                            <a:pt x="1860323" y="1171607"/>
                            <a:pt x="2104798" y="1183249"/>
                          </a:cubicBezTo>
                          <a:cubicBezTo>
                            <a:pt x="2346098" y="1137741"/>
                            <a:pt x="2454048" y="1139857"/>
                            <a:pt x="2647723" y="922899"/>
                          </a:cubicBezTo>
                          <a:cubicBezTo>
                            <a:pt x="2734506" y="828707"/>
                            <a:pt x="2808590" y="763091"/>
                            <a:pt x="2809648" y="653024"/>
                          </a:cubicBezTo>
                          <a:cubicBezTo>
                            <a:pt x="2823406" y="618099"/>
                            <a:pt x="2929240" y="716524"/>
                            <a:pt x="2920773" y="630799"/>
                          </a:cubicBezTo>
                          <a:cubicBezTo>
                            <a:pt x="2912306" y="545074"/>
                            <a:pt x="3122915" y="672074"/>
                            <a:pt x="3228748" y="694299"/>
                          </a:cubicBezTo>
                          <a:cubicBezTo>
                            <a:pt x="3265790" y="694299"/>
                            <a:pt x="3307594" y="764943"/>
                            <a:pt x="3343048" y="754624"/>
                          </a:cubicBezTo>
                          <a:cubicBezTo>
                            <a:pt x="3378502" y="744305"/>
                            <a:pt x="3439356" y="723403"/>
                            <a:pt x="3441473" y="632386"/>
                          </a:cubicBezTo>
                          <a:cubicBezTo>
                            <a:pt x="3443590" y="541369"/>
                            <a:pt x="3433535" y="535813"/>
                            <a:pt x="3336698" y="491099"/>
                          </a:cubicBezTo>
                          <a:cubicBezTo>
                            <a:pt x="3239861" y="446385"/>
                            <a:pt x="3022373" y="415957"/>
                            <a:pt x="2860448" y="364099"/>
                          </a:cubicBezTo>
                          <a:cubicBezTo>
                            <a:pt x="2656190" y="255091"/>
                            <a:pt x="2540831" y="212757"/>
                            <a:pt x="2219098" y="160899"/>
                          </a:cubicBezTo>
                          <a:cubicBezTo>
                            <a:pt x="2020131" y="141849"/>
                            <a:pt x="1821165" y="148199"/>
                            <a:pt x="1612673" y="179949"/>
                          </a:cubicBezTo>
                          <a:lnTo>
                            <a:pt x="1590448" y="202174"/>
                          </a:lnTo>
                          <a:cubicBezTo>
                            <a:pt x="1461331" y="171482"/>
                            <a:pt x="1335390" y="147141"/>
                            <a:pt x="1203098" y="186299"/>
                          </a:cubicBezTo>
                          <a:lnTo>
                            <a:pt x="1161823" y="154549"/>
                          </a:lnTo>
                          <a:cubicBezTo>
                            <a:pt x="972381" y="125974"/>
                            <a:pt x="100315" y="-51826"/>
                            <a:pt x="66448" y="14849"/>
                          </a:cubicBezTo>
                          <a:cubicBezTo>
                            <a:pt x="32581" y="81524"/>
                            <a:pt x="-25627" y="218049"/>
                            <a:pt x="12473" y="214874"/>
                          </a:cubicBezTo>
                          <a:cubicBezTo>
                            <a:pt x="50573" y="211699"/>
                            <a:pt x="47398" y="224399"/>
                            <a:pt x="79148" y="243449"/>
                          </a:cubicBezTo>
                          <a:cubicBezTo>
                            <a:pt x="67506" y="463582"/>
                            <a:pt x="81265" y="674191"/>
                            <a:pt x="282348" y="865749"/>
                          </a:cubicBezTo>
                          <a:cubicBezTo>
                            <a:pt x="448506" y="944066"/>
                            <a:pt x="640065" y="1060482"/>
                            <a:pt x="933223" y="900674"/>
                          </a:cubicBezTo>
                          <a:cubicBezTo>
                            <a:pt x="1089856" y="769441"/>
                            <a:pt x="1214740" y="685832"/>
                            <a:pt x="1269773" y="392674"/>
                          </a:cubicBezTo>
                          <a:cubicBezTo>
                            <a:pt x="1335390" y="391616"/>
                            <a:pt x="1391481" y="403257"/>
                            <a:pt x="1466623" y="389499"/>
                          </a:cubicBezTo>
                          <a:close/>
                        </a:path>
                      </a:pathLst>
                    </a:custGeom>
                    <a:solidFill>
                      <a:srgbClr val="030004"/>
                    </a:solidFill>
                    <a:ln w="12700" cap="flat" cmpd="sng" algn="ctr">
                      <a:no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33" name="Oval 9">
                      <a:extLst>
                        <a:ext uri="{FF2B5EF4-FFF2-40B4-BE49-F238E27FC236}">
                          <a16:creationId xmlns:a16="http://schemas.microsoft.com/office/drawing/2014/main" id="{B510C77A-AFD2-4544-A129-3059FC5C126A}"/>
                        </a:ext>
                      </a:extLst>
                    </p:cNvPr>
                    <p:cNvSpPr/>
                    <p:nvPr/>
                  </p:nvSpPr>
                  <p:spPr>
                    <a:xfrm rot="1258334" flipH="1">
                      <a:off x="1768309" y="3292503"/>
                      <a:ext cx="630070" cy="437308"/>
                    </a:xfrm>
                    <a:custGeom>
                      <a:avLst/>
                      <a:gdLst>
                        <a:gd name="connsiteX0" fmla="*/ 0 w 1231107"/>
                        <a:gd name="connsiteY0" fmla="*/ 416720 h 833439"/>
                        <a:gd name="connsiteX1" fmla="*/ 615554 w 1231107"/>
                        <a:gd name="connsiteY1" fmla="*/ 0 h 833439"/>
                        <a:gd name="connsiteX2" fmla="*/ 1231108 w 1231107"/>
                        <a:gd name="connsiteY2" fmla="*/ 416720 h 833439"/>
                        <a:gd name="connsiteX3" fmla="*/ 615554 w 1231107"/>
                        <a:gd name="connsiteY3" fmla="*/ 833440 h 833439"/>
                        <a:gd name="connsiteX4" fmla="*/ 0 w 1231107"/>
                        <a:gd name="connsiteY4" fmla="*/ 416720 h 833439"/>
                        <a:gd name="connsiteX0" fmla="*/ 0 w 1343892"/>
                        <a:gd name="connsiteY0" fmla="*/ 420719 h 837439"/>
                        <a:gd name="connsiteX1" fmla="*/ 615554 w 1343892"/>
                        <a:gd name="connsiteY1" fmla="*/ 3999 h 837439"/>
                        <a:gd name="connsiteX2" fmla="*/ 1300163 w 1343892"/>
                        <a:gd name="connsiteY2" fmla="*/ 221927 h 837439"/>
                        <a:gd name="connsiteX3" fmla="*/ 1231108 w 1343892"/>
                        <a:gd name="connsiteY3" fmla="*/ 420719 h 837439"/>
                        <a:gd name="connsiteX4" fmla="*/ 615554 w 1343892"/>
                        <a:gd name="connsiteY4" fmla="*/ 837439 h 837439"/>
                        <a:gd name="connsiteX5" fmla="*/ 0 w 1343892"/>
                        <a:gd name="connsiteY5" fmla="*/ 420719 h 837439"/>
                        <a:gd name="connsiteX0" fmla="*/ 0 w 1335920"/>
                        <a:gd name="connsiteY0" fmla="*/ 420719 h 838211"/>
                        <a:gd name="connsiteX1" fmla="*/ 615554 w 1335920"/>
                        <a:gd name="connsiteY1" fmla="*/ 3999 h 838211"/>
                        <a:gd name="connsiteX2" fmla="*/ 1300163 w 1335920"/>
                        <a:gd name="connsiteY2" fmla="*/ 221927 h 838211"/>
                        <a:gd name="connsiteX3" fmla="*/ 1188246 w 1335920"/>
                        <a:gd name="connsiteY3" fmla="*/ 513588 h 838211"/>
                        <a:gd name="connsiteX4" fmla="*/ 615554 w 1335920"/>
                        <a:gd name="connsiteY4" fmla="*/ 837439 h 838211"/>
                        <a:gd name="connsiteX5" fmla="*/ 0 w 1335920"/>
                        <a:gd name="connsiteY5" fmla="*/ 420719 h 838211"/>
                        <a:gd name="connsiteX0" fmla="*/ 1 w 1335921"/>
                        <a:gd name="connsiteY0" fmla="*/ 420719 h 897585"/>
                        <a:gd name="connsiteX1" fmla="*/ 615555 w 1335921"/>
                        <a:gd name="connsiteY1" fmla="*/ 3999 h 897585"/>
                        <a:gd name="connsiteX2" fmla="*/ 1300164 w 1335921"/>
                        <a:gd name="connsiteY2" fmla="*/ 221927 h 897585"/>
                        <a:gd name="connsiteX3" fmla="*/ 1188247 w 1335921"/>
                        <a:gd name="connsiteY3" fmla="*/ 513588 h 897585"/>
                        <a:gd name="connsiteX4" fmla="*/ 610793 w 1335921"/>
                        <a:gd name="connsiteY4" fmla="*/ 896970 h 897585"/>
                        <a:gd name="connsiteX5" fmla="*/ 1 w 1335921"/>
                        <a:gd name="connsiteY5" fmla="*/ 420719 h 897585"/>
                        <a:gd name="connsiteX0" fmla="*/ 1 w 1334200"/>
                        <a:gd name="connsiteY0" fmla="*/ 420719 h 913023"/>
                        <a:gd name="connsiteX1" fmla="*/ 615555 w 1334200"/>
                        <a:gd name="connsiteY1" fmla="*/ 3999 h 913023"/>
                        <a:gd name="connsiteX2" fmla="*/ 1300164 w 1334200"/>
                        <a:gd name="connsiteY2" fmla="*/ 221927 h 913023"/>
                        <a:gd name="connsiteX3" fmla="*/ 1188247 w 1334200"/>
                        <a:gd name="connsiteY3" fmla="*/ 513588 h 913023"/>
                        <a:gd name="connsiteX4" fmla="*/ 966789 w 1334200"/>
                        <a:gd name="connsiteY4" fmla="*/ 774377 h 913023"/>
                        <a:gd name="connsiteX5" fmla="*/ 610793 w 1334200"/>
                        <a:gd name="connsiteY5" fmla="*/ 896970 h 913023"/>
                        <a:gd name="connsiteX6" fmla="*/ 1 w 1334200"/>
                        <a:gd name="connsiteY6" fmla="*/ 420719 h 913023"/>
                        <a:gd name="connsiteX0" fmla="*/ 22150 w 1356349"/>
                        <a:gd name="connsiteY0" fmla="*/ 419734 h 912038"/>
                        <a:gd name="connsiteX1" fmla="*/ 181694 w 1356349"/>
                        <a:gd name="connsiteY1" fmla="*/ 116167 h 912038"/>
                        <a:gd name="connsiteX2" fmla="*/ 637704 w 1356349"/>
                        <a:gd name="connsiteY2" fmla="*/ 3014 h 912038"/>
                        <a:gd name="connsiteX3" fmla="*/ 1322313 w 1356349"/>
                        <a:gd name="connsiteY3" fmla="*/ 220942 h 912038"/>
                        <a:gd name="connsiteX4" fmla="*/ 1210396 w 1356349"/>
                        <a:gd name="connsiteY4" fmla="*/ 512603 h 912038"/>
                        <a:gd name="connsiteX5" fmla="*/ 988938 w 1356349"/>
                        <a:gd name="connsiteY5" fmla="*/ 773392 h 912038"/>
                        <a:gd name="connsiteX6" fmla="*/ 632942 w 1356349"/>
                        <a:gd name="connsiteY6" fmla="*/ 895985 h 912038"/>
                        <a:gd name="connsiteX7" fmla="*/ 22150 w 1356349"/>
                        <a:gd name="connsiteY7" fmla="*/ 419734 h 912038"/>
                        <a:gd name="connsiteX0" fmla="*/ 16999 w 1351198"/>
                        <a:gd name="connsiteY0" fmla="*/ 419734 h 912038"/>
                        <a:gd name="connsiteX1" fmla="*/ 176543 w 1351198"/>
                        <a:gd name="connsiteY1" fmla="*/ 116167 h 912038"/>
                        <a:gd name="connsiteX2" fmla="*/ 632553 w 1351198"/>
                        <a:gd name="connsiteY2" fmla="*/ 3014 h 912038"/>
                        <a:gd name="connsiteX3" fmla="*/ 1317162 w 1351198"/>
                        <a:gd name="connsiteY3" fmla="*/ 220942 h 912038"/>
                        <a:gd name="connsiteX4" fmla="*/ 1205245 w 1351198"/>
                        <a:gd name="connsiteY4" fmla="*/ 512603 h 912038"/>
                        <a:gd name="connsiteX5" fmla="*/ 983787 w 1351198"/>
                        <a:gd name="connsiteY5" fmla="*/ 773392 h 912038"/>
                        <a:gd name="connsiteX6" fmla="*/ 627791 w 1351198"/>
                        <a:gd name="connsiteY6" fmla="*/ 895985 h 912038"/>
                        <a:gd name="connsiteX7" fmla="*/ 16999 w 1351198"/>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183 h 911487"/>
                        <a:gd name="connsiteX1" fmla="*/ 92963 w 1336675"/>
                        <a:gd name="connsiteY1" fmla="*/ 122759 h 911487"/>
                        <a:gd name="connsiteX2" fmla="*/ 618030 w 1336675"/>
                        <a:gd name="connsiteY2" fmla="*/ 2463 h 911487"/>
                        <a:gd name="connsiteX3" fmla="*/ 1302639 w 1336675"/>
                        <a:gd name="connsiteY3" fmla="*/ 220391 h 911487"/>
                        <a:gd name="connsiteX4" fmla="*/ 1190722 w 1336675"/>
                        <a:gd name="connsiteY4" fmla="*/ 512052 h 911487"/>
                        <a:gd name="connsiteX5" fmla="*/ 969264 w 1336675"/>
                        <a:gd name="connsiteY5" fmla="*/ 772841 h 911487"/>
                        <a:gd name="connsiteX6" fmla="*/ 613268 w 1336675"/>
                        <a:gd name="connsiteY6" fmla="*/ 895434 h 911487"/>
                        <a:gd name="connsiteX7" fmla="*/ 2476 w 1336675"/>
                        <a:gd name="connsiteY7" fmla="*/ 419183 h 911487"/>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0 w 1308005"/>
                        <a:gd name="connsiteY0" fmla="*/ 412039 h 911934"/>
                        <a:gd name="connsiteX1" fmla="*/ 64293 w 1308005"/>
                        <a:gd name="connsiteY1" fmla="*/ 122759 h 911934"/>
                        <a:gd name="connsiteX2" fmla="*/ 589360 w 1308005"/>
                        <a:gd name="connsiteY2" fmla="*/ 2463 h 911934"/>
                        <a:gd name="connsiteX3" fmla="*/ 1273969 w 1308005"/>
                        <a:gd name="connsiteY3" fmla="*/ 220391 h 911934"/>
                        <a:gd name="connsiteX4" fmla="*/ 1162052 w 1308005"/>
                        <a:gd name="connsiteY4" fmla="*/ 512052 h 911934"/>
                        <a:gd name="connsiteX5" fmla="*/ 940594 w 1308005"/>
                        <a:gd name="connsiteY5" fmla="*/ 772841 h 911934"/>
                        <a:gd name="connsiteX6" fmla="*/ 584598 w 1308005"/>
                        <a:gd name="connsiteY6" fmla="*/ 895434 h 911934"/>
                        <a:gd name="connsiteX7" fmla="*/ 0 w 1308005"/>
                        <a:gd name="connsiteY7" fmla="*/ 412039 h 911934"/>
                        <a:gd name="connsiteX0" fmla="*/ 15349 w 1256679"/>
                        <a:gd name="connsiteY0" fmla="*/ 412039 h 911934"/>
                        <a:gd name="connsiteX1" fmla="*/ 12967 w 1256679"/>
                        <a:gd name="connsiteY1" fmla="*/ 122759 h 911934"/>
                        <a:gd name="connsiteX2" fmla="*/ 538034 w 1256679"/>
                        <a:gd name="connsiteY2" fmla="*/ 2463 h 911934"/>
                        <a:gd name="connsiteX3" fmla="*/ 1222643 w 1256679"/>
                        <a:gd name="connsiteY3" fmla="*/ 220391 h 911934"/>
                        <a:gd name="connsiteX4" fmla="*/ 1110726 w 1256679"/>
                        <a:gd name="connsiteY4" fmla="*/ 512052 h 911934"/>
                        <a:gd name="connsiteX5" fmla="*/ 889268 w 1256679"/>
                        <a:gd name="connsiteY5" fmla="*/ 772841 h 911934"/>
                        <a:gd name="connsiteX6" fmla="*/ 533272 w 1256679"/>
                        <a:gd name="connsiteY6" fmla="*/ 895434 h 911934"/>
                        <a:gd name="connsiteX7" fmla="*/ 15349 w 1256679"/>
                        <a:gd name="connsiteY7" fmla="*/ 412039 h 911934"/>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897644"/>
                        <a:gd name="connsiteX1" fmla="*/ 69056 w 1312768"/>
                        <a:gd name="connsiteY1" fmla="*/ 122759 h 897644"/>
                        <a:gd name="connsiteX2" fmla="*/ 594123 w 1312768"/>
                        <a:gd name="connsiteY2" fmla="*/ 2463 h 897644"/>
                        <a:gd name="connsiteX3" fmla="*/ 1278732 w 1312768"/>
                        <a:gd name="connsiteY3" fmla="*/ 220391 h 897644"/>
                        <a:gd name="connsiteX4" fmla="*/ 1166815 w 1312768"/>
                        <a:gd name="connsiteY4" fmla="*/ 512052 h 897644"/>
                        <a:gd name="connsiteX5" fmla="*/ 945357 w 1312768"/>
                        <a:gd name="connsiteY5" fmla="*/ 772841 h 897644"/>
                        <a:gd name="connsiteX6" fmla="*/ 589361 w 1312768"/>
                        <a:gd name="connsiteY6" fmla="*/ 895434 h 897644"/>
                        <a:gd name="connsiteX7" fmla="*/ 0 w 1312768"/>
                        <a:gd name="connsiteY7" fmla="*/ 447758 h 897644"/>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89361 w 1312768"/>
                        <a:gd name="connsiteY6" fmla="*/ 895434 h 910082"/>
                        <a:gd name="connsiteX7" fmla="*/ 0 w 1312768"/>
                        <a:gd name="connsiteY7" fmla="*/ 447758 h 910082"/>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46499 w 1312768"/>
                        <a:gd name="connsiteY6" fmla="*/ 895434 h 910082"/>
                        <a:gd name="connsiteX7" fmla="*/ 0 w 1312768"/>
                        <a:gd name="connsiteY7" fmla="*/ 447758 h 910082"/>
                        <a:gd name="connsiteX0" fmla="*/ 0 w 1316483"/>
                        <a:gd name="connsiteY0" fmla="*/ 447758 h 910082"/>
                        <a:gd name="connsiteX1" fmla="*/ 69056 w 1316483"/>
                        <a:gd name="connsiteY1" fmla="*/ 122759 h 910082"/>
                        <a:gd name="connsiteX2" fmla="*/ 594123 w 1316483"/>
                        <a:gd name="connsiteY2" fmla="*/ 2463 h 910082"/>
                        <a:gd name="connsiteX3" fmla="*/ 1278732 w 1316483"/>
                        <a:gd name="connsiteY3" fmla="*/ 220391 h 910082"/>
                        <a:gd name="connsiteX4" fmla="*/ 1190627 w 1316483"/>
                        <a:gd name="connsiteY4" fmla="*/ 521577 h 910082"/>
                        <a:gd name="connsiteX5" fmla="*/ 954882 w 1316483"/>
                        <a:gd name="connsiteY5" fmla="*/ 775222 h 910082"/>
                        <a:gd name="connsiteX6" fmla="*/ 546499 w 1316483"/>
                        <a:gd name="connsiteY6" fmla="*/ 895434 h 910082"/>
                        <a:gd name="connsiteX7" fmla="*/ 0 w 1316483"/>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03193"/>
                        <a:gd name="connsiteY0" fmla="*/ 447758 h 910082"/>
                        <a:gd name="connsiteX1" fmla="*/ 69056 w 1303193"/>
                        <a:gd name="connsiteY1" fmla="*/ 122759 h 910082"/>
                        <a:gd name="connsiteX2" fmla="*/ 594123 w 1303193"/>
                        <a:gd name="connsiteY2" fmla="*/ 2463 h 910082"/>
                        <a:gd name="connsiteX3" fmla="*/ 1278732 w 1303193"/>
                        <a:gd name="connsiteY3" fmla="*/ 220391 h 910082"/>
                        <a:gd name="connsiteX4" fmla="*/ 1190627 w 1303193"/>
                        <a:gd name="connsiteY4" fmla="*/ 521577 h 910082"/>
                        <a:gd name="connsiteX5" fmla="*/ 954882 w 1303193"/>
                        <a:gd name="connsiteY5" fmla="*/ 775222 h 910082"/>
                        <a:gd name="connsiteX6" fmla="*/ 546499 w 1303193"/>
                        <a:gd name="connsiteY6" fmla="*/ 895434 h 910082"/>
                        <a:gd name="connsiteX7" fmla="*/ 0 w 1303193"/>
                        <a:gd name="connsiteY7" fmla="*/ 447758 h 910082"/>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5679"/>
                        <a:gd name="connsiteY0" fmla="*/ 429425 h 891749"/>
                        <a:gd name="connsiteX1" fmla="*/ 69056 w 1305679"/>
                        <a:gd name="connsiteY1" fmla="*/ 104426 h 891749"/>
                        <a:gd name="connsiteX2" fmla="*/ 598885 w 1305679"/>
                        <a:gd name="connsiteY2" fmla="*/ 3180 h 891749"/>
                        <a:gd name="connsiteX3" fmla="*/ 1278732 w 1305679"/>
                        <a:gd name="connsiteY3" fmla="*/ 202058 h 891749"/>
                        <a:gd name="connsiteX4" fmla="*/ 1190627 w 1305679"/>
                        <a:gd name="connsiteY4" fmla="*/ 503244 h 891749"/>
                        <a:gd name="connsiteX5" fmla="*/ 954882 w 1305679"/>
                        <a:gd name="connsiteY5" fmla="*/ 756889 h 891749"/>
                        <a:gd name="connsiteX6" fmla="*/ 546499 w 1305679"/>
                        <a:gd name="connsiteY6" fmla="*/ 877101 h 891749"/>
                        <a:gd name="connsiteX7" fmla="*/ 0 w 1305679"/>
                        <a:gd name="connsiteY7" fmla="*/ 429425 h 891749"/>
                        <a:gd name="connsiteX0" fmla="*/ 0 w 1303483"/>
                        <a:gd name="connsiteY0" fmla="*/ 429425 h 891749"/>
                        <a:gd name="connsiteX1" fmla="*/ 69056 w 1303483"/>
                        <a:gd name="connsiteY1" fmla="*/ 104426 h 891749"/>
                        <a:gd name="connsiteX2" fmla="*/ 598885 w 1303483"/>
                        <a:gd name="connsiteY2" fmla="*/ 3180 h 891749"/>
                        <a:gd name="connsiteX3" fmla="*/ 1278732 w 1303483"/>
                        <a:gd name="connsiteY3" fmla="*/ 202058 h 891749"/>
                        <a:gd name="connsiteX4" fmla="*/ 1190627 w 1303483"/>
                        <a:gd name="connsiteY4" fmla="*/ 503244 h 891749"/>
                        <a:gd name="connsiteX5" fmla="*/ 954882 w 1303483"/>
                        <a:gd name="connsiteY5" fmla="*/ 756889 h 891749"/>
                        <a:gd name="connsiteX6" fmla="*/ 546499 w 1303483"/>
                        <a:gd name="connsiteY6" fmla="*/ 877101 h 891749"/>
                        <a:gd name="connsiteX7" fmla="*/ 0 w 1303483"/>
                        <a:gd name="connsiteY7" fmla="*/ 429425 h 891749"/>
                        <a:gd name="connsiteX0" fmla="*/ 0 w 1301412"/>
                        <a:gd name="connsiteY0" fmla="*/ 429425 h 891749"/>
                        <a:gd name="connsiteX1" fmla="*/ 69056 w 1301412"/>
                        <a:gd name="connsiteY1" fmla="*/ 104426 h 891749"/>
                        <a:gd name="connsiteX2" fmla="*/ 598885 w 1301412"/>
                        <a:gd name="connsiteY2" fmla="*/ 3180 h 891749"/>
                        <a:gd name="connsiteX3" fmla="*/ 1278732 w 1301412"/>
                        <a:gd name="connsiteY3" fmla="*/ 202058 h 891749"/>
                        <a:gd name="connsiteX4" fmla="*/ 1173958 w 1301412"/>
                        <a:gd name="connsiteY4" fmla="*/ 538962 h 891749"/>
                        <a:gd name="connsiteX5" fmla="*/ 954882 w 1301412"/>
                        <a:gd name="connsiteY5" fmla="*/ 756889 h 891749"/>
                        <a:gd name="connsiteX6" fmla="*/ 546499 w 1301412"/>
                        <a:gd name="connsiteY6" fmla="*/ 877101 h 891749"/>
                        <a:gd name="connsiteX7" fmla="*/ 0 w 1301412"/>
                        <a:gd name="connsiteY7" fmla="*/ 429425 h 891749"/>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143"/>
                        <a:gd name="connsiteY0" fmla="*/ 429425 h 891955"/>
                        <a:gd name="connsiteX1" fmla="*/ 69056 w 1301143"/>
                        <a:gd name="connsiteY1" fmla="*/ 104426 h 891955"/>
                        <a:gd name="connsiteX2" fmla="*/ 598885 w 1301143"/>
                        <a:gd name="connsiteY2" fmla="*/ 3180 h 891955"/>
                        <a:gd name="connsiteX3" fmla="*/ 1278732 w 1301143"/>
                        <a:gd name="connsiteY3" fmla="*/ 202058 h 891955"/>
                        <a:gd name="connsiteX4" fmla="*/ 1171576 w 1301143"/>
                        <a:gd name="connsiteY4" fmla="*/ 531818 h 891955"/>
                        <a:gd name="connsiteX5" fmla="*/ 954882 w 1301143"/>
                        <a:gd name="connsiteY5" fmla="*/ 756889 h 891955"/>
                        <a:gd name="connsiteX6" fmla="*/ 546499 w 1301143"/>
                        <a:gd name="connsiteY6" fmla="*/ 877101 h 891955"/>
                        <a:gd name="connsiteX7" fmla="*/ 0 w 1301143"/>
                        <a:gd name="connsiteY7" fmla="*/ 429425 h 891955"/>
                        <a:gd name="connsiteX0" fmla="*/ 0 w 1302159"/>
                        <a:gd name="connsiteY0" fmla="*/ 429425 h 891955"/>
                        <a:gd name="connsiteX1" fmla="*/ 69056 w 1302159"/>
                        <a:gd name="connsiteY1" fmla="*/ 104426 h 891955"/>
                        <a:gd name="connsiteX2" fmla="*/ 598885 w 1302159"/>
                        <a:gd name="connsiteY2" fmla="*/ 3180 h 891955"/>
                        <a:gd name="connsiteX3" fmla="*/ 1278732 w 1302159"/>
                        <a:gd name="connsiteY3" fmla="*/ 202058 h 891955"/>
                        <a:gd name="connsiteX4" fmla="*/ 1171576 w 1302159"/>
                        <a:gd name="connsiteY4" fmla="*/ 531818 h 891955"/>
                        <a:gd name="connsiteX5" fmla="*/ 954882 w 1302159"/>
                        <a:gd name="connsiteY5" fmla="*/ 756889 h 891955"/>
                        <a:gd name="connsiteX6" fmla="*/ 546499 w 1302159"/>
                        <a:gd name="connsiteY6" fmla="*/ 877101 h 891955"/>
                        <a:gd name="connsiteX7" fmla="*/ 0 w 1302159"/>
                        <a:gd name="connsiteY7" fmla="*/ 429425 h 891955"/>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6607 h 891667"/>
                        <a:gd name="connsiteX1" fmla="*/ 54768 w 1280727"/>
                        <a:gd name="connsiteY1" fmla="*/ 108751 h 891667"/>
                        <a:gd name="connsiteX2" fmla="*/ 577453 w 1280727"/>
                        <a:gd name="connsiteY2" fmla="*/ 2743 h 891667"/>
                        <a:gd name="connsiteX3" fmla="*/ 1257300 w 1280727"/>
                        <a:gd name="connsiteY3" fmla="*/ 201621 h 891667"/>
                        <a:gd name="connsiteX4" fmla="*/ 1150144 w 1280727"/>
                        <a:gd name="connsiteY4" fmla="*/ 531381 h 891667"/>
                        <a:gd name="connsiteX5" fmla="*/ 933450 w 1280727"/>
                        <a:gd name="connsiteY5" fmla="*/ 756452 h 891667"/>
                        <a:gd name="connsiteX6" fmla="*/ 525067 w 1280727"/>
                        <a:gd name="connsiteY6" fmla="*/ 876664 h 891667"/>
                        <a:gd name="connsiteX7" fmla="*/ 0 w 1280727"/>
                        <a:gd name="connsiteY7" fmla="*/ 426607 h 891667"/>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87580"/>
                        <a:gd name="connsiteX1" fmla="*/ 54768 w 1280727"/>
                        <a:gd name="connsiteY1" fmla="*/ 109842 h 887580"/>
                        <a:gd name="connsiteX2" fmla="*/ 577453 w 1280727"/>
                        <a:gd name="connsiteY2" fmla="*/ 3834 h 887580"/>
                        <a:gd name="connsiteX3" fmla="*/ 1257300 w 1280727"/>
                        <a:gd name="connsiteY3" fmla="*/ 202712 h 887580"/>
                        <a:gd name="connsiteX4" fmla="*/ 1150144 w 1280727"/>
                        <a:gd name="connsiteY4" fmla="*/ 532472 h 887580"/>
                        <a:gd name="connsiteX5" fmla="*/ 933450 w 1280727"/>
                        <a:gd name="connsiteY5" fmla="*/ 757543 h 887580"/>
                        <a:gd name="connsiteX6" fmla="*/ 525067 w 1280727"/>
                        <a:gd name="connsiteY6" fmla="*/ 877755 h 887580"/>
                        <a:gd name="connsiteX7" fmla="*/ 0 w 1280727"/>
                        <a:gd name="connsiteY7" fmla="*/ 427698 h 887580"/>
                        <a:gd name="connsiteX0" fmla="*/ 0 w 1273584"/>
                        <a:gd name="connsiteY0" fmla="*/ 427698 h 892758"/>
                        <a:gd name="connsiteX1" fmla="*/ 47625 w 1273584"/>
                        <a:gd name="connsiteY1" fmla="*/ 109842 h 892758"/>
                        <a:gd name="connsiteX2" fmla="*/ 570310 w 1273584"/>
                        <a:gd name="connsiteY2" fmla="*/ 3834 h 892758"/>
                        <a:gd name="connsiteX3" fmla="*/ 1250157 w 1273584"/>
                        <a:gd name="connsiteY3" fmla="*/ 202712 h 892758"/>
                        <a:gd name="connsiteX4" fmla="*/ 1143001 w 1273584"/>
                        <a:gd name="connsiteY4" fmla="*/ 532472 h 892758"/>
                        <a:gd name="connsiteX5" fmla="*/ 926307 w 1273584"/>
                        <a:gd name="connsiteY5" fmla="*/ 757543 h 892758"/>
                        <a:gd name="connsiteX6" fmla="*/ 517924 w 1273584"/>
                        <a:gd name="connsiteY6" fmla="*/ 877755 h 892758"/>
                        <a:gd name="connsiteX7" fmla="*/ 0 w 127358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4245 w 1277829"/>
                        <a:gd name="connsiteY0" fmla="*/ 427125 h 892185"/>
                        <a:gd name="connsiteX1" fmla="*/ 59013 w 1277829"/>
                        <a:gd name="connsiteY1" fmla="*/ 114032 h 892185"/>
                        <a:gd name="connsiteX2" fmla="*/ 574555 w 1277829"/>
                        <a:gd name="connsiteY2" fmla="*/ 3261 h 892185"/>
                        <a:gd name="connsiteX3" fmla="*/ 1254402 w 1277829"/>
                        <a:gd name="connsiteY3" fmla="*/ 202139 h 892185"/>
                        <a:gd name="connsiteX4" fmla="*/ 1147246 w 1277829"/>
                        <a:gd name="connsiteY4" fmla="*/ 531899 h 892185"/>
                        <a:gd name="connsiteX5" fmla="*/ 930552 w 1277829"/>
                        <a:gd name="connsiteY5" fmla="*/ 756970 h 892185"/>
                        <a:gd name="connsiteX6" fmla="*/ 522169 w 1277829"/>
                        <a:gd name="connsiteY6" fmla="*/ 877182 h 892185"/>
                        <a:gd name="connsiteX7" fmla="*/ 4245 w 1277829"/>
                        <a:gd name="connsiteY7" fmla="*/ 427125 h 892185"/>
                        <a:gd name="connsiteX0" fmla="*/ 4245 w 1277829"/>
                        <a:gd name="connsiteY0" fmla="*/ 428314 h 893374"/>
                        <a:gd name="connsiteX1" fmla="*/ 59013 w 1277829"/>
                        <a:gd name="connsiteY1" fmla="*/ 115221 h 893374"/>
                        <a:gd name="connsiteX2" fmla="*/ 574555 w 1277829"/>
                        <a:gd name="connsiteY2" fmla="*/ 4450 h 893374"/>
                        <a:gd name="connsiteX3" fmla="*/ 1254402 w 1277829"/>
                        <a:gd name="connsiteY3" fmla="*/ 203328 h 893374"/>
                        <a:gd name="connsiteX4" fmla="*/ 1147246 w 1277829"/>
                        <a:gd name="connsiteY4" fmla="*/ 533088 h 893374"/>
                        <a:gd name="connsiteX5" fmla="*/ 930552 w 1277829"/>
                        <a:gd name="connsiteY5" fmla="*/ 758159 h 893374"/>
                        <a:gd name="connsiteX6" fmla="*/ 522169 w 1277829"/>
                        <a:gd name="connsiteY6" fmla="*/ 878371 h 893374"/>
                        <a:gd name="connsiteX7" fmla="*/ 4245 w 1277829"/>
                        <a:gd name="connsiteY7" fmla="*/ 428314 h 893374"/>
                        <a:gd name="connsiteX0" fmla="*/ 5834 w 1279418"/>
                        <a:gd name="connsiteY0" fmla="*/ 428314 h 893374"/>
                        <a:gd name="connsiteX1" fmla="*/ 60602 w 1279418"/>
                        <a:gd name="connsiteY1" fmla="*/ 115221 h 893374"/>
                        <a:gd name="connsiteX2" fmla="*/ 576144 w 1279418"/>
                        <a:gd name="connsiteY2" fmla="*/ 4450 h 893374"/>
                        <a:gd name="connsiteX3" fmla="*/ 1255991 w 1279418"/>
                        <a:gd name="connsiteY3" fmla="*/ 203328 h 893374"/>
                        <a:gd name="connsiteX4" fmla="*/ 1148835 w 1279418"/>
                        <a:gd name="connsiteY4" fmla="*/ 533088 h 893374"/>
                        <a:gd name="connsiteX5" fmla="*/ 932141 w 1279418"/>
                        <a:gd name="connsiteY5" fmla="*/ 758159 h 893374"/>
                        <a:gd name="connsiteX6" fmla="*/ 523758 w 1279418"/>
                        <a:gd name="connsiteY6" fmla="*/ 878371 h 893374"/>
                        <a:gd name="connsiteX7" fmla="*/ 5834 w 1279418"/>
                        <a:gd name="connsiteY7" fmla="*/ 428314 h 893374"/>
                        <a:gd name="connsiteX0" fmla="*/ 5834 w 1279418"/>
                        <a:gd name="connsiteY0" fmla="*/ 428314 h 868075"/>
                        <a:gd name="connsiteX1" fmla="*/ 60602 w 1279418"/>
                        <a:gd name="connsiteY1" fmla="*/ 115221 h 868075"/>
                        <a:gd name="connsiteX2" fmla="*/ 576144 w 1279418"/>
                        <a:gd name="connsiteY2" fmla="*/ 4450 h 868075"/>
                        <a:gd name="connsiteX3" fmla="*/ 1255991 w 1279418"/>
                        <a:gd name="connsiteY3" fmla="*/ 203328 h 868075"/>
                        <a:gd name="connsiteX4" fmla="*/ 1148835 w 1279418"/>
                        <a:gd name="connsiteY4" fmla="*/ 533088 h 868075"/>
                        <a:gd name="connsiteX5" fmla="*/ 932141 w 1279418"/>
                        <a:gd name="connsiteY5" fmla="*/ 758159 h 868075"/>
                        <a:gd name="connsiteX6" fmla="*/ 425333 w 1279418"/>
                        <a:gd name="connsiteY6" fmla="*/ 849796 h 868075"/>
                        <a:gd name="connsiteX7" fmla="*/ 5834 w 1279418"/>
                        <a:gd name="connsiteY7" fmla="*/ 428314 h 868075"/>
                        <a:gd name="connsiteX0" fmla="*/ 5834 w 1279418"/>
                        <a:gd name="connsiteY0" fmla="*/ 428314 h 868075"/>
                        <a:gd name="connsiteX1" fmla="*/ 60602 w 1279418"/>
                        <a:gd name="connsiteY1" fmla="*/ 115221 h 868075"/>
                        <a:gd name="connsiteX2" fmla="*/ 576144 w 1279418"/>
                        <a:gd name="connsiteY2" fmla="*/ 4450 h 868075"/>
                        <a:gd name="connsiteX3" fmla="*/ 1255991 w 1279418"/>
                        <a:gd name="connsiteY3" fmla="*/ 203328 h 868075"/>
                        <a:gd name="connsiteX4" fmla="*/ 1148835 w 1279418"/>
                        <a:gd name="connsiteY4" fmla="*/ 533088 h 868075"/>
                        <a:gd name="connsiteX5" fmla="*/ 932141 w 1279418"/>
                        <a:gd name="connsiteY5" fmla="*/ 758159 h 868075"/>
                        <a:gd name="connsiteX6" fmla="*/ 425333 w 1279418"/>
                        <a:gd name="connsiteY6" fmla="*/ 849796 h 868075"/>
                        <a:gd name="connsiteX7" fmla="*/ 5834 w 1279418"/>
                        <a:gd name="connsiteY7" fmla="*/ 428314 h 868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9418" h="868075">
                          <a:moveTo>
                            <a:pt x="5834" y="428314"/>
                          </a:moveTo>
                          <a:cubicBezTo>
                            <a:pt x="-7462" y="267387"/>
                            <a:pt x="-1510" y="194199"/>
                            <a:pt x="60602" y="115221"/>
                          </a:cubicBezTo>
                          <a:cubicBezTo>
                            <a:pt x="158431" y="7667"/>
                            <a:pt x="376913" y="-10234"/>
                            <a:pt x="576144" y="4450"/>
                          </a:cubicBezTo>
                          <a:cubicBezTo>
                            <a:pt x="775375" y="19134"/>
                            <a:pt x="1153399" y="133875"/>
                            <a:pt x="1255991" y="203328"/>
                          </a:cubicBezTo>
                          <a:cubicBezTo>
                            <a:pt x="1332390" y="298975"/>
                            <a:pt x="1202016" y="437044"/>
                            <a:pt x="1148835" y="533088"/>
                          </a:cubicBezTo>
                          <a:cubicBezTo>
                            <a:pt x="1086128" y="621988"/>
                            <a:pt x="1028383" y="682356"/>
                            <a:pt x="932141" y="758159"/>
                          </a:cubicBezTo>
                          <a:cubicBezTo>
                            <a:pt x="847805" y="824437"/>
                            <a:pt x="579717" y="904770"/>
                            <a:pt x="425333" y="849796"/>
                          </a:cubicBezTo>
                          <a:cubicBezTo>
                            <a:pt x="270949" y="794822"/>
                            <a:pt x="50086" y="694015"/>
                            <a:pt x="5834" y="428314"/>
                          </a:cubicBezTo>
                          <a:close/>
                        </a:path>
                      </a:pathLst>
                    </a:custGeom>
                    <a:gradFill flip="none" rotWithShape="1">
                      <a:gsLst>
                        <a:gs pos="45000">
                          <a:sysClr val="windowText" lastClr="000000"/>
                        </a:gs>
                        <a:gs pos="66000">
                          <a:sysClr val="windowText" lastClr="000000"/>
                        </a:gs>
                        <a:gs pos="56000">
                          <a:srgbClr val="525F79"/>
                        </a:gs>
                      </a:gsLst>
                      <a:lin ang="19200000" scaled="0"/>
                      <a:tileRect/>
                    </a:gradFill>
                    <a:ln w="12700" cap="flat" cmpd="sng" algn="ctr">
                      <a:no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34" name="Oval 9">
                      <a:extLst>
                        <a:ext uri="{FF2B5EF4-FFF2-40B4-BE49-F238E27FC236}">
                          <a16:creationId xmlns:a16="http://schemas.microsoft.com/office/drawing/2014/main" id="{9711ADF7-9214-426A-8B62-2CFC47155334}"/>
                        </a:ext>
                      </a:extLst>
                    </p:cNvPr>
                    <p:cNvSpPr/>
                    <p:nvPr/>
                  </p:nvSpPr>
                  <p:spPr>
                    <a:xfrm rot="21536794">
                      <a:off x="2556159" y="3506663"/>
                      <a:ext cx="533400" cy="411147"/>
                    </a:xfrm>
                    <a:custGeom>
                      <a:avLst/>
                      <a:gdLst>
                        <a:gd name="connsiteX0" fmla="*/ 0 w 1231107"/>
                        <a:gd name="connsiteY0" fmla="*/ 416720 h 833439"/>
                        <a:gd name="connsiteX1" fmla="*/ 615554 w 1231107"/>
                        <a:gd name="connsiteY1" fmla="*/ 0 h 833439"/>
                        <a:gd name="connsiteX2" fmla="*/ 1231108 w 1231107"/>
                        <a:gd name="connsiteY2" fmla="*/ 416720 h 833439"/>
                        <a:gd name="connsiteX3" fmla="*/ 615554 w 1231107"/>
                        <a:gd name="connsiteY3" fmla="*/ 833440 h 833439"/>
                        <a:gd name="connsiteX4" fmla="*/ 0 w 1231107"/>
                        <a:gd name="connsiteY4" fmla="*/ 416720 h 833439"/>
                        <a:gd name="connsiteX0" fmla="*/ 0 w 1343892"/>
                        <a:gd name="connsiteY0" fmla="*/ 420719 h 837439"/>
                        <a:gd name="connsiteX1" fmla="*/ 615554 w 1343892"/>
                        <a:gd name="connsiteY1" fmla="*/ 3999 h 837439"/>
                        <a:gd name="connsiteX2" fmla="*/ 1300163 w 1343892"/>
                        <a:gd name="connsiteY2" fmla="*/ 221927 h 837439"/>
                        <a:gd name="connsiteX3" fmla="*/ 1231108 w 1343892"/>
                        <a:gd name="connsiteY3" fmla="*/ 420719 h 837439"/>
                        <a:gd name="connsiteX4" fmla="*/ 615554 w 1343892"/>
                        <a:gd name="connsiteY4" fmla="*/ 837439 h 837439"/>
                        <a:gd name="connsiteX5" fmla="*/ 0 w 1343892"/>
                        <a:gd name="connsiteY5" fmla="*/ 420719 h 837439"/>
                        <a:gd name="connsiteX0" fmla="*/ 0 w 1335920"/>
                        <a:gd name="connsiteY0" fmla="*/ 420719 h 838211"/>
                        <a:gd name="connsiteX1" fmla="*/ 615554 w 1335920"/>
                        <a:gd name="connsiteY1" fmla="*/ 3999 h 838211"/>
                        <a:gd name="connsiteX2" fmla="*/ 1300163 w 1335920"/>
                        <a:gd name="connsiteY2" fmla="*/ 221927 h 838211"/>
                        <a:gd name="connsiteX3" fmla="*/ 1188246 w 1335920"/>
                        <a:gd name="connsiteY3" fmla="*/ 513588 h 838211"/>
                        <a:gd name="connsiteX4" fmla="*/ 615554 w 1335920"/>
                        <a:gd name="connsiteY4" fmla="*/ 837439 h 838211"/>
                        <a:gd name="connsiteX5" fmla="*/ 0 w 1335920"/>
                        <a:gd name="connsiteY5" fmla="*/ 420719 h 838211"/>
                        <a:gd name="connsiteX0" fmla="*/ 1 w 1335921"/>
                        <a:gd name="connsiteY0" fmla="*/ 420719 h 897585"/>
                        <a:gd name="connsiteX1" fmla="*/ 615555 w 1335921"/>
                        <a:gd name="connsiteY1" fmla="*/ 3999 h 897585"/>
                        <a:gd name="connsiteX2" fmla="*/ 1300164 w 1335921"/>
                        <a:gd name="connsiteY2" fmla="*/ 221927 h 897585"/>
                        <a:gd name="connsiteX3" fmla="*/ 1188247 w 1335921"/>
                        <a:gd name="connsiteY3" fmla="*/ 513588 h 897585"/>
                        <a:gd name="connsiteX4" fmla="*/ 610793 w 1335921"/>
                        <a:gd name="connsiteY4" fmla="*/ 896970 h 897585"/>
                        <a:gd name="connsiteX5" fmla="*/ 1 w 1335921"/>
                        <a:gd name="connsiteY5" fmla="*/ 420719 h 897585"/>
                        <a:gd name="connsiteX0" fmla="*/ 1 w 1334200"/>
                        <a:gd name="connsiteY0" fmla="*/ 420719 h 913023"/>
                        <a:gd name="connsiteX1" fmla="*/ 615555 w 1334200"/>
                        <a:gd name="connsiteY1" fmla="*/ 3999 h 913023"/>
                        <a:gd name="connsiteX2" fmla="*/ 1300164 w 1334200"/>
                        <a:gd name="connsiteY2" fmla="*/ 221927 h 913023"/>
                        <a:gd name="connsiteX3" fmla="*/ 1188247 w 1334200"/>
                        <a:gd name="connsiteY3" fmla="*/ 513588 h 913023"/>
                        <a:gd name="connsiteX4" fmla="*/ 966789 w 1334200"/>
                        <a:gd name="connsiteY4" fmla="*/ 774377 h 913023"/>
                        <a:gd name="connsiteX5" fmla="*/ 610793 w 1334200"/>
                        <a:gd name="connsiteY5" fmla="*/ 896970 h 913023"/>
                        <a:gd name="connsiteX6" fmla="*/ 1 w 1334200"/>
                        <a:gd name="connsiteY6" fmla="*/ 420719 h 913023"/>
                        <a:gd name="connsiteX0" fmla="*/ 22150 w 1356349"/>
                        <a:gd name="connsiteY0" fmla="*/ 419734 h 912038"/>
                        <a:gd name="connsiteX1" fmla="*/ 181694 w 1356349"/>
                        <a:gd name="connsiteY1" fmla="*/ 116167 h 912038"/>
                        <a:gd name="connsiteX2" fmla="*/ 637704 w 1356349"/>
                        <a:gd name="connsiteY2" fmla="*/ 3014 h 912038"/>
                        <a:gd name="connsiteX3" fmla="*/ 1322313 w 1356349"/>
                        <a:gd name="connsiteY3" fmla="*/ 220942 h 912038"/>
                        <a:gd name="connsiteX4" fmla="*/ 1210396 w 1356349"/>
                        <a:gd name="connsiteY4" fmla="*/ 512603 h 912038"/>
                        <a:gd name="connsiteX5" fmla="*/ 988938 w 1356349"/>
                        <a:gd name="connsiteY5" fmla="*/ 773392 h 912038"/>
                        <a:gd name="connsiteX6" fmla="*/ 632942 w 1356349"/>
                        <a:gd name="connsiteY6" fmla="*/ 895985 h 912038"/>
                        <a:gd name="connsiteX7" fmla="*/ 22150 w 1356349"/>
                        <a:gd name="connsiteY7" fmla="*/ 419734 h 912038"/>
                        <a:gd name="connsiteX0" fmla="*/ 16999 w 1351198"/>
                        <a:gd name="connsiteY0" fmla="*/ 419734 h 912038"/>
                        <a:gd name="connsiteX1" fmla="*/ 176543 w 1351198"/>
                        <a:gd name="connsiteY1" fmla="*/ 116167 h 912038"/>
                        <a:gd name="connsiteX2" fmla="*/ 632553 w 1351198"/>
                        <a:gd name="connsiteY2" fmla="*/ 3014 h 912038"/>
                        <a:gd name="connsiteX3" fmla="*/ 1317162 w 1351198"/>
                        <a:gd name="connsiteY3" fmla="*/ 220942 h 912038"/>
                        <a:gd name="connsiteX4" fmla="*/ 1205245 w 1351198"/>
                        <a:gd name="connsiteY4" fmla="*/ 512603 h 912038"/>
                        <a:gd name="connsiteX5" fmla="*/ 983787 w 1351198"/>
                        <a:gd name="connsiteY5" fmla="*/ 773392 h 912038"/>
                        <a:gd name="connsiteX6" fmla="*/ 627791 w 1351198"/>
                        <a:gd name="connsiteY6" fmla="*/ 895985 h 912038"/>
                        <a:gd name="connsiteX7" fmla="*/ 16999 w 1351198"/>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183 h 911487"/>
                        <a:gd name="connsiteX1" fmla="*/ 92963 w 1336675"/>
                        <a:gd name="connsiteY1" fmla="*/ 122759 h 911487"/>
                        <a:gd name="connsiteX2" fmla="*/ 618030 w 1336675"/>
                        <a:gd name="connsiteY2" fmla="*/ 2463 h 911487"/>
                        <a:gd name="connsiteX3" fmla="*/ 1302639 w 1336675"/>
                        <a:gd name="connsiteY3" fmla="*/ 220391 h 911487"/>
                        <a:gd name="connsiteX4" fmla="*/ 1190722 w 1336675"/>
                        <a:gd name="connsiteY4" fmla="*/ 512052 h 911487"/>
                        <a:gd name="connsiteX5" fmla="*/ 969264 w 1336675"/>
                        <a:gd name="connsiteY5" fmla="*/ 772841 h 911487"/>
                        <a:gd name="connsiteX6" fmla="*/ 613268 w 1336675"/>
                        <a:gd name="connsiteY6" fmla="*/ 895434 h 911487"/>
                        <a:gd name="connsiteX7" fmla="*/ 2476 w 1336675"/>
                        <a:gd name="connsiteY7" fmla="*/ 419183 h 911487"/>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0 w 1308005"/>
                        <a:gd name="connsiteY0" fmla="*/ 412039 h 911934"/>
                        <a:gd name="connsiteX1" fmla="*/ 64293 w 1308005"/>
                        <a:gd name="connsiteY1" fmla="*/ 122759 h 911934"/>
                        <a:gd name="connsiteX2" fmla="*/ 589360 w 1308005"/>
                        <a:gd name="connsiteY2" fmla="*/ 2463 h 911934"/>
                        <a:gd name="connsiteX3" fmla="*/ 1273969 w 1308005"/>
                        <a:gd name="connsiteY3" fmla="*/ 220391 h 911934"/>
                        <a:gd name="connsiteX4" fmla="*/ 1162052 w 1308005"/>
                        <a:gd name="connsiteY4" fmla="*/ 512052 h 911934"/>
                        <a:gd name="connsiteX5" fmla="*/ 940594 w 1308005"/>
                        <a:gd name="connsiteY5" fmla="*/ 772841 h 911934"/>
                        <a:gd name="connsiteX6" fmla="*/ 584598 w 1308005"/>
                        <a:gd name="connsiteY6" fmla="*/ 895434 h 911934"/>
                        <a:gd name="connsiteX7" fmla="*/ 0 w 1308005"/>
                        <a:gd name="connsiteY7" fmla="*/ 412039 h 911934"/>
                        <a:gd name="connsiteX0" fmla="*/ 15349 w 1256679"/>
                        <a:gd name="connsiteY0" fmla="*/ 412039 h 911934"/>
                        <a:gd name="connsiteX1" fmla="*/ 12967 w 1256679"/>
                        <a:gd name="connsiteY1" fmla="*/ 122759 h 911934"/>
                        <a:gd name="connsiteX2" fmla="*/ 538034 w 1256679"/>
                        <a:gd name="connsiteY2" fmla="*/ 2463 h 911934"/>
                        <a:gd name="connsiteX3" fmla="*/ 1222643 w 1256679"/>
                        <a:gd name="connsiteY3" fmla="*/ 220391 h 911934"/>
                        <a:gd name="connsiteX4" fmla="*/ 1110726 w 1256679"/>
                        <a:gd name="connsiteY4" fmla="*/ 512052 h 911934"/>
                        <a:gd name="connsiteX5" fmla="*/ 889268 w 1256679"/>
                        <a:gd name="connsiteY5" fmla="*/ 772841 h 911934"/>
                        <a:gd name="connsiteX6" fmla="*/ 533272 w 1256679"/>
                        <a:gd name="connsiteY6" fmla="*/ 895434 h 911934"/>
                        <a:gd name="connsiteX7" fmla="*/ 15349 w 1256679"/>
                        <a:gd name="connsiteY7" fmla="*/ 412039 h 911934"/>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897644"/>
                        <a:gd name="connsiteX1" fmla="*/ 69056 w 1312768"/>
                        <a:gd name="connsiteY1" fmla="*/ 122759 h 897644"/>
                        <a:gd name="connsiteX2" fmla="*/ 594123 w 1312768"/>
                        <a:gd name="connsiteY2" fmla="*/ 2463 h 897644"/>
                        <a:gd name="connsiteX3" fmla="*/ 1278732 w 1312768"/>
                        <a:gd name="connsiteY3" fmla="*/ 220391 h 897644"/>
                        <a:gd name="connsiteX4" fmla="*/ 1166815 w 1312768"/>
                        <a:gd name="connsiteY4" fmla="*/ 512052 h 897644"/>
                        <a:gd name="connsiteX5" fmla="*/ 945357 w 1312768"/>
                        <a:gd name="connsiteY5" fmla="*/ 772841 h 897644"/>
                        <a:gd name="connsiteX6" fmla="*/ 589361 w 1312768"/>
                        <a:gd name="connsiteY6" fmla="*/ 895434 h 897644"/>
                        <a:gd name="connsiteX7" fmla="*/ 0 w 1312768"/>
                        <a:gd name="connsiteY7" fmla="*/ 447758 h 897644"/>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89361 w 1312768"/>
                        <a:gd name="connsiteY6" fmla="*/ 895434 h 910082"/>
                        <a:gd name="connsiteX7" fmla="*/ 0 w 1312768"/>
                        <a:gd name="connsiteY7" fmla="*/ 447758 h 910082"/>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46499 w 1312768"/>
                        <a:gd name="connsiteY6" fmla="*/ 895434 h 910082"/>
                        <a:gd name="connsiteX7" fmla="*/ 0 w 1312768"/>
                        <a:gd name="connsiteY7" fmla="*/ 447758 h 910082"/>
                        <a:gd name="connsiteX0" fmla="*/ 0 w 1316483"/>
                        <a:gd name="connsiteY0" fmla="*/ 447758 h 910082"/>
                        <a:gd name="connsiteX1" fmla="*/ 69056 w 1316483"/>
                        <a:gd name="connsiteY1" fmla="*/ 122759 h 910082"/>
                        <a:gd name="connsiteX2" fmla="*/ 594123 w 1316483"/>
                        <a:gd name="connsiteY2" fmla="*/ 2463 h 910082"/>
                        <a:gd name="connsiteX3" fmla="*/ 1278732 w 1316483"/>
                        <a:gd name="connsiteY3" fmla="*/ 220391 h 910082"/>
                        <a:gd name="connsiteX4" fmla="*/ 1190627 w 1316483"/>
                        <a:gd name="connsiteY4" fmla="*/ 521577 h 910082"/>
                        <a:gd name="connsiteX5" fmla="*/ 954882 w 1316483"/>
                        <a:gd name="connsiteY5" fmla="*/ 775222 h 910082"/>
                        <a:gd name="connsiteX6" fmla="*/ 546499 w 1316483"/>
                        <a:gd name="connsiteY6" fmla="*/ 895434 h 910082"/>
                        <a:gd name="connsiteX7" fmla="*/ 0 w 1316483"/>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03193"/>
                        <a:gd name="connsiteY0" fmla="*/ 447758 h 910082"/>
                        <a:gd name="connsiteX1" fmla="*/ 69056 w 1303193"/>
                        <a:gd name="connsiteY1" fmla="*/ 122759 h 910082"/>
                        <a:gd name="connsiteX2" fmla="*/ 594123 w 1303193"/>
                        <a:gd name="connsiteY2" fmla="*/ 2463 h 910082"/>
                        <a:gd name="connsiteX3" fmla="*/ 1278732 w 1303193"/>
                        <a:gd name="connsiteY3" fmla="*/ 220391 h 910082"/>
                        <a:gd name="connsiteX4" fmla="*/ 1190627 w 1303193"/>
                        <a:gd name="connsiteY4" fmla="*/ 521577 h 910082"/>
                        <a:gd name="connsiteX5" fmla="*/ 954882 w 1303193"/>
                        <a:gd name="connsiteY5" fmla="*/ 775222 h 910082"/>
                        <a:gd name="connsiteX6" fmla="*/ 546499 w 1303193"/>
                        <a:gd name="connsiteY6" fmla="*/ 895434 h 910082"/>
                        <a:gd name="connsiteX7" fmla="*/ 0 w 1303193"/>
                        <a:gd name="connsiteY7" fmla="*/ 447758 h 910082"/>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5679"/>
                        <a:gd name="connsiteY0" fmla="*/ 429425 h 891749"/>
                        <a:gd name="connsiteX1" fmla="*/ 69056 w 1305679"/>
                        <a:gd name="connsiteY1" fmla="*/ 104426 h 891749"/>
                        <a:gd name="connsiteX2" fmla="*/ 598885 w 1305679"/>
                        <a:gd name="connsiteY2" fmla="*/ 3180 h 891749"/>
                        <a:gd name="connsiteX3" fmla="*/ 1278732 w 1305679"/>
                        <a:gd name="connsiteY3" fmla="*/ 202058 h 891749"/>
                        <a:gd name="connsiteX4" fmla="*/ 1190627 w 1305679"/>
                        <a:gd name="connsiteY4" fmla="*/ 503244 h 891749"/>
                        <a:gd name="connsiteX5" fmla="*/ 954882 w 1305679"/>
                        <a:gd name="connsiteY5" fmla="*/ 756889 h 891749"/>
                        <a:gd name="connsiteX6" fmla="*/ 546499 w 1305679"/>
                        <a:gd name="connsiteY6" fmla="*/ 877101 h 891749"/>
                        <a:gd name="connsiteX7" fmla="*/ 0 w 1305679"/>
                        <a:gd name="connsiteY7" fmla="*/ 429425 h 891749"/>
                        <a:gd name="connsiteX0" fmla="*/ 0 w 1303483"/>
                        <a:gd name="connsiteY0" fmla="*/ 429425 h 891749"/>
                        <a:gd name="connsiteX1" fmla="*/ 69056 w 1303483"/>
                        <a:gd name="connsiteY1" fmla="*/ 104426 h 891749"/>
                        <a:gd name="connsiteX2" fmla="*/ 598885 w 1303483"/>
                        <a:gd name="connsiteY2" fmla="*/ 3180 h 891749"/>
                        <a:gd name="connsiteX3" fmla="*/ 1278732 w 1303483"/>
                        <a:gd name="connsiteY3" fmla="*/ 202058 h 891749"/>
                        <a:gd name="connsiteX4" fmla="*/ 1190627 w 1303483"/>
                        <a:gd name="connsiteY4" fmla="*/ 503244 h 891749"/>
                        <a:gd name="connsiteX5" fmla="*/ 954882 w 1303483"/>
                        <a:gd name="connsiteY5" fmla="*/ 756889 h 891749"/>
                        <a:gd name="connsiteX6" fmla="*/ 546499 w 1303483"/>
                        <a:gd name="connsiteY6" fmla="*/ 877101 h 891749"/>
                        <a:gd name="connsiteX7" fmla="*/ 0 w 1303483"/>
                        <a:gd name="connsiteY7" fmla="*/ 429425 h 891749"/>
                        <a:gd name="connsiteX0" fmla="*/ 0 w 1301412"/>
                        <a:gd name="connsiteY0" fmla="*/ 429425 h 891749"/>
                        <a:gd name="connsiteX1" fmla="*/ 69056 w 1301412"/>
                        <a:gd name="connsiteY1" fmla="*/ 104426 h 891749"/>
                        <a:gd name="connsiteX2" fmla="*/ 598885 w 1301412"/>
                        <a:gd name="connsiteY2" fmla="*/ 3180 h 891749"/>
                        <a:gd name="connsiteX3" fmla="*/ 1278732 w 1301412"/>
                        <a:gd name="connsiteY3" fmla="*/ 202058 h 891749"/>
                        <a:gd name="connsiteX4" fmla="*/ 1173958 w 1301412"/>
                        <a:gd name="connsiteY4" fmla="*/ 538962 h 891749"/>
                        <a:gd name="connsiteX5" fmla="*/ 954882 w 1301412"/>
                        <a:gd name="connsiteY5" fmla="*/ 756889 h 891749"/>
                        <a:gd name="connsiteX6" fmla="*/ 546499 w 1301412"/>
                        <a:gd name="connsiteY6" fmla="*/ 877101 h 891749"/>
                        <a:gd name="connsiteX7" fmla="*/ 0 w 1301412"/>
                        <a:gd name="connsiteY7" fmla="*/ 429425 h 891749"/>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143"/>
                        <a:gd name="connsiteY0" fmla="*/ 429425 h 891955"/>
                        <a:gd name="connsiteX1" fmla="*/ 69056 w 1301143"/>
                        <a:gd name="connsiteY1" fmla="*/ 104426 h 891955"/>
                        <a:gd name="connsiteX2" fmla="*/ 598885 w 1301143"/>
                        <a:gd name="connsiteY2" fmla="*/ 3180 h 891955"/>
                        <a:gd name="connsiteX3" fmla="*/ 1278732 w 1301143"/>
                        <a:gd name="connsiteY3" fmla="*/ 202058 h 891955"/>
                        <a:gd name="connsiteX4" fmla="*/ 1171576 w 1301143"/>
                        <a:gd name="connsiteY4" fmla="*/ 531818 h 891955"/>
                        <a:gd name="connsiteX5" fmla="*/ 954882 w 1301143"/>
                        <a:gd name="connsiteY5" fmla="*/ 756889 h 891955"/>
                        <a:gd name="connsiteX6" fmla="*/ 546499 w 1301143"/>
                        <a:gd name="connsiteY6" fmla="*/ 877101 h 891955"/>
                        <a:gd name="connsiteX7" fmla="*/ 0 w 1301143"/>
                        <a:gd name="connsiteY7" fmla="*/ 429425 h 891955"/>
                        <a:gd name="connsiteX0" fmla="*/ 0 w 1302159"/>
                        <a:gd name="connsiteY0" fmla="*/ 429425 h 891955"/>
                        <a:gd name="connsiteX1" fmla="*/ 69056 w 1302159"/>
                        <a:gd name="connsiteY1" fmla="*/ 104426 h 891955"/>
                        <a:gd name="connsiteX2" fmla="*/ 598885 w 1302159"/>
                        <a:gd name="connsiteY2" fmla="*/ 3180 h 891955"/>
                        <a:gd name="connsiteX3" fmla="*/ 1278732 w 1302159"/>
                        <a:gd name="connsiteY3" fmla="*/ 202058 h 891955"/>
                        <a:gd name="connsiteX4" fmla="*/ 1171576 w 1302159"/>
                        <a:gd name="connsiteY4" fmla="*/ 531818 h 891955"/>
                        <a:gd name="connsiteX5" fmla="*/ 954882 w 1302159"/>
                        <a:gd name="connsiteY5" fmla="*/ 756889 h 891955"/>
                        <a:gd name="connsiteX6" fmla="*/ 546499 w 1302159"/>
                        <a:gd name="connsiteY6" fmla="*/ 877101 h 891955"/>
                        <a:gd name="connsiteX7" fmla="*/ 0 w 1302159"/>
                        <a:gd name="connsiteY7" fmla="*/ 429425 h 891955"/>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6607 h 891667"/>
                        <a:gd name="connsiteX1" fmla="*/ 54768 w 1280727"/>
                        <a:gd name="connsiteY1" fmla="*/ 108751 h 891667"/>
                        <a:gd name="connsiteX2" fmla="*/ 577453 w 1280727"/>
                        <a:gd name="connsiteY2" fmla="*/ 2743 h 891667"/>
                        <a:gd name="connsiteX3" fmla="*/ 1257300 w 1280727"/>
                        <a:gd name="connsiteY3" fmla="*/ 201621 h 891667"/>
                        <a:gd name="connsiteX4" fmla="*/ 1150144 w 1280727"/>
                        <a:gd name="connsiteY4" fmla="*/ 531381 h 891667"/>
                        <a:gd name="connsiteX5" fmla="*/ 933450 w 1280727"/>
                        <a:gd name="connsiteY5" fmla="*/ 756452 h 891667"/>
                        <a:gd name="connsiteX6" fmla="*/ 525067 w 1280727"/>
                        <a:gd name="connsiteY6" fmla="*/ 876664 h 891667"/>
                        <a:gd name="connsiteX7" fmla="*/ 0 w 1280727"/>
                        <a:gd name="connsiteY7" fmla="*/ 426607 h 891667"/>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87580"/>
                        <a:gd name="connsiteX1" fmla="*/ 54768 w 1280727"/>
                        <a:gd name="connsiteY1" fmla="*/ 109842 h 887580"/>
                        <a:gd name="connsiteX2" fmla="*/ 577453 w 1280727"/>
                        <a:gd name="connsiteY2" fmla="*/ 3834 h 887580"/>
                        <a:gd name="connsiteX3" fmla="*/ 1257300 w 1280727"/>
                        <a:gd name="connsiteY3" fmla="*/ 202712 h 887580"/>
                        <a:gd name="connsiteX4" fmla="*/ 1150144 w 1280727"/>
                        <a:gd name="connsiteY4" fmla="*/ 532472 h 887580"/>
                        <a:gd name="connsiteX5" fmla="*/ 933450 w 1280727"/>
                        <a:gd name="connsiteY5" fmla="*/ 757543 h 887580"/>
                        <a:gd name="connsiteX6" fmla="*/ 525067 w 1280727"/>
                        <a:gd name="connsiteY6" fmla="*/ 877755 h 887580"/>
                        <a:gd name="connsiteX7" fmla="*/ 0 w 1280727"/>
                        <a:gd name="connsiteY7" fmla="*/ 427698 h 887580"/>
                        <a:gd name="connsiteX0" fmla="*/ 74932 w 1355659"/>
                        <a:gd name="connsiteY0" fmla="*/ 517776 h 977658"/>
                        <a:gd name="connsiteX1" fmla="*/ 12632 w 1355659"/>
                        <a:gd name="connsiteY1" fmla="*/ 35702 h 977658"/>
                        <a:gd name="connsiteX2" fmla="*/ 652385 w 1355659"/>
                        <a:gd name="connsiteY2" fmla="*/ 93912 h 977658"/>
                        <a:gd name="connsiteX3" fmla="*/ 1332232 w 1355659"/>
                        <a:gd name="connsiteY3" fmla="*/ 292790 h 977658"/>
                        <a:gd name="connsiteX4" fmla="*/ 1225076 w 1355659"/>
                        <a:gd name="connsiteY4" fmla="*/ 622550 h 977658"/>
                        <a:gd name="connsiteX5" fmla="*/ 1008382 w 1355659"/>
                        <a:gd name="connsiteY5" fmla="*/ 847621 h 977658"/>
                        <a:gd name="connsiteX6" fmla="*/ 599999 w 1355659"/>
                        <a:gd name="connsiteY6" fmla="*/ 967833 h 977658"/>
                        <a:gd name="connsiteX7" fmla="*/ 74932 w 1355659"/>
                        <a:gd name="connsiteY7" fmla="*/ 517776 h 977658"/>
                        <a:gd name="connsiteX0" fmla="*/ 19637 w 1365265"/>
                        <a:gd name="connsiteY0" fmla="*/ 540411 h 981433"/>
                        <a:gd name="connsiteX1" fmla="*/ 22238 w 1365265"/>
                        <a:gd name="connsiteY1" fmla="*/ 35702 h 981433"/>
                        <a:gd name="connsiteX2" fmla="*/ 661991 w 1365265"/>
                        <a:gd name="connsiteY2" fmla="*/ 93912 h 981433"/>
                        <a:gd name="connsiteX3" fmla="*/ 1341838 w 1365265"/>
                        <a:gd name="connsiteY3" fmla="*/ 292790 h 981433"/>
                        <a:gd name="connsiteX4" fmla="*/ 1234682 w 1365265"/>
                        <a:gd name="connsiteY4" fmla="*/ 622550 h 981433"/>
                        <a:gd name="connsiteX5" fmla="*/ 1017988 w 1365265"/>
                        <a:gd name="connsiteY5" fmla="*/ 847621 h 981433"/>
                        <a:gd name="connsiteX6" fmla="*/ 609605 w 1365265"/>
                        <a:gd name="connsiteY6" fmla="*/ 967833 h 981433"/>
                        <a:gd name="connsiteX7" fmla="*/ 19637 w 1365265"/>
                        <a:gd name="connsiteY7" fmla="*/ 540411 h 981433"/>
                        <a:gd name="connsiteX0" fmla="*/ 19637 w 1365265"/>
                        <a:gd name="connsiteY0" fmla="*/ 540411 h 1001785"/>
                        <a:gd name="connsiteX1" fmla="*/ 22238 w 1365265"/>
                        <a:gd name="connsiteY1" fmla="*/ 35702 h 1001785"/>
                        <a:gd name="connsiteX2" fmla="*/ 661991 w 1365265"/>
                        <a:gd name="connsiteY2" fmla="*/ 93912 h 1001785"/>
                        <a:gd name="connsiteX3" fmla="*/ 1341838 w 1365265"/>
                        <a:gd name="connsiteY3" fmla="*/ 292790 h 1001785"/>
                        <a:gd name="connsiteX4" fmla="*/ 1234682 w 1365265"/>
                        <a:gd name="connsiteY4" fmla="*/ 622550 h 1001785"/>
                        <a:gd name="connsiteX5" fmla="*/ 1017988 w 1365265"/>
                        <a:gd name="connsiteY5" fmla="*/ 847621 h 1001785"/>
                        <a:gd name="connsiteX6" fmla="*/ 600027 w 1365265"/>
                        <a:gd name="connsiteY6" fmla="*/ 989932 h 1001785"/>
                        <a:gd name="connsiteX7" fmla="*/ 19637 w 1365265"/>
                        <a:gd name="connsiteY7" fmla="*/ 540411 h 1001785"/>
                        <a:gd name="connsiteX0" fmla="*/ 19637 w 1365265"/>
                        <a:gd name="connsiteY0" fmla="*/ 540411 h 1002322"/>
                        <a:gd name="connsiteX1" fmla="*/ 22238 w 1365265"/>
                        <a:gd name="connsiteY1" fmla="*/ 35702 h 1002322"/>
                        <a:gd name="connsiteX2" fmla="*/ 661991 w 1365265"/>
                        <a:gd name="connsiteY2" fmla="*/ 93912 h 1002322"/>
                        <a:gd name="connsiteX3" fmla="*/ 1341838 w 1365265"/>
                        <a:gd name="connsiteY3" fmla="*/ 292790 h 1002322"/>
                        <a:gd name="connsiteX4" fmla="*/ 1234682 w 1365265"/>
                        <a:gd name="connsiteY4" fmla="*/ 622550 h 1002322"/>
                        <a:gd name="connsiteX5" fmla="*/ 1017988 w 1365265"/>
                        <a:gd name="connsiteY5" fmla="*/ 847621 h 1002322"/>
                        <a:gd name="connsiteX6" fmla="*/ 600027 w 1365265"/>
                        <a:gd name="connsiteY6" fmla="*/ 989932 h 1002322"/>
                        <a:gd name="connsiteX7" fmla="*/ 19637 w 1365265"/>
                        <a:gd name="connsiteY7" fmla="*/ 540411 h 1002322"/>
                        <a:gd name="connsiteX0" fmla="*/ 19637 w 1365265"/>
                        <a:gd name="connsiteY0" fmla="*/ 540411 h 999624"/>
                        <a:gd name="connsiteX1" fmla="*/ 22238 w 1365265"/>
                        <a:gd name="connsiteY1" fmla="*/ 35702 h 999624"/>
                        <a:gd name="connsiteX2" fmla="*/ 661991 w 1365265"/>
                        <a:gd name="connsiteY2" fmla="*/ 93912 h 999624"/>
                        <a:gd name="connsiteX3" fmla="*/ 1341838 w 1365265"/>
                        <a:gd name="connsiteY3" fmla="*/ 292790 h 999624"/>
                        <a:gd name="connsiteX4" fmla="*/ 1234682 w 1365265"/>
                        <a:gd name="connsiteY4" fmla="*/ 622550 h 999624"/>
                        <a:gd name="connsiteX5" fmla="*/ 1017988 w 1365265"/>
                        <a:gd name="connsiteY5" fmla="*/ 847621 h 999624"/>
                        <a:gd name="connsiteX6" fmla="*/ 600027 w 1365265"/>
                        <a:gd name="connsiteY6" fmla="*/ 989932 h 999624"/>
                        <a:gd name="connsiteX7" fmla="*/ 19637 w 1365265"/>
                        <a:gd name="connsiteY7" fmla="*/ 540411 h 999624"/>
                        <a:gd name="connsiteX0" fmla="*/ 19637 w 1365265"/>
                        <a:gd name="connsiteY0" fmla="*/ 540411 h 1004334"/>
                        <a:gd name="connsiteX1" fmla="*/ 22238 w 1365265"/>
                        <a:gd name="connsiteY1" fmla="*/ 35702 h 1004334"/>
                        <a:gd name="connsiteX2" fmla="*/ 661991 w 1365265"/>
                        <a:gd name="connsiteY2" fmla="*/ 93912 h 1004334"/>
                        <a:gd name="connsiteX3" fmla="*/ 1341838 w 1365265"/>
                        <a:gd name="connsiteY3" fmla="*/ 292790 h 1004334"/>
                        <a:gd name="connsiteX4" fmla="*/ 1234682 w 1365265"/>
                        <a:gd name="connsiteY4" fmla="*/ 622550 h 1004334"/>
                        <a:gd name="connsiteX5" fmla="*/ 1017988 w 1365265"/>
                        <a:gd name="connsiteY5" fmla="*/ 847621 h 1004334"/>
                        <a:gd name="connsiteX6" fmla="*/ 556539 w 1365265"/>
                        <a:gd name="connsiteY6" fmla="*/ 994938 h 1004334"/>
                        <a:gd name="connsiteX7" fmla="*/ 19637 w 1365265"/>
                        <a:gd name="connsiteY7" fmla="*/ 540411 h 1004334"/>
                        <a:gd name="connsiteX0" fmla="*/ 19637 w 1365265"/>
                        <a:gd name="connsiteY0" fmla="*/ 540411 h 1004333"/>
                        <a:gd name="connsiteX1" fmla="*/ 22238 w 1365265"/>
                        <a:gd name="connsiteY1" fmla="*/ 35702 h 1004333"/>
                        <a:gd name="connsiteX2" fmla="*/ 661991 w 1365265"/>
                        <a:gd name="connsiteY2" fmla="*/ 93912 h 1004333"/>
                        <a:gd name="connsiteX3" fmla="*/ 1341838 w 1365265"/>
                        <a:gd name="connsiteY3" fmla="*/ 292790 h 1004333"/>
                        <a:gd name="connsiteX4" fmla="*/ 1234682 w 1365265"/>
                        <a:gd name="connsiteY4" fmla="*/ 622550 h 1004333"/>
                        <a:gd name="connsiteX5" fmla="*/ 1017988 w 1365265"/>
                        <a:gd name="connsiteY5" fmla="*/ 847621 h 1004333"/>
                        <a:gd name="connsiteX6" fmla="*/ 556539 w 1365265"/>
                        <a:gd name="connsiteY6" fmla="*/ 994937 h 1004333"/>
                        <a:gd name="connsiteX7" fmla="*/ 19637 w 1365265"/>
                        <a:gd name="connsiteY7" fmla="*/ 540411 h 1004333"/>
                        <a:gd name="connsiteX0" fmla="*/ 19637 w 1365265"/>
                        <a:gd name="connsiteY0" fmla="*/ 540411 h 1009914"/>
                        <a:gd name="connsiteX1" fmla="*/ 22238 w 1365265"/>
                        <a:gd name="connsiteY1" fmla="*/ 35702 h 1009914"/>
                        <a:gd name="connsiteX2" fmla="*/ 661991 w 1365265"/>
                        <a:gd name="connsiteY2" fmla="*/ 93912 h 1009914"/>
                        <a:gd name="connsiteX3" fmla="*/ 1341838 w 1365265"/>
                        <a:gd name="connsiteY3" fmla="*/ 292790 h 1009914"/>
                        <a:gd name="connsiteX4" fmla="*/ 1234682 w 1365265"/>
                        <a:gd name="connsiteY4" fmla="*/ 622550 h 1009914"/>
                        <a:gd name="connsiteX5" fmla="*/ 1039221 w 1365265"/>
                        <a:gd name="connsiteY5" fmla="*/ 872783 h 1009914"/>
                        <a:gd name="connsiteX6" fmla="*/ 556539 w 1365265"/>
                        <a:gd name="connsiteY6" fmla="*/ 994937 h 1009914"/>
                        <a:gd name="connsiteX7" fmla="*/ 19637 w 1365265"/>
                        <a:gd name="connsiteY7" fmla="*/ 540411 h 1009914"/>
                        <a:gd name="connsiteX0" fmla="*/ 19637 w 1370879"/>
                        <a:gd name="connsiteY0" fmla="*/ 540411 h 1009914"/>
                        <a:gd name="connsiteX1" fmla="*/ 22238 w 1370879"/>
                        <a:gd name="connsiteY1" fmla="*/ 35702 h 1009914"/>
                        <a:gd name="connsiteX2" fmla="*/ 661991 w 1370879"/>
                        <a:gd name="connsiteY2" fmla="*/ 93912 h 1009914"/>
                        <a:gd name="connsiteX3" fmla="*/ 1341838 w 1370879"/>
                        <a:gd name="connsiteY3" fmla="*/ 292790 h 1009914"/>
                        <a:gd name="connsiteX4" fmla="*/ 1272539 w 1370879"/>
                        <a:gd name="connsiteY4" fmla="*/ 641132 h 1009914"/>
                        <a:gd name="connsiteX5" fmla="*/ 1039221 w 1370879"/>
                        <a:gd name="connsiteY5" fmla="*/ 872783 h 1009914"/>
                        <a:gd name="connsiteX6" fmla="*/ 556539 w 1370879"/>
                        <a:gd name="connsiteY6" fmla="*/ 994937 h 1009914"/>
                        <a:gd name="connsiteX7" fmla="*/ 19637 w 1370879"/>
                        <a:gd name="connsiteY7" fmla="*/ 540411 h 1009914"/>
                        <a:gd name="connsiteX0" fmla="*/ 19637 w 1445416"/>
                        <a:gd name="connsiteY0" fmla="*/ 540500 h 1010003"/>
                        <a:gd name="connsiteX1" fmla="*/ 22238 w 1445416"/>
                        <a:gd name="connsiteY1" fmla="*/ 35791 h 1010003"/>
                        <a:gd name="connsiteX2" fmla="*/ 661991 w 1445416"/>
                        <a:gd name="connsiteY2" fmla="*/ 94001 h 1010003"/>
                        <a:gd name="connsiteX3" fmla="*/ 1426585 w 1445416"/>
                        <a:gd name="connsiteY3" fmla="*/ 295955 h 1010003"/>
                        <a:gd name="connsiteX4" fmla="*/ 1272539 w 1445416"/>
                        <a:gd name="connsiteY4" fmla="*/ 641221 h 1010003"/>
                        <a:gd name="connsiteX5" fmla="*/ 1039221 w 1445416"/>
                        <a:gd name="connsiteY5" fmla="*/ 872872 h 1010003"/>
                        <a:gd name="connsiteX6" fmla="*/ 556539 w 1445416"/>
                        <a:gd name="connsiteY6" fmla="*/ 995026 h 1010003"/>
                        <a:gd name="connsiteX7" fmla="*/ 19637 w 1445416"/>
                        <a:gd name="connsiteY7" fmla="*/ 540500 h 1010003"/>
                        <a:gd name="connsiteX0" fmla="*/ 19637 w 1426585"/>
                        <a:gd name="connsiteY0" fmla="*/ 540500 h 1010003"/>
                        <a:gd name="connsiteX1" fmla="*/ 22238 w 1426585"/>
                        <a:gd name="connsiteY1" fmla="*/ 35791 h 1010003"/>
                        <a:gd name="connsiteX2" fmla="*/ 661991 w 1426585"/>
                        <a:gd name="connsiteY2" fmla="*/ 94001 h 1010003"/>
                        <a:gd name="connsiteX3" fmla="*/ 1426585 w 1426585"/>
                        <a:gd name="connsiteY3" fmla="*/ 295955 h 1010003"/>
                        <a:gd name="connsiteX4" fmla="*/ 1272539 w 1426585"/>
                        <a:gd name="connsiteY4" fmla="*/ 641221 h 1010003"/>
                        <a:gd name="connsiteX5" fmla="*/ 1039221 w 1426585"/>
                        <a:gd name="connsiteY5" fmla="*/ 872872 h 1010003"/>
                        <a:gd name="connsiteX6" fmla="*/ 556539 w 1426585"/>
                        <a:gd name="connsiteY6" fmla="*/ 995026 h 1010003"/>
                        <a:gd name="connsiteX7" fmla="*/ 19637 w 1426585"/>
                        <a:gd name="connsiteY7" fmla="*/ 540500 h 1010003"/>
                        <a:gd name="connsiteX0" fmla="*/ 19637 w 1435463"/>
                        <a:gd name="connsiteY0" fmla="*/ 540598 h 1010101"/>
                        <a:gd name="connsiteX1" fmla="*/ 22238 w 1435463"/>
                        <a:gd name="connsiteY1" fmla="*/ 35889 h 1010101"/>
                        <a:gd name="connsiteX2" fmla="*/ 661991 w 1435463"/>
                        <a:gd name="connsiteY2" fmla="*/ 94099 h 1010101"/>
                        <a:gd name="connsiteX3" fmla="*/ 1435463 w 1435463"/>
                        <a:gd name="connsiteY3" fmla="*/ 299407 h 1010101"/>
                        <a:gd name="connsiteX4" fmla="*/ 1272539 w 1435463"/>
                        <a:gd name="connsiteY4" fmla="*/ 641319 h 1010101"/>
                        <a:gd name="connsiteX5" fmla="*/ 1039221 w 1435463"/>
                        <a:gd name="connsiteY5" fmla="*/ 872970 h 1010101"/>
                        <a:gd name="connsiteX6" fmla="*/ 556539 w 1435463"/>
                        <a:gd name="connsiteY6" fmla="*/ 995124 h 1010101"/>
                        <a:gd name="connsiteX7" fmla="*/ 19637 w 1435463"/>
                        <a:gd name="connsiteY7" fmla="*/ 540598 h 1010101"/>
                        <a:gd name="connsiteX0" fmla="*/ 19637 w 1435463"/>
                        <a:gd name="connsiteY0" fmla="*/ 551800 h 1021303"/>
                        <a:gd name="connsiteX1" fmla="*/ 22238 w 1435463"/>
                        <a:gd name="connsiteY1" fmla="*/ 47091 h 1021303"/>
                        <a:gd name="connsiteX2" fmla="*/ 681144 w 1435463"/>
                        <a:gd name="connsiteY2" fmla="*/ 61103 h 1021303"/>
                        <a:gd name="connsiteX3" fmla="*/ 1435463 w 1435463"/>
                        <a:gd name="connsiteY3" fmla="*/ 310609 h 1021303"/>
                        <a:gd name="connsiteX4" fmla="*/ 1272539 w 1435463"/>
                        <a:gd name="connsiteY4" fmla="*/ 652521 h 1021303"/>
                        <a:gd name="connsiteX5" fmla="*/ 1039221 w 1435463"/>
                        <a:gd name="connsiteY5" fmla="*/ 884172 h 1021303"/>
                        <a:gd name="connsiteX6" fmla="*/ 556539 w 1435463"/>
                        <a:gd name="connsiteY6" fmla="*/ 1006326 h 1021303"/>
                        <a:gd name="connsiteX7" fmla="*/ 19637 w 1435463"/>
                        <a:gd name="connsiteY7" fmla="*/ 551800 h 1021303"/>
                        <a:gd name="connsiteX0" fmla="*/ 26213 w 1442039"/>
                        <a:gd name="connsiteY0" fmla="*/ 551800 h 1021303"/>
                        <a:gd name="connsiteX1" fmla="*/ 28814 w 1442039"/>
                        <a:gd name="connsiteY1" fmla="*/ 47091 h 1021303"/>
                        <a:gd name="connsiteX2" fmla="*/ 687720 w 1442039"/>
                        <a:gd name="connsiteY2" fmla="*/ 61103 h 1021303"/>
                        <a:gd name="connsiteX3" fmla="*/ 1442039 w 1442039"/>
                        <a:gd name="connsiteY3" fmla="*/ 310609 h 1021303"/>
                        <a:gd name="connsiteX4" fmla="*/ 1279115 w 1442039"/>
                        <a:gd name="connsiteY4" fmla="*/ 652521 h 1021303"/>
                        <a:gd name="connsiteX5" fmla="*/ 1045797 w 1442039"/>
                        <a:gd name="connsiteY5" fmla="*/ 884172 h 1021303"/>
                        <a:gd name="connsiteX6" fmla="*/ 563115 w 1442039"/>
                        <a:gd name="connsiteY6" fmla="*/ 1006326 h 1021303"/>
                        <a:gd name="connsiteX7" fmla="*/ 26213 w 1442039"/>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1860" h="1021303">
                          <a:moveTo>
                            <a:pt x="36034" y="551800"/>
                          </a:moveTo>
                          <a:cubicBezTo>
                            <a:pt x="3269" y="384487"/>
                            <a:pt x="-26366" y="139532"/>
                            <a:pt x="38635" y="47091"/>
                          </a:cubicBezTo>
                          <a:cubicBezTo>
                            <a:pt x="148371" y="-43794"/>
                            <a:pt x="462004" y="17183"/>
                            <a:pt x="697541" y="61103"/>
                          </a:cubicBezTo>
                          <a:cubicBezTo>
                            <a:pt x="933079" y="105023"/>
                            <a:pt x="1349267" y="241157"/>
                            <a:pt x="1451860" y="310609"/>
                          </a:cubicBezTo>
                          <a:cubicBezTo>
                            <a:pt x="1426051" y="467304"/>
                            <a:pt x="1342117" y="556477"/>
                            <a:pt x="1288936" y="652521"/>
                          </a:cubicBezTo>
                          <a:cubicBezTo>
                            <a:pt x="1226229" y="741421"/>
                            <a:pt x="1151860" y="808369"/>
                            <a:pt x="1055618" y="884172"/>
                          </a:cubicBezTo>
                          <a:cubicBezTo>
                            <a:pt x="971282" y="950450"/>
                            <a:pt x="742867" y="1061721"/>
                            <a:pt x="572936" y="1006326"/>
                          </a:cubicBezTo>
                          <a:cubicBezTo>
                            <a:pt x="403005" y="950931"/>
                            <a:pt x="96954" y="812739"/>
                            <a:pt x="36034" y="551800"/>
                          </a:cubicBezTo>
                          <a:close/>
                        </a:path>
                      </a:pathLst>
                    </a:custGeom>
                    <a:gradFill>
                      <a:gsLst>
                        <a:gs pos="45000">
                          <a:sysClr val="windowText" lastClr="000000"/>
                        </a:gs>
                        <a:gs pos="66000">
                          <a:sysClr val="windowText" lastClr="000000"/>
                        </a:gs>
                        <a:gs pos="56000">
                          <a:srgbClr val="525F79"/>
                        </a:gs>
                      </a:gsLst>
                      <a:lin ang="13800000" scaled="0"/>
                    </a:gradFill>
                    <a:ln w="12700" cap="flat" cmpd="sng" algn="ctr">
                      <a:no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Shape 36">
                      <a:extLst>
                        <a:ext uri="{FF2B5EF4-FFF2-40B4-BE49-F238E27FC236}">
                          <a16:creationId xmlns:a16="http://schemas.microsoft.com/office/drawing/2014/main" id="{BA5B2505-0670-433D-AB84-3D705634B31E}"/>
                        </a:ext>
                      </a:extLst>
                    </p:cNvPr>
                    <p:cNvSpPr/>
                    <p:nvPr/>
                  </p:nvSpPr>
                  <p:spPr>
                    <a:xfrm rot="1258334" flipH="1">
                      <a:off x="1821104" y="3839281"/>
                      <a:ext cx="874823" cy="327491"/>
                    </a:xfrm>
                    <a:custGeom>
                      <a:avLst/>
                      <a:gdLst>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23862 w 1790700"/>
                        <a:gd name="connsiteY5" fmla="*/ 526256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23862 w 1790700"/>
                        <a:gd name="connsiteY5" fmla="*/ 526256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6718 w 1790700"/>
                        <a:gd name="connsiteY5" fmla="*/ 523875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6718 w 1790700"/>
                        <a:gd name="connsiteY5" fmla="*/ 523875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07193 w 1790700"/>
                        <a:gd name="connsiteY5" fmla="*/ 538162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07193 w 1790700"/>
                        <a:gd name="connsiteY5" fmla="*/ 538162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1955 w 1790700"/>
                        <a:gd name="connsiteY5" fmla="*/ 533400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1955 w 1790700"/>
                        <a:gd name="connsiteY5" fmla="*/ 533400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1955 w 1790700"/>
                        <a:gd name="connsiteY5" fmla="*/ 533400 h 642937"/>
                        <a:gd name="connsiteX6" fmla="*/ 166687 w 1790700"/>
                        <a:gd name="connsiteY6" fmla="*/ 104775 h 642937"/>
                        <a:gd name="connsiteX7" fmla="*/ 0 w 1790700"/>
                        <a:gd name="connsiteY7" fmla="*/ 0 h 642937"/>
                        <a:gd name="connsiteX0" fmla="*/ 0 w 1790700"/>
                        <a:gd name="connsiteY0" fmla="*/ 0 h 645189"/>
                        <a:gd name="connsiteX1" fmla="*/ 1790700 w 1790700"/>
                        <a:gd name="connsiteY1" fmla="*/ 242887 h 645189"/>
                        <a:gd name="connsiteX2" fmla="*/ 1621631 w 1790700"/>
                        <a:gd name="connsiteY2" fmla="*/ 271462 h 645189"/>
                        <a:gd name="connsiteX3" fmla="*/ 1390650 w 1790700"/>
                        <a:gd name="connsiteY3" fmla="*/ 595312 h 645189"/>
                        <a:gd name="connsiteX4" fmla="*/ 873918 w 1790700"/>
                        <a:gd name="connsiteY4" fmla="*/ 642937 h 645189"/>
                        <a:gd name="connsiteX5" fmla="*/ 411955 w 1790700"/>
                        <a:gd name="connsiteY5" fmla="*/ 533400 h 645189"/>
                        <a:gd name="connsiteX6" fmla="*/ 166687 w 1790700"/>
                        <a:gd name="connsiteY6" fmla="*/ 104775 h 645189"/>
                        <a:gd name="connsiteX7" fmla="*/ 0 w 1790700"/>
                        <a:gd name="connsiteY7" fmla="*/ 0 h 645189"/>
                        <a:gd name="connsiteX0" fmla="*/ 0 w 1790700"/>
                        <a:gd name="connsiteY0" fmla="*/ 0 h 649771"/>
                        <a:gd name="connsiteX1" fmla="*/ 1790700 w 1790700"/>
                        <a:gd name="connsiteY1" fmla="*/ 242887 h 649771"/>
                        <a:gd name="connsiteX2" fmla="*/ 1621631 w 1790700"/>
                        <a:gd name="connsiteY2" fmla="*/ 271462 h 649771"/>
                        <a:gd name="connsiteX3" fmla="*/ 1390650 w 1790700"/>
                        <a:gd name="connsiteY3" fmla="*/ 595312 h 649771"/>
                        <a:gd name="connsiteX4" fmla="*/ 873918 w 1790700"/>
                        <a:gd name="connsiteY4" fmla="*/ 647700 h 649771"/>
                        <a:gd name="connsiteX5" fmla="*/ 411955 w 1790700"/>
                        <a:gd name="connsiteY5" fmla="*/ 533400 h 649771"/>
                        <a:gd name="connsiteX6" fmla="*/ 166687 w 1790700"/>
                        <a:gd name="connsiteY6" fmla="*/ 104775 h 649771"/>
                        <a:gd name="connsiteX7" fmla="*/ 0 w 1790700"/>
                        <a:gd name="connsiteY7" fmla="*/ 0 h 649771"/>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35743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802618"/>
                        <a:gd name="connsiteY0" fmla="*/ 0 h 652466"/>
                        <a:gd name="connsiteX1" fmla="*/ 1790700 w 1802618"/>
                        <a:gd name="connsiteY1" fmla="*/ 235743 h 652466"/>
                        <a:gd name="connsiteX2" fmla="*/ 1621631 w 1802618"/>
                        <a:gd name="connsiteY2" fmla="*/ 271462 h 652466"/>
                        <a:gd name="connsiteX3" fmla="*/ 1390650 w 1802618"/>
                        <a:gd name="connsiteY3" fmla="*/ 595312 h 652466"/>
                        <a:gd name="connsiteX4" fmla="*/ 873918 w 1802618"/>
                        <a:gd name="connsiteY4" fmla="*/ 647700 h 652466"/>
                        <a:gd name="connsiteX5" fmla="*/ 411955 w 1802618"/>
                        <a:gd name="connsiteY5" fmla="*/ 533400 h 652466"/>
                        <a:gd name="connsiteX6" fmla="*/ 166687 w 1802618"/>
                        <a:gd name="connsiteY6" fmla="*/ 104775 h 652466"/>
                        <a:gd name="connsiteX7" fmla="*/ 0 w 1802618"/>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606"/>
                        <a:gd name="connsiteY0" fmla="*/ 0 h 652466"/>
                        <a:gd name="connsiteX1" fmla="*/ 1790700 w 1802606"/>
                        <a:gd name="connsiteY1" fmla="*/ 235743 h 652466"/>
                        <a:gd name="connsiteX2" fmla="*/ 1621631 w 1802606"/>
                        <a:gd name="connsiteY2" fmla="*/ 271462 h 652466"/>
                        <a:gd name="connsiteX3" fmla="*/ 1390650 w 1802606"/>
                        <a:gd name="connsiteY3" fmla="*/ 595312 h 652466"/>
                        <a:gd name="connsiteX4" fmla="*/ 873918 w 1802606"/>
                        <a:gd name="connsiteY4" fmla="*/ 647700 h 652466"/>
                        <a:gd name="connsiteX5" fmla="*/ 411955 w 1802606"/>
                        <a:gd name="connsiteY5" fmla="*/ 533400 h 652466"/>
                        <a:gd name="connsiteX6" fmla="*/ 166687 w 1802606"/>
                        <a:gd name="connsiteY6" fmla="*/ 104775 h 652466"/>
                        <a:gd name="connsiteX7" fmla="*/ 0 w 1802606"/>
                        <a:gd name="connsiteY7" fmla="*/ 0 h 652466"/>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7155 h 650084"/>
                        <a:gd name="connsiteX7" fmla="*/ 0 w 1776412"/>
                        <a:gd name="connsiteY7" fmla="*/ 0 h 650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6412" h="650084">
                          <a:moveTo>
                            <a:pt x="0" y="0"/>
                          </a:moveTo>
                          <a:cubicBezTo>
                            <a:pt x="606424" y="309561"/>
                            <a:pt x="1359694" y="300036"/>
                            <a:pt x="1776412" y="233361"/>
                          </a:cubicBezTo>
                          <a:cubicBezTo>
                            <a:pt x="1658540" y="261538"/>
                            <a:pt x="1673224" y="257173"/>
                            <a:pt x="1607343" y="269080"/>
                          </a:cubicBezTo>
                          <a:cubicBezTo>
                            <a:pt x="1542255" y="393699"/>
                            <a:pt x="1462881" y="496886"/>
                            <a:pt x="1376362" y="592930"/>
                          </a:cubicBezTo>
                          <a:cubicBezTo>
                            <a:pt x="1208881" y="646905"/>
                            <a:pt x="1053305" y="658018"/>
                            <a:pt x="859630" y="645318"/>
                          </a:cubicBezTo>
                          <a:cubicBezTo>
                            <a:pt x="703261" y="635000"/>
                            <a:pt x="561180" y="605630"/>
                            <a:pt x="397667" y="531018"/>
                          </a:cubicBezTo>
                          <a:cubicBezTo>
                            <a:pt x="276223" y="392905"/>
                            <a:pt x="190499" y="278605"/>
                            <a:pt x="152399" y="107155"/>
                          </a:cubicBezTo>
                          <a:cubicBezTo>
                            <a:pt x="108743" y="70642"/>
                            <a:pt x="55563" y="31750"/>
                            <a:pt x="0" y="0"/>
                          </a:cubicBezTo>
                          <a:close/>
                        </a:path>
                      </a:pathLst>
                    </a:custGeom>
                    <a:gradFill flip="none" rotWithShape="1">
                      <a:gsLst>
                        <a:gs pos="39000">
                          <a:sysClr val="window" lastClr="FFFFFF"/>
                        </a:gs>
                        <a:gs pos="65000">
                          <a:srgbClr val="2C2C2C"/>
                        </a:gs>
                      </a:gsLst>
                      <a:lin ang="16800000" scaled="0"/>
                      <a:tileRect/>
                    </a:gradFill>
                    <a:ln w="19050" cap="flat" cmpd="sng" algn="ctr">
                      <a:solidFill>
                        <a:sysClr val="windowText" lastClr="000000"/>
                      </a:soli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36" name="Freeform: Shape 30">
                      <a:extLst>
                        <a:ext uri="{FF2B5EF4-FFF2-40B4-BE49-F238E27FC236}">
                          <a16:creationId xmlns:a16="http://schemas.microsoft.com/office/drawing/2014/main" id="{55F1A62B-1D14-46B7-959C-FCCA73543AB5}"/>
                        </a:ext>
                      </a:extLst>
                    </p:cNvPr>
                    <p:cNvSpPr/>
                    <p:nvPr/>
                  </p:nvSpPr>
                  <p:spPr>
                    <a:xfrm rot="1258334" flipH="1">
                      <a:off x="2010177" y="4237363"/>
                      <a:ext cx="259554" cy="287903"/>
                    </a:xfrm>
                    <a:custGeom>
                      <a:avLst/>
                      <a:gdLst>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Lst>
                      <a:ahLst/>
                      <a:cxnLst>
                        <a:cxn ang="0">
                          <a:pos x="connsiteX0" y="connsiteY0"/>
                        </a:cxn>
                        <a:cxn ang="0">
                          <a:pos x="connsiteX1" y="connsiteY1"/>
                        </a:cxn>
                        <a:cxn ang="0">
                          <a:pos x="connsiteX2" y="connsiteY2"/>
                        </a:cxn>
                        <a:cxn ang="0">
                          <a:pos x="connsiteX3" y="connsiteY3"/>
                        </a:cxn>
                      </a:cxnLst>
                      <a:rect l="l" t="t" r="r" b="b"/>
                      <a:pathLst>
                        <a:path w="527050" h="571500">
                          <a:moveTo>
                            <a:pt x="0" y="0"/>
                          </a:moveTo>
                          <a:cubicBezTo>
                            <a:pt x="31750" y="190500"/>
                            <a:pt x="25400" y="381000"/>
                            <a:pt x="95250" y="571500"/>
                          </a:cubicBezTo>
                          <a:cubicBezTo>
                            <a:pt x="270933" y="423333"/>
                            <a:pt x="383117" y="237067"/>
                            <a:pt x="527050" y="69850"/>
                          </a:cubicBezTo>
                          <a:lnTo>
                            <a:pt x="0" y="0"/>
                          </a:lnTo>
                          <a:close/>
                        </a:path>
                      </a:pathLst>
                    </a:custGeom>
                    <a:gradFill>
                      <a:gsLst>
                        <a:gs pos="30000">
                          <a:srgbClr val="FFCD04"/>
                        </a:gs>
                        <a:gs pos="100000">
                          <a:srgbClr val="FC8702"/>
                        </a:gs>
                      </a:gsLst>
                      <a:lin ang="5700000" scaled="0"/>
                    </a:gradFill>
                    <a:ln w="12700" cap="flat" cmpd="sng" algn="ctr">
                      <a:gradFill flip="none" rotWithShape="1">
                        <a:gsLst>
                          <a:gs pos="14000">
                            <a:srgbClr val="FFCD04"/>
                          </a:gs>
                          <a:gs pos="23000">
                            <a:sysClr val="windowText" lastClr="000000"/>
                          </a:gs>
                        </a:gsLst>
                        <a:lin ang="5700000" scaled="0"/>
                        <a:tileRect/>
                      </a:gra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23" name="Group 122"/>
                  <p:cNvGrpSpPr/>
                  <p:nvPr/>
                </p:nvGrpSpPr>
                <p:grpSpPr>
                  <a:xfrm>
                    <a:off x="645179" y="1937835"/>
                    <a:ext cx="3520209" cy="1503664"/>
                    <a:chOff x="630864" y="2045573"/>
                    <a:chExt cx="3520209" cy="1503664"/>
                  </a:xfrm>
                </p:grpSpPr>
                <p:pic>
                  <p:nvPicPr>
                    <p:cNvPr id="124" name="Picture 2" descr="15,874 Detective cartoon Vectors, Royalty-free Vector Detective cartoon  Images | Depositphotos®"/>
                    <p:cNvPicPr>
                      <a:picLocks noChangeAspect="1" noChangeArrowheads="1"/>
                    </p:cNvPicPr>
                    <p:nvPr/>
                  </p:nvPicPr>
                  <p:blipFill rotWithShape="1">
                    <a:blip r:embed="rId5" cstate="email">
                      <a:extLst>
                        <a:ext uri="{BEBA8EAE-BF5A-486C-A8C5-ECC9F3942E4B}">
                          <a14:imgProps xmlns:a14="http://schemas.microsoft.com/office/drawing/2010/main">
                            <a14:imgLayer r:embed="rId6">
                              <a14:imgEffect>
                                <a14:backgroundRemoval t="0" b="100000" l="0" r="74316">
                                  <a14:foregroundMark x1="52000" y1="96000" x2="62105" y2="98833"/>
                                  <a14:foregroundMark x1="34105" y1="8500" x2="57895" y2="14333"/>
                                  <a14:foregroundMark x1="45263" y1="11333" x2="50316" y2="13167"/>
                                  <a14:foregroundMark x1="49684" y1="13167" x2="56632" y2="16000"/>
                                  <a14:backgroundMark x1="21474" y1="48000" x2="21474" y2="48000"/>
                                  <a14:backgroundMark x1="44000" y1="11833" x2="61684" y2="18167"/>
                                  <a14:backgroundMark x1="37895" y1="12833" x2="60421" y2="18833"/>
                                  <a14:backgroundMark x1="34947" y1="19333" x2="62316" y2="19333"/>
                                </a14:backgroundRemoval>
                              </a14:imgEffect>
                            </a14:imgLayer>
                          </a14:imgProps>
                        </a:ext>
                        <a:ext uri="{28A0092B-C50C-407E-A947-70E740481C1C}">
                          <a14:useLocalDpi xmlns:a14="http://schemas.microsoft.com/office/drawing/2010/main"/>
                        </a:ext>
                      </a:extLst>
                    </a:blip>
                    <a:srcRect l="29958" r="24070" b="80032"/>
                    <a:stretch/>
                  </p:blipFill>
                  <p:spPr bwMode="auto">
                    <a:xfrm>
                      <a:off x="630864" y="2048660"/>
                      <a:ext cx="3520209" cy="1500577"/>
                    </a:xfrm>
                    <a:prstGeom prst="rect">
                      <a:avLst/>
                    </a:prstGeom>
                    <a:noFill/>
                    <a:extLst>
                      <a:ext uri="{909E8E84-426E-40DD-AFC4-6F175D3DCCD1}">
                        <a14:hiddenFill xmlns:a14="http://schemas.microsoft.com/office/drawing/2010/main">
                          <a:solidFill>
                            <a:srgbClr val="FFFFFF"/>
                          </a:solidFill>
                        </a14:hiddenFill>
                      </a:ext>
                    </a:extLst>
                  </p:spPr>
                </p:pic>
                <p:sp>
                  <p:nvSpPr>
                    <p:cNvPr id="125" name="Freeform 124"/>
                    <p:cNvSpPr/>
                    <p:nvPr/>
                  </p:nvSpPr>
                  <p:spPr>
                    <a:xfrm>
                      <a:off x="872962" y="2638205"/>
                      <a:ext cx="3077467" cy="737709"/>
                    </a:xfrm>
                    <a:custGeom>
                      <a:avLst/>
                      <a:gdLst>
                        <a:gd name="connsiteX0" fmla="*/ 0 w 3077467"/>
                        <a:gd name="connsiteY0" fmla="*/ 27644 h 737709"/>
                        <a:gd name="connsiteX1" fmla="*/ 204428 w 3077467"/>
                        <a:gd name="connsiteY1" fmla="*/ 19 h 737709"/>
                        <a:gd name="connsiteX2" fmla="*/ 430956 w 3077467"/>
                        <a:gd name="connsiteY2" fmla="*/ 24881 h 737709"/>
                        <a:gd name="connsiteX3" fmla="*/ 643671 w 3077467"/>
                        <a:gd name="connsiteY3" fmla="*/ 104995 h 737709"/>
                        <a:gd name="connsiteX4" fmla="*/ 895062 w 3077467"/>
                        <a:gd name="connsiteY4" fmla="*/ 226547 h 737709"/>
                        <a:gd name="connsiteX5" fmla="*/ 1276292 w 3077467"/>
                        <a:gd name="connsiteY5" fmla="*/ 389536 h 737709"/>
                        <a:gd name="connsiteX6" fmla="*/ 2058091 w 3077467"/>
                        <a:gd name="connsiteY6" fmla="*/ 701703 h 737709"/>
                        <a:gd name="connsiteX7" fmla="*/ 3077467 w 3077467"/>
                        <a:gd name="connsiteY7" fmla="*/ 718278 h 737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7467" h="737709">
                          <a:moveTo>
                            <a:pt x="0" y="27644"/>
                          </a:moveTo>
                          <a:cubicBezTo>
                            <a:pt x="66301" y="14061"/>
                            <a:pt x="132602" y="479"/>
                            <a:pt x="204428" y="19"/>
                          </a:cubicBezTo>
                          <a:cubicBezTo>
                            <a:pt x="276254" y="-442"/>
                            <a:pt x="357749" y="7385"/>
                            <a:pt x="430956" y="24881"/>
                          </a:cubicBezTo>
                          <a:cubicBezTo>
                            <a:pt x="504163" y="42377"/>
                            <a:pt x="566320" y="71384"/>
                            <a:pt x="643671" y="104995"/>
                          </a:cubicBezTo>
                          <a:cubicBezTo>
                            <a:pt x="721022" y="138606"/>
                            <a:pt x="789625" y="179124"/>
                            <a:pt x="895062" y="226547"/>
                          </a:cubicBezTo>
                          <a:cubicBezTo>
                            <a:pt x="1000499" y="273971"/>
                            <a:pt x="1276292" y="389536"/>
                            <a:pt x="1276292" y="389536"/>
                          </a:cubicBezTo>
                          <a:cubicBezTo>
                            <a:pt x="1470130" y="468729"/>
                            <a:pt x="1757895" y="646913"/>
                            <a:pt x="2058091" y="701703"/>
                          </a:cubicBezTo>
                          <a:cubicBezTo>
                            <a:pt x="2358287" y="756493"/>
                            <a:pt x="2717877" y="737385"/>
                            <a:pt x="3077467" y="718278"/>
                          </a:cubicBezTo>
                        </a:path>
                      </a:pathLst>
                    </a:custGeom>
                    <a:ln w="19050"/>
                    <a:effectLst>
                      <a:outerShdw blurRad="63500" sx="102000" sy="102000" algn="ctr" rotWithShape="0">
                        <a:prstClr val="black">
                          <a:alpha val="40000"/>
                        </a:prstClr>
                      </a:outerShdw>
                    </a:effectLst>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26" name="Freeform 125"/>
                    <p:cNvSpPr/>
                    <p:nvPr/>
                  </p:nvSpPr>
                  <p:spPr>
                    <a:xfrm>
                      <a:off x="889537" y="2668611"/>
                      <a:ext cx="1555309" cy="502782"/>
                    </a:xfrm>
                    <a:custGeom>
                      <a:avLst/>
                      <a:gdLst>
                        <a:gd name="connsiteX0" fmla="*/ 0 w 1555309"/>
                        <a:gd name="connsiteY0" fmla="*/ 0 h 502782"/>
                        <a:gd name="connsiteX1" fmla="*/ 55251 w 1555309"/>
                        <a:gd name="connsiteY1" fmla="*/ 35913 h 502782"/>
                        <a:gd name="connsiteX2" fmla="*/ 221003 w 1555309"/>
                        <a:gd name="connsiteY2" fmla="*/ 96689 h 502782"/>
                        <a:gd name="connsiteX3" fmla="*/ 889537 w 1555309"/>
                        <a:gd name="connsiteY3" fmla="*/ 234816 h 502782"/>
                        <a:gd name="connsiteX4" fmla="*/ 1555309 w 1555309"/>
                        <a:gd name="connsiteY4" fmla="*/ 502782 h 502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5309" h="502782">
                          <a:moveTo>
                            <a:pt x="0" y="0"/>
                          </a:moveTo>
                          <a:cubicBezTo>
                            <a:pt x="9208" y="9899"/>
                            <a:pt x="18417" y="19798"/>
                            <a:pt x="55251" y="35913"/>
                          </a:cubicBezTo>
                          <a:cubicBezTo>
                            <a:pt x="92085" y="52028"/>
                            <a:pt x="81955" y="63539"/>
                            <a:pt x="221003" y="96689"/>
                          </a:cubicBezTo>
                          <a:cubicBezTo>
                            <a:pt x="360051" y="129839"/>
                            <a:pt x="667153" y="167134"/>
                            <a:pt x="889537" y="234816"/>
                          </a:cubicBezTo>
                          <a:cubicBezTo>
                            <a:pt x="1111921" y="302498"/>
                            <a:pt x="1333615" y="402640"/>
                            <a:pt x="1555309" y="502782"/>
                          </a:cubicBezTo>
                        </a:path>
                      </a:pathLst>
                    </a:custGeom>
                    <a:ln w="28575"/>
                    <a:effectLst>
                      <a:outerShdw blurRad="63500" sx="102000" sy="102000" algn="ctr" rotWithShape="0">
                        <a:prstClr val="black">
                          <a:alpha val="40000"/>
                        </a:prstClr>
                      </a:outerShdw>
                    </a:effectLst>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27" name="Freeform 126"/>
                    <p:cNvSpPr/>
                    <p:nvPr/>
                  </p:nvSpPr>
                  <p:spPr>
                    <a:xfrm>
                      <a:off x="3027741" y="2969728"/>
                      <a:ext cx="925451" cy="386755"/>
                    </a:xfrm>
                    <a:custGeom>
                      <a:avLst/>
                      <a:gdLst>
                        <a:gd name="connsiteX0" fmla="*/ 0 w 925451"/>
                        <a:gd name="connsiteY0" fmla="*/ 0 h 386755"/>
                        <a:gd name="connsiteX1" fmla="*/ 85639 w 925451"/>
                        <a:gd name="connsiteY1" fmla="*/ 93926 h 386755"/>
                        <a:gd name="connsiteX2" fmla="*/ 331505 w 925451"/>
                        <a:gd name="connsiteY2" fmla="*/ 223766 h 386755"/>
                        <a:gd name="connsiteX3" fmla="*/ 546983 w 925451"/>
                        <a:gd name="connsiteY3" fmla="*/ 317692 h 386755"/>
                        <a:gd name="connsiteX4" fmla="*/ 925451 w 925451"/>
                        <a:gd name="connsiteY4" fmla="*/ 386755 h 386755"/>
                        <a:gd name="connsiteX5" fmla="*/ 925451 w 925451"/>
                        <a:gd name="connsiteY5" fmla="*/ 386755 h 386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5451" h="386755">
                          <a:moveTo>
                            <a:pt x="0" y="0"/>
                          </a:moveTo>
                          <a:cubicBezTo>
                            <a:pt x="15194" y="28316"/>
                            <a:pt x="30388" y="56632"/>
                            <a:pt x="85639" y="93926"/>
                          </a:cubicBezTo>
                          <a:cubicBezTo>
                            <a:pt x="140890" y="131220"/>
                            <a:pt x="254614" y="186472"/>
                            <a:pt x="331505" y="223766"/>
                          </a:cubicBezTo>
                          <a:cubicBezTo>
                            <a:pt x="408396" y="261060"/>
                            <a:pt x="447992" y="290527"/>
                            <a:pt x="546983" y="317692"/>
                          </a:cubicBezTo>
                          <a:cubicBezTo>
                            <a:pt x="645974" y="344857"/>
                            <a:pt x="925451" y="386755"/>
                            <a:pt x="925451" y="386755"/>
                          </a:cubicBezTo>
                          <a:lnTo>
                            <a:pt x="925451" y="386755"/>
                          </a:lnTo>
                        </a:path>
                      </a:pathLst>
                    </a:custGeom>
                    <a:ln w="28575"/>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28" name="Freeform 127"/>
                    <p:cNvSpPr/>
                    <p:nvPr/>
                  </p:nvSpPr>
                  <p:spPr>
                    <a:xfrm>
                      <a:off x="1245905" y="2643749"/>
                      <a:ext cx="1812224" cy="395043"/>
                    </a:xfrm>
                    <a:custGeom>
                      <a:avLst/>
                      <a:gdLst>
                        <a:gd name="connsiteX0" fmla="*/ 1812224 w 1812224"/>
                        <a:gd name="connsiteY0" fmla="*/ 395043 h 395043"/>
                        <a:gd name="connsiteX1" fmla="*/ 1422706 w 1812224"/>
                        <a:gd name="connsiteY1" fmla="*/ 303879 h 395043"/>
                        <a:gd name="connsiteX2" fmla="*/ 1143690 w 1812224"/>
                        <a:gd name="connsiteY2" fmla="*/ 221003 h 395043"/>
                        <a:gd name="connsiteX3" fmla="*/ 837048 w 1812224"/>
                        <a:gd name="connsiteY3" fmla="*/ 165752 h 395043"/>
                        <a:gd name="connsiteX4" fmla="*/ 555270 w 1812224"/>
                        <a:gd name="connsiteY4" fmla="*/ 116026 h 395043"/>
                        <a:gd name="connsiteX5" fmla="*/ 519357 w 1812224"/>
                        <a:gd name="connsiteY5" fmla="*/ 93926 h 395043"/>
                        <a:gd name="connsiteX6" fmla="*/ 0 w 1812224"/>
                        <a:gd name="connsiteY6" fmla="*/ 0 h 39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2224" h="395043">
                          <a:moveTo>
                            <a:pt x="1812224" y="395043"/>
                          </a:moveTo>
                          <a:cubicBezTo>
                            <a:pt x="1673176" y="363964"/>
                            <a:pt x="1534128" y="332886"/>
                            <a:pt x="1422706" y="303879"/>
                          </a:cubicBezTo>
                          <a:cubicBezTo>
                            <a:pt x="1311284" y="274872"/>
                            <a:pt x="1241300" y="244024"/>
                            <a:pt x="1143690" y="221003"/>
                          </a:cubicBezTo>
                          <a:cubicBezTo>
                            <a:pt x="1046080" y="197982"/>
                            <a:pt x="837048" y="165752"/>
                            <a:pt x="837048" y="165752"/>
                          </a:cubicBezTo>
                          <a:cubicBezTo>
                            <a:pt x="738978" y="148256"/>
                            <a:pt x="608218" y="127997"/>
                            <a:pt x="555270" y="116026"/>
                          </a:cubicBezTo>
                          <a:cubicBezTo>
                            <a:pt x="502322" y="104055"/>
                            <a:pt x="611902" y="113264"/>
                            <a:pt x="519357" y="93926"/>
                          </a:cubicBezTo>
                          <a:cubicBezTo>
                            <a:pt x="426812" y="74588"/>
                            <a:pt x="213406" y="37294"/>
                            <a:pt x="0" y="0"/>
                          </a:cubicBezTo>
                        </a:path>
                      </a:pathLst>
                    </a:custGeom>
                    <a:ln w="28575"/>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29" name="Freeform 128"/>
                    <p:cNvSpPr/>
                    <p:nvPr/>
                  </p:nvSpPr>
                  <p:spPr>
                    <a:xfrm>
                      <a:off x="1831563" y="2045573"/>
                      <a:ext cx="1215930" cy="932443"/>
                    </a:xfrm>
                    <a:custGeom>
                      <a:avLst/>
                      <a:gdLst>
                        <a:gd name="connsiteX0" fmla="*/ 0 w 1215930"/>
                        <a:gd name="connsiteY0" fmla="*/ 711440 h 932443"/>
                        <a:gd name="connsiteX1" fmla="*/ 33150 w 1215930"/>
                        <a:gd name="connsiteY1" fmla="*/ 598176 h 932443"/>
                        <a:gd name="connsiteX2" fmla="*/ 116026 w 1215930"/>
                        <a:gd name="connsiteY2" fmla="*/ 520825 h 932443"/>
                        <a:gd name="connsiteX3" fmla="*/ 207190 w 1215930"/>
                        <a:gd name="connsiteY3" fmla="*/ 460049 h 932443"/>
                        <a:gd name="connsiteX4" fmla="*/ 182327 w 1215930"/>
                        <a:gd name="connsiteY4" fmla="*/ 435186 h 932443"/>
                        <a:gd name="connsiteX5" fmla="*/ 35913 w 1215930"/>
                        <a:gd name="connsiteY5" fmla="*/ 410323 h 932443"/>
                        <a:gd name="connsiteX6" fmla="*/ 5525 w 1215930"/>
                        <a:gd name="connsiteY6" fmla="*/ 377173 h 932443"/>
                        <a:gd name="connsiteX7" fmla="*/ 41438 w 1215930"/>
                        <a:gd name="connsiteY7" fmla="*/ 344022 h 932443"/>
                        <a:gd name="connsiteX8" fmla="*/ 232053 w 1215930"/>
                        <a:gd name="connsiteY8" fmla="*/ 338497 h 932443"/>
                        <a:gd name="connsiteX9" fmla="*/ 323216 w 1215930"/>
                        <a:gd name="connsiteY9" fmla="*/ 332972 h 932443"/>
                        <a:gd name="connsiteX10" fmla="*/ 314929 w 1215930"/>
                        <a:gd name="connsiteY10" fmla="*/ 305347 h 932443"/>
                        <a:gd name="connsiteX11" fmla="*/ 198902 w 1215930"/>
                        <a:gd name="connsiteY11" fmla="*/ 227996 h 932443"/>
                        <a:gd name="connsiteX12" fmla="*/ 132601 w 1215930"/>
                        <a:gd name="connsiteY12" fmla="*/ 125782 h 932443"/>
                        <a:gd name="connsiteX13" fmla="*/ 168514 w 1215930"/>
                        <a:gd name="connsiteY13" fmla="*/ 53956 h 932443"/>
                        <a:gd name="connsiteX14" fmla="*/ 245865 w 1215930"/>
                        <a:gd name="connsiteY14" fmla="*/ 6993 h 932443"/>
                        <a:gd name="connsiteX15" fmla="*/ 464106 w 1215930"/>
                        <a:gd name="connsiteY15" fmla="*/ 4230 h 932443"/>
                        <a:gd name="connsiteX16" fmla="*/ 552507 w 1215930"/>
                        <a:gd name="connsiteY16" fmla="*/ 45668 h 932443"/>
                        <a:gd name="connsiteX17" fmla="*/ 616045 w 1215930"/>
                        <a:gd name="connsiteY17" fmla="*/ 136832 h 932443"/>
                        <a:gd name="connsiteX18" fmla="*/ 663009 w 1215930"/>
                        <a:gd name="connsiteY18" fmla="*/ 194845 h 932443"/>
                        <a:gd name="connsiteX19" fmla="*/ 718259 w 1215930"/>
                        <a:gd name="connsiteY19" fmla="*/ 239046 h 932443"/>
                        <a:gd name="connsiteX20" fmla="*/ 892299 w 1215930"/>
                        <a:gd name="connsiteY20" fmla="*/ 230758 h 932443"/>
                        <a:gd name="connsiteX21" fmla="*/ 1038714 w 1215930"/>
                        <a:gd name="connsiteY21" fmla="*/ 211420 h 932443"/>
                        <a:gd name="connsiteX22" fmla="*/ 1096727 w 1215930"/>
                        <a:gd name="connsiteY22" fmla="*/ 211420 h 932443"/>
                        <a:gd name="connsiteX23" fmla="*/ 1151978 w 1215930"/>
                        <a:gd name="connsiteY23" fmla="*/ 261146 h 932443"/>
                        <a:gd name="connsiteX24" fmla="*/ 1207229 w 1215930"/>
                        <a:gd name="connsiteY24" fmla="*/ 507012 h 932443"/>
                        <a:gd name="connsiteX25" fmla="*/ 1215516 w 1215930"/>
                        <a:gd name="connsiteY25" fmla="*/ 741828 h 932443"/>
                        <a:gd name="connsiteX26" fmla="*/ 1204466 w 1215930"/>
                        <a:gd name="connsiteY26" fmla="*/ 932443 h 932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5930" h="932443">
                          <a:moveTo>
                            <a:pt x="0" y="711440"/>
                          </a:moveTo>
                          <a:cubicBezTo>
                            <a:pt x="6906" y="670692"/>
                            <a:pt x="13812" y="629945"/>
                            <a:pt x="33150" y="598176"/>
                          </a:cubicBezTo>
                          <a:cubicBezTo>
                            <a:pt x="52488" y="566407"/>
                            <a:pt x="87019" y="543846"/>
                            <a:pt x="116026" y="520825"/>
                          </a:cubicBezTo>
                          <a:cubicBezTo>
                            <a:pt x="145033" y="497804"/>
                            <a:pt x="196140" y="474322"/>
                            <a:pt x="207190" y="460049"/>
                          </a:cubicBezTo>
                          <a:cubicBezTo>
                            <a:pt x="218240" y="445776"/>
                            <a:pt x="210873" y="443474"/>
                            <a:pt x="182327" y="435186"/>
                          </a:cubicBezTo>
                          <a:cubicBezTo>
                            <a:pt x="153781" y="426898"/>
                            <a:pt x="65380" y="419992"/>
                            <a:pt x="35913" y="410323"/>
                          </a:cubicBezTo>
                          <a:cubicBezTo>
                            <a:pt x="6446" y="400654"/>
                            <a:pt x="4604" y="388223"/>
                            <a:pt x="5525" y="377173"/>
                          </a:cubicBezTo>
                          <a:cubicBezTo>
                            <a:pt x="6446" y="366123"/>
                            <a:pt x="3683" y="350468"/>
                            <a:pt x="41438" y="344022"/>
                          </a:cubicBezTo>
                          <a:cubicBezTo>
                            <a:pt x="79193" y="337576"/>
                            <a:pt x="185090" y="340339"/>
                            <a:pt x="232053" y="338497"/>
                          </a:cubicBezTo>
                          <a:cubicBezTo>
                            <a:pt x="279016" y="336655"/>
                            <a:pt x="309403" y="338497"/>
                            <a:pt x="323216" y="332972"/>
                          </a:cubicBezTo>
                          <a:cubicBezTo>
                            <a:pt x="337029" y="327447"/>
                            <a:pt x="335648" y="322843"/>
                            <a:pt x="314929" y="305347"/>
                          </a:cubicBezTo>
                          <a:cubicBezTo>
                            <a:pt x="294210" y="287851"/>
                            <a:pt x="229290" y="257923"/>
                            <a:pt x="198902" y="227996"/>
                          </a:cubicBezTo>
                          <a:cubicBezTo>
                            <a:pt x="168514" y="198069"/>
                            <a:pt x="137666" y="154789"/>
                            <a:pt x="132601" y="125782"/>
                          </a:cubicBezTo>
                          <a:cubicBezTo>
                            <a:pt x="127536" y="96775"/>
                            <a:pt x="149637" y="73754"/>
                            <a:pt x="168514" y="53956"/>
                          </a:cubicBezTo>
                          <a:cubicBezTo>
                            <a:pt x="187391" y="34158"/>
                            <a:pt x="196600" y="15281"/>
                            <a:pt x="245865" y="6993"/>
                          </a:cubicBezTo>
                          <a:cubicBezTo>
                            <a:pt x="295130" y="-1295"/>
                            <a:pt x="412999" y="-2216"/>
                            <a:pt x="464106" y="4230"/>
                          </a:cubicBezTo>
                          <a:cubicBezTo>
                            <a:pt x="515213" y="10676"/>
                            <a:pt x="527184" y="23568"/>
                            <a:pt x="552507" y="45668"/>
                          </a:cubicBezTo>
                          <a:cubicBezTo>
                            <a:pt x="577830" y="67768"/>
                            <a:pt x="597628" y="111969"/>
                            <a:pt x="616045" y="136832"/>
                          </a:cubicBezTo>
                          <a:cubicBezTo>
                            <a:pt x="634462" y="161695"/>
                            <a:pt x="645973" y="177809"/>
                            <a:pt x="663009" y="194845"/>
                          </a:cubicBezTo>
                          <a:cubicBezTo>
                            <a:pt x="680045" y="211881"/>
                            <a:pt x="680044" y="233060"/>
                            <a:pt x="718259" y="239046"/>
                          </a:cubicBezTo>
                          <a:cubicBezTo>
                            <a:pt x="756474" y="245031"/>
                            <a:pt x="838890" y="235362"/>
                            <a:pt x="892299" y="230758"/>
                          </a:cubicBezTo>
                          <a:cubicBezTo>
                            <a:pt x="945708" y="226154"/>
                            <a:pt x="1004643" y="214643"/>
                            <a:pt x="1038714" y="211420"/>
                          </a:cubicBezTo>
                          <a:cubicBezTo>
                            <a:pt x="1072785" y="208197"/>
                            <a:pt x="1077850" y="203132"/>
                            <a:pt x="1096727" y="211420"/>
                          </a:cubicBezTo>
                          <a:cubicBezTo>
                            <a:pt x="1115604" y="219708"/>
                            <a:pt x="1133561" y="211881"/>
                            <a:pt x="1151978" y="261146"/>
                          </a:cubicBezTo>
                          <a:cubicBezTo>
                            <a:pt x="1170395" y="310411"/>
                            <a:pt x="1196639" y="426898"/>
                            <a:pt x="1207229" y="507012"/>
                          </a:cubicBezTo>
                          <a:cubicBezTo>
                            <a:pt x="1217819" y="587126"/>
                            <a:pt x="1215976" y="670923"/>
                            <a:pt x="1215516" y="741828"/>
                          </a:cubicBezTo>
                          <a:cubicBezTo>
                            <a:pt x="1215056" y="812733"/>
                            <a:pt x="1209761" y="872588"/>
                            <a:pt x="1204466" y="932443"/>
                          </a:cubicBezTo>
                        </a:path>
                      </a:pathLst>
                    </a:custGeom>
                    <a:ln w="28575"/>
                    <a:effectLst>
                      <a:outerShdw blurRad="63500" sx="102000" sy="102000" algn="ctr" rotWithShape="0">
                        <a:prstClr val="black">
                          <a:alpha val="40000"/>
                        </a:prstClr>
                      </a:outerShdw>
                    </a:effectLst>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grpSp>
            </p:grpSp>
          </p:grpSp>
          <p:grpSp>
            <p:nvGrpSpPr>
              <p:cNvPr id="114" name="Group 113"/>
              <p:cNvGrpSpPr/>
              <p:nvPr/>
            </p:nvGrpSpPr>
            <p:grpSpPr>
              <a:xfrm rot="959874">
                <a:off x="3227316" y="3982046"/>
                <a:ext cx="1367135" cy="1484371"/>
                <a:chOff x="4650479" y="4298216"/>
                <a:chExt cx="1367135" cy="1484371"/>
              </a:xfrm>
            </p:grpSpPr>
            <p:sp>
              <p:nvSpPr>
                <p:cNvPr id="115" name="Freeform: Shape 44">
                  <a:extLst>
                    <a:ext uri="{FF2B5EF4-FFF2-40B4-BE49-F238E27FC236}">
                      <a16:creationId xmlns:a16="http://schemas.microsoft.com/office/drawing/2014/main" id="{481863BF-9F25-4981-B750-9A2BB5762327}"/>
                    </a:ext>
                  </a:extLst>
                </p:cNvPr>
                <p:cNvSpPr/>
                <p:nvPr/>
              </p:nvSpPr>
              <p:spPr>
                <a:xfrm rot="1328043" flipH="1">
                  <a:off x="4650479" y="5007446"/>
                  <a:ext cx="896716" cy="775141"/>
                </a:xfrm>
                <a:custGeom>
                  <a:avLst/>
                  <a:gdLst>
                    <a:gd name="connsiteX0" fmla="*/ 1644650 w 1644650"/>
                    <a:gd name="connsiteY0" fmla="*/ 663575 h 1231900"/>
                    <a:gd name="connsiteX1" fmla="*/ 914400 w 1644650"/>
                    <a:gd name="connsiteY1" fmla="*/ 377825 h 1231900"/>
                    <a:gd name="connsiteX2" fmla="*/ 809625 w 1644650"/>
                    <a:gd name="connsiteY2" fmla="*/ 158750 h 1231900"/>
                    <a:gd name="connsiteX3" fmla="*/ 796925 w 1644650"/>
                    <a:gd name="connsiteY3" fmla="*/ 12700 h 1231900"/>
                    <a:gd name="connsiteX4" fmla="*/ 650875 w 1644650"/>
                    <a:gd name="connsiteY4" fmla="*/ 22225 h 1231900"/>
                    <a:gd name="connsiteX5" fmla="*/ 663575 w 1644650"/>
                    <a:gd name="connsiteY5" fmla="*/ 225425 h 1231900"/>
                    <a:gd name="connsiteX6" fmla="*/ 596900 w 1644650"/>
                    <a:gd name="connsiteY6" fmla="*/ 342900 h 1231900"/>
                    <a:gd name="connsiteX7" fmla="*/ 635000 w 1644650"/>
                    <a:gd name="connsiteY7" fmla="*/ 174625 h 1231900"/>
                    <a:gd name="connsiteX8" fmla="*/ 292100 w 1644650"/>
                    <a:gd name="connsiteY8" fmla="*/ 0 h 1231900"/>
                    <a:gd name="connsiteX9" fmla="*/ 234950 w 1644650"/>
                    <a:gd name="connsiteY9" fmla="*/ 92075 h 1231900"/>
                    <a:gd name="connsiteX10" fmla="*/ 390525 w 1644650"/>
                    <a:gd name="connsiteY10" fmla="*/ 231775 h 1231900"/>
                    <a:gd name="connsiteX11" fmla="*/ 438150 w 1644650"/>
                    <a:gd name="connsiteY11" fmla="*/ 231775 h 1231900"/>
                    <a:gd name="connsiteX12" fmla="*/ 288925 w 1644650"/>
                    <a:gd name="connsiteY12" fmla="*/ 447675 h 1231900"/>
                    <a:gd name="connsiteX13" fmla="*/ 396875 w 1644650"/>
                    <a:gd name="connsiteY13" fmla="*/ 250825 h 1231900"/>
                    <a:gd name="connsiteX14" fmla="*/ 133350 w 1644650"/>
                    <a:gd name="connsiteY14" fmla="*/ 158750 h 1231900"/>
                    <a:gd name="connsiteX15" fmla="*/ 38100 w 1644650"/>
                    <a:gd name="connsiteY15" fmla="*/ 263525 h 1231900"/>
                    <a:gd name="connsiteX16" fmla="*/ 301625 w 1644650"/>
                    <a:gd name="connsiteY16" fmla="*/ 419100 h 1231900"/>
                    <a:gd name="connsiteX17" fmla="*/ 28575 w 1644650"/>
                    <a:gd name="connsiteY17" fmla="*/ 377825 h 1231900"/>
                    <a:gd name="connsiteX18" fmla="*/ 0 w 1644650"/>
                    <a:gd name="connsiteY18" fmla="*/ 498475 h 1231900"/>
                    <a:gd name="connsiteX19" fmla="*/ 260350 w 1644650"/>
                    <a:gd name="connsiteY19" fmla="*/ 609600 h 1231900"/>
                    <a:gd name="connsiteX20" fmla="*/ 346075 w 1644650"/>
                    <a:gd name="connsiteY20" fmla="*/ 663575 h 1231900"/>
                    <a:gd name="connsiteX21" fmla="*/ 654050 w 1644650"/>
                    <a:gd name="connsiteY21" fmla="*/ 768350 h 1231900"/>
                    <a:gd name="connsiteX22" fmla="*/ 812800 w 1644650"/>
                    <a:gd name="connsiteY22" fmla="*/ 447675 h 1231900"/>
                    <a:gd name="connsiteX23" fmla="*/ 657225 w 1644650"/>
                    <a:gd name="connsiteY23" fmla="*/ 765175 h 1231900"/>
                    <a:gd name="connsiteX24" fmla="*/ 1123950 w 1644650"/>
                    <a:gd name="connsiteY24" fmla="*/ 1231900 h 1231900"/>
                    <a:gd name="connsiteX25" fmla="*/ 1228725 w 1644650"/>
                    <a:gd name="connsiteY25" fmla="*/ 1190625 h 1231900"/>
                    <a:gd name="connsiteX26" fmla="*/ 1108075 w 1644650"/>
                    <a:gd name="connsiteY26" fmla="*/ 1108075 h 1231900"/>
                    <a:gd name="connsiteX27" fmla="*/ 1123950 w 1644650"/>
                    <a:gd name="connsiteY27" fmla="*/ 1165225 h 1231900"/>
                    <a:gd name="connsiteX28" fmla="*/ 1123950 w 1644650"/>
                    <a:gd name="connsiteY28" fmla="*/ 1022350 h 1231900"/>
                    <a:gd name="connsiteX29" fmla="*/ 1295400 w 1644650"/>
                    <a:gd name="connsiteY29" fmla="*/ 1063625 h 1231900"/>
                    <a:gd name="connsiteX30" fmla="*/ 1235075 w 1644650"/>
                    <a:gd name="connsiteY30" fmla="*/ 869950 h 1231900"/>
                    <a:gd name="connsiteX31" fmla="*/ 1422400 w 1644650"/>
                    <a:gd name="connsiteY31" fmla="*/ 917575 h 1231900"/>
                    <a:gd name="connsiteX32" fmla="*/ 1533525 w 1644650"/>
                    <a:gd name="connsiteY32" fmla="*/ 933450 h 1231900"/>
                    <a:gd name="connsiteX33" fmla="*/ 1416050 w 1644650"/>
                    <a:gd name="connsiteY33" fmla="*/ 720725 h 1231900"/>
                    <a:gd name="connsiteX34" fmla="*/ 1584325 w 1644650"/>
                    <a:gd name="connsiteY34" fmla="*/ 676275 h 1231900"/>
                    <a:gd name="connsiteX35" fmla="*/ 1644650 w 1644650"/>
                    <a:gd name="connsiteY35" fmla="*/ 663575 h 1231900"/>
                    <a:gd name="connsiteX0" fmla="*/ 1644650 w 1644650"/>
                    <a:gd name="connsiteY0" fmla="*/ 691168 h 1259493"/>
                    <a:gd name="connsiteX1" fmla="*/ 914400 w 1644650"/>
                    <a:gd name="connsiteY1" fmla="*/ 405418 h 1259493"/>
                    <a:gd name="connsiteX2" fmla="*/ 809625 w 1644650"/>
                    <a:gd name="connsiteY2" fmla="*/ 186343 h 1259493"/>
                    <a:gd name="connsiteX3" fmla="*/ 796925 w 1644650"/>
                    <a:gd name="connsiteY3" fmla="*/ 40293 h 1259493"/>
                    <a:gd name="connsiteX4" fmla="*/ 650875 w 1644650"/>
                    <a:gd name="connsiteY4" fmla="*/ 49818 h 1259493"/>
                    <a:gd name="connsiteX5" fmla="*/ 663575 w 1644650"/>
                    <a:gd name="connsiteY5" fmla="*/ 253018 h 1259493"/>
                    <a:gd name="connsiteX6" fmla="*/ 596900 w 1644650"/>
                    <a:gd name="connsiteY6" fmla="*/ 370493 h 1259493"/>
                    <a:gd name="connsiteX7" fmla="*/ 635000 w 1644650"/>
                    <a:gd name="connsiteY7" fmla="*/ 202218 h 1259493"/>
                    <a:gd name="connsiteX8" fmla="*/ 292100 w 1644650"/>
                    <a:gd name="connsiteY8" fmla="*/ 27593 h 1259493"/>
                    <a:gd name="connsiteX9" fmla="*/ 234950 w 1644650"/>
                    <a:gd name="connsiteY9" fmla="*/ 119668 h 1259493"/>
                    <a:gd name="connsiteX10" fmla="*/ 390525 w 1644650"/>
                    <a:gd name="connsiteY10" fmla="*/ 259368 h 1259493"/>
                    <a:gd name="connsiteX11" fmla="*/ 438150 w 1644650"/>
                    <a:gd name="connsiteY11" fmla="*/ 259368 h 1259493"/>
                    <a:gd name="connsiteX12" fmla="*/ 288925 w 1644650"/>
                    <a:gd name="connsiteY12" fmla="*/ 475268 h 1259493"/>
                    <a:gd name="connsiteX13" fmla="*/ 396875 w 1644650"/>
                    <a:gd name="connsiteY13" fmla="*/ 278418 h 1259493"/>
                    <a:gd name="connsiteX14" fmla="*/ 133350 w 1644650"/>
                    <a:gd name="connsiteY14" fmla="*/ 186343 h 1259493"/>
                    <a:gd name="connsiteX15" fmla="*/ 38100 w 1644650"/>
                    <a:gd name="connsiteY15" fmla="*/ 291118 h 1259493"/>
                    <a:gd name="connsiteX16" fmla="*/ 301625 w 1644650"/>
                    <a:gd name="connsiteY16" fmla="*/ 446693 h 1259493"/>
                    <a:gd name="connsiteX17" fmla="*/ 28575 w 1644650"/>
                    <a:gd name="connsiteY17" fmla="*/ 405418 h 1259493"/>
                    <a:gd name="connsiteX18" fmla="*/ 0 w 1644650"/>
                    <a:gd name="connsiteY18" fmla="*/ 526068 h 1259493"/>
                    <a:gd name="connsiteX19" fmla="*/ 260350 w 1644650"/>
                    <a:gd name="connsiteY19" fmla="*/ 637193 h 1259493"/>
                    <a:gd name="connsiteX20" fmla="*/ 346075 w 1644650"/>
                    <a:gd name="connsiteY20" fmla="*/ 691168 h 1259493"/>
                    <a:gd name="connsiteX21" fmla="*/ 654050 w 1644650"/>
                    <a:gd name="connsiteY21" fmla="*/ 795943 h 1259493"/>
                    <a:gd name="connsiteX22" fmla="*/ 812800 w 1644650"/>
                    <a:gd name="connsiteY22" fmla="*/ 475268 h 1259493"/>
                    <a:gd name="connsiteX23" fmla="*/ 657225 w 1644650"/>
                    <a:gd name="connsiteY23" fmla="*/ 792768 h 1259493"/>
                    <a:gd name="connsiteX24" fmla="*/ 1123950 w 1644650"/>
                    <a:gd name="connsiteY24" fmla="*/ 1259493 h 1259493"/>
                    <a:gd name="connsiteX25" fmla="*/ 1228725 w 1644650"/>
                    <a:gd name="connsiteY25" fmla="*/ 1218218 h 1259493"/>
                    <a:gd name="connsiteX26" fmla="*/ 1108075 w 1644650"/>
                    <a:gd name="connsiteY26" fmla="*/ 1135668 h 1259493"/>
                    <a:gd name="connsiteX27" fmla="*/ 1123950 w 1644650"/>
                    <a:gd name="connsiteY27" fmla="*/ 1192818 h 1259493"/>
                    <a:gd name="connsiteX28" fmla="*/ 1123950 w 1644650"/>
                    <a:gd name="connsiteY28" fmla="*/ 1049943 h 1259493"/>
                    <a:gd name="connsiteX29" fmla="*/ 1295400 w 1644650"/>
                    <a:gd name="connsiteY29" fmla="*/ 1091218 h 1259493"/>
                    <a:gd name="connsiteX30" fmla="*/ 1235075 w 1644650"/>
                    <a:gd name="connsiteY30" fmla="*/ 897543 h 1259493"/>
                    <a:gd name="connsiteX31" fmla="*/ 1422400 w 1644650"/>
                    <a:gd name="connsiteY31" fmla="*/ 945168 h 1259493"/>
                    <a:gd name="connsiteX32" fmla="*/ 1533525 w 1644650"/>
                    <a:gd name="connsiteY32" fmla="*/ 961043 h 1259493"/>
                    <a:gd name="connsiteX33" fmla="*/ 1416050 w 1644650"/>
                    <a:gd name="connsiteY33" fmla="*/ 748318 h 1259493"/>
                    <a:gd name="connsiteX34" fmla="*/ 1584325 w 1644650"/>
                    <a:gd name="connsiteY34" fmla="*/ 703868 h 1259493"/>
                    <a:gd name="connsiteX35" fmla="*/ 1644650 w 1644650"/>
                    <a:gd name="connsiteY35" fmla="*/ 691168 h 1259493"/>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414338 w 1644650"/>
                    <a:gd name="connsiteY10" fmla="*/ 2254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58602 w 1658602"/>
                    <a:gd name="connsiteY0" fmla="*/ 697759 h 1266084"/>
                    <a:gd name="connsiteX1" fmla="*/ 928352 w 1658602"/>
                    <a:gd name="connsiteY1" fmla="*/ 412009 h 1266084"/>
                    <a:gd name="connsiteX2" fmla="*/ 823577 w 1658602"/>
                    <a:gd name="connsiteY2" fmla="*/ 192934 h 1266084"/>
                    <a:gd name="connsiteX3" fmla="*/ 818021 w 1658602"/>
                    <a:gd name="connsiteY3" fmla="*/ 46884 h 1266084"/>
                    <a:gd name="connsiteX4" fmla="*/ 664827 w 1658602"/>
                    <a:gd name="connsiteY4" fmla="*/ 56409 h 1266084"/>
                    <a:gd name="connsiteX5" fmla="*/ 677527 w 1658602"/>
                    <a:gd name="connsiteY5" fmla="*/ 259609 h 1266084"/>
                    <a:gd name="connsiteX6" fmla="*/ 610852 w 1658602"/>
                    <a:gd name="connsiteY6" fmla="*/ 377084 h 1266084"/>
                    <a:gd name="connsiteX7" fmla="*/ 648952 w 1658602"/>
                    <a:gd name="connsiteY7" fmla="*/ 208809 h 1266084"/>
                    <a:gd name="connsiteX8" fmla="*/ 306052 w 1658602"/>
                    <a:gd name="connsiteY8" fmla="*/ 34184 h 1266084"/>
                    <a:gd name="connsiteX9" fmla="*/ 239377 w 1658602"/>
                    <a:gd name="connsiteY9" fmla="*/ 128640 h 1266084"/>
                    <a:gd name="connsiteX10" fmla="*/ 392571 w 1658602"/>
                    <a:gd name="connsiteY10" fmla="*/ 263578 h 1266084"/>
                    <a:gd name="connsiteX11" fmla="*/ 452102 w 1658602"/>
                    <a:gd name="connsiteY11" fmla="*/ 265959 h 1266084"/>
                    <a:gd name="connsiteX12" fmla="*/ 302877 w 1658602"/>
                    <a:gd name="connsiteY12" fmla="*/ 481859 h 1266084"/>
                    <a:gd name="connsiteX13" fmla="*/ 429877 w 1658602"/>
                    <a:gd name="connsiteY13" fmla="*/ 273103 h 1266084"/>
                    <a:gd name="connsiteX14" fmla="*/ 135396 w 1658602"/>
                    <a:gd name="connsiteY14" fmla="*/ 178646 h 1266084"/>
                    <a:gd name="connsiteX15" fmla="*/ 52052 w 1658602"/>
                    <a:gd name="connsiteY15" fmla="*/ 297709 h 1266084"/>
                    <a:gd name="connsiteX16" fmla="*/ 315577 w 1658602"/>
                    <a:gd name="connsiteY16" fmla="*/ 453284 h 1266084"/>
                    <a:gd name="connsiteX17" fmla="*/ 42527 w 1658602"/>
                    <a:gd name="connsiteY17" fmla="*/ 412009 h 1266084"/>
                    <a:gd name="connsiteX18" fmla="*/ 13952 w 1658602"/>
                    <a:gd name="connsiteY18" fmla="*/ 532659 h 1266084"/>
                    <a:gd name="connsiteX19" fmla="*/ 274302 w 1658602"/>
                    <a:gd name="connsiteY19" fmla="*/ 643784 h 1266084"/>
                    <a:gd name="connsiteX20" fmla="*/ 360027 w 1658602"/>
                    <a:gd name="connsiteY20" fmla="*/ 697759 h 1266084"/>
                    <a:gd name="connsiteX21" fmla="*/ 668002 w 1658602"/>
                    <a:gd name="connsiteY21" fmla="*/ 802534 h 1266084"/>
                    <a:gd name="connsiteX22" fmla="*/ 826752 w 1658602"/>
                    <a:gd name="connsiteY22" fmla="*/ 481859 h 1266084"/>
                    <a:gd name="connsiteX23" fmla="*/ 671177 w 1658602"/>
                    <a:gd name="connsiteY23" fmla="*/ 799359 h 1266084"/>
                    <a:gd name="connsiteX24" fmla="*/ 1137902 w 1658602"/>
                    <a:gd name="connsiteY24" fmla="*/ 1266084 h 1266084"/>
                    <a:gd name="connsiteX25" fmla="*/ 1242677 w 1658602"/>
                    <a:gd name="connsiteY25" fmla="*/ 1224809 h 1266084"/>
                    <a:gd name="connsiteX26" fmla="*/ 1122027 w 1658602"/>
                    <a:gd name="connsiteY26" fmla="*/ 1142259 h 1266084"/>
                    <a:gd name="connsiteX27" fmla="*/ 1137902 w 1658602"/>
                    <a:gd name="connsiteY27" fmla="*/ 1199409 h 1266084"/>
                    <a:gd name="connsiteX28" fmla="*/ 1137902 w 1658602"/>
                    <a:gd name="connsiteY28" fmla="*/ 1056534 h 1266084"/>
                    <a:gd name="connsiteX29" fmla="*/ 1309352 w 1658602"/>
                    <a:gd name="connsiteY29" fmla="*/ 1097809 h 1266084"/>
                    <a:gd name="connsiteX30" fmla="*/ 1249027 w 1658602"/>
                    <a:gd name="connsiteY30" fmla="*/ 904134 h 1266084"/>
                    <a:gd name="connsiteX31" fmla="*/ 1436352 w 1658602"/>
                    <a:gd name="connsiteY31" fmla="*/ 951759 h 1266084"/>
                    <a:gd name="connsiteX32" fmla="*/ 1547477 w 1658602"/>
                    <a:gd name="connsiteY32" fmla="*/ 967634 h 1266084"/>
                    <a:gd name="connsiteX33" fmla="*/ 1430002 w 1658602"/>
                    <a:gd name="connsiteY33" fmla="*/ 754909 h 1266084"/>
                    <a:gd name="connsiteX34" fmla="*/ 1598277 w 1658602"/>
                    <a:gd name="connsiteY34" fmla="*/ 710459 h 1266084"/>
                    <a:gd name="connsiteX35" fmla="*/ 1658602 w 1658602"/>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22390 w 1661284"/>
                    <a:gd name="connsiteY34" fmla="*/ 722366 h 1266084"/>
                    <a:gd name="connsiteX35" fmla="*/ 1661284 w 1661284"/>
                    <a:gd name="connsiteY35" fmla="*/ 697759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75446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50903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50803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361247 w 1673190"/>
                    <a:gd name="connsiteY33" fmla="*/ 721572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454909 w 1673190"/>
                    <a:gd name="connsiteY32" fmla="*/ 1008116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07247 w 1673190"/>
                    <a:gd name="connsiteY27" fmla="*/ 1225602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35128"/>
                    <a:gd name="connsiteX1" fmla="*/ 945322 w 1673190"/>
                    <a:gd name="connsiteY1" fmla="*/ 409628 h 1235128"/>
                    <a:gd name="connsiteX2" fmla="*/ 826259 w 1673190"/>
                    <a:gd name="connsiteY2" fmla="*/ 192934 h 1235128"/>
                    <a:gd name="connsiteX3" fmla="*/ 820703 w 1673190"/>
                    <a:gd name="connsiteY3" fmla="*/ 46884 h 1235128"/>
                    <a:gd name="connsiteX4" fmla="*/ 667509 w 1673190"/>
                    <a:gd name="connsiteY4" fmla="*/ 56409 h 1235128"/>
                    <a:gd name="connsiteX5" fmla="*/ 682590 w 1673190"/>
                    <a:gd name="connsiteY5" fmla="*/ 233416 h 1235128"/>
                    <a:gd name="connsiteX6" fmla="*/ 613534 w 1673190"/>
                    <a:gd name="connsiteY6" fmla="*/ 377084 h 1235128"/>
                    <a:gd name="connsiteX7" fmla="*/ 684971 w 1673190"/>
                    <a:gd name="connsiteY7" fmla="*/ 235002 h 1235128"/>
                    <a:gd name="connsiteX8" fmla="*/ 308734 w 1673190"/>
                    <a:gd name="connsiteY8" fmla="*/ 34184 h 1235128"/>
                    <a:gd name="connsiteX9" fmla="*/ 242059 w 1673190"/>
                    <a:gd name="connsiteY9" fmla="*/ 128640 h 1235128"/>
                    <a:gd name="connsiteX10" fmla="*/ 392871 w 1673190"/>
                    <a:gd name="connsiteY10" fmla="*/ 246909 h 1235128"/>
                    <a:gd name="connsiteX11" fmla="*/ 435734 w 1673190"/>
                    <a:gd name="connsiteY11" fmla="*/ 273103 h 1235128"/>
                    <a:gd name="connsiteX12" fmla="*/ 334134 w 1673190"/>
                    <a:gd name="connsiteY12" fmla="*/ 443759 h 1235128"/>
                    <a:gd name="connsiteX13" fmla="*/ 439702 w 1673190"/>
                    <a:gd name="connsiteY13" fmla="*/ 273103 h 1235128"/>
                    <a:gd name="connsiteX14" fmla="*/ 138078 w 1673190"/>
                    <a:gd name="connsiteY14" fmla="*/ 178646 h 1235128"/>
                    <a:gd name="connsiteX15" fmla="*/ 54734 w 1673190"/>
                    <a:gd name="connsiteY15" fmla="*/ 297709 h 1235128"/>
                    <a:gd name="connsiteX16" fmla="*/ 284922 w 1673190"/>
                    <a:gd name="connsiteY16" fmla="*/ 436615 h 1235128"/>
                    <a:gd name="connsiteX17" fmla="*/ 45209 w 1673190"/>
                    <a:gd name="connsiteY17" fmla="*/ 412009 h 1235128"/>
                    <a:gd name="connsiteX18" fmla="*/ 16634 w 1673190"/>
                    <a:gd name="connsiteY18" fmla="*/ 532659 h 1235128"/>
                    <a:gd name="connsiteX19" fmla="*/ 276984 w 1673190"/>
                    <a:gd name="connsiteY19" fmla="*/ 643784 h 1235128"/>
                    <a:gd name="connsiteX20" fmla="*/ 365090 w 1673190"/>
                    <a:gd name="connsiteY20" fmla="*/ 707284 h 1235128"/>
                    <a:gd name="connsiteX21" fmla="*/ 670684 w 1673190"/>
                    <a:gd name="connsiteY21" fmla="*/ 802534 h 1235128"/>
                    <a:gd name="connsiteX22" fmla="*/ 829434 w 1673190"/>
                    <a:gd name="connsiteY22" fmla="*/ 481859 h 1235128"/>
                    <a:gd name="connsiteX23" fmla="*/ 661953 w 1673190"/>
                    <a:gd name="connsiteY23" fmla="*/ 806502 h 1235128"/>
                    <a:gd name="connsiteX24" fmla="*/ 1142966 w 1673190"/>
                    <a:gd name="connsiteY24" fmla="*/ 1235128 h 1235128"/>
                    <a:gd name="connsiteX25" fmla="*/ 1245359 w 1673190"/>
                    <a:gd name="connsiteY25" fmla="*/ 1224809 h 1235128"/>
                    <a:gd name="connsiteX26" fmla="*/ 1136616 w 1673190"/>
                    <a:gd name="connsiteY26" fmla="*/ 1130353 h 1235128"/>
                    <a:gd name="connsiteX27" fmla="*/ 1140584 w 1673190"/>
                    <a:gd name="connsiteY27" fmla="*/ 1216077 h 1235128"/>
                    <a:gd name="connsiteX28" fmla="*/ 1140584 w 1673190"/>
                    <a:gd name="connsiteY28" fmla="*/ 1056534 h 1235128"/>
                    <a:gd name="connsiteX29" fmla="*/ 1307272 w 1673190"/>
                    <a:gd name="connsiteY29" fmla="*/ 1109716 h 1235128"/>
                    <a:gd name="connsiteX30" fmla="*/ 1249328 w 1673190"/>
                    <a:gd name="connsiteY30" fmla="*/ 920802 h 1235128"/>
                    <a:gd name="connsiteX31" fmla="*/ 1439034 w 1673190"/>
                    <a:gd name="connsiteY31" fmla="*/ 951759 h 1235128"/>
                    <a:gd name="connsiteX32" fmla="*/ 1540634 w 1673190"/>
                    <a:gd name="connsiteY32" fmla="*/ 958110 h 1235128"/>
                    <a:gd name="connsiteX33" fmla="*/ 1430303 w 1673190"/>
                    <a:gd name="connsiteY33" fmla="*/ 764434 h 1235128"/>
                    <a:gd name="connsiteX34" fmla="*/ 1615246 w 1673190"/>
                    <a:gd name="connsiteY34" fmla="*/ 722366 h 1235128"/>
                    <a:gd name="connsiteX35" fmla="*/ 1673190 w 1673190"/>
                    <a:gd name="connsiteY35" fmla="*/ 700140 h 1235128"/>
                    <a:gd name="connsiteX0" fmla="*/ 1673190 w 1673190"/>
                    <a:gd name="connsiteY0" fmla="*/ 700140 h 1251797"/>
                    <a:gd name="connsiteX1" fmla="*/ 945322 w 1673190"/>
                    <a:gd name="connsiteY1" fmla="*/ 409628 h 1251797"/>
                    <a:gd name="connsiteX2" fmla="*/ 826259 w 1673190"/>
                    <a:gd name="connsiteY2" fmla="*/ 192934 h 1251797"/>
                    <a:gd name="connsiteX3" fmla="*/ 820703 w 1673190"/>
                    <a:gd name="connsiteY3" fmla="*/ 46884 h 1251797"/>
                    <a:gd name="connsiteX4" fmla="*/ 667509 w 1673190"/>
                    <a:gd name="connsiteY4" fmla="*/ 56409 h 1251797"/>
                    <a:gd name="connsiteX5" fmla="*/ 682590 w 1673190"/>
                    <a:gd name="connsiteY5" fmla="*/ 233416 h 1251797"/>
                    <a:gd name="connsiteX6" fmla="*/ 613534 w 1673190"/>
                    <a:gd name="connsiteY6" fmla="*/ 377084 h 1251797"/>
                    <a:gd name="connsiteX7" fmla="*/ 684971 w 1673190"/>
                    <a:gd name="connsiteY7" fmla="*/ 235002 h 1251797"/>
                    <a:gd name="connsiteX8" fmla="*/ 308734 w 1673190"/>
                    <a:gd name="connsiteY8" fmla="*/ 34184 h 1251797"/>
                    <a:gd name="connsiteX9" fmla="*/ 242059 w 1673190"/>
                    <a:gd name="connsiteY9" fmla="*/ 128640 h 1251797"/>
                    <a:gd name="connsiteX10" fmla="*/ 392871 w 1673190"/>
                    <a:gd name="connsiteY10" fmla="*/ 246909 h 1251797"/>
                    <a:gd name="connsiteX11" fmla="*/ 435734 w 1673190"/>
                    <a:gd name="connsiteY11" fmla="*/ 273103 h 1251797"/>
                    <a:gd name="connsiteX12" fmla="*/ 334134 w 1673190"/>
                    <a:gd name="connsiteY12" fmla="*/ 443759 h 1251797"/>
                    <a:gd name="connsiteX13" fmla="*/ 439702 w 1673190"/>
                    <a:gd name="connsiteY13" fmla="*/ 273103 h 1251797"/>
                    <a:gd name="connsiteX14" fmla="*/ 138078 w 1673190"/>
                    <a:gd name="connsiteY14" fmla="*/ 178646 h 1251797"/>
                    <a:gd name="connsiteX15" fmla="*/ 54734 w 1673190"/>
                    <a:gd name="connsiteY15" fmla="*/ 297709 h 1251797"/>
                    <a:gd name="connsiteX16" fmla="*/ 284922 w 1673190"/>
                    <a:gd name="connsiteY16" fmla="*/ 436615 h 1251797"/>
                    <a:gd name="connsiteX17" fmla="*/ 45209 w 1673190"/>
                    <a:gd name="connsiteY17" fmla="*/ 412009 h 1251797"/>
                    <a:gd name="connsiteX18" fmla="*/ 16634 w 1673190"/>
                    <a:gd name="connsiteY18" fmla="*/ 532659 h 1251797"/>
                    <a:gd name="connsiteX19" fmla="*/ 276984 w 1673190"/>
                    <a:gd name="connsiteY19" fmla="*/ 643784 h 1251797"/>
                    <a:gd name="connsiteX20" fmla="*/ 365090 w 1673190"/>
                    <a:gd name="connsiteY20" fmla="*/ 707284 h 1251797"/>
                    <a:gd name="connsiteX21" fmla="*/ 670684 w 1673190"/>
                    <a:gd name="connsiteY21" fmla="*/ 802534 h 1251797"/>
                    <a:gd name="connsiteX22" fmla="*/ 829434 w 1673190"/>
                    <a:gd name="connsiteY22" fmla="*/ 481859 h 1251797"/>
                    <a:gd name="connsiteX23" fmla="*/ 661953 w 1673190"/>
                    <a:gd name="connsiteY23" fmla="*/ 806502 h 1251797"/>
                    <a:gd name="connsiteX24" fmla="*/ 1128679 w 1673190"/>
                    <a:gd name="connsiteY24" fmla="*/ 1251797 h 1251797"/>
                    <a:gd name="connsiteX25" fmla="*/ 1245359 w 1673190"/>
                    <a:gd name="connsiteY25" fmla="*/ 1224809 h 1251797"/>
                    <a:gd name="connsiteX26" fmla="*/ 1136616 w 1673190"/>
                    <a:gd name="connsiteY26" fmla="*/ 1130353 h 1251797"/>
                    <a:gd name="connsiteX27" fmla="*/ 1140584 w 1673190"/>
                    <a:gd name="connsiteY27" fmla="*/ 1216077 h 1251797"/>
                    <a:gd name="connsiteX28" fmla="*/ 1140584 w 1673190"/>
                    <a:gd name="connsiteY28" fmla="*/ 1056534 h 1251797"/>
                    <a:gd name="connsiteX29" fmla="*/ 1307272 w 1673190"/>
                    <a:gd name="connsiteY29" fmla="*/ 1109716 h 1251797"/>
                    <a:gd name="connsiteX30" fmla="*/ 1249328 w 1673190"/>
                    <a:gd name="connsiteY30" fmla="*/ 920802 h 1251797"/>
                    <a:gd name="connsiteX31" fmla="*/ 1439034 w 1673190"/>
                    <a:gd name="connsiteY31" fmla="*/ 951759 h 1251797"/>
                    <a:gd name="connsiteX32" fmla="*/ 1540634 w 1673190"/>
                    <a:gd name="connsiteY32" fmla="*/ 958110 h 1251797"/>
                    <a:gd name="connsiteX33" fmla="*/ 1430303 w 1673190"/>
                    <a:gd name="connsiteY33" fmla="*/ 764434 h 1251797"/>
                    <a:gd name="connsiteX34" fmla="*/ 1615246 w 1673190"/>
                    <a:gd name="connsiteY34" fmla="*/ 722366 h 1251797"/>
                    <a:gd name="connsiteX35" fmla="*/ 1673190 w 1673190"/>
                    <a:gd name="connsiteY35" fmla="*/ 700140 h 1251797"/>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28679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87353 w 1673190"/>
                    <a:gd name="connsiteY21" fmla="*/ 816822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751646 w 1673190"/>
                    <a:gd name="connsiteY7" fmla="*/ 265958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2241 h 1256669"/>
                    <a:gd name="connsiteX1" fmla="*/ 945322 w 1673190"/>
                    <a:gd name="connsiteY1" fmla="*/ 411729 h 1256669"/>
                    <a:gd name="connsiteX2" fmla="*/ 850072 w 1673190"/>
                    <a:gd name="connsiteY2" fmla="*/ 187892 h 1256669"/>
                    <a:gd name="connsiteX3" fmla="*/ 820703 w 1673190"/>
                    <a:gd name="connsiteY3" fmla="*/ 48985 h 1256669"/>
                    <a:gd name="connsiteX4" fmla="*/ 667509 w 1673190"/>
                    <a:gd name="connsiteY4" fmla="*/ 58510 h 1256669"/>
                    <a:gd name="connsiteX5" fmla="*/ 675446 w 1673190"/>
                    <a:gd name="connsiteY5" fmla="*/ 223610 h 1256669"/>
                    <a:gd name="connsiteX6" fmla="*/ 618296 w 1673190"/>
                    <a:gd name="connsiteY6" fmla="*/ 374423 h 1256669"/>
                    <a:gd name="connsiteX7" fmla="*/ 663539 w 1673190"/>
                    <a:gd name="connsiteY7" fmla="*/ 225197 h 1256669"/>
                    <a:gd name="connsiteX8" fmla="*/ 308734 w 1673190"/>
                    <a:gd name="connsiteY8" fmla="*/ 36285 h 1256669"/>
                    <a:gd name="connsiteX9" fmla="*/ 242059 w 1673190"/>
                    <a:gd name="connsiteY9" fmla="*/ 130741 h 1256669"/>
                    <a:gd name="connsiteX10" fmla="*/ 392871 w 1673190"/>
                    <a:gd name="connsiteY10" fmla="*/ 249010 h 1256669"/>
                    <a:gd name="connsiteX11" fmla="*/ 435734 w 1673190"/>
                    <a:gd name="connsiteY11" fmla="*/ 275204 h 1256669"/>
                    <a:gd name="connsiteX12" fmla="*/ 334134 w 1673190"/>
                    <a:gd name="connsiteY12" fmla="*/ 445860 h 1256669"/>
                    <a:gd name="connsiteX13" fmla="*/ 439702 w 1673190"/>
                    <a:gd name="connsiteY13" fmla="*/ 275204 h 1256669"/>
                    <a:gd name="connsiteX14" fmla="*/ 138078 w 1673190"/>
                    <a:gd name="connsiteY14" fmla="*/ 180747 h 1256669"/>
                    <a:gd name="connsiteX15" fmla="*/ 54734 w 1673190"/>
                    <a:gd name="connsiteY15" fmla="*/ 299810 h 1256669"/>
                    <a:gd name="connsiteX16" fmla="*/ 284922 w 1673190"/>
                    <a:gd name="connsiteY16" fmla="*/ 438716 h 1256669"/>
                    <a:gd name="connsiteX17" fmla="*/ 45209 w 1673190"/>
                    <a:gd name="connsiteY17" fmla="*/ 414110 h 1256669"/>
                    <a:gd name="connsiteX18" fmla="*/ 16634 w 1673190"/>
                    <a:gd name="connsiteY18" fmla="*/ 534760 h 1256669"/>
                    <a:gd name="connsiteX19" fmla="*/ 276984 w 1673190"/>
                    <a:gd name="connsiteY19" fmla="*/ 645885 h 1256669"/>
                    <a:gd name="connsiteX20" fmla="*/ 365090 w 1673190"/>
                    <a:gd name="connsiteY20" fmla="*/ 709385 h 1256669"/>
                    <a:gd name="connsiteX21" fmla="*/ 677828 w 1673190"/>
                    <a:gd name="connsiteY21" fmla="*/ 809398 h 1256669"/>
                    <a:gd name="connsiteX22" fmla="*/ 829434 w 1673190"/>
                    <a:gd name="connsiteY22" fmla="*/ 483960 h 1256669"/>
                    <a:gd name="connsiteX23" fmla="*/ 661953 w 1673190"/>
                    <a:gd name="connsiteY23" fmla="*/ 808603 h 1256669"/>
                    <a:gd name="connsiteX24" fmla="*/ 1152491 w 1673190"/>
                    <a:gd name="connsiteY24" fmla="*/ 1253898 h 1256669"/>
                    <a:gd name="connsiteX25" fmla="*/ 1245359 w 1673190"/>
                    <a:gd name="connsiteY25" fmla="*/ 1226910 h 1256669"/>
                    <a:gd name="connsiteX26" fmla="*/ 1100898 w 1673190"/>
                    <a:gd name="connsiteY26" fmla="*/ 1108642 h 1256669"/>
                    <a:gd name="connsiteX27" fmla="*/ 1123916 w 1673190"/>
                    <a:gd name="connsiteY27" fmla="*/ 1180077 h 1256669"/>
                    <a:gd name="connsiteX28" fmla="*/ 1140584 w 1673190"/>
                    <a:gd name="connsiteY28" fmla="*/ 1058635 h 1256669"/>
                    <a:gd name="connsiteX29" fmla="*/ 1307272 w 1673190"/>
                    <a:gd name="connsiteY29" fmla="*/ 1111817 h 1256669"/>
                    <a:gd name="connsiteX30" fmla="*/ 1249328 w 1673190"/>
                    <a:gd name="connsiteY30" fmla="*/ 922903 h 1256669"/>
                    <a:gd name="connsiteX31" fmla="*/ 1439034 w 1673190"/>
                    <a:gd name="connsiteY31" fmla="*/ 953860 h 1256669"/>
                    <a:gd name="connsiteX32" fmla="*/ 1540634 w 1673190"/>
                    <a:gd name="connsiteY32" fmla="*/ 960211 h 1256669"/>
                    <a:gd name="connsiteX33" fmla="*/ 1430303 w 1673190"/>
                    <a:gd name="connsiteY33" fmla="*/ 766535 h 1256669"/>
                    <a:gd name="connsiteX34" fmla="*/ 1615246 w 1673190"/>
                    <a:gd name="connsiteY34" fmla="*/ 724467 h 1256669"/>
                    <a:gd name="connsiteX35" fmla="*/ 1673190 w 1673190"/>
                    <a:gd name="connsiteY35" fmla="*/ 702241 h 1256669"/>
                    <a:gd name="connsiteX0" fmla="*/ 1673190 w 1673190"/>
                    <a:gd name="connsiteY0" fmla="*/ 712405 h 1266833"/>
                    <a:gd name="connsiteX1" fmla="*/ 945322 w 1673190"/>
                    <a:gd name="connsiteY1" fmla="*/ 421893 h 1266833"/>
                    <a:gd name="connsiteX2" fmla="*/ 850072 w 1673190"/>
                    <a:gd name="connsiteY2" fmla="*/ 198056 h 1266833"/>
                    <a:gd name="connsiteX3" fmla="*/ 820703 w 1673190"/>
                    <a:gd name="connsiteY3" fmla="*/ 59149 h 1266833"/>
                    <a:gd name="connsiteX4" fmla="*/ 667509 w 1673190"/>
                    <a:gd name="connsiteY4" fmla="*/ 68674 h 1266833"/>
                    <a:gd name="connsiteX5" fmla="*/ 675446 w 1673190"/>
                    <a:gd name="connsiteY5" fmla="*/ 233774 h 1266833"/>
                    <a:gd name="connsiteX6" fmla="*/ 618296 w 1673190"/>
                    <a:gd name="connsiteY6" fmla="*/ 384587 h 1266833"/>
                    <a:gd name="connsiteX7" fmla="*/ 663539 w 1673190"/>
                    <a:gd name="connsiteY7" fmla="*/ 235361 h 1266833"/>
                    <a:gd name="connsiteX8" fmla="*/ 308734 w 1673190"/>
                    <a:gd name="connsiteY8" fmla="*/ 46449 h 1266833"/>
                    <a:gd name="connsiteX9" fmla="*/ 242059 w 1673190"/>
                    <a:gd name="connsiteY9" fmla="*/ 140905 h 1266833"/>
                    <a:gd name="connsiteX10" fmla="*/ 392871 w 1673190"/>
                    <a:gd name="connsiteY10" fmla="*/ 259174 h 1266833"/>
                    <a:gd name="connsiteX11" fmla="*/ 435734 w 1673190"/>
                    <a:gd name="connsiteY11" fmla="*/ 285368 h 1266833"/>
                    <a:gd name="connsiteX12" fmla="*/ 334134 w 1673190"/>
                    <a:gd name="connsiteY12" fmla="*/ 456024 h 1266833"/>
                    <a:gd name="connsiteX13" fmla="*/ 439702 w 1673190"/>
                    <a:gd name="connsiteY13" fmla="*/ 285368 h 1266833"/>
                    <a:gd name="connsiteX14" fmla="*/ 138078 w 1673190"/>
                    <a:gd name="connsiteY14" fmla="*/ 190911 h 1266833"/>
                    <a:gd name="connsiteX15" fmla="*/ 54734 w 1673190"/>
                    <a:gd name="connsiteY15" fmla="*/ 309974 h 1266833"/>
                    <a:gd name="connsiteX16" fmla="*/ 284922 w 1673190"/>
                    <a:gd name="connsiteY16" fmla="*/ 448880 h 1266833"/>
                    <a:gd name="connsiteX17" fmla="*/ 45209 w 1673190"/>
                    <a:gd name="connsiteY17" fmla="*/ 424274 h 1266833"/>
                    <a:gd name="connsiteX18" fmla="*/ 16634 w 1673190"/>
                    <a:gd name="connsiteY18" fmla="*/ 544924 h 1266833"/>
                    <a:gd name="connsiteX19" fmla="*/ 276984 w 1673190"/>
                    <a:gd name="connsiteY19" fmla="*/ 656049 h 1266833"/>
                    <a:gd name="connsiteX20" fmla="*/ 365090 w 1673190"/>
                    <a:gd name="connsiteY20" fmla="*/ 719549 h 1266833"/>
                    <a:gd name="connsiteX21" fmla="*/ 677828 w 1673190"/>
                    <a:gd name="connsiteY21" fmla="*/ 819562 h 1266833"/>
                    <a:gd name="connsiteX22" fmla="*/ 829434 w 1673190"/>
                    <a:gd name="connsiteY22" fmla="*/ 494124 h 1266833"/>
                    <a:gd name="connsiteX23" fmla="*/ 661953 w 1673190"/>
                    <a:gd name="connsiteY23" fmla="*/ 818767 h 1266833"/>
                    <a:gd name="connsiteX24" fmla="*/ 1152491 w 1673190"/>
                    <a:gd name="connsiteY24" fmla="*/ 1264062 h 1266833"/>
                    <a:gd name="connsiteX25" fmla="*/ 1245359 w 1673190"/>
                    <a:gd name="connsiteY25" fmla="*/ 1237074 h 1266833"/>
                    <a:gd name="connsiteX26" fmla="*/ 1100898 w 1673190"/>
                    <a:gd name="connsiteY26" fmla="*/ 1118806 h 1266833"/>
                    <a:gd name="connsiteX27" fmla="*/ 1123916 w 1673190"/>
                    <a:gd name="connsiteY27" fmla="*/ 1190241 h 1266833"/>
                    <a:gd name="connsiteX28" fmla="*/ 1140584 w 1673190"/>
                    <a:gd name="connsiteY28" fmla="*/ 1068799 h 1266833"/>
                    <a:gd name="connsiteX29" fmla="*/ 1307272 w 1673190"/>
                    <a:gd name="connsiteY29" fmla="*/ 1121981 h 1266833"/>
                    <a:gd name="connsiteX30" fmla="*/ 1249328 w 1673190"/>
                    <a:gd name="connsiteY30" fmla="*/ 933067 h 1266833"/>
                    <a:gd name="connsiteX31" fmla="*/ 1439034 w 1673190"/>
                    <a:gd name="connsiteY31" fmla="*/ 964024 h 1266833"/>
                    <a:gd name="connsiteX32" fmla="*/ 1540634 w 1673190"/>
                    <a:gd name="connsiteY32" fmla="*/ 970375 h 1266833"/>
                    <a:gd name="connsiteX33" fmla="*/ 1430303 w 1673190"/>
                    <a:gd name="connsiteY33" fmla="*/ 776699 h 1266833"/>
                    <a:gd name="connsiteX34" fmla="*/ 1615246 w 1673190"/>
                    <a:gd name="connsiteY34" fmla="*/ 734631 h 1266833"/>
                    <a:gd name="connsiteX35" fmla="*/ 1673190 w 1673190"/>
                    <a:gd name="connsiteY35" fmla="*/ 712405 h 1266833"/>
                    <a:gd name="connsiteX0" fmla="*/ 1673190 w 1673190"/>
                    <a:gd name="connsiteY0" fmla="*/ 683487 h 1237915"/>
                    <a:gd name="connsiteX1" fmla="*/ 945322 w 1673190"/>
                    <a:gd name="connsiteY1" fmla="*/ 392975 h 1237915"/>
                    <a:gd name="connsiteX2" fmla="*/ 840547 w 1673190"/>
                    <a:gd name="connsiteY2" fmla="*/ 185807 h 1237915"/>
                    <a:gd name="connsiteX3" fmla="*/ 820703 w 1673190"/>
                    <a:gd name="connsiteY3" fmla="*/ 30231 h 1237915"/>
                    <a:gd name="connsiteX4" fmla="*/ 667509 w 1673190"/>
                    <a:gd name="connsiteY4" fmla="*/ 39756 h 1237915"/>
                    <a:gd name="connsiteX5" fmla="*/ 675446 w 1673190"/>
                    <a:gd name="connsiteY5" fmla="*/ 204856 h 1237915"/>
                    <a:gd name="connsiteX6" fmla="*/ 618296 w 1673190"/>
                    <a:gd name="connsiteY6" fmla="*/ 355669 h 1237915"/>
                    <a:gd name="connsiteX7" fmla="*/ 663539 w 1673190"/>
                    <a:gd name="connsiteY7" fmla="*/ 206443 h 1237915"/>
                    <a:gd name="connsiteX8" fmla="*/ 308734 w 1673190"/>
                    <a:gd name="connsiteY8" fmla="*/ 17531 h 1237915"/>
                    <a:gd name="connsiteX9" fmla="*/ 242059 w 1673190"/>
                    <a:gd name="connsiteY9" fmla="*/ 111987 h 1237915"/>
                    <a:gd name="connsiteX10" fmla="*/ 392871 w 1673190"/>
                    <a:gd name="connsiteY10" fmla="*/ 230256 h 1237915"/>
                    <a:gd name="connsiteX11" fmla="*/ 435734 w 1673190"/>
                    <a:gd name="connsiteY11" fmla="*/ 256450 h 1237915"/>
                    <a:gd name="connsiteX12" fmla="*/ 334134 w 1673190"/>
                    <a:gd name="connsiteY12" fmla="*/ 427106 h 1237915"/>
                    <a:gd name="connsiteX13" fmla="*/ 439702 w 1673190"/>
                    <a:gd name="connsiteY13" fmla="*/ 256450 h 1237915"/>
                    <a:gd name="connsiteX14" fmla="*/ 138078 w 1673190"/>
                    <a:gd name="connsiteY14" fmla="*/ 161993 h 1237915"/>
                    <a:gd name="connsiteX15" fmla="*/ 54734 w 1673190"/>
                    <a:gd name="connsiteY15" fmla="*/ 281056 h 1237915"/>
                    <a:gd name="connsiteX16" fmla="*/ 284922 w 1673190"/>
                    <a:gd name="connsiteY16" fmla="*/ 419962 h 1237915"/>
                    <a:gd name="connsiteX17" fmla="*/ 45209 w 1673190"/>
                    <a:gd name="connsiteY17" fmla="*/ 395356 h 1237915"/>
                    <a:gd name="connsiteX18" fmla="*/ 16634 w 1673190"/>
                    <a:gd name="connsiteY18" fmla="*/ 516006 h 1237915"/>
                    <a:gd name="connsiteX19" fmla="*/ 276984 w 1673190"/>
                    <a:gd name="connsiteY19" fmla="*/ 627131 h 1237915"/>
                    <a:gd name="connsiteX20" fmla="*/ 365090 w 1673190"/>
                    <a:gd name="connsiteY20" fmla="*/ 690631 h 1237915"/>
                    <a:gd name="connsiteX21" fmla="*/ 677828 w 1673190"/>
                    <a:gd name="connsiteY21" fmla="*/ 790644 h 1237915"/>
                    <a:gd name="connsiteX22" fmla="*/ 829434 w 1673190"/>
                    <a:gd name="connsiteY22" fmla="*/ 465206 h 1237915"/>
                    <a:gd name="connsiteX23" fmla="*/ 661953 w 1673190"/>
                    <a:gd name="connsiteY23" fmla="*/ 789849 h 1237915"/>
                    <a:gd name="connsiteX24" fmla="*/ 1152491 w 1673190"/>
                    <a:gd name="connsiteY24" fmla="*/ 1235144 h 1237915"/>
                    <a:gd name="connsiteX25" fmla="*/ 1245359 w 1673190"/>
                    <a:gd name="connsiteY25" fmla="*/ 1208156 h 1237915"/>
                    <a:gd name="connsiteX26" fmla="*/ 1100898 w 1673190"/>
                    <a:gd name="connsiteY26" fmla="*/ 1089888 h 1237915"/>
                    <a:gd name="connsiteX27" fmla="*/ 1123916 w 1673190"/>
                    <a:gd name="connsiteY27" fmla="*/ 1161323 h 1237915"/>
                    <a:gd name="connsiteX28" fmla="*/ 1140584 w 1673190"/>
                    <a:gd name="connsiteY28" fmla="*/ 1039881 h 1237915"/>
                    <a:gd name="connsiteX29" fmla="*/ 1307272 w 1673190"/>
                    <a:gd name="connsiteY29" fmla="*/ 1093063 h 1237915"/>
                    <a:gd name="connsiteX30" fmla="*/ 1249328 w 1673190"/>
                    <a:gd name="connsiteY30" fmla="*/ 904149 h 1237915"/>
                    <a:gd name="connsiteX31" fmla="*/ 1439034 w 1673190"/>
                    <a:gd name="connsiteY31" fmla="*/ 935106 h 1237915"/>
                    <a:gd name="connsiteX32" fmla="*/ 1540634 w 1673190"/>
                    <a:gd name="connsiteY32" fmla="*/ 941457 h 1237915"/>
                    <a:gd name="connsiteX33" fmla="*/ 1430303 w 1673190"/>
                    <a:gd name="connsiteY33" fmla="*/ 747781 h 1237915"/>
                    <a:gd name="connsiteX34" fmla="*/ 1615246 w 1673190"/>
                    <a:gd name="connsiteY34" fmla="*/ 705713 h 1237915"/>
                    <a:gd name="connsiteX35" fmla="*/ 1673190 w 1673190"/>
                    <a:gd name="connsiteY35" fmla="*/ 683487 h 1237915"/>
                    <a:gd name="connsiteX0" fmla="*/ 1673190 w 1673190"/>
                    <a:gd name="connsiteY0" fmla="*/ 681238 h 1235666"/>
                    <a:gd name="connsiteX1" fmla="*/ 945322 w 1673190"/>
                    <a:gd name="connsiteY1" fmla="*/ 390726 h 1235666"/>
                    <a:gd name="connsiteX2" fmla="*/ 840547 w 1673190"/>
                    <a:gd name="connsiteY2" fmla="*/ 183558 h 1235666"/>
                    <a:gd name="connsiteX3" fmla="*/ 820703 w 1673190"/>
                    <a:gd name="connsiteY3" fmla="*/ 27982 h 1235666"/>
                    <a:gd name="connsiteX4" fmla="*/ 667509 w 1673190"/>
                    <a:gd name="connsiteY4" fmla="*/ 37507 h 1235666"/>
                    <a:gd name="connsiteX5" fmla="*/ 675446 w 1673190"/>
                    <a:gd name="connsiteY5" fmla="*/ 202607 h 1235666"/>
                    <a:gd name="connsiteX6" fmla="*/ 618296 w 1673190"/>
                    <a:gd name="connsiteY6" fmla="*/ 353420 h 1235666"/>
                    <a:gd name="connsiteX7" fmla="*/ 663539 w 1673190"/>
                    <a:gd name="connsiteY7" fmla="*/ 204194 h 1235666"/>
                    <a:gd name="connsiteX8" fmla="*/ 308734 w 1673190"/>
                    <a:gd name="connsiteY8" fmla="*/ 15282 h 1235666"/>
                    <a:gd name="connsiteX9" fmla="*/ 242059 w 1673190"/>
                    <a:gd name="connsiteY9" fmla="*/ 109738 h 1235666"/>
                    <a:gd name="connsiteX10" fmla="*/ 392871 w 1673190"/>
                    <a:gd name="connsiteY10" fmla="*/ 228007 h 1235666"/>
                    <a:gd name="connsiteX11" fmla="*/ 435734 w 1673190"/>
                    <a:gd name="connsiteY11" fmla="*/ 254201 h 1235666"/>
                    <a:gd name="connsiteX12" fmla="*/ 334134 w 1673190"/>
                    <a:gd name="connsiteY12" fmla="*/ 424857 h 1235666"/>
                    <a:gd name="connsiteX13" fmla="*/ 439702 w 1673190"/>
                    <a:gd name="connsiteY13" fmla="*/ 254201 h 1235666"/>
                    <a:gd name="connsiteX14" fmla="*/ 138078 w 1673190"/>
                    <a:gd name="connsiteY14" fmla="*/ 159744 h 1235666"/>
                    <a:gd name="connsiteX15" fmla="*/ 54734 w 1673190"/>
                    <a:gd name="connsiteY15" fmla="*/ 278807 h 1235666"/>
                    <a:gd name="connsiteX16" fmla="*/ 284922 w 1673190"/>
                    <a:gd name="connsiteY16" fmla="*/ 417713 h 1235666"/>
                    <a:gd name="connsiteX17" fmla="*/ 45209 w 1673190"/>
                    <a:gd name="connsiteY17" fmla="*/ 393107 h 1235666"/>
                    <a:gd name="connsiteX18" fmla="*/ 16634 w 1673190"/>
                    <a:gd name="connsiteY18" fmla="*/ 513757 h 1235666"/>
                    <a:gd name="connsiteX19" fmla="*/ 276984 w 1673190"/>
                    <a:gd name="connsiteY19" fmla="*/ 624882 h 1235666"/>
                    <a:gd name="connsiteX20" fmla="*/ 365090 w 1673190"/>
                    <a:gd name="connsiteY20" fmla="*/ 688382 h 1235666"/>
                    <a:gd name="connsiteX21" fmla="*/ 677828 w 1673190"/>
                    <a:gd name="connsiteY21" fmla="*/ 788395 h 1235666"/>
                    <a:gd name="connsiteX22" fmla="*/ 829434 w 1673190"/>
                    <a:gd name="connsiteY22" fmla="*/ 462957 h 1235666"/>
                    <a:gd name="connsiteX23" fmla="*/ 661953 w 1673190"/>
                    <a:gd name="connsiteY23" fmla="*/ 787600 h 1235666"/>
                    <a:gd name="connsiteX24" fmla="*/ 1152491 w 1673190"/>
                    <a:gd name="connsiteY24" fmla="*/ 1232895 h 1235666"/>
                    <a:gd name="connsiteX25" fmla="*/ 1245359 w 1673190"/>
                    <a:gd name="connsiteY25" fmla="*/ 1205907 h 1235666"/>
                    <a:gd name="connsiteX26" fmla="*/ 1100898 w 1673190"/>
                    <a:gd name="connsiteY26" fmla="*/ 1087639 h 1235666"/>
                    <a:gd name="connsiteX27" fmla="*/ 1123916 w 1673190"/>
                    <a:gd name="connsiteY27" fmla="*/ 1159074 h 1235666"/>
                    <a:gd name="connsiteX28" fmla="*/ 1140584 w 1673190"/>
                    <a:gd name="connsiteY28" fmla="*/ 1037632 h 1235666"/>
                    <a:gd name="connsiteX29" fmla="*/ 1307272 w 1673190"/>
                    <a:gd name="connsiteY29" fmla="*/ 1090814 h 1235666"/>
                    <a:gd name="connsiteX30" fmla="*/ 1249328 w 1673190"/>
                    <a:gd name="connsiteY30" fmla="*/ 901900 h 1235666"/>
                    <a:gd name="connsiteX31" fmla="*/ 1439034 w 1673190"/>
                    <a:gd name="connsiteY31" fmla="*/ 932857 h 1235666"/>
                    <a:gd name="connsiteX32" fmla="*/ 1540634 w 1673190"/>
                    <a:gd name="connsiteY32" fmla="*/ 939208 h 1235666"/>
                    <a:gd name="connsiteX33" fmla="*/ 1430303 w 1673190"/>
                    <a:gd name="connsiteY33" fmla="*/ 745532 h 1235666"/>
                    <a:gd name="connsiteX34" fmla="*/ 1615246 w 1673190"/>
                    <a:gd name="connsiteY34" fmla="*/ 703464 h 1235666"/>
                    <a:gd name="connsiteX35" fmla="*/ 1673190 w 1673190"/>
                    <a:gd name="connsiteY35" fmla="*/ 681238 h 1235666"/>
                    <a:gd name="connsiteX0" fmla="*/ 1673190 w 1673190"/>
                    <a:gd name="connsiteY0" fmla="*/ 687394 h 1241822"/>
                    <a:gd name="connsiteX1" fmla="*/ 945322 w 1673190"/>
                    <a:gd name="connsiteY1" fmla="*/ 396882 h 1241822"/>
                    <a:gd name="connsiteX2" fmla="*/ 840547 w 1673190"/>
                    <a:gd name="connsiteY2" fmla="*/ 189714 h 1241822"/>
                    <a:gd name="connsiteX3" fmla="*/ 827847 w 1673190"/>
                    <a:gd name="connsiteY3" fmla="*/ 19851 h 1241822"/>
                    <a:gd name="connsiteX4" fmla="*/ 667509 w 1673190"/>
                    <a:gd name="connsiteY4" fmla="*/ 43663 h 1241822"/>
                    <a:gd name="connsiteX5" fmla="*/ 675446 w 1673190"/>
                    <a:gd name="connsiteY5" fmla="*/ 208763 h 1241822"/>
                    <a:gd name="connsiteX6" fmla="*/ 618296 w 1673190"/>
                    <a:gd name="connsiteY6" fmla="*/ 359576 h 1241822"/>
                    <a:gd name="connsiteX7" fmla="*/ 663539 w 1673190"/>
                    <a:gd name="connsiteY7" fmla="*/ 210350 h 1241822"/>
                    <a:gd name="connsiteX8" fmla="*/ 308734 w 1673190"/>
                    <a:gd name="connsiteY8" fmla="*/ 21438 h 1241822"/>
                    <a:gd name="connsiteX9" fmla="*/ 242059 w 1673190"/>
                    <a:gd name="connsiteY9" fmla="*/ 115894 h 1241822"/>
                    <a:gd name="connsiteX10" fmla="*/ 392871 w 1673190"/>
                    <a:gd name="connsiteY10" fmla="*/ 234163 h 1241822"/>
                    <a:gd name="connsiteX11" fmla="*/ 435734 w 1673190"/>
                    <a:gd name="connsiteY11" fmla="*/ 260357 h 1241822"/>
                    <a:gd name="connsiteX12" fmla="*/ 334134 w 1673190"/>
                    <a:gd name="connsiteY12" fmla="*/ 431013 h 1241822"/>
                    <a:gd name="connsiteX13" fmla="*/ 439702 w 1673190"/>
                    <a:gd name="connsiteY13" fmla="*/ 260357 h 1241822"/>
                    <a:gd name="connsiteX14" fmla="*/ 138078 w 1673190"/>
                    <a:gd name="connsiteY14" fmla="*/ 165900 h 1241822"/>
                    <a:gd name="connsiteX15" fmla="*/ 54734 w 1673190"/>
                    <a:gd name="connsiteY15" fmla="*/ 284963 h 1241822"/>
                    <a:gd name="connsiteX16" fmla="*/ 284922 w 1673190"/>
                    <a:gd name="connsiteY16" fmla="*/ 423869 h 1241822"/>
                    <a:gd name="connsiteX17" fmla="*/ 45209 w 1673190"/>
                    <a:gd name="connsiteY17" fmla="*/ 399263 h 1241822"/>
                    <a:gd name="connsiteX18" fmla="*/ 16634 w 1673190"/>
                    <a:gd name="connsiteY18" fmla="*/ 519913 h 1241822"/>
                    <a:gd name="connsiteX19" fmla="*/ 276984 w 1673190"/>
                    <a:gd name="connsiteY19" fmla="*/ 631038 h 1241822"/>
                    <a:gd name="connsiteX20" fmla="*/ 365090 w 1673190"/>
                    <a:gd name="connsiteY20" fmla="*/ 694538 h 1241822"/>
                    <a:gd name="connsiteX21" fmla="*/ 677828 w 1673190"/>
                    <a:gd name="connsiteY21" fmla="*/ 794551 h 1241822"/>
                    <a:gd name="connsiteX22" fmla="*/ 829434 w 1673190"/>
                    <a:gd name="connsiteY22" fmla="*/ 469113 h 1241822"/>
                    <a:gd name="connsiteX23" fmla="*/ 661953 w 1673190"/>
                    <a:gd name="connsiteY23" fmla="*/ 793756 h 1241822"/>
                    <a:gd name="connsiteX24" fmla="*/ 1152491 w 1673190"/>
                    <a:gd name="connsiteY24" fmla="*/ 1239051 h 1241822"/>
                    <a:gd name="connsiteX25" fmla="*/ 1245359 w 1673190"/>
                    <a:gd name="connsiteY25" fmla="*/ 1212063 h 1241822"/>
                    <a:gd name="connsiteX26" fmla="*/ 1100898 w 1673190"/>
                    <a:gd name="connsiteY26" fmla="*/ 1093795 h 1241822"/>
                    <a:gd name="connsiteX27" fmla="*/ 1123916 w 1673190"/>
                    <a:gd name="connsiteY27" fmla="*/ 1165230 h 1241822"/>
                    <a:gd name="connsiteX28" fmla="*/ 1140584 w 1673190"/>
                    <a:gd name="connsiteY28" fmla="*/ 1043788 h 1241822"/>
                    <a:gd name="connsiteX29" fmla="*/ 1307272 w 1673190"/>
                    <a:gd name="connsiteY29" fmla="*/ 1096970 h 1241822"/>
                    <a:gd name="connsiteX30" fmla="*/ 1249328 w 1673190"/>
                    <a:gd name="connsiteY30" fmla="*/ 908056 h 1241822"/>
                    <a:gd name="connsiteX31" fmla="*/ 1439034 w 1673190"/>
                    <a:gd name="connsiteY31" fmla="*/ 939013 h 1241822"/>
                    <a:gd name="connsiteX32" fmla="*/ 1540634 w 1673190"/>
                    <a:gd name="connsiteY32" fmla="*/ 945364 h 1241822"/>
                    <a:gd name="connsiteX33" fmla="*/ 1430303 w 1673190"/>
                    <a:gd name="connsiteY33" fmla="*/ 751688 h 1241822"/>
                    <a:gd name="connsiteX34" fmla="*/ 1615246 w 1673190"/>
                    <a:gd name="connsiteY34" fmla="*/ 709620 h 1241822"/>
                    <a:gd name="connsiteX35" fmla="*/ 1673190 w 1673190"/>
                    <a:gd name="connsiteY35" fmla="*/ 687394 h 1241822"/>
                    <a:gd name="connsiteX0" fmla="*/ 1673190 w 1673190"/>
                    <a:gd name="connsiteY0" fmla="*/ 685665 h 1240093"/>
                    <a:gd name="connsiteX1" fmla="*/ 945322 w 1673190"/>
                    <a:gd name="connsiteY1" fmla="*/ 395153 h 1240093"/>
                    <a:gd name="connsiteX2" fmla="*/ 840547 w 1673190"/>
                    <a:gd name="connsiteY2" fmla="*/ 187985 h 1240093"/>
                    <a:gd name="connsiteX3" fmla="*/ 827847 w 1673190"/>
                    <a:gd name="connsiteY3" fmla="*/ 18122 h 1240093"/>
                    <a:gd name="connsiteX4" fmla="*/ 667509 w 1673190"/>
                    <a:gd name="connsiteY4" fmla="*/ 41934 h 1240093"/>
                    <a:gd name="connsiteX5" fmla="*/ 675446 w 1673190"/>
                    <a:gd name="connsiteY5" fmla="*/ 207034 h 1240093"/>
                    <a:gd name="connsiteX6" fmla="*/ 618296 w 1673190"/>
                    <a:gd name="connsiteY6" fmla="*/ 357847 h 1240093"/>
                    <a:gd name="connsiteX7" fmla="*/ 663539 w 1673190"/>
                    <a:gd name="connsiteY7" fmla="*/ 208621 h 1240093"/>
                    <a:gd name="connsiteX8" fmla="*/ 308734 w 1673190"/>
                    <a:gd name="connsiteY8" fmla="*/ 19709 h 1240093"/>
                    <a:gd name="connsiteX9" fmla="*/ 242059 w 1673190"/>
                    <a:gd name="connsiteY9" fmla="*/ 114165 h 1240093"/>
                    <a:gd name="connsiteX10" fmla="*/ 392871 w 1673190"/>
                    <a:gd name="connsiteY10" fmla="*/ 232434 h 1240093"/>
                    <a:gd name="connsiteX11" fmla="*/ 435734 w 1673190"/>
                    <a:gd name="connsiteY11" fmla="*/ 258628 h 1240093"/>
                    <a:gd name="connsiteX12" fmla="*/ 334134 w 1673190"/>
                    <a:gd name="connsiteY12" fmla="*/ 429284 h 1240093"/>
                    <a:gd name="connsiteX13" fmla="*/ 439702 w 1673190"/>
                    <a:gd name="connsiteY13" fmla="*/ 258628 h 1240093"/>
                    <a:gd name="connsiteX14" fmla="*/ 138078 w 1673190"/>
                    <a:gd name="connsiteY14" fmla="*/ 164171 h 1240093"/>
                    <a:gd name="connsiteX15" fmla="*/ 54734 w 1673190"/>
                    <a:gd name="connsiteY15" fmla="*/ 283234 h 1240093"/>
                    <a:gd name="connsiteX16" fmla="*/ 284922 w 1673190"/>
                    <a:gd name="connsiteY16" fmla="*/ 422140 h 1240093"/>
                    <a:gd name="connsiteX17" fmla="*/ 45209 w 1673190"/>
                    <a:gd name="connsiteY17" fmla="*/ 397534 h 1240093"/>
                    <a:gd name="connsiteX18" fmla="*/ 16634 w 1673190"/>
                    <a:gd name="connsiteY18" fmla="*/ 518184 h 1240093"/>
                    <a:gd name="connsiteX19" fmla="*/ 276984 w 1673190"/>
                    <a:gd name="connsiteY19" fmla="*/ 629309 h 1240093"/>
                    <a:gd name="connsiteX20" fmla="*/ 365090 w 1673190"/>
                    <a:gd name="connsiteY20" fmla="*/ 692809 h 1240093"/>
                    <a:gd name="connsiteX21" fmla="*/ 677828 w 1673190"/>
                    <a:gd name="connsiteY21" fmla="*/ 792822 h 1240093"/>
                    <a:gd name="connsiteX22" fmla="*/ 829434 w 1673190"/>
                    <a:gd name="connsiteY22" fmla="*/ 467384 h 1240093"/>
                    <a:gd name="connsiteX23" fmla="*/ 661953 w 1673190"/>
                    <a:gd name="connsiteY23" fmla="*/ 792027 h 1240093"/>
                    <a:gd name="connsiteX24" fmla="*/ 1152491 w 1673190"/>
                    <a:gd name="connsiteY24" fmla="*/ 1237322 h 1240093"/>
                    <a:gd name="connsiteX25" fmla="*/ 1245359 w 1673190"/>
                    <a:gd name="connsiteY25" fmla="*/ 1210334 h 1240093"/>
                    <a:gd name="connsiteX26" fmla="*/ 1100898 w 1673190"/>
                    <a:gd name="connsiteY26" fmla="*/ 1092066 h 1240093"/>
                    <a:gd name="connsiteX27" fmla="*/ 1123916 w 1673190"/>
                    <a:gd name="connsiteY27" fmla="*/ 1163501 h 1240093"/>
                    <a:gd name="connsiteX28" fmla="*/ 1140584 w 1673190"/>
                    <a:gd name="connsiteY28" fmla="*/ 1042059 h 1240093"/>
                    <a:gd name="connsiteX29" fmla="*/ 1307272 w 1673190"/>
                    <a:gd name="connsiteY29" fmla="*/ 1095241 h 1240093"/>
                    <a:gd name="connsiteX30" fmla="*/ 1249328 w 1673190"/>
                    <a:gd name="connsiteY30" fmla="*/ 906327 h 1240093"/>
                    <a:gd name="connsiteX31" fmla="*/ 1439034 w 1673190"/>
                    <a:gd name="connsiteY31" fmla="*/ 937284 h 1240093"/>
                    <a:gd name="connsiteX32" fmla="*/ 1540634 w 1673190"/>
                    <a:gd name="connsiteY32" fmla="*/ 943635 h 1240093"/>
                    <a:gd name="connsiteX33" fmla="*/ 1430303 w 1673190"/>
                    <a:gd name="connsiteY33" fmla="*/ 749959 h 1240093"/>
                    <a:gd name="connsiteX34" fmla="*/ 1615246 w 1673190"/>
                    <a:gd name="connsiteY34" fmla="*/ 707891 h 1240093"/>
                    <a:gd name="connsiteX35" fmla="*/ 1673190 w 1673190"/>
                    <a:gd name="connsiteY35" fmla="*/ 685665 h 1240093"/>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8489 w 1678489"/>
                    <a:gd name="connsiteY0" fmla="*/ 691936 h 1246364"/>
                    <a:gd name="connsiteX1" fmla="*/ 950621 w 1678489"/>
                    <a:gd name="connsiteY1" fmla="*/ 401424 h 1246364"/>
                    <a:gd name="connsiteX2" fmla="*/ 845846 w 1678489"/>
                    <a:gd name="connsiteY2" fmla="*/ 194256 h 1246364"/>
                    <a:gd name="connsiteX3" fmla="*/ 833146 w 1678489"/>
                    <a:gd name="connsiteY3" fmla="*/ 24393 h 1246364"/>
                    <a:gd name="connsiteX4" fmla="*/ 672808 w 1678489"/>
                    <a:gd name="connsiteY4" fmla="*/ 48205 h 1246364"/>
                    <a:gd name="connsiteX5" fmla="*/ 680745 w 1678489"/>
                    <a:gd name="connsiteY5" fmla="*/ 213305 h 1246364"/>
                    <a:gd name="connsiteX6" fmla="*/ 623595 w 1678489"/>
                    <a:gd name="connsiteY6" fmla="*/ 364118 h 1246364"/>
                    <a:gd name="connsiteX7" fmla="*/ 668838 w 1678489"/>
                    <a:gd name="connsiteY7" fmla="*/ 214892 h 1246364"/>
                    <a:gd name="connsiteX8" fmla="*/ 314033 w 1678489"/>
                    <a:gd name="connsiteY8" fmla="*/ 25980 h 1246364"/>
                    <a:gd name="connsiteX9" fmla="*/ 247358 w 1678489"/>
                    <a:gd name="connsiteY9" fmla="*/ 120436 h 1246364"/>
                    <a:gd name="connsiteX10" fmla="*/ 398170 w 1678489"/>
                    <a:gd name="connsiteY10" fmla="*/ 238705 h 1246364"/>
                    <a:gd name="connsiteX11" fmla="*/ 441033 w 1678489"/>
                    <a:gd name="connsiteY11" fmla="*/ 264899 h 1246364"/>
                    <a:gd name="connsiteX12" fmla="*/ 339433 w 1678489"/>
                    <a:gd name="connsiteY12" fmla="*/ 435555 h 1246364"/>
                    <a:gd name="connsiteX13" fmla="*/ 445001 w 1678489"/>
                    <a:gd name="connsiteY13" fmla="*/ 264899 h 1246364"/>
                    <a:gd name="connsiteX14" fmla="*/ 143377 w 1678489"/>
                    <a:gd name="connsiteY14" fmla="*/ 170442 h 1246364"/>
                    <a:gd name="connsiteX15" fmla="*/ 60033 w 1678489"/>
                    <a:gd name="connsiteY15" fmla="*/ 289505 h 1246364"/>
                    <a:gd name="connsiteX16" fmla="*/ 290221 w 1678489"/>
                    <a:gd name="connsiteY16" fmla="*/ 428411 h 1246364"/>
                    <a:gd name="connsiteX17" fmla="*/ 50508 w 1678489"/>
                    <a:gd name="connsiteY17" fmla="*/ 403805 h 1246364"/>
                    <a:gd name="connsiteX18" fmla="*/ 21933 w 1678489"/>
                    <a:gd name="connsiteY18" fmla="*/ 524455 h 1246364"/>
                    <a:gd name="connsiteX19" fmla="*/ 282283 w 1678489"/>
                    <a:gd name="connsiteY19" fmla="*/ 635580 h 1246364"/>
                    <a:gd name="connsiteX20" fmla="*/ 370389 w 1678489"/>
                    <a:gd name="connsiteY20" fmla="*/ 699080 h 1246364"/>
                    <a:gd name="connsiteX21" fmla="*/ 683127 w 1678489"/>
                    <a:gd name="connsiteY21" fmla="*/ 799093 h 1246364"/>
                    <a:gd name="connsiteX22" fmla="*/ 834733 w 1678489"/>
                    <a:gd name="connsiteY22" fmla="*/ 473655 h 1246364"/>
                    <a:gd name="connsiteX23" fmla="*/ 667252 w 1678489"/>
                    <a:gd name="connsiteY23" fmla="*/ 798298 h 1246364"/>
                    <a:gd name="connsiteX24" fmla="*/ 1157790 w 1678489"/>
                    <a:gd name="connsiteY24" fmla="*/ 1243593 h 1246364"/>
                    <a:gd name="connsiteX25" fmla="*/ 1250658 w 1678489"/>
                    <a:gd name="connsiteY25" fmla="*/ 1216605 h 1246364"/>
                    <a:gd name="connsiteX26" fmla="*/ 1106197 w 1678489"/>
                    <a:gd name="connsiteY26" fmla="*/ 1098337 h 1246364"/>
                    <a:gd name="connsiteX27" fmla="*/ 1129215 w 1678489"/>
                    <a:gd name="connsiteY27" fmla="*/ 1169772 h 1246364"/>
                    <a:gd name="connsiteX28" fmla="*/ 1145883 w 1678489"/>
                    <a:gd name="connsiteY28" fmla="*/ 1048330 h 1246364"/>
                    <a:gd name="connsiteX29" fmla="*/ 1312571 w 1678489"/>
                    <a:gd name="connsiteY29" fmla="*/ 1101512 h 1246364"/>
                    <a:gd name="connsiteX30" fmla="*/ 1254627 w 1678489"/>
                    <a:gd name="connsiteY30" fmla="*/ 912598 h 1246364"/>
                    <a:gd name="connsiteX31" fmla="*/ 1444333 w 1678489"/>
                    <a:gd name="connsiteY31" fmla="*/ 943555 h 1246364"/>
                    <a:gd name="connsiteX32" fmla="*/ 1545933 w 1678489"/>
                    <a:gd name="connsiteY32" fmla="*/ 949906 h 1246364"/>
                    <a:gd name="connsiteX33" fmla="*/ 1435602 w 1678489"/>
                    <a:gd name="connsiteY33" fmla="*/ 756230 h 1246364"/>
                    <a:gd name="connsiteX34" fmla="*/ 1620545 w 1678489"/>
                    <a:gd name="connsiteY34" fmla="*/ 714162 h 1246364"/>
                    <a:gd name="connsiteX35" fmla="*/ 1678489 w 1678489"/>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403805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80880 w 1680880"/>
                    <a:gd name="connsiteY0" fmla="*/ 691936 h 1246364"/>
                    <a:gd name="connsiteX1" fmla="*/ 953012 w 1680880"/>
                    <a:gd name="connsiteY1" fmla="*/ 401424 h 1246364"/>
                    <a:gd name="connsiteX2" fmla="*/ 848237 w 1680880"/>
                    <a:gd name="connsiteY2" fmla="*/ 194256 h 1246364"/>
                    <a:gd name="connsiteX3" fmla="*/ 835537 w 1680880"/>
                    <a:gd name="connsiteY3" fmla="*/ 24393 h 1246364"/>
                    <a:gd name="connsiteX4" fmla="*/ 675199 w 1680880"/>
                    <a:gd name="connsiteY4" fmla="*/ 48205 h 1246364"/>
                    <a:gd name="connsiteX5" fmla="*/ 683136 w 1680880"/>
                    <a:gd name="connsiteY5" fmla="*/ 213305 h 1246364"/>
                    <a:gd name="connsiteX6" fmla="*/ 625986 w 1680880"/>
                    <a:gd name="connsiteY6" fmla="*/ 364118 h 1246364"/>
                    <a:gd name="connsiteX7" fmla="*/ 671229 w 1680880"/>
                    <a:gd name="connsiteY7" fmla="*/ 214892 h 1246364"/>
                    <a:gd name="connsiteX8" fmla="*/ 316424 w 1680880"/>
                    <a:gd name="connsiteY8" fmla="*/ 25980 h 1246364"/>
                    <a:gd name="connsiteX9" fmla="*/ 249749 w 1680880"/>
                    <a:gd name="connsiteY9" fmla="*/ 120436 h 1246364"/>
                    <a:gd name="connsiteX10" fmla="*/ 400561 w 1680880"/>
                    <a:gd name="connsiteY10" fmla="*/ 238705 h 1246364"/>
                    <a:gd name="connsiteX11" fmla="*/ 443424 w 1680880"/>
                    <a:gd name="connsiteY11" fmla="*/ 264899 h 1246364"/>
                    <a:gd name="connsiteX12" fmla="*/ 341824 w 1680880"/>
                    <a:gd name="connsiteY12" fmla="*/ 435555 h 1246364"/>
                    <a:gd name="connsiteX13" fmla="*/ 447392 w 1680880"/>
                    <a:gd name="connsiteY13" fmla="*/ 264899 h 1246364"/>
                    <a:gd name="connsiteX14" fmla="*/ 145768 w 1680880"/>
                    <a:gd name="connsiteY14" fmla="*/ 170442 h 1246364"/>
                    <a:gd name="connsiteX15" fmla="*/ 62424 w 1680880"/>
                    <a:gd name="connsiteY15" fmla="*/ 289505 h 1246364"/>
                    <a:gd name="connsiteX16" fmla="*/ 292612 w 1680880"/>
                    <a:gd name="connsiteY16" fmla="*/ 428411 h 1246364"/>
                    <a:gd name="connsiteX17" fmla="*/ 52899 w 1680880"/>
                    <a:gd name="connsiteY17" fmla="*/ 399042 h 1246364"/>
                    <a:gd name="connsiteX18" fmla="*/ 38612 w 1680880"/>
                    <a:gd name="connsiteY18" fmla="*/ 524455 h 1246364"/>
                    <a:gd name="connsiteX19" fmla="*/ 284674 w 1680880"/>
                    <a:gd name="connsiteY19" fmla="*/ 635580 h 1246364"/>
                    <a:gd name="connsiteX20" fmla="*/ 372780 w 1680880"/>
                    <a:gd name="connsiteY20" fmla="*/ 699080 h 1246364"/>
                    <a:gd name="connsiteX21" fmla="*/ 685518 w 1680880"/>
                    <a:gd name="connsiteY21" fmla="*/ 799093 h 1246364"/>
                    <a:gd name="connsiteX22" fmla="*/ 837124 w 1680880"/>
                    <a:gd name="connsiteY22" fmla="*/ 473655 h 1246364"/>
                    <a:gd name="connsiteX23" fmla="*/ 669643 w 1680880"/>
                    <a:gd name="connsiteY23" fmla="*/ 798298 h 1246364"/>
                    <a:gd name="connsiteX24" fmla="*/ 1160181 w 1680880"/>
                    <a:gd name="connsiteY24" fmla="*/ 1243593 h 1246364"/>
                    <a:gd name="connsiteX25" fmla="*/ 1253049 w 1680880"/>
                    <a:gd name="connsiteY25" fmla="*/ 1216605 h 1246364"/>
                    <a:gd name="connsiteX26" fmla="*/ 1108588 w 1680880"/>
                    <a:gd name="connsiteY26" fmla="*/ 1098337 h 1246364"/>
                    <a:gd name="connsiteX27" fmla="*/ 1131606 w 1680880"/>
                    <a:gd name="connsiteY27" fmla="*/ 1169772 h 1246364"/>
                    <a:gd name="connsiteX28" fmla="*/ 1148274 w 1680880"/>
                    <a:gd name="connsiteY28" fmla="*/ 1048330 h 1246364"/>
                    <a:gd name="connsiteX29" fmla="*/ 1314962 w 1680880"/>
                    <a:gd name="connsiteY29" fmla="*/ 1101512 h 1246364"/>
                    <a:gd name="connsiteX30" fmla="*/ 1257018 w 1680880"/>
                    <a:gd name="connsiteY30" fmla="*/ 912598 h 1246364"/>
                    <a:gd name="connsiteX31" fmla="*/ 1446724 w 1680880"/>
                    <a:gd name="connsiteY31" fmla="*/ 943555 h 1246364"/>
                    <a:gd name="connsiteX32" fmla="*/ 1548324 w 1680880"/>
                    <a:gd name="connsiteY32" fmla="*/ 949906 h 1246364"/>
                    <a:gd name="connsiteX33" fmla="*/ 1437993 w 1680880"/>
                    <a:gd name="connsiteY33" fmla="*/ 756230 h 1246364"/>
                    <a:gd name="connsiteX34" fmla="*/ 1622936 w 1680880"/>
                    <a:gd name="connsiteY34" fmla="*/ 714162 h 1246364"/>
                    <a:gd name="connsiteX35" fmla="*/ 1680880 w 1680880"/>
                    <a:gd name="connsiteY35" fmla="*/ 691936 h 1246364"/>
                    <a:gd name="connsiteX0" fmla="*/ 1688648 w 1688648"/>
                    <a:gd name="connsiteY0" fmla="*/ 691936 h 1246364"/>
                    <a:gd name="connsiteX1" fmla="*/ 960780 w 1688648"/>
                    <a:gd name="connsiteY1" fmla="*/ 401424 h 1246364"/>
                    <a:gd name="connsiteX2" fmla="*/ 856005 w 1688648"/>
                    <a:gd name="connsiteY2" fmla="*/ 194256 h 1246364"/>
                    <a:gd name="connsiteX3" fmla="*/ 843305 w 1688648"/>
                    <a:gd name="connsiteY3" fmla="*/ 24393 h 1246364"/>
                    <a:gd name="connsiteX4" fmla="*/ 682967 w 1688648"/>
                    <a:gd name="connsiteY4" fmla="*/ 48205 h 1246364"/>
                    <a:gd name="connsiteX5" fmla="*/ 690904 w 1688648"/>
                    <a:gd name="connsiteY5" fmla="*/ 213305 h 1246364"/>
                    <a:gd name="connsiteX6" fmla="*/ 633754 w 1688648"/>
                    <a:gd name="connsiteY6" fmla="*/ 364118 h 1246364"/>
                    <a:gd name="connsiteX7" fmla="*/ 678997 w 1688648"/>
                    <a:gd name="connsiteY7" fmla="*/ 214892 h 1246364"/>
                    <a:gd name="connsiteX8" fmla="*/ 324192 w 1688648"/>
                    <a:gd name="connsiteY8" fmla="*/ 25980 h 1246364"/>
                    <a:gd name="connsiteX9" fmla="*/ 257517 w 1688648"/>
                    <a:gd name="connsiteY9" fmla="*/ 120436 h 1246364"/>
                    <a:gd name="connsiteX10" fmla="*/ 408329 w 1688648"/>
                    <a:gd name="connsiteY10" fmla="*/ 238705 h 1246364"/>
                    <a:gd name="connsiteX11" fmla="*/ 451192 w 1688648"/>
                    <a:gd name="connsiteY11" fmla="*/ 264899 h 1246364"/>
                    <a:gd name="connsiteX12" fmla="*/ 349592 w 1688648"/>
                    <a:gd name="connsiteY12" fmla="*/ 435555 h 1246364"/>
                    <a:gd name="connsiteX13" fmla="*/ 455160 w 1688648"/>
                    <a:gd name="connsiteY13" fmla="*/ 264899 h 1246364"/>
                    <a:gd name="connsiteX14" fmla="*/ 153536 w 1688648"/>
                    <a:gd name="connsiteY14" fmla="*/ 170442 h 1246364"/>
                    <a:gd name="connsiteX15" fmla="*/ 70192 w 1688648"/>
                    <a:gd name="connsiteY15" fmla="*/ 289505 h 1246364"/>
                    <a:gd name="connsiteX16" fmla="*/ 300380 w 1688648"/>
                    <a:gd name="connsiteY16" fmla="*/ 428411 h 1246364"/>
                    <a:gd name="connsiteX17" fmla="*/ 60667 w 1688648"/>
                    <a:gd name="connsiteY17" fmla="*/ 399042 h 1246364"/>
                    <a:gd name="connsiteX18" fmla="*/ 46380 w 1688648"/>
                    <a:gd name="connsiteY18" fmla="*/ 524455 h 1246364"/>
                    <a:gd name="connsiteX19" fmla="*/ 292442 w 1688648"/>
                    <a:gd name="connsiteY19" fmla="*/ 635580 h 1246364"/>
                    <a:gd name="connsiteX20" fmla="*/ 380548 w 1688648"/>
                    <a:gd name="connsiteY20" fmla="*/ 699080 h 1246364"/>
                    <a:gd name="connsiteX21" fmla="*/ 693286 w 1688648"/>
                    <a:gd name="connsiteY21" fmla="*/ 799093 h 1246364"/>
                    <a:gd name="connsiteX22" fmla="*/ 844892 w 1688648"/>
                    <a:gd name="connsiteY22" fmla="*/ 473655 h 1246364"/>
                    <a:gd name="connsiteX23" fmla="*/ 677411 w 1688648"/>
                    <a:gd name="connsiteY23" fmla="*/ 798298 h 1246364"/>
                    <a:gd name="connsiteX24" fmla="*/ 1167949 w 1688648"/>
                    <a:gd name="connsiteY24" fmla="*/ 1243593 h 1246364"/>
                    <a:gd name="connsiteX25" fmla="*/ 1260817 w 1688648"/>
                    <a:gd name="connsiteY25" fmla="*/ 1216605 h 1246364"/>
                    <a:gd name="connsiteX26" fmla="*/ 1116356 w 1688648"/>
                    <a:gd name="connsiteY26" fmla="*/ 1098337 h 1246364"/>
                    <a:gd name="connsiteX27" fmla="*/ 1139374 w 1688648"/>
                    <a:gd name="connsiteY27" fmla="*/ 1169772 h 1246364"/>
                    <a:gd name="connsiteX28" fmla="*/ 1156042 w 1688648"/>
                    <a:gd name="connsiteY28" fmla="*/ 1048330 h 1246364"/>
                    <a:gd name="connsiteX29" fmla="*/ 1322730 w 1688648"/>
                    <a:gd name="connsiteY29" fmla="*/ 1101512 h 1246364"/>
                    <a:gd name="connsiteX30" fmla="*/ 1264786 w 1688648"/>
                    <a:gd name="connsiteY30" fmla="*/ 912598 h 1246364"/>
                    <a:gd name="connsiteX31" fmla="*/ 1454492 w 1688648"/>
                    <a:gd name="connsiteY31" fmla="*/ 943555 h 1246364"/>
                    <a:gd name="connsiteX32" fmla="*/ 1556092 w 1688648"/>
                    <a:gd name="connsiteY32" fmla="*/ 949906 h 1246364"/>
                    <a:gd name="connsiteX33" fmla="*/ 1445761 w 1688648"/>
                    <a:gd name="connsiteY33" fmla="*/ 756230 h 1246364"/>
                    <a:gd name="connsiteX34" fmla="*/ 1630704 w 1688648"/>
                    <a:gd name="connsiteY34" fmla="*/ 714162 h 1246364"/>
                    <a:gd name="connsiteX35" fmla="*/ 1688648 w 1688648"/>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4159"/>
                    <a:gd name="connsiteX1" fmla="*/ 959794 w 1687662"/>
                    <a:gd name="connsiteY1" fmla="*/ 401424 h 1244159"/>
                    <a:gd name="connsiteX2" fmla="*/ 855019 w 1687662"/>
                    <a:gd name="connsiteY2" fmla="*/ 194256 h 1244159"/>
                    <a:gd name="connsiteX3" fmla="*/ 842319 w 1687662"/>
                    <a:gd name="connsiteY3" fmla="*/ 24393 h 1244159"/>
                    <a:gd name="connsiteX4" fmla="*/ 681981 w 1687662"/>
                    <a:gd name="connsiteY4" fmla="*/ 48205 h 1244159"/>
                    <a:gd name="connsiteX5" fmla="*/ 689918 w 1687662"/>
                    <a:gd name="connsiteY5" fmla="*/ 213305 h 1244159"/>
                    <a:gd name="connsiteX6" fmla="*/ 632768 w 1687662"/>
                    <a:gd name="connsiteY6" fmla="*/ 364118 h 1244159"/>
                    <a:gd name="connsiteX7" fmla="*/ 678011 w 1687662"/>
                    <a:gd name="connsiteY7" fmla="*/ 214892 h 1244159"/>
                    <a:gd name="connsiteX8" fmla="*/ 323206 w 1687662"/>
                    <a:gd name="connsiteY8" fmla="*/ 25980 h 1244159"/>
                    <a:gd name="connsiteX9" fmla="*/ 256531 w 1687662"/>
                    <a:gd name="connsiteY9" fmla="*/ 120436 h 1244159"/>
                    <a:gd name="connsiteX10" fmla="*/ 407343 w 1687662"/>
                    <a:gd name="connsiteY10" fmla="*/ 238705 h 1244159"/>
                    <a:gd name="connsiteX11" fmla="*/ 450206 w 1687662"/>
                    <a:gd name="connsiteY11" fmla="*/ 264899 h 1244159"/>
                    <a:gd name="connsiteX12" fmla="*/ 348606 w 1687662"/>
                    <a:gd name="connsiteY12" fmla="*/ 435555 h 1244159"/>
                    <a:gd name="connsiteX13" fmla="*/ 456555 w 1687662"/>
                    <a:gd name="connsiteY13" fmla="*/ 264899 h 1244159"/>
                    <a:gd name="connsiteX14" fmla="*/ 152550 w 1687662"/>
                    <a:gd name="connsiteY14" fmla="*/ 170442 h 1244159"/>
                    <a:gd name="connsiteX15" fmla="*/ 69206 w 1687662"/>
                    <a:gd name="connsiteY15" fmla="*/ 289505 h 1244159"/>
                    <a:gd name="connsiteX16" fmla="*/ 299394 w 1687662"/>
                    <a:gd name="connsiteY16" fmla="*/ 428411 h 1244159"/>
                    <a:gd name="connsiteX17" fmla="*/ 59681 w 1687662"/>
                    <a:gd name="connsiteY17" fmla="*/ 399042 h 1244159"/>
                    <a:gd name="connsiteX18" fmla="*/ 45394 w 1687662"/>
                    <a:gd name="connsiteY18" fmla="*/ 524455 h 1244159"/>
                    <a:gd name="connsiteX19" fmla="*/ 291456 w 1687662"/>
                    <a:gd name="connsiteY19" fmla="*/ 635580 h 1244159"/>
                    <a:gd name="connsiteX20" fmla="*/ 379562 w 1687662"/>
                    <a:gd name="connsiteY20" fmla="*/ 699080 h 1244159"/>
                    <a:gd name="connsiteX21" fmla="*/ 689918 w 1687662"/>
                    <a:gd name="connsiteY21" fmla="*/ 796712 h 1244159"/>
                    <a:gd name="connsiteX22" fmla="*/ 841525 w 1687662"/>
                    <a:gd name="connsiteY22" fmla="*/ 502230 h 1244159"/>
                    <a:gd name="connsiteX23" fmla="*/ 676425 w 1687662"/>
                    <a:gd name="connsiteY23" fmla="*/ 798298 h 1244159"/>
                    <a:gd name="connsiteX24" fmla="*/ 1166963 w 1687662"/>
                    <a:gd name="connsiteY24" fmla="*/ 1243593 h 1244159"/>
                    <a:gd name="connsiteX25" fmla="*/ 1259831 w 1687662"/>
                    <a:gd name="connsiteY25" fmla="*/ 1216605 h 1244159"/>
                    <a:gd name="connsiteX26" fmla="*/ 1115370 w 1687662"/>
                    <a:gd name="connsiteY26" fmla="*/ 1098337 h 1244159"/>
                    <a:gd name="connsiteX27" fmla="*/ 1138388 w 1687662"/>
                    <a:gd name="connsiteY27" fmla="*/ 1169772 h 1244159"/>
                    <a:gd name="connsiteX28" fmla="*/ 1155056 w 1687662"/>
                    <a:gd name="connsiteY28" fmla="*/ 1048330 h 1244159"/>
                    <a:gd name="connsiteX29" fmla="*/ 1321744 w 1687662"/>
                    <a:gd name="connsiteY29" fmla="*/ 1101512 h 1244159"/>
                    <a:gd name="connsiteX30" fmla="*/ 1263800 w 1687662"/>
                    <a:gd name="connsiteY30" fmla="*/ 912598 h 1244159"/>
                    <a:gd name="connsiteX31" fmla="*/ 1453506 w 1687662"/>
                    <a:gd name="connsiteY31" fmla="*/ 943555 h 1244159"/>
                    <a:gd name="connsiteX32" fmla="*/ 1555106 w 1687662"/>
                    <a:gd name="connsiteY32" fmla="*/ 949906 h 1244159"/>
                    <a:gd name="connsiteX33" fmla="*/ 1444775 w 1687662"/>
                    <a:gd name="connsiteY33" fmla="*/ 756230 h 1244159"/>
                    <a:gd name="connsiteX34" fmla="*/ 1629718 w 1687662"/>
                    <a:gd name="connsiteY34" fmla="*/ 714162 h 1244159"/>
                    <a:gd name="connsiteX35" fmla="*/ 1687662 w 1687662"/>
                    <a:gd name="connsiteY35" fmla="*/ 691936 h 1244159"/>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8337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21719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4101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50295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8388 w 1687662"/>
                    <a:gd name="connsiteY27" fmla="*/ 1176916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3626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256531 w 1687662"/>
                    <a:gd name="connsiteY8" fmla="*/ 120436 h 1243775"/>
                    <a:gd name="connsiteX9" fmla="*/ 407343 w 1687662"/>
                    <a:gd name="connsiteY9" fmla="*/ 238705 h 1243775"/>
                    <a:gd name="connsiteX10" fmla="*/ 450206 w 1687662"/>
                    <a:gd name="connsiteY10" fmla="*/ 264899 h 1243775"/>
                    <a:gd name="connsiteX11" fmla="*/ 348606 w 1687662"/>
                    <a:gd name="connsiteY11" fmla="*/ 435555 h 1243775"/>
                    <a:gd name="connsiteX12" fmla="*/ 456555 w 1687662"/>
                    <a:gd name="connsiteY12" fmla="*/ 264899 h 1243775"/>
                    <a:gd name="connsiteX13" fmla="*/ 152550 w 1687662"/>
                    <a:gd name="connsiteY13" fmla="*/ 170442 h 1243775"/>
                    <a:gd name="connsiteX14" fmla="*/ 69206 w 1687662"/>
                    <a:gd name="connsiteY14" fmla="*/ 289505 h 1243775"/>
                    <a:gd name="connsiteX15" fmla="*/ 299394 w 1687662"/>
                    <a:gd name="connsiteY15" fmla="*/ 428411 h 1243775"/>
                    <a:gd name="connsiteX16" fmla="*/ 59681 w 1687662"/>
                    <a:gd name="connsiteY16" fmla="*/ 399042 h 1243775"/>
                    <a:gd name="connsiteX17" fmla="*/ 45394 w 1687662"/>
                    <a:gd name="connsiteY17" fmla="*/ 524455 h 1243775"/>
                    <a:gd name="connsiteX18" fmla="*/ 291456 w 1687662"/>
                    <a:gd name="connsiteY18" fmla="*/ 635580 h 1243775"/>
                    <a:gd name="connsiteX19" fmla="*/ 379562 w 1687662"/>
                    <a:gd name="connsiteY19" fmla="*/ 699080 h 1243775"/>
                    <a:gd name="connsiteX20" fmla="*/ 689918 w 1687662"/>
                    <a:gd name="connsiteY20" fmla="*/ 796712 h 1243775"/>
                    <a:gd name="connsiteX21" fmla="*/ 841525 w 1687662"/>
                    <a:gd name="connsiteY21" fmla="*/ 502230 h 1243775"/>
                    <a:gd name="connsiteX22" fmla="*/ 676425 w 1687662"/>
                    <a:gd name="connsiteY22" fmla="*/ 798298 h 1243775"/>
                    <a:gd name="connsiteX23" fmla="*/ 1166963 w 1687662"/>
                    <a:gd name="connsiteY23" fmla="*/ 1243593 h 1243775"/>
                    <a:gd name="connsiteX24" fmla="*/ 1259831 w 1687662"/>
                    <a:gd name="connsiteY24" fmla="*/ 1216605 h 1243775"/>
                    <a:gd name="connsiteX25" fmla="*/ 1108226 w 1687662"/>
                    <a:gd name="connsiteY25" fmla="*/ 1088812 h 1243775"/>
                    <a:gd name="connsiteX26" fmla="*/ 1121720 w 1687662"/>
                    <a:gd name="connsiteY26" fmla="*/ 1169772 h 1243775"/>
                    <a:gd name="connsiteX27" fmla="*/ 1147912 w 1687662"/>
                    <a:gd name="connsiteY27" fmla="*/ 1043568 h 1243775"/>
                    <a:gd name="connsiteX28" fmla="*/ 1321744 w 1687662"/>
                    <a:gd name="connsiteY28" fmla="*/ 1118181 h 1243775"/>
                    <a:gd name="connsiteX29" fmla="*/ 1263800 w 1687662"/>
                    <a:gd name="connsiteY29" fmla="*/ 912598 h 1243775"/>
                    <a:gd name="connsiteX30" fmla="*/ 1453506 w 1687662"/>
                    <a:gd name="connsiteY30" fmla="*/ 943555 h 1243775"/>
                    <a:gd name="connsiteX31" fmla="*/ 1555106 w 1687662"/>
                    <a:gd name="connsiteY31" fmla="*/ 949906 h 1243775"/>
                    <a:gd name="connsiteX32" fmla="*/ 1447157 w 1687662"/>
                    <a:gd name="connsiteY32" fmla="*/ 749087 h 1243775"/>
                    <a:gd name="connsiteX33" fmla="*/ 1629718 w 1687662"/>
                    <a:gd name="connsiteY33" fmla="*/ 707018 h 1243775"/>
                    <a:gd name="connsiteX34" fmla="*/ 1687662 w 1687662"/>
                    <a:gd name="connsiteY34"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256531 w 1687662"/>
                    <a:gd name="connsiteY8" fmla="*/ 120436 h 1243775"/>
                    <a:gd name="connsiteX9" fmla="*/ 407343 w 1687662"/>
                    <a:gd name="connsiteY9" fmla="*/ 238705 h 1243775"/>
                    <a:gd name="connsiteX10" fmla="*/ 450206 w 1687662"/>
                    <a:gd name="connsiteY10" fmla="*/ 264899 h 1243775"/>
                    <a:gd name="connsiteX11" fmla="*/ 348606 w 1687662"/>
                    <a:gd name="connsiteY11" fmla="*/ 435555 h 1243775"/>
                    <a:gd name="connsiteX12" fmla="*/ 456555 w 1687662"/>
                    <a:gd name="connsiteY12" fmla="*/ 264899 h 1243775"/>
                    <a:gd name="connsiteX13" fmla="*/ 69206 w 1687662"/>
                    <a:gd name="connsiteY13" fmla="*/ 289505 h 1243775"/>
                    <a:gd name="connsiteX14" fmla="*/ 299394 w 1687662"/>
                    <a:gd name="connsiteY14" fmla="*/ 428411 h 1243775"/>
                    <a:gd name="connsiteX15" fmla="*/ 59681 w 1687662"/>
                    <a:gd name="connsiteY15" fmla="*/ 399042 h 1243775"/>
                    <a:gd name="connsiteX16" fmla="*/ 45394 w 1687662"/>
                    <a:gd name="connsiteY16" fmla="*/ 524455 h 1243775"/>
                    <a:gd name="connsiteX17" fmla="*/ 291456 w 1687662"/>
                    <a:gd name="connsiteY17" fmla="*/ 635580 h 1243775"/>
                    <a:gd name="connsiteX18" fmla="*/ 379562 w 1687662"/>
                    <a:gd name="connsiteY18" fmla="*/ 699080 h 1243775"/>
                    <a:gd name="connsiteX19" fmla="*/ 689918 w 1687662"/>
                    <a:gd name="connsiteY19" fmla="*/ 796712 h 1243775"/>
                    <a:gd name="connsiteX20" fmla="*/ 841525 w 1687662"/>
                    <a:gd name="connsiteY20" fmla="*/ 502230 h 1243775"/>
                    <a:gd name="connsiteX21" fmla="*/ 676425 w 1687662"/>
                    <a:gd name="connsiteY21" fmla="*/ 798298 h 1243775"/>
                    <a:gd name="connsiteX22" fmla="*/ 1166963 w 1687662"/>
                    <a:gd name="connsiteY22" fmla="*/ 1243593 h 1243775"/>
                    <a:gd name="connsiteX23" fmla="*/ 1259831 w 1687662"/>
                    <a:gd name="connsiteY23" fmla="*/ 1216605 h 1243775"/>
                    <a:gd name="connsiteX24" fmla="*/ 1108226 w 1687662"/>
                    <a:gd name="connsiteY24" fmla="*/ 1088812 h 1243775"/>
                    <a:gd name="connsiteX25" fmla="*/ 1121720 w 1687662"/>
                    <a:gd name="connsiteY25" fmla="*/ 1169772 h 1243775"/>
                    <a:gd name="connsiteX26" fmla="*/ 1147912 w 1687662"/>
                    <a:gd name="connsiteY26" fmla="*/ 1043568 h 1243775"/>
                    <a:gd name="connsiteX27" fmla="*/ 1321744 w 1687662"/>
                    <a:gd name="connsiteY27" fmla="*/ 1118181 h 1243775"/>
                    <a:gd name="connsiteX28" fmla="*/ 1263800 w 1687662"/>
                    <a:gd name="connsiteY28" fmla="*/ 912598 h 1243775"/>
                    <a:gd name="connsiteX29" fmla="*/ 1453506 w 1687662"/>
                    <a:gd name="connsiteY29" fmla="*/ 943555 h 1243775"/>
                    <a:gd name="connsiteX30" fmla="*/ 1555106 w 1687662"/>
                    <a:gd name="connsiteY30" fmla="*/ 949906 h 1243775"/>
                    <a:gd name="connsiteX31" fmla="*/ 1447157 w 1687662"/>
                    <a:gd name="connsiteY31" fmla="*/ 749087 h 1243775"/>
                    <a:gd name="connsiteX32" fmla="*/ 1629718 w 1687662"/>
                    <a:gd name="connsiteY32" fmla="*/ 707018 h 1243775"/>
                    <a:gd name="connsiteX33" fmla="*/ 1687662 w 1687662"/>
                    <a:gd name="connsiteY33" fmla="*/ 691936 h 1243775"/>
                    <a:gd name="connsiteX0" fmla="*/ 1642268 w 1642268"/>
                    <a:gd name="connsiteY0" fmla="*/ 691936 h 1243775"/>
                    <a:gd name="connsiteX1" fmla="*/ 914400 w 1642268"/>
                    <a:gd name="connsiteY1" fmla="*/ 401424 h 1243775"/>
                    <a:gd name="connsiteX2" fmla="*/ 809625 w 1642268"/>
                    <a:gd name="connsiteY2" fmla="*/ 194256 h 1243775"/>
                    <a:gd name="connsiteX3" fmla="*/ 796925 w 1642268"/>
                    <a:gd name="connsiteY3" fmla="*/ 24393 h 1243775"/>
                    <a:gd name="connsiteX4" fmla="*/ 636587 w 1642268"/>
                    <a:gd name="connsiteY4" fmla="*/ 48205 h 1243775"/>
                    <a:gd name="connsiteX5" fmla="*/ 644524 w 1642268"/>
                    <a:gd name="connsiteY5" fmla="*/ 213305 h 1243775"/>
                    <a:gd name="connsiteX6" fmla="*/ 587374 w 1642268"/>
                    <a:gd name="connsiteY6" fmla="*/ 364118 h 1243775"/>
                    <a:gd name="connsiteX7" fmla="*/ 632617 w 1642268"/>
                    <a:gd name="connsiteY7" fmla="*/ 214892 h 1243775"/>
                    <a:gd name="connsiteX8" fmla="*/ 211137 w 1642268"/>
                    <a:gd name="connsiteY8" fmla="*/ 120436 h 1243775"/>
                    <a:gd name="connsiteX9" fmla="*/ 361949 w 1642268"/>
                    <a:gd name="connsiteY9" fmla="*/ 238705 h 1243775"/>
                    <a:gd name="connsiteX10" fmla="*/ 404812 w 1642268"/>
                    <a:gd name="connsiteY10" fmla="*/ 264899 h 1243775"/>
                    <a:gd name="connsiteX11" fmla="*/ 303212 w 1642268"/>
                    <a:gd name="connsiteY11" fmla="*/ 435555 h 1243775"/>
                    <a:gd name="connsiteX12" fmla="*/ 411161 w 1642268"/>
                    <a:gd name="connsiteY12" fmla="*/ 264899 h 1243775"/>
                    <a:gd name="connsiteX13" fmla="*/ 23812 w 1642268"/>
                    <a:gd name="connsiteY13" fmla="*/ 289505 h 1243775"/>
                    <a:gd name="connsiteX14" fmla="*/ 254000 w 1642268"/>
                    <a:gd name="connsiteY14" fmla="*/ 428411 h 1243775"/>
                    <a:gd name="connsiteX15" fmla="*/ 0 w 1642268"/>
                    <a:gd name="connsiteY15" fmla="*/ 524455 h 1243775"/>
                    <a:gd name="connsiteX16" fmla="*/ 246062 w 1642268"/>
                    <a:gd name="connsiteY16" fmla="*/ 635580 h 1243775"/>
                    <a:gd name="connsiteX17" fmla="*/ 334168 w 1642268"/>
                    <a:gd name="connsiteY17" fmla="*/ 699080 h 1243775"/>
                    <a:gd name="connsiteX18" fmla="*/ 644524 w 1642268"/>
                    <a:gd name="connsiteY18" fmla="*/ 796712 h 1243775"/>
                    <a:gd name="connsiteX19" fmla="*/ 796131 w 1642268"/>
                    <a:gd name="connsiteY19" fmla="*/ 502230 h 1243775"/>
                    <a:gd name="connsiteX20" fmla="*/ 631031 w 1642268"/>
                    <a:gd name="connsiteY20" fmla="*/ 798298 h 1243775"/>
                    <a:gd name="connsiteX21" fmla="*/ 1121569 w 1642268"/>
                    <a:gd name="connsiteY21" fmla="*/ 1243593 h 1243775"/>
                    <a:gd name="connsiteX22" fmla="*/ 1214437 w 1642268"/>
                    <a:gd name="connsiteY22" fmla="*/ 1216605 h 1243775"/>
                    <a:gd name="connsiteX23" fmla="*/ 1062832 w 1642268"/>
                    <a:gd name="connsiteY23" fmla="*/ 1088812 h 1243775"/>
                    <a:gd name="connsiteX24" fmla="*/ 1076326 w 1642268"/>
                    <a:gd name="connsiteY24" fmla="*/ 1169772 h 1243775"/>
                    <a:gd name="connsiteX25" fmla="*/ 1102518 w 1642268"/>
                    <a:gd name="connsiteY25" fmla="*/ 1043568 h 1243775"/>
                    <a:gd name="connsiteX26" fmla="*/ 1276350 w 1642268"/>
                    <a:gd name="connsiteY26" fmla="*/ 1118181 h 1243775"/>
                    <a:gd name="connsiteX27" fmla="*/ 1218406 w 1642268"/>
                    <a:gd name="connsiteY27" fmla="*/ 912598 h 1243775"/>
                    <a:gd name="connsiteX28" fmla="*/ 1408112 w 1642268"/>
                    <a:gd name="connsiteY28" fmla="*/ 943555 h 1243775"/>
                    <a:gd name="connsiteX29" fmla="*/ 1509712 w 1642268"/>
                    <a:gd name="connsiteY29" fmla="*/ 949906 h 1243775"/>
                    <a:gd name="connsiteX30" fmla="*/ 1401763 w 1642268"/>
                    <a:gd name="connsiteY30" fmla="*/ 749087 h 1243775"/>
                    <a:gd name="connsiteX31" fmla="*/ 1584324 w 1642268"/>
                    <a:gd name="connsiteY31" fmla="*/ 707018 h 1243775"/>
                    <a:gd name="connsiteX32" fmla="*/ 1642268 w 1642268"/>
                    <a:gd name="connsiteY32" fmla="*/ 691936 h 1243775"/>
                    <a:gd name="connsiteX0" fmla="*/ 1618456 w 1618456"/>
                    <a:gd name="connsiteY0" fmla="*/ 691936 h 1243775"/>
                    <a:gd name="connsiteX1" fmla="*/ 890588 w 1618456"/>
                    <a:gd name="connsiteY1" fmla="*/ 401424 h 1243775"/>
                    <a:gd name="connsiteX2" fmla="*/ 785813 w 1618456"/>
                    <a:gd name="connsiteY2" fmla="*/ 194256 h 1243775"/>
                    <a:gd name="connsiteX3" fmla="*/ 773113 w 1618456"/>
                    <a:gd name="connsiteY3" fmla="*/ 24393 h 1243775"/>
                    <a:gd name="connsiteX4" fmla="*/ 612775 w 1618456"/>
                    <a:gd name="connsiteY4" fmla="*/ 48205 h 1243775"/>
                    <a:gd name="connsiteX5" fmla="*/ 620712 w 1618456"/>
                    <a:gd name="connsiteY5" fmla="*/ 213305 h 1243775"/>
                    <a:gd name="connsiteX6" fmla="*/ 563562 w 1618456"/>
                    <a:gd name="connsiteY6" fmla="*/ 364118 h 1243775"/>
                    <a:gd name="connsiteX7" fmla="*/ 608805 w 1618456"/>
                    <a:gd name="connsiteY7" fmla="*/ 214892 h 1243775"/>
                    <a:gd name="connsiteX8" fmla="*/ 187325 w 1618456"/>
                    <a:gd name="connsiteY8" fmla="*/ 120436 h 1243775"/>
                    <a:gd name="connsiteX9" fmla="*/ 338137 w 1618456"/>
                    <a:gd name="connsiteY9" fmla="*/ 238705 h 1243775"/>
                    <a:gd name="connsiteX10" fmla="*/ 381000 w 1618456"/>
                    <a:gd name="connsiteY10" fmla="*/ 264899 h 1243775"/>
                    <a:gd name="connsiteX11" fmla="*/ 279400 w 1618456"/>
                    <a:gd name="connsiteY11" fmla="*/ 435555 h 1243775"/>
                    <a:gd name="connsiteX12" fmla="*/ 387349 w 1618456"/>
                    <a:gd name="connsiteY12" fmla="*/ 264899 h 1243775"/>
                    <a:gd name="connsiteX13" fmla="*/ 0 w 1618456"/>
                    <a:gd name="connsiteY13" fmla="*/ 289505 h 1243775"/>
                    <a:gd name="connsiteX14" fmla="*/ 230188 w 1618456"/>
                    <a:gd name="connsiteY14" fmla="*/ 428411 h 1243775"/>
                    <a:gd name="connsiteX15" fmla="*/ 98108 w 1618456"/>
                    <a:gd name="connsiteY15" fmla="*/ 516835 h 1243775"/>
                    <a:gd name="connsiteX16" fmla="*/ 222250 w 1618456"/>
                    <a:gd name="connsiteY16" fmla="*/ 635580 h 1243775"/>
                    <a:gd name="connsiteX17" fmla="*/ 310356 w 1618456"/>
                    <a:gd name="connsiteY17" fmla="*/ 699080 h 1243775"/>
                    <a:gd name="connsiteX18" fmla="*/ 620712 w 1618456"/>
                    <a:gd name="connsiteY18" fmla="*/ 796712 h 1243775"/>
                    <a:gd name="connsiteX19" fmla="*/ 772319 w 1618456"/>
                    <a:gd name="connsiteY19" fmla="*/ 502230 h 1243775"/>
                    <a:gd name="connsiteX20" fmla="*/ 607219 w 1618456"/>
                    <a:gd name="connsiteY20" fmla="*/ 798298 h 1243775"/>
                    <a:gd name="connsiteX21" fmla="*/ 1097757 w 1618456"/>
                    <a:gd name="connsiteY21" fmla="*/ 1243593 h 1243775"/>
                    <a:gd name="connsiteX22" fmla="*/ 1190625 w 1618456"/>
                    <a:gd name="connsiteY22" fmla="*/ 1216605 h 1243775"/>
                    <a:gd name="connsiteX23" fmla="*/ 1039020 w 1618456"/>
                    <a:gd name="connsiteY23" fmla="*/ 1088812 h 1243775"/>
                    <a:gd name="connsiteX24" fmla="*/ 1052514 w 1618456"/>
                    <a:gd name="connsiteY24" fmla="*/ 1169772 h 1243775"/>
                    <a:gd name="connsiteX25" fmla="*/ 1078706 w 1618456"/>
                    <a:gd name="connsiteY25" fmla="*/ 1043568 h 1243775"/>
                    <a:gd name="connsiteX26" fmla="*/ 1252538 w 1618456"/>
                    <a:gd name="connsiteY26" fmla="*/ 1118181 h 1243775"/>
                    <a:gd name="connsiteX27" fmla="*/ 1194594 w 1618456"/>
                    <a:gd name="connsiteY27" fmla="*/ 912598 h 1243775"/>
                    <a:gd name="connsiteX28" fmla="*/ 1384300 w 1618456"/>
                    <a:gd name="connsiteY28" fmla="*/ 943555 h 1243775"/>
                    <a:gd name="connsiteX29" fmla="*/ 1485900 w 1618456"/>
                    <a:gd name="connsiteY29" fmla="*/ 949906 h 1243775"/>
                    <a:gd name="connsiteX30" fmla="*/ 1377951 w 1618456"/>
                    <a:gd name="connsiteY30" fmla="*/ 749087 h 1243775"/>
                    <a:gd name="connsiteX31" fmla="*/ 1560512 w 1618456"/>
                    <a:gd name="connsiteY31" fmla="*/ 707018 h 1243775"/>
                    <a:gd name="connsiteX32" fmla="*/ 1618456 w 1618456"/>
                    <a:gd name="connsiteY32" fmla="*/ 691936 h 1243775"/>
                    <a:gd name="connsiteX0" fmla="*/ 1520348 w 1520348"/>
                    <a:gd name="connsiteY0" fmla="*/ 691936 h 1243775"/>
                    <a:gd name="connsiteX1" fmla="*/ 792480 w 1520348"/>
                    <a:gd name="connsiteY1" fmla="*/ 401424 h 1243775"/>
                    <a:gd name="connsiteX2" fmla="*/ 687705 w 1520348"/>
                    <a:gd name="connsiteY2" fmla="*/ 194256 h 1243775"/>
                    <a:gd name="connsiteX3" fmla="*/ 675005 w 1520348"/>
                    <a:gd name="connsiteY3" fmla="*/ 24393 h 1243775"/>
                    <a:gd name="connsiteX4" fmla="*/ 514667 w 1520348"/>
                    <a:gd name="connsiteY4" fmla="*/ 48205 h 1243775"/>
                    <a:gd name="connsiteX5" fmla="*/ 522604 w 1520348"/>
                    <a:gd name="connsiteY5" fmla="*/ 213305 h 1243775"/>
                    <a:gd name="connsiteX6" fmla="*/ 465454 w 1520348"/>
                    <a:gd name="connsiteY6" fmla="*/ 364118 h 1243775"/>
                    <a:gd name="connsiteX7" fmla="*/ 510697 w 1520348"/>
                    <a:gd name="connsiteY7" fmla="*/ 214892 h 1243775"/>
                    <a:gd name="connsiteX8" fmla="*/ 89217 w 1520348"/>
                    <a:gd name="connsiteY8" fmla="*/ 120436 h 1243775"/>
                    <a:gd name="connsiteX9" fmla="*/ 240029 w 1520348"/>
                    <a:gd name="connsiteY9" fmla="*/ 238705 h 1243775"/>
                    <a:gd name="connsiteX10" fmla="*/ 282892 w 1520348"/>
                    <a:gd name="connsiteY10" fmla="*/ 264899 h 1243775"/>
                    <a:gd name="connsiteX11" fmla="*/ 181292 w 1520348"/>
                    <a:gd name="connsiteY11" fmla="*/ 435555 h 1243775"/>
                    <a:gd name="connsiteX12" fmla="*/ 289241 w 1520348"/>
                    <a:gd name="connsiteY12" fmla="*/ 264899 h 1243775"/>
                    <a:gd name="connsiteX13" fmla="*/ 46672 w 1520348"/>
                    <a:gd name="connsiteY13" fmla="*/ 297125 h 1243775"/>
                    <a:gd name="connsiteX14" fmla="*/ 132080 w 1520348"/>
                    <a:gd name="connsiteY14" fmla="*/ 428411 h 1243775"/>
                    <a:gd name="connsiteX15" fmla="*/ 0 w 1520348"/>
                    <a:gd name="connsiteY15" fmla="*/ 516835 h 1243775"/>
                    <a:gd name="connsiteX16" fmla="*/ 124142 w 1520348"/>
                    <a:gd name="connsiteY16" fmla="*/ 635580 h 1243775"/>
                    <a:gd name="connsiteX17" fmla="*/ 212248 w 1520348"/>
                    <a:gd name="connsiteY17" fmla="*/ 699080 h 1243775"/>
                    <a:gd name="connsiteX18" fmla="*/ 522604 w 1520348"/>
                    <a:gd name="connsiteY18" fmla="*/ 796712 h 1243775"/>
                    <a:gd name="connsiteX19" fmla="*/ 674211 w 1520348"/>
                    <a:gd name="connsiteY19" fmla="*/ 502230 h 1243775"/>
                    <a:gd name="connsiteX20" fmla="*/ 509111 w 1520348"/>
                    <a:gd name="connsiteY20" fmla="*/ 798298 h 1243775"/>
                    <a:gd name="connsiteX21" fmla="*/ 999649 w 1520348"/>
                    <a:gd name="connsiteY21" fmla="*/ 1243593 h 1243775"/>
                    <a:gd name="connsiteX22" fmla="*/ 1092517 w 1520348"/>
                    <a:gd name="connsiteY22" fmla="*/ 1216605 h 1243775"/>
                    <a:gd name="connsiteX23" fmla="*/ 940912 w 1520348"/>
                    <a:gd name="connsiteY23" fmla="*/ 1088812 h 1243775"/>
                    <a:gd name="connsiteX24" fmla="*/ 954406 w 1520348"/>
                    <a:gd name="connsiteY24" fmla="*/ 1169772 h 1243775"/>
                    <a:gd name="connsiteX25" fmla="*/ 980598 w 1520348"/>
                    <a:gd name="connsiteY25" fmla="*/ 1043568 h 1243775"/>
                    <a:gd name="connsiteX26" fmla="*/ 1154430 w 1520348"/>
                    <a:gd name="connsiteY26" fmla="*/ 1118181 h 1243775"/>
                    <a:gd name="connsiteX27" fmla="*/ 1096486 w 1520348"/>
                    <a:gd name="connsiteY27" fmla="*/ 912598 h 1243775"/>
                    <a:gd name="connsiteX28" fmla="*/ 1286192 w 1520348"/>
                    <a:gd name="connsiteY28" fmla="*/ 943555 h 1243775"/>
                    <a:gd name="connsiteX29" fmla="*/ 1387792 w 1520348"/>
                    <a:gd name="connsiteY29" fmla="*/ 949906 h 1243775"/>
                    <a:gd name="connsiteX30" fmla="*/ 1279843 w 1520348"/>
                    <a:gd name="connsiteY30" fmla="*/ 749087 h 1243775"/>
                    <a:gd name="connsiteX31" fmla="*/ 1462404 w 1520348"/>
                    <a:gd name="connsiteY31" fmla="*/ 707018 h 1243775"/>
                    <a:gd name="connsiteX32" fmla="*/ 1520348 w 1520348"/>
                    <a:gd name="connsiteY32" fmla="*/ 691936 h 1243775"/>
                    <a:gd name="connsiteX0" fmla="*/ 1520348 w 1520348"/>
                    <a:gd name="connsiteY0" fmla="*/ 691936 h 1243775"/>
                    <a:gd name="connsiteX1" fmla="*/ 792480 w 1520348"/>
                    <a:gd name="connsiteY1" fmla="*/ 401424 h 1243775"/>
                    <a:gd name="connsiteX2" fmla="*/ 687705 w 1520348"/>
                    <a:gd name="connsiteY2" fmla="*/ 194256 h 1243775"/>
                    <a:gd name="connsiteX3" fmla="*/ 675005 w 1520348"/>
                    <a:gd name="connsiteY3" fmla="*/ 24393 h 1243775"/>
                    <a:gd name="connsiteX4" fmla="*/ 514667 w 1520348"/>
                    <a:gd name="connsiteY4" fmla="*/ 48205 h 1243775"/>
                    <a:gd name="connsiteX5" fmla="*/ 522604 w 1520348"/>
                    <a:gd name="connsiteY5" fmla="*/ 213305 h 1243775"/>
                    <a:gd name="connsiteX6" fmla="*/ 465454 w 1520348"/>
                    <a:gd name="connsiteY6" fmla="*/ 364118 h 1243775"/>
                    <a:gd name="connsiteX7" fmla="*/ 510697 w 1520348"/>
                    <a:gd name="connsiteY7" fmla="*/ 214892 h 1243775"/>
                    <a:gd name="connsiteX8" fmla="*/ 188277 w 1520348"/>
                    <a:gd name="connsiteY8" fmla="*/ 173776 h 1243775"/>
                    <a:gd name="connsiteX9" fmla="*/ 240029 w 1520348"/>
                    <a:gd name="connsiteY9" fmla="*/ 238705 h 1243775"/>
                    <a:gd name="connsiteX10" fmla="*/ 282892 w 1520348"/>
                    <a:gd name="connsiteY10" fmla="*/ 264899 h 1243775"/>
                    <a:gd name="connsiteX11" fmla="*/ 181292 w 1520348"/>
                    <a:gd name="connsiteY11" fmla="*/ 435555 h 1243775"/>
                    <a:gd name="connsiteX12" fmla="*/ 289241 w 1520348"/>
                    <a:gd name="connsiteY12" fmla="*/ 264899 h 1243775"/>
                    <a:gd name="connsiteX13" fmla="*/ 46672 w 1520348"/>
                    <a:gd name="connsiteY13" fmla="*/ 297125 h 1243775"/>
                    <a:gd name="connsiteX14" fmla="*/ 132080 w 1520348"/>
                    <a:gd name="connsiteY14" fmla="*/ 428411 h 1243775"/>
                    <a:gd name="connsiteX15" fmla="*/ 0 w 1520348"/>
                    <a:gd name="connsiteY15" fmla="*/ 516835 h 1243775"/>
                    <a:gd name="connsiteX16" fmla="*/ 124142 w 1520348"/>
                    <a:gd name="connsiteY16" fmla="*/ 635580 h 1243775"/>
                    <a:gd name="connsiteX17" fmla="*/ 212248 w 1520348"/>
                    <a:gd name="connsiteY17" fmla="*/ 699080 h 1243775"/>
                    <a:gd name="connsiteX18" fmla="*/ 522604 w 1520348"/>
                    <a:gd name="connsiteY18" fmla="*/ 796712 h 1243775"/>
                    <a:gd name="connsiteX19" fmla="*/ 674211 w 1520348"/>
                    <a:gd name="connsiteY19" fmla="*/ 502230 h 1243775"/>
                    <a:gd name="connsiteX20" fmla="*/ 509111 w 1520348"/>
                    <a:gd name="connsiteY20" fmla="*/ 798298 h 1243775"/>
                    <a:gd name="connsiteX21" fmla="*/ 999649 w 1520348"/>
                    <a:gd name="connsiteY21" fmla="*/ 1243593 h 1243775"/>
                    <a:gd name="connsiteX22" fmla="*/ 1092517 w 1520348"/>
                    <a:gd name="connsiteY22" fmla="*/ 1216605 h 1243775"/>
                    <a:gd name="connsiteX23" fmla="*/ 940912 w 1520348"/>
                    <a:gd name="connsiteY23" fmla="*/ 1088812 h 1243775"/>
                    <a:gd name="connsiteX24" fmla="*/ 954406 w 1520348"/>
                    <a:gd name="connsiteY24" fmla="*/ 1169772 h 1243775"/>
                    <a:gd name="connsiteX25" fmla="*/ 980598 w 1520348"/>
                    <a:gd name="connsiteY25" fmla="*/ 1043568 h 1243775"/>
                    <a:gd name="connsiteX26" fmla="*/ 1154430 w 1520348"/>
                    <a:gd name="connsiteY26" fmla="*/ 1118181 h 1243775"/>
                    <a:gd name="connsiteX27" fmla="*/ 1096486 w 1520348"/>
                    <a:gd name="connsiteY27" fmla="*/ 912598 h 1243775"/>
                    <a:gd name="connsiteX28" fmla="*/ 1286192 w 1520348"/>
                    <a:gd name="connsiteY28" fmla="*/ 943555 h 1243775"/>
                    <a:gd name="connsiteX29" fmla="*/ 1387792 w 1520348"/>
                    <a:gd name="connsiteY29" fmla="*/ 949906 h 1243775"/>
                    <a:gd name="connsiteX30" fmla="*/ 1279843 w 1520348"/>
                    <a:gd name="connsiteY30" fmla="*/ 749087 h 1243775"/>
                    <a:gd name="connsiteX31" fmla="*/ 1462404 w 1520348"/>
                    <a:gd name="connsiteY31" fmla="*/ 707018 h 1243775"/>
                    <a:gd name="connsiteX32" fmla="*/ 1520348 w 1520348"/>
                    <a:gd name="connsiteY32" fmla="*/ 691936 h 1243775"/>
                    <a:gd name="connsiteX0" fmla="*/ 1520348 w 1520348"/>
                    <a:gd name="connsiteY0" fmla="*/ 691936 h 1243775"/>
                    <a:gd name="connsiteX1" fmla="*/ 792480 w 1520348"/>
                    <a:gd name="connsiteY1" fmla="*/ 401424 h 1243775"/>
                    <a:gd name="connsiteX2" fmla="*/ 687705 w 1520348"/>
                    <a:gd name="connsiteY2" fmla="*/ 194256 h 1243775"/>
                    <a:gd name="connsiteX3" fmla="*/ 675005 w 1520348"/>
                    <a:gd name="connsiteY3" fmla="*/ 24393 h 1243775"/>
                    <a:gd name="connsiteX4" fmla="*/ 514667 w 1520348"/>
                    <a:gd name="connsiteY4" fmla="*/ 48205 h 1243775"/>
                    <a:gd name="connsiteX5" fmla="*/ 522604 w 1520348"/>
                    <a:gd name="connsiteY5" fmla="*/ 213305 h 1243775"/>
                    <a:gd name="connsiteX6" fmla="*/ 465454 w 1520348"/>
                    <a:gd name="connsiteY6" fmla="*/ 364118 h 1243775"/>
                    <a:gd name="connsiteX7" fmla="*/ 510697 w 1520348"/>
                    <a:gd name="connsiteY7" fmla="*/ 214892 h 1243775"/>
                    <a:gd name="connsiteX8" fmla="*/ 188277 w 1520348"/>
                    <a:gd name="connsiteY8" fmla="*/ 173776 h 1243775"/>
                    <a:gd name="connsiteX9" fmla="*/ 240029 w 1520348"/>
                    <a:gd name="connsiteY9" fmla="*/ 238705 h 1243775"/>
                    <a:gd name="connsiteX10" fmla="*/ 282892 w 1520348"/>
                    <a:gd name="connsiteY10" fmla="*/ 264899 h 1243775"/>
                    <a:gd name="connsiteX11" fmla="*/ 181292 w 1520348"/>
                    <a:gd name="connsiteY11" fmla="*/ 435555 h 1243775"/>
                    <a:gd name="connsiteX12" fmla="*/ 289241 w 1520348"/>
                    <a:gd name="connsiteY12" fmla="*/ 264899 h 1243775"/>
                    <a:gd name="connsiteX13" fmla="*/ 138112 w 1520348"/>
                    <a:gd name="connsiteY13" fmla="*/ 312365 h 1243775"/>
                    <a:gd name="connsiteX14" fmla="*/ 132080 w 1520348"/>
                    <a:gd name="connsiteY14" fmla="*/ 428411 h 1243775"/>
                    <a:gd name="connsiteX15" fmla="*/ 0 w 1520348"/>
                    <a:gd name="connsiteY15" fmla="*/ 516835 h 1243775"/>
                    <a:gd name="connsiteX16" fmla="*/ 124142 w 1520348"/>
                    <a:gd name="connsiteY16" fmla="*/ 635580 h 1243775"/>
                    <a:gd name="connsiteX17" fmla="*/ 212248 w 1520348"/>
                    <a:gd name="connsiteY17" fmla="*/ 699080 h 1243775"/>
                    <a:gd name="connsiteX18" fmla="*/ 522604 w 1520348"/>
                    <a:gd name="connsiteY18" fmla="*/ 796712 h 1243775"/>
                    <a:gd name="connsiteX19" fmla="*/ 674211 w 1520348"/>
                    <a:gd name="connsiteY19" fmla="*/ 502230 h 1243775"/>
                    <a:gd name="connsiteX20" fmla="*/ 509111 w 1520348"/>
                    <a:gd name="connsiteY20" fmla="*/ 798298 h 1243775"/>
                    <a:gd name="connsiteX21" fmla="*/ 999649 w 1520348"/>
                    <a:gd name="connsiteY21" fmla="*/ 1243593 h 1243775"/>
                    <a:gd name="connsiteX22" fmla="*/ 1092517 w 1520348"/>
                    <a:gd name="connsiteY22" fmla="*/ 1216605 h 1243775"/>
                    <a:gd name="connsiteX23" fmla="*/ 940912 w 1520348"/>
                    <a:gd name="connsiteY23" fmla="*/ 1088812 h 1243775"/>
                    <a:gd name="connsiteX24" fmla="*/ 954406 w 1520348"/>
                    <a:gd name="connsiteY24" fmla="*/ 1169772 h 1243775"/>
                    <a:gd name="connsiteX25" fmla="*/ 980598 w 1520348"/>
                    <a:gd name="connsiteY25" fmla="*/ 1043568 h 1243775"/>
                    <a:gd name="connsiteX26" fmla="*/ 1154430 w 1520348"/>
                    <a:gd name="connsiteY26" fmla="*/ 1118181 h 1243775"/>
                    <a:gd name="connsiteX27" fmla="*/ 1096486 w 1520348"/>
                    <a:gd name="connsiteY27" fmla="*/ 912598 h 1243775"/>
                    <a:gd name="connsiteX28" fmla="*/ 1286192 w 1520348"/>
                    <a:gd name="connsiteY28" fmla="*/ 943555 h 1243775"/>
                    <a:gd name="connsiteX29" fmla="*/ 1387792 w 1520348"/>
                    <a:gd name="connsiteY29" fmla="*/ 949906 h 1243775"/>
                    <a:gd name="connsiteX30" fmla="*/ 1279843 w 1520348"/>
                    <a:gd name="connsiteY30" fmla="*/ 749087 h 1243775"/>
                    <a:gd name="connsiteX31" fmla="*/ 1462404 w 1520348"/>
                    <a:gd name="connsiteY31" fmla="*/ 707018 h 1243775"/>
                    <a:gd name="connsiteX32" fmla="*/ 1520348 w 1520348"/>
                    <a:gd name="connsiteY32" fmla="*/ 691936 h 1243775"/>
                    <a:gd name="connsiteX0" fmla="*/ 1520348 w 1520348"/>
                    <a:gd name="connsiteY0" fmla="*/ 691936 h 1243775"/>
                    <a:gd name="connsiteX1" fmla="*/ 792480 w 1520348"/>
                    <a:gd name="connsiteY1" fmla="*/ 401424 h 1243775"/>
                    <a:gd name="connsiteX2" fmla="*/ 687705 w 1520348"/>
                    <a:gd name="connsiteY2" fmla="*/ 194256 h 1243775"/>
                    <a:gd name="connsiteX3" fmla="*/ 675005 w 1520348"/>
                    <a:gd name="connsiteY3" fmla="*/ 24393 h 1243775"/>
                    <a:gd name="connsiteX4" fmla="*/ 514667 w 1520348"/>
                    <a:gd name="connsiteY4" fmla="*/ 48205 h 1243775"/>
                    <a:gd name="connsiteX5" fmla="*/ 522604 w 1520348"/>
                    <a:gd name="connsiteY5" fmla="*/ 213305 h 1243775"/>
                    <a:gd name="connsiteX6" fmla="*/ 465454 w 1520348"/>
                    <a:gd name="connsiteY6" fmla="*/ 364118 h 1243775"/>
                    <a:gd name="connsiteX7" fmla="*/ 510697 w 1520348"/>
                    <a:gd name="connsiteY7" fmla="*/ 214892 h 1243775"/>
                    <a:gd name="connsiteX8" fmla="*/ 233997 w 1520348"/>
                    <a:gd name="connsiteY8" fmla="*/ 173776 h 1243775"/>
                    <a:gd name="connsiteX9" fmla="*/ 240029 w 1520348"/>
                    <a:gd name="connsiteY9" fmla="*/ 238705 h 1243775"/>
                    <a:gd name="connsiteX10" fmla="*/ 282892 w 1520348"/>
                    <a:gd name="connsiteY10" fmla="*/ 264899 h 1243775"/>
                    <a:gd name="connsiteX11" fmla="*/ 181292 w 1520348"/>
                    <a:gd name="connsiteY11" fmla="*/ 435555 h 1243775"/>
                    <a:gd name="connsiteX12" fmla="*/ 289241 w 1520348"/>
                    <a:gd name="connsiteY12" fmla="*/ 264899 h 1243775"/>
                    <a:gd name="connsiteX13" fmla="*/ 138112 w 1520348"/>
                    <a:gd name="connsiteY13" fmla="*/ 312365 h 1243775"/>
                    <a:gd name="connsiteX14" fmla="*/ 132080 w 1520348"/>
                    <a:gd name="connsiteY14" fmla="*/ 428411 h 1243775"/>
                    <a:gd name="connsiteX15" fmla="*/ 0 w 1520348"/>
                    <a:gd name="connsiteY15" fmla="*/ 516835 h 1243775"/>
                    <a:gd name="connsiteX16" fmla="*/ 124142 w 1520348"/>
                    <a:gd name="connsiteY16" fmla="*/ 635580 h 1243775"/>
                    <a:gd name="connsiteX17" fmla="*/ 212248 w 1520348"/>
                    <a:gd name="connsiteY17" fmla="*/ 699080 h 1243775"/>
                    <a:gd name="connsiteX18" fmla="*/ 522604 w 1520348"/>
                    <a:gd name="connsiteY18" fmla="*/ 796712 h 1243775"/>
                    <a:gd name="connsiteX19" fmla="*/ 674211 w 1520348"/>
                    <a:gd name="connsiteY19" fmla="*/ 502230 h 1243775"/>
                    <a:gd name="connsiteX20" fmla="*/ 509111 w 1520348"/>
                    <a:gd name="connsiteY20" fmla="*/ 798298 h 1243775"/>
                    <a:gd name="connsiteX21" fmla="*/ 999649 w 1520348"/>
                    <a:gd name="connsiteY21" fmla="*/ 1243593 h 1243775"/>
                    <a:gd name="connsiteX22" fmla="*/ 1092517 w 1520348"/>
                    <a:gd name="connsiteY22" fmla="*/ 1216605 h 1243775"/>
                    <a:gd name="connsiteX23" fmla="*/ 940912 w 1520348"/>
                    <a:gd name="connsiteY23" fmla="*/ 1088812 h 1243775"/>
                    <a:gd name="connsiteX24" fmla="*/ 954406 w 1520348"/>
                    <a:gd name="connsiteY24" fmla="*/ 1169772 h 1243775"/>
                    <a:gd name="connsiteX25" fmla="*/ 980598 w 1520348"/>
                    <a:gd name="connsiteY25" fmla="*/ 1043568 h 1243775"/>
                    <a:gd name="connsiteX26" fmla="*/ 1154430 w 1520348"/>
                    <a:gd name="connsiteY26" fmla="*/ 1118181 h 1243775"/>
                    <a:gd name="connsiteX27" fmla="*/ 1096486 w 1520348"/>
                    <a:gd name="connsiteY27" fmla="*/ 912598 h 1243775"/>
                    <a:gd name="connsiteX28" fmla="*/ 1286192 w 1520348"/>
                    <a:gd name="connsiteY28" fmla="*/ 943555 h 1243775"/>
                    <a:gd name="connsiteX29" fmla="*/ 1387792 w 1520348"/>
                    <a:gd name="connsiteY29" fmla="*/ 949906 h 1243775"/>
                    <a:gd name="connsiteX30" fmla="*/ 1279843 w 1520348"/>
                    <a:gd name="connsiteY30" fmla="*/ 749087 h 1243775"/>
                    <a:gd name="connsiteX31" fmla="*/ 1462404 w 1520348"/>
                    <a:gd name="connsiteY31" fmla="*/ 707018 h 1243775"/>
                    <a:gd name="connsiteX32" fmla="*/ 1520348 w 1520348"/>
                    <a:gd name="connsiteY32" fmla="*/ 691936 h 1243775"/>
                    <a:gd name="connsiteX0" fmla="*/ 1421219 w 1421219"/>
                    <a:gd name="connsiteY0" fmla="*/ 691936 h 1243775"/>
                    <a:gd name="connsiteX1" fmla="*/ 693351 w 1421219"/>
                    <a:gd name="connsiteY1" fmla="*/ 401424 h 1243775"/>
                    <a:gd name="connsiteX2" fmla="*/ 588576 w 1421219"/>
                    <a:gd name="connsiteY2" fmla="*/ 194256 h 1243775"/>
                    <a:gd name="connsiteX3" fmla="*/ 575876 w 1421219"/>
                    <a:gd name="connsiteY3" fmla="*/ 24393 h 1243775"/>
                    <a:gd name="connsiteX4" fmla="*/ 415538 w 1421219"/>
                    <a:gd name="connsiteY4" fmla="*/ 48205 h 1243775"/>
                    <a:gd name="connsiteX5" fmla="*/ 423475 w 1421219"/>
                    <a:gd name="connsiteY5" fmla="*/ 213305 h 1243775"/>
                    <a:gd name="connsiteX6" fmla="*/ 366325 w 1421219"/>
                    <a:gd name="connsiteY6" fmla="*/ 364118 h 1243775"/>
                    <a:gd name="connsiteX7" fmla="*/ 411568 w 1421219"/>
                    <a:gd name="connsiteY7" fmla="*/ 214892 h 1243775"/>
                    <a:gd name="connsiteX8" fmla="*/ 134868 w 1421219"/>
                    <a:gd name="connsiteY8" fmla="*/ 173776 h 1243775"/>
                    <a:gd name="connsiteX9" fmla="*/ 140900 w 1421219"/>
                    <a:gd name="connsiteY9" fmla="*/ 238705 h 1243775"/>
                    <a:gd name="connsiteX10" fmla="*/ 183763 w 1421219"/>
                    <a:gd name="connsiteY10" fmla="*/ 264899 h 1243775"/>
                    <a:gd name="connsiteX11" fmla="*/ 82163 w 1421219"/>
                    <a:gd name="connsiteY11" fmla="*/ 435555 h 1243775"/>
                    <a:gd name="connsiteX12" fmla="*/ 190112 w 1421219"/>
                    <a:gd name="connsiteY12" fmla="*/ 264899 h 1243775"/>
                    <a:gd name="connsiteX13" fmla="*/ 38983 w 1421219"/>
                    <a:gd name="connsiteY13" fmla="*/ 312365 h 1243775"/>
                    <a:gd name="connsiteX14" fmla="*/ 32951 w 1421219"/>
                    <a:gd name="connsiteY14" fmla="*/ 428411 h 1243775"/>
                    <a:gd name="connsiteX15" fmla="*/ 7551 w 1421219"/>
                    <a:gd name="connsiteY15" fmla="*/ 516835 h 1243775"/>
                    <a:gd name="connsiteX16" fmla="*/ 25013 w 1421219"/>
                    <a:gd name="connsiteY16" fmla="*/ 635580 h 1243775"/>
                    <a:gd name="connsiteX17" fmla="*/ 113119 w 1421219"/>
                    <a:gd name="connsiteY17" fmla="*/ 699080 h 1243775"/>
                    <a:gd name="connsiteX18" fmla="*/ 423475 w 1421219"/>
                    <a:gd name="connsiteY18" fmla="*/ 796712 h 1243775"/>
                    <a:gd name="connsiteX19" fmla="*/ 575082 w 1421219"/>
                    <a:gd name="connsiteY19" fmla="*/ 502230 h 1243775"/>
                    <a:gd name="connsiteX20" fmla="*/ 409982 w 1421219"/>
                    <a:gd name="connsiteY20" fmla="*/ 798298 h 1243775"/>
                    <a:gd name="connsiteX21" fmla="*/ 900520 w 1421219"/>
                    <a:gd name="connsiteY21" fmla="*/ 1243593 h 1243775"/>
                    <a:gd name="connsiteX22" fmla="*/ 993388 w 1421219"/>
                    <a:gd name="connsiteY22" fmla="*/ 1216605 h 1243775"/>
                    <a:gd name="connsiteX23" fmla="*/ 841783 w 1421219"/>
                    <a:gd name="connsiteY23" fmla="*/ 1088812 h 1243775"/>
                    <a:gd name="connsiteX24" fmla="*/ 855277 w 1421219"/>
                    <a:gd name="connsiteY24" fmla="*/ 1169772 h 1243775"/>
                    <a:gd name="connsiteX25" fmla="*/ 881469 w 1421219"/>
                    <a:gd name="connsiteY25" fmla="*/ 1043568 h 1243775"/>
                    <a:gd name="connsiteX26" fmla="*/ 1055301 w 1421219"/>
                    <a:gd name="connsiteY26" fmla="*/ 1118181 h 1243775"/>
                    <a:gd name="connsiteX27" fmla="*/ 997357 w 1421219"/>
                    <a:gd name="connsiteY27" fmla="*/ 912598 h 1243775"/>
                    <a:gd name="connsiteX28" fmla="*/ 1187063 w 1421219"/>
                    <a:gd name="connsiteY28" fmla="*/ 943555 h 1243775"/>
                    <a:gd name="connsiteX29" fmla="*/ 1288663 w 1421219"/>
                    <a:gd name="connsiteY29" fmla="*/ 949906 h 1243775"/>
                    <a:gd name="connsiteX30" fmla="*/ 1180714 w 1421219"/>
                    <a:gd name="connsiteY30" fmla="*/ 749087 h 1243775"/>
                    <a:gd name="connsiteX31" fmla="*/ 1363275 w 1421219"/>
                    <a:gd name="connsiteY31" fmla="*/ 707018 h 1243775"/>
                    <a:gd name="connsiteX32" fmla="*/ 1421219 w 1421219"/>
                    <a:gd name="connsiteY32" fmla="*/ 691936 h 124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421219" h="1243775">
                      <a:moveTo>
                        <a:pt x="1421219" y="691936"/>
                      </a:moveTo>
                      <a:cubicBezTo>
                        <a:pt x="1176215" y="562555"/>
                        <a:pt x="945499" y="492706"/>
                        <a:pt x="693351" y="401424"/>
                      </a:cubicBezTo>
                      <a:cubicBezTo>
                        <a:pt x="689382" y="290299"/>
                        <a:pt x="642551" y="245850"/>
                        <a:pt x="588576" y="194256"/>
                      </a:cubicBezTo>
                      <a:cubicBezTo>
                        <a:pt x="574817" y="152717"/>
                        <a:pt x="609479" y="53498"/>
                        <a:pt x="575876" y="24393"/>
                      </a:cubicBezTo>
                      <a:cubicBezTo>
                        <a:pt x="542273" y="-4712"/>
                        <a:pt x="445171" y="-19264"/>
                        <a:pt x="415538" y="48205"/>
                      </a:cubicBezTo>
                      <a:cubicBezTo>
                        <a:pt x="369765" y="118319"/>
                        <a:pt x="432207" y="163035"/>
                        <a:pt x="423475" y="213305"/>
                      </a:cubicBezTo>
                      <a:cubicBezTo>
                        <a:pt x="438555" y="277863"/>
                        <a:pt x="389344" y="316229"/>
                        <a:pt x="366325" y="364118"/>
                      </a:cubicBezTo>
                      <a:cubicBezTo>
                        <a:pt x="383787" y="313582"/>
                        <a:pt x="446493" y="277334"/>
                        <a:pt x="411568" y="214892"/>
                      </a:cubicBezTo>
                      <a:cubicBezTo>
                        <a:pt x="348862" y="174278"/>
                        <a:pt x="179979" y="169807"/>
                        <a:pt x="134868" y="173776"/>
                      </a:cubicBezTo>
                      <a:cubicBezTo>
                        <a:pt x="170851" y="243361"/>
                        <a:pt x="88249" y="195314"/>
                        <a:pt x="140900" y="238705"/>
                      </a:cubicBezTo>
                      <a:lnTo>
                        <a:pt x="183763" y="264899"/>
                      </a:lnTo>
                      <a:cubicBezTo>
                        <a:pt x="149896" y="321784"/>
                        <a:pt x="99362" y="373908"/>
                        <a:pt x="82163" y="435555"/>
                      </a:cubicBezTo>
                      <a:cubicBezTo>
                        <a:pt x="114971" y="378670"/>
                        <a:pt x="154923" y="321784"/>
                        <a:pt x="190112" y="264899"/>
                      </a:cubicBezTo>
                      <a:cubicBezTo>
                        <a:pt x="143545" y="240557"/>
                        <a:pt x="65177" y="285113"/>
                        <a:pt x="38983" y="312365"/>
                      </a:cubicBezTo>
                      <a:cubicBezTo>
                        <a:pt x="117300" y="399942"/>
                        <a:pt x="-62035" y="388459"/>
                        <a:pt x="32951" y="428411"/>
                      </a:cubicBezTo>
                      <a:cubicBezTo>
                        <a:pt x="28982" y="467569"/>
                        <a:pt x="8874" y="482307"/>
                        <a:pt x="7551" y="516835"/>
                      </a:cubicBezTo>
                      <a:cubicBezTo>
                        <a:pt x="96716" y="577690"/>
                        <a:pt x="-57008" y="605682"/>
                        <a:pt x="25013" y="635580"/>
                      </a:cubicBezTo>
                      <a:cubicBezTo>
                        <a:pt x="54382" y="656747"/>
                        <a:pt x="74225" y="685057"/>
                        <a:pt x="113119" y="699080"/>
                      </a:cubicBezTo>
                      <a:cubicBezTo>
                        <a:pt x="226890" y="759405"/>
                        <a:pt x="321610" y="764962"/>
                        <a:pt x="423475" y="796712"/>
                      </a:cubicBezTo>
                      <a:cubicBezTo>
                        <a:pt x="409715" y="752526"/>
                        <a:pt x="498352" y="603565"/>
                        <a:pt x="575082" y="502230"/>
                      </a:cubicBezTo>
                      <a:cubicBezTo>
                        <a:pt x="474010" y="600919"/>
                        <a:pt x="441996" y="685322"/>
                        <a:pt x="409982" y="798298"/>
                      </a:cubicBezTo>
                      <a:cubicBezTo>
                        <a:pt x="459856" y="926621"/>
                        <a:pt x="851308" y="1252588"/>
                        <a:pt x="900520" y="1243593"/>
                      </a:cubicBezTo>
                      <a:cubicBezTo>
                        <a:pt x="949732" y="1234598"/>
                        <a:pt x="958463" y="1230363"/>
                        <a:pt x="993388" y="1216605"/>
                      </a:cubicBezTo>
                      <a:lnTo>
                        <a:pt x="841783" y="1088812"/>
                      </a:lnTo>
                      <a:cubicBezTo>
                        <a:pt x="826436" y="1141199"/>
                        <a:pt x="863482" y="1150724"/>
                        <a:pt x="855277" y="1169772"/>
                      </a:cubicBezTo>
                      <a:cubicBezTo>
                        <a:pt x="845752" y="1141197"/>
                        <a:pt x="786218" y="1095955"/>
                        <a:pt x="881469" y="1043568"/>
                      </a:cubicBezTo>
                      <a:cubicBezTo>
                        <a:pt x="932271" y="1025577"/>
                        <a:pt x="980689" y="1043305"/>
                        <a:pt x="1055301" y="1118181"/>
                      </a:cubicBezTo>
                      <a:cubicBezTo>
                        <a:pt x="1068529" y="1032191"/>
                        <a:pt x="1043660" y="977157"/>
                        <a:pt x="997357" y="912598"/>
                      </a:cubicBezTo>
                      <a:cubicBezTo>
                        <a:pt x="997884" y="837985"/>
                        <a:pt x="1057946" y="868149"/>
                        <a:pt x="1187063" y="943555"/>
                      </a:cubicBezTo>
                      <a:cubicBezTo>
                        <a:pt x="1228073" y="954403"/>
                        <a:pt x="1254002" y="960886"/>
                        <a:pt x="1288663" y="949906"/>
                      </a:cubicBezTo>
                      <a:cubicBezTo>
                        <a:pt x="1251887" y="917495"/>
                        <a:pt x="1148039" y="818540"/>
                        <a:pt x="1180714" y="749087"/>
                      </a:cubicBezTo>
                      <a:cubicBezTo>
                        <a:pt x="1267763" y="624734"/>
                        <a:pt x="1307183" y="721835"/>
                        <a:pt x="1363275" y="707018"/>
                      </a:cubicBezTo>
                      <a:lnTo>
                        <a:pt x="1421219" y="691936"/>
                      </a:lnTo>
                      <a:close/>
                    </a:path>
                  </a:pathLst>
                </a:custGeom>
                <a:solidFill>
                  <a:srgbClr val="FFD102"/>
                </a:solidFill>
                <a:ln w="12700" cap="flat" cmpd="sng" algn="ctr">
                  <a:solidFill>
                    <a:sysClr val="windowText" lastClr="000000"/>
                  </a:soli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nvGrpSpPr>
                <p:cNvPr id="116" name="Group 115"/>
                <p:cNvGrpSpPr/>
                <p:nvPr/>
              </p:nvGrpSpPr>
              <p:grpSpPr>
                <a:xfrm>
                  <a:off x="5129533" y="4298216"/>
                  <a:ext cx="888081" cy="1265537"/>
                  <a:chOff x="3503910" y="4236874"/>
                  <a:chExt cx="888081" cy="1265537"/>
                </a:xfrm>
              </p:grpSpPr>
              <p:pic>
                <p:nvPicPr>
                  <p:cNvPr id="118" name="Picture 4" descr="Magnifying Glass Clipart | Clip art, Free clip art, Magnifying glass"/>
                  <p:cNvPicPr>
                    <a:picLocks noChangeAspect="1" noChangeArrowheads="1"/>
                  </p:cNvPicPr>
                  <p:nvPr/>
                </p:nvPicPr>
                <p:blipFill>
                  <a:blip r:embed="rId7" cstate="email">
                    <a:extLst>
                      <a:ext uri="{BEBA8EAE-BF5A-486C-A8C5-ECC9F3942E4B}">
                        <a14:imgProps xmlns:a14="http://schemas.microsoft.com/office/drawing/2010/main">
                          <a14:imgLayer r:embed="rId8">
                            <a14:imgEffect>
                              <a14:backgroundRemoval t="0" b="98995" l="96" r="98567"/>
                            </a14:imgEffect>
                          </a14:imgLayer>
                        </a14:imgProps>
                      </a:ext>
                      <a:ext uri="{28A0092B-C50C-407E-A947-70E740481C1C}">
                        <a14:useLocalDpi xmlns:a14="http://schemas.microsoft.com/office/drawing/2010/main"/>
                      </a:ext>
                    </a:extLst>
                  </a:blip>
                  <a:srcRect/>
                  <a:stretch>
                    <a:fillRect/>
                  </a:stretch>
                </p:blipFill>
                <p:spPr bwMode="auto">
                  <a:xfrm rot="20665388" flipH="1">
                    <a:off x="3503910" y="4236874"/>
                    <a:ext cx="888081" cy="1265537"/>
                  </a:xfrm>
                  <a:prstGeom prst="rect">
                    <a:avLst/>
                  </a:prstGeom>
                  <a:noFill/>
                  <a:extLst>
                    <a:ext uri="{909E8E84-426E-40DD-AFC4-6F175D3DCCD1}">
                      <a14:hiddenFill xmlns:a14="http://schemas.microsoft.com/office/drawing/2010/main">
                        <a:solidFill>
                          <a:srgbClr val="FFFFFF"/>
                        </a:solidFill>
                      </a14:hiddenFill>
                    </a:ext>
                  </a:extLst>
                </p:spPr>
              </p:pic>
              <p:sp>
                <p:nvSpPr>
                  <p:cNvPr id="119" name="Oval 118"/>
                  <p:cNvSpPr/>
                  <p:nvPr/>
                </p:nvSpPr>
                <p:spPr>
                  <a:xfrm>
                    <a:off x="3591925" y="4293667"/>
                    <a:ext cx="676704" cy="626920"/>
                  </a:xfrm>
                  <a:prstGeom prst="ellipse">
                    <a:avLst/>
                  </a:prstGeom>
                  <a:gradFill flip="none" rotWithShape="1">
                    <a:gsLst>
                      <a:gs pos="0">
                        <a:schemeClr val="accent1">
                          <a:tint val="66000"/>
                          <a:satMod val="160000"/>
                          <a:alpha val="57000"/>
                        </a:schemeClr>
                      </a:gs>
                      <a:gs pos="50000">
                        <a:schemeClr val="accent1">
                          <a:tint val="44500"/>
                          <a:satMod val="160000"/>
                        </a:schemeClr>
                      </a:gs>
                      <a:gs pos="100000">
                        <a:schemeClr val="accent1">
                          <a:tint val="23500"/>
                          <a:satMod val="160000"/>
                        </a:schemeClr>
                      </a:gs>
                    </a:gsLst>
                    <a:lin ang="27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7" name="Freeform: Shape 53">
                  <a:extLst>
                    <a:ext uri="{FF2B5EF4-FFF2-40B4-BE49-F238E27FC236}">
                      <a16:creationId xmlns:a16="http://schemas.microsoft.com/office/drawing/2014/main" id="{C630B0E4-0C51-48B1-8DF5-70A0ADE7690A}"/>
                    </a:ext>
                  </a:extLst>
                </p:cNvPr>
                <p:cNvSpPr/>
                <p:nvPr/>
              </p:nvSpPr>
              <p:spPr>
                <a:xfrm rot="21083450">
                  <a:off x="5373514" y="5199749"/>
                  <a:ext cx="229309" cy="390533"/>
                </a:xfrm>
                <a:custGeom>
                  <a:avLst/>
                  <a:gdLst>
                    <a:gd name="connsiteX0" fmla="*/ 1644650 w 1644650"/>
                    <a:gd name="connsiteY0" fmla="*/ 663575 h 1231900"/>
                    <a:gd name="connsiteX1" fmla="*/ 914400 w 1644650"/>
                    <a:gd name="connsiteY1" fmla="*/ 377825 h 1231900"/>
                    <a:gd name="connsiteX2" fmla="*/ 809625 w 1644650"/>
                    <a:gd name="connsiteY2" fmla="*/ 158750 h 1231900"/>
                    <a:gd name="connsiteX3" fmla="*/ 796925 w 1644650"/>
                    <a:gd name="connsiteY3" fmla="*/ 12700 h 1231900"/>
                    <a:gd name="connsiteX4" fmla="*/ 650875 w 1644650"/>
                    <a:gd name="connsiteY4" fmla="*/ 22225 h 1231900"/>
                    <a:gd name="connsiteX5" fmla="*/ 663575 w 1644650"/>
                    <a:gd name="connsiteY5" fmla="*/ 225425 h 1231900"/>
                    <a:gd name="connsiteX6" fmla="*/ 596900 w 1644650"/>
                    <a:gd name="connsiteY6" fmla="*/ 342900 h 1231900"/>
                    <a:gd name="connsiteX7" fmla="*/ 635000 w 1644650"/>
                    <a:gd name="connsiteY7" fmla="*/ 174625 h 1231900"/>
                    <a:gd name="connsiteX8" fmla="*/ 292100 w 1644650"/>
                    <a:gd name="connsiteY8" fmla="*/ 0 h 1231900"/>
                    <a:gd name="connsiteX9" fmla="*/ 234950 w 1644650"/>
                    <a:gd name="connsiteY9" fmla="*/ 92075 h 1231900"/>
                    <a:gd name="connsiteX10" fmla="*/ 390525 w 1644650"/>
                    <a:gd name="connsiteY10" fmla="*/ 231775 h 1231900"/>
                    <a:gd name="connsiteX11" fmla="*/ 438150 w 1644650"/>
                    <a:gd name="connsiteY11" fmla="*/ 231775 h 1231900"/>
                    <a:gd name="connsiteX12" fmla="*/ 288925 w 1644650"/>
                    <a:gd name="connsiteY12" fmla="*/ 447675 h 1231900"/>
                    <a:gd name="connsiteX13" fmla="*/ 396875 w 1644650"/>
                    <a:gd name="connsiteY13" fmla="*/ 250825 h 1231900"/>
                    <a:gd name="connsiteX14" fmla="*/ 133350 w 1644650"/>
                    <a:gd name="connsiteY14" fmla="*/ 158750 h 1231900"/>
                    <a:gd name="connsiteX15" fmla="*/ 38100 w 1644650"/>
                    <a:gd name="connsiteY15" fmla="*/ 263525 h 1231900"/>
                    <a:gd name="connsiteX16" fmla="*/ 301625 w 1644650"/>
                    <a:gd name="connsiteY16" fmla="*/ 419100 h 1231900"/>
                    <a:gd name="connsiteX17" fmla="*/ 28575 w 1644650"/>
                    <a:gd name="connsiteY17" fmla="*/ 377825 h 1231900"/>
                    <a:gd name="connsiteX18" fmla="*/ 0 w 1644650"/>
                    <a:gd name="connsiteY18" fmla="*/ 498475 h 1231900"/>
                    <a:gd name="connsiteX19" fmla="*/ 260350 w 1644650"/>
                    <a:gd name="connsiteY19" fmla="*/ 609600 h 1231900"/>
                    <a:gd name="connsiteX20" fmla="*/ 346075 w 1644650"/>
                    <a:gd name="connsiteY20" fmla="*/ 663575 h 1231900"/>
                    <a:gd name="connsiteX21" fmla="*/ 654050 w 1644650"/>
                    <a:gd name="connsiteY21" fmla="*/ 768350 h 1231900"/>
                    <a:gd name="connsiteX22" fmla="*/ 812800 w 1644650"/>
                    <a:gd name="connsiteY22" fmla="*/ 447675 h 1231900"/>
                    <a:gd name="connsiteX23" fmla="*/ 657225 w 1644650"/>
                    <a:gd name="connsiteY23" fmla="*/ 765175 h 1231900"/>
                    <a:gd name="connsiteX24" fmla="*/ 1123950 w 1644650"/>
                    <a:gd name="connsiteY24" fmla="*/ 1231900 h 1231900"/>
                    <a:gd name="connsiteX25" fmla="*/ 1228725 w 1644650"/>
                    <a:gd name="connsiteY25" fmla="*/ 1190625 h 1231900"/>
                    <a:gd name="connsiteX26" fmla="*/ 1108075 w 1644650"/>
                    <a:gd name="connsiteY26" fmla="*/ 1108075 h 1231900"/>
                    <a:gd name="connsiteX27" fmla="*/ 1123950 w 1644650"/>
                    <a:gd name="connsiteY27" fmla="*/ 1165225 h 1231900"/>
                    <a:gd name="connsiteX28" fmla="*/ 1123950 w 1644650"/>
                    <a:gd name="connsiteY28" fmla="*/ 1022350 h 1231900"/>
                    <a:gd name="connsiteX29" fmla="*/ 1295400 w 1644650"/>
                    <a:gd name="connsiteY29" fmla="*/ 1063625 h 1231900"/>
                    <a:gd name="connsiteX30" fmla="*/ 1235075 w 1644650"/>
                    <a:gd name="connsiteY30" fmla="*/ 869950 h 1231900"/>
                    <a:gd name="connsiteX31" fmla="*/ 1422400 w 1644650"/>
                    <a:gd name="connsiteY31" fmla="*/ 917575 h 1231900"/>
                    <a:gd name="connsiteX32" fmla="*/ 1533525 w 1644650"/>
                    <a:gd name="connsiteY32" fmla="*/ 933450 h 1231900"/>
                    <a:gd name="connsiteX33" fmla="*/ 1416050 w 1644650"/>
                    <a:gd name="connsiteY33" fmla="*/ 720725 h 1231900"/>
                    <a:gd name="connsiteX34" fmla="*/ 1584325 w 1644650"/>
                    <a:gd name="connsiteY34" fmla="*/ 676275 h 1231900"/>
                    <a:gd name="connsiteX35" fmla="*/ 1644650 w 1644650"/>
                    <a:gd name="connsiteY35" fmla="*/ 663575 h 1231900"/>
                    <a:gd name="connsiteX0" fmla="*/ 1644650 w 1644650"/>
                    <a:gd name="connsiteY0" fmla="*/ 691168 h 1259493"/>
                    <a:gd name="connsiteX1" fmla="*/ 914400 w 1644650"/>
                    <a:gd name="connsiteY1" fmla="*/ 405418 h 1259493"/>
                    <a:gd name="connsiteX2" fmla="*/ 809625 w 1644650"/>
                    <a:gd name="connsiteY2" fmla="*/ 186343 h 1259493"/>
                    <a:gd name="connsiteX3" fmla="*/ 796925 w 1644650"/>
                    <a:gd name="connsiteY3" fmla="*/ 40293 h 1259493"/>
                    <a:gd name="connsiteX4" fmla="*/ 650875 w 1644650"/>
                    <a:gd name="connsiteY4" fmla="*/ 49818 h 1259493"/>
                    <a:gd name="connsiteX5" fmla="*/ 663575 w 1644650"/>
                    <a:gd name="connsiteY5" fmla="*/ 253018 h 1259493"/>
                    <a:gd name="connsiteX6" fmla="*/ 596900 w 1644650"/>
                    <a:gd name="connsiteY6" fmla="*/ 370493 h 1259493"/>
                    <a:gd name="connsiteX7" fmla="*/ 635000 w 1644650"/>
                    <a:gd name="connsiteY7" fmla="*/ 202218 h 1259493"/>
                    <a:gd name="connsiteX8" fmla="*/ 292100 w 1644650"/>
                    <a:gd name="connsiteY8" fmla="*/ 27593 h 1259493"/>
                    <a:gd name="connsiteX9" fmla="*/ 234950 w 1644650"/>
                    <a:gd name="connsiteY9" fmla="*/ 119668 h 1259493"/>
                    <a:gd name="connsiteX10" fmla="*/ 390525 w 1644650"/>
                    <a:gd name="connsiteY10" fmla="*/ 259368 h 1259493"/>
                    <a:gd name="connsiteX11" fmla="*/ 438150 w 1644650"/>
                    <a:gd name="connsiteY11" fmla="*/ 259368 h 1259493"/>
                    <a:gd name="connsiteX12" fmla="*/ 288925 w 1644650"/>
                    <a:gd name="connsiteY12" fmla="*/ 475268 h 1259493"/>
                    <a:gd name="connsiteX13" fmla="*/ 396875 w 1644650"/>
                    <a:gd name="connsiteY13" fmla="*/ 278418 h 1259493"/>
                    <a:gd name="connsiteX14" fmla="*/ 133350 w 1644650"/>
                    <a:gd name="connsiteY14" fmla="*/ 186343 h 1259493"/>
                    <a:gd name="connsiteX15" fmla="*/ 38100 w 1644650"/>
                    <a:gd name="connsiteY15" fmla="*/ 291118 h 1259493"/>
                    <a:gd name="connsiteX16" fmla="*/ 301625 w 1644650"/>
                    <a:gd name="connsiteY16" fmla="*/ 446693 h 1259493"/>
                    <a:gd name="connsiteX17" fmla="*/ 28575 w 1644650"/>
                    <a:gd name="connsiteY17" fmla="*/ 405418 h 1259493"/>
                    <a:gd name="connsiteX18" fmla="*/ 0 w 1644650"/>
                    <a:gd name="connsiteY18" fmla="*/ 526068 h 1259493"/>
                    <a:gd name="connsiteX19" fmla="*/ 260350 w 1644650"/>
                    <a:gd name="connsiteY19" fmla="*/ 637193 h 1259493"/>
                    <a:gd name="connsiteX20" fmla="*/ 346075 w 1644650"/>
                    <a:gd name="connsiteY20" fmla="*/ 691168 h 1259493"/>
                    <a:gd name="connsiteX21" fmla="*/ 654050 w 1644650"/>
                    <a:gd name="connsiteY21" fmla="*/ 795943 h 1259493"/>
                    <a:gd name="connsiteX22" fmla="*/ 812800 w 1644650"/>
                    <a:gd name="connsiteY22" fmla="*/ 475268 h 1259493"/>
                    <a:gd name="connsiteX23" fmla="*/ 657225 w 1644650"/>
                    <a:gd name="connsiteY23" fmla="*/ 792768 h 1259493"/>
                    <a:gd name="connsiteX24" fmla="*/ 1123950 w 1644650"/>
                    <a:gd name="connsiteY24" fmla="*/ 1259493 h 1259493"/>
                    <a:gd name="connsiteX25" fmla="*/ 1228725 w 1644650"/>
                    <a:gd name="connsiteY25" fmla="*/ 1218218 h 1259493"/>
                    <a:gd name="connsiteX26" fmla="*/ 1108075 w 1644650"/>
                    <a:gd name="connsiteY26" fmla="*/ 1135668 h 1259493"/>
                    <a:gd name="connsiteX27" fmla="*/ 1123950 w 1644650"/>
                    <a:gd name="connsiteY27" fmla="*/ 1192818 h 1259493"/>
                    <a:gd name="connsiteX28" fmla="*/ 1123950 w 1644650"/>
                    <a:gd name="connsiteY28" fmla="*/ 1049943 h 1259493"/>
                    <a:gd name="connsiteX29" fmla="*/ 1295400 w 1644650"/>
                    <a:gd name="connsiteY29" fmla="*/ 1091218 h 1259493"/>
                    <a:gd name="connsiteX30" fmla="*/ 1235075 w 1644650"/>
                    <a:gd name="connsiteY30" fmla="*/ 897543 h 1259493"/>
                    <a:gd name="connsiteX31" fmla="*/ 1422400 w 1644650"/>
                    <a:gd name="connsiteY31" fmla="*/ 945168 h 1259493"/>
                    <a:gd name="connsiteX32" fmla="*/ 1533525 w 1644650"/>
                    <a:gd name="connsiteY32" fmla="*/ 961043 h 1259493"/>
                    <a:gd name="connsiteX33" fmla="*/ 1416050 w 1644650"/>
                    <a:gd name="connsiteY33" fmla="*/ 748318 h 1259493"/>
                    <a:gd name="connsiteX34" fmla="*/ 1584325 w 1644650"/>
                    <a:gd name="connsiteY34" fmla="*/ 703868 h 1259493"/>
                    <a:gd name="connsiteX35" fmla="*/ 1644650 w 1644650"/>
                    <a:gd name="connsiteY35" fmla="*/ 691168 h 1259493"/>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414338 w 1644650"/>
                    <a:gd name="connsiteY10" fmla="*/ 2254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58602 w 1658602"/>
                    <a:gd name="connsiteY0" fmla="*/ 697759 h 1266084"/>
                    <a:gd name="connsiteX1" fmla="*/ 928352 w 1658602"/>
                    <a:gd name="connsiteY1" fmla="*/ 412009 h 1266084"/>
                    <a:gd name="connsiteX2" fmla="*/ 823577 w 1658602"/>
                    <a:gd name="connsiteY2" fmla="*/ 192934 h 1266084"/>
                    <a:gd name="connsiteX3" fmla="*/ 818021 w 1658602"/>
                    <a:gd name="connsiteY3" fmla="*/ 46884 h 1266084"/>
                    <a:gd name="connsiteX4" fmla="*/ 664827 w 1658602"/>
                    <a:gd name="connsiteY4" fmla="*/ 56409 h 1266084"/>
                    <a:gd name="connsiteX5" fmla="*/ 677527 w 1658602"/>
                    <a:gd name="connsiteY5" fmla="*/ 259609 h 1266084"/>
                    <a:gd name="connsiteX6" fmla="*/ 610852 w 1658602"/>
                    <a:gd name="connsiteY6" fmla="*/ 377084 h 1266084"/>
                    <a:gd name="connsiteX7" fmla="*/ 648952 w 1658602"/>
                    <a:gd name="connsiteY7" fmla="*/ 208809 h 1266084"/>
                    <a:gd name="connsiteX8" fmla="*/ 306052 w 1658602"/>
                    <a:gd name="connsiteY8" fmla="*/ 34184 h 1266084"/>
                    <a:gd name="connsiteX9" fmla="*/ 239377 w 1658602"/>
                    <a:gd name="connsiteY9" fmla="*/ 128640 h 1266084"/>
                    <a:gd name="connsiteX10" fmla="*/ 392571 w 1658602"/>
                    <a:gd name="connsiteY10" fmla="*/ 263578 h 1266084"/>
                    <a:gd name="connsiteX11" fmla="*/ 452102 w 1658602"/>
                    <a:gd name="connsiteY11" fmla="*/ 265959 h 1266084"/>
                    <a:gd name="connsiteX12" fmla="*/ 302877 w 1658602"/>
                    <a:gd name="connsiteY12" fmla="*/ 481859 h 1266084"/>
                    <a:gd name="connsiteX13" fmla="*/ 429877 w 1658602"/>
                    <a:gd name="connsiteY13" fmla="*/ 273103 h 1266084"/>
                    <a:gd name="connsiteX14" fmla="*/ 135396 w 1658602"/>
                    <a:gd name="connsiteY14" fmla="*/ 178646 h 1266084"/>
                    <a:gd name="connsiteX15" fmla="*/ 52052 w 1658602"/>
                    <a:gd name="connsiteY15" fmla="*/ 297709 h 1266084"/>
                    <a:gd name="connsiteX16" fmla="*/ 315577 w 1658602"/>
                    <a:gd name="connsiteY16" fmla="*/ 453284 h 1266084"/>
                    <a:gd name="connsiteX17" fmla="*/ 42527 w 1658602"/>
                    <a:gd name="connsiteY17" fmla="*/ 412009 h 1266084"/>
                    <a:gd name="connsiteX18" fmla="*/ 13952 w 1658602"/>
                    <a:gd name="connsiteY18" fmla="*/ 532659 h 1266084"/>
                    <a:gd name="connsiteX19" fmla="*/ 274302 w 1658602"/>
                    <a:gd name="connsiteY19" fmla="*/ 643784 h 1266084"/>
                    <a:gd name="connsiteX20" fmla="*/ 360027 w 1658602"/>
                    <a:gd name="connsiteY20" fmla="*/ 697759 h 1266084"/>
                    <a:gd name="connsiteX21" fmla="*/ 668002 w 1658602"/>
                    <a:gd name="connsiteY21" fmla="*/ 802534 h 1266084"/>
                    <a:gd name="connsiteX22" fmla="*/ 826752 w 1658602"/>
                    <a:gd name="connsiteY22" fmla="*/ 481859 h 1266084"/>
                    <a:gd name="connsiteX23" fmla="*/ 671177 w 1658602"/>
                    <a:gd name="connsiteY23" fmla="*/ 799359 h 1266084"/>
                    <a:gd name="connsiteX24" fmla="*/ 1137902 w 1658602"/>
                    <a:gd name="connsiteY24" fmla="*/ 1266084 h 1266084"/>
                    <a:gd name="connsiteX25" fmla="*/ 1242677 w 1658602"/>
                    <a:gd name="connsiteY25" fmla="*/ 1224809 h 1266084"/>
                    <a:gd name="connsiteX26" fmla="*/ 1122027 w 1658602"/>
                    <a:gd name="connsiteY26" fmla="*/ 1142259 h 1266084"/>
                    <a:gd name="connsiteX27" fmla="*/ 1137902 w 1658602"/>
                    <a:gd name="connsiteY27" fmla="*/ 1199409 h 1266084"/>
                    <a:gd name="connsiteX28" fmla="*/ 1137902 w 1658602"/>
                    <a:gd name="connsiteY28" fmla="*/ 1056534 h 1266084"/>
                    <a:gd name="connsiteX29" fmla="*/ 1309352 w 1658602"/>
                    <a:gd name="connsiteY29" fmla="*/ 1097809 h 1266084"/>
                    <a:gd name="connsiteX30" fmla="*/ 1249027 w 1658602"/>
                    <a:gd name="connsiteY30" fmla="*/ 904134 h 1266084"/>
                    <a:gd name="connsiteX31" fmla="*/ 1436352 w 1658602"/>
                    <a:gd name="connsiteY31" fmla="*/ 951759 h 1266084"/>
                    <a:gd name="connsiteX32" fmla="*/ 1547477 w 1658602"/>
                    <a:gd name="connsiteY32" fmla="*/ 967634 h 1266084"/>
                    <a:gd name="connsiteX33" fmla="*/ 1430002 w 1658602"/>
                    <a:gd name="connsiteY33" fmla="*/ 754909 h 1266084"/>
                    <a:gd name="connsiteX34" fmla="*/ 1598277 w 1658602"/>
                    <a:gd name="connsiteY34" fmla="*/ 710459 h 1266084"/>
                    <a:gd name="connsiteX35" fmla="*/ 1658602 w 1658602"/>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22390 w 1661284"/>
                    <a:gd name="connsiteY34" fmla="*/ 722366 h 1266084"/>
                    <a:gd name="connsiteX35" fmla="*/ 1661284 w 1661284"/>
                    <a:gd name="connsiteY35" fmla="*/ 697759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75446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50903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50803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361247 w 1673190"/>
                    <a:gd name="connsiteY33" fmla="*/ 721572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454909 w 1673190"/>
                    <a:gd name="connsiteY32" fmla="*/ 1008116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07247 w 1673190"/>
                    <a:gd name="connsiteY27" fmla="*/ 1225602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35128"/>
                    <a:gd name="connsiteX1" fmla="*/ 945322 w 1673190"/>
                    <a:gd name="connsiteY1" fmla="*/ 409628 h 1235128"/>
                    <a:gd name="connsiteX2" fmla="*/ 826259 w 1673190"/>
                    <a:gd name="connsiteY2" fmla="*/ 192934 h 1235128"/>
                    <a:gd name="connsiteX3" fmla="*/ 820703 w 1673190"/>
                    <a:gd name="connsiteY3" fmla="*/ 46884 h 1235128"/>
                    <a:gd name="connsiteX4" fmla="*/ 667509 w 1673190"/>
                    <a:gd name="connsiteY4" fmla="*/ 56409 h 1235128"/>
                    <a:gd name="connsiteX5" fmla="*/ 682590 w 1673190"/>
                    <a:gd name="connsiteY5" fmla="*/ 233416 h 1235128"/>
                    <a:gd name="connsiteX6" fmla="*/ 613534 w 1673190"/>
                    <a:gd name="connsiteY6" fmla="*/ 377084 h 1235128"/>
                    <a:gd name="connsiteX7" fmla="*/ 684971 w 1673190"/>
                    <a:gd name="connsiteY7" fmla="*/ 235002 h 1235128"/>
                    <a:gd name="connsiteX8" fmla="*/ 308734 w 1673190"/>
                    <a:gd name="connsiteY8" fmla="*/ 34184 h 1235128"/>
                    <a:gd name="connsiteX9" fmla="*/ 242059 w 1673190"/>
                    <a:gd name="connsiteY9" fmla="*/ 128640 h 1235128"/>
                    <a:gd name="connsiteX10" fmla="*/ 392871 w 1673190"/>
                    <a:gd name="connsiteY10" fmla="*/ 246909 h 1235128"/>
                    <a:gd name="connsiteX11" fmla="*/ 435734 w 1673190"/>
                    <a:gd name="connsiteY11" fmla="*/ 273103 h 1235128"/>
                    <a:gd name="connsiteX12" fmla="*/ 334134 w 1673190"/>
                    <a:gd name="connsiteY12" fmla="*/ 443759 h 1235128"/>
                    <a:gd name="connsiteX13" fmla="*/ 439702 w 1673190"/>
                    <a:gd name="connsiteY13" fmla="*/ 273103 h 1235128"/>
                    <a:gd name="connsiteX14" fmla="*/ 138078 w 1673190"/>
                    <a:gd name="connsiteY14" fmla="*/ 178646 h 1235128"/>
                    <a:gd name="connsiteX15" fmla="*/ 54734 w 1673190"/>
                    <a:gd name="connsiteY15" fmla="*/ 297709 h 1235128"/>
                    <a:gd name="connsiteX16" fmla="*/ 284922 w 1673190"/>
                    <a:gd name="connsiteY16" fmla="*/ 436615 h 1235128"/>
                    <a:gd name="connsiteX17" fmla="*/ 45209 w 1673190"/>
                    <a:gd name="connsiteY17" fmla="*/ 412009 h 1235128"/>
                    <a:gd name="connsiteX18" fmla="*/ 16634 w 1673190"/>
                    <a:gd name="connsiteY18" fmla="*/ 532659 h 1235128"/>
                    <a:gd name="connsiteX19" fmla="*/ 276984 w 1673190"/>
                    <a:gd name="connsiteY19" fmla="*/ 643784 h 1235128"/>
                    <a:gd name="connsiteX20" fmla="*/ 365090 w 1673190"/>
                    <a:gd name="connsiteY20" fmla="*/ 707284 h 1235128"/>
                    <a:gd name="connsiteX21" fmla="*/ 670684 w 1673190"/>
                    <a:gd name="connsiteY21" fmla="*/ 802534 h 1235128"/>
                    <a:gd name="connsiteX22" fmla="*/ 829434 w 1673190"/>
                    <a:gd name="connsiteY22" fmla="*/ 481859 h 1235128"/>
                    <a:gd name="connsiteX23" fmla="*/ 661953 w 1673190"/>
                    <a:gd name="connsiteY23" fmla="*/ 806502 h 1235128"/>
                    <a:gd name="connsiteX24" fmla="*/ 1142966 w 1673190"/>
                    <a:gd name="connsiteY24" fmla="*/ 1235128 h 1235128"/>
                    <a:gd name="connsiteX25" fmla="*/ 1245359 w 1673190"/>
                    <a:gd name="connsiteY25" fmla="*/ 1224809 h 1235128"/>
                    <a:gd name="connsiteX26" fmla="*/ 1136616 w 1673190"/>
                    <a:gd name="connsiteY26" fmla="*/ 1130353 h 1235128"/>
                    <a:gd name="connsiteX27" fmla="*/ 1140584 w 1673190"/>
                    <a:gd name="connsiteY27" fmla="*/ 1216077 h 1235128"/>
                    <a:gd name="connsiteX28" fmla="*/ 1140584 w 1673190"/>
                    <a:gd name="connsiteY28" fmla="*/ 1056534 h 1235128"/>
                    <a:gd name="connsiteX29" fmla="*/ 1307272 w 1673190"/>
                    <a:gd name="connsiteY29" fmla="*/ 1109716 h 1235128"/>
                    <a:gd name="connsiteX30" fmla="*/ 1249328 w 1673190"/>
                    <a:gd name="connsiteY30" fmla="*/ 920802 h 1235128"/>
                    <a:gd name="connsiteX31" fmla="*/ 1439034 w 1673190"/>
                    <a:gd name="connsiteY31" fmla="*/ 951759 h 1235128"/>
                    <a:gd name="connsiteX32" fmla="*/ 1540634 w 1673190"/>
                    <a:gd name="connsiteY32" fmla="*/ 958110 h 1235128"/>
                    <a:gd name="connsiteX33" fmla="*/ 1430303 w 1673190"/>
                    <a:gd name="connsiteY33" fmla="*/ 764434 h 1235128"/>
                    <a:gd name="connsiteX34" fmla="*/ 1615246 w 1673190"/>
                    <a:gd name="connsiteY34" fmla="*/ 722366 h 1235128"/>
                    <a:gd name="connsiteX35" fmla="*/ 1673190 w 1673190"/>
                    <a:gd name="connsiteY35" fmla="*/ 700140 h 1235128"/>
                    <a:gd name="connsiteX0" fmla="*/ 1673190 w 1673190"/>
                    <a:gd name="connsiteY0" fmla="*/ 700140 h 1251797"/>
                    <a:gd name="connsiteX1" fmla="*/ 945322 w 1673190"/>
                    <a:gd name="connsiteY1" fmla="*/ 409628 h 1251797"/>
                    <a:gd name="connsiteX2" fmla="*/ 826259 w 1673190"/>
                    <a:gd name="connsiteY2" fmla="*/ 192934 h 1251797"/>
                    <a:gd name="connsiteX3" fmla="*/ 820703 w 1673190"/>
                    <a:gd name="connsiteY3" fmla="*/ 46884 h 1251797"/>
                    <a:gd name="connsiteX4" fmla="*/ 667509 w 1673190"/>
                    <a:gd name="connsiteY4" fmla="*/ 56409 h 1251797"/>
                    <a:gd name="connsiteX5" fmla="*/ 682590 w 1673190"/>
                    <a:gd name="connsiteY5" fmla="*/ 233416 h 1251797"/>
                    <a:gd name="connsiteX6" fmla="*/ 613534 w 1673190"/>
                    <a:gd name="connsiteY6" fmla="*/ 377084 h 1251797"/>
                    <a:gd name="connsiteX7" fmla="*/ 684971 w 1673190"/>
                    <a:gd name="connsiteY7" fmla="*/ 235002 h 1251797"/>
                    <a:gd name="connsiteX8" fmla="*/ 308734 w 1673190"/>
                    <a:gd name="connsiteY8" fmla="*/ 34184 h 1251797"/>
                    <a:gd name="connsiteX9" fmla="*/ 242059 w 1673190"/>
                    <a:gd name="connsiteY9" fmla="*/ 128640 h 1251797"/>
                    <a:gd name="connsiteX10" fmla="*/ 392871 w 1673190"/>
                    <a:gd name="connsiteY10" fmla="*/ 246909 h 1251797"/>
                    <a:gd name="connsiteX11" fmla="*/ 435734 w 1673190"/>
                    <a:gd name="connsiteY11" fmla="*/ 273103 h 1251797"/>
                    <a:gd name="connsiteX12" fmla="*/ 334134 w 1673190"/>
                    <a:gd name="connsiteY12" fmla="*/ 443759 h 1251797"/>
                    <a:gd name="connsiteX13" fmla="*/ 439702 w 1673190"/>
                    <a:gd name="connsiteY13" fmla="*/ 273103 h 1251797"/>
                    <a:gd name="connsiteX14" fmla="*/ 138078 w 1673190"/>
                    <a:gd name="connsiteY14" fmla="*/ 178646 h 1251797"/>
                    <a:gd name="connsiteX15" fmla="*/ 54734 w 1673190"/>
                    <a:gd name="connsiteY15" fmla="*/ 297709 h 1251797"/>
                    <a:gd name="connsiteX16" fmla="*/ 284922 w 1673190"/>
                    <a:gd name="connsiteY16" fmla="*/ 436615 h 1251797"/>
                    <a:gd name="connsiteX17" fmla="*/ 45209 w 1673190"/>
                    <a:gd name="connsiteY17" fmla="*/ 412009 h 1251797"/>
                    <a:gd name="connsiteX18" fmla="*/ 16634 w 1673190"/>
                    <a:gd name="connsiteY18" fmla="*/ 532659 h 1251797"/>
                    <a:gd name="connsiteX19" fmla="*/ 276984 w 1673190"/>
                    <a:gd name="connsiteY19" fmla="*/ 643784 h 1251797"/>
                    <a:gd name="connsiteX20" fmla="*/ 365090 w 1673190"/>
                    <a:gd name="connsiteY20" fmla="*/ 707284 h 1251797"/>
                    <a:gd name="connsiteX21" fmla="*/ 670684 w 1673190"/>
                    <a:gd name="connsiteY21" fmla="*/ 802534 h 1251797"/>
                    <a:gd name="connsiteX22" fmla="*/ 829434 w 1673190"/>
                    <a:gd name="connsiteY22" fmla="*/ 481859 h 1251797"/>
                    <a:gd name="connsiteX23" fmla="*/ 661953 w 1673190"/>
                    <a:gd name="connsiteY23" fmla="*/ 806502 h 1251797"/>
                    <a:gd name="connsiteX24" fmla="*/ 1128679 w 1673190"/>
                    <a:gd name="connsiteY24" fmla="*/ 1251797 h 1251797"/>
                    <a:gd name="connsiteX25" fmla="*/ 1245359 w 1673190"/>
                    <a:gd name="connsiteY25" fmla="*/ 1224809 h 1251797"/>
                    <a:gd name="connsiteX26" fmla="*/ 1136616 w 1673190"/>
                    <a:gd name="connsiteY26" fmla="*/ 1130353 h 1251797"/>
                    <a:gd name="connsiteX27" fmla="*/ 1140584 w 1673190"/>
                    <a:gd name="connsiteY27" fmla="*/ 1216077 h 1251797"/>
                    <a:gd name="connsiteX28" fmla="*/ 1140584 w 1673190"/>
                    <a:gd name="connsiteY28" fmla="*/ 1056534 h 1251797"/>
                    <a:gd name="connsiteX29" fmla="*/ 1307272 w 1673190"/>
                    <a:gd name="connsiteY29" fmla="*/ 1109716 h 1251797"/>
                    <a:gd name="connsiteX30" fmla="*/ 1249328 w 1673190"/>
                    <a:gd name="connsiteY30" fmla="*/ 920802 h 1251797"/>
                    <a:gd name="connsiteX31" fmla="*/ 1439034 w 1673190"/>
                    <a:gd name="connsiteY31" fmla="*/ 951759 h 1251797"/>
                    <a:gd name="connsiteX32" fmla="*/ 1540634 w 1673190"/>
                    <a:gd name="connsiteY32" fmla="*/ 958110 h 1251797"/>
                    <a:gd name="connsiteX33" fmla="*/ 1430303 w 1673190"/>
                    <a:gd name="connsiteY33" fmla="*/ 764434 h 1251797"/>
                    <a:gd name="connsiteX34" fmla="*/ 1615246 w 1673190"/>
                    <a:gd name="connsiteY34" fmla="*/ 722366 h 1251797"/>
                    <a:gd name="connsiteX35" fmla="*/ 1673190 w 1673190"/>
                    <a:gd name="connsiteY35" fmla="*/ 700140 h 1251797"/>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28679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87353 w 1673190"/>
                    <a:gd name="connsiteY21" fmla="*/ 816822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751646 w 1673190"/>
                    <a:gd name="connsiteY7" fmla="*/ 265958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2241 h 1256669"/>
                    <a:gd name="connsiteX1" fmla="*/ 945322 w 1673190"/>
                    <a:gd name="connsiteY1" fmla="*/ 411729 h 1256669"/>
                    <a:gd name="connsiteX2" fmla="*/ 850072 w 1673190"/>
                    <a:gd name="connsiteY2" fmla="*/ 187892 h 1256669"/>
                    <a:gd name="connsiteX3" fmla="*/ 820703 w 1673190"/>
                    <a:gd name="connsiteY3" fmla="*/ 48985 h 1256669"/>
                    <a:gd name="connsiteX4" fmla="*/ 667509 w 1673190"/>
                    <a:gd name="connsiteY4" fmla="*/ 58510 h 1256669"/>
                    <a:gd name="connsiteX5" fmla="*/ 675446 w 1673190"/>
                    <a:gd name="connsiteY5" fmla="*/ 223610 h 1256669"/>
                    <a:gd name="connsiteX6" fmla="*/ 618296 w 1673190"/>
                    <a:gd name="connsiteY6" fmla="*/ 374423 h 1256669"/>
                    <a:gd name="connsiteX7" fmla="*/ 663539 w 1673190"/>
                    <a:gd name="connsiteY7" fmla="*/ 225197 h 1256669"/>
                    <a:gd name="connsiteX8" fmla="*/ 308734 w 1673190"/>
                    <a:gd name="connsiteY8" fmla="*/ 36285 h 1256669"/>
                    <a:gd name="connsiteX9" fmla="*/ 242059 w 1673190"/>
                    <a:gd name="connsiteY9" fmla="*/ 130741 h 1256669"/>
                    <a:gd name="connsiteX10" fmla="*/ 392871 w 1673190"/>
                    <a:gd name="connsiteY10" fmla="*/ 249010 h 1256669"/>
                    <a:gd name="connsiteX11" fmla="*/ 435734 w 1673190"/>
                    <a:gd name="connsiteY11" fmla="*/ 275204 h 1256669"/>
                    <a:gd name="connsiteX12" fmla="*/ 334134 w 1673190"/>
                    <a:gd name="connsiteY12" fmla="*/ 445860 h 1256669"/>
                    <a:gd name="connsiteX13" fmla="*/ 439702 w 1673190"/>
                    <a:gd name="connsiteY13" fmla="*/ 275204 h 1256669"/>
                    <a:gd name="connsiteX14" fmla="*/ 138078 w 1673190"/>
                    <a:gd name="connsiteY14" fmla="*/ 180747 h 1256669"/>
                    <a:gd name="connsiteX15" fmla="*/ 54734 w 1673190"/>
                    <a:gd name="connsiteY15" fmla="*/ 299810 h 1256669"/>
                    <a:gd name="connsiteX16" fmla="*/ 284922 w 1673190"/>
                    <a:gd name="connsiteY16" fmla="*/ 438716 h 1256669"/>
                    <a:gd name="connsiteX17" fmla="*/ 45209 w 1673190"/>
                    <a:gd name="connsiteY17" fmla="*/ 414110 h 1256669"/>
                    <a:gd name="connsiteX18" fmla="*/ 16634 w 1673190"/>
                    <a:gd name="connsiteY18" fmla="*/ 534760 h 1256669"/>
                    <a:gd name="connsiteX19" fmla="*/ 276984 w 1673190"/>
                    <a:gd name="connsiteY19" fmla="*/ 645885 h 1256669"/>
                    <a:gd name="connsiteX20" fmla="*/ 365090 w 1673190"/>
                    <a:gd name="connsiteY20" fmla="*/ 709385 h 1256669"/>
                    <a:gd name="connsiteX21" fmla="*/ 677828 w 1673190"/>
                    <a:gd name="connsiteY21" fmla="*/ 809398 h 1256669"/>
                    <a:gd name="connsiteX22" fmla="*/ 829434 w 1673190"/>
                    <a:gd name="connsiteY22" fmla="*/ 483960 h 1256669"/>
                    <a:gd name="connsiteX23" fmla="*/ 661953 w 1673190"/>
                    <a:gd name="connsiteY23" fmla="*/ 808603 h 1256669"/>
                    <a:gd name="connsiteX24" fmla="*/ 1152491 w 1673190"/>
                    <a:gd name="connsiteY24" fmla="*/ 1253898 h 1256669"/>
                    <a:gd name="connsiteX25" fmla="*/ 1245359 w 1673190"/>
                    <a:gd name="connsiteY25" fmla="*/ 1226910 h 1256669"/>
                    <a:gd name="connsiteX26" fmla="*/ 1100898 w 1673190"/>
                    <a:gd name="connsiteY26" fmla="*/ 1108642 h 1256669"/>
                    <a:gd name="connsiteX27" fmla="*/ 1123916 w 1673190"/>
                    <a:gd name="connsiteY27" fmla="*/ 1180077 h 1256669"/>
                    <a:gd name="connsiteX28" fmla="*/ 1140584 w 1673190"/>
                    <a:gd name="connsiteY28" fmla="*/ 1058635 h 1256669"/>
                    <a:gd name="connsiteX29" fmla="*/ 1307272 w 1673190"/>
                    <a:gd name="connsiteY29" fmla="*/ 1111817 h 1256669"/>
                    <a:gd name="connsiteX30" fmla="*/ 1249328 w 1673190"/>
                    <a:gd name="connsiteY30" fmla="*/ 922903 h 1256669"/>
                    <a:gd name="connsiteX31" fmla="*/ 1439034 w 1673190"/>
                    <a:gd name="connsiteY31" fmla="*/ 953860 h 1256669"/>
                    <a:gd name="connsiteX32" fmla="*/ 1540634 w 1673190"/>
                    <a:gd name="connsiteY32" fmla="*/ 960211 h 1256669"/>
                    <a:gd name="connsiteX33" fmla="*/ 1430303 w 1673190"/>
                    <a:gd name="connsiteY33" fmla="*/ 766535 h 1256669"/>
                    <a:gd name="connsiteX34" fmla="*/ 1615246 w 1673190"/>
                    <a:gd name="connsiteY34" fmla="*/ 724467 h 1256669"/>
                    <a:gd name="connsiteX35" fmla="*/ 1673190 w 1673190"/>
                    <a:gd name="connsiteY35" fmla="*/ 702241 h 1256669"/>
                    <a:gd name="connsiteX0" fmla="*/ 1673190 w 1673190"/>
                    <a:gd name="connsiteY0" fmla="*/ 712405 h 1266833"/>
                    <a:gd name="connsiteX1" fmla="*/ 945322 w 1673190"/>
                    <a:gd name="connsiteY1" fmla="*/ 421893 h 1266833"/>
                    <a:gd name="connsiteX2" fmla="*/ 850072 w 1673190"/>
                    <a:gd name="connsiteY2" fmla="*/ 198056 h 1266833"/>
                    <a:gd name="connsiteX3" fmla="*/ 820703 w 1673190"/>
                    <a:gd name="connsiteY3" fmla="*/ 59149 h 1266833"/>
                    <a:gd name="connsiteX4" fmla="*/ 667509 w 1673190"/>
                    <a:gd name="connsiteY4" fmla="*/ 68674 h 1266833"/>
                    <a:gd name="connsiteX5" fmla="*/ 675446 w 1673190"/>
                    <a:gd name="connsiteY5" fmla="*/ 233774 h 1266833"/>
                    <a:gd name="connsiteX6" fmla="*/ 618296 w 1673190"/>
                    <a:gd name="connsiteY6" fmla="*/ 384587 h 1266833"/>
                    <a:gd name="connsiteX7" fmla="*/ 663539 w 1673190"/>
                    <a:gd name="connsiteY7" fmla="*/ 235361 h 1266833"/>
                    <a:gd name="connsiteX8" fmla="*/ 308734 w 1673190"/>
                    <a:gd name="connsiteY8" fmla="*/ 46449 h 1266833"/>
                    <a:gd name="connsiteX9" fmla="*/ 242059 w 1673190"/>
                    <a:gd name="connsiteY9" fmla="*/ 140905 h 1266833"/>
                    <a:gd name="connsiteX10" fmla="*/ 392871 w 1673190"/>
                    <a:gd name="connsiteY10" fmla="*/ 259174 h 1266833"/>
                    <a:gd name="connsiteX11" fmla="*/ 435734 w 1673190"/>
                    <a:gd name="connsiteY11" fmla="*/ 285368 h 1266833"/>
                    <a:gd name="connsiteX12" fmla="*/ 334134 w 1673190"/>
                    <a:gd name="connsiteY12" fmla="*/ 456024 h 1266833"/>
                    <a:gd name="connsiteX13" fmla="*/ 439702 w 1673190"/>
                    <a:gd name="connsiteY13" fmla="*/ 285368 h 1266833"/>
                    <a:gd name="connsiteX14" fmla="*/ 138078 w 1673190"/>
                    <a:gd name="connsiteY14" fmla="*/ 190911 h 1266833"/>
                    <a:gd name="connsiteX15" fmla="*/ 54734 w 1673190"/>
                    <a:gd name="connsiteY15" fmla="*/ 309974 h 1266833"/>
                    <a:gd name="connsiteX16" fmla="*/ 284922 w 1673190"/>
                    <a:gd name="connsiteY16" fmla="*/ 448880 h 1266833"/>
                    <a:gd name="connsiteX17" fmla="*/ 45209 w 1673190"/>
                    <a:gd name="connsiteY17" fmla="*/ 424274 h 1266833"/>
                    <a:gd name="connsiteX18" fmla="*/ 16634 w 1673190"/>
                    <a:gd name="connsiteY18" fmla="*/ 544924 h 1266833"/>
                    <a:gd name="connsiteX19" fmla="*/ 276984 w 1673190"/>
                    <a:gd name="connsiteY19" fmla="*/ 656049 h 1266833"/>
                    <a:gd name="connsiteX20" fmla="*/ 365090 w 1673190"/>
                    <a:gd name="connsiteY20" fmla="*/ 719549 h 1266833"/>
                    <a:gd name="connsiteX21" fmla="*/ 677828 w 1673190"/>
                    <a:gd name="connsiteY21" fmla="*/ 819562 h 1266833"/>
                    <a:gd name="connsiteX22" fmla="*/ 829434 w 1673190"/>
                    <a:gd name="connsiteY22" fmla="*/ 494124 h 1266833"/>
                    <a:gd name="connsiteX23" fmla="*/ 661953 w 1673190"/>
                    <a:gd name="connsiteY23" fmla="*/ 818767 h 1266833"/>
                    <a:gd name="connsiteX24" fmla="*/ 1152491 w 1673190"/>
                    <a:gd name="connsiteY24" fmla="*/ 1264062 h 1266833"/>
                    <a:gd name="connsiteX25" fmla="*/ 1245359 w 1673190"/>
                    <a:gd name="connsiteY25" fmla="*/ 1237074 h 1266833"/>
                    <a:gd name="connsiteX26" fmla="*/ 1100898 w 1673190"/>
                    <a:gd name="connsiteY26" fmla="*/ 1118806 h 1266833"/>
                    <a:gd name="connsiteX27" fmla="*/ 1123916 w 1673190"/>
                    <a:gd name="connsiteY27" fmla="*/ 1190241 h 1266833"/>
                    <a:gd name="connsiteX28" fmla="*/ 1140584 w 1673190"/>
                    <a:gd name="connsiteY28" fmla="*/ 1068799 h 1266833"/>
                    <a:gd name="connsiteX29" fmla="*/ 1307272 w 1673190"/>
                    <a:gd name="connsiteY29" fmla="*/ 1121981 h 1266833"/>
                    <a:gd name="connsiteX30" fmla="*/ 1249328 w 1673190"/>
                    <a:gd name="connsiteY30" fmla="*/ 933067 h 1266833"/>
                    <a:gd name="connsiteX31" fmla="*/ 1439034 w 1673190"/>
                    <a:gd name="connsiteY31" fmla="*/ 964024 h 1266833"/>
                    <a:gd name="connsiteX32" fmla="*/ 1540634 w 1673190"/>
                    <a:gd name="connsiteY32" fmla="*/ 970375 h 1266833"/>
                    <a:gd name="connsiteX33" fmla="*/ 1430303 w 1673190"/>
                    <a:gd name="connsiteY33" fmla="*/ 776699 h 1266833"/>
                    <a:gd name="connsiteX34" fmla="*/ 1615246 w 1673190"/>
                    <a:gd name="connsiteY34" fmla="*/ 734631 h 1266833"/>
                    <a:gd name="connsiteX35" fmla="*/ 1673190 w 1673190"/>
                    <a:gd name="connsiteY35" fmla="*/ 712405 h 1266833"/>
                    <a:gd name="connsiteX0" fmla="*/ 1673190 w 1673190"/>
                    <a:gd name="connsiteY0" fmla="*/ 683487 h 1237915"/>
                    <a:gd name="connsiteX1" fmla="*/ 945322 w 1673190"/>
                    <a:gd name="connsiteY1" fmla="*/ 392975 h 1237915"/>
                    <a:gd name="connsiteX2" fmla="*/ 840547 w 1673190"/>
                    <a:gd name="connsiteY2" fmla="*/ 185807 h 1237915"/>
                    <a:gd name="connsiteX3" fmla="*/ 820703 w 1673190"/>
                    <a:gd name="connsiteY3" fmla="*/ 30231 h 1237915"/>
                    <a:gd name="connsiteX4" fmla="*/ 667509 w 1673190"/>
                    <a:gd name="connsiteY4" fmla="*/ 39756 h 1237915"/>
                    <a:gd name="connsiteX5" fmla="*/ 675446 w 1673190"/>
                    <a:gd name="connsiteY5" fmla="*/ 204856 h 1237915"/>
                    <a:gd name="connsiteX6" fmla="*/ 618296 w 1673190"/>
                    <a:gd name="connsiteY6" fmla="*/ 355669 h 1237915"/>
                    <a:gd name="connsiteX7" fmla="*/ 663539 w 1673190"/>
                    <a:gd name="connsiteY7" fmla="*/ 206443 h 1237915"/>
                    <a:gd name="connsiteX8" fmla="*/ 308734 w 1673190"/>
                    <a:gd name="connsiteY8" fmla="*/ 17531 h 1237915"/>
                    <a:gd name="connsiteX9" fmla="*/ 242059 w 1673190"/>
                    <a:gd name="connsiteY9" fmla="*/ 111987 h 1237915"/>
                    <a:gd name="connsiteX10" fmla="*/ 392871 w 1673190"/>
                    <a:gd name="connsiteY10" fmla="*/ 230256 h 1237915"/>
                    <a:gd name="connsiteX11" fmla="*/ 435734 w 1673190"/>
                    <a:gd name="connsiteY11" fmla="*/ 256450 h 1237915"/>
                    <a:gd name="connsiteX12" fmla="*/ 334134 w 1673190"/>
                    <a:gd name="connsiteY12" fmla="*/ 427106 h 1237915"/>
                    <a:gd name="connsiteX13" fmla="*/ 439702 w 1673190"/>
                    <a:gd name="connsiteY13" fmla="*/ 256450 h 1237915"/>
                    <a:gd name="connsiteX14" fmla="*/ 138078 w 1673190"/>
                    <a:gd name="connsiteY14" fmla="*/ 161993 h 1237915"/>
                    <a:gd name="connsiteX15" fmla="*/ 54734 w 1673190"/>
                    <a:gd name="connsiteY15" fmla="*/ 281056 h 1237915"/>
                    <a:gd name="connsiteX16" fmla="*/ 284922 w 1673190"/>
                    <a:gd name="connsiteY16" fmla="*/ 419962 h 1237915"/>
                    <a:gd name="connsiteX17" fmla="*/ 45209 w 1673190"/>
                    <a:gd name="connsiteY17" fmla="*/ 395356 h 1237915"/>
                    <a:gd name="connsiteX18" fmla="*/ 16634 w 1673190"/>
                    <a:gd name="connsiteY18" fmla="*/ 516006 h 1237915"/>
                    <a:gd name="connsiteX19" fmla="*/ 276984 w 1673190"/>
                    <a:gd name="connsiteY19" fmla="*/ 627131 h 1237915"/>
                    <a:gd name="connsiteX20" fmla="*/ 365090 w 1673190"/>
                    <a:gd name="connsiteY20" fmla="*/ 690631 h 1237915"/>
                    <a:gd name="connsiteX21" fmla="*/ 677828 w 1673190"/>
                    <a:gd name="connsiteY21" fmla="*/ 790644 h 1237915"/>
                    <a:gd name="connsiteX22" fmla="*/ 829434 w 1673190"/>
                    <a:gd name="connsiteY22" fmla="*/ 465206 h 1237915"/>
                    <a:gd name="connsiteX23" fmla="*/ 661953 w 1673190"/>
                    <a:gd name="connsiteY23" fmla="*/ 789849 h 1237915"/>
                    <a:gd name="connsiteX24" fmla="*/ 1152491 w 1673190"/>
                    <a:gd name="connsiteY24" fmla="*/ 1235144 h 1237915"/>
                    <a:gd name="connsiteX25" fmla="*/ 1245359 w 1673190"/>
                    <a:gd name="connsiteY25" fmla="*/ 1208156 h 1237915"/>
                    <a:gd name="connsiteX26" fmla="*/ 1100898 w 1673190"/>
                    <a:gd name="connsiteY26" fmla="*/ 1089888 h 1237915"/>
                    <a:gd name="connsiteX27" fmla="*/ 1123916 w 1673190"/>
                    <a:gd name="connsiteY27" fmla="*/ 1161323 h 1237915"/>
                    <a:gd name="connsiteX28" fmla="*/ 1140584 w 1673190"/>
                    <a:gd name="connsiteY28" fmla="*/ 1039881 h 1237915"/>
                    <a:gd name="connsiteX29" fmla="*/ 1307272 w 1673190"/>
                    <a:gd name="connsiteY29" fmla="*/ 1093063 h 1237915"/>
                    <a:gd name="connsiteX30" fmla="*/ 1249328 w 1673190"/>
                    <a:gd name="connsiteY30" fmla="*/ 904149 h 1237915"/>
                    <a:gd name="connsiteX31" fmla="*/ 1439034 w 1673190"/>
                    <a:gd name="connsiteY31" fmla="*/ 935106 h 1237915"/>
                    <a:gd name="connsiteX32" fmla="*/ 1540634 w 1673190"/>
                    <a:gd name="connsiteY32" fmla="*/ 941457 h 1237915"/>
                    <a:gd name="connsiteX33" fmla="*/ 1430303 w 1673190"/>
                    <a:gd name="connsiteY33" fmla="*/ 747781 h 1237915"/>
                    <a:gd name="connsiteX34" fmla="*/ 1615246 w 1673190"/>
                    <a:gd name="connsiteY34" fmla="*/ 705713 h 1237915"/>
                    <a:gd name="connsiteX35" fmla="*/ 1673190 w 1673190"/>
                    <a:gd name="connsiteY35" fmla="*/ 683487 h 1237915"/>
                    <a:gd name="connsiteX0" fmla="*/ 1673190 w 1673190"/>
                    <a:gd name="connsiteY0" fmla="*/ 681238 h 1235666"/>
                    <a:gd name="connsiteX1" fmla="*/ 945322 w 1673190"/>
                    <a:gd name="connsiteY1" fmla="*/ 390726 h 1235666"/>
                    <a:gd name="connsiteX2" fmla="*/ 840547 w 1673190"/>
                    <a:gd name="connsiteY2" fmla="*/ 183558 h 1235666"/>
                    <a:gd name="connsiteX3" fmla="*/ 820703 w 1673190"/>
                    <a:gd name="connsiteY3" fmla="*/ 27982 h 1235666"/>
                    <a:gd name="connsiteX4" fmla="*/ 667509 w 1673190"/>
                    <a:gd name="connsiteY4" fmla="*/ 37507 h 1235666"/>
                    <a:gd name="connsiteX5" fmla="*/ 675446 w 1673190"/>
                    <a:gd name="connsiteY5" fmla="*/ 202607 h 1235666"/>
                    <a:gd name="connsiteX6" fmla="*/ 618296 w 1673190"/>
                    <a:gd name="connsiteY6" fmla="*/ 353420 h 1235666"/>
                    <a:gd name="connsiteX7" fmla="*/ 663539 w 1673190"/>
                    <a:gd name="connsiteY7" fmla="*/ 204194 h 1235666"/>
                    <a:gd name="connsiteX8" fmla="*/ 308734 w 1673190"/>
                    <a:gd name="connsiteY8" fmla="*/ 15282 h 1235666"/>
                    <a:gd name="connsiteX9" fmla="*/ 242059 w 1673190"/>
                    <a:gd name="connsiteY9" fmla="*/ 109738 h 1235666"/>
                    <a:gd name="connsiteX10" fmla="*/ 392871 w 1673190"/>
                    <a:gd name="connsiteY10" fmla="*/ 228007 h 1235666"/>
                    <a:gd name="connsiteX11" fmla="*/ 435734 w 1673190"/>
                    <a:gd name="connsiteY11" fmla="*/ 254201 h 1235666"/>
                    <a:gd name="connsiteX12" fmla="*/ 334134 w 1673190"/>
                    <a:gd name="connsiteY12" fmla="*/ 424857 h 1235666"/>
                    <a:gd name="connsiteX13" fmla="*/ 439702 w 1673190"/>
                    <a:gd name="connsiteY13" fmla="*/ 254201 h 1235666"/>
                    <a:gd name="connsiteX14" fmla="*/ 138078 w 1673190"/>
                    <a:gd name="connsiteY14" fmla="*/ 159744 h 1235666"/>
                    <a:gd name="connsiteX15" fmla="*/ 54734 w 1673190"/>
                    <a:gd name="connsiteY15" fmla="*/ 278807 h 1235666"/>
                    <a:gd name="connsiteX16" fmla="*/ 284922 w 1673190"/>
                    <a:gd name="connsiteY16" fmla="*/ 417713 h 1235666"/>
                    <a:gd name="connsiteX17" fmla="*/ 45209 w 1673190"/>
                    <a:gd name="connsiteY17" fmla="*/ 393107 h 1235666"/>
                    <a:gd name="connsiteX18" fmla="*/ 16634 w 1673190"/>
                    <a:gd name="connsiteY18" fmla="*/ 513757 h 1235666"/>
                    <a:gd name="connsiteX19" fmla="*/ 276984 w 1673190"/>
                    <a:gd name="connsiteY19" fmla="*/ 624882 h 1235666"/>
                    <a:gd name="connsiteX20" fmla="*/ 365090 w 1673190"/>
                    <a:gd name="connsiteY20" fmla="*/ 688382 h 1235666"/>
                    <a:gd name="connsiteX21" fmla="*/ 677828 w 1673190"/>
                    <a:gd name="connsiteY21" fmla="*/ 788395 h 1235666"/>
                    <a:gd name="connsiteX22" fmla="*/ 829434 w 1673190"/>
                    <a:gd name="connsiteY22" fmla="*/ 462957 h 1235666"/>
                    <a:gd name="connsiteX23" fmla="*/ 661953 w 1673190"/>
                    <a:gd name="connsiteY23" fmla="*/ 787600 h 1235666"/>
                    <a:gd name="connsiteX24" fmla="*/ 1152491 w 1673190"/>
                    <a:gd name="connsiteY24" fmla="*/ 1232895 h 1235666"/>
                    <a:gd name="connsiteX25" fmla="*/ 1245359 w 1673190"/>
                    <a:gd name="connsiteY25" fmla="*/ 1205907 h 1235666"/>
                    <a:gd name="connsiteX26" fmla="*/ 1100898 w 1673190"/>
                    <a:gd name="connsiteY26" fmla="*/ 1087639 h 1235666"/>
                    <a:gd name="connsiteX27" fmla="*/ 1123916 w 1673190"/>
                    <a:gd name="connsiteY27" fmla="*/ 1159074 h 1235666"/>
                    <a:gd name="connsiteX28" fmla="*/ 1140584 w 1673190"/>
                    <a:gd name="connsiteY28" fmla="*/ 1037632 h 1235666"/>
                    <a:gd name="connsiteX29" fmla="*/ 1307272 w 1673190"/>
                    <a:gd name="connsiteY29" fmla="*/ 1090814 h 1235666"/>
                    <a:gd name="connsiteX30" fmla="*/ 1249328 w 1673190"/>
                    <a:gd name="connsiteY30" fmla="*/ 901900 h 1235666"/>
                    <a:gd name="connsiteX31" fmla="*/ 1439034 w 1673190"/>
                    <a:gd name="connsiteY31" fmla="*/ 932857 h 1235666"/>
                    <a:gd name="connsiteX32" fmla="*/ 1540634 w 1673190"/>
                    <a:gd name="connsiteY32" fmla="*/ 939208 h 1235666"/>
                    <a:gd name="connsiteX33" fmla="*/ 1430303 w 1673190"/>
                    <a:gd name="connsiteY33" fmla="*/ 745532 h 1235666"/>
                    <a:gd name="connsiteX34" fmla="*/ 1615246 w 1673190"/>
                    <a:gd name="connsiteY34" fmla="*/ 703464 h 1235666"/>
                    <a:gd name="connsiteX35" fmla="*/ 1673190 w 1673190"/>
                    <a:gd name="connsiteY35" fmla="*/ 681238 h 1235666"/>
                    <a:gd name="connsiteX0" fmla="*/ 1673190 w 1673190"/>
                    <a:gd name="connsiteY0" fmla="*/ 687394 h 1241822"/>
                    <a:gd name="connsiteX1" fmla="*/ 945322 w 1673190"/>
                    <a:gd name="connsiteY1" fmla="*/ 396882 h 1241822"/>
                    <a:gd name="connsiteX2" fmla="*/ 840547 w 1673190"/>
                    <a:gd name="connsiteY2" fmla="*/ 189714 h 1241822"/>
                    <a:gd name="connsiteX3" fmla="*/ 827847 w 1673190"/>
                    <a:gd name="connsiteY3" fmla="*/ 19851 h 1241822"/>
                    <a:gd name="connsiteX4" fmla="*/ 667509 w 1673190"/>
                    <a:gd name="connsiteY4" fmla="*/ 43663 h 1241822"/>
                    <a:gd name="connsiteX5" fmla="*/ 675446 w 1673190"/>
                    <a:gd name="connsiteY5" fmla="*/ 208763 h 1241822"/>
                    <a:gd name="connsiteX6" fmla="*/ 618296 w 1673190"/>
                    <a:gd name="connsiteY6" fmla="*/ 359576 h 1241822"/>
                    <a:gd name="connsiteX7" fmla="*/ 663539 w 1673190"/>
                    <a:gd name="connsiteY7" fmla="*/ 210350 h 1241822"/>
                    <a:gd name="connsiteX8" fmla="*/ 308734 w 1673190"/>
                    <a:gd name="connsiteY8" fmla="*/ 21438 h 1241822"/>
                    <a:gd name="connsiteX9" fmla="*/ 242059 w 1673190"/>
                    <a:gd name="connsiteY9" fmla="*/ 115894 h 1241822"/>
                    <a:gd name="connsiteX10" fmla="*/ 392871 w 1673190"/>
                    <a:gd name="connsiteY10" fmla="*/ 234163 h 1241822"/>
                    <a:gd name="connsiteX11" fmla="*/ 435734 w 1673190"/>
                    <a:gd name="connsiteY11" fmla="*/ 260357 h 1241822"/>
                    <a:gd name="connsiteX12" fmla="*/ 334134 w 1673190"/>
                    <a:gd name="connsiteY12" fmla="*/ 431013 h 1241822"/>
                    <a:gd name="connsiteX13" fmla="*/ 439702 w 1673190"/>
                    <a:gd name="connsiteY13" fmla="*/ 260357 h 1241822"/>
                    <a:gd name="connsiteX14" fmla="*/ 138078 w 1673190"/>
                    <a:gd name="connsiteY14" fmla="*/ 165900 h 1241822"/>
                    <a:gd name="connsiteX15" fmla="*/ 54734 w 1673190"/>
                    <a:gd name="connsiteY15" fmla="*/ 284963 h 1241822"/>
                    <a:gd name="connsiteX16" fmla="*/ 284922 w 1673190"/>
                    <a:gd name="connsiteY16" fmla="*/ 423869 h 1241822"/>
                    <a:gd name="connsiteX17" fmla="*/ 45209 w 1673190"/>
                    <a:gd name="connsiteY17" fmla="*/ 399263 h 1241822"/>
                    <a:gd name="connsiteX18" fmla="*/ 16634 w 1673190"/>
                    <a:gd name="connsiteY18" fmla="*/ 519913 h 1241822"/>
                    <a:gd name="connsiteX19" fmla="*/ 276984 w 1673190"/>
                    <a:gd name="connsiteY19" fmla="*/ 631038 h 1241822"/>
                    <a:gd name="connsiteX20" fmla="*/ 365090 w 1673190"/>
                    <a:gd name="connsiteY20" fmla="*/ 694538 h 1241822"/>
                    <a:gd name="connsiteX21" fmla="*/ 677828 w 1673190"/>
                    <a:gd name="connsiteY21" fmla="*/ 794551 h 1241822"/>
                    <a:gd name="connsiteX22" fmla="*/ 829434 w 1673190"/>
                    <a:gd name="connsiteY22" fmla="*/ 469113 h 1241822"/>
                    <a:gd name="connsiteX23" fmla="*/ 661953 w 1673190"/>
                    <a:gd name="connsiteY23" fmla="*/ 793756 h 1241822"/>
                    <a:gd name="connsiteX24" fmla="*/ 1152491 w 1673190"/>
                    <a:gd name="connsiteY24" fmla="*/ 1239051 h 1241822"/>
                    <a:gd name="connsiteX25" fmla="*/ 1245359 w 1673190"/>
                    <a:gd name="connsiteY25" fmla="*/ 1212063 h 1241822"/>
                    <a:gd name="connsiteX26" fmla="*/ 1100898 w 1673190"/>
                    <a:gd name="connsiteY26" fmla="*/ 1093795 h 1241822"/>
                    <a:gd name="connsiteX27" fmla="*/ 1123916 w 1673190"/>
                    <a:gd name="connsiteY27" fmla="*/ 1165230 h 1241822"/>
                    <a:gd name="connsiteX28" fmla="*/ 1140584 w 1673190"/>
                    <a:gd name="connsiteY28" fmla="*/ 1043788 h 1241822"/>
                    <a:gd name="connsiteX29" fmla="*/ 1307272 w 1673190"/>
                    <a:gd name="connsiteY29" fmla="*/ 1096970 h 1241822"/>
                    <a:gd name="connsiteX30" fmla="*/ 1249328 w 1673190"/>
                    <a:gd name="connsiteY30" fmla="*/ 908056 h 1241822"/>
                    <a:gd name="connsiteX31" fmla="*/ 1439034 w 1673190"/>
                    <a:gd name="connsiteY31" fmla="*/ 939013 h 1241822"/>
                    <a:gd name="connsiteX32" fmla="*/ 1540634 w 1673190"/>
                    <a:gd name="connsiteY32" fmla="*/ 945364 h 1241822"/>
                    <a:gd name="connsiteX33" fmla="*/ 1430303 w 1673190"/>
                    <a:gd name="connsiteY33" fmla="*/ 751688 h 1241822"/>
                    <a:gd name="connsiteX34" fmla="*/ 1615246 w 1673190"/>
                    <a:gd name="connsiteY34" fmla="*/ 709620 h 1241822"/>
                    <a:gd name="connsiteX35" fmla="*/ 1673190 w 1673190"/>
                    <a:gd name="connsiteY35" fmla="*/ 687394 h 1241822"/>
                    <a:gd name="connsiteX0" fmla="*/ 1673190 w 1673190"/>
                    <a:gd name="connsiteY0" fmla="*/ 685665 h 1240093"/>
                    <a:gd name="connsiteX1" fmla="*/ 945322 w 1673190"/>
                    <a:gd name="connsiteY1" fmla="*/ 395153 h 1240093"/>
                    <a:gd name="connsiteX2" fmla="*/ 840547 w 1673190"/>
                    <a:gd name="connsiteY2" fmla="*/ 187985 h 1240093"/>
                    <a:gd name="connsiteX3" fmla="*/ 827847 w 1673190"/>
                    <a:gd name="connsiteY3" fmla="*/ 18122 h 1240093"/>
                    <a:gd name="connsiteX4" fmla="*/ 667509 w 1673190"/>
                    <a:gd name="connsiteY4" fmla="*/ 41934 h 1240093"/>
                    <a:gd name="connsiteX5" fmla="*/ 675446 w 1673190"/>
                    <a:gd name="connsiteY5" fmla="*/ 207034 h 1240093"/>
                    <a:gd name="connsiteX6" fmla="*/ 618296 w 1673190"/>
                    <a:gd name="connsiteY6" fmla="*/ 357847 h 1240093"/>
                    <a:gd name="connsiteX7" fmla="*/ 663539 w 1673190"/>
                    <a:gd name="connsiteY7" fmla="*/ 208621 h 1240093"/>
                    <a:gd name="connsiteX8" fmla="*/ 308734 w 1673190"/>
                    <a:gd name="connsiteY8" fmla="*/ 19709 h 1240093"/>
                    <a:gd name="connsiteX9" fmla="*/ 242059 w 1673190"/>
                    <a:gd name="connsiteY9" fmla="*/ 114165 h 1240093"/>
                    <a:gd name="connsiteX10" fmla="*/ 392871 w 1673190"/>
                    <a:gd name="connsiteY10" fmla="*/ 232434 h 1240093"/>
                    <a:gd name="connsiteX11" fmla="*/ 435734 w 1673190"/>
                    <a:gd name="connsiteY11" fmla="*/ 258628 h 1240093"/>
                    <a:gd name="connsiteX12" fmla="*/ 334134 w 1673190"/>
                    <a:gd name="connsiteY12" fmla="*/ 429284 h 1240093"/>
                    <a:gd name="connsiteX13" fmla="*/ 439702 w 1673190"/>
                    <a:gd name="connsiteY13" fmla="*/ 258628 h 1240093"/>
                    <a:gd name="connsiteX14" fmla="*/ 138078 w 1673190"/>
                    <a:gd name="connsiteY14" fmla="*/ 164171 h 1240093"/>
                    <a:gd name="connsiteX15" fmla="*/ 54734 w 1673190"/>
                    <a:gd name="connsiteY15" fmla="*/ 283234 h 1240093"/>
                    <a:gd name="connsiteX16" fmla="*/ 284922 w 1673190"/>
                    <a:gd name="connsiteY16" fmla="*/ 422140 h 1240093"/>
                    <a:gd name="connsiteX17" fmla="*/ 45209 w 1673190"/>
                    <a:gd name="connsiteY17" fmla="*/ 397534 h 1240093"/>
                    <a:gd name="connsiteX18" fmla="*/ 16634 w 1673190"/>
                    <a:gd name="connsiteY18" fmla="*/ 518184 h 1240093"/>
                    <a:gd name="connsiteX19" fmla="*/ 276984 w 1673190"/>
                    <a:gd name="connsiteY19" fmla="*/ 629309 h 1240093"/>
                    <a:gd name="connsiteX20" fmla="*/ 365090 w 1673190"/>
                    <a:gd name="connsiteY20" fmla="*/ 692809 h 1240093"/>
                    <a:gd name="connsiteX21" fmla="*/ 677828 w 1673190"/>
                    <a:gd name="connsiteY21" fmla="*/ 792822 h 1240093"/>
                    <a:gd name="connsiteX22" fmla="*/ 829434 w 1673190"/>
                    <a:gd name="connsiteY22" fmla="*/ 467384 h 1240093"/>
                    <a:gd name="connsiteX23" fmla="*/ 661953 w 1673190"/>
                    <a:gd name="connsiteY23" fmla="*/ 792027 h 1240093"/>
                    <a:gd name="connsiteX24" fmla="*/ 1152491 w 1673190"/>
                    <a:gd name="connsiteY24" fmla="*/ 1237322 h 1240093"/>
                    <a:gd name="connsiteX25" fmla="*/ 1245359 w 1673190"/>
                    <a:gd name="connsiteY25" fmla="*/ 1210334 h 1240093"/>
                    <a:gd name="connsiteX26" fmla="*/ 1100898 w 1673190"/>
                    <a:gd name="connsiteY26" fmla="*/ 1092066 h 1240093"/>
                    <a:gd name="connsiteX27" fmla="*/ 1123916 w 1673190"/>
                    <a:gd name="connsiteY27" fmla="*/ 1163501 h 1240093"/>
                    <a:gd name="connsiteX28" fmla="*/ 1140584 w 1673190"/>
                    <a:gd name="connsiteY28" fmla="*/ 1042059 h 1240093"/>
                    <a:gd name="connsiteX29" fmla="*/ 1307272 w 1673190"/>
                    <a:gd name="connsiteY29" fmla="*/ 1095241 h 1240093"/>
                    <a:gd name="connsiteX30" fmla="*/ 1249328 w 1673190"/>
                    <a:gd name="connsiteY30" fmla="*/ 906327 h 1240093"/>
                    <a:gd name="connsiteX31" fmla="*/ 1439034 w 1673190"/>
                    <a:gd name="connsiteY31" fmla="*/ 937284 h 1240093"/>
                    <a:gd name="connsiteX32" fmla="*/ 1540634 w 1673190"/>
                    <a:gd name="connsiteY32" fmla="*/ 943635 h 1240093"/>
                    <a:gd name="connsiteX33" fmla="*/ 1430303 w 1673190"/>
                    <a:gd name="connsiteY33" fmla="*/ 749959 h 1240093"/>
                    <a:gd name="connsiteX34" fmla="*/ 1615246 w 1673190"/>
                    <a:gd name="connsiteY34" fmla="*/ 707891 h 1240093"/>
                    <a:gd name="connsiteX35" fmla="*/ 1673190 w 1673190"/>
                    <a:gd name="connsiteY35" fmla="*/ 685665 h 1240093"/>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8489 w 1678489"/>
                    <a:gd name="connsiteY0" fmla="*/ 691936 h 1246364"/>
                    <a:gd name="connsiteX1" fmla="*/ 950621 w 1678489"/>
                    <a:gd name="connsiteY1" fmla="*/ 401424 h 1246364"/>
                    <a:gd name="connsiteX2" fmla="*/ 845846 w 1678489"/>
                    <a:gd name="connsiteY2" fmla="*/ 194256 h 1246364"/>
                    <a:gd name="connsiteX3" fmla="*/ 833146 w 1678489"/>
                    <a:gd name="connsiteY3" fmla="*/ 24393 h 1246364"/>
                    <a:gd name="connsiteX4" fmla="*/ 672808 w 1678489"/>
                    <a:gd name="connsiteY4" fmla="*/ 48205 h 1246364"/>
                    <a:gd name="connsiteX5" fmla="*/ 680745 w 1678489"/>
                    <a:gd name="connsiteY5" fmla="*/ 213305 h 1246364"/>
                    <a:gd name="connsiteX6" fmla="*/ 623595 w 1678489"/>
                    <a:gd name="connsiteY6" fmla="*/ 364118 h 1246364"/>
                    <a:gd name="connsiteX7" fmla="*/ 668838 w 1678489"/>
                    <a:gd name="connsiteY7" fmla="*/ 214892 h 1246364"/>
                    <a:gd name="connsiteX8" fmla="*/ 314033 w 1678489"/>
                    <a:gd name="connsiteY8" fmla="*/ 25980 h 1246364"/>
                    <a:gd name="connsiteX9" fmla="*/ 247358 w 1678489"/>
                    <a:gd name="connsiteY9" fmla="*/ 120436 h 1246364"/>
                    <a:gd name="connsiteX10" fmla="*/ 398170 w 1678489"/>
                    <a:gd name="connsiteY10" fmla="*/ 238705 h 1246364"/>
                    <a:gd name="connsiteX11" fmla="*/ 441033 w 1678489"/>
                    <a:gd name="connsiteY11" fmla="*/ 264899 h 1246364"/>
                    <a:gd name="connsiteX12" fmla="*/ 339433 w 1678489"/>
                    <a:gd name="connsiteY12" fmla="*/ 435555 h 1246364"/>
                    <a:gd name="connsiteX13" fmla="*/ 445001 w 1678489"/>
                    <a:gd name="connsiteY13" fmla="*/ 264899 h 1246364"/>
                    <a:gd name="connsiteX14" fmla="*/ 143377 w 1678489"/>
                    <a:gd name="connsiteY14" fmla="*/ 170442 h 1246364"/>
                    <a:gd name="connsiteX15" fmla="*/ 60033 w 1678489"/>
                    <a:gd name="connsiteY15" fmla="*/ 289505 h 1246364"/>
                    <a:gd name="connsiteX16" fmla="*/ 290221 w 1678489"/>
                    <a:gd name="connsiteY16" fmla="*/ 428411 h 1246364"/>
                    <a:gd name="connsiteX17" fmla="*/ 50508 w 1678489"/>
                    <a:gd name="connsiteY17" fmla="*/ 403805 h 1246364"/>
                    <a:gd name="connsiteX18" fmla="*/ 21933 w 1678489"/>
                    <a:gd name="connsiteY18" fmla="*/ 524455 h 1246364"/>
                    <a:gd name="connsiteX19" fmla="*/ 282283 w 1678489"/>
                    <a:gd name="connsiteY19" fmla="*/ 635580 h 1246364"/>
                    <a:gd name="connsiteX20" fmla="*/ 370389 w 1678489"/>
                    <a:gd name="connsiteY20" fmla="*/ 699080 h 1246364"/>
                    <a:gd name="connsiteX21" fmla="*/ 683127 w 1678489"/>
                    <a:gd name="connsiteY21" fmla="*/ 799093 h 1246364"/>
                    <a:gd name="connsiteX22" fmla="*/ 834733 w 1678489"/>
                    <a:gd name="connsiteY22" fmla="*/ 473655 h 1246364"/>
                    <a:gd name="connsiteX23" fmla="*/ 667252 w 1678489"/>
                    <a:gd name="connsiteY23" fmla="*/ 798298 h 1246364"/>
                    <a:gd name="connsiteX24" fmla="*/ 1157790 w 1678489"/>
                    <a:gd name="connsiteY24" fmla="*/ 1243593 h 1246364"/>
                    <a:gd name="connsiteX25" fmla="*/ 1250658 w 1678489"/>
                    <a:gd name="connsiteY25" fmla="*/ 1216605 h 1246364"/>
                    <a:gd name="connsiteX26" fmla="*/ 1106197 w 1678489"/>
                    <a:gd name="connsiteY26" fmla="*/ 1098337 h 1246364"/>
                    <a:gd name="connsiteX27" fmla="*/ 1129215 w 1678489"/>
                    <a:gd name="connsiteY27" fmla="*/ 1169772 h 1246364"/>
                    <a:gd name="connsiteX28" fmla="*/ 1145883 w 1678489"/>
                    <a:gd name="connsiteY28" fmla="*/ 1048330 h 1246364"/>
                    <a:gd name="connsiteX29" fmla="*/ 1312571 w 1678489"/>
                    <a:gd name="connsiteY29" fmla="*/ 1101512 h 1246364"/>
                    <a:gd name="connsiteX30" fmla="*/ 1254627 w 1678489"/>
                    <a:gd name="connsiteY30" fmla="*/ 912598 h 1246364"/>
                    <a:gd name="connsiteX31" fmla="*/ 1444333 w 1678489"/>
                    <a:gd name="connsiteY31" fmla="*/ 943555 h 1246364"/>
                    <a:gd name="connsiteX32" fmla="*/ 1545933 w 1678489"/>
                    <a:gd name="connsiteY32" fmla="*/ 949906 h 1246364"/>
                    <a:gd name="connsiteX33" fmla="*/ 1435602 w 1678489"/>
                    <a:gd name="connsiteY33" fmla="*/ 756230 h 1246364"/>
                    <a:gd name="connsiteX34" fmla="*/ 1620545 w 1678489"/>
                    <a:gd name="connsiteY34" fmla="*/ 714162 h 1246364"/>
                    <a:gd name="connsiteX35" fmla="*/ 1678489 w 1678489"/>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403805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80880 w 1680880"/>
                    <a:gd name="connsiteY0" fmla="*/ 691936 h 1246364"/>
                    <a:gd name="connsiteX1" fmla="*/ 953012 w 1680880"/>
                    <a:gd name="connsiteY1" fmla="*/ 401424 h 1246364"/>
                    <a:gd name="connsiteX2" fmla="*/ 848237 w 1680880"/>
                    <a:gd name="connsiteY2" fmla="*/ 194256 h 1246364"/>
                    <a:gd name="connsiteX3" fmla="*/ 835537 w 1680880"/>
                    <a:gd name="connsiteY3" fmla="*/ 24393 h 1246364"/>
                    <a:gd name="connsiteX4" fmla="*/ 675199 w 1680880"/>
                    <a:gd name="connsiteY4" fmla="*/ 48205 h 1246364"/>
                    <a:gd name="connsiteX5" fmla="*/ 683136 w 1680880"/>
                    <a:gd name="connsiteY5" fmla="*/ 213305 h 1246364"/>
                    <a:gd name="connsiteX6" fmla="*/ 625986 w 1680880"/>
                    <a:gd name="connsiteY6" fmla="*/ 364118 h 1246364"/>
                    <a:gd name="connsiteX7" fmla="*/ 671229 w 1680880"/>
                    <a:gd name="connsiteY7" fmla="*/ 214892 h 1246364"/>
                    <a:gd name="connsiteX8" fmla="*/ 316424 w 1680880"/>
                    <a:gd name="connsiteY8" fmla="*/ 25980 h 1246364"/>
                    <a:gd name="connsiteX9" fmla="*/ 249749 w 1680880"/>
                    <a:gd name="connsiteY9" fmla="*/ 120436 h 1246364"/>
                    <a:gd name="connsiteX10" fmla="*/ 400561 w 1680880"/>
                    <a:gd name="connsiteY10" fmla="*/ 238705 h 1246364"/>
                    <a:gd name="connsiteX11" fmla="*/ 443424 w 1680880"/>
                    <a:gd name="connsiteY11" fmla="*/ 264899 h 1246364"/>
                    <a:gd name="connsiteX12" fmla="*/ 341824 w 1680880"/>
                    <a:gd name="connsiteY12" fmla="*/ 435555 h 1246364"/>
                    <a:gd name="connsiteX13" fmla="*/ 447392 w 1680880"/>
                    <a:gd name="connsiteY13" fmla="*/ 264899 h 1246364"/>
                    <a:gd name="connsiteX14" fmla="*/ 145768 w 1680880"/>
                    <a:gd name="connsiteY14" fmla="*/ 170442 h 1246364"/>
                    <a:gd name="connsiteX15" fmla="*/ 62424 w 1680880"/>
                    <a:gd name="connsiteY15" fmla="*/ 289505 h 1246364"/>
                    <a:gd name="connsiteX16" fmla="*/ 292612 w 1680880"/>
                    <a:gd name="connsiteY16" fmla="*/ 428411 h 1246364"/>
                    <a:gd name="connsiteX17" fmla="*/ 52899 w 1680880"/>
                    <a:gd name="connsiteY17" fmla="*/ 399042 h 1246364"/>
                    <a:gd name="connsiteX18" fmla="*/ 38612 w 1680880"/>
                    <a:gd name="connsiteY18" fmla="*/ 524455 h 1246364"/>
                    <a:gd name="connsiteX19" fmla="*/ 284674 w 1680880"/>
                    <a:gd name="connsiteY19" fmla="*/ 635580 h 1246364"/>
                    <a:gd name="connsiteX20" fmla="*/ 372780 w 1680880"/>
                    <a:gd name="connsiteY20" fmla="*/ 699080 h 1246364"/>
                    <a:gd name="connsiteX21" fmla="*/ 685518 w 1680880"/>
                    <a:gd name="connsiteY21" fmla="*/ 799093 h 1246364"/>
                    <a:gd name="connsiteX22" fmla="*/ 837124 w 1680880"/>
                    <a:gd name="connsiteY22" fmla="*/ 473655 h 1246364"/>
                    <a:gd name="connsiteX23" fmla="*/ 669643 w 1680880"/>
                    <a:gd name="connsiteY23" fmla="*/ 798298 h 1246364"/>
                    <a:gd name="connsiteX24" fmla="*/ 1160181 w 1680880"/>
                    <a:gd name="connsiteY24" fmla="*/ 1243593 h 1246364"/>
                    <a:gd name="connsiteX25" fmla="*/ 1253049 w 1680880"/>
                    <a:gd name="connsiteY25" fmla="*/ 1216605 h 1246364"/>
                    <a:gd name="connsiteX26" fmla="*/ 1108588 w 1680880"/>
                    <a:gd name="connsiteY26" fmla="*/ 1098337 h 1246364"/>
                    <a:gd name="connsiteX27" fmla="*/ 1131606 w 1680880"/>
                    <a:gd name="connsiteY27" fmla="*/ 1169772 h 1246364"/>
                    <a:gd name="connsiteX28" fmla="*/ 1148274 w 1680880"/>
                    <a:gd name="connsiteY28" fmla="*/ 1048330 h 1246364"/>
                    <a:gd name="connsiteX29" fmla="*/ 1314962 w 1680880"/>
                    <a:gd name="connsiteY29" fmla="*/ 1101512 h 1246364"/>
                    <a:gd name="connsiteX30" fmla="*/ 1257018 w 1680880"/>
                    <a:gd name="connsiteY30" fmla="*/ 912598 h 1246364"/>
                    <a:gd name="connsiteX31" fmla="*/ 1446724 w 1680880"/>
                    <a:gd name="connsiteY31" fmla="*/ 943555 h 1246364"/>
                    <a:gd name="connsiteX32" fmla="*/ 1548324 w 1680880"/>
                    <a:gd name="connsiteY32" fmla="*/ 949906 h 1246364"/>
                    <a:gd name="connsiteX33" fmla="*/ 1437993 w 1680880"/>
                    <a:gd name="connsiteY33" fmla="*/ 756230 h 1246364"/>
                    <a:gd name="connsiteX34" fmla="*/ 1622936 w 1680880"/>
                    <a:gd name="connsiteY34" fmla="*/ 714162 h 1246364"/>
                    <a:gd name="connsiteX35" fmla="*/ 1680880 w 1680880"/>
                    <a:gd name="connsiteY35" fmla="*/ 691936 h 1246364"/>
                    <a:gd name="connsiteX0" fmla="*/ 1688648 w 1688648"/>
                    <a:gd name="connsiteY0" fmla="*/ 691936 h 1246364"/>
                    <a:gd name="connsiteX1" fmla="*/ 960780 w 1688648"/>
                    <a:gd name="connsiteY1" fmla="*/ 401424 h 1246364"/>
                    <a:gd name="connsiteX2" fmla="*/ 856005 w 1688648"/>
                    <a:gd name="connsiteY2" fmla="*/ 194256 h 1246364"/>
                    <a:gd name="connsiteX3" fmla="*/ 843305 w 1688648"/>
                    <a:gd name="connsiteY3" fmla="*/ 24393 h 1246364"/>
                    <a:gd name="connsiteX4" fmla="*/ 682967 w 1688648"/>
                    <a:gd name="connsiteY4" fmla="*/ 48205 h 1246364"/>
                    <a:gd name="connsiteX5" fmla="*/ 690904 w 1688648"/>
                    <a:gd name="connsiteY5" fmla="*/ 213305 h 1246364"/>
                    <a:gd name="connsiteX6" fmla="*/ 633754 w 1688648"/>
                    <a:gd name="connsiteY6" fmla="*/ 364118 h 1246364"/>
                    <a:gd name="connsiteX7" fmla="*/ 678997 w 1688648"/>
                    <a:gd name="connsiteY7" fmla="*/ 214892 h 1246364"/>
                    <a:gd name="connsiteX8" fmla="*/ 324192 w 1688648"/>
                    <a:gd name="connsiteY8" fmla="*/ 25980 h 1246364"/>
                    <a:gd name="connsiteX9" fmla="*/ 257517 w 1688648"/>
                    <a:gd name="connsiteY9" fmla="*/ 120436 h 1246364"/>
                    <a:gd name="connsiteX10" fmla="*/ 408329 w 1688648"/>
                    <a:gd name="connsiteY10" fmla="*/ 238705 h 1246364"/>
                    <a:gd name="connsiteX11" fmla="*/ 451192 w 1688648"/>
                    <a:gd name="connsiteY11" fmla="*/ 264899 h 1246364"/>
                    <a:gd name="connsiteX12" fmla="*/ 349592 w 1688648"/>
                    <a:gd name="connsiteY12" fmla="*/ 435555 h 1246364"/>
                    <a:gd name="connsiteX13" fmla="*/ 455160 w 1688648"/>
                    <a:gd name="connsiteY13" fmla="*/ 264899 h 1246364"/>
                    <a:gd name="connsiteX14" fmla="*/ 153536 w 1688648"/>
                    <a:gd name="connsiteY14" fmla="*/ 170442 h 1246364"/>
                    <a:gd name="connsiteX15" fmla="*/ 70192 w 1688648"/>
                    <a:gd name="connsiteY15" fmla="*/ 289505 h 1246364"/>
                    <a:gd name="connsiteX16" fmla="*/ 300380 w 1688648"/>
                    <a:gd name="connsiteY16" fmla="*/ 428411 h 1246364"/>
                    <a:gd name="connsiteX17" fmla="*/ 60667 w 1688648"/>
                    <a:gd name="connsiteY17" fmla="*/ 399042 h 1246364"/>
                    <a:gd name="connsiteX18" fmla="*/ 46380 w 1688648"/>
                    <a:gd name="connsiteY18" fmla="*/ 524455 h 1246364"/>
                    <a:gd name="connsiteX19" fmla="*/ 292442 w 1688648"/>
                    <a:gd name="connsiteY19" fmla="*/ 635580 h 1246364"/>
                    <a:gd name="connsiteX20" fmla="*/ 380548 w 1688648"/>
                    <a:gd name="connsiteY20" fmla="*/ 699080 h 1246364"/>
                    <a:gd name="connsiteX21" fmla="*/ 693286 w 1688648"/>
                    <a:gd name="connsiteY21" fmla="*/ 799093 h 1246364"/>
                    <a:gd name="connsiteX22" fmla="*/ 844892 w 1688648"/>
                    <a:gd name="connsiteY22" fmla="*/ 473655 h 1246364"/>
                    <a:gd name="connsiteX23" fmla="*/ 677411 w 1688648"/>
                    <a:gd name="connsiteY23" fmla="*/ 798298 h 1246364"/>
                    <a:gd name="connsiteX24" fmla="*/ 1167949 w 1688648"/>
                    <a:gd name="connsiteY24" fmla="*/ 1243593 h 1246364"/>
                    <a:gd name="connsiteX25" fmla="*/ 1260817 w 1688648"/>
                    <a:gd name="connsiteY25" fmla="*/ 1216605 h 1246364"/>
                    <a:gd name="connsiteX26" fmla="*/ 1116356 w 1688648"/>
                    <a:gd name="connsiteY26" fmla="*/ 1098337 h 1246364"/>
                    <a:gd name="connsiteX27" fmla="*/ 1139374 w 1688648"/>
                    <a:gd name="connsiteY27" fmla="*/ 1169772 h 1246364"/>
                    <a:gd name="connsiteX28" fmla="*/ 1156042 w 1688648"/>
                    <a:gd name="connsiteY28" fmla="*/ 1048330 h 1246364"/>
                    <a:gd name="connsiteX29" fmla="*/ 1322730 w 1688648"/>
                    <a:gd name="connsiteY29" fmla="*/ 1101512 h 1246364"/>
                    <a:gd name="connsiteX30" fmla="*/ 1264786 w 1688648"/>
                    <a:gd name="connsiteY30" fmla="*/ 912598 h 1246364"/>
                    <a:gd name="connsiteX31" fmla="*/ 1454492 w 1688648"/>
                    <a:gd name="connsiteY31" fmla="*/ 943555 h 1246364"/>
                    <a:gd name="connsiteX32" fmla="*/ 1556092 w 1688648"/>
                    <a:gd name="connsiteY32" fmla="*/ 949906 h 1246364"/>
                    <a:gd name="connsiteX33" fmla="*/ 1445761 w 1688648"/>
                    <a:gd name="connsiteY33" fmla="*/ 756230 h 1246364"/>
                    <a:gd name="connsiteX34" fmla="*/ 1630704 w 1688648"/>
                    <a:gd name="connsiteY34" fmla="*/ 714162 h 1246364"/>
                    <a:gd name="connsiteX35" fmla="*/ 1688648 w 1688648"/>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4159"/>
                    <a:gd name="connsiteX1" fmla="*/ 959794 w 1687662"/>
                    <a:gd name="connsiteY1" fmla="*/ 401424 h 1244159"/>
                    <a:gd name="connsiteX2" fmla="*/ 855019 w 1687662"/>
                    <a:gd name="connsiteY2" fmla="*/ 194256 h 1244159"/>
                    <a:gd name="connsiteX3" fmla="*/ 842319 w 1687662"/>
                    <a:gd name="connsiteY3" fmla="*/ 24393 h 1244159"/>
                    <a:gd name="connsiteX4" fmla="*/ 681981 w 1687662"/>
                    <a:gd name="connsiteY4" fmla="*/ 48205 h 1244159"/>
                    <a:gd name="connsiteX5" fmla="*/ 689918 w 1687662"/>
                    <a:gd name="connsiteY5" fmla="*/ 213305 h 1244159"/>
                    <a:gd name="connsiteX6" fmla="*/ 632768 w 1687662"/>
                    <a:gd name="connsiteY6" fmla="*/ 364118 h 1244159"/>
                    <a:gd name="connsiteX7" fmla="*/ 678011 w 1687662"/>
                    <a:gd name="connsiteY7" fmla="*/ 214892 h 1244159"/>
                    <a:gd name="connsiteX8" fmla="*/ 323206 w 1687662"/>
                    <a:gd name="connsiteY8" fmla="*/ 25980 h 1244159"/>
                    <a:gd name="connsiteX9" fmla="*/ 256531 w 1687662"/>
                    <a:gd name="connsiteY9" fmla="*/ 120436 h 1244159"/>
                    <a:gd name="connsiteX10" fmla="*/ 407343 w 1687662"/>
                    <a:gd name="connsiteY10" fmla="*/ 238705 h 1244159"/>
                    <a:gd name="connsiteX11" fmla="*/ 450206 w 1687662"/>
                    <a:gd name="connsiteY11" fmla="*/ 264899 h 1244159"/>
                    <a:gd name="connsiteX12" fmla="*/ 348606 w 1687662"/>
                    <a:gd name="connsiteY12" fmla="*/ 435555 h 1244159"/>
                    <a:gd name="connsiteX13" fmla="*/ 456555 w 1687662"/>
                    <a:gd name="connsiteY13" fmla="*/ 264899 h 1244159"/>
                    <a:gd name="connsiteX14" fmla="*/ 152550 w 1687662"/>
                    <a:gd name="connsiteY14" fmla="*/ 170442 h 1244159"/>
                    <a:gd name="connsiteX15" fmla="*/ 69206 w 1687662"/>
                    <a:gd name="connsiteY15" fmla="*/ 289505 h 1244159"/>
                    <a:gd name="connsiteX16" fmla="*/ 299394 w 1687662"/>
                    <a:gd name="connsiteY16" fmla="*/ 428411 h 1244159"/>
                    <a:gd name="connsiteX17" fmla="*/ 59681 w 1687662"/>
                    <a:gd name="connsiteY17" fmla="*/ 399042 h 1244159"/>
                    <a:gd name="connsiteX18" fmla="*/ 45394 w 1687662"/>
                    <a:gd name="connsiteY18" fmla="*/ 524455 h 1244159"/>
                    <a:gd name="connsiteX19" fmla="*/ 291456 w 1687662"/>
                    <a:gd name="connsiteY19" fmla="*/ 635580 h 1244159"/>
                    <a:gd name="connsiteX20" fmla="*/ 379562 w 1687662"/>
                    <a:gd name="connsiteY20" fmla="*/ 699080 h 1244159"/>
                    <a:gd name="connsiteX21" fmla="*/ 689918 w 1687662"/>
                    <a:gd name="connsiteY21" fmla="*/ 796712 h 1244159"/>
                    <a:gd name="connsiteX22" fmla="*/ 841525 w 1687662"/>
                    <a:gd name="connsiteY22" fmla="*/ 502230 h 1244159"/>
                    <a:gd name="connsiteX23" fmla="*/ 676425 w 1687662"/>
                    <a:gd name="connsiteY23" fmla="*/ 798298 h 1244159"/>
                    <a:gd name="connsiteX24" fmla="*/ 1166963 w 1687662"/>
                    <a:gd name="connsiteY24" fmla="*/ 1243593 h 1244159"/>
                    <a:gd name="connsiteX25" fmla="*/ 1259831 w 1687662"/>
                    <a:gd name="connsiteY25" fmla="*/ 1216605 h 1244159"/>
                    <a:gd name="connsiteX26" fmla="*/ 1115370 w 1687662"/>
                    <a:gd name="connsiteY26" fmla="*/ 1098337 h 1244159"/>
                    <a:gd name="connsiteX27" fmla="*/ 1138388 w 1687662"/>
                    <a:gd name="connsiteY27" fmla="*/ 1169772 h 1244159"/>
                    <a:gd name="connsiteX28" fmla="*/ 1155056 w 1687662"/>
                    <a:gd name="connsiteY28" fmla="*/ 1048330 h 1244159"/>
                    <a:gd name="connsiteX29" fmla="*/ 1321744 w 1687662"/>
                    <a:gd name="connsiteY29" fmla="*/ 1101512 h 1244159"/>
                    <a:gd name="connsiteX30" fmla="*/ 1263800 w 1687662"/>
                    <a:gd name="connsiteY30" fmla="*/ 912598 h 1244159"/>
                    <a:gd name="connsiteX31" fmla="*/ 1453506 w 1687662"/>
                    <a:gd name="connsiteY31" fmla="*/ 943555 h 1244159"/>
                    <a:gd name="connsiteX32" fmla="*/ 1555106 w 1687662"/>
                    <a:gd name="connsiteY32" fmla="*/ 949906 h 1244159"/>
                    <a:gd name="connsiteX33" fmla="*/ 1444775 w 1687662"/>
                    <a:gd name="connsiteY33" fmla="*/ 756230 h 1244159"/>
                    <a:gd name="connsiteX34" fmla="*/ 1629718 w 1687662"/>
                    <a:gd name="connsiteY34" fmla="*/ 714162 h 1244159"/>
                    <a:gd name="connsiteX35" fmla="*/ 1687662 w 1687662"/>
                    <a:gd name="connsiteY35" fmla="*/ 691936 h 1244159"/>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8337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21719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4101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50295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8388 w 1687662"/>
                    <a:gd name="connsiteY27" fmla="*/ 1176916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3626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160382 w 1687662"/>
                    <a:gd name="connsiteY9" fmla="*/ 102987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27146 w 1687662"/>
                    <a:gd name="connsiteY15" fmla="*/ 365375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2322 w 1682322"/>
                    <a:gd name="connsiteY0" fmla="*/ 701129 h 1252968"/>
                    <a:gd name="connsiteX1" fmla="*/ 954454 w 1682322"/>
                    <a:gd name="connsiteY1" fmla="*/ 410617 h 1252968"/>
                    <a:gd name="connsiteX2" fmla="*/ 849679 w 1682322"/>
                    <a:gd name="connsiteY2" fmla="*/ 203449 h 1252968"/>
                    <a:gd name="connsiteX3" fmla="*/ 836979 w 1682322"/>
                    <a:gd name="connsiteY3" fmla="*/ 33586 h 1252968"/>
                    <a:gd name="connsiteX4" fmla="*/ 676641 w 1682322"/>
                    <a:gd name="connsiteY4" fmla="*/ 57398 h 1252968"/>
                    <a:gd name="connsiteX5" fmla="*/ 684578 w 1682322"/>
                    <a:gd name="connsiteY5" fmla="*/ 222498 h 1252968"/>
                    <a:gd name="connsiteX6" fmla="*/ 627428 w 1682322"/>
                    <a:gd name="connsiteY6" fmla="*/ 373311 h 1252968"/>
                    <a:gd name="connsiteX7" fmla="*/ 672671 w 1682322"/>
                    <a:gd name="connsiteY7" fmla="*/ 224085 h 1252968"/>
                    <a:gd name="connsiteX8" fmla="*/ 307849 w 1682322"/>
                    <a:gd name="connsiteY8" fmla="*/ 1980 h 1252968"/>
                    <a:gd name="connsiteX9" fmla="*/ 155042 w 1682322"/>
                    <a:gd name="connsiteY9" fmla="*/ 112180 h 1252968"/>
                    <a:gd name="connsiteX10" fmla="*/ 402003 w 1682322"/>
                    <a:gd name="connsiteY10" fmla="*/ 247898 h 1252968"/>
                    <a:gd name="connsiteX11" fmla="*/ 444866 w 1682322"/>
                    <a:gd name="connsiteY11" fmla="*/ 274092 h 1252968"/>
                    <a:gd name="connsiteX12" fmla="*/ 343266 w 1682322"/>
                    <a:gd name="connsiteY12" fmla="*/ 444748 h 1252968"/>
                    <a:gd name="connsiteX13" fmla="*/ 451215 w 1682322"/>
                    <a:gd name="connsiteY13" fmla="*/ 274092 h 1252968"/>
                    <a:gd name="connsiteX14" fmla="*/ 114593 w 1682322"/>
                    <a:gd name="connsiteY14" fmla="*/ 234579 h 1252968"/>
                    <a:gd name="connsiteX15" fmla="*/ 21806 w 1682322"/>
                    <a:gd name="connsiteY15" fmla="*/ 365375 h 1252968"/>
                    <a:gd name="connsiteX16" fmla="*/ 294054 w 1682322"/>
                    <a:gd name="connsiteY16" fmla="*/ 437604 h 1252968"/>
                    <a:gd name="connsiteX17" fmla="*/ 68512 w 1682322"/>
                    <a:gd name="connsiteY17" fmla="*/ 509532 h 1252968"/>
                    <a:gd name="connsiteX18" fmla="*/ 40054 w 1682322"/>
                    <a:gd name="connsiteY18" fmla="*/ 533648 h 1252968"/>
                    <a:gd name="connsiteX19" fmla="*/ 286116 w 1682322"/>
                    <a:gd name="connsiteY19" fmla="*/ 644773 h 1252968"/>
                    <a:gd name="connsiteX20" fmla="*/ 374222 w 1682322"/>
                    <a:gd name="connsiteY20" fmla="*/ 708273 h 1252968"/>
                    <a:gd name="connsiteX21" fmla="*/ 684578 w 1682322"/>
                    <a:gd name="connsiteY21" fmla="*/ 805905 h 1252968"/>
                    <a:gd name="connsiteX22" fmla="*/ 836185 w 1682322"/>
                    <a:gd name="connsiteY22" fmla="*/ 511423 h 1252968"/>
                    <a:gd name="connsiteX23" fmla="*/ 671085 w 1682322"/>
                    <a:gd name="connsiteY23" fmla="*/ 807491 h 1252968"/>
                    <a:gd name="connsiteX24" fmla="*/ 1161623 w 1682322"/>
                    <a:gd name="connsiteY24" fmla="*/ 1252786 h 1252968"/>
                    <a:gd name="connsiteX25" fmla="*/ 1254491 w 1682322"/>
                    <a:gd name="connsiteY25" fmla="*/ 1225798 h 1252968"/>
                    <a:gd name="connsiteX26" fmla="*/ 1102886 w 1682322"/>
                    <a:gd name="connsiteY26" fmla="*/ 1098005 h 1252968"/>
                    <a:gd name="connsiteX27" fmla="*/ 1116380 w 1682322"/>
                    <a:gd name="connsiteY27" fmla="*/ 1178965 h 1252968"/>
                    <a:gd name="connsiteX28" fmla="*/ 1142572 w 1682322"/>
                    <a:gd name="connsiteY28" fmla="*/ 1052761 h 1252968"/>
                    <a:gd name="connsiteX29" fmla="*/ 1316404 w 1682322"/>
                    <a:gd name="connsiteY29" fmla="*/ 1127374 h 1252968"/>
                    <a:gd name="connsiteX30" fmla="*/ 1258460 w 1682322"/>
                    <a:gd name="connsiteY30" fmla="*/ 921791 h 1252968"/>
                    <a:gd name="connsiteX31" fmla="*/ 1448166 w 1682322"/>
                    <a:gd name="connsiteY31" fmla="*/ 952748 h 1252968"/>
                    <a:gd name="connsiteX32" fmla="*/ 1549766 w 1682322"/>
                    <a:gd name="connsiteY32" fmla="*/ 959099 h 1252968"/>
                    <a:gd name="connsiteX33" fmla="*/ 1441817 w 1682322"/>
                    <a:gd name="connsiteY33" fmla="*/ 758280 h 1252968"/>
                    <a:gd name="connsiteX34" fmla="*/ 1624378 w 1682322"/>
                    <a:gd name="connsiteY34" fmla="*/ 716211 h 1252968"/>
                    <a:gd name="connsiteX35" fmla="*/ 1682322 w 1682322"/>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75454 w 1671660"/>
                    <a:gd name="connsiteY19" fmla="*/ 644773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37615 w 1671660"/>
                    <a:gd name="connsiteY16" fmla="*/ 529319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87995 w 1687995"/>
                    <a:gd name="connsiteY0" fmla="*/ 701129 h 1252968"/>
                    <a:gd name="connsiteX1" fmla="*/ 960127 w 1687995"/>
                    <a:gd name="connsiteY1" fmla="*/ 410617 h 1252968"/>
                    <a:gd name="connsiteX2" fmla="*/ 855352 w 1687995"/>
                    <a:gd name="connsiteY2" fmla="*/ 203449 h 1252968"/>
                    <a:gd name="connsiteX3" fmla="*/ 842652 w 1687995"/>
                    <a:gd name="connsiteY3" fmla="*/ 33586 h 1252968"/>
                    <a:gd name="connsiteX4" fmla="*/ 682314 w 1687995"/>
                    <a:gd name="connsiteY4" fmla="*/ 57398 h 1252968"/>
                    <a:gd name="connsiteX5" fmla="*/ 690251 w 1687995"/>
                    <a:gd name="connsiteY5" fmla="*/ 222498 h 1252968"/>
                    <a:gd name="connsiteX6" fmla="*/ 633101 w 1687995"/>
                    <a:gd name="connsiteY6" fmla="*/ 373311 h 1252968"/>
                    <a:gd name="connsiteX7" fmla="*/ 678344 w 1687995"/>
                    <a:gd name="connsiteY7" fmla="*/ 224085 h 1252968"/>
                    <a:gd name="connsiteX8" fmla="*/ 313522 w 1687995"/>
                    <a:gd name="connsiteY8" fmla="*/ 1980 h 1252968"/>
                    <a:gd name="connsiteX9" fmla="*/ 160715 w 1687995"/>
                    <a:gd name="connsiteY9" fmla="*/ 112180 h 1252968"/>
                    <a:gd name="connsiteX10" fmla="*/ 407676 w 1687995"/>
                    <a:gd name="connsiteY10" fmla="*/ 247898 h 1252968"/>
                    <a:gd name="connsiteX11" fmla="*/ 450539 w 1687995"/>
                    <a:gd name="connsiteY11" fmla="*/ 274092 h 1252968"/>
                    <a:gd name="connsiteX12" fmla="*/ 348939 w 1687995"/>
                    <a:gd name="connsiteY12" fmla="*/ 444748 h 1252968"/>
                    <a:gd name="connsiteX13" fmla="*/ 456888 w 1687995"/>
                    <a:gd name="connsiteY13" fmla="*/ 274092 h 1252968"/>
                    <a:gd name="connsiteX14" fmla="*/ 120266 w 1687995"/>
                    <a:gd name="connsiteY14" fmla="*/ 234579 h 1252968"/>
                    <a:gd name="connsiteX15" fmla="*/ 6880 w 1687995"/>
                    <a:gd name="connsiteY15" fmla="*/ 412592 h 1252968"/>
                    <a:gd name="connsiteX16" fmla="*/ 253950 w 1687995"/>
                    <a:gd name="connsiteY16" fmla="*/ 529319 h 1252968"/>
                    <a:gd name="connsiteX17" fmla="*/ 74185 w 1687995"/>
                    <a:gd name="connsiteY17" fmla="*/ 509532 h 1252968"/>
                    <a:gd name="connsiteX18" fmla="*/ 63053 w 1687995"/>
                    <a:gd name="connsiteY18" fmla="*/ 723508 h 1252968"/>
                    <a:gd name="connsiteX19" fmla="*/ 281065 w 1687995"/>
                    <a:gd name="connsiteY19" fmla="*/ 733766 h 1252968"/>
                    <a:gd name="connsiteX20" fmla="*/ 379895 w 1687995"/>
                    <a:gd name="connsiteY20" fmla="*/ 708273 h 1252968"/>
                    <a:gd name="connsiteX21" fmla="*/ 690251 w 1687995"/>
                    <a:gd name="connsiteY21" fmla="*/ 805905 h 1252968"/>
                    <a:gd name="connsiteX22" fmla="*/ 841858 w 1687995"/>
                    <a:gd name="connsiteY22" fmla="*/ 511423 h 1252968"/>
                    <a:gd name="connsiteX23" fmla="*/ 676758 w 1687995"/>
                    <a:gd name="connsiteY23" fmla="*/ 807491 h 1252968"/>
                    <a:gd name="connsiteX24" fmla="*/ 1167296 w 1687995"/>
                    <a:gd name="connsiteY24" fmla="*/ 1252786 h 1252968"/>
                    <a:gd name="connsiteX25" fmla="*/ 1260164 w 1687995"/>
                    <a:gd name="connsiteY25" fmla="*/ 1225798 h 1252968"/>
                    <a:gd name="connsiteX26" fmla="*/ 1108559 w 1687995"/>
                    <a:gd name="connsiteY26" fmla="*/ 1098005 h 1252968"/>
                    <a:gd name="connsiteX27" fmla="*/ 1122053 w 1687995"/>
                    <a:gd name="connsiteY27" fmla="*/ 1178965 h 1252968"/>
                    <a:gd name="connsiteX28" fmla="*/ 1148245 w 1687995"/>
                    <a:gd name="connsiteY28" fmla="*/ 1052761 h 1252968"/>
                    <a:gd name="connsiteX29" fmla="*/ 1322077 w 1687995"/>
                    <a:gd name="connsiteY29" fmla="*/ 1127374 h 1252968"/>
                    <a:gd name="connsiteX30" fmla="*/ 1264133 w 1687995"/>
                    <a:gd name="connsiteY30" fmla="*/ 921791 h 1252968"/>
                    <a:gd name="connsiteX31" fmla="*/ 1453839 w 1687995"/>
                    <a:gd name="connsiteY31" fmla="*/ 952748 h 1252968"/>
                    <a:gd name="connsiteX32" fmla="*/ 1555439 w 1687995"/>
                    <a:gd name="connsiteY32" fmla="*/ 959099 h 1252968"/>
                    <a:gd name="connsiteX33" fmla="*/ 1447490 w 1687995"/>
                    <a:gd name="connsiteY33" fmla="*/ 758280 h 1252968"/>
                    <a:gd name="connsiteX34" fmla="*/ 1630051 w 1687995"/>
                    <a:gd name="connsiteY34" fmla="*/ 716211 h 1252968"/>
                    <a:gd name="connsiteX35" fmla="*/ 1687995 w 1687995"/>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495 w 1690814"/>
                    <a:gd name="connsiteY10" fmla="*/ 247898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34673 w 1690814"/>
                    <a:gd name="connsiteY10" fmla="*/ 31930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93844 w 1690814"/>
                    <a:gd name="connsiteY11" fmla="*/ 357651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78305 w 1690814"/>
                    <a:gd name="connsiteY13" fmla="*/ 363235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97905 w 1690814"/>
                    <a:gd name="connsiteY13" fmla="*/ 336478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7849 w 1690814"/>
                    <a:gd name="connsiteY11" fmla="*/ 355073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484017 w 1690814"/>
                    <a:gd name="connsiteY18" fmla="*/ 773364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76109"/>
                    <a:gd name="connsiteX1" fmla="*/ 962946 w 1690814"/>
                    <a:gd name="connsiteY1" fmla="*/ 410617 h 1276109"/>
                    <a:gd name="connsiteX2" fmla="*/ 858171 w 1690814"/>
                    <a:gd name="connsiteY2" fmla="*/ 203449 h 1276109"/>
                    <a:gd name="connsiteX3" fmla="*/ 845471 w 1690814"/>
                    <a:gd name="connsiteY3" fmla="*/ 33586 h 1276109"/>
                    <a:gd name="connsiteX4" fmla="*/ 685133 w 1690814"/>
                    <a:gd name="connsiteY4" fmla="*/ 57398 h 1276109"/>
                    <a:gd name="connsiteX5" fmla="*/ 693070 w 1690814"/>
                    <a:gd name="connsiteY5" fmla="*/ 222498 h 1276109"/>
                    <a:gd name="connsiteX6" fmla="*/ 635920 w 1690814"/>
                    <a:gd name="connsiteY6" fmla="*/ 373311 h 1276109"/>
                    <a:gd name="connsiteX7" fmla="*/ 681163 w 1690814"/>
                    <a:gd name="connsiteY7" fmla="*/ 224085 h 1276109"/>
                    <a:gd name="connsiteX8" fmla="*/ 316341 w 1690814"/>
                    <a:gd name="connsiteY8" fmla="*/ 1980 h 1276109"/>
                    <a:gd name="connsiteX9" fmla="*/ 163534 w 1690814"/>
                    <a:gd name="connsiteY9" fmla="*/ 112180 h 1276109"/>
                    <a:gd name="connsiteX10" fmla="*/ 410073 w 1690814"/>
                    <a:gd name="connsiteY10" fmla="*/ 313286 h 1276109"/>
                    <a:gd name="connsiteX11" fmla="*/ 399422 w 1690814"/>
                    <a:gd name="connsiteY11" fmla="*/ 339907 h 1276109"/>
                    <a:gd name="connsiteX12" fmla="*/ 97047 w 1690814"/>
                    <a:gd name="connsiteY12" fmla="*/ 251321 h 1276109"/>
                    <a:gd name="connsiteX13" fmla="*/ 9699 w 1690814"/>
                    <a:gd name="connsiteY13" fmla="*/ 412592 h 1276109"/>
                    <a:gd name="connsiteX14" fmla="*/ 255339 w 1690814"/>
                    <a:gd name="connsiteY14" fmla="*/ 535900 h 1276109"/>
                    <a:gd name="connsiteX15" fmla="*/ 65705 w 1690814"/>
                    <a:gd name="connsiteY15" fmla="*/ 553601 h 1276109"/>
                    <a:gd name="connsiteX16" fmla="*/ 65872 w 1690814"/>
                    <a:gd name="connsiteY16" fmla="*/ 723508 h 1276109"/>
                    <a:gd name="connsiteX17" fmla="*/ 296906 w 1690814"/>
                    <a:gd name="connsiteY17" fmla="*/ 745211 h 1276109"/>
                    <a:gd name="connsiteX18" fmla="*/ 484017 w 1690814"/>
                    <a:gd name="connsiteY18" fmla="*/ 773364 h 1276109"/>
                    <a:gd name="connsiteX19" fmla="*/ 693070 w 1690814"/>
                    <a:gd name="connsiteY19" fmla="*/ 805905 h 1276109"/>
                    <a:gd name="connsiteX20" fmla="*/ 844677 w 1690814"/>
                    <a:gd name="connsiteY20" fmla="*/ 511423 h 1276109"/>
                    <a:gd name="connsiteX21" fmla="*/ 708339 w 1690814"/>
                    <a:gd name="connsiteY21" fmla="*/ 865434 h 1276109"/>
                    <a:gd name="connsiteX22" fmla="*/ 1170115 w 1690814"/>
                    <a:gd name="connsiteY22" fmla="*/ 1252786 h 1276109"/>
                    <a:gd name="connsiteX23" fmla="*/ 1262983 w 1690814"/>
                    <a:gd name="connsiteY23" fmla="*/ 1225798 h 1276109"/>
                    <a:gd name="connsiteX24" fmla="*/ 1111378 w 1690814"/>
                    <a:gd name="connsiteY24" fmla="*/ 1098005 h 1276109"/>
                    <a:gd name="connsiteX25" fmla="*/ 1124872 w 1690814"/>
                    <a:gd name="connsiteY25" fmla="*/ 1178965 h 1276109"/>
                    <a:gd name="connsiteX26" fmla="*/ 1151064 w 1690814"/>
                    <a:gd name="connsiteY26" fmla="*/ 1052761 h 1276109"/>
                    <a:gd name="connsiteX27" fmla="*/ 1324896 w 1690814"/>
                    <a:gd name="connsiteY27" fmla="*/ 1127374 h 1276109"/>
                    <a:gd name="connsiteX28" fmla="*/ 1266952 w 1690814"/>
                    <a:gd name="connsiteY28" fmla="*/ 921791 h 1276109"/>
                    <a:gd name="connsiteX29" fmla="*/ 1456658 w 1690814"/>
                    <a:gd name="connsiteY29" fmla="*/ 952748 h 1276109"/>
                    <a:gd name="connsiteX30" fmla="*/ 1558258 w 1690814"/>
                    <a:gd name="connsiteY30" fmla="*/ 959099 h 1276109"/>
                    <a:gd name="connsiteX31" fmla="*/ 1450309 w 1690814"/>
                    <a:gd name="connsiteY31" fmla="*/ 758280 h 1276109"/>
                    <a:gd name="connsiteX32" fmla="*/ 1632870 w 1690814"/>
                    <a:gd name="connsiteY32" fmla="*/ 716211 h 1276109"/>
                    <a:gd name="connsiteX33" fmla="*/ 1690814 w 1690814"/>
                    <a:gd name="connsiteY33" fmla="*/ 701129 h 1276109"/>
                    <a:gd name="connsiteX0" fmla="*/ 1690814 w 1690814"/>
                    <a:gd name="connsiteY0" fmla="*/ 701129 h 1278110"/>
                    <a:gd name="connsiteX1" fmla="*/ 962946 w 1690814"/>
                    <a:gd name="connsiteY1" fmla="*/ 410617 h 1278110"/>
                    <a:gd name="connsiteX2" fmla="*/ 858171 w 1690814"/>
                    <a:gd name="connsiteY2" fmla="*/ 203449 h 1278110"/>
                    <a:gd name="connsiteX3" fmla="*/ 845471 w 1690814"/>
                    <a:gd name="connsiteY3" fmla="*/ 33586 h 1278110"/>
                    <a:gd name="connsiteX4" fmla="*/ 685133 w 1690814"/>
                    <a:gd name="connsiteY4" fmla="*/ 57398 h 1278110"/>
                    <a:gd name="connsiteX5" fmla="*/ 693070 w 1690814"/>
                    <a:gd name="connsiteY5" fmla="*/ 222498 h 1278110"/>
                    <a:gd name="connsiteX6" fmla="*/ 635920 w 1690814"/>
                    <a:gd name="connsiteY6" fmla="*/ 373311 h 1278110"/>
                    <a:gd name="connsiteX7" fmla="*/ 681163 w 1690814"/>
                    <a:gd name="connsiteY7" fmla="*/ 224085 h 1278110"/>
                    <a:gd name="connsiteX8" fmla="*/ 316341 w 1690814"/>
                    <a:gd name="connsiteY8" fmla="*/ 1980 h 1278110"/>
                    <a:gd name="connsiteX9" fmla="*/ 163534 w 1690814"/>
                    <a:gd name="connsiteY9" fmla="*/ 112180 h 1278110"/>
                    <a:gd name="connsiteX10" fmla="*/ 410073 w 1690814"/>
                    <a:gd name="connsiteY10" fmla="*/ 313286 h 1278110"/>
                    <a:gd name="connsiteX11" fmla="*/ 399422 w 1690814"/>
                    <a:gd name="connsiteY11" fmla="*/ 339907 h 1278110"/>
                    <a:gd name="connsiteX12" fmla="*/ 97047 w 1690814"/>
                    <a:gd name="connsiteY12" fmla="*/ 251321 h 1278110"/>
                    <a:gd name="connsiteX13" fmla="*/ 9699 w 1690814"/>
                    <a:gd name="connsiteY13" fmla="*/ 412592 h 1278110"/>
                    <a:gd name="connsiteX14" fmla="*/ 255339 w 1690814"/>
                    <a:gd name="connsiteY14" fmla="*/ 535900 h 1278110"/>
                    <a:gd name="connsiteX15" fmla="*/ 65705 w 1690814"/>
                    <a:gd name="connsiteY15" fmla="*/ 553601 h 1278110"/>
                    <a:gd name="connsiteX16" fmla="*/ 65872 w 1690814"/>
                    <a:gd name="connsiteY16" fmla="*/ 723508 h 1278110"/>
                    <a:gd name="connsiteX17" fmla="*/ 296906 w 1690814"/>
                    <a:gd name="connsiteY17" fmla="*/ 745211 h 1278110"/>
                    <a:gd name="connsiteX18" fmla="*/ 484017 w 1690814"/>
                    <a:gd name="connsiteY18" fmla="*/ 773364 h 1278110"/>
                    <a:gd name="connsiteX19" fmla="*/ 693070 w 1690814"/>
                    <a:gd name="connsiteY19" fmla="*/ 805905 h 1278110"/>
                    <a:gd name="connsiteX20" fmla="*/ 844677 w 1690814"/>
                    <a:gd name="connsiteY20" fmla="*/ 511423 h 1278110"/>
                    <a:gd name="connsiteX21" fmla="*/ 803912 w 1690814"/>
                    <a:gd name="connsiteY21" fmla="*/ 837956 h 1278110"/>
                    <a:gd name="connsiteX22" fmla="*/ 1170115 w 1690814"/>
                    <a:gd name="connsiteY22" fmla="*/ 1252786 h 1278110"/>
                    <a:gd name="connsiteX23" fmla="*/ 1262983 w 1690814"/>
                    <a:gd name="connsiteY23" fmla="*/ 1225798 h 1278110"/>
                    <a:gd name="connsiteX24" fmla="*/ 1111378 w 1690814"/>
                    <a:gd name="connsiteY24" fmla="*/ 1098005 h 1278110"/>
                    <a:gd name="connsiteX25" fmla="*/ 1124872 w 1690814"/>
                    <a:gd name="connsiteY25" fmla="*/ 1178965 h 1278110"/>
                    <a:gd name="connsiteX26" fmla="*/ 1151064 w 1690814"/>
                    <a:gd name="connsiteY26" fmla="*/ 1052761 h 1278110"/>
                    <a:gd name="connsiteX27" fmla="*/ 1324896 w 1690814"/>
                    <a:gd name="connsiteY27" fmla="*/ 1127374 h 1278110"/>
                    <a:gd name="connsiteX28" fmla="*/ 1266952 w 1690814"/>
                    <a:gd name="connsiteY28" fmla="*/ 921791 h 1278110"/>
                    <a:gd name="connsiteX29" fmla="*/ 1456658 w 1690814"/>
                    <a:gd name="connsiteY29" fmla="*/ 952748 h 1278110"/>
                    <a:gd name="connsiteX30" fmla="*/ 1558258 w 1690814"/>
                    <a:gd name="connsiteY30" fmla="*/ 959099 h 1278110"/>
                    <a:gd name="connsiteX31" fmla="*/ 1450309 w 1690814"/>
                    <a:gd name="connsiteY31" fmla="*/ 758280 h 1278110"/>
                    <a:gd name="connsiteX32" fmla="*/ 1632870 w 1690814"/>
                    <a:gd name="connsiteY32" fmla="*/ 716211 h 1278110"/>
                    <a:gd name="connsiteX33" fmla="*/ 1690814 w 1690814"/>
                    <a:gd name="connsiteY33" fmla="*/ 701129 h 1278110"/>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693070 w 1690814"/>
                    <a:gd name="connsiteY19" fmla="*/ 805905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76314 w 1690814"/>
                    <a:gd name="connsiteY16" fmla="*/ 691315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34392 w 1690814"/>
                    <a:gd name="connsiteY20" fmla="*/ 598120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4559"/>
                    <a:gd name="connsiteX1" fmla="*/ 962946 w 1690814"/>
                    <a:gd name="connsiteY1" fmla="*/ 410617 h 1274559"/>
                    <a:gd name="connsiteX2" fmla="*/ 858171 w 1690814"/>
                    <a:gd name="connsiteY2" fmla="*/ 203449 h 1274559"/>
                    <a:gd name="connsiteX3" fmla="*/ 845471 w 1690814"/>
                    <a:gd name="connsiteY3" fmla="*/ 33586 h 1274559"/>
                    <a:gd name="connsiteX4" fmla="*/ 685133 w 1690814"/>
                    <a:gd name="connsiteY4" fmla="*/ 57398 h 1274559"/>
                    <a:gd name="connsiteX5" fmla="*/ 693070 w 1690814"/>
                    <a:gd name="connsiteY5" fmla="*/ 222498 h 1274559"/>
                    <a:gd name="connsiteX6" fmla="*/ 635920 w 1690814"/>
                    <a:gd name="connsiteY6" fmla="*/ 373311 h 1274559"/>
                    <a:gd name="connsiteX7" fmla="*/ 681163 w 1690814"/>
                    <a:gd name="connsiteY7" fmla="*/ 224085 h 1274559"/>
                    <a:gd name="connsiteX8" fmla="*/ 316341 w 1690814"/>
                    <a:gd name="connsiteY8" fmla="*/ 1980 h 1274559"/>
                    <a:gd name="connsiteX9" fmla="*/ 163534 w 1690814"/>
                    <a:gd name="connsiteY9" fmla="*/ 112180 h 1274559"/>
                    <a:gd name="connsiteX10" fmla="*/ 410073 w 1690814"/>
                    <a:gd name="connsiteY10" fmla="*/ 313286 h 1274559"/>
                    <a:gd name="connsiteX11" fmla="*/ 399422 w 1690814"/>
                    <a:gd name="connsiteY11" fmla="*/ 339907 h 1274559"/>
                    <a:gd name="connsiteX12" fmla="*/ 97047 w 1690814"/>
                    <a:gd name="connsiteY12" fmla="*/ 251321 h 1274559"/>
                    <a:gd name="connsiteX13" fmla="*/ 9699 w 1690814"/>
                    <a:gd name="connsiteY13" fmla="*/ 412592 h 1274559"/>
                    <a:gd name="connsiteX14" fmla="*/ 255339 w 1690814"/>
                    <a:gd name="connsiteY14" fmla="*/ 535900 h 1274559"/>
                    <a:gd name="connsiteX15" fmla="*/ 65705 w 1690814"/>
                    <a:gd name="connsiteY15" fmla="*/ 553601 h 1274559"/>
                    <a:gd name="connsiteX16" fmla="*/ 65300 w 1690814"/>
                    <a:gd name="connsiteY16" fmla="*/ 718214 h 1274559"/>
                    <a:gd name="connsiteX17" fmla="*/ 295618 w 1690814"/>
                    <a:gd name="connsiteY17" fmla="*/ 743208 h 1274559"/>
                    <a:gd name="connsiteX18" fmla="*/ 478581 w 1690814"/>
                    <a:gd name="connsiteY18" fmla="*/ 782521 h 1274559"/>
                    <a:gd name="connsiteX19" fmla="*/ 717541 w 1690814"/>
                    <a:gd name="connsiteY19" fmla="*/ 883593 h 1274559"/>
                    <a:gd name="connsiteX20" fmla="*/ 952137 w 1690814"/>
                    <a:gd name="connsiteY20" fmla="*/ 643331 h 1274559"/>
                    <a:gd name="connsiteX21" fmla="*/ 719214 w 1690814"/>
                    <a:gd name="connsiteY21" fmla="*/ 886752 h 1274559"/>
                    <a:gd name="connsiteX22" fmla="*/ 1170115 w 1690814"/>
                    <a:gd name="connsiteY22" fmla="*/ 1252786 h 1274559"/>
                    <a:gd name="connsiteX23" fmla="*/ 1262983 w 1690814"/>
                    <a:gd name="connsiteY23" fmla="*/ 1225798 h 1274559"/>
                    <a:gd name="connsiteX24" fmla="*/ 1111378 w 1690814"/>
                    <a:gd name="connsiteY24" fmla="*/ 1098005 h 1274559"/>
                    <a:gd name="connsiteX25" fmla="*/ 1124872 w 1690814"/>
                    <a:gd name="connsiteY25" fmla="*/ 1178965 h 1274559"/>
                    <a:gd name="connsiteX26" fmla="*/ 1151064 w 1690814"/>
                    <a:gd name="connsiteY26" fmla="*/ 1052761 h 1274559"/>
                    <a:gd name="connsiteX27" fmla="*/ 1324896 w 1690814"/>
                    <a:gd name="connsiteY27" fmla="*/ 1127374 h 1274559"/>
                    <a:gd name="connsiteX28" fmla="*/ 1266952 w 1690814"/>
                    <a:gd name="connsiteY28" fmla="*/ 921791 h 1274559"/>
                    <a:gd name="connsiteX29" fmla="*/ 1456658 w 1690814"/>
                    <a:gd name="connsiteY29" fmla="*/ 952748 h 1274559"/>
                    <a:gd name="connsiteX30" fmla="*/ 1558258 w 1690814"/>
                    <a:gd name="connsiteY30" fmla="*/ 959099 h 1274559"/>
                    <a:gd name="connsiteX31" fmla="*/ 1450309 w 1690814"/>
                    <a:gd name="connsiteY31" fmla="*/ 758280 h 1274559"/>
                    <a:gd name="connsiteX32" fmla="*/ 1632870 w 1690814"/>
                    <a:gd name="connsiteY32" fmla="*/ 716211 h 1274559"/>
                    <a:gd name="connsiteX33" fmla="*/ 1690814 w 1690814"/>
                    <a:gd name="connsiteY33" fmla="*/ 701129 h 1274559"/>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3936"/>
                    <a:gd name="connsiteX1" fmla="*/ 962946 w 1690814"/>
                    <a:gd name="connsiteY1" fmla="*/ 410617 h 1273936"/>
                    <a:gd name="connsiteX2" fmla="*/ 858171 w 1690814"/>
                    <a:gd name="connsiteY2" fmla="*/ 203449 h 1273936"/>
                    <a:gd name="connsiteX3" fmla="*/ 845471 w 1690814"/>
                    <a:gd name="connsiteY3" fmla="*/ 33586 h 1273936"/>
                    <a:gd name="connsiteX4" fmla="*/ 685133 w 1690814"/>
                    <a:gd name="connsiteY4" fmla="*/ 57398 h 1273936"/>
                    <a:gd name="connsiteX5" fmla="*/ 693070 w 1690814"/>
                    <a:gd name="connsiteY5" fmla="*/ 222498 h 1273936"/>
                    <a:gd name="connsiteX6" fmla="*/ 635920 w 1690814"/>
                    <a:gd name="connsiteY6" fmla="*/ 373311 h 1273936"/>
                    <a:gd name="connsiteX7" fmla="*/ 681163 w 1690814"/>
                    <a:gd name="connsiteY7" fmla="*/ 224085 h 1273936"/>
                    <a:gd name="connsiteX8" fmla="*/ 316341 w 1690814"/>
                    <a:gd name="connsiteY8" fmla="*/ 1980 h 1273936"/>
                    <a:gd name="connsiteX9" fmla="*/ 163534 w 1690814"/>
                    <a:gd name="connsiteY9" fmla="*/ 112180 h 1273936"/>
                    <a:gd name="connsiteX10" fmla="*/ 410073 w 1690814"/>
                    <a:gd name="connsiteY10" fmla="*/ 313286 h 1273936"/>
                    <a:gd name="connsiteX11" fmla="*/ 399422 w 1690814"/>
                    <a:gd name="connsiteY11" fmla="*/ 339907 h 1273936"/>
                    <a:gd name="connsiteX12" fmla="*/ 97047 w 1690814"/>
                    <a:gd name="connsiteY12" fmla="*/ 251321 h 1273936"/>
                    <a:gd name="connsiteX13" fmla="*/ 9699 w 1690814"/>
                    <a:gd name="connsiteY13" fmla="*/ 412592 h 1273936"/>
                    <a:gd name="connsiteX14" fmla="*/ 255339 w 1690814"/>
                    <a:gd name="connsiteY14" fmla="*/ 535900 h 1273936"/>
                    <a:gd name="connsiteX15" fmla="*/ 65705 w 1690814"/>
                    <a:gd name="connsiteY15" fmla="*/ 553601 h 1273936"/>
                    <a:gd name="connsiteX16" fmla="*/ 65300 w 1690814"/>
                    <a:gd name="connsiteY16" fmla="*/ 718214 h 1273936"/>
                    <a:gd name="connsiteX17" fmla="*/ 295618 w 1690814"/>
                    <a:gd name="connsiteY17" fmla="*/ 743208 h 1273936"/>
                    <a:gd name="connsiteX18" fmla="*/ 478581 w 1690814"/>
                    <a:gd name="connsiteY18" fmla="*/ 782521 h 1273936"/>
                    <a:gd name="connsiteX19" fmla="*/ 717541 w 1690814"/>
                    <a:gd name="connsiteY19" fmla="*/ 883593 h 1273936"/>
                    <a:gd name="connsiteX20" fmla="*/ 952137 w 1690814"/>
                    <a:gd name="connsiteY20" fmla="*/ 643331 h 1273936"/>
                    <a:gd name="connsiteX21" fmla="*/ 719071 w 1690814"/>
                    <a:gd name="connsiteY21" fmla="*/ 895337 h 1273936"/>
                    <a:gd name="connsiteX22" fmla="*/ 1170115 w 1690814"/>
                    <a:gd name="connsiteY22" fmla="*/ 1252786 h 1273936"/>
                    <a:gd name="connsiteX23" fmla="*/ 1262983 w 1690814"/>
                    <a:gd name="connsiteY23" fmla="*/ 1225798 h 1273936"/>
                    <a:gd name="connsiteX24" fmla="*/ 1111378 w 1690814"/>
                    <a:gd name="connsiteY24" fmla="*/ 1098005 h 1273936"/>
                    <a:gd name="connsiteX25" fmla="*/ 1124872 w 1690814"/>
                    <a:gd name="connsiteY25" fmla="*/ 1178965 h 1273936"/>
                    <a:gd name="connsiteX26" fmla="*/ 1151064 w 1690814"/>
                    <a:gd name="connsiteY26" fmla="*/ 1052761 h 1273936"/>
                    <a:gd name="connsiteX27" fmla="*/ 1324896 w 1690814"/>
                    <a:gd name="connsiteY27" fmla="*/ 1127374 h 1273936"/>
                    <a:gd name="connsiteX28" fmla="*/ 1266952 w 1690814"/>
                    <a:gd name="connsiteY28" fmla="*/ 921791 h 1273936"/>
                    <a:gd name="connsiteX29" fmla="*/ 1456658 w 1690814"/>
                    <a:gd name="connsiteY29" fmla="*/ 952748 h 1273936"/>
                    <a:gd name="connsiteX30" fmla="*/ 1558258 w 1690814"/>
                    <a:gd name="connsiteY30" fmla="*/ 959099 h 1273936"/>
                    <a:gd name="connsiteX31" fmla="*/ 1450309 w 1690814"/>
                    <a:gd name="connsiteY31" fmla="*/ 758280 h 1273936"/>
                    <a:gd name="connsiteX32" fmla="*/ 1632870 w 1690814"/>
                    <a:gd name="connsiteY32" fmla="*/ 716211 h 1273936"/>
                    <a:gd name="connsiteX33" fmla="*/ 1690814 w 1690814"/>
                    <a:gd name="connsiteY33" fmla="*/ 701129 h 1273936"/>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2238 h 1275710"/>
                    <a:gd name="connsiteX1" fmla="*/ 962946 w 1690814"/>
                    <a:gd name="connsiteY1" fmla="*/ 411726 h 1275710"/>
                    <a:gd name="connsiteX2" fmla="*/ 863464 w 1690814"/>
                    <a:gd name="connsiteY2" fmla="*/ 203986 h 1275710"/>
                    <a:gd name="connsiteX3" fmla="*/ 855485 w 1690814"/>
                    <a:gd name="connsiteY3" fmla="*/ 28256 h 1275710"/>
                    <a:gd name="connsiteX4" fmla="*/ 685133 w 1690814"/>
                    <a:gd name="connsiteY4" fmla="*/ 58507 h 1275710"/>
                    <a:gd name="connsiteX5" fmla="*/ 693070 w 1690814"/>
                    <a:gd name="connsiteY5" fmla="*/ 223607 h 1275710"/>
                    <a:gd name="connsiteX6" fmla="*/ 651229 w 1690814"/>
                    <a:gd name="connsiteY6" fmla="*/ 367409 h 1275710"/>
                    <a:gd name="connsiteX7" fmla="*/ 681163 w 1690814"/>
                    <a:gd name="connsiteY7" fmla="*/ 225194 h 1275710"/>
                    <a:gd name="connsiteX8" fmla="*/ 316341 w 1690814"/>
                    <a:gd name="connsiteY8" fmla="*/ 3089 h 1275710"/>
                    <a:gd name="connsiteX9" fmla="*/ 175409 w 1690814"/>
                    <a:gd name="connsiteY9" fmla="*/ 114146 h 1275710"/>
                    <a:gd name="connsiteX10" fmla="*/ 410073 w 1690814"/>
                    <a:gd name="connsiteY10" fmla="*/ 314395 h 1275710"/>
                    <a:gd name="connsiteX11" fmla="*/ 399422 w 1690814"/>
                    <a:gd name="connsiteY11" fmla="*/ 341016 h 1275710"/>
                    <a:gd name="connsiteX12" fmla="*/ 97047 w 1690814"/>
                    <a:gd name="connsiteY12" fmla="*/ 252430 h 1275710"/>
                    <a:gd name="connsiteX13" fmla="*/ 9699 w 1690814"/>
                    <a:gd name="connsiteY13" fmla="*/ 413701 h 1275710"/>
                    <a:gd name="connsiteX14" fmla="*/ 255339 w 1690814"/>
                    <a:gd name="connsiteY14" fmla="*/ 537009 h 1275710"/>
                    <a:gd name="connsiteX15" fmla="*/ 65705 w 1690814"/>
                    <a:gd name="connsiteY15" fmla="*/ 554710 h 1275710"/>
                    <a:gd name="connsiteX16" fmla="*/ 65300 w 1690814"/>
                    <a:gd name="connsiteY16" fmla="*/ 719323 h 1275710"/>
                    <a:gd name="connsiteX17" fmla="*/ 295618 w 1690814"/>
                    <a:gd name="connsiteY17" fmla="*/ 744317 h 1275710"/>
                    <a:gd name="connsiteX18" fmla="*/ 478581 w 1690814"/>
                    <a:gd name="connsiteY18" fmla="*/ 783630 h 1275710"/>
                    <a:gd name="connsiteX19" fmla="*/ 717541 w 1690814"/>
                    <a:gd name="connsiteY19" fmla="*/ 884702 h 1275710"/>
                    <a:gd name="connsiteX20" fmla="*/ 952137 w 1690814"/>
                    <a:gd name="connsiteY20" fmla="*/ 644440 h 1275710"/>
                    <a:gd name="connsiteX21" fmla="*/ 724507 w 1690814"/>
                    <a:gd name="connsiteY21" fmla="*/ 887289 h 1275710"/>
                    <a:gd name="connsiteX22" fmla="*/ 1170115 w 1690814"/>
                    <a:gd name="connsiteY22" fmla="*/ 1253895 h 1275710"/>
                    <a:gd name="connsiteX23" fmla="*/ 1262983 w 1690814"/>
                    <a:gd name="connsiteY23" fmla="*/ 1226907 h 1275710"/>
                    <a:gd name="connsiteX24" fmla="*/ 1111378 w 1690814"/>
                    <a:gd name="connsiteY24" fmla="*/ 1099114 h 1275710"/>
                    <a:gd name="connsiteX25" fmla="*/ 1124872 w 1690814"/>
                    <a:gd name="connsiteY25" fmla="*/ 1180074 h 1275710"/>
                    <a:gd name="connsiteX26" fmla="*/ 1151064 w 1690814"/>
                    <a:gd name="connsiteY26" fmla="*/ 1053870 h 1275710"/>
                    <a:gd name="connsiteX27" fmla="*/ 1324896 w 1690814"/>
                    <a:gd name="connsiteY27" fmla="*/ 1128483 h 1275710"/>
                    <a:gd name="connsiteX28" fmla="*/ 1266952 w 1690814"/>
                    <a:gd name="connsiteY28" fmla="*/ 922900 h 1275710"/>
                    <a:gd name="connsiteX29" fmla="*/ 1456658 w 1690814"/>
                    <a:gd name="connsiteY29" fmla="*/ 953857 h 1275710"/>
                    <a:gd name="connsiteX30" fmla="*/ 1558258 w 1690814"/>
                    <a:gd name="connsiteY30" fmla="*/ 960208 h 1275710"/>
                    <a:gd name="connsiteX31" fmla="*/ 1450309 w 1690814"/>
                    <a:gd name="connsiteY31" fmla="*/ 759389 h 1275710"/>
                    <a:gd name="connsiteX32" fmla="*/ 1632870 w 1690814"/>
                    <a:gd name="connsiteY32" fmla="*/ 717320 h 1275710"/>
                    <a:gd name="connsiteX33" fmla="*/ 1690814 w 1690814"/>
                    <a:gd name="connsiteY33" fmla="*/ 702238 h 1275710"/>
                    <a:gd name="connsiteX0" fmla="*/ 1690814 w 1690814"/>
                    <a:gd name="connsiteY0" fmla="*/ 701130 h 1274602"/>
                    <a:gd name="connsiteX1" fmla="*/ 962946 w 1690814"/>
                    <a:gd name="connsiteY1" fmla="*/ 410618 h 1274602"/>
                    <a:gd name="connsiteX2" fmla="*/ 863464 w 1690814"/>
                    <a:gd name="connsiteY2" fmla="*/ 202878 h 1274602"/>
                    <a:gd name="connsiteX3" fmla="*/ 855485 w 1690814"/>
                    <a:gd name="connsiteY3" fmla="*/ 27148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73512 w 1690814"/>
                    <a:gd name="connsiteY3" fmla="*/ 1555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93070 w 1690814"/>
                    <a:gd name="connsiteY5" fmla="*/ 222637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50862 w 1690814"/>
                    <a:gd name="connsiteY5" fmla="*/ 218309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717393 w 1690814"/>
                    <a:gd name="connsiteY5" fmla="*/ 229321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80911 w 1690814"/>
                    <a:gd name="connsiteY5" fmla="*/ 238624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16 h 1274388"/>
                    <a:gd name="connsiteX1" fmla="*/ 962946 w 1690814"/>
                    <a:gd name="connsiteY1" fmla="*/ 410404 h 1274388"/>
                    <a:gd name="connsiteX2" fmla="*/ 863464 w 1690814"/>
                    <a:gd name="connsiteY2" fmla="*/ 202664 h 1274388"/>
                    <a:gd name="connsiteX3" fmla="*/ 855486 w 1690814"/>
                    <a:gd name="connsiteY3" fmla="*/ 26933 h 1274388"/>
                    <a:gd name="connsiteX4" fmla="*/ 671255 w 1690814"/>
                    <a:gd name="connsiteY4" fmla="*/ 57615 h 1274388"/>
                    <a:gd name="connsiteX5" fmla="*/ 680911 w 1690814"/>
                    <a:gd name="connsiteY5" fmla="*/ 238597 h 1274388"/>
                    <a:gd name="connsiteX6" fmla="*/ 651229 w 1690814"/>
                    <a:gd name="connsiteY6" fmla="*/ 366087 h 1274388"/>
                    <a:gd name="connsiteX7" fmla="*/ 727664 w 1690814"/>
                    <a:gd name="connsiteY7" fmla="*/ 247762 h 1274388"/>
                    <a:gd name="connsiteX8" fmla="*/ 316341 w 1690814"/>
                    <a:gd name="connsiteY8" fmla="*/ 1767 h 1274388"/>
                    <a:gd name="connsiteX9" fmla="*/ 175409 w 1690814"/>
                    <a:gd name="connsiteY9" fmla="*/ 112824 h 1274388"/>
                    <a:gd name="connsiteX10" fmla="*/ 410073 w 1690814"/>
                    <a:gd name="connsiteY10" fmla="*/ 313073 h 1274388"/>
                    <a:gd name="connsiteX11" fmla="*/ 399422 w 1690814"/>
                    <a:gd name="connsiteY11" fmla="*/ 339694 h 1274388"/>
                    <a:gd name="connsiteX12" fmla="*/ 97047 w 1690814"/>
                    <a:gd name="connsiteY12" fmla="*/ 251108 h 1274388"/>
                    <a:gd name="connsiteX13" fmla="*/ 9699 w 1690814"/>
                    <a:gd name="connsiteY13" fmla="*/ 412379 h 1274388"/>
                    <a:gd name="connsiteX14" fmla="*/ 255339 w 1690814"/>
                    <a:gd name="connsiteY14" fmla="*/ 535687 h 1274388"/>
                    <a:gd name="connsiteX15" fmla="*/ 65705 w 1690814"/>
                    <a:gd name="connsiteY15" fmla="*/ 553388 h 1274388"/>
                    <a:gd name="connsiteX16" fmla="*/ 65300 w 1690814"/>
                    <a:gd name="connsiteY16" fmla="*/ 718001 h 1274388"/>
                    <a:gd name="connsiteX17" fmla="*/ 295618 w 1690814"/>
                    <a:gd name="connsiteY17" fmla="*/ 742995 h 1274388"/>
                    <a:gd name="connsiteX18" fmla="*/ 478581 w 1690814"/>
                    <a:gd name="connsiteY18" fmla="*/ 782308 h 1274388"/>
                    <a:gd name="connsiteX19" fmla="*/ 717541 w 1690814"/>
                    <a:gd name="connsiteY19" fmla="*/ 883380 h 1274388"/>
                    <a:gd name="connsiteX20" fmla="*/ 952137 w 1690814"/>
                    <a:gd name="connsiteY20" fmla="*/ 643118 h 1274388"/>
                    <a:gd name="connsiteX21" fmla="*/ 724507 w 1690814"/>
                    <a:gd name="connsiteY21" fmla="*/ 885967 h 1274388"/>
                    <a:gd name="connsiteX22" fmla="*/ 1170115 w 1690814"/>
                    <a:gd name="connsiteY22" fmla="*/ 1252573 h 1274388"/>
                    <a:gd name="connsiteX23" fmla="*/ 1262983 w 1690814"/>
                    <a:gd name="connsiteY23" fmla="*/ 1225585 h 1274388"/>
                    <a:gd name="connsiteX24" fmla="*/ 1111378 w 1690814"/>
                    <a:gd name="connsiteY24" fmla="*/ 1097792 h 1274388"/>
                    <a:gd name="connsiteX25" fmla="*/ 1124872 w 1690814"/>
                    <a:gd name="connsiteY25" fmla="*/ 1178752 h 1274388"/>
                    <a:gd name="connsiteX26" fmla="*/ 1151064 w 1690814"/>
                    <a:gd name="connsiteY26" fmla="*/ 1052548 h 1274388"/>
                    <a:gd name="connsiteX27" fmla="*/ 1324896 w 1690814"/>
                    <a:gd name="connsiteY27" fmla="*/ 1127161 h 1274388"/>
                    <a:gd name="connsiteX28" fmla="*/ 1266952 w 1690814"/>
                    <a:gd name="connsiteY28" fmla="*/ 921578 h 1274388"/>
                    <a:gd name="connsiteX29" fmla="*/ 1456658 w 1690814"/>
                    <a:gd name="connsiteY29" fmla="*/ 952535 h 1274388"/>
                    <a:gd name="connsiteX30" fmla="*/ 1558258 w 1690814"/>
                    <a:gd name="connsiteY30" fmla="*/ 958886 h 1274388"/>
                    <a:gd name="connsiteX31" fmla="*/ 1450309 w 1690814"/>
                    <a:gd name="connsiteY31" fmla="*/ 758067 h 1274388"/>
                    <a:gd name="connsiteX32" fmla="*/ 1632870 w 1690814"/>
                    <a:gd name="connsiteY32" fmla="*/ 715998 h 1274388"/>
                    <a:gd name="connsiteX33" fmla="*/ 1690814 w 1690814"/>
                    <a:gd name="connsiteY33" fmla="*/ 700916 h 1274388"/>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80911 w 1690814"/>
                    <a:gd name="connsiteY5" fmla="*/ 238340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92214 w 1690814"/>
                    <a:gd name="connsiteY5" fmla="*/ 233903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994 h 1274466"/>
                    <a:gd name="connsiteX1" fmla="*/ 962946 w 1690814"/>
                    <a:gd name="connsiteY1" fmla="*/ 410482 h 1274466"/>
                    <a:gd name="connsiteX2" fmla="*/ 863464 w 1690814"/>
                    <a:gd name="connsiteY2" fmla="*/ 202742 h 1274466"/>
                    <a:gd name="connsiteX3" fmla="*/ 855486 w 1690814"/>
                    <a:gd name="connsiteY3" fmla="*/ 27011 h 1274466"/>
                    <a:gd name="connsiteX4" fmla="*/ 671255 w 1690814"/>
                    <a:gd name="connsiteY4" fmla="*/ 57693 h 1274466"/>
                    <a:gd name="connsiteX5" fmla="*/ 692214 w 1690814"/>
                    <a:gd name="connsiteY5" fmla="*/ 234238 h 1274466"/>
                    <a:gd name="connsiteX6" fmla="*/ 651229 w 1690814"/>
                    <a:gd name="connsiteY6" fmla="*/ 366165 h 1274466"/>
                    <a:gd name="connsiteX7" fmla="*/ 676298 w 1690814"/>
                    <a:gd name="connsiteY7" fmla="*/ 238401 h 1274466"/>
                    <a:gd name="connsiteX8" fmla="*/ 316341 w 1690814"/>
                    <a:gd name="connsiteY8" fmla="*/ 1845 h 1274466"/>
                    <a:gd name="connsiteX9" fmla="*/ 175409 w 1690814"/>
                    <a:gd name="connsiteY9" fmla="*/ 112902 h 1274466"/>
                    <a:gd name="connsiteX10" fmla="*/ 410073 w 1690814"/>
                    <a:gd name="connsiteY10" fmla="*/ 313151 h 1274466"/>
                    <a:gd name="connsiteX11" fmla="*/ 399422 w 1690814"/>
                    <a:gd name="connsiteY11" fmla="*/ 339772 h 1274466"/>
                    <a:gd name="connsiteX12" fmla="*/ 97047 w 1690814"/>
                    <a:gd name="connsiteY12" fmla="*/ 251186 h 1274466"/>
                    <a:gd name="connsiteX13" fmla="*/ 9699 w 1690814"/>
                    <a:gd name="connsiteY13" fmla="*/ 412457 h 1274466"/>
                    <a:gd name="connsiteX14" fmla="*/ 255339 w 1690814"/>
                    <a:gd name="connsiteY14" fmla="*/ 535765 h 1274466"/>
                    <a:gd name="connsiteX15" fmla="*/ 65705 w 1690814"/>
                    <a:gd name="connsiteY15" fmla="*/ 553466 h 1274466"/>
                    <a:gd name="connsiteX16" fmla="*/ 65300 w 1690814"/>
                    <a:gd name="connsiteY16" fmla="*/ 718079 h 1274466"/>
                    <a:gd name="connsiteX17" fmla="*/ 295618 w 1690814"/>
                    <a:gd name="connsiteY17" fmla="*/ 743073 h 1274466"/>
                    <a:gd name="connsiteX18" fmla="*/ 478581 w 1690814"/>
                    <a:gd name="connsiteY18" fmla="*/ 782386 h 1274466"/>
                    <a:gd name="connsiteX19" fmla="*/ 717541 w 1690814"/>
                    <a:gd name="connsiteY19" fmla="*/ 883458 h 1274466"/>
                    <a:gd name="connsiteX20" fmla="*/ 952137 w 1690814"/>
                    <a:gd name="connsiteY20" fmla="*/ 643196 h 1274466"/>
                    <a:gd name="connsiteX21" fmla="*/ 724507 w 1690814"/>
                    <a:gd name="connsiteY21" fmla="*/ 886045 h 1274466"/>
                    <a:gd name="connsiteX22" fmla="*/ 1170115 w 1690814"/>
                    <a:gd name="connsiteY22" fmla="*/ 1252651 h 1274466"/>
                    <a:gd name="connsiteX23" fmla="*/ 1262983 w 1690814"/>
                    <a:gd name="connsiteY23" fmla="*/ 1225663 h 1274466"/>
                    <a:gd name="connsiteX24" fmla="*/ 1111378 w 1690814"/>
                    <a:gd name="connsiteY24" fmla="*/ 1097870 h 1274466"/>
                    <a:gd name="connsiteX25" fmla="*/ 1124872 w 1690814"/>
                    <a:gd name="connsiteY25" fmla="*/ 1178830 h 1274466"/>
                    <a:gd name="connsiteX26" fmla="*/ 1151064 w 1690814"/>
                    <a:gd name="connsiteY26" fmla="*/ 1052626 h 1274466"/>
                    <a:gd name="connsiteX27" fmla="*/ 1324896 w 1690814"/>
                    <a:gd name="connsiteY27" fmla="*/ 1127239 h 1274466"/>
                    <a:gd name="connsiteX28" fmla="*/ 1266952 w 1690814"/>
                    <a:gd name="connsiteY28" fmla="*/ 921656 h 1274466"/>
                    <a:gd name="connsiteX29" fmla="*/ 1456658 w 1690814"/>
                    <a:gd name="connsiteY29" fmla="*/ 952613 h 1274466"/>
                    <a:gd name="connsiteX30" fmla="*/ 1558258 w 1690814"/>
                    <a:gd name="connsiteY30" fmla="*/ 958964 h 1274466"/>
                    <a:gd name="connsiteX31" fmla="*/ 1450309 w 1690814"/>
                    <a:gd name="connsiteY31" fmla="*/ 758145 h 1274466"/>
                    <a:gd name="connsiteX32" fmla="*/ 1632870 w 1690814"/>
                    <a:gd name="connsiteY32" fmla="*/ 716076 h 1274466"/>
                    <a:gd name="connsiteX33" fmla="*/ 1690814 w 1690814"/>
                    <a:gd name="connsiteY33" fmla="*/ 700994 h 1274466"/>
                    <a:gd name="connsiteX0" fmla="*/ 1690814 w 1690814"/>
                    <a:gd name="connsiteY0" fmla="*/ 701035 h 1274507"/>
                    <a:gd name="connsiteX1" fmla="*/ 962946 w 1690814"/>
                    <a:gd name="connsiteY1" fmla="*/ 410523 h 1274507"/>
                    <a:gd name="connsiteX2" fmla="*/ 863464 w 1690814"/>
                    <a:gd name="connsiteY2" fmla="*/ 202783 h 1274507"/>
                    <a:gd name="connsiteX3" fmla="*/ 855486 w 1690814"/>
                    <a:gd name="connsiteY3" fmla="*/ 27052 h 1274507"/>
                    <a:gd name="connsiteX4" fmla="*/ 671255 w 1690814"/>
                    <a:gd name="connsiteY4" fmla="*/ 57734 h 1274507"/>
                    <a:gd name="connsiteX5" fmla="*/ 692214 w 1690814"/>
                    <a:gd name="connsiteY5" fmla="*/ 234279 h 1274507"/>
                    <a:gd name="connsiteX6" fmla="*/ 651229 w 1690814"/>
                    <a:gd name="connsiteY6" fmla="*/ 366206 h 1274507"/>
                    <a:gd name="connsiteX7" fmla="*/ 679015 w 1690814"/>
                    <a:gd name="connsiteY7" fmla="*/ 233864 h 1274507"/>
                    <a:gd name="connsiteX8" fmla="*/ 316341 w 1690814"/>
                    <a:gd name="connsiteY8" fmla="*/ 1886 h 1274507"/>
                    <a:gd name="connsiteX9" fmla="*/ 175409 w 1690814"/>
                    <a:gd name="connsiteY9" fmla="*/ 112943 h 1274507"/>
                    <a:gd name="connsiteX10" fmla="*/ 410073 w 1690814"/>
                    <a:gd name="connsiteY10" fmla="*/ 313192 h 1274507"/>
                    <a:gd name="connsiteX11" fmla="*/ 399422 w 1690814"/>
                    <a:gd name="connsiteY11" fmla="*/ 339813 h 1274507"/>
                    <a:gd name="connsiteX12" fmla="*/ 97047 w 1690814"/>
                    <a:gd name="connsiteY12" fmla="*/ 251227 h 1274507"/>
                    <a:gd name="connsiteX13" fmla="*/ 9699 w 1690814"/>
                    <a:gd name="connsiteY13" fmla="*/ 412498 h 1274507"/>
                    <a:gd name="connsiteX14" fmla="*/ 255339 w 1690814"/>
                    <a:gd name="connsiteY14" fmla="*/ 535806 h 1274507"/>
                    <a:gd name="connsiteX15" fmla="*/ 65705 w 1690814"/>
                    <a:gd name="connsiteY15" fmla="*/ 553507 h 1274507"/>
                    <a:gd name="connsiteX16" fmla="*/ 65300 w 1690814"/>
                    <a:gd name="connsiteY16" fmla="*/ 718120 h 1274507"/>
                    <a:gd name="connsiteX17" fmla="*/ 295618 w 1690814"/>
                    <a:gd name="connsiteY17" fmla="*/ 743114 h 1274507"/>
                    <a:gd name="connsiteX18" fmla="*/ 478581 w 1690814"/>
                    <a:gd name="connsiteY18" fmla="*/ 782427 h 1274507"/>
                    <a:gd name="connsiteX19" fmla="*/ 717541 w 1690814"/>
                    <a:gd name="connsiteY19" fmla="*/ 883499 h 1274507"/>
                    <a:gd name="connsiteX20" fmla="*/ 952137 w 1690814"/>
                    <a:gd name="connsiteY20" fmla="*/ 643237 h 1274507"/>
                    <a:gd name="connsiteX21" fmla="*/ 724507 w 1690814"/>
                    <a:gd name="connsiteY21" fmla="*/ 886086 h 1274507"/>
                    <a:gd name="connsiteX22" fmla="*/ 1170115 w 1690814"/>
                    <a:gd name="connsiteY22" fmla="*/ 1252692 h 1274507"/>
                    <a:gd name="connsiteX23" fmla="*/ 1262983 w 1690814"/>
                    <a:gd name="connsiteY23" fmla="*/ 1225704 h 1274507"/>
                    <a:gd name="connsiteX24" fmla="*/ 1111378 w 1690814"/>
                    <a:gd name="connsiteY24" fmla="*/ 1097911 h 1274507"/>
                    <a:gd name="connsiteX25" fmla="*/ 1124872 w 1690814"/>
                    <a:gd name="connsiteY25" fmla="*/ 1178871 h 1274507"/>
                    <a:gd name="connsiteX26" fmla="*/ 1151064 w 1690814"/>
                    <a:gd name="connsiteY26" fmla="*/ 1052667 h 1274507"/>
                    <a:gd name="connsiteX27" fmla="*/ 1324896 w 1690814"/>
                    <a:gd name="connsiteY27" fmla="*/ 1127280 h 1274507"/>
                    <a:gd name="connsiteX28" fmla="*/ 1266952 w 1690814"/>
                    <a:gd name="connsiteY28" fmla="*/ 921697 h 1274507"/>
                    <a:gd name="connsiteX29" fmla="*/ 1456658 w 1690814"/>
                    <a:gd name="connsiteY29" fmla="*/ 952654 h 1274507"/>
                    <a:gd name="connsiteX30" fmla="*/ 1558258 w 1690814"/>
                    <a:gd name="connsiteY30" fmla="*/ 959005 h 1274507"/>
                    <a:gd name="connsiteX31" fmla="*/ 1450309 w 1690814"/>
                    <a:gd name="connsiteY31" fmla="*/ 758186 h 1274507"/>
                    <a:gd name="connsiteX32" fmla="*/ 1632870 w 1690814"/>
                    <a:gd name="connsiteY32" fmla="*/ 716117 h 1274507"/>
                    <a:gd name="connsiteX33" fmla="*/ 1690814 w 1690814"/>
                    <a:gd name="connsiteY33" fmla="*/ 701035 h 1274507"/>
                    <a:gd name="connsiteX0" fmla="*/ 1690814 w 1690814"/>
                    <a:gd name="connsiteY0" fmla="*/ 701070 h 1274542"/>
                    <a:gd name="connsiteX1" fmla="*/ 962946 w 1690814"/>
                    <a:gd name="connsiteY1" fmla="*/ 410558 h 1274542"/>
                    <a:gd name="connsiteX2" fmla="*/ 863464 w 1690814"/>
                    <a:gd name="connsiteY2" fmla="*/ 202818 h 1274542"/>
                    <a:gd name="connsiteX3" fmla="*/ 855486 w 1690814"/>
                    <a:gd name="connsiteY3" fmla="*/ 27087 h 1274542"/>
                    <a:gd name="connsiteX4" fmla="*/ 671255 w 1690814"/>
                    <a:gd name="connsiteY4" fmla="*/ 57769 h 1274542"/>
                    <a:gd name="connsiteX5" fmla="*/ 692214 w 1690814"/>
                    <a:gd name="connsiteY5" fmla="*/ 234314 h 1274542"/>
                    <a:gd name="connsiteX6" fmla="*/ 651229 w 1690814"/>
                    <a:gd name="connsiteY6" fmla="*/ 366241 h 1274542"/>
                    <a:gd name="connsiteX7" fmla="*/ 685024 w 1690814"/>
                    <a:gd name="connsiteY7" fmla="*/ 230036 h 1274542"/>
                    <a:gd name="connsiteX8" fmla="*/ 316341 w 1690814"/>
                    <a:gd name="connsiteY8" fmla="*/ 1921 h 1274542"/>
                    <a:gd name="connsiteX9" fmla="*/ 175409 w 1690814"/>
                    <a:gd name="connsiteY9" fmla="*/ 112978 h 1274542"/>
                    <a:gd name="connsiteX10" fmla="*/ 410073 w 1690814"/>
                    <a:gd name="connsiteY10" fmla="*/ 313227 h 1274542"/>
                    <a:gd name="connsiteX11" fmla="*/ 399422 w 1690814"/>
                    <a:gd name="connsiteY11" fmla="*/ 339848 h 1274542"/>
                    <a:gd name="connsiteX12" fmla="*/ 97047 w 1690814"/>
                    <a:gd name="connsiteY12" fmla="*/ 251262 h 1274542"/>
                    <a:gd name="connsiteX13" fmla="*/ 9699 w 1690814"/>
                    <a:gd name="connsiteY13" fmla="*/ 412533 h 1274542"/>
                    <a:gd name="connsiteX14" fmla="*/ 255339 w 1690814"/>
                    <a:gd name="connsiteY14" fmla="*/ 535841 h 1274542"/>
                    <a:gd name="connsiteX15" fmla="*/ 65705 w 1690814"/>
                    <a:gd name="connsiteY15" fmla="*/ 553542 h 1274542"/>
                    <a:gd name="connsiteX16" fmla="*/ 65300 w 1690814"/>
                    <a:gd name="connsiteY16" fmla="*/ 718155 h 1274542"/>
                    <a:gd name="connsiteX17" fmla="*/ 295618 w 1690814"/>
                    <a:gd name="connsiteY17" fmla="*/ 743149 h 1274542"/>
                    <a:gd name="connsiteX18" fmla="*/ 478581 w 1690814"/>
                    <a:gd name="connsiteY18" fmla="*/ 782462 h 1274542"/>
                    <a:gd name="connsiteX19" fmla="*/ 717541 w 1690814"/>
                    <a:gd name="connsiteY19" fmla="*/ 883534 h 1274542"/>
                    <a:gd name="connsiteX20" fmla="*/ 952137 w 1690814"/>
                    <a:gd name="connsiteY20" fmla="*/ 643272 h 1274542"/>
                    <a:gd name="connsiteX21" fmla="*/ 724507 w 1690814"/>
                    <a:gd name="connsiteY21" fmla="*/ 886121 h 1274542"/>
                    <a:gd name="connsiteX22" fmla="*/ 1170115 w 1690814"/>
                    <a:gd name="connsiteY22" fmla="*/ 1252727 h 1274542"/>
                    <a:gd name="connsiteX23" fmla="*/ 1262983 w 1690814"/>
                    <a:gd name="connsiteY23" fmla="*/ 1225739 h 1274542"/>
                    <a:gd name="connsiteX24" fmla="*/ 1111378 w 1690814"/>
                    <a:gd name="connsiteY24" fmla="*/ 1097946 h 1274542"/>
                    <a:gd name="connsiteX25" fmla="*/ 1124872 w 1690814"/>
                    <a:gd name="connsiteY25" fmla="*/ 1178906 h 1274542"/>
                    <a:gd name="connsiteX26" fmla="*/ 1151064 w 1690814"/>
                    <a:gd name="connsiteY26" fmla="*/ 1052702 h 1274542"/>
                    <a:gd name="connsiteX27" fmla="*/ 1324896 w 1690814"/>
                    <a:gd name="connsiteY27" fmla="*/ 1127315 h 1274542"/>
                    <a:gd name="connsiteX28" fmla="*/ 1266952 w 1690814"/>
                    <a:gd name="connsiteY28" fmla="*/ 921732 h 1274542"/>
                    <a:gd name="connsiteX29" fmla="*/ 1456658 w 1690814"/>
                    <a:gd name="connsiteY29" fmla="*/ 952689 h 1274542"/>
                    <a:gd name="connsiteX30" fmla="*/ 1558258 w 1690814"/>
                    <a:gd name="connsiteY30" fmla="*/ 959040 h 1274542"/>
                    <a:gd name="connsiteX31" fmla="*/ 1450309 w 1690814"/>
                    <a:gd name="connsiteY31" fmla="*/ 758221 h 1274542"/>
                    <a:gd name="connsiteX32" fmla="*/ 1632870 w 1690814"/>
                    <a:gd name="connsiteY32" fmla="*/ 716152 h 1274542"/>
                    <a:gd name="connsiteX33" fmla="*/ 1690814 w 1690814"/>
                    <a:gd name="connsiteY33" fmla="*/ 701070 h 1274542"/>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09737 h 1283209"/>
                    <a:gd name="connsiteX1" fmla="*/ 962946 w 1690814"/>
                    <a:gd name="connsiteY1" fmla="*/ 419225 h 1283209"/>
                    <a:gd name="connsiteX2" fmla="*/ 863464 w 1690814"/>
                    <a:gd name="connsiteY2" fmla="*/ 211485 h 1283209"/>
                    <a:gd name="connsiteX3" fmla="*/ 855486 w 1690814"/>
                    <a:gd name="connsiteY3" fmla="*/ 35754 h 1283209"/>
                    <a:gd name="connsiteX4" fmla="*/ 671255 w 1690814"/>
                    <a:gd name="connsiteY4" fmla="*/ 66436 h 1283209"/>
                    <a:gd name="connsiteX5" fmla="*/ 692214 w 1690814"/>
                    <a:gd name="connsiteY5" fmla="*/ 242981 h 1283209"/>
                    <a:gd name="connsiteX6" fmla="*/ 651229 w 1690814"/>
                    <a:gd name="connsiteY6" fmla="*/ 374908 h 1283209"/>
                    <a:gd name="connsiteX7" fmla="*/ 685024 w 1690814"/>
                    <a:gd name="connsiteY7" fmla="*/ 238703 h 1283209"/>
                    <a:gd name="connsiteX8" fmla="*/ 315196 w 1690814"/>
                    <a:gd name="connsiteY8" fmla="*/ 0 h 1283209"/>
                    <a:gd name="connsiteX9" fmla="*/ 175409 w 1690814"/>
                    <a:gd name="connsiteY9" fmla="*/ 121645 h 1283209"/>
                    <a:gd name="connsiteX10" fmla="*/ 410073 w 1690814"/>
                    <a:gd name="connsiteY10" fmla="*/ 321894 h 1283209"/>
                    <a:gd name="connsiteX11" fmla="*/ 399422 w 1690814"/>
                    <a:gd name="connsiteY11" fmla="*/ 348515 h 1283209"/>
                    <a:gd name="connsiteX12" fmla="*/ 97047 w 1690814"/>
                    <a:gd name="connsiteY12" fmla="*/ 259929 h 1283209"/>
                    <a:gd name="connsiteX13" fmla="*/ 9699 w 1690814"/>
                    <a:gd name="connsiteY13" fmla="*/ 421200 h 1283209"/>
                    <a:gd name="connsiteX14" fmla="*/ 255339 w 1690814"/>
                    <a:gd name="connsiteY14" fmla="*/ 544508 h 1283209"/>
                    <a:gd name="connsiteX15" fmla="*/ 65705 w 1690814"/>
                    <a:gd name="connsiteY15" fmla="*/ 562209 h 1283209"/>
                    <a:gd name="connsiteX16" fmla="*/ 65300 w 1690814"/>
                    <a:gd name="connsiteY16" fmla="*/ 726822 h 1283209"/>
                    <a:gd name="connsiteX17" fmla="*/ 295618 w 1690814"/>
                    <a:gd name="connsiteY17" fmla="*/ 751816 h 1283209"/>
                    <a:gd name="connsiteX18" fmla="*/ 478581 w 1690814"/>
                    <a:gd name="connsiteY18" fmla="*/ 791129 h 1283209"/>
                    <a:gd name="connsiteX19" fmla="*/ 717541 w 1690814"/>
                    <a:gd name="connsiteY19" fmla="*/ 892201 h 1283209"/>
                    <a:gd name="connsiteX20" fmla="*/ 952137 w 1690814"/>
                    <a:gd name="connsiteY20" fmla="*/ 651939 h 1283209"/>
                    <a:gd name="connsiteX21" fmla="*/ 724507 w 1690814"/>
                    <a:gd name="connsiteY21" fmla="*/ 894788 h 1283209"/>
                    <a:gd name="connsiteX22" fmla="*/ 1170115 w 1690814"/>
                    <a:gd name="connsiteY22" fmla="*/ 1261394 h 1283209"/>
                    <a:gd name="connsiteX23" fmla="*/ 1262983 w 1690814"/>
                    <a:gd name="connsiteY23" fmla="*/ 1234406 h 1283209"/>
                    <a:gd name="connsiteX24" fmla="*/ 1111378 w 1690814"/>
                    <a:gd name="connsiteY24" fmla="*/ 1106613 h 1283209"/>
                    <a:gd name="connsiteX25" fmla="*/ 1124872 w 1690814"/>
                    <a:gd name="connsiteY25" fmla="*/ 1187573 h 1283209"/>
                    <a:gd name="connsiteX26" fmla="*/ 1151064 w 1690814"/>
                    <a:gd name="connsiteY26" fmla="*/ 1061369 h 1283209"/>
                    <a:gd name="connsiteX27" fmla="*/ 1324896 w 1690814"/>
                    <a:gd name="connsiteY27" fmla="*/ 1135982 h 1283209"/>
                    <a:gd name="connsiteX28" fmla="*/ 1266952 w 1690814"/>
                    <a:gd name="connsiteY28" fmla="*/ 930399 h 1283209"/>
                    <a:gd name="connsiteX29" fmla="*/ 1456658 w 1690814"/>
                    <a:gd name="connsiteY29" fmla="*/ 961356 h 1283209"/>
                    <a:gd name="connsiteX30" fmla="*/ 1558258 w 1690814"/>
                    <a:gd name="connsiteY30" fmla="*/ 967707 h 1283209"/>
                    <a:gd name="connsiteX31" fmla="*/ 1450309 w 1690814"/>
                    <a:gd name="connsiteY31" fmla="*/ 766888 h 1283209"/>
                    <a:gd name="connsiteX32" fmla="*/ 1632870 w 1690814"/>
                    <a:gd name="connsiteY32" fmla="*/ 724819 h 1283209"/>
                    <a:gd name="connsiteX33" fmla="*/ 1690814 w 1690814"/>
                    <a:gd name="connsiteY33" fmla="*/ 709737 h 1283209"/>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1400 w 1691400"/>
                    <a:gd name="connsiteY0" fmla="*/ 695056 h 1268528"/>
                    <a:gd name="connsiteX1" fmla="*/ 963532 w 1691400"/>
                    <a:gd name="connsiteY1" fmla="*/ 404544 h 1268528"/>
                    <a:gd name="connsiteX2" fmla="*/ 864050 w 1691400"/>
                    <a:gd name="connsiteY2" fmla="*/ 196804 h 1268528"/>
                    <a:gd name="connsiteX3" fmla="*/ 856072 w 1691400"/>
                    <a:gd name="connsiteY3" fmla="*/ 21073 h 1268528"/>
                    <a:gd name="connsiteX4" fmla="*/ 671841 w 1691400"/>
                    <a:gd name="connsiteY4" fmla="*/ 51755 h 1268528"/>
                    <a:gd name="connsiteX5" fmla="*/ 692800 w 1691400"/>
                    <a:gd name="connsiteY5" fmla="*/ 228300 h 1268528"/>
                    <a:gd name="connsiteX6" fmla="*/ 651815 w 1691400"/>
                    <a:gd name="connsiteY6" fmla="*/ 360227 h 1268528"/>
                    <a:gd name="connsiteX7" fmla="*/ 685610 w 1691400"/>
                    <a:gd name="connsiteY7" fmla="*/ 224022 h 1268528"/>
                    <a:gd name="connsiteX8" fmla="*/ 323224 w 1691400"/>
                    <a:gd name="connsiteY8" fmla="*/ 14506 h 1268528"/>
                    <a:gd name="connsiteX9" fmla="*/ 175995 w 1691400"/>
                    <a:gd name="connsiteY9" fmla="*/ 106964 h 1268528"/>
                    <a:gd name="connsiteX10" fmla="*/ 410659 w 1691400"/>
                    <a:gd name="connsiteY10" fmla="*/ 307213 h 1268528"/>
                    <a:gd name="connsiteX11" fmla="*/ 400008 w 1691400"/>
                    <a:gd name="connsiteY11" fmla="*/ 333834 h 1268528"/>
                    <a:gd name="connsiteX12" fmla="*/ 93773 w 1691400"/>
                    <a:gd name="connsiteY12" fmla="*/ 278871 h 1268528"/>
                    <a:gd name="connsiteX13" fmla="*/ 10285 w 1691400"/>
                    <a:gd name="connsiteY13" fmla="*/ 406519 h 1268528"/>
                    <a:gd name="connsiteX14" fmla="*/ 255925 w 1691400"/>
                    <a:gd name="connsiteY14" fmla="*/ 529827 h 1268528"/>
                    <a:gd name="connsiteX15" fmla="*/ 66291 w 1691400"/>
                    <a:gd name="connsiteY15" fmla="*/ 547528 h 1268528"/>
                    <a:gd name="connsiteX16" fmla="*/ 65886 w 1691400"/>
                    <a:gd name="connsiteY16" fmla="*/ 712141 h 1268528"/>
                    <a:gd name="connsiteX17" fmla="*/ 296204 w 1691400"/>
                    <a:gd name="connsiteY17" fmla="*/ 737135 h 1268528"/>
                    <a:gd name="connsiteX18" fmla="*/ 479167 w 1691400"/>
                    <a:gd name="connsiteY18" fmla="*/ 776448 h 1268528"/>
                    <a:gd name="connsiteX19" fmla="*/ 718127 w 1691400"/>
                    <a:gd name="connsiteY19" fmla="*/ 877520 h 1268528"/>
                    <a:gd name="connsiteX20" fmla="*/ 952723 w 1691400"/>
                    <a:gd name="connsiteY20" fmla="*/ 637258 h 1268528"/>
                    <a:gd name="connsiteX21" fmla="*/ 725093 w 1691400"/>
                    <a:gd name="connsiteY21" fmla="*/ 880107 h 1268528"/>
                    <a:gd name="connsiteX22" fmla="*/ 1170701 w 1691400"/>
                    <a:gd name="connsiteY22" fmla="*/ 1246713 h 1268528"/>
                    <a:gd name="connsiteX23" fmla="*/ 1263569 w 1691400"/>
                    <a:gd name="connsiteY23" fmla="*/ 1219725 h 1268528"/>
                    <a:gd name="connsiteX24" fmla="*/ 1111964 w 1691400"/>
                    <a:gd name="connsiteY24" fmla="*/ 1091932 h 1268528"/>
                    <a:gd name="connsiteX25" fmla="*/ 1125458 w 1691400"/>
                    <a:gd name="connsiteY25" fmla="*/ 1172892 h 1268528"/>
                    <a:gd name="connsiteX26" fmla="*/ 1151650 w 1691400"/>
                    <a:gd name="connsiteY26" fmla="*/ 1046688 h 1268528"/>
                    <a:gd name="connsiteX27" fmla="*/ 1325482 w 1691400"/>
                    <a:gd name="connsiteY27" fmla="*/ 1121301 h 1268528"/>
                    <a:gd name="connsiteX28" fmla="*/ 1267538 w 1691400"/>
                    <a:gd name="connsiteY28" fmla="*/ 915718 h 1268528"/>
                    <a:gd name="connsiteX29" fmla="*/ 1457244 w 1691400"/>
                    <a:gd name="connsiteY29" fmla="*/ 946675 h 1268528"/>
                    <a:gd name="connsiteX30" fmla="*/ 1558844 w 1691400"/>
                    <a:gd name="connsiteY30" fmla="*/ 953026 h 1268528"/>
                    <a:gd name="connsiteX31" fmla="*/ 1450895 w 1691400"/>
                    <a:gd name="connsiteY31" fmla="*/ 752207 h 1268528"/>
                    <a:gd name="connsiteX32" fmla="*/ 1633456 w 1691400"/>
                    <a:gd name="connsiteY32" fmla="*/ 710138 h 1268528"/>
                    <a:gd name="connsiteX33" fmla="*/ 1691400 w 16914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63054 w 1679500"/>
                    <a:gd name="connsiteY15" fmla="*/ 55298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0609 w 1679500"/>
                    <a:gd name="connsiteY15" fmla="*/ 58646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35155 w 1679500"/>
                    <a:gd name="connsiteY15" fmla="*/ 562425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3167 w 1679500"/>
                    <a:gd name="connsiteY15" fmla="*/ 557273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75112 w 1679500"/>
                    <a:gd name="connsiteY9" fmla="*/ 119696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694 w 1679694"/>
                    <a:gd name="connsiteY0" fmla="*/ 695056 h 1268528"/>
                    <a:gd name="connsiteX1" fmla="*/ 951826 w 1679694"/>
                    <a:gd name="connsiteY1" fmla="*/ 404544 h 1268528"/>
                    <a:gd name="connsiteX2" fmla="*/ 852344 w 1679694"/>
                    <a:gd name="connsiteY2" fmla="*/ 196804 h 1268528"/>
                    <a:gd name="connsiteX3" fmla="*/ 844366 w 1679694"/>
                    <a:gd name="connsiteY3" fmla="*/ 21073 h 1268528"/>
                    <a:gd name="connsiteX4" fmla="*/ 660135 w 1679694"/>
                    <a:gd name="connsiteY4" fmla="*/ 51755 h 1268528"/>
                    <a:gd name="connsiteX5" fmla="*/ 681094 w 1679694"/>
                    <a:gd name="connsiteY5" fmla="*/ 228300 h 1268528"/>
                    <a:gd name="connsiteX6" fmla="*/ 640109 w 1679694"/>
                    <a:gd name="connsiteY6" fmla="*/ 360227 h 1268528"/>
                    <a:gd name="connsiteX7" fmla="*/ 673904 w 1679694"/>
                    <a:gd name="connsiteY7" fmla="*/ 224022 h 1268528"/>
                    <a:gd name="connsiteX8" fmla="*/ 311518 w 1679694"/>
                    <a:gd name="connsiteY8" fmla="*/ 14506 h 1268528"/>
                    <a:gd name="connsiteX9" fmla="*/ 175306 w 1679694"/>
                    <a:gd name="connsiteY9" fmla="*/ 119696 h 1268528"/>
                    <a:gd name="connsiteX10" fmla="*/ 398953 w 1679694"/>
                    <a:gd name="connsiteY10" fmla="*/ 307213 h 1268528"/>
                    <a:gd name="connsiteX11" fmla="*/ 388302 w 1679694"/>
                    <a:gd name="connsiteY11" fmla="*/ 333834 h 1268528"/>
                    <a:gd name="connsiteX12" fmla="*/ 82067 w 1679694"/>
                    <a:gd name="connsiteY12" fmla="*/ 278871 h 1268528"/>
                    <a:gd name="connsiteX13" fmla="*/ 13315 w 1679694"/>
                    <a:gd name="connsiteY13" fmla="*/ 394214 h 1268528"/>
                    <a:gd name="connsiteX14" fmla="*/ 254233 w 1679694"/>
                    <a:gd name="connsiteY14" fmla="*/ 523388 h 1268528"/>
                    <a:gd name="connsiteX15" fmla="*/ 253519 w 1679694"/>
                    <a:gd name="connsiteY15" fmla="*/ 542248 h 1268528"/>
                    <a:gd name="connsiteX16" fmla="*/ 49434 w 1679694"/>
                    <a:gd name="connsiteY16" fmla="*/ 539516 h 1268528"/>
                    <a:gd name="connsiteX17" fmla="*/ 54180 w 1679694"/>
                    <a:gd name="connsiteY17" fmla="*/ 712141 h 1268528"/>
                    <a:gd name="connsiteX18" fmla="*/ 284498 w 1679694"/>
                    <a:gd name="connsiteY18" fmla="*/ 737135 h 1268528"/>
                    <a:gd name="connsiteX19" fmla="*/ 467461 w 1679694"/>
                    <a:gd name="connsiteY19" fmla="*/ 776448 h 1268528"/>
                    <a:gd name="connsiteX20" fmla="*/ 706421 w 1679694"/>
                    <a:gd name="connsiteY20" fmla="*/ 877520 h 1268528"/>
                    <a:gd name="connsiteX21" fmla="*/ 941017 w 1679694"/>
                    <a:gd name="connsiteY21" fmla="*/ 637258 h 1268528"/>
                    <a:gd name="connsiteX22" fmla="*/ 713387 w 1679694"/>
                    <a:gd name="connsiteY22" fmla="*/ 880107 h 1268528"/>
                    <a:gd name="connsiteX23" fmla="*/ 1158995 w 1679694"/>
                    <a:gd name="connsiteY23" fmla="*/ 1246713 h 1268528"/>
                    <a:gd name="connsiteX24" fmla="*/ 1251863 w 1679694"/>
                    <a:gd name="connsiteY24" fmla="*/ 1219725 h 1268528"/>
                    <a:gd name="connsiteX25" fmla="*/ 1100258 w 1679694"/>
                    <a:gd name="connsiteY25" fmla="*/ 1091932 h 1268528"/>
                    <a:gd name="connsiteX26" fmla="*/ 1113752 w 1679694"/>
                    <a:gd name="connsiteY26" fmla="*/ 1172892 h 1268528"/>
                    <a:gd name="connsiteX27" fmla="*/ 1139944 w 1679694"/>
                    <a:gd name="connsiteY27" fmla="*/ 1046688 h 1268528"/>
                    <a:gd name="connsiteX28" fmla="*/ 1313776 w 1679694"/>
                    <a:gd name="connsiteY28" fmla="*/ 1121301 h 1268528"/>
                    <a:gd name="connsiteX29" fmla="*/ 1255832 w 1679694"/>
                    <a:gd name="connsiteY29" fmla="*/ 915718 h 1268528"/>
                    <a:gd name="connsiteX30" fmla="*/ 1445538 w 1679694"/>
                    <a:gd name="connsiteY30" fmla="*/ 946675 h 1268528"/>
                    <a:gd name="connsiteX31" fmla="*/ 1547138 w 1679694"/>
                    <a:gd name="connsiteY31" fmla="*/ 953026 h 1268528"/>
                    <a:gd name="connsiteX32" fmla="*/ 1439189 w 1679694"/>
                    <a:gd name="connsiteY32" fmla="*/ 752207 h 1268528"/>
                    <a:gd name="connsiteX33" fmla="*/ 1621750 w 1679694"/>
                    <a:gd name="connsiteY33" fmla="*/ 710138 h 1268528"/>
                    <a:gd name="connsiteX34" fmla="*/ 1679694 w 1679694"/>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41480 w 1681065"/>
                    <a:gd name="connsiteY6" fmla="*/ 366960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53497 w 1681065"/>
                    <a:gd name="connsiteY6" fmla="*/ 359234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7263 w 1681065"/>
                    <a:gd name="connsiteY7" fmla="*/ 235907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506072 w 1623121"/>
                    <a:gd name="connsiteY0" fmla="*/ 539697 h 1275261"/>
                    <a:gd name="connsiteX1" fmla="*/ 953197 w 1623121"/>
                    <a:gd name="connsiteY1" fmla="*/ 411277 h 1275261"/>
                    <a:gd name="connsiteX2" fmla="*/ 853715 w 1623121"/>
                    <a:gd name="connsiteY2" fmla="*/ 203537 h 1275261"/>
                    <a:gd name="connsiteX3" fmla="*/ 845737 w 1623121"/>
                    <a:gd name="connsiteY3" fmla="*/ 27806 h 1275261"/>
                    <a:gd name="connsiteX4" fmla="*/ 661506 w 1623121"/>
                    <a:gd name="connsiteY4" fmla="*/ 58488 h 1275261"/>
                    <a:gd name="connsiteX5" fmla="*/ 670016 w 1623121"/>
                    <a:gd name="connsiteY5" fmla="*/ 228881 h 1275261"/>
                    <a:gd name="connsiteX6" fmla="*/ 652070 w 1623121"/>
                    <a:gd name="connsiteY6" fmla="*/ 405446 h 1275261"/>
                    <a:gd name="connsiteX7" fmla="*/ 664687 w 1623121"/>
                    <a:gd name="connsiteY7" fmla="*/ 231902 h 1275261"/>
                    <a:gd name="connsiteX8" fmla="*/ 312889 w 1623121"/>
                    <a:gd name="connsiteY8" fmla="*/ 21239 h 1275261"/>
                    <a:gd name="connsiteX9" fmla="*/ 176677 w 1623121"/>
                    <a:gd name="connsiteY9" fmla="*/ 126429 h 1275261"/>
                    <a:gd name="connsiteX10" fmla="*/ 400324 w 1623121"/>
                    <a:gd name="connsiteY10" fmla="*/ 313946 h 1275261"/>
                    <a:gd name="connsiteX11" fmla="*/ 389673 w 1623121"/>
                    <a:gd name="connsiteY11" fmla="*/ 340567 h 1275261"/>
                    <a:gd name="connsiteX12" fmla="*/ 83438 w 1623121"/>
                    <a:gd name="connsiteY12" fmla="*/ 285604 h 1275261"/>
                    <a:gd name="connsiteX13" fmla="*/ 14686 w 1623121"/>
                    <a:gd name="connsiteY13" fmla="*/ 400947 h 1275261"/>
                    <a:gd name="connsiteX14" fmla="*/ 255604 w 1623121"/>
                    <a:gd name="connsiteY14" fmla="*/ 530121 h 1275261"/>
                    <a:gd name="connsiteX15" fmla="*/ 254890 w 1623121"/>
                    <a:gd name="connsiteY15" fmla="*/ 548981 h 1275261"/>
                    <a:gd name="connsiteX16" fmla="*/ 50805 w 1623121"/>
                    <a:gd name="connsiteY16" fmla="*/ 546249 h 1275261"/>
                    <a:gd name="connsiteX17" fmla="*/ 55551 w 1623121"/>
                    <a:gd name="connsiteY17" fmla="*/ 718874 h 1275261"/>
                    <a:gd name="connsiteX18" fmla="*/ 285869 w 1623121"/>
                    <a:gd name="connsiteY18" fmla="*/ 743868 h 1275261"/>
                    <a:gd name="connsiteX19" fmla="*/ 468832 w 1623121"/>
                    <a:gd name="connsiteY19" fmla="*/ 783181 h 1275261"/>
                    <a:gd name="connsiteX20" fmla="*/ 707792 w 1623121"/>
                    <a:gd name="connsiteY20" fmla="*/ 884253 h 1275261"/>
                    <a:gd name="connsiteX21" fmla="*/ 942388 w 1623121"/>
                    <a:gd name="connsiteY21" fmla="*/ 643991 h 1275261"/>
                    <a:gd name="connsiteX22" fmla="*/ 714758 w 1623121"/>
                    <a:gd name="connsiteY22" fmla="*/ 886840 h 1275261"/>
                    <a:gd name="connsiteX23" fmla="*/ 1160366 w 1623121"/>
                    <a:gd name="connsiteY23" fmla="*/ 1253446 h 1275261"/>
                    <a:gd name="connsiteX24" fmla="*/ 1253234 w 1623121"/>
                    <a:gd name="connsiteY24" fmla="*/ 1226458 h 1275261"/>
                    <a:gd name="connsiteX25" fmla="*/ 1101629 w 1623121"/>
                    <a:gd name="connsiteY25" fmla="*/ 1098665 h 1275261"/>
                    <a:gd name="connsiteX26" fmla="*/ 1115123 w 1623121"/>
                    <a:gd name="connsiteY26" fmla="*/ 1179625 h 1275261"/>
                    <a:gd name="connsiteX27" fmla="*/ 1141315 w 1623121"/>
                    <a:gd name="connsiteY27" fmla="*/ 1053421 h 1275261"/>
                    <a:gd name="connsiteX28" fmla="*/ 1315147 w 1623121"/>
                    <a:gd name="connsiteY28" fmla="*/ 1128034 h 1275261"/>
                    <a:gd name="connsiteX29" fmla="*/ 1257203 w 1623121"/>
                    <a:gd name="connsiteY29" fmla="*/ 922451 h 1275261"/>
                    <a:gd name="connsiteX30" fmla="*/ 1446909 w 1623121"/>
                    <a:gd name="connsiteY30" fmla="*/ 953408 h 1275261"/>
                    <a:gd name="connsiteX31" fmla="*/ 1548509 w 1623121"/>
                    <a:gd name="connsiteY31" fmla="*/ 959759 h 1275261"/>
                    <a:gd name="connsiteX32" fmla="*/ 1440560 w 1623121"/>
                    <a:gd name="connsiteY32" fmla="*/ 758940 h 1275261"/>
                    <a:gd name="connsiteX33" fmla="*/ 1623121 w 1623121"/>
                    <a:gd name="connsiteY33" fmla="*/ 716871 h 1275261"/>
                    <a:gd name="connsiteX34" fmla="*/ 1506072 w 1623121"/>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440560 w 1790297"/>
                    <a:gd name="connsiteY32" fmla="*/ 758940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59202 w 1790297"/>
                    <a:gd name="connsiteY30" fmla="*/ 809615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65930 w 1790297"/>
                    <a:gd name="connsiteY30" fmla="*/ 707022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494850 w 1790297"/>
                    <a:gd name="connsiteY28" fmla="*/ 1125731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09838 w 1790297"/>
                    <a:gd name="connsiteY28" fmla="*/ 930447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313390 w 1790297"/>
                    <a:gd name="connsiteY25" fmla="*/ 123428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15123 w 1790297"/>
                    <a:gd name="connsiteY25" fmla="*/ 1179625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91370 w 1790297"/>
                    <a:gd name="connsiteY25" fmla="*/ 10032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294966 w 1790297"/>
                    <a:gd name="connsiteY25" fmla="*/ 11291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60648"/>
                    <a:gd name="connsiteX1" fmla="*/ 953197 w 1790297"/>
                    <a:gd name="connsiteY1" fmla="*/ 411277 h 1260648"/>
                    <a:gd name="connsiteX2" fmla="*/ 853715 w 1790297"/>
                    <a:gd name="connsiteY2" fmla="*/ 203537 h 1260648"/>
                    <a:gd name="connsiteX3" fmla="*/ 845737 w 1790297"/>
                    <a:gd name="connsiteY3" fmla="*/ 27806 h 1260648"/>
                    <a:gd name="connsiteX4" fmla="*/ 661506 w 1790297"/>
                    <a:gd name="connsiteY4" fmla="*/ 58488 h 1260648"/>
                    <a:gd name="connsiteX5" fmla="*/ 670016 w 1790297"/>
                    <a:gd name="connsiteY5" fmla="*/ 228881 h 1260648"/>
                    <a:gd name="connsiteX6" fmla="*/ 652070 w 1790297"/>
                    <a:gd name="connsiteY6" fmla="*/ 405446 h 1260648"/>
                    <a:gd name="connsiteX7" fmla="*/ 664687 w 1790297"/>
                    <a:gd name="connsiteY7" fmla="*/ 231902 h 1260648"/>
                    <a:gd name="connsiteX8" fmla="*/ 312889 w 1790297"/>
                    <a:gd name="connsiteY8" fmla="*/ 21239 h 1260648"/>
                    <a:gd name="connsiteX9" fmla="*/ 176677 w 1790297"/>
                    <a:gd name="connsiteY9" fmla="*/ 126429 h 1260648"/>
                    <a:gd name="connsiteX10" fmla="*/ 400324 w 1790297"/>
                    <a:gd name="connsiteY10" fmla="*/ 313946 h 1260648"/>
                    <a:gd name="connsiteX11" fmla="*/ 389673 w 1790297"/>
                    <a:gd name="connsiteY11" fmla="*/ 340567 h 1260648"/>
                    <a:gd name="connsiteX12" fmla="*/ 83438 w 1790297"/>
                    <a:gd name="connsiteY12" fmla="*/ 285604 h 1260648"/>
                    <a:gd name="connsiteX13" fmla="*/ 14686 w 1790297"/>
                    <a:gd name="connsiteY13" fmla="*/ 400947 h 1260648"/>
                    <a:gd name="connsiteX14" fmla="*/ 255604 w 1790297"/>
                    <a:gd name="connsiteY14" fmla="*/ 530121 h 1260648"/>
                    <a:gd name="connsiteX15" fmla="*/ 254890 w 1790297"/>
                    <a:gd name="connsiteY15" fmla="*/ 548981 h 1260648"/>
                    <a:gd name="connsiteX16" fmla="*/ 50805 w 1790297"/>
                    <a:gd name="connsiteY16" fmla="*/ 546249 h 1260648"/>
                    <a:gd name="connsiteX17" fmla="*/ 55551 w 1790297"/>
                    <a:gd name="connsiteY17" fmla="*/ 718874 h 1260648"/>
                    <a:gd name="connsiteX18" fmla="*/ 285869 w 1790297"/>
                    <a:gd name="connsiteY18" fmla="*/ 743868 h 1260648"/>
                    <a:gd name="connsiteX19" fmla="*/ 468832 w 1790297"/>
                    <a:gd name="connsiteY19" fmla="*/ 783181 h 1260648"/>
                    <a:gd name="connsiteX20" fmla="*/ 707792 w 1790297"/>
                    <a:gd name="connsiteY20" fmla="*/ 884253 h 1260648"/>
                    <a:gd name="connsiteX21" fmla="*/ 942388 w 1790297"/>
                    <a:gd name="connsiteY21" fmla="*/ 643991 h 1260648"/>
                    <a:gd name="connsiteX22" fmla="*/ 714758 w 1790297"/>
                    <a:gd name="connsiteY22" fmla="*/ 886840 h 1260648"/>
                    <a:gd name="connsiteX23" fmla="*/ 1160366 w 1790297"/>
                    <a:gd name="connsiteY23" fmla="*/ 1253446 h 1260648"/>
                    <a:gd name="connsiteX24" fmla="*/ 1213165 w 1790297"/>
                    <a:gd name="connsiteY24" fmla="*/ 1133319 h 1260648"/>
                    <a:gd name="connsiteX25" fmla="*/ 1294966 w 1790297"/>
                    <a:gd name="connsiteY25" fmla="*/ 1129108 h 1260648"/>
                    <a:gd name="connsiteX26" fmla="*/ 1497863 w 1790297"/>
                    <a:gd name="connsiteY26" fmla="*/ 1101612 h 1260648"/>
                    <a:gd name="connsiteX27" fmla="*/ 1331875 w 1790297"/>
                    <a:gd name="connsiteY27" fmla="*/ 955912 h 1260648"/>
                    <a:gd name="connsiteX28" fmla="*/ 1658102 w 1790297"/>
                    <a:gd name="connsiteY28" fmla="*/ 925140 h 1260648"/>
                    <a:gd name="connsiteX29" fmla="*/ 1557212 w 1790297"/>
                    <a:gd name="connsiteY29" fmla="*/ 834360 h 1260648"/>
                    <a:gd name="connsiteX30" fmla="*/ 1790297 w 1790297"/>
                    <a:gd name="connsiteY30" fmla="*/ 838271 h 1260648"/>
                    <a:gd name="connsiteX31" fmla="*/ 1527112 w 1790297"/>
                    <a:gd name="connsiteY31" fmla="*/ 638178 h 1260648"/>
                    <a:gd name="connsiteX32" fmla="*/ 1473455 w 1790297"/>
                    <a:gd name="connsiteY32" fmla="*/ 580961 h 1260648"/>
                    <a:gd name="connsiteX33" fmla="*/ 1506072 w 1790297"/>
                    <a:gd name="connsiteY33" fmla="*/ 539697 h 1260648"/>
                    <a:gd name="connsiteX0" fmla="*/ 1506072 w 1790297"/>
                    <a:gd name="connsiteY0" fmla="*/ 539697 h 1209983"/>
                    <a:gd name="connsiteX1" fmla="*/ 953197 w 1790297"/>
                    <a:gd name="connsiteY1" fmla="*/ 411277 h 1209983"/>
                    <a:gd name="connsiteX2" fmla="*/ 853715 w 1790297"/>
                    <a:gd name="connsiteY2" fmla="*/ 203537 h 1209983"/>
                    <a:gd name="connsiteX3" fmla="*/ 845737 w 1790297"/>
                    <a:gd name="connsiteY3" fmla="*/ 27806 h 1209983"/>
                    <a:gd name="connsiteX4" fmla="*/ 661506 w 1790297"/>
                    <a:gd name="connsiteY4" fmla="*/ 58488 h 1209983"/>
                    <a:gd name="connsiteX5" fmla="*/ 670016 w 1790297"/>
                    <a:gd name="connsiteY5" fmla="*/ 228881 h 1209983"/>
                    <a:gd name="connsiteX6" fmla="*/ 652070 w 1790297"/>
                    <a:gd name="connsiteY6" fmla="*/ 405446 h 1209983"/>
                    <a:gd name="connsiteX7" fmla="*/ 664687 w 1790297"/>
                    <a:gd name="connsiteY7" fmla="*/ 231902 h 1209983"/>
                    <a:gd name="connsiteX8" fmla="*/ 312889 w 1790297"/>
                    <a:gd name="connsiteY8" fmla="*/ 21239 h 1209983"/>
                    <a:gd name="connsiteX9" fmla="*/ 176677 w 1790297"/>
                    <a:gd name="connsiteY9" fmla="*/ 126429 h 1209983"/>
                    <a:gd name="connsiteX10" fmla="*/ 400324 w 1790297"/>
                    <a:gd name="connsiteY10" fmla="*/ 313946 h 1209983"/>
                    <a:gd name="connsiteX11" fmla="*/ 389673 w 1790297"/>
                    <a:gd name="connsiteY11" fmla="*/ 340567 h 1209983"/>
                    <a:gd name="connsiteX12" fmla="*/ 83438 w 1790297"/>
                    <a:gd name="connsiteY12" fmla="*/ 285604 h 1209983"/>
                    <a:gd name="connsiteX13" fmla="*/ 14686 w 1790297"/>
                    <a:gd name="connsiteY13" fmla="*/ 400947 h 1209983"/>
                    <a:gd name="connsiteX14" fmla="*/ 255604 w 1790297"/>
                    <a:gd name="connsiteY14" fmla="*/ 530121 h 1209983"/>
                    <a:gd name="connsiteX15" fmla="*/ 254890 w 1790297"/>
                    <a:gd name="connsiteY15" fmla="*/ 548981 h 1209983"/>
                    <a:gd name="connsiteX16" fmla="*/ 50805 w 1790297"/>
                    <a:gd name="connsiteY16" fmla="*/ 546249 h 1209983"/>
                    <a:gd name="connsiteX17" fmla="*/ 55551 w 1790297"/>
                    <a:gd name="connsiteY17" fmla="*/ 718874 h 1209983"/>
                    <a:gd name="connsiteX18" fmla="*/ 285869 w 1790297"/>
                    <a:gd name="connsiteY18" fmla="*/ 743868 h 1209983"/>
                    <a:gd name="connsiteX19" fmla="*/ 468832 w 1790297"/>
                    <a:gd name="connsiteY19" fmla="*/ 783181 h 1209983"/>
                    <a:gd name="connsiteX20" fmla="*/ 707792 w 1790297"/>
                    <a:gd name="connsiteY20" fmla="*/ 884253 h 1209983"/>
                    <a:gd name="connsiteX21" fmla="*/ 942388 w 1790297"/>
                    <a:gd name="connsiteY21" fmla="*/ 643991 h 1209983"/>
                    <a:gd name="connsiteX22" fmla="*/ 714758 w 1790297"/>
                    <a:gd name="connsiteY22" fmla="*/ 886840 h 1209983"/>
                    <a:gd name="connsiteX23" fmla="*/ 1261660 w 1790297"/>
                    <a:gd name="connsiteY23" fmla="*/ 1199642 h 1209983"/>
                    <a:gd name="connsiteX24" fmla="*/ 1213165 w 1790297"/>
                    <a:gd name="connsiteY24" fmla="*/ 1133319 h 1209983"/>
                    <a:gd name="connsiteX25" fmla="*/ 1294966 w 1790297"/>
                    <a:gd name="connsiteY25" fmla="*/ 1129108 h 1209983"/>
                    <a:gd name="connsiteX26" fmla="*/ 1497863 w 1790297"/>
                    <a:gd name="connsiteY26" fmla="*/ 1101612 h 1209983"/>
                    <a:gd name="connsiteX27" fmla="*/ 1331875 w 1790297"/>
                    <a:gd name="connsiteY27" fmla="*/ 955912 h 1209983"/>
                    <a:gd name="connsiteX28" fmla="*/ 1658102 w 1790297"/>
                    <a:gd name="connsiteY28" fmla="*/ 925140 h 1209983"/>
                    <a:gd name="connsiteX29" fmla="*/ 1557212 w 1790297"/>
                    <a:gd name="connsiteY29" fmla="*/ 834360 h 1209983"/>
                    <a:gd name="connsiteX30" fmla="*/ 1790297 w 1790297"/>
                    <a:gd name="connsiteY30" fmla="*/ 838271 h 1209983"/>
                    <a:gd name="connsiteX31" fmla="*/ 1527112 w 1790297"/>
                    <a:gd name="connsiteY31" fmla="*/ 638178 h 1209983"/>
                    <a:gd name="connsiteX32" fmla="*/ 1473455 w 1790297"/>
                    <a:gd name="connsiteY32" fmla="*/ 580961 h 1209983"/>
                    <a:gd name="connsiteX33" fmla="*/ 1506072 w 1790297"/>
                    <a:gd name="connsiteY33" fmla="*/ 539697 h 1209983"/>
                    <a:gd name="connsiteX0" fmla="*/ 1506072 w 1790297"/>
                    <a:gd name="connsiteY0" fmla="*/ 539697 h 1226294"/>
                    <a:gd name="connsiteX1" fmla="*/ 953197 w 1790297"/>
                    <a:gd name="connsiteY1" fmla="*/ 411277 h 1226294"/>
                    <a:gd name="connsiteX2" fmla="*/ 853715 w 1790297"/>
                    <a:gd name="connsiteY2" fmla="*/ 203537 h 1226294"/>
                    <a:gd name="connsiteX3" fmla="*/ 845737 w 1790297"/>
                    <a:gd name="connsiteY3" fmla="*/ 27806 h 1226294"/>
                    <a:gd name="connsiteX4" fmla="*/ 661506 w 1790297"/>
                    <a:gd name="connsiteY4" fmla="*/ 58488 h 1226294"/>
                    <a:gd name="connsiteX5" fmla="*/ 670016 w 1790297"/>
                    <a:gd name="connsiteY5" fmla="*/ 228881 h 1226294"/>
                    <a:gd name="connsiteX6" fmla="*/ 652070 w 1790297"/>
                    <a:gd name="connsiteY6" fmla="*/ 405446 h 1226294"/>
                    <a:gd name="connsiteX7" fmla="*/ 664687 w 1790297"/>
                    <a:gd name="connsiteY7" fmla="*/ 231902 h 1226294"/>
                    <a:gd name="connsiteX8" fmla="*/ 312889 w 1790297"/>
                    <a:gd name="connsiteY8" fmla="*/ 21239 h 1226294"/>
                    <a:gd name="connsiteX9" fmla="*/ 176677 w 1790297"/>
                    <a:gd name="connsiteY9" fmla="*/ 126429 h 1226294"/>
                    <a:gd name="connsiteX10" fmla="*/ 400324 w 1790297"/>
                    <a:gd name="connsiteY10" fmla="*/ 313946 h 1226294"/>
                    <a:gd name="connsiteX11" fmla="*/ 389673 w 1790297"/>
                    <a:gd name="connsiteY11" fmla="*/ 340567 h 1226294"/>
                    <a:gd name="connsiteX12" fmla="*/ 83438 w 1790297"/>
                    <a:gd name="connsiteY12" fmla="*/ 285604 h 1226294"/>
                    <a:gd name="connsiteX13" fmla="*/ 14686 w 1790297"/>
                    <a:gd name="connsiteY13" fmla="*/ 400947 h 1226294"/>
                    <a:gd name="connsiteX14" fmla="*/ 255604 w 1790297"/>
                    <a:gd name="connsiteY14" fmla="*/ 530121 h 1226294"/>
                    <a:gd name="connsiteX15" fmla="*/ 254890 w 1790297"/>
                    <a:gd name="connsiteY15" fmla="*/ 548981 h 1226294"/>
                    <a:gd name="connsiteX16" fmla="*/ 50805 w 1790297"/>
                    <a:gd name="connsiteY16" fmla="*/ 546249 h 1226294"/>
                    <a:gd name="connsiteX17" fmla="*/ 55551 w 1790297"/>
                    <a:gd name="connsiteY17" fmla="*/ 718874 h 1226294"/>
                    <a:gd name="connsiteX18" fmla="*/ 285869 w 1790297"/>
                    <a:gd name="connsiteY18" fmla="*/ 743868 h 1226294"/>
                    <a:gd name="connsiteX19" fmla="*/ 468832 w 1790297"/>
                    <a:gd name="connsiteY19" fmla="*/ 783181 h 1226294"/>
                    <a:gd name="connsiteX20" fmla="*/ 707792 w 1790297"/>
                    <a:gd name="connsiteY20" fmla="*/ 884253 h 1226294"/>
                    <a:gd name="connsiteX21" fmla="*/ 942388 w 1790297"/>
                    <a:gd name="connsiteY21" fmla="*/ 643991 h 1226294"/>
                    <a:gd name="connsiteX22" fmla="*/ 714758 w 1790297"/>
                    <a:gd name="connsiteY22" fmla="*/ 886840 h 1226294"/>
                    <a:gd name="connsiteX23" fmla="*/ 1247496 w 1790297"/>
                    <a:gd name="connsiteY23" fmla="*/ 1217241 h 1226294"/>
                    <a:gd name="connsiteX24" fmla="*/ 1213165 w 1790297"/>
                    <a:gd name="connsiteY24" fmla="*/ 1133319 h 1226294"/>
                    <a:gd name="connsiteX25" fmla="*/ 1294966 w 1790297"/>
                    <a:gd name="connsiteY25" fmla="*/ 1129108 h 1226294"/>
                    <a:gd name="connsiteX26" fmla="*/ 1497863 w 1790297"/>
                    <a:gd name="connsiteY26" fmla="*/ 1101612 h 1226294"/>
                    <a:gd name="connsiteX27" fmla="*/ 1331875 w 1790297"/>
                    <a:gd name="connsiteY27" fmla="*/ 955912 h 1226294"/>
                    <a:gd name="connsiteX28" fmla="*/ 1658102 w 1790297"/>
                    <a:gd name="connsiteY28" fmla="*/ 925140 h 1226294"/>
                    <a:gd name="connsiteX29" fmla="*/ 1557212 w 1790297"/>
                    <a:gd name="connsiteY29" fmla="*/ 834360 h 1226294"/>
                    <a:gd name="connsiteX30" fmla="*/ 1790297 w 1790297"/>
                    <a:gd name="connsiteY30" fmla="*/ 838271 h 1226294"/>
                    <a:gd name="connsiteX31" fmla="*/ 1527112 w 1790297"/>
                    <a:gd name="connsiteY31" fmla="*/ 638178 h 1226294"/>
                    <a:gd name="connsiteX32" fmla="*/ 1473455 w 1790297"/>
                    <a:gd name="connsiteY32" fmla="*/ 580961 h 1226294"/>
                    <a:gd name="connsiteX33" fmla="*/ 1506072 w 1790297"/>
                    <a:gd name="connsiteY33" fmla="*/ 539697 h 1226294"/>
                    <a:gd name="connsiteX0" fmla="*/ 1506072 w 1790297"/>
                    <a:gd name="connsiteY0" fmla="*/ 539697 h 1264625"/>
                    <a:gd name="connsiteX1" fmla="*/ 953197 w 1790297"/>
                    <a:gd name="connsiteY1" fmla="*/ 411277 h 1264625"/>
                    <a:gd name="connsiteX2" fmla="*/ 853715 w 1790297"/>
                    <a:gd name="connsiteY2" fmla="*/ 203537 h 1264625"/>
                    <a:gd name="connsiteX3" fmla="*/ 845737 w 1790297"/>
                    <a:gd name="connsiteY3" fmla="*/ 27806 h 1264625"/>
                    <a:gd name="connsiteX4" fmla="*/ 661506 w 1790297"/>
                    <a:gd name="connsiteY4" fmla="*/ 58488 h 1264625"/>
                    <a:gd name="connsiteX5" fmla="*/ 670016 w 1790297"/>
                    <a:gd name="connsiteY5" fmla="*/ 228881 h 1264625"/>
                    <a:gd name="connsiteX6" fmla="*/ 652070 w 1790297"/>
                    <a:gd name="connsiteY6" fmla="*/ 405446 h 1264625"/>
                    <a:gd name="connsiteX7" fmla="*/ 664687 w 1790297"/>
                    <a:gd name="connsiteY7" fmla="*/ 231902 h 1264625"/>
                    <a:gd name="connsiteX8" fmla="*/ 312889 w 1790297"/>
                    <a:gd name="connsiteY8" fmla="*/ 21239 h 1264625"/>
                    <a:gd name="connsiteX9" fmla="*/ 176677 w 1790297"/>
                    <a:gd name="connsiteY9" fmla="*/ 126429 h 1264625"/>
                    <a:gd name="connsiteX10" fmla="*/ 400324 w 1790297"/>
                    <a:gd name="connsiteY10" fmla="*/ 313946 h 1264625"/>
                    <a:gd name="connsiteX11" fmla="*/ 389673 w 1790297"/>
                    <a:gd name="connsiteY11" fmla="*/ 340567 h 1264625"/>
                    <a:gd name="connsiteX12" fmla="*/ 83438 w 1790297"/>
                    <a:gd name="connsiteY12" fmla="*/ 285604 h 1264625"/>
                    <a:gd name="connsiteX13" fmla="*/ 14686 w 1790297"/>
                    <a:gd name="connsiteY13" fmla="*/ 400947 h 1264625"/>
                    <a:gd name="connsiteX14" fmla="*/ 255604 w 1790297"/>
                    <a:gd name="connsiteY14" fmla="*/ 530121 h 1264625"/>
                    <a:gd name="connsiteX15" fmla="*/ 254890 w 1790297"/>
                    <a:gd name="connsiteY15" fmla="*/ 548981 h 1264625"/>
                    <a:gd name="connsiteX16" fmla="*/ 50805 w 1790297"/>
                    <a:gd name="connsiteY16" fmla="*/ 546249 h 1264625"/>
                    <a:gd name="connsiteX17" fmla="*/ 55551 w 1790297"/>
                    <a:gd name="connsiteY17" fmla="*/ 718874 h 1264625"/>
                    <a:gd name="connsiteX18" fmla="*/ 285869 w 1790297"/>
                    <a:gd name="connsiteY18" fmla="*/ 743868 h 1264625"/>
                    <a:gd name="connsiteX19" fmla="*/ 468832 w 1790297"/>
                    <a:gd name="connsiteY19" fmla="*/ 783181 h 1264625"/>
                    <a:gd name="connsiteX20" fmla="*/ 707792 w 1790297"/>
                    <a:gd name="connsiteY20" fmla="*/ 884253 h 1264625"/>
                    <a:gd name="connsiteX21" fmla="*/ 942388 w 1790297"/>
                    <a:gd name="connsiteY21" fmla="*/ 643991 h 1264625"/>
                    <a:gd name="connsiteX22" fmla="*/ 714758 w 1790297"/>
                    <a:gd name="connsiteY22" fmla="*/ 886840 h 1264625"/>
                    <a:gd name="connsiteX23" fmla="*/ 1247496 w 1790297"/>
                    <a:gd name="connsiteY23" fmla="*/ 1217241 h 1264625"/>
                    <a:gd name="connsiteX24" fmla="*/ 1213165 w 1790297"/>
                    <a:gd name="connsiteY24" fmla="*/ 1133319 h 1264625"/>
                    <a:gd name="connsiteX25" fmla="*/ 1294966 w 1790297"/>
                    <a:gd name="connsiteY25" fmla="*/ 1129108 h 1264625"/>
                    <a:gd name="connsiteX26" fmla="*/ 1497863 w 1790297"/>
                    <a:gd name="connsiteY26" fmla="*/ 1101612 h 1264625"/>
                    <a:gd name="connsiteX27" fmla="*/ 1331875 w 1790297"/>
                    <a:gd name="connsiteY27" fmla="*/ 955912 h 1264625"/>
                    <a:gd name="connsiteX28" fmla="*/ 1658102 w 1790297"/>
                    <a:gd name="connsiteY28" fmla="*/ 925140 h 1264625"/>
                    <a:gd name="connsiteX29" fmla="*/ 1557212 w 1790297"/>
                    <a:gd name="connsiteY29" fmla="*/ 834360 h 1264625"/>
                    <a:gd name="connsiteX30" fmla="*/ 1790297 w 1790297"/>
                    <a:gd name="connsiteY30" fmla="*/ 838271 h 1264625"/>
                    <a:gd name="connsiteX31" fmla="*/ 1527112 w 1790297"/>
                    <a:gd name="connsiteY31" fmla="*/ 638178 h 1264625"/>
                    <a:gd name="connsiteX32" fmla="*/ 1473455 w 1790297"/>
                    <a:gd name="connsiteY32" fmla="*/ 580961 h 1264625"/>
                    <a:gd name="connsiteX33" fmla="*/ 1506072 w 1790297"/>
                    <a:gd name="connsiteY33" fmla="*/ 539697 h 1264625"/>
                    <a:gd name="connsiteX0" fmla="*/ 1506072 w 1790297"/>
                    <a:gd name="connsiteY0" fmla="*/ 539697 h 1133319"/>
                    <a:gd name="connsiteX1" fmla="*/ 953197 w 1790297"/>
                    <a:gd name="connsiteY1" fmla="*/ 411277 h 1133319"/>
                    <a:gd name="connsiteX2" fmla="*/ 853715 w 1790297"/>
                    <a:gd name="connsiteY2" fmla="*/ 203537 h 1133319"/>
                    <a:gd name="connsiteX3" fmla="*/ 845737 w 1790297"/>
                    <a:gd name="connsiteY3" fmla="*/ 27806 h 1133319"/>
                    <a:gd name="connsiteX4" fmla="*/ 661506 w 1790297"/>
                    <a:gd name="connsiteY4" fmla="*/ 58488 h 1133319"/>
                    <a:gd name="connsiteX5" fmla="*/ 670016 w 1790297"/>
                    <a:gd name="connsiteY5" fmla="*/ 228881 h 1133319"/>
                    <a:gd name="connsiteX6" fmla="*/ 652070 w 1790297"/>
                    <a:gd name="connsiteY6" fmla="*/ 405446 h 1133319"/>
                    <a:gd name="connsiteX7" fmla="*/ 664687 w 1790297"/>
                    <a:gd name="connsiteY7" fmla="*/ 231902 h 1133319"/>
                    <a:gd name="connsiteX8" fmla="*/ 312889 w 1790297"/>
                    <a:gd name="connsiteY8" fmla="*/ 21239 h 1133319"/>
                    <a:gd name="connsiteX9" fmla="*/ 176677 w 1790297"/>
                    <a:gd name="connsiteY9" fmla="*/ 126429 h 1133319"/>
                    <a:gd name="connsiteX10" fmla="*/ 400324 w 1790297"/>
                    <a:gd name="connsiteY10" fmla="*/ 313946 h 1133319"/>
                    <a:gd name="connsiteX11" fmla="*/ 389673 w 1790297"/>
                    <a:gd name="connsiteY11" fmla="*/ 340567 h 1133319"/>
                    <a:gd name="connsiteX12" fmla="*/ 83438 w 1790297"/>
                    <a:gd name="connsiteY12" fmla="*/ 285604 h 1133319"/>
                    <a:gd name="connsiteX13" fmla="*/ 14686 w 1790297"/>
                    <a:gd name="connsiteY13" fmla="*/ 400947 h 1133319"/>
                    <a:gd name="connsiteX14" fmla="*/ 255604 w 1790297"/>
                    <a:gd name="connsiteY14" fmla="*/ 530121 h 1133319"/>
                    <a:gd name="connsiteX15" fmla="*/ 254890 w 1790297"/>
                    <a:gd name="connsiteY15" fmla="*/ 548981 h 1133319"/>
                    <a:gd name="connsiteX16" fmla="*/ 50805 w 1790297"/>
                    <a:gd name="connsiteY16" fmla="*/ 546249 h 1133319"/>
                    <a:gd name="connsiteX17" fmla="*/ 55551 w 1790297"/>
                    <a:gd name="connsiteY17" fmla="*/ 718874 h 1133319"/>
                    <a:gd name="connsiteX18" fmla="*/ 285869 w 1790297"/>
                    <a:gd name="connsiteY18" fmla="*/ 743868 h 1133319"/>
                    <a:gd name="connsiteX19" fmla="*/ 468832 w 1790297"/>
                    <a:gd name="connsiteY19" fmla="*/ 783181 h 1133319"/>
                    <a:gd name="connsiteX20" fmla="*/ 707792 w 1790297"/>
                    <a:gd name="connsiteY20" fmla="*/ 884253 h 1133319"/>
                    <a:gd name="connsiteX21" fmla="*/ 942388 w 1790297"/>
                    <a:gd name="connsiteY21" fmla="*/ 643991 h 1133319"/>
                    <a:gd name="connsiteX22" fmla="*/ 714758 w 1790297"/>
                    <a:gd name="connsiteY22" fmla="*/ 886840 h 1133319"/>
                    <a:gd name="connsiteX23" fmla="*/ 1213165 w 1790297"/>
                    <a:gd name="connsiteY23" fmla="*/ 1133319 h 1133319"/>
                    <a:gd name="connsiteX24" fmla="*/ 1294966 w 1790297"/>
                    <a:gd name="connsiteY24" fmla="*/ 1129108 h 1133319"/>
                    <a:gd name="connsiteX25" fmla="*/ 1497863 w 1790297"/>
                    <a:gd name="connsiteY25" fmla="*/ 1101612 h 1133319"/>
                    <a:gd name="connsiteX26" fmla="*/ 1331875 w 1790297"/>
                    <a:gd name="connsiteY26" fmla="*/ 955912 h 1133319"/>
                    <a:gd name="connsiteX27" fmla="*/ 1658102 w 1790297"/>
                    <a:gd name="connsiteY27" fmla="*/ 925140 h 1133319"/>
                    <a:gd name="connsiteX28" fmla="*/ 1557212 w 1790297"/>
                    <a:gd name="connsiteY28" fmla="*/ 834360 h 1133319"/>
                    <a:gd name="connsiteX29" fmla="*/ 1790297 w 1790297"/>
                    <a:gd name="connsiteY29" fmla="*/ 838271 h 1133319"/>
                    <a:gd name="connsiteX30" fmla="*/ 1527112 w 1790297"/>
                    <a:gd name="connsiteY30" fmla="*/ 638178 h 1133319"/>
                    <a:gd name="connsiteX31" fmla="*/ 1473455 w 1790297"/>
                    <a:gd name="connsiteY31" fmla="*/ 580961 h 1133319"/>
                    <a:gd name="connsiteX32" fmla="*/ 1506072 w 1790297"/>
                    <a:gd name="connsiteY32" fmla="*/ 539697 h 113331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156 w 1790297"/>
                    <a:gd name="connsiteY24" fmla="*/ 1091770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30176 w 1790297"/>
                    <a:gd name="connsiteY25" fmla="*/ 1056555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36730 w 1790297"/>
                    <a:gd name="connsiteY26" fmla="*/ 957637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148166 w 1790297"/>
                    <a:gd name="connsiteY26" fmla="*/ 960791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497144 w 1790297"/>
                    <a:gd name="connsiteY27" fmla="*/ 952193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381370 w 1790297"/>
                    <a:gd name="connsiteY28" fmla="*/ 803039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466788 w 1790297"/>
                    <a:gd name="connsiteY28" fmla="*/ 830218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988"/>
                    <a:gd name="connsiteY0" fmla="*/ 539697 h 1218169"/>
                    <a:gd name="connsiteX1" fmla="*/ 953197 w 1679988"/>
                    <a:gd name="connsiteY1" fmla="*/ 411277 h 1218169"/>
                    <a:gd name="connsiteX2" fmla="*/ 853715 w 1679988"/>
                    <a:gd name="connsiteY2" fmla="*/ 203537 h 1218169"/>
                    <a:gd name="connsiteX3" fmla="*/ 845737 w 1679988"/>
                    <a:gd name="connsiteY3" fmla="*/ 27806 h 1218169"/>
                    <a:gd name="connsiteX4" fmla="*/ 661506 w 1679988"/>
                    <a:gd name="connsiteY4" fmla="*/ 58488 h 1218169"/>
                    <a:gd name="connsiteX5" fmla="*/ 670016 w 1679988"/>
                    <a:gd name="connsiteY5" fmla="*/ 228881 h 1218169"/>
                    <a:gd name="connsiteX6" fmla="*/ 652070 w 1679988"/>
                    <a:gd name="connsiteY6" fmla="*/ 405446 h 1218169"/>
                    <a:gd name="connsiteX7" fmla="*/ 664687 w 1679988"/>
                    <a:gd name="connsiteY7" fmla="*/ 231902 h 1218169"/>
                    <a:gd name="connsiteX8" fmla="*/ 312889 w 1679988"/>
                    <a:gd name="connsiteY8" fmla="*/ 21239 h 1218169"/>
                    <a:gd name="connsiteX9" fmla="*/ 176677 w 1679988"/>
                    <a:gd name="connsiteY9" fmla="*/ 126429 h 1218169"/>
                    <a:gd name="connsiteX10" fmla="*/ 400324 w 1679988"/>
                    <a:gd name="connsiteY10" fmla="*/ 313946 h 1218169"/>
                    <a:gd name="connsiteX11" fmla="*/ 389673 w 1679988"/>
                    <a:gd name="connsiteY11" fmla="*/ 340567 h 1218169"/>
                    <a:gd name="connsiteX12" fmla="*/ 83438 w 1679988"/>
                    <a:gd name="connsiteY12" fmla="*/ 285604 h 1218169"/>
                    <a:gd name="connsiteX13" fmla="*/ 14686 w 1679988"/>
                    <a:gd name="connsiteY13" fmla="*/ 400947 h 1218169"/>
                    <a:gd name="connsiteX14" fmla="*/ 255604 w 1679988"/>
                    <a:gd name="connsiteY14" fmla="*/ 530121 h 1218169"/>
                    <a:gd name="connsiteX15" fmla="*/ 254890 w 1679988"/>
                    <a:gd name="connsiteY15" fmla="*/ 548981 h 1218169"/>
                    <a:gd name="connsiteX16" fmla="*/ 50805 w 1679988"/>
                    <a:gd name="connsiteY16" fmla="*/ 546249 h 1218169"/>
                    <a:gd name="connsiteX17" fmla="*/ 55551 w 1679988"/>
                    <a:gd name="connsiteY17" fmla="*/ 718874 h 1218169"/>
                    <a:gd name="connsiteX18" fmla="*/ 285869 w 1679988"/>
                    <a:gd name="connsiteY18" fmla="*/ 743868 h 1218169"/>
                    <a:gd name="connsiteX19" fmla="*/ 468832 w 1679988"/>
                    <a:gd name="connsiteY19" fmla="*/ 783181 h 1218169"/>
                    <a:gd name="connsiteX20" fmla="*/ 707792 w 1679988"/>
                    <a:gd name="connsiteY20" fmla="*/ 884253 h 1218169"/>
                    <a:gd name="connsiteX21" fmla="*/ 942388 w 1679988"/>
                    <a:gd name="connsiteY21" fmla="*/ 643991 h 1218169"/>
                    <a:gd name="connsiteX22" fmla="*/ 714758 w 1679988"/>
                    <a:gd name="connsiteY22" fmla="*/ 886840 h 1218169"/>
                    <a:gd name="connsiteX23" fmla="*/ 1151648 w 1679988"/>
                    <a:gd name="connsiteY23" fmla="*/ 1218169 h 1218169"/>
                    <a:gd name="connsiteX24" fmla="*/ 1239170 w 1679988"/>
                    <a:gd name="connsiteY24" fmla="*/ 1187630 h 1218169"/>
                    <a:gd name="connsiteX25" fmla="*/ 1387840 w 1679988"/>
                    <a:gd name="connsiteY25" fmla="*/ 1124226 h 1218169"/>
                    <a:gd name="connsiteX26" fmla="*/ 1219703 w 1679988"/>
                    <a:gd name="connsiteY26" fmla="*/ 948768 h 1218169"/>
                    <a:gd name="connsiteX27" fmla="*/ 1548365 w 1679988"/>
                    <a:gd name="connsiteY27" fmla="*/ 930585 h 1218169"/>
                    <a:gd name="connsiteX28" fmla="*/ 1466788 w 1679988"/>
                    <a:gd name="connsiteY28" fmla="*/ 830218 h 1218169"/>
                    <a:gd name="connsiteX29" fmla="*/ 1679844 w 1679988"/>
                    <a:gd name="connsiteY29" fmla="*/ 847007 h 1218169"/>
                    <a:gd name="connsiteX30" fmla="*/ 1527112 w 1679988"/>
                    <a:gd name="connsiteY30" fmla="*/ 638178 h 1218169"/>
                    <a:gd name="connsiteX31" fmla="*/ 1473455 w 1679988"/>
                    <a:gd name="connsiteY31" fmla="*/ 580961 h 1218169"/>
                    <a:gd name="connsiteX32" fmla="*/ 1506072 w 1679988"/>
                    <a:gd name="connsiteY32" fmla="*/ 539697 h 1218169"/>
                    <a:gd name="connsiteX0" fmla="*/ 1506072 w 1679949"/>
                    <a:gd name="connsiteY0" fmla="*/ 539697 h 1218169"/>
                    <a:gd name="connsiteX1" fmla="*/ 953197 w 1679949"/>
                    <a:gd name="connsiteY1" fmla="*/ 411277 h 1218169"/>
                    <a:gd name="connsiteX2" fmla="*/ 853715 w 1679949"/>
                    <a:gd name="connsiteY2" fmla="*/ 203537 h 1218169"/>
                    <a:gd name="connsiteX3" fmla="*/ 845737 w 1679949"/>
                    <a:gd name="connsiteY3" fmla="*/ 27806 h 1218169"/>
                    <a:gd name="connsiteX4" fmla="*/ 661506 w 1679949"/>
                    <a:gd name="connsiteY4" fmla="*/ 58488 h 1218169"/>
                    <a:gd name="connsiteX5" fmla="*/ 670016 w 1679949"/>
                    <a:gd name="connsiteY5" fmla="*/ 228881 h 1218169"/>
                    <a:gd name="connsiteX6" fmla="*/ 652070 w 1679949"/>
                    <a:gd name="connsiteY6" fmla="*/ 405446 h 1218169"/>
                    <a:gd name="connsiteX7" fmla="*/ 664687 w 1679949"/>
                    <a:gd name="connsiteY7" fmla="*/ 231902 h 1218169"/>
                    <a:gd name="connsiteX8" fmla="*/ 312889 w 1679949"/>
                    <a:gd name="connsiteY8" fmla="*/ 21239 h 1218169"/>
                    <a:gd name="connsiteX9" fmla="*/ 176677 w 1679949"/>
                    <a:gd name="connsiteY9" fmla="*/ 126429 h 1218169"/>
                    <a:gd name="connsiteX10" fmla="*/ 400324 w 1679949"/>
                    <a:gd name="connsiteY10" fmla="*/ 313946 h 1218169"/>
                    <a:gd name="connsiteX11" fmla="*/ 389673 w 1679949"/>
                    <a:gd name="connsiteY11" fmla="*/ 340567 h 1218169"/>
                    <a:gd name="connsiteX12" fmla="*/ 83438 w 1679949"/>
                    <a:gd name="connsiteY12" fmla="*/ 285604 h 1218169"/>
                    <a:gd name="connsiteX13" fmla="*/ 14686 w 1679949"/>
                    <a:gd name="connsiteY13" fmla="*/ 400947 h 1218169"/>
                    <a:gd name="connsiteX14" fmla="*/ 255604 w 1679949"/>
                    <a:gd name="connsiteY14" fmla="*/ 530121 h 1218169"/>
                    <a:gd name="connsiteX15" fmla="*/ 254890 w 1679949"/>
                    <a:gd name="connsiteY15" fmla="*/ 548981 h 1218169"/>
                    <a:gd name="connsiteX16" fmla="*/ 50805 w 1679949"/>
                    <a:gd name="connsiteY16" fmla="*/ 546249 h 1218169"/>
                    <a:gd name="connsiteX17" fmla="*/ 55551 w 1679949"/>
                    <a:gd name="connsiteY17" fmla="*/ 718874 h 1218169"/>
                    <a:gd name="connsiteX18" fmla="*/ 285869 w 1679949"/>
                    <a:gd name="connsiteY18" fmla="*/ 743868 h 1218169"/>
                    <a:gd name="connsiteX19" fmla="*/ 468832 w 1679949"/>
                    <a:gd name="connsiteY19" fmla="*/ 783181 h 1218169"/>
                    <a:gd name="connsiteX20" fmla="*/ 707792 w 1679949"/>
                    <a:gd name="connsiteY20" fmla="*/ 884253 h 1218169"/>
                    <a:gd name="connsiteX21" fmla="*/ 942388 w 1679949"/>
                    <a:gd name="connsiteY21" fmla="*/ 643991 h 1218169"/>
                    <a:gd name="connsiteX22" fmla="*/ 714758 w 1679949"/>
                    <a:gd name="connsiteY22" fmla="*/ 886840 h 1218169"/>
                    <a:gd name="connsiteX23" fmla="*/ 1151648 w 1679949"/>
                    <a:gd name="connsiteY23" fmla="*/ 1218169 h 1218169"/>
                    <a:gd name="connsiteX24" fmla="*/ 1239170 w 1679949"/>
                    <a:gd name="connsiteY24" fmla="*/ 1187630 h 1218169"/>
                    <a:gd name="connsiteX25" fmla="*/ 1387840 w 1679949"/>
                    <a:gd name="connsiteY25" fmla="*/ 1124226 h 1218169"/>
                    <a:gd name="connsiteX26" fmla="*/ 1219703 w 1679949"/>
                    <a:gd name="connsiteY26" fmla="*/ 948768 h 1218169"/>
                    <a:gd name="connsiteX27" fmla="*/ 1548365 w 1679949"/>
                    <a:gd name="connsiteY27" fmla="*/ 930585 h 1218169"/>
                    <a:gd name="connsiteX28" fmla="*/ 1466788 w 1679949"/>
                    <a:gd name="connsiteY28" fmla="*/ 830218 h 1218169"/>
                    <a:gd name="connsiteX29" fmla="*/ 1679844 w 1679949"/>
                    <a:gd name="connsiteY29" fmla="*/ 847007 h 1218169"/>
                    <a:gd name="connsiteX30" fmla="*/ 1454575 w 1679949"/>
                    <a:gd name="connsiteY30" fmla="*/ 670661 h 1218169"/>
                    <a:gd name="connsiteX31" fmla="*/ 1473455 w 1679949"/>
                    <a:gd name="connsiteY31" fmla="*/ 580961 h 1218169"/>
                    <a:gd name="connsiteX32" fmla="*/ 1506072 w 1679949"/>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7533 w 1679939"/>
                    <a:gd name="connsiteY30" fmla="*/ 668231 h 1218169"/>
                    <a:gd name="connsiteX31" fmla="*/ 1473455 w 1679939"/>
                    <a:gd name="connsiteY31" fmla="*/ 580961 h 1218169"/>
                    <a:gd name="connsiteX32" fmla="*/ 1506072 w 1679939"/>
                    <a:gd name="connsiteY32" fmla="*/ 539697 h 1218169"/>
                    <a:gd name="connsiteX0" fmla="*/ 1506072 w 1679931"/>
                    <a:gd name="connsiteY0" fmla="*/ 539697 h 1218169"/>
                    <a:gd name="connsiteX1" fmla="*/ 953197 w 1679931"/>
                    <a:gd name="connsiteY1" fmla="*/ 411277 h 1218169"/>
                    <a:gd name="connsiteX2" fmla="*/ 853715 w 1679931"/>
                    <a:gd name="connsiteY2" fmla="*/ 203537 h 1218169"/>
                    <a:gd name="connsiteX3" fmla="*/ 845737 w 1679931"/>
                    <a:gd name="connsiteY3" fmla="*/ 27806 h 1218169"/>
                    <a:gd name="connsiteX4" fmla="*/ 661506 w 1679931"/>
                    <a:gd name="connsiteY4" fmla="*/ 58488 h 1218169"/>
                    <a:gd name="connsiteX5" fmla="*/ 670016 w 1679931"/>
                    <a:gd name="connsiteY5" fmla="*/ 228881 h 1218169"/>
                    <a:gd name="connsiteX6" fmla="*/ 652070 w 1679931"/>
                    <a:gd name="connsiteY6" fmla="*/ 405446 h 1218169"/>
                    <a:gd name="connsiteX7" fmla="*/ 664687 w 1679931"/>
                    <a:gd name="connsiteY7" fmla="*/ 231902 h 1218169"/>
                    <a:gd name="connsiteX8" fmla="*/ 312889 w 1679931"/>
                    <a:gd name="connsiteY8" fmla="*/ 21239 h 1218169"/>
                    <a:gd name="connsiteX9" fmla="*/ 176677 w 1679931"/>
                    <a:gd name="connsiteY9" fmla="*/ 126429 h 1218169"/>
                    <a:gd name="connsiteX10" fmla="*/ 400324 w 1679931"/>
                    <a:gd name="connsiteY10" fmla="*/ 313946 h 1218169"/>
                    <a:gd name="connsiteX11" fmla="*/ 389673 w 1679931"/>
                    <a:gd name="connsiteY11" fmla="*/ 340567 h 1218169"/>
                    <a:gd name="connsiteX12" fmla="*/ 83438 w 1679931"/>
                    <a:gd name="connsiteY12" fmla="*/ 285604 h 1218169"/>
                    <a:gd name="connsiteX13" fmla="*/ 14686 w 1679931"/>
                    <a:gd name="connsiteY13" fmla="*/ 400947 h 1218169"/>
                    <a:gd name="connsiteX14" fmla="*/ 255604 w 1679931"/>
                    <a:gd name="connsiteY14" fmla="*/ 530121 h 1218169"/>
                    <a:gd name="connsiteX15" fmla="*/ 254890 w 1679931"/>
                    <a:gd name="connsiteY15" fmla="*/ 548981 h 1218169"/>
                    <a:gd name="connsiteX16" fmla="*/ 50805 w 1679931"/>
                    <a:gd name="connsiteY16" fmla="*/ 546249 h 1218169"/>
                    <a:gd name="connsiteX17" fmla="*/ 55551 w 1679931"/>
                    <a:gd name="connsiteY17" fmla="*/ 718874 h 1218169"/>
                    <a:gd name="connsiteX18" fmla="*/ 285869 w 1679931"/>
                    <a:gd name="connsiteY18" fmla="*/ 743868 h 1218169"/>
                    <a:gd name="connsiteX19" fmla="*/ 468832 w 1679931"/>
                    <a:gd name="connsiteY19" fmla="*/ 783181 h 1218169"/>
                    <a:gd name="connsiteX20" fmla="*/ 707792 w 1679931"/>
                    <a:gd name="connsiteY20" fmla="*/ 884253 h 1218169"/>
                    <a:gd name="connsiteX21" fmla="*/ 942388 w 1679931"/>
                    <a:gd name="connsiteY21" fmla="*/ 643991 h 1218169"/>
                    <a:gd name="connsiteX22" fmla="*/ 714758 w 1679931"/>
                    <a:gd name="connsiteY22" fmla="*/ 886840 h 1218169"/>
                    <a:gd name="connsiteX23" fmla="*/ 1151648 w 1679931"/>
                    <a:gd name="connsiteY23" fmla="*/ 1218169 h 1218169"/>
                    <a:gd name="connsiteX24" fmla="*/ 1239170 w 1679931"/>
                    <a:gd name="connsiteY24" fmla="*/ 1187630 h 1218169"/>
                    <a:gd name="connsiteX25" fmla="*/ 1387840 w 1679931"/>
                    <a:gd name="connsiteY25" fmla="*/ 1124226 h 1218169"/>
                    <a:gd name="connsiteX26" fmla="*/ 1219703 w 1679931"/>
                    <a:gd name="connsiteY26" fmla="*/ 948768 h 1218169"/>
                    <a:gd name="connsiteX27" fmla="*/ 1548365 w 1679931"/>
                    <a:gd name="connsiteY27" fmla="*/ 930585 h 1218169"/>
                    <a:gd name="connsiteX28" fmla="*/ 1466788 w 1679931"/>
                    <a:gd name="connsiteY28" fmla="*/ 830218 h 1218169"/>
                    <a:gd name="connsiteX29" fmla="*/ 1679844 w 1679931"/>
                    <a:gd name="connsiteY29" fmla="*/ 847007 h 1218169"/>
                    <a:gd name="connsiteX30" fmla="*/ 1398059 w 1679931"/>
                    <a:gd name="connsiteY30" fmla="*/ 653210 h 1218169"/>
                    <a:gd name="connsiteX31" fmla="*/ 1473455 w 1679931"/>
                    <a:gd name="connsiteY31" fmla="*/ 580961 h 1218169"/>
                    <a:gd name="connsiteX32" fmla="*/ 1506072 w 1679931"/>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5815 w 1679939"/>
                    <a:gd name="connsiteY30" fmla="*/ 652350 h 1218169"/>
                    <a:gd name="connsiteX31" fmla="*/ 1473455 w 1679939"/>
                    <a:gd name="connsiteY31" fmla="*/ 580961 h 1218169"/>
                    <a:gd name="connsiteX32" fmla="*/ 1506072 w 1679939"/>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25815 w 1679844"/>
                    <a:gd name="connsiteY30" fmla="*/ 652350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39827 w 1679844"/>
                    <a:gd name="connsiteY30" fmla="*/ 659509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6072 w 1679844"/>
                    <a:gd name="connsiteY32" fmla="*/ 539697 h 1218169"/>
                    <a:gd name="connsiteX0" fmla="*/ 1319357 w 1679844"/>
                    <a:gd name="connsiteY0" fmla="*/ 526691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319357 w 1679844"/>
                    <a:gd name="connsiteY32" fmla="*/ 526691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261710 w 1679844"/>
                    <a:gd name="connsiteY31" fmla="*/ 643501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89475 w 1679844"/>
                    <a:gd name="connsiteY30" fmla="*/ 653068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28085"/>
                    <a:gd name="connsiteX1" fmla="*/ 953197 w 1679844"/>
                    <a:gd name="connsiteY1" fmla="*/ 411277 h 1228085"/>
                    <a:gd name="connsiteX2" fmla="*/ 853715 w 1679844"/>
                    <a:gd name="connsiteY2" fmla="*/ 203537 h 1228085"/>
                    <a:gd name="connsiteX3" fmla="*/ 845737 w 1679844"/>
                    <a:gd name="connsiteY3" fmla="*/ 27806 h 1228085"/>
                    <a:gd name="connsiteX4" fmla="*/ 661506 w 1679844"/>
                    <a:gd name="connsiteY4" fmla="*/ 58488 h 1228085"/>
                    <a:gd name="connsiteX5" fmla="*/ 670016 w 1679844"/>
                    <a:gd name="connsiteY5" fmla="*/ 228881 h 1228085"/>
                    <a:gd name="connsiteX6" fmla="*/ 652070 w 1679844"/>
                    <a:gd name="connsiteY6" fmla="*/ 405446 h 1228085"/>
                    <a:gd name="connsiteX7" fmla="*/ 664687 w 1679844"/>
                    <a:gd name="connsiteY7" fmla="*/ 231902 h 1228085"/>
                    <a:gd name="connsiteX8" fmla="*/ 312889 w 1679844"/>
                    <a:gd name="connsiteY8" fmla="*/ 21239 h 1228085"/>
                    <a:gd name="connsiteX9" fmla="*/ 176677 w 1679844"/>
                    <a:gd name="connsiteY9" fmla="*/ 126429 h 1228085"/>
                    <a:gd name="connsiteX10" fmla="*/ 400324 w 1679844"/>
                    <a:gd name="connsiteY10" fmla="*/ 313946 h 1228085"/>
                    <a:gd name="connsiteX11" fmla="*/ 389673 w 1679844"/>
                    <a:gd name="connsiteY11" fmla="*/ 340567 h 1228085"/>
                    <a:gd name="connsiteX12" fmla="*/ 83438 w 1679844"/>
                    <a:gd name="connsiteY12" fmla="*/ 285604 h 1228085"/>
                    <a:gd name="connsiteX13" fmla="*/ 14686 w 1679844"/>
                    <a:gd name="connsiteY13" fmla="*/ 400947 h 1228085"/>
                    <a:gd name="connsiteX14" fmla="*/ 255604 w 1679844"/>
                    <a:gd name="connsiteY14" fmla="*/ 530121 h 1228085"/>
                    <a:gd name="connsiteX15" fmla="*/ 254890 w 1679844"/>
                    <a:gd name="connsiteY15" fmla="*/ 548981 h 1228085"/>
                    <a:gd name="connsiteX16" fmla="*/ 50805 w 1679844"/>
                    <a:gd name="connsiteY16" fmla="*/ 546249 h 1228085"/>
                    <a:gd name="connsiteX17" fmla="*/ 55551 w 1679844"/>
                    <a:gd name="connsiteY17" fmla="*/ 718874 h 1228085"/>
                    <a:gd name="connsiteX18" fmla="*/ 281863 w 1679844"/>
                    <a:gd name="connsiteY18" fmla="*/ 746443 h 1228085"/>
                    <a:gd name="connsiteX19" fmla="*/ 468832 w 1679844"/>
                    <a:gd name="connsiteY19" fmla="*/ 783181 h 1228085"/>
                    <a:gd name="connsiteX20" fmla="*/ 707792 w 1679844"/>
                    <a:gd name="connsiteY20" fmla="*/ 884253 h 1228085"/>
                    <a:gd name="connsiteX21" fmla="*/ 942388 w 1679844"/>
                    <a:gd name="connsiteY21" fmla="*/ 643991 h 1228085"/>
                    <a:gd name="connsiteX22" fmla="*/ 714758 w 1679844"/>
                    <a:gd name="connsiteY22" fmla="*/ 886840 h 1228085"/>
                    <a:gd name="connsiteX23" fmla="*/ 1151648 w 1679844"/>
                    <a:gd name="connsiteY23" fmla="*/ 1218169 h 1228085"/>
                    <a:gd name="connsiteX24" fmla="*/ 1387840 w 1679844"/>
                    <a:gd name="connsiteY24" fmla="*/ 1124226 h 1228085"/>
                    <a:gd name="connsiteX25" fmla="*/ 1219703 w 1679844"/>
                    <a:gd name="connsiteY25" fmla="*/ 948768 h 1228085"/>
                    <a:gd name="connsiteX26" fmla="*/ 1548365 w 1679844"/>
                    <a:gd name="connsiteY26" fmla="*/ 930585 h 1228085"/>
                    <a:gd name="connsiteX27" fmla="*/ 1466788 w 1679844"/>
                    <a:gd name="connsiteY27" fmla="*/ 830218 h 1228085"/>
                    <a:gd name="connsiteX28" fmla="*/ 1679844 w 1679844"/>
                    <a:gd name="connsiteY28" fmla="*/ 847007 h 1228085"/>
                    <a:gd name="connsiteX29" fmla="*/ 1400777 w 1679844"/>
                    <a:gd name="connsiteY29" fmla="*/ 648631 h 1228085"/>
                    <a:gd name="connsiteX30" fmla="*/ 1509220 w 1679844"/>
                    <a:gd name="connsiteY30" fmla="*/ 548997 h 1228085"/>
                    <a:gd name="connsiteX0" fmla="*/ 1509220 w 1679844"/>
                    <a:gd name="connsiteY0" fmla="*/ 548997 h 1225835"/>
                    <a:gd name="connsiteX1" fmla="*/ 953197 w 1679844"/>
                    <a:gd name="connsiteY1" fmla="*/ 411277 h 1225835"/>
                    <a:gd name="connsiteX2" fmla="*/ 853715 w 1679844"/>
                    <a:gd name="connsiteY2" fmla="*/ 203537 h 1225835"/>
                    <a:gd name="connsiteX3" fmla="*/ 845737 w 1679844"/>
                    <a:gd name="connsiteY3" fmla="*/ 27806 h 1225835"/>
                    <a:gd name="connsiteX4" fmla="*/ 661506 w 1679844"/>
                    <a:gd name="connsiteY4" fmla="*/ 58488 h 1225835"/>
                    <a:gd name="connsiteX5" fmla="*/ 670016 w 1679844"/>
                    <a:gd name="connsiteY5" fmla="*/ 228881 h 1225835"/>
                    <a:gd name="connsiteX6" fmla="*/ 652070 w 1679844"/>
                    <a:gd name="connsiteY6" fmla="*/ 405446 h 1225835"/>
                    <a:gd name="connsiteX7" fmla="*/ 664687 w 1679844"/>
                    <a:gd name="connsiteY7" fmla="*/ 231902 h 1225835"/>
                    <a:gd name="connsiteX8" fmla="*/ 312889 w 1679844"/>
                    <a:gd name="connsiteY8" fmla="*/ 21239 h 1225835"/>
                    <a:gd name="connsiteX9" fmla="*/ 176677 w 1679844"/>
                    <a:gd name="connsiteY9" fmla="*/ 126429 h 1225835"/>
                    <a:gd name="connsiteX10" fmla="*/ 400324 w 1679844"/>
                    <a:gd name="connsiteY10" fmla="*/ 313946 h 1225835"/>
                    <a:gd name="connsiteX11" fmla="*/ 389673 w 1679844"/>
                    <a:gd name="connsiteY11" fmla="*/ 340567 h 1225835"/>
                    <a:gd name="connsiteX12" fmla="*/ 83438 w 1679844"/>
                    <a:gd name="connsiteY12" fmla="*/ 285604 h 1225835"/>
                    <a:gd name="connsiteX13" fmla="*/ 14686 w 1679844"/>
                    <a:gd name="connsiteY13" fmla="*/ 400947 h 1225835"/>
                    <a:gd name="connsiteX14" fmla="*/ 255604 w 1679844"/>
                    <a:gd name="connsiteY14" fmla="*/ 530121 h 1225835"/>
                    <a:gd name="connsiteX15" fmla="*/ 254890 w 1679844"/>
                    <a:gd name="connsiteY15" fmla="*/ 548981 h 1225835"/>
                    <a:gd name="connsiteX16" fmla="*/ 50805 w 1679844"/>
                    <a:gd name="connsiteY16" fmla="*/ 546249 h 1225835"/>
                    <a:gd name="connsiteX17" fmla="*/ 55551 w 1679844"/>
                    <a:gd name="connsiteY17" fmla="*/ 718874 h 1225835"/>
                    <a:gd name="connsiteX18" fmla="*/ 281863 w 1679844"/>
                    <a:gd name="connsiteY18" fmla="*/ 746443 h 1225835"/>
                    <a:gd name="connsiteX19" fmla="*/ 468832 w 1679844"/>
                    <a:gd name="connsiteY19" fmla="*/ 783181 h 1225835"/>
                    <a:gd name="connsiteX20" fmla="*/ 707792 w 1679844"/>
                    <a:gd name="connsiteY20" fmla="*/ 884253 h 1225835"/>
                    <a:gd name="connsiteX21" fmla="*/ 942388 w 1679844"/>
                    <a:gd name="connsiteY21" fmla="*/ 643991 h 1225835"/>
                    <a:gd name="connsiteX22" fmla="*/ 714758 w 1679844"/>
                    <a:gd name="connsiteY22" fmla="*/ 886840 h 1225835"/>
                    <a:gd name="connsiteX23" fmla="*/ 1151648 w 1679844"/>
                    <a:gd name="connsiteY23" fmla="*/ 1218169 h 1225835"/>
                    <a:gd name="connsiteX24" fmla="*/ 1387840 w 1679844"/>
                    <a:gd name="connsiteY24" fmla="*/ 1124226 h 1225835"/>
                    <a:gd name="connsiteX25" fmla="*/ 1219703 w 1679844"/>
                    <a:gd name="connsiteY25" fmla="*/ 948768 h 1225835"/>
                    <a:gd name="connsiteX26" fmla="*/ 1548365 w 1679844"/>
                    <a:gd name="connsiteY26" fmla="*/ 930585 h 1225835"/>
                    <a:gd name="connsiteX27" fmla="*/ 1466788 w 1679844"/>
                    <a:gd name="connsiteY27" fmla="*/ 830218 h 1225835"/>
                    <a:gd name="connsiteX28" fmla="*/ 1679844 w 1679844"/>
                    <a:gd name="connsiteY28" fmla="*/ 847007 h 1225835"/>
                    <a:gd name="connsiteX29" fmla="*/ 1400777 w 1679844"/>
                    <a:gd name="connsiteY29" fmla="*/ 648631 h 1225835"/>
                    <a:gd name="connsiteX30" fmla="*/ 1509220 w 1679844"/>
                    <a:gd name="connsiteY30" fmla="*/ 548997 h 1225835"/>
                    <a:gd name="connsiteX0" fmla="*/ 1509220 w 1679844"/>
                    <a:gd name="connsiteY0" fmla="*/ 548997 h 1228678"/>
                    <a:gd name="connsiteX1" fmla="*/ 953197 w 1679844"/>
                    <a:gd name="connsiteY1" fmla="*/ 411277 h 1228678"/>
                    <a:gd name="connsiteX2" fmla="*/ 853715 w 1679844"/>
                    <a:gd name="connsiteY2" fmla="*/ 203537 h 1228678"/>
                    <a:gd name="connsiteX3" fmla="*/ 845737 w 1679844"/>
                    <a:gd name="connsiteY3" fmla="*/ 27806 h 1228678"/>
                    <a:gd name="connsiteX4" fmla="*/ 661506 w 1679844"/>
                    <a:gd name="connsiteY4" fmla="*/ 58488 h 1228678"/>
                    <a:gd name="connsiteX5" fmla="*/ 670016 w 1679844"/>
                    <a:gd name="connsiteY5" fmla="*/ 228881 h 1228678"/>
                    <a:gd name="connsiteX6" fmla="*/ 652070 w 1679844"/>
                    <a:gd name="connsiteY6" fmla="*/ 405446 h 1228678"/>
                    <a:gd name="connsiteX7" fmla="*/ 664687 w 1679844"/>
                    <a:gd name="connsiteY7" fmla="*/ 231902 h 1228678"/>
                    <a:gd name="connsiteX8" fmla="*/ 312889 w 1679844"/>
                    <a:gd name="connsiteY8" fmla="*/ 21239 h 1228678"/>
                    <a:gd name="connsiteX9" fmla="*/ 176677 w 1679844"/>
                    <a:gd name="connsiteY9" fmla="*/ 126429 h 1228678"/>
                    <a:gd name="connsiteX10" fmla="*/ 400324 w 1679844"/>
                    <a:gd name="connsiteY10" fmla="*/ 313946 h 1228678"/>
                    <a:gd name="connsiteX11" fmla="*/ 389673 w 1679844"/>
                    <a:gd name="connsiteY11" fmla="*/ 340567 h 1228678"/>
                    <a:gd name="connsiteX12" fmla="*/ 83438 w 1679844"/>
                    <a:gd name="connsiteY12" fmla="*/ 285604 h 1228678"/>
                    <a:gd name="connsiteX13" fmla="*/ 14686 w 1679844"/>
                    <a:gd name="connsiteY13" fmla="*/ 400947 h 1228678"/>
                    <a:gd name="connsiteX14" fmla="*/ 255604 w 1679844"/>
                    <a:gd name="connsiteY14" fmla="*/ 530121 h 1228678"/>
                    <a:gd name="connsiteX15" fmla="*/ 254890 w 1679844"/>
                    <a:gd name="connsiteY15" fmla="*/ 548981 h 1228678"/>
                    <a:gd name="connsiteX16" fmla="*/ 50805 w 1679844"/>
                    <a:gd name="connsiteY16" fmla="*/ 546249 h 1228678"/>
                    <a:gd name="connsiteX17" fmla="*/ 55551 w 1679844"/>
                    <a:gd name="connsiteY17" fmla="*/ 718874 h 1228678"/>
                    <a:gd name="connsiteX18" fmla="*/ 281863 w 1679844"/>
                    <a:gd name="connsiteY18" fmla="*/ 746443 h 1228678"/>
                    <a:gd name="connsiteX19" fmla="*/ 468832 w 1679844"/>
                    <a:gd name="connsiteY19" fmla="*/ 783181 h 1228678"/>
                    <a:gd name="connsiteX20" fmla="*/ 707792 w 1679844"/>
                    <a:gd name="connsiteY20" fmla="*/ 884253 h 1228678"/>
                    <a:gd name="connsiteX21" fmla="*/ 942388 w 1679844"/>
                    <a:gd name="connsiteY21" fmla="*/ 643991 h 1228678"/>
                    <a:gd name="connsiteX22" fmla="*/ 714758 w 1679844"/>
                    <a:gd name="connsiteY22" fmla="*/ 886840 h 1228678"/>
                    <a:gd name="connsiteX23" fmla="*/ 1151648 w 1679844"/>
                    <a:gd name="connsiteY23" fmla="*/ 1218169 h 1228678"/>
                    <a:gd name="connsiteX24" fmla="*/ 1387840 w 1679844"/>
                    <a:gd name="connsiteY24" fmla="*/ 1124226 h 1228678"/>
                    <a:gd name="connsiteX25" fmla="*/ 1219703 w 1679844"/>
                    <a:gd name="connsiteY25" fmla="*/ 948768 h 1228678"/>
                    <a:gd name="connsiteX26" fmla="*/ 1548365 w 1679844"/>
                    <a:gd name="connsiteY26" fmla="*/ 930585 h 1228678"/>
                    <a:gd name="connsiteX27" fmla="*/ 1466788 w 1679844"/>
                    <a:gd name="connsiteY27" fmla="*/ 830218 h 1228678"/>
                    <a:gd name="connsiteX28" fmla="*/ 1679844 w 1679844"/>
                    <a:gd name="connsiteY28" fmla="*/ 847007 h 1228678"/>
                    <a:gd name="connsiteX29" fmla="*/ 1400777 w 1679844"/>
                    <a:gd name="connsiteY29" fmla="*/ 648631 h 1228678"/>
                    <a:gd name="connsiteX30" fmla="*/ 1509220 w 1679844"/>
                    <a:gd name="connsiteY30" fmla="*/ 548997 h 1228678"/>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400777 w 1679844"/>
                    <a:gd name="connsiteY0" fmla="*/ 648631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0" fmla="*/ 1400777 w 1548365"/>
                    <a:gd name="connsiteY0" fmla="*/ 648631 h 1218169"/>
                    <a:gd name="connsiteX1" fmla="*/ 953197 w 1548365"/>
                    <a:gd name="connsiteY1" fmla="*/ 411277 h 1218169"/>
                    <a:gd name="connsiteX2" fmla="*/ 853715 w 1548365"/>
                    <a:gd name="connsiteY2" fmla="*/ 203537 h 1218169"/>
                    <a:gd name="connsiteX3" fmla="*/ 845737 w 1548365"/>
                    <a:gd name="connsiteY3" fmla="*/ 27806 h 1218169"/>
                    <a:gd name="connsiteX4" fmla="*/ 661506 w 1548365"/>
                    <a:gd name="connsiteY4" fmla="*/ 58488 h 1218169"/>
                    <a:gd name="connsiteX5" fmla="*/ 670016 w 1548365"/>
                    <a:gd name="connsiteY5" fmla="*/ 228881 h 1218169"/>
                    <a:gd name="connsiteX6" fmla="*/ 652070 w 1548365"/>
                    <a:gd name="connsiteY6" fmla="*/ 405446 h 1218169"/>
                    <a:gd name="connsiteX7" fmla="*/ 664687 w 1548365"/>
                    <a:gd name="connsiteY7" fmla="*/ 231902 h 1218169"/>
                    <a:gd name="connsiteX8" fmla="*/ 312889 w 1548365"/>
                    <a:gd name="connsiteY8" fmla="*/ 21239 h 1218169"/>
                    <a:gd name="connsiteX9" fmla="*/ 176677 w 1548365"/>
                    <a:gd name="connsiteY9" fmla="*/ 126429 h 1218169"/>
                    <a:gd name="connsiteX10" fmla="*/ 400324 w 1548365"/>
                    <a:gd name="connsiteY10" fmla="*/ 313946 h 1218169"/>
                    <a:gd name="connsiteX11" fmla="*/ 389673 w 1548365"/>
                    <a:gd name="connsiteY11" fmla="*/ 340567 h 1218169"/>
                    <a:gd name="connsiteX12" fmla="*/ 83438 w 1548365"/>
                    <a:gd name="connsiteY12" fmla="*/ 285604 h 1218169"/>
                    <a:gd name="connsiteX13" fmla="*/ 14686 w 1548365"/>
                    <a:gd name="connsiteY13" fmla="*/ 400947 h 1218169"/>
                    <a:gd name="connsiteX14" fmla="*/ 255604 w 1548365"/>
                    <a:gd name="connsiteY14" fmla="*/ 530121 h 1218169"/>
                    <a:gd name="connsiteX15" fmla="*/ 254890 w 1548365"/>
                    <a:gd name="connsiteY15" fmla="*/ 548981 h 1218169"/>
                    <a:gd name="connsiteX16" fmla="*/ 50805 w 1548365"/>
                    <a:gd name="connsiteY16" fmla="*/ 546249 h 1218169"/>
                    <a:gd name="connsiteX17" fmla="*/ 55551 w 1548365"/>
                    <a:gd name="connsiteY17" fmla="*/ 718874 h 1218169"/>
                    <a:gd name="connsiteX18" fmla="*/ 281863 w 1548365"/>
                    <a:gd name="connsiteY18" fmla="*/ 746443 h 1218169"/>
                    <a:gd name="connsiteX19" fmla="*/ 468832 w 1548365"/>
                    <a:gd name="connsiteY19" fmla="*/ 783181 h 1218169"/>
                    <a:gd name="connsiteX20" fmla="*/ 707792 w 1548365"/>
                    <a:gd name="connsiteY20" fmla="*/ 884253 h 1218169"/>
                    <a:gd name="connsiteX21" fmla="*/ 942388 w 1548365"/>
                    <a:gd name="connsiteY21" fmla="*/ 643991 h 1218169"/>
                    <a:gd name="connsiteX22" fmla="*/ 714758 w 1548365"/>
                    <a:gd name="connsiteY22" fmla="*/ 886840 h 1218169"/>
                    <a:gd name="connsiteX23" fmla="*/ 1151648 w 1548365"/>
                    <a:gd name="connsiteY23" fmla="*/ 1218169 h 1218169"/>
                    <a:gd name="connsiteX24" fmla="*/ 1387840 w 1548365"/>
                    <a:gd name="connsiteY24" fmla="*/ 1124226 h 1218169"/>
                    <a:gd name="connsiteX25" fmla="*/ 1219703 w 1548365"/>
                    <a:gd name="connsiteY25" fmla="*/ 948768 h 1218169"/>
                    <a:gd name="connsiteX26" fmla="*/ 1548365 w 1548365"/>
                    <a:gd name="connsiteY26" fmla="*/ 930585 h 1218169"/>
                    <a:gd name="connsiteX27" fmla="*/ 1466788 w 1548365"/>
                    <a:gd name="connsiteY27" fmla="*/ 830218 h 1218169"/>
                    <a:gd name="connsiteX28" fmla="*/ 1400777 w 1548365"/>
                    <a:gd name="connsiteY28" fmla="*/ 648631 h 1218169"/>
                    <a:gd name="connsiteX0" fmla="*/ 1466788 w 1548365"/>
                    <a:gd name="connsiteY0" fmla="*/ 830218 h 1218169"/>
                    <a:gd name="connsiteX1" fmla="*/ 953197 w 1548365"/>
                    <a:gd name="connsiteY1" fmla="*/ 411277 h 1218169"/>
                    <a:gd name="connsiteX2" fmla="*/ 853715 w 1548365"/>
                    <a:gd name="connsiteY2" fmla="*/ 203537 h 1218169"/>
                    <a:gd name="connsiteX3" fmla="*/ 845737 w 1548365"/>
                    <a:gd name="connsiteY3" fmla="*/ 27806 h 1218169"/>
                    <a:gd name="connsiteX4" fmla="*/ 661506 w 1548365"/>
                    <a:gd name="connsiteY4" fmla="*/ 58488 h 1218169"/>
                    <a:gd name="connsiteX5" fmla="*/ 670016 w 1548365"/>
                    <a:gd name="connsiteY5" fmla="*/ 228881 h 1218169"/>
                    <a:gd name="connsiteX6" fmla="*/ 652070 w 1548365"/>
                    <a:gd name="connsiteY6" fmla="*/ 405446 h 1218169"/>
                    <a:gd name="connsiteX7" fmla="*/ 664687 w 1548365"/>
                    <a:gd name="connsiteY7" fmla="*/ 231902 h 1218169"/>
                    <a:gd name="connsiteX8" fmla="*/ 312889 w 1548365"/>
                    <a:gd name="connsiteY8" fmla="*/ 21239 h 1218169"/>
                    <a:gd name="connsiteX9" fmla="*/ 176677 w 1548365"/>
                    <a:gd name="connsiteY9" fmla="*/ 126429 h 1218169"/>
                    <a:gd name="connsiteX10" fmla="*/ 400324 w 1548365"/>
                    <a:gd name="connsiteY10" fmla="*/ 313946 h 1218169"/>
                    <a:gd name="connsiteX11" fmla="*/ 389673 w 1548365"/>
                    <a:gd name="connsiteY11" fmla="*/ 340567 h 1218169"/>
                    <a:gd name="connsiteX12" fmla="*/ 83438 w 1548365"/>
                    <a:gd name="connsiteY12" fmla="*/ 285604 h 1218169"/>
                    <a:gd name="connsiteX13" fmla="*/ 14686 w 1548365"/>
                    <a:gd name="connsiteY13" fmla="*/ 400947 h 1218169"/>
                    <a:gd name="connsiteX14" fmla="*/ 255604 w 1548365"/>
                    <a:gd name="connsiteY14" fmla="*/ 530121 h 1218169"/>
                    <a:gd name="connsiteX15" fmla="*/ 254890 w 1548365"/>
                    <a:gd name="connsiteY15" fmla="*/ 548981 h 1218169"/>
                    <a:gd name="connsiteX16" fmla="*/ 50805 w 1548365"/>
                    <a:gd name="connsiteY16" fmla="*/ 546249 h 1218169"/>
                    <a:gd name="connsiteX17" fmla="*/ 55551 w 1548365"/>
                    <a:gd name="connsiteY17" fmla="*/ 718874 h 1218169"/>
                    <a:gd name="connsiteX18" fmla="*/ 281863 w 1548365"/>
                    <a:gd name="connsiteY18" fmla="*/ 746443 h 1218169"/>
                    <a:gd name="connsiteX19" fmla="*/ 468832 w 1548365"/>
                    <a:gd name="connsiteY19" fmla="*/ 783181 h 1218169"/>
                    <a:gd name="connsiteX20" fmla="*/ 707792 w 1548365"/>
                    <a:gd name="connsiteY20" fmla="*/ 884253 h 1218169"/>
                    <a:gd name="connsiteX21" fmla="*/ 942388 w 1548365"/>
                    <a:gd name="connsiteY21" fmla="*/ 643991 h 1218169"/>
                    <a:gd name="connsiteX22" fmla="*/ 714758 w 1548365"/>
                    <a:gd name="connsiteY22" fmla="*/ 886840 h 1218169"/>
                    <a:gd name="connsiteX23" fmla="*/ 1151648 w 1548365"/>
                    <a:gd name="connsiteY23" fmla="*/ 1218169 h 1218169"/>
                    <a:gd name="connsiteX24" fmla="*/ 1387840 w 1548365"/>
                    <a:gd name="connsiteY24" fmla="*/ 1124226 h 1218169"/>
                    <a:gd name="connsiteX25" fmla="*/ 1219703 w 1548365"/>
                    <a:gd name="connsiteY25" fmla="*/ 948768 h 1218169"/>
                    <a:gd name="connsiteX26" fmla="*/ 1548365 w 1548365"/>
                    <a:gd name="connsiteY26" fmla="*/ 930585 h 1218169"/>
                    <a:gd name="connsiteX27" fmla="*/ 1466788 w 1548365"/>
                    <a:gd name="connsiteY27" fmla="*/ 830218 h 1218169"/>
                    <a:gd name="connsiteX0" fmla="*/ 1466788 w 1471584"/>
                    <a:gd name="connsiteY0" fmla="*/ 830218 h 1218169"/>
                    <a:gd name="connsiteX1" fmla="*/ 953197 w 1471584"/>
                    <a:gd name="connsiteY1" fmla="*/ 411277 h 1218169"/>
                    <a:gd name="connsiteX2" fmla="*/ 853715 w 1471584"/>
                    <a:gd name="connsiteY2" fmla="*/ 203537 h 1218169"/>
                    <a:gd name="connsiteX3" fmla="*/ 845737 w 1471584"/>
                    <a:gd name="connsiteY3" fmla="*/ 27806 h 1218169"/>
                    <a:gd name="connsiteX4" fmla="*/ 661506 w 1471584"/>
                    <a:gd name="connsiteY4" fmla="*/ 58488 h 1218169"/>
                    <a:gd name="connsiteX5" fmla="*/ 670016 w 1471584"/>
                    <a:gd name="connsiteY5" fmla="*/ 228881 h 1218169"/>
                    <a:gd name="connsiteX6" fmla="*/ 652070 w 1471584"/>
                    <a:gd name="connsiteY6" fmla="*/ 405446 h 1218169"/>
                    <a:gd name="connsiteX7" fmla="*/ 664687 w 1471584"/>
                    <a:gd name="connsiteY7" fmla="*/ 231902 h 1218169"/>
                    <a:gd name="connsiteX8" fmla="*/ 312889 w 1471584"/>
                    <a:gd name="connsiteY8" fmla="*/ 21239 h 1218169"/>
                    <a:gd name="connsiteX9" fmla="*/ 176677 w 1471584"/>
                    <a:gd name="connsiteY9" fmla="*/ 126429 h 1218169"/>
                    <a:gd name="connsiteX10" fmla="*/ 400324 w 1471584"/>
                    <a:gd name="connsiteY10" fmla="*/ 313946 h 1218169"/>
                    <a:gd name="connsiteX11" fmla="*/ 389673 w 1471584"/>
                    <a:gd name="connsiteY11" fmla="*/ 340567 h 1218169"/>
                    <a:gd name="connsiteX12" fmla="*/ 83438 w 1471584"/>
                    <a:gd name="connsiteY12" fmla="*/ 285604 h 1218169"/>
                    <a:gd name="connsiteX13" fmla="*/ 14686 w 1471584"/>
                    <a:gd name="connsiteY13" fmla="*/ 400947 h 1218169"/>
                    <a:gd name="connsiteX14" fmla="*/ 255604 w 1471584"/>
                    <a:gd name="connsiteY14" fmla="*/ 530121 h 1218169"/>
                    <a:gd name="connsiteX15" fmla="*/ 254890 w 1471584"/>
                    <a:gd name="connsiteY15" fmla="*/ 548981 h 1218169"/>
                    <a:gd name="connsiteX16" fmla="*/ 50805 w 1471584"/>
                    <a:gd name="connsiteY16" fmla="*/ 546249 h 1218169"/>
                    <a:gd name="connsiteX17" fmla="*/ 55551 w 1471584"/>
                    <a:gd name="connsiteY17" fmla="*/ 718874 h 1218169"/>
                    <a:gd name="connsiteX18" fmla="*/ 281863 w 1471584"/>
                    <a:gd name="connsiteY18" fmla="*/ 746443 h 1218169"/>
                    <a:gd name="connsiteX19" fmla="*/ 468832 w 1471584"/>
                    <a:gd name="connsiteY19" fmla="*/ 783181 h 1218169"/>
                    <a:gd name="connsiteX20" fmla="*/ 707792 w 1471584"/>
                    <a:gd name="connsiteY20" fmla="*/ 884253 h 1218169"/>
                    <a:gd name="connsiteX21" fmla="*/ 942388 w 1471584"/>
                    <a:gd name="connsiteY21" fmla="*/ 643991 h 1218169"/>
                    <a:gd name="connsiteX22" fmla="*/ 714758 w 1471584"/>
                    <a:gd name="connsiteY22" fmla="*/ 886840 h 1218169"/>
                    <a:gd name="connsiteX23" fmla="*/ 1151648 w 1471584"/>
                    <a:gd name="connsiteY23" fmla="*/ 1218169 h 1218169"/>
                    <a:gd name="connsiteX24" fmla="*/ 1387840 w 1471584"/>
                    <a:gd name="connsiteY24" fmla="*/ 1124226 h 1218169"/>
                    <a:gd name="connsiteX25" fmla="*/ 1219703 w 1471584"/>
                    <a:gd name="connsiteY25" fmla="*/ 948768 h 1218169"/>
                    <a:gd name="connsiteX26" fmla="*/ 1466788 w 1471584"/>
                    <a:gd name="connsiteY26" fmla="*/ 830218 h 1218169"/>
                    <a:gd name="connsiteX0" fmla="*/ 1219703 w 1394189"/>
                    <a:gd name="connsiteY0" fmla="*/ 948768 h 1218169"/>
                    <a:gd name="connsiteX1" fmla="*/ 953197 w 1394189"/>
                    <a:gd name="connsiteY1" fmla="*/ 411277 h 1218169"/>
                    <a:gd name="connsiteX2" fmla="*/ 853715 w 1394189"/>
                    <a:gd name="connsiteY2" fmla="*/ 203537 h 1218169"/>
                    <a:gd name="connsiteX3" fmla="*/ 845737 w 1394189"/>
                    <a:gd name="connsiteY3" fmla="*/ 27806 h 1218169"/>
                    <a:gd name="connsiteX4" fmla="*/ 661506 w 1394189"/>
                    <a:gd name="connsiteY4" fmla="*/ 58488 h 1218169"/>
                    <a:gd name="connsiteX5" fmla="*/ 670016 w 1394189"/>
                    <a:gd name="connsiteY5" fmla="*/ 228881 h 1218169"/>
                    <a:gd name="connsiteX6" fmla="*/ 652070 w 1394189"/>
                    <a:gd name="connsiteY6" fmla="*/ 405446 h 1218169"/>
                    <a:gd name="connsiteX7" fmla="*/ 664687 w 1394189"/>
                    <a:gd name="connsiteY7" fmla="*/ 231902 h 1218169"/>
                    <a:gd name="connsiteX8" fmla="*/ 312889 w 1394189"/>
                    <a:gd name="connsiteY8" fmla="*/ 21239 h 1218169"/>
                    <a:gd name="connsiteX9" fmla="*/ 176677 w 1394189"/>
                    <a:gd name="connsiteY9" fmla="*/ 126429 h 1218169"/>
                    <a:gd name="connsiteX10" fmla="*/ 400324 w 1394189"/>
                    <a:gd name="connsiteY10" fmla="*/ 313946 h 1218169"/>
                    <a:gd name="connsiteX11" fmla="*/ 389673 w 1394189"/>
                    <a:gd name="connsiteY11" fmla="*/ 340567 h 1218169"/>
                    <a:gd name="connsiteX12" fmla="*/ 83438 w 1394189"/>
                    <a:gd name="connsiteY12" fmla="*/ 285604 h 1218169"/>
                    <a:gd name="connsiteX13" fmla="*/ 14686 w 1394189"/>
                    <a:gd name="connsiteY13" fmla="*/ 400947 h 1218169"/>
                    <a:gd name="connsiteX14" fmla="*/ 255604 w 1394189"/>
                    <a:gd name="connsiteY14" fmla="*/ 530121 h 1218169"/>
                    <a:gd name="connsiteX15" fmla="*/ 254890 w 1394189"/>
                    <a:gd name="connsiteY15" fmla="*/ 548981 h 1218169"/>
                    <a:gd name="connsiteX16" fmla="*/ 50805 w 1394189"/>
                    <a:gd name="connsiteY16" fmla="*/ 546249 h 1218169"/>
                    <a:gd name="connsiteX17" fmla="*/ 55551 w 1394189"/>
                    <a:gd name="connsiteY17" fmla="*/ 718874 h 1218169"/>
                    <a:gd name="connsiteX18" fmla="*/ 281863 w 1394189"/>
                    <a:gd name="connsiteY18" fmla="*/ 746443 h 1218169"/>
                    <a:gd name="connsiteX19" fmla="*/ 468832 w 1394189"/>
                    <a:gd name="connsiteY19" fmla="*/ 783181 h 1218169"/>
                    <a:gd name="connsiteX20" fmla="*/ 707792 w 1394189"/>
                    <a:gd name="connsiteY20" fmla="*/ 884253 h 1218169"/>
                    <a:gd name="connsiteX21" fmla="*/ 942388 w 1394189"/>
                    <a:gd name="connsiteY21" fmla="*/ 643991 h 1218169"/>
                    <a:gd name="connsiteX22" fmla="*/ 714758 w 1394189"/>
                    <a:gd name="connsiteY22" fmla="*/ 886840 h 1218169"/>
                    <a:gd name="connsiteX23" fmla="*/ 1151648 w 1394189"/>
                    <a:gd name="connsiteY23" fmla="*/ 1218169 h 1218169"/>
                    <a:gd name="connsiteX24" fmla="*/ 1387840 w 1394189"/>
                    <a:gd name="connsiteY24" fmla="*/ 1124226 h 1218169"/>
                    <a:gd name="connsiteX25" fmla="*/ 1219703 w 1394189"/>
                    <a:gd name="connsiteY25" fmla="*/ 948768 h 1218169"/>
                    <a:gd name="connsiteX0" fmla="*/ 1219703 w 1235525"/>
                    <a:gd name="connsiteY0" fmla="*/ 948768 h 1218688"/>
                    <a:gd name="connsiteX1" fmla="*/ 953197 w 1235525"/>
                    <a:gd name="connsiteY1" fmla="*/ 411277 h 1218688"/>
                    <a:gd name="connsiteX2" fmla="*/ 853715 w 1235525"/>
                    <a:gd name="connsiteY2" fmla="*/ 203537 h 1218688"/>
                    <a:gd name="connsiteX3" fmla="*/ 845737 w 1235525"/>
                    <a:gd name="connsiteY3" fmla="*/ 27806 h 1218688"/>
                    <a:gd name="connsiteX4" fmla="*/ 661506 w 1235525"/>
                    <a:gd name="connsiteY4" fmla="*/ 58488 h 1218688"/>
                    <a:gd name="connsiteX5" fmla="*/ 670016 w 1235525"/>
                    <a:gd name="connsiteY5" fmla="*/ 228881 h 1218688"/>
                    <a:gd name="connsiteX6" fmla="*/ 652070 w 1235525"/>
                    <a:gd name="connsiteY6" fmla="*/ 405446 h 1218688"/>
                    <a:gd name="connsiteX7" fmla="*/ 664687 w 1235525"/>
                    <a:gd name="connsiteY7" fmla="*/ 231902 h 1218688"/>
                    <a:gd name="connsiteX8" fmla="*/ 312889 w 1235525"/>
                    <a:gd name="connsiteY8" fmla="*/ 21239 h 1218688"/>
                    <a:gd name="connsiteX9" fmla="*/ 176677 w 1235525"/>
                    <a:gd name="connsiteY9" fmla="*/ 126429 h 1218688"/>
                    <a:gd name="connsiteX10" fmla="*/ 400324 w 1235525"/>
                    <a:gd name="connsiteY10" fmla="*/ 313946 h 1218688"/>
                    <a:gd name="connsiteX11" fmla="*/ 389673 w 1235525"/>
                    <a:gd name="connsiteY11" fmla="*/ 340567 h 1218688"/>
                    <a:gd name="connsiteX12" fmla="*/ 83438 w 1235525"/>
                    <a:gd name="connsiteY12" fmla="*/ 285604 h 1218688"/>
                    <a:gd name="connsiteX13" fmla="*/ 14686 w 1235525"/>
                    <a:gd name="connsiteY13" fmla="*/ 400947 h 1218688"/>
                    <a:gd name="connsiteX14" fmla="*/ 255604 w 1235525"/>
                    <a:gd name="connsiteY14" fmla="*/ 530121 h 1218688"/>
                    <a:gd name="connsiteX15" fmla="*/ 254890 w 1235525"/>
                    <a:gd name="connsiteY15" fmla="*/ 548981 h 1218688"/>
                    <a:gd name="connsiteX16" fmla="*/ 50805 w 1235525"/>
                    <a:gd name="connsiteY16" fmla="*/ 546249 h 1218688"/>
                    <a:gd name="connsiteX17" fmla="*/ 55551 w 1235525"/>
                    <a:gd name="connsiteY17" fmla="*/ 718874 h 1218688"/>
                    <a:gd name="connsiteX18" fmla="*/ 281863 w 1235525"/>
                    <a:gd name="connsiteY18" fmla="*/ 746443 h 1218688"/>
                    <a:gd name="connsiteX19" fmla="*/ 468832 w 1235525"/>
                    <a:gd name="connsiteY19" fmla="*/ 783181 h 1218688"/>
                    <a:gd name="connsiteX20" fmla="*/ 707792 w 1235525"/>
                    <a:gd name="connsiteY20" fmla="*/ 884253 h 1218688"/>
                    <a:gd name="connsiteX21" fmla="*/ 942388 w 1235525"/>
                    <a:gd name="connsiteY21" fmla="*/ 643991 h 1218688"/>
                    <a:gd name="connsiteX22" fmla="*/ 714758 w 1235525"/>
                    <a:gd name="connsiteY22" fmla="*/ 886840 h 1218688"/>
                    <a:gd name="connsiteX23" fmla="*/ 1151648 w 1235525"/>
                    <a:gd name="connsiteY23" fmla="*/ 1218169 h 1218688"/>
                    <a:gd name="connsiteX24" fmla="*/ 1219703 w 1235525"/>
                    <a:gd name="connsiteY24" fmla="*/ 948768 h 1218688"/>
                    <a:gd name="connsiteX0" fmla="*/ 1219703 w 1219703"/>
                    <a:gd name="connsiteY0" fmla="*/ 948768 h 980041"/>
                    <a:gd name="connsiteX1" fmla="*/ 953197 w 1219703"/>
                    <a:gd name="connsiteY1" fmla="*/ 411277 h 980041"/>
                    <a:gd name="connsiteX2" fmla="*/ 853715 w 1219703"/>
                    <a:gd name="connsiteY2" fmla="*/ 203537 h 980041"/>
                    <a:gd name="connsiteX3" fmla="*/ 845737 w 1219703"/>
                    <a:gd name="connsiteY3" fmla="*/ 27806 h 980041"/>
                    <a:gd name="connsiteX4" fmla="*/ 661506 w 1219703"/>
                    <a:gd name="connsiteY4" fmla="*/ 58488 h 980041"/>
                    <a:gd name="connsiteX5" fmla="*/ 670016 w 1219703"/>
                    <a:gd name="connsiteY5" fmla="*/ 228881 h 980041"/>
                    <a:gd name="connsiteX6" fmla="*/ 652070 w 1219703"/>
                    <a:gd name="connsiteY6" fmla="*/ 405446 h 980041"/>
                    <a:gd name="connsiteX7" fmla="*/ 664687 w 1219703"/>
                    <a:gd name="connsiteY7" fmla="*/ 231902 h 980041"/>
                    <a:gd name="connsiteX8" fmla="*/ 312889 w 1219703"/>
                    <a:gd name="connsiteY8" fmla="*/ 21239 h 980041"/>
                    <a:gd name="connsiteX9" fmla="*/ 176677 w 1219703"/>
                    <a:gd name="connsiteY9" fmla="*/ 126429 h 980041"/>
                    <a:gd name="connsiteX10" fmla="*/ 400324 w 1219703"/>
                    <a:gd name="connsiteY10" fmla="*/ 313946 h 980041"/>
                    <a:gd name="connsiteX11" fmla="*/ 389673 w 1219703"/>
                    <a:gd name="connsiteY11" fmla="*/ 340567 h 980041"/>
                    <a:gd name="connsiteX12" fmla="*/ 83438 w 1219703"/>
                    <a:gd name="connsiteY12" fmla="*/ 285604 h 980041"/>
                    <a:gd name="connsiteX13" fmla="*/ 14686 w 1219703"/>
                    <a:gd name="connsiteY13" fmla="*/ 400947 h 980041"/>
                    <a:gd name="connsiteX14" fmla="*/ 255604 w 1219703"/>
                    <a:gd name="connsiteY14" fmla="*/ 530121 h 980041"/>
                    <a:gd name="connsiteX15" fmla="*/ 254890 w 1219703"/>
                    <a:gd name="connsiteY15" fmla="*/ 548981 h 980041"/>
                    <a:gd name="connsiteX16" fmla="*/ 50805 w 1219703"/>
                    <a:gd name="connsiteY16" fmla="*/ 546249 h 980041"/>
                    <a:gd name="connsiteX17" fmla="*/ 55551 w 1219703"/>
                    <a:gd name="connsiteY17" fmla="*/ 718874 h 980041"/>
                    <a:gd name="connsiteX18" fmla="*/ 281863 w 1219703"/>
                    <a:gd name="connsiteY18" fmla="*/ 746443 h 980041"/>
                    <a:gd name="connsiteX19" fmla="*/ 468832 w 1219703"/>
                    <a:gd name="connsiteY19" fmla="*/ 783181 h 980041"/>
                    <a:gd name="connsiteX20" fmla="*/ 707792 w 1219703"/>
                    <a:gd name="connsiteY20" fmla="*/ 884253 h 980041"/>
                    <a:gd name="connsiteX21" fmla="*/ 942388 w 1219703"/>
                    <a:gd name="connsiteY21" fmla="*/ 643991 h 980041"/>
                    <a:gd name="connsiteX22" fmla="*/ 714758 w 1219703"/>
                    <a:gd name="connsiteY22" fmla="*/ 886840 h 980041"/>
                    <a:gd name="connsiteX23" fmla="*/ 1219703 w 1219703"/>
                    <a:gd name="connsiteY23" fmla="*/ 948768 h 980041"/>
                    <a:gd name="connsiteX0" fmla="*/ 714758 w 953197"/>
                    <a:gd name="connsiteY0" fmla="*/ 886840 h 886840"/>
                    <a:gd name="connsiteX1" fmla="*/ 953197 w 953197"/>
                    <a:gd name="connsiteY1" fmla="*/ 411277 h 886840"/>
                    <a:gd name="connsiteX2" fmla="*/ 853715 w 953197"/>
                    <a:gd name="connsiteY2" fmla="*/ 203537 h 886840"/>
                    <a:gd name="connsiteX3" fmla="*/ 845737 w 953197"/>
                    <a:gd name="connsiteY3" fmla="*/ 27806 h 886840"/>
                    <a:gd name="connsiteX4" fmla="*/ 661506 w 953197"/>
                    <a:gd name="connsiteY4" fmla="*/ 58488 h 886840"/>
                    <a:gd name="connsiteX5" fmla="*/ 670016 w 953197"/>
                    <a:gd name="connsiteY5" fmla="*/ 228881 h 886840"/>
                    <a:gd name="connsiteX6" fmla="*/ 652070 w 953197"/>
                    <a:gd name="connsiteY6" fmla="*/ 405446 h 886840"/>
                    <a:gd name="connsiteX7" fmla="*/ 664687 w 953197"/>
                    <a:gd name="connsiteY7" fmla="*/ 231902 h 886840"/>
                    <a:gd name="connsiteX8" fmla="*/ 312889 w 953197"/>
                    <a:gd name="connsiteY8" fmla="*/ 21239 h 886840"/>
                    <a:gd name="connsiteX9" fmla="*/ 176677 w 953197"/>
                    <a:gd name="connsiteY9" fmla="*/ 126429 h 886840"/>
                    <a:gd name="connsiteX10" fmla="*/ 400324 w 953197"/>
                    <a:gd name="connsiteY10" fmla="*/ 313946 h 886840"/>
                    <a:gd name="connsiteX11" fmla="*/ 389673 w 953197"/>
                    <a:gd name="connsiteY11" fmla="*/ 340567 h 886840"/>
                    <a:gd name="connsiteX12" fmla="*/ 83438 w 953197"/>
                    <a:gd name="connsiteY12" fmla="*/ 285604 h 886840"/>
                    <a:gd name="connsiteX13" fmla="*/ 14686 w 953197"/>
                    <a:gd name="connsiteY13" fmla="*/ 400947 h 886840"/>
                    <a:gd name="connsiteX14" fmla="*/ 255604 w 953197"/>
                    <a:gd name="connsiteY14" fmla="*/ 530121 h 886840"/>
                    <a:gd name="connsiteX15" fmla="*/ 254890 w 953197"/>
                    <a:gd name="connsiteY15" fmla="*/ 548981 h 886840"/>
                    <a:gd name="connsiteX16" fmla="*/ 50805 w 953197"/>
                    <a:gd name="connsiteY16" fmla="*/ 546249 h 886840"/>
                    <a:gd name="connsiteX17" fmla="*/ 55551 w 953197"/>
                    <a:gd name="connsiteY17" fmla="*/ 718874 h 886840"/>
                    <a:gd name="connsiteX18" fmla="*/ 281863 w 953197"/>
                    <a:gd name="connsiteY18" fmla="*/ 746443 h 886840"/>
                    <a:gd name="connsiteX19" fmla="*/ 468832 w 953197"/>
                    <a:gd name="connsiteY19" fmla="*/ 783181 h 886840"/>
                    <a:gd name="connsiteX20" fmla="*/ 707792 w 953197"/>
                    <a:gd name="connsiteY20" fmla="*/ 884253 h 886840"/>
                    <a:gd name="connsiteX21" fmla="*/ 942388 w 953197"/>
                    <a:gd name="connsiteY21" fmla="*/ 643991 h 886840"/>
                    <a:gd name="connsiteX22" fmla="*/ 714758 w 953197"/>
                    <a:gd name="connsiteY22" fmla="*/ 886840 h 886840"/>
                    <a:gd name="connsiteX0" fmla="*/ 714758 w 953197"/>
                    <a:gd name="connsiteY0" fmla="*/ 886840 h 925248"/>
                    <a:gd name="connsiteX1" fmla="*/ 953197 w 953197"/>
                    <a:gd name="connsiteY1" fmla="*/ 411277 h 925248"/>
                    <a:gd name="connsiteX2" fmla="*/ 853715 w 953197"/>
                    <a:gd name="connsiteY2" fmla="*/ 203537 h 925248"/>
                    <a:gd name="connsiteX3" fmla="*/ 845737 w 953197"/>
                    <a:gd name="connsiteY3" fmla="*/ 27806 h 925248"/>
                    <a:gd name="connsiteX4" fmla="*/ 661506 w 953197"/>
                    <a:gd name="connsiteY4" fmla="*/ 58488 h 925248"/>
                    <a:gd name="connsiteX5" fmla="*/ 670016 w 953197"/>
                    <a:gd name="connsiteY5" fmla="*/ 228881 h 925248"/>
                    <a:gd name="connsiteX6" fmla="*/ 652070 w 953197"/>
                    <a:gd name="connsiteY6" fmla="*/ 405446 h 925248"/>
                    <a:gd name="connsiteX7" fmla="*/ 664687 w 953197"/>
                    <a:gd name="connsiteY7" fmla="*/ 231902 h 925248"/>
                    <a:gd name="connsiteX8" fmla="*/ 312889 w 953197"/>
                    <a:gd name="connsiteY8" fmla="*/ 21239 h 925248"/>
                    <a:gd name="connsiteX9" fmla="*/ 176677 w 953197"/>
                    <a:gd name="connsiteY9" fmla="*/ 126429 h 925248"/>
                    <a:gd name="connsiteX10" fmla="*/ 400324 w 953197"/>
                    <a:gd name="connsiteY10" fmla="*/ 313946 h 925248"/>
                    <a:gd name="connsiteX11" fmla="*/ 389673 w 953197"/>
                    <a:gd name="connsiteY11" fmla="*/ 340567 h 925248"/>
                    <a:gd name="connsiteX12" fmla="*/ 83438 w 953197"/>
                    <a:gd name="connsiteY12" fmla="*/ 285604 h 925248"/>
                    <a:gd name="connsiteX13" fmla="*/ 14686 w 953197"/>
                    <a:gd name="connsiteY13" fmla="*/ 400947 h 925248"/>
                    <a:gd name="connsiteX14" fmla="*/ 255604 w 953197"/>
                    <a:gd name="connsiteY14" fmla="*/ 530121 h 925248"/>
                    <a:gd name="connsiteX15" fmla="*/ 254890 w 953197"/>
                    <a:gd name="connsiteY15" fmla="*/ 548981 h 925248"/>
                    <a:gd name="connsiteX16" fmla="*/ 50805 w 953197"/>
                    <a:gd name="connsiteY16" fmla="*/ 546249 h 925248"/>
                    <a:gd name="connsiteX17" fmla="*/ 55551 w 953197"/>
                    <a:gd name="connsiteY17" fmla="*/ 718874 h 925248"/>
                    <a:gd name="connsiteX18" fmla="*/ 281863 w 953197"/>
                    <a:gd name="connsiteY18" fmla="*/ 746443 h 925248"/>
                    <a:gd name="connsiteX19" fmla="*/ 468832 w 953197"/>
                    <a:gd name="connsiteY19" fmla="*/ 783181 h 925248"/>
                    <a:gd name="connsiteX20" fmla="*/ 707792 w 953197"/>
                    <a:gd name="connsiteY20" fmla="*/ 884253 h 925248"/>
                    <a:gd name="connsiteX21" fmla="*/ 714758 w 953197"/>
                    <a:gd name="connsiteY21" fmla="*/ 886840 h 925248"/>
                    <a:gd name="connsiteX0" fmla="*/ 714758 w 953197"/>
                    <a:gd name="connsiteY0" fmla="*/ 871226 h 909634"/>
                    <a:gd name="connsiteX1" fmla="*/ 953197 w 953197"/>
                    <a:gd name="connsiteY1" fmla="*/ 395663 h 909634"/>
                    <a:gd name="connsiteX2" fmla="*/ 853715 w 953197"/>
                    <a:gd name="connsiteY2" fmla="*/ 187923 h 909634"/>
                    <a:gd name="connsiteX3" fmla="*/ 661506 w 953197"/>
                    <a:gd name="connsiteY3" fmla="*/ 42874 h 909634"/>
                    <a:gd name="connsiteX4" fmla="*/ 670016 w 953197"/>
                    <a:gd name="connsiteY4" fmla="*/ 213267 h 909634"/>
                    <a:gd name="connsiteX5" fmla="*/ 652070 w 953197"/>
                    <a:gd name="connsiteY5" fmla="*/ 389832 h 909634"/>
                    <a:gd name="connsiteX6" fmla="*/ 664687 w 953197"/>
                    <a:gd name="connsiteY6" fmla="*/ 216288 h 909634"/>
                    <a:gd name="connsiteX7" fmla="*/ 312889 w 953197"/>
                    <a:gd name="connsiteY7" fmla="*/ 5625 h 909634"/>
                    <a:gd name="connsiteX8" fmla="*/ 176677 w 953197"/>
                    <a:gd name="connsiteY8" fmla="*/ 110815 h 909634"/>
                    <a:gd name="connsiteX9" fmla="*/ 400324 w 953197"/>
                    <a:gd name="connsiteY9" fmla="*/ 298332 h 909634"/>
                    <a:gd name="connsiteX10" fmla="*/ 389673 w 953197"/>
                    <a:gd name="connsiteY10" fmla="*/ 324953 h 909634"/>
                    <a:gd name="connsiteX11" fmla="*/ 83438 w 953197"/>
                    <a:gd name="connsiteY11" fmla="*/ 269990 h 909634"/>
                    <a:gd name="connsiteX12" fmla="*/ 14686 w 953197"/>
                    <a:gd name="connsiteY12" fmla="*/ 385333 h 909634"/>
                    <a:gd name="connsiteX13" fmla="*/ 255604 w 953197"/>
                    <a:gd name="connsiteY13" fmla="*/ 514507 h 909634"/>
                    <a:gd name="connsiteX14" fmla="*/ 254890 w 953197"/>
                    <a:gd name="connsiteY14" fmla="*/ 533367 h 909634"/>
                    <a:gd name="connsiteX15" fmla="*/ 50805 w 953197"/>
                    <a:gd name="connsiteY15" fmla="*/ 530635 h 909634"/>
                    <a:gd name="connsiteX16" fmla="*/ 55551 w 953197"/>
                    <a:gd name="connsiteY16" fmla="*/ 703260 h 909634"/>
                    <a:gd name="connsiteX17" fmla="*/ 281863 w 953197"/>
                    <a:gd name="connsiteY17" fmla="*/ 730829 h 909634"/>
                    <a:gd name="connsiteX18" fmla="*/ 468832 w 953197"/>
                    <a:gd name="connsiteY18" fmla="*/ 767567 h 909634"/>
                    <a:gd name="connsiteX19" fmla="*/ 707792 w 953197"/>
                    <a:gd name="connsiteY19" fmla="*/ 868639 h 909634"/>
                    <a:gd name="connsiteX20" fmla="*/ 714758 w 953197"/>
                    <a:gd name="connsiteY20" fmla="*/ 871226 h 909634"/>
                    <a:gd name="connsiteX0" fmla="*/ 714758 w 953197"/>
                    <a:gd name="connsiteY0" fmla="*/ 871226 h 909634"/>
                    <a:gd name="connsiteX1" fmla="*/ 953197 w 953197"/>
                    <a:gd name="connsiteY1" fmla="*/ 395663 h 909634"/>
                    <a:gd name="connsiteX2" fmla="*/ 853715 w 953197"/>
                    <a:gd name="connsiteY2" fmla="*/ 187923 h 909634"/>
                    <a:gd name="connsiteX3" fmla="*/ 670016 w 953197"/>
                    <a:gd name="connsiteY3" fmla="*/ 213267 h 909634"/>
                    <a:gd name="connsiteX4" fmla="*/ 652070 w 953197"/>
                    <a:gd name="connsiteY4" fmla="*/ 389832 h 909634"/>
                    <a:gd name="connsiteX5" fmla="*/ 664687 w 953197"/>
                    <a:gd name="connsiteY5" fmla="*/ 216288 h 909634"/>
                    <a:gd name="connsiteX6" fmla="*/ 312889 w 953197"/>
                    <a:gd name="connsiteY6" fmla="*/ 5625 h 909634"/>
                    <a:gd name="connsiteX7" fmla="*/ 176677 w 953197"/>
                    <a:gd name="connsiteY7" fmla="*/ 110815 h 909634"/>
                    <a:gd name="connsiteX8" fmla="*/ 400324 w 953197"/>
                    <a:gd name="connsiteY8" fmla="*/ 298332 h 909634"/>
                    <a:gd name="connsiteX9" fmla="*/ 389673 w 953197"/>
                    <a:gd name="connsiteY9" fmla="*/ 324953 h 909634"/>
                    <a:gd name="connsiteX10" fmla="*/ 83438 w 953197"/>
                    <a:gd name="connsiteY10" fmla="*/ 269990 h 909634"/>
                    <a:gd name="connsiteX11" fmla="*/ 14686 w 953197"/>
                    <a:gd name="connsiteY11" fmla="*/ 385333 h 909634"/>
                    <a:gd name="connsiteX12" fmla="*/ 255604 w 953197"/>
                    <a:gd name="connsiteY12" fmla="*/ 514507 h 909634"/>
                    <a:gd name="connsiteX13" fmla="*/ 254890 w 953197"/>
                    <a:gd name="connsiteY13" fmla="*/ 533367 h 909634"/>
                    <a:gd name="connsiteX14" fmla="*/ 50805 w 953197"/>
                    <a:gd name="connsiteY14" fmla="*/ 530635 h 909634"/>
                    <a:gd name="connsiteX15" fmla="*/ 55551 w 953197"/>
                    <a:gd name="connsiteY15" fmla="*/ 703260 h 909634"/>
                    <a:gd name="connsiteX16" fmla="*/ 281863 w 953197"/>
                    <a:gd name="connsiteY16" fmla="*/ 730829 h 909634"/>
                    <a:gd name="connsiteX17" fmla="*/ 468832 w 953197"/>
                    <a:gd name="connsiteY17" fmla="*/ 767567 h 909634"/>
                    <a:gd name="connsiteX18" fmla="*/ 707792 w 953197"/>
                    <a:gd name="connsiteY18" fmla="*/ 868639 h 909634"/>
                    <a:gd name="connsiteX19" fmla="*/ 714758 w 953197"/>
                    <a:gd name="connsiteY19"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400324 w 953197"/>
                    <a:gd name="connsiteY7" fmla="*/ 298332 h 909634"/>
                    <a:gd name="connsiteX8" fmla="*/ 389673 w 953197"/>
                    <a:gd name="connsiteY8" fmla="*/ 324953 h 909634"/>
                    <a:gd name="connsiteX9" fmla="*/ 83438 w 953197"/>
                    <a:gd name="connsiteY9" fmla="*/ 269990 h 909634"/>
                    <a:gd name="connsiteX10" fmla="*/ 14686 w 953197"/>
                    <a:gd name="connsiteY10" fmla="*/ 385333 h 909634"/>
                    <a:gd name="connsiteX11" fmla="*/ 255604 w 953197"/>
                    <a:gd name="connsiteY11" fmla="*/ 514507 h 909634"/>
                    <a:gd name="connsiteX12" fmla="*/ 254890 w 953197"/>
                    <a:gd name="connsiteY12" fmla="*/ 533367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400324 w 953197"/>
                    <a:gd name="connsiteY7" fmla="*/ 298332 h 909634"/>
                    <a:gd name="connsiteX8" fmla="*/ 205732 w 953197"/>
                    <a:gd name="connsiteY8" fmla="*/ 245291 h 909634"/>
                    <a:gd name="connsiteX9" fmla="*/ 83438 w 953197"/>
                    <a:gd name="connsiteY9" fmla="*/ 269990 h 909634"/>
                    <a:gd name="connsiteX10" fmla="*/ 14686 w 953197"/>
                    <a:gd name="connsiteY10" fmla="*/ 385333 h 909634"/>
                    <a:gd name="connsiteX11" fmla="*/ 255604 w 953197"/>
                    <a:gd name="connsiteY11" fmla="*/ 514507 h 909634"/>
                    <a:gd name="connsiteX12" fmla="*/ 254890 w 953197"/>
                    <a:gd name="connsiteY12" fmla="*/ 533367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400324 w 953197"/>
                    <a:gd name="connsiteY7" fmla="*/ 298332 h 909634"/>
                    <a:gd name="connsiteX8" fmla="*/ 205732 w 953197"/>
                    <a:gd name="connsiteY8" fmla="*/ 245291 h 909634"/>
                    <a:gd name="connsiteX9" fmla="*/ 83438 w 953197"/>
                    <a:gd name="connsiteY9" fmla="*/ 269990 h 909634"/>
                    <a:gd name="connsiteX10" fmla="*/ 14686 w 953197"/>
                    <a:gd name="connsiteY10" fmla="*/ 385333 h 909634"/>
                    <a:gd name="connsiteX11" fmla="*/ 255604 w 953197"/>
                    <a:gd name="connsiteY11" fmla="*/ 514507 h 909634"/>
                    <a:gd name="connsiteX12" fmla="*/ 254890 w 953197"/>
                    <a:gd name="connsiteY12" fmla="*/ 533367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267987 w 953197"/>
                    <a:gd name="connsiteY7" fmla="*/ 251121 h 909634"/>
                    <a:gd name="connsiteX8" fmla="*/ 205732 w 953197"/>
                    <a:gd name="connsiteY8" fmla="*/ 245291 h 909634"/>
                    <a:gd name="connsiteX9" fmla="*/ 83438 w 953197"/>
                    <a:gd name="connsiteY9" fmla="*/ 269990 h 909634"/>
                    <a:gd name="connsiteX10" fmla="*/ 14686 w 953197"/>
                    <a:gd name="connsiteY10" fmla="*/ 385333 h 909634"/>
                    <a:gd name="connsiteX11" fmla="*/ 255604 w 953197"/>
                    <a:gd name="connsiteY11" fmla="*/ 514507 h 909634"/>
                    <a:gd name="connsiteX12" fmla="*/ 254890 w 953197"/>
                    <a:gd name="connsiteY12" fmla="*/ 533367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267987 w 953197"/>
                    <a:gd name="connsiteY7" fmla="*/ 251121 h 909634"/>
                    <a:gd name="connsiteX8" fmla="*/ 205732 w 953197"/>
                    <a:gd name="connsiteY8" fmla="*/ 245291 h 909634"/>
                    <a:gd name="connsiteX9" fmla="*/ 83438 w 953197"/>
                    <a:gd name="connsiteY9" fmla="*/ 269990 h 909634"/>
                    <a:gd name="connsiteX10" fmla="*/ 14686 w 953197"/>
                    <a:gd name="connsiteY10" fmla="*/ 385333 h 909634"/>
                    <a:gd name="connsiteX11" fmla="*/ 255604 w 953197"/>
                    <a:gd name="connsiteY11" fmla="*/ 514507 h 909634"/>
                    <a:gd name="connsiteX12" fmla="*/ 97483 w 953197"/>
                    <a:gd name="connsiteY12" fmla="*/ 497395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267987 w 953197"/>
                    <a:gd name="connsiteY7" fmla="*/ 251121 h 909634"/>
                    <a:gd name="connsiteX8" fmla="*/ 205732 w 953197"/>
                    <a:gd name="connsiteY8" fmla="*/ 245291 h 909634"/>
                    <a:gd name="connsiteX9" fmla="*/ 83438 w 953197"/>
                    <a:gd name="connsiteY9" fmla="*/ 269990 h 909634"/>
                    <a:gd name="connsiteX10" fmla="*/ 14686 w 953197"/>
                    <a:gd name="connsiteY10" fmla="*/ 385333 h 909634"/>
                    <a:gd name="connsiteX11" fmla="*/ 102253 w 953197"/>
                    <a:gd name="connsiteY11" fmla="*/ 472084 h 909634"/>
                    <a:gd name="connsiteX12" fmla="*/ 97483 w 953197"/>
                    <a:gd name="connsiteY12" fmla="*/ 497395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65634 h 904042"/>
                    <a:gd name="connsiteX1" fmla="*/ 953197 w 953197"/>
                    <a:gd name="connsiteY1" fmla="*/ 390071 h 904042"/>
                    <a:gd name="connsiteX2" fmla="*/ 670016 w 953197"/>
                    <a:gd name="connsiteY2" fmla="*/ 207675 h 904042"/>
                    <a:gd name="connsiteX3" fmla="*/ 652070 w 953197"/>
                    <a:gd name="connsiteY3" fmla="*/ 384240 h 904042"/>
                    <a:gd name="connsiteX4" fmla="*/ 664687 w 953197"/>
                    <a:gd name="connsiteY4" fmla="*/ 210696 h 904042"/>
                    <a:gd name="connsiteX5" fmla="*/ 312889 w 953197"/>
                    <a:gd name="connsiteY5" fmla="*/ 33 h 904042"/>
                    <a:gd name="connsiteX6" fmla="*/ 147353 w 953197"/>
                    <a:gd name="connsiteY6" fmla="*/ 194800 h 904042"/>
                    <a:gd name="connsiteX7" fmla="*/ 267987 w 953197"/>
                    <a:gd name="connsiteY7" fmla="*/ 245529 h 904042"/>
                    <a:gd name="connsiteX8" fmla="*/ 205732 w 953197"/>
                    <a:gd name="connsiteY8" fmla="*/ 239699 h 904042"/>
                    <a:gd name="connsiteX9" fmla="*/ 83438 w 953197"/>
                    <a:gd name="connsiteY9" fmla="*/ 264398 h 904042"/>
                    <a:gd name="connsiteX10" fmla="*/ 14686 w 953197"/>
                    <a:gd name="connsiteY10" fmla="*/ 379741 h 904042"/>
                    <a:gd name="connsiteX11" fmla="*/ 102253 w 953197"/>
                    <a:gd name="connsiteY11" fmla="*/ 466492 h 904042"/>
                    <a:gd name="connsiteX12" fmla="*/ 97483 w 953197"/>
                    <a:gd name="connsiteY12" fmla="*/ 491803 h 904042"/>
                    <a:gd name="connsiteX13" fmla="*/ 50805 w 953197"/>
                    <a:gd name="connsiteY13" fmla="*/ 525043 h 904042"/>
                    <a:gd name="connsiteX14" fmla="*/ 55551 w 953197"/>
                    <a:gd name="connsiteY14" fmla="*/ 697668 h 904042"/>
                    <a:gd name="connsiteX15" fmla="*/ 281863 w 953197"/>
                    <a:gd name="connsiteY15" fmla="*/ 725237 h 904042"/>
                    <a:gd name="connsiteX16" fmla="*/ 468832 w 953197"/>
                    <a:gd name="connsiteY16" fmla="*/ 761975 h 904042"/>
                    <a:gd name="connsiteX17" fmla="*/ 707792 w 953197"/>
                    <a:gd name="connsiteY17" fmla="*/ 863047 h 904042"/>
                    <a:gd name="connsiteX18" fmla="*/ 714758 w 953197"/>
                    <a:gd name="connsiteY18" fmla="*/ 865634 h 904042"/>
                    <a:gd name="connsiteX0" fmla="*/ 714758 w 953197"/>
                    <a:gd name="connsiteY0" fmla="*/ 789185 h 827593"/>
                    <a:gd name="connsiteX1" fmla="*/ 953197 w 953197"/>
                    <a:gd name="connsiteY1" fmla="*/ 313622 h 827593"/>
                    <a:gd name="connsiteX2" fmla="*/ 670016 w 953197"/>
                    <a:gd name="connsiteY2" fmla="*/ 131226 h 827593"/>
                    <a:gd name="connsiteX3" fmla="*/ 652070 w 953197"/>
                    <a:gd name="connsiteY3" fmla="*/ 307791 h 827593"/>
                    <a:gd name="connsiteX4" fmla="*/ 664687 w 953197"/>
                    <a:gd name="connsiteY4" fmla="*/ 134247 h 827593"/>
                    <a:gd name="connsiteX5" fmla="*/ 219791 w 953197"/>
                    <a:gd name="connsiteY5" fmla="*/ 62 h 827593"/>
                    <a:gd name="connsiteX6" fmla="*/ 147353 w 953197"/>
                    <a:gd name="connsiteY6" fmla="*/ 118351 h 827593"/>
                    <a:gd name="connsiteX7" fmla="*/ 267987 w 953197"/>
                    <a:gd name="connsiteY7" fmla="*/ 169080 h 827593"/>
                    <a:gd name="connsiteX8" fmla="*/ 205732 w 953197"/>
                    <a:gd name="connsiteY8" fmla="*/ 163250 h 827593"/>
                    <a:gd name="connsiteX9" fmla="*/ 83438 w 953197"/>
                    <a:gd name="connsiteY9" fmla="*/ 187949 h 827593"/>
                    <a:gd name="connsiteX10" fmla="*/ 14686 w 953197"/>
                    <a:gd name="connsiteY10" fmla="*/ 303292 h 827593"/>
                    <a:gd name="connsiteX11" fmla="*/ 102253 w 953197"/>
                    <a:gd name="connsiteY11" fmla="*/ 390043 h 827593"/>
                    <a:gd name="connsiteX12" fmla="*/ 97483 w 953197"/>
                    <a:gd name="connsiteY12" fmla="*/ 415354 h 827593"/>
                    <a:gd name="connsiteX13" fmla="*/ 50805 w 953197"/>
                    <a:gd name="connsiteY13" fmla="*/ 448594 h 827593"/>
                    <a:gd name="connsiteX14" fmla="*/ 55551 w 953197"/>
                    <a:gd name="connsiteY14" fmla="*/ 621219 h 827593"/>
                    <a:gd name="connsiteX15" fmla="*/ 281863 w 953197"/>
                    <a:gd name="connsiteY15" fmla="*/ 648788 h 827593"/>
                    <a:gd name="connsiteX16" fmla="*/ 468832 w 953197"/>
                    <a:gd name="connsiteY16" fmla="*/ 685526 h 827593"/>
                    <a:gd name="connsiteX17" fmla="*/ 707792 w 953197"/>
                    <a:gd name="connsiteY17" fmla="*/ 786598 h 827593"/>
                    <a:gd name="connsiteX18" fmla="*/ 714758 w 953197"/>
                    <a:gd name="connsiteY18" fmla="*/ 789185 h 827593"/>
                    <a:gd name="connsiteX0" fmla="*/ 717108 w 955547"/>
                    <a:gd name="connsiteY0" fmla="*/ 789185 h 827593"/>
                    <a:gd name="connsiteX1" fmla="*/ 955547 w 955547"/>
                    <a:gd name="connsiteY1" fmla="*/ 313622 h 827593"/>
                    <a:gd name="connsiteX2" fmla="*/ 672366 w 955547"/>
                    <a:gd name="connsiteY2" fmla="*/ 131226 h 827593"/>
                    <a:gd name="connsiteX3" fmla="*/ 654420 w 955547"/>
                    <a:gd name="connsiteY3" fmla="*/ 307791 h 827593"/>
                    <a:gd name="connsiteX4" fmla="*/ 667037 w 955547"/>
                    <a:gd name="connsiteY4" fmla="*/ 134247 h 827593"/>
                    <a:gd name="connsiteX5" fmla="*/ 222141 w 955547"/>
                    <a:gd name="connsiteY5" fmla="*/ 62 h 827593"/>
                    <a:gd name="connsiteX6" fmla="*/ 149703 w 955547"/>
                    <a:gd name="connsiteY6" fmla="*/ 118351 h 827593"/>
                    <a:gd name="connsiteX7" fmla="*/ 270337 w 955547"/>
                    <a:gd name="connsiteY7" fmla="*/ 169080 h 827593"/>
                    <a:gd name="connsiteX8" fmla="*/ 208082 w 955547"/>
                    <a:gd name="connsiteY8" fmla="*/ 163250 h 827593"/>
                    <a:gd name="connsiteX9" fmla="*/ 85788 w 955547"/>
                    <a:gd name="connsiteY9" fmla="*/ 187949 h 827593"/>
                    <a:gd name="connsiteX10" fmla="*/ 17036 w 955547"/>
                    <a:gd name="connsiteY10" fmla="*/ 303292 h 827593"/>
                    <a:gd name="connsiteX11" fmla="*/ 104603 w 955547"/>
                    <a:gd name="connsiteY11" fmla="*/ 390043 h 827593"/>
                    <a:gd name="connsiteX12" fmla="*/ 99833 w 955547"/>
                    <a:gd name="connsiteY12" fmla="*/ 415354 h 827593"/>
                    <a:gd name="connsiteX13" fmla="*/ 53155 w 955547"/>
                    <a:gd name="connsiteY13" fmla="*/ 448594 h 827593"/>
                    <a:gd name="connsiteX14" fmla="*/ 53112 w 955547"/>
                    <a:gd name="connsiteY14" fmla="*/ 600205 h 827593"/>
                    <a:gd name="connsiteX15" fmla="*/ 284213 w 955547"/>
                    <a:gd name="connsiteY15" fmla="*/ 648788 h 827593"/>
                    <a:gd name="connsiteX16" fmla="*/ 471182 w 955547"/>
                    <a:gd name="connsiteY16" fmla="*/ 685526 h 827593"/>
                    <a:gd name="connsiteX17" fmla="*/ 710142 w 955547"/>
                    <a:gd name="connsiteY17" fmla="*/ 786598 h 827593"/>
                    <a:gd name="connsiteX18" fmla="*/ 717108 w 955547"/>
                    <a:gd name="connsiteY18" fmla="*/ 789185 h 827593"/>
                    <a:gd name="connsiteX0" fmla="*/ 717108 w 955547"/>
                    <a:gd name="connsiteY0" fmla="*/ 789185 h 827593"/>
                    <a:gd name="connsiteX1" fmla="*/ 955547 w 955547"/>
                    <a:gd name="connsiteY1" fmla="*/ 313622 h 827593"/>
                    <a:gd name="connsiteX2" fmla="*/ 672366 w 955547"/>
                    <a:gd name="connsiteY2" fmla="*/ 131226 h 827593"/>
                    <a:gd name="connsiteX3" fmla="*/ 654420 w 955547"/>
                    <a:gd name="connsiteY3" fmla="*/ 307791 h 827593"/>
                    <a:gd name="connsiteX4" fmla="*/ 667037 w 955547"/>
                    <a:gd name="connsiteY4" fmla="*/ 134247 h 827593"/>
                    <a:gd name="connsiteX5" fmla="*/ 222141 w 955547"/>
                    <a:gd name="connsiteY5" fmla="*/ 62 h 827593"/>
                    <a:gd name="connsiteX6" fmla="*/ 149703 w 955547"/>
                    <a:gd name="connsiteY6" fmla="*/ 118351 h 827593"/>
                    <a:gd name="connsiteX7" fmla="*/ 270337 w 955547"/>
                    <a:gd name="connsiteY7" fmla="*/ 169080 h 827593"/>
                    <a:gd name="connsiteX8" fmla="*/ 208082 w 955547"/>
                    <a:gd name="connsiteY8" fmla="*/ 163250 h 827593"/>
                    <a:gd name="connsiteX9" fmla="*/ 85788 w 955547"/>
                    <a:gd name="connsiteY9" fmla="*/ 187949 h 827593"/>
                    <a:gd name="connsiteX10" fmla="*/ 17036 w 955547"/>
                    <a:gd name="connsiteY10" fmla="*/ 303292 h 827593"/>
                    <a:gd name="connsiteX11" fmla="*/ 104603 w 955547"/>
                    <a:gd name="connsiteY11" fmla="*/ 390043 h 827593"/>
                    <a:gd name="connsiteX12" fmla="*/ 53155 w 955547"/>
                    <a:gd name="connsiteY12" fmla="*/ 448594 h 827593"/>
                    <a:gd name="connsiteX13" fmla="*/ 53112 w 955547"/>
                    <a:gd name="connsiteY13" fmla="*/ 600205 h 827593"/>
                    <a:gd name="connsiteX14" fmla="*/ 284213 w 955547"/>
                    <a:gd name="connsiteY14" fmla="*/ 648788 h 827593"/>
                    <a:gd name="connsiteX15" fmla="*/ 471182 w 955547"/>
                    <a:gd name="connsiteY15" fmla="*/ 685526 h 827593"/>
                    <a:gd name="connsiteX16" fmla="*/ 710142 w 955547"/>
                    <a:gd name="connsiteY16" fmla="*/ 786598 h 827593"/>
                    <a:gd name="connsiteX17" fmla="*/ 717108 w 955547"/>
                    <a:gd name="connsiteY17" fmla="*/ 789185 h 827593"/>
                    <a:gd name="connsiteX0" fmla="*/ 717108 w 955547"/>
                    <a:gd name="connsiteY0" fmla="*/ 789185 h 827593"/>
                    <a:gd name="connsiteX1" fmla="*/ 955547 w 955547"/>
                    <a:gd name="connsiteY1" fmla="*/ 313622 h 827593"/>
                    <a:gd name="connsiteX2" fmla="*/ 672366 w 955547"/>
                    <a:gd name="connsiteY2" fmla="*/ 131226 h 827593"/>
                    <a:gd name="connsiteX3" fmla="*/ 654420 w 955547"/>
                    <a:gd name="connsiteY3" fmla="*/ 307791 h 827593"/>
                    <a:gd name="connsiteX4" fmla="*/ 667037 w 955547"/>
                    <a:gd name="connsiteY4" fmla="*/ 134247 h 827593"/>
                    <a:gd name="connsiteX5" fmla="*/ 222141 w 955547"/>
                    <a:gd name="connsiteY5" fmla="*/ 62 h 827593"/>
                    <a:gd name="connsiteX6" fmla="*/ 149703 w 955547"/>
                    <a:gd name="connsiteY6" fmla="*/ 118351 h 827593"/>
                    <a:gd name="connsiteX7" fmla="*/ 270337 w 955547"/>
                    <a:gd name="connsiteY7" fmla="*/ 169080 h 827593"/>
                    <a:gd name="connsiteX8" fmla="*/ 208082 w 955547"/>
                    <a:gd name="connsiteY8" fmla="*/ 163250 h 827593"/>
                    <a:gd name="connsiteX9" fmla="*/ 85788 w 955547"/>
                    <a:gd name="connsiteY9" fmla="*/ 187949 h 827593"/>
                    <a:gd name="connsiteX10" fmla="*/ 17036 w 955547"/>
                    <a:gd name="connsiteY10" fmla="*/ 303292 h 827593"/>
                    <a:gd name="connsiteX11" fmla="*/ 104603 w 955547"/>
                    <a:gd name="connsiteY11" fmla="*/ 390043 h 827593"/>
                    <a:gd name="connsiteX12" fmla="*/ 53155 w 955547"/>
                    <a:gd name="connsiteY12" fmla="*/ 448594 h 827593"/>
                    <a:gd name="connsiteX13" fmla="*/ 53112 w 955547"/>
                    <a:gd name="connsiteY13" fmla="*/ 600205 h 827593"/>
                    <a:gd name="connsiteX14" fmla="*/ 284213 w 955547"/>
                    <a:gd name="connsiteY14" fmla="*/ 648788 h 827593"/>
                    <a:gd name="connsiteX15" fmla="*/ 471182 w 955547"/>
                    <a:gd name="connsiteY15" fmla="*/ 685526 h 827593"/>
                    <a:gd name="connsiteX16" fmla="*/ 710142 w 955547"/>
                    <a:gd name="connsiteY16" fmla="*/ 786598 h 827593"/>
                    <a:gd name="connsiteX17" fmla="*/ 717108 w 955547"/>
                    <a:gd name="connsiteY17" fmla="*/ 789185 h 827593"/>
                    <a:gd name="connsiteX0" fmla="*/ 717108 w 955547"/>
                    <a:gd name="connsiteY0" fmla="*/ 789185 h 827593"/>
                    <a:gd name="connsiteX1" fmla="*/ 955547 w 955547"/>
                    <a:gd name="connsiteY1" fmla="*/ 313622 h 827593"/>
                    <a:gd name="connsiteX2" fmla="*/ 672366 w 955547"/>
                    <a:gd name="connsiteY2" fmla="*/ 131226 h 827593"/>
                    <a:gd name="connsiteX3" fmla="*/ 654420 w 955547"/>
                    <a:gd name="connsiteY3" fmla="*/ 307791 h 827593"/>
                    <a:gd name="connsiteX4" fmla="*/ 667037 w 955547"/>
                    <a:gd name="connsiteY4" fmla="*/ 134247 h 827593"/>
                    <a:gd name="connsiteX5" fmla="*/ 222141 w 955547"/>
                    <a:gd name="connsiteY5" fmla="*/ 62 h 827593"/>
                    <a:gd name="connsiteX6" fmla="*/ 149703 w 955547"/>
                    <a:gd name="connsiteY6" fmla="*/ 118351 h 827593"/>
                    <a:gd name="connsiteX7" fmla="*/ 270337 w 955547"/>
                    <a:gd name="connsiteY7" fmla="*/ 169080 h 827593"/>
                    <a:gd name="connsiteX8" fmla="*/ 208082 w 955547"/>
                    <a:gd name="connsiteY8" fmla="*/ 163250 h 827593"/>
                    <a:gd name="connsiteX9" fmla="*/ 85788 w 955547"/>
                    <a:gd name="connsiteY9" fmla="*/ 187949 h 827593"/>
                    <a:gd name="connsiteX10" fmla="*/ 17036 w 955547"/>
                    <a:gd name="connsiteY10" fmla="*/ 303292 h 827593"/>
                    <a:gd name="connsiteX11" fmla="*/ 104603 w 955547"/>
                    <a:gd name="connsiteY11" fmla="*/ 390043 h 827593"/>
                    <a:gd name="connsiteX12" fmla="*/ 53155 w 955547"/>
                    <a:gd name="connsiteY12" fmla="*/ 448594 h 827593"/>
                    <a:gd name="connsiteX13" fmla="*/ 53112 w 955547"/>
                    <a:gd name="connsiteY13" fmla="*/ 600205 h 827593"/>
                    <a:gd name="connsiteX14" fmla="*/ 284213 w 955547"/>
                    <a:gd name="connsiteY14" fmla="*/ 648788 h 827593"/>
                    <a:gd name="connsiteX15" fmla="*/ 471182 w 955547"/>
                    <a:gd name="connsiteY15" fmla="*/ 685526 h 827593"/>
                    <a:gd name="connsiteX16" fmla="*/ 710142 w 955547"/>
                    <a:gd name="connsiteY16" fmla="*/ 786598 h 827593"/>
                    <a:gd name="connsiteX17" fmla="*/ 717108 w 955547"/>
                    <a:gd name="connsiteY17" fmla="*/ 789185 h 827593"/>
                    <a:gd name="connsiteX0" fmla="*/ 717108 w 955547"/>
                    <a:gd name="connsiteY0" fmla="*/ 789185 h 827593"/>
                    <a:gd name="connsiteX1" fmla="*/ 955547 w 955547"/>
                    <a:gd name="connsiteY1" fmla="*/ 313622 h 827593"/>
                    <a:gd name="connsiteX2" fmla="*/ 672366 w 955547"/>
                    <a:gd name="connsiteY2" fmla="*/ 131226 h 827593"/>
                    <a:gd name="connsiteX3" fmla="*/ 654420 w 955547"/>
                    <a:gd name="connsiteY3" fmla="*/ 307791 h 827593"/>
                    <a:gd name="connsiteX4" fmla="*/ 667037 w 955547"/>
                    <a:gd name="connsiteY4" fmla="*/ 134247 h 827593"/>
                    <a:gd name="connsiteX5" fmla="*/ 222141 w 955547"/>
                    <a:gd name="connsiteY5" fmla="*/ 62 h 827593"/>
                    <a:gd name="connsiteX6" fmla="*/ 149703 w 955547"/>
                    <a:gd name="connsiteY6" fmla="*/ 118351 h 827593"/>
                    <a:gd name="connsiteX7" fmla="*/ 270337 w 955547"/>
                    <a:gd name="connsiteY7" fmla="*/ 169080 h 827593"/>
                    <a:gd name="connsiteX8" fmla="*/ 85788 w 955547"/>
                    <a:gd name="connsiteY8" fmla="*/ 187949 h 827593"/>
                    <a:gd name="connsiteX9" fmla="*/ 17036 w 955547"/>
                    <a:gd name="connsiteY9" fmla="*/ 303292 h 827593"/>
                    <a:gd name="connsiteX10" fmla="*/ 104603 w 955547"/>
                    <a:gd name="connsiteY10" fmla="*/ 390043 h 827593"/>
                    <a:gd name="connsiteX11" fmla="*/ 53155 w 955547"/>
                    <a:gd name="connsiteY11" fmla="*/ 448594 h 827593"/>
                    <a:gd name="connsiteX12" fmla="*/ 53112 w 955547"/>
                    <a:gd name="connsiteY12" fmla="*/ 600205 h 827593"/>
                    <a:gd name="connsiteX13" fmla="*/ 284213 w 955547"/>
                    <a:gd name="connsiteY13" fmla="*/ 648788 h 827593"/>
                    <a:gd name="connsiteX14" fmla="*/ 471182 w 955547"/>
                    <a:gd name="connsiteY14" fmla="*/ 685526 h 827593"/>
                    <a:gd name="connsiteX15" fmla="*/ 710142 w 955547"/>
                    <a:gd name="connsiteY15" fmla="*/ 786598 h 827593"/>
                    <a:gd name="connsiteX16" fmla="*/ 717108 w 955547"/>
                    <a:gd name="connsiteY16" fmla="*/ 789185 h 827593"/>
                    <a:gd name="connsiteX0" fmla="*/ 717108 w 955547"/>
                    <a:gd name="connsiteY0" fmla="*/ 789220 h 827628"/>
                    <a:gd name="connsiteX1" fmla="*/ 955547 w 955547"/>
                    <a:gd name="connsiteY1" fmla="*/ 313657 h 827628"/>
                    <a:gd name="connsiteX2" fmla="*/ 672366 w 955547"/>
                    <a:gd name="connsiteY2" fmla="*/ 131261 h 827628"/>
                    <a:gd name="connsiteX3" fmla="*/ 654420 w 955547"/>
                    <a:gd name="connsiteY3" fmla="*/ 307826 h 827628"/>
                    <a:gd name="connsiteX4" fmla="*/ 667037 w 955547"/>
                    <a:gd name="connsiteY4" fmla="*/ 134282 h 827628"/>
                    <a:gd name="connsiteX5" fmla="*/ 222141 w 955547"/>
                    <a:gd name="connsiteY5" fmla="*/ 97 h 827628"/>
                    <a:gd name="connsiteX6" fmla="*/ 149703 w 955547"/>
                    <a:gd name="connsiteY6" fmla="*/ 118386 h 827628"/>
                    <a:gd name="connsiteX7" fmla="*/ 270337 w 955547"/>
                    <a:gd name="connsiteY7" fmla="*/ 169115 h 827628"/>
                    <a:gd name="connsiteX8" fmla="*/ 85788 w 955547"/>
                    <a:gd name="connsiteY8" fmla="*/ 187984 h 827628"/>
                    <a:gd name="connsiteX9" fmla="*/ 17036 w 955547"/>
                    <a:gd name="connsiteY9" fmla="*/ 303327 h 827628"/>
                    <a:gd name="connsiteX10" fmla="*/ 104603 w 955547"/>
                    <a:gd name="connsiteY10" fmla="*/ 390078 h 827628"/>
                    <a:gd name="connsiteX11" fmla="*/ 53155 w 955547"/>
                    <a:gd name="connsiteY11" fmla="*/ 448629 h 827628"/>
                    <a:gd name="connsiteX12" fmla="*/ 53112 w 955547"/>
                    <a:gd name="connsiteY12" fmla="*/ 600240 h 827628"/>
                    <a:gd name="connsiteX13" fmla="*/ 284213 w 955547"/>
                    <a:gd name="connsiteY13" fmla="*/ 648823 h 827628"/>
                    <a:gd name="connsiteX14" fmla="*/ 471182 w 955547"/>
                    <a:gd name="connsiteY14" fmla="*/ 685561 h 827628"/>
                    <a:gd name="connsiteX15" fmla="*/ 710142 w 955547"/>
                    <a:gd name="connsiteY15" fmla="*/ 786633 h 827628"/>
                    <a:gd name="connsiteX16" fmla="*/ 717108 w 955547"/>
                    <a:gd name="connsiteY16" fmla="*/ 789220 h 827628"/>
                    <a:gd name="connsiteX0" fmla="*/ 717108 w 955547"/>
                    <a:gd name="connsiteY0" fmla="*/ 789220 h 827628"/>
                    <a:gd name="connsiteX1" fmla="*/ 955547 w 955547"/>
                    <a:gd name="connsiteY1" fmla="*/ 313657 h 827628"/>
                    <a:gd name="connsiteX2" fmla="*/ 672366 w 955547"/>
                    <a:gd name="connsiteY2" fmla="*/ 131261 h 827628"/>
                    <a:gd name="connsiteX3" fmla="*/ 654420 w 955547"/>
                    <a:gd name="connsiteY3" fmla="*/ 307826 h 827628"/>
                    <a:gd name="connsiteX4" fmla="*/ 667037 w 955547"/>
                    <a:gd name="connsiteY4" fmla="*/ 134282 h 827628"/>
                    <a:gd name="connsiteX5" fmla="*/ 222141 w 955547"/>
                    <a:gd name="connsiteY5" fmla="*/ 97 h 827628"/>
                    <a:gd name="connsiteX6" fmla="*/ 149703 w 955547"/>
                    <a:gd name="connsiteY6" fmla="*/ 118386 h 827628"/>
                    <a:gd name="connsiteX7" fmla="*/ 270337 w 955547"/>
                    <a:gd name="connsiteY7" fmla="*/ 169115 h 827628"/>
                    <a:gd name="connsiteX8" fmla="*/ 85788 w 955547"/>
                    <a:gd name="connsiteY8" fmla="*/ 187984 h 827628"/>
                    <a:gd name="connsiteX9" fmla="*/ 17036 w 955547"/>
                    <a:gd name="connsiteY9" fmla="*/ 303327 h 827628"/>
                    <a:gd name="connsiteX10" fmla="*/ 104603 w 955547"/>
                    <a:gd name="connsiteY10" fmla="*/ 390078 h 827628"/>
                    <a:gd name="connsiteX11" fmla="*/ 53155 w 955547"/>
                    <a:gd name="connsiteY11" fmla="*/ 448629 h 827628"/>
                    <a:gd name="connsiteX12" fmla="*/ 53112 w 955547"/>
                    <a:gd name="connsiteY12" fmla="*/ 600240 h 827628"/>
                    <a:gd name="connsiteX13" fmla="*/ 284213 w 955547"/>
                    <a:gd name="connsiteY13" fmla="*/ 648823 h 827628"/>
                    <a:gd name="connsiteX14" fmla="*/ 471182 w 955547"/>
                    <a:gd name="connsiteY14" fmla="*/ 685561 h 827628"/>
                    <a:gd name="connsiteX15" fmla="*/ 710142 w 955547"/>
                    <a:gd name="connsiteY15" fmla="*/ 786633 h 827628"/>
                    <a:gd name="connsiteX16" fmla="*/ 717108 w 955547"/>
                    <a:gd name="connsiteY16" fmla="*/ 789220 h 827628"/>
                    <a:gd name="connsiteX0" fmla="*/ 714982 w 953421"/>
                    <a:gd name="connsiteY0" fmla="*/ 789220 h 827628"/>
                    <a:gd name="connsiteX1" fmla="*/ 953421 w 953421"/>
                    <a:gd name="connsiteY1" fmla="*/ 313657 h 827628"/>
                    <a:gd name="connsiteX2" fmla="*/ 670240 w 953421"/>
                    <a:gd name="connsiteY2" fmla="*/ 131261 h 827628"/>
                    <a:gd name="connsiteX3" fmla="*/ 652294 w 953421"/>
                    <a:gd name="connsiteY3" fmla="*/ 307826 h 827628"/>
                    <a:gd name="connsiteX4" fmla="*/ 664911 w 953421"/>
                    <a:gd name="connsiteY4" fmla="*/ 134282 h 827628"/>
                    <a:gd name="connsiteX5" fmla="*/ 220015 w 953421"/>
                    <a:gd name="connsiteY5" fmla="*/ 97 h 827628"/>
                    <a:gd name="connsiteX6" fmla="*/ 147577 w 953421"/>
                    <a:gd name="connsiteY6" fmla="*/ 118386 h 827628"/>
                    <a:gd name="connsiteX7" fmla="*/ 268211 w 953421"/>
                    <a:gd name="connsiteY7" fmla="*/ 169115 h 827628"/>
                    <a:gd name="connsiteX8" fmla="*/ 83662 w 953421"/>
                    <a:gd name="connsiteY8" fmla="*/ 187984 h 827628"/>
                    <a:gd name="connsiteX9" fmla="*/ 14910 w 953421"/>
                    <a:gd name="connsiteY9" fmla="*/ 303327 h 827628"/>
                    <a:gd name="connsiteX10" fmla="*/ 102477 w 953421"/>
                    <a:gd name="connsiteY10" fmla="*/ 390078 h 827628"/>
                    <a:gd name="connsiteX11" fmla="*/ 55413 w 953421"/>
                    <a:gd name="connsiteY11" fmla="*/ 414818 h 827628"/>
                    <a:gd name="connsiteX12" fmla="*/ 50986 w 953421"/>
                    <a:gd name="connsiteY12" fmla="*/ 600240 h 827628"/>
                    <a:gd name="connsiteX13" fmla="*/ 282087 w 953421"/>
                    <a:gd name="connsiteY13" fmla="*/ 648823 h 827628"/>
                    <a:gd name="connsiteX14" fmla="*/ 469056 w 953421"/>
                    <a:gd name="connsiteY14" fmla="*/ 685561 h 827628"/>
                    <a:gd name="connsiteX15" fmla="*/ 708016 w 953421"/>
                    <a:gd name="connsiteY15" fmla="*/ 786633 h 827628"/>
                    <a:gd name="connsiteX16" fmla="*/ 714982 w 953421"/>
                    <a:gd name="connsiteY16" fmla="*/ 789220 h 827628"/>
                    <a:gd name="connsiteX0" fmla="*/ 713193 w 951632"/>
                    <a:gd name="connsiteY0" fmla="*/ 789220 h 827628"/>
                    <a:gd name="connsiteX1" fmla="*/ 951632 w 951632"/>
                    <a:gd name="connsiteY1" fmla="*/ 313657 h 827628"/>
                    <a:gd name="connsiteX2" fmla="*/ 668451 w 951632"/>
                    <a:gd name="connsiteY2" fmla="*/ 131261 h 827628"/>
                    <a:gd name="connsiteX3" fmla="*/ 650505 w 951632"/>
                    <a:gd name="connsiteY3" fmla="*/ 307826 h 827628"/>
                    <a:gd name="connsiteX4" fmla="*/ 663122 w 951632"/>
                    <a:gd name="connsiteY4" fmla="*/ 134282 h 827628"/>
                    <a:gd name="connsiteX5" fmla="*/ 218226 w 951632"/>
                    <a:gd name="connsiteY5" fmla="*/ 97 h 827628"/>
                    <a:gd name="connsiteX6" fmla="*/ 145788 w 951632"/>
                    <a:gd name="connsiteY6" fmla="*/ 118386 h 827628"/>
                    <a:gd name="connsiteX7" fmla="*/ 266422 w 951632"/>
                    <a:gd name="connsiteY7" fmla="*/ 169115 h 827628"/>
                    <a:gd name="connsiteX8" fmla="*/ 81873 w 951632"/>
                    <a:gd name="connsiteY8" fmla="*/ 187984 h 827628"/>
                    <a:gd name="connsiteX9" fmla="*/ 13121 w 951632"/>
                    <a:gd name="connsiteY9" fmla="*/ 303327 h 827628"/>
                    <a:gd name="connsiteX10" fmla="*/ 100688 w 951632"/>
                    <a:gd name="connsiteY10" fmla="*/ 390078 h 827628"/>
                    <a:gd name="connsiteX11" fmla="*/ 53624 w 951632"/>
                    <a:gd name="connsiteY11" fmla="*/ 414818 h 827628"/>
                    <a:gd name="connsiteX12" fmla="*/ 72014 w 951632"/>
                    <a:gd name="connsiteY12" fmla="*/ 563954 h 827628"/>
                    <a:gd name="connsiteX13" fmla="*/ 280298 w 951632"/>
                    <a:gd name="connsiteY13" fmla="*/ 648823 h 827628"/>
                    <a:gd name="connsiteX14" fmla="*/ 467267 w 951632"/>
                    <a:gd name="connsiteY14" fmla="*/ 685561 h 827628"/>
                    <a:gd name="connsiteX15" fmla="*/ 706227 w 951632"/>
                    <a:gd name="connsiteY15" fmla="*/ 786633 h 827628"/>
                    <a:gd name="connsiteX16" fmla="*/ 713193 w 951632"/>
                    <a:gd name="connsiteY16" fmla="*/ 789220 h 827628"/>
                    <a:gd name="connsiteX0" fmla="*/ 713193 w 951632"/>
                    <a:gd name="connsiteY0" fmla="*/ 789220 h 827628"/>
                    <a:gd name="connsiteX1" fmla="*/ 951632 w 951632"/>
                    <a:gd name="connsiteY1" fmla="*/ 313657 h 827628"/>
                    <a:gd name="connsiteX2" fmla="*/ 668451 w 951632"/>
                    <a:gd name="connsiteY2" fmla="*/ 131261 h 827628"/>
                    <a:gd name="connsiteX3" fmla="*/ 650505 w 951632"/>
                    <a:gd name="connsiteY3" fmla="*/ 307826 h 827628"/>
                    <a:gd name="connsiteX4" fmla="*/ 663122 w 951632"/>
                    <a:gd name="connsiteY4" fmla="*/ 134282 h 827628"/>
                    <a:gd name="connsiteX5" fmla="*/ 218226 w 951632"/>
                    <a:gd name="connsiteY5" fmla="*/ 97 h 827628"/>
                    <a:gd name="connsiteX6" fmla="*/ 145788 w 951632"/>
                    <a:gd name="connsiteY6" fmla="*/ 118386 h 827628"/>
                    <a:gd name="connsiteX7" fmla="*/ 266422 w 951632"/>
                    <a:gd name="connsiteY7" fmla="*/ 169115 h 827628"/>
                    <a:gd name="connsiteX8" fmla="*/ 81873 w 951632"/>
                    <a:gd name="connsiteY8" fmla="*/ 187984 h 827628"/>
                    <a:gd name="connsiteX9" fmla="*/ 13121 w 951632"/>
                    <a:gd name="connsiteY9" fmla="*/ 303327 h 827628"/>
                    <a:gd name="connsiteX10" fmla="*/ 100688 w 951632"/>
                    <a:gd name="connsiteY10" fmla="*/ 390078 h 827628"/>
                    <a:gd name="connsiteX11" fmla="*/ 53624 w 951632"/>
                    <a:gd name="connsiteY11" fmla="*/ 414818 h 827628"/>
                    <a:gd name="connsiteX12" fmla="*/ 72014 w 951632"/>
                    <a:gd name="connsiteY12" fmla="*/ 563954 h 827628"/>
                    <a:gd name="connsiteX13" fmla="*/ 283185 w 951632"/>
                    <a:gd name="connsiteY13" fmla="*/ 608445 h 827628"/>
                    <a:gd name="connsiteX14" fmla="*/ 467267 w 951632"/>
                    <a:gd name="connsiteY14" fmla="*/ 685561 h 827628"/>
                    <a:gd name="connsiteX15" fmla="*/ 706227 w 951632"/>
                    <a:gd name="connsiteY15" fmla="*/ 786633 h 827628"/>
                    <a:gd name="connsiteX16" fmla="*/ 713193 w 951632"/>
                    <a:gd name="connsiteY16" fmla="*/ 789220 h 827628"/>
                    <a:gd name="connsiteX0" fmla="*/ 713193 w 951632"/>
                    <a:gd name="connsiteY0" fmla="*/ 789220 h 827628"/>
                    <a:gd name="connsiteX1" fmla="*/ 951632 w 951632"/>
                    <a:gd name="connsiteY1" fmla="*/ 313657 h 827628"/>
                    <a:gd name="connsiteX2" fmla="*/ 668451 w 951632"/>
                    <a:gd name="connsiteY2" fmla="*/ 131261 h 827628"/>
                    <a:gd name="connsiteX3" fmla="*/ 650505 w 951632"/>
                    <a:gd name="connsiteY3" fmla="*/ 307826 h 827628"/>
                    <a:gd name="connsiteX4" fmla="*/ 663122 w 951632"/>
                    <a:gd name="connsiteY4" fmla="*/ 134282 h 827628"/>
                    <a:gd name="connsiteX5" fmla="*/ 218226 w 951632"/>
                    <a:gd name="connsiteY5" fmla="*/ 97 h 827628"/>
                    <a:gd name="connsiteX6" fmla="*/ 145788 w 951632"/>
                    <a:gd name="connsiteY6" fmla="*/ 118386 h 827628"/>
                    <a:gd name="connsiteX7" fmla="*/ 266422 w 951632"/>
                    <a:gd name="connsiteY7" fmla="*/ 169115 h 827628"/>
                    <a:gd name="connsiteX8" fmla="*/ 81873 w 951632"/>
                    <a:gd name="connsiteY8" fmla="*/ 187984 h 827628"/>
                    <a:gd name="connsiteX9" fmla="*/ 13121 w 951632"/>
                    <a:gd name="connsiteY9" fmla="*/ 303327 h 827628"/>
                    <a:gd name="connsiteX10" fmla="*/ 100688 w 951632"/>
                    <a:gd name="connsiteY10" fmla="*/ 390078 h 827628"/>
                    <a:gd name="connsiteX11" fmla="*/ 53624 w 951632"/>
                    <a:gd name="connsiteY11" fmla="*/ 414818 h 827628"/>
                    <a:gd name="connsiteX12" fmla="*/ 72014 w 951632"/>
                    <a:gd name="connsiteY12" fmla="*/ 563954 h 827628"/>
                    <a:gd name="connsiteX13" fmla="*/ 283185 w 951632"/>
                    <a:gd name="connsiteY13" fmla="*/ 608445 h 827628"/>
                    <a:gd name="connsiteX14" fmla="*/ 467267 w 951632"/>
                    <a:gd name="connsiteY14" fmla="*/ 685561 h 827628"/>
                    <a:gd name="connsiteX15" fmla="*/ 706227 w 951632"/>
                    <a:gd name="connsiteY15" fmla="*/ 786633 h 827628"/>
                    <a:gd name="connsiteX16" fmla="*/ 713193 w 951632"/>
                    <a:gd name="connsiteY16" fmla="*/ 789220 h 827628"/>
                    <a:gd name="connsiteX0" fmla="*/ 713193 w 951632"/>
                    <a:gd name="connsiteY0" fmla="*/ 789220 h 827628"/>
                    <a:gd name="connsiteX1" fmla="*/ 951632 w 951632"/>
                    <a:gd name="connsiteY1" fmla="*/ 313657 h 827628"/>
                    <a:gd name="connsiteX2" fmla="*/ 668451 w 951632"/>
                    <a:gd name="connsiteY2" fmla="*/ 131261 h 827628"/>
                    <a:gd name="connsiteX3" fmla="*/ 650505 w 951632"/>
                    <a:gd name="connsiteY3" fmla="*/ 307826 h 827628"/>
                    <a:gd name="connsiteX4" fmla="*/ 663122 w 951632"/>
                    <a:gd name="connsiteY4" fmla="*/ 134282 h 827628"/>
                    <a:gd name="connsiteX5" fmla="*/ 218226 w 951632"/>
                    <a:gd name="connsiteY5" fmla="*/ 97 h 827628"/>
                    <a:gd name="connsiteX6" fmla="*/ 145788 w 951632"/>
                    <a:gd name="connsiteY6" fmla="*/ 118386 h 827628"/>
                    <a:gd name="connsiteX7" fmla="*/ 266422 w 951632"/>
                    <a:gd name="connsiteY7" fmla="*/ 169115 h 827628"/>
                    <a:gd name="connsiteX8" fmla="*/ 81873 w 951632"/>
                    <a:gd name="connsiteY8" fmla="*/ 187984 h 827628"/>
                    <a:gd name="connsiteX9" fmla="*/ 13121 w 951632"/>
                    <a:gd name="connsiteY9" fmla="*/ 303327 h 827628"/>
                    <a:gd name="connsiteX10" fmla="*/ 100688 w 951632"/>
                    <a:gd name="connsiteY10" fmla="*/ 390078 h 827628"/>
                    <a:gd name="connsiteX11" fmla="*/ 42216 w 951632"/>
                    <a:gd name="connsiteY11" fmla="*/ 432960 h 827628"/>
                    <a:gd name="connsiteX12" fmla="*/ 72014 w 951632"/>
                    <a:gd name="connsiteY12" fmla="*/ 563954 h 827628"/>
                    <a:gd name="connsiteX13" fmla="*/ 283185 w 951632"/>
                    <a:gd name="connsiteY13" fmla="*/ 608445 h 827628"/>
                    <a:gd name="connsiteX14" fmla="*/ 467267 w 951632"/>
                    <a:gd name="connsiteY14" fmla="*/ 685561 h 827628"/>
                    <a:gd name="connsiteX15" fmla="*/ 706227 w 951632"/>
                    <a:gd name="connsiteY15" fmla="*/ 786633 h 827628"/>
                    <a:gd name="connsiteX16" fmla="*/ 713193 w 951632"/>
                    <a:gd name="connsiteY16" fmla="*/ 789220 h 827628"/>
                    <a:gd name="connsiteX0" fmla="*/ 713193 w 951632"/>
                    <a:gd name="connsiteY0" fmla="*/ 789128 h 827536"/>
                    <a:gd name="connsiteX1" fmla="*/ 951632 w 951632"/>
                    <a:gd name="connsiteY1" fmla="*/ 313565 h 827536"/>
                    <a:gd name="connsiteX2" fmla="*/ 668451 w 951632"/>
                    <a:gd name="connsiteY2" fmla="*/ 131169 h 827536"/>
                    <a:gd name="connsiteX3" fmla="*/ 650505 w 951632"/>
                    <a:gd name="connsiteY3" fmla="*/ 307734 h 827536"/>
                    <a:gd name="connsiteX4" fmla="*/ 663122 w 951632"/>
                    <a:gd name="connsiteY4" fmla="*/ 134190 h 827536"/>
                    <a:gd name="connsiteX5" fmla="*/ 218226 w 951632"/>
                    <a:gd name="connsiteY5" fmla="*/ 5 h 827536"/>
                    <a:gd name="connsiteX6" fmla="*/ 127812 w 951632"/>
                    <a:gd name="connsiteY6" fmla="*/ 137933 h 827536"/>
                    <a:gd name="connsiteX7" fmla="*/ 266422 w 951632"/>
                    <a:gd name="connsiteY7" fmla="*/ 169023 h 827536"/>
                    <a:gd name="connsiteX8" fmla="*/ 81873 w 951632"/>
                    <a:gd name="connsiteY8" fmla="*/ 187892 h 827536"/>
                    <a:gd name="connsiteX9" fmla="*/ 13121 w 951632"/>
                    <a:gd name="connsiteY9" fmla="*/ 303235 h 827536"/>
                    <a:gd name="connsiteX10" fmla="*/ 100688 w 951632"/>
                    <a:gd name="connsiteY10" fmla="*/ 389986 h 827536"/>
                    <a:gd name="connsiteX11" fmla="*/ 42216 w 951632"/>
                    <a:gd name="connsiteY11" fmla="*/ 432868 h 827536"/>
                    <a:gd name="connsiteX12" fmla="*/ 72014 w 951632"/>
                    <a:gd name="connsiteY12" fmla="*/ 563862 h 827536"/>
                    <a:gd name="connsiteX13" fmla="*/ 283185 w 951632"/>
                    <a:gd name="connsiteY13" fmla="*/ 608353 h 827536"/>
                    <a:gd name="connsiteX14" fmla="*/ 467267 w 951632"/>
                    <a:gd name="connsiteY14" fmla="*/ 685469 h 827536"/>
                    <a:gd name="connsiteX15" fmla="*/ 706227 w 951632"/>
                    <a:gd name="connsiteY15" fmla="*/ 786541 h 827536"/>
                    <a:gd name="connsiteX16" fmla="*/ 713193 w 951632"/>
                    <a:gd name="connsiteY16" fmla="*/ 789128 h 827536"/>
                    <a:gd name="connsiteX0" fmla="*/ 713193 w 951632"/>
                    <a:gd name="connsiteY0" fmla="*/ 789128 h 827536"/>
                    <a:gd name="connsiteX1" fmla="*/ 951632 w 951632"/>
                    <a:gd name="connsiteY1" fmla="*/ 313565 h 827536"/>
                    <a:gd name="connsiteX2" fmla="*/ 668451 w 951632"/>
                    <a:gd name="connsiteY2" fmla="*/ 131169 h 827536"/>
                    <a:gd name="connsiteX3" fmla="*/ 650505 w 951632"/>
                    <a:gd name="connsiteY3" fmla="*/ 307734 h 827536"/>
                    <a:gd name="connsiteX4" fmla="*/ 663122 w 951632"/>
                    <a:gd name="connsiteY4" fmla="*/ 134190 h 827536"/>
                    <a:gd name="connsiteX5" fmla="*/ 218226 w 951632"/>
                    <a:gd name="connsiteY5" fmla="*/ 5 h 827536"/>
                    <a:gd name="connsiteX6" fmla="*/ 127812 w 951632"/>
                    <a:gd name="connsiteY6" fmla="*/ 137933 h 827536"/>
                    <a:gd name="connsiteX7" fmla="*/ 266422 w 951632"/>
                    <a:gd name="connsiteY7" fmla="*/ 169023 h 827536"/>
                    <a:gd name="connsiteX8" fmla="*/ 81873 w 951632"/>
                    <a:gd name="connsiteY8" fmla="*/ 187892 h 827536"/>
                    <a:gd name="connsiteX9" fmla="*/ 13121 w 951632"/>
                    <a:gd name="connsiteY9" fmla="*/ 303235 h 827536"/>
                    <a:gd name="connsiteX10" fmla="*/ 172860 w 951632"/>
                    <a:gd name="connsiteY10" fmla="*/ 395989 h 827536"/>
                    <a:gd name="connsiteX11" fmla="*/ 42216 w 951632"/>
                    <a:gd name="connsiteY11" fmla="*/ 432868 h 827536"/>
                    <a:gd name="connsiteX12" fmla="*/ 72014 w 951632"/>
                    <a:gd name="connsiteY12" fmla="*/ 563862 h 827536"/>
                    <a:gd name="connsiteX13" fmla="*/ 283185 w 951632"/>
                    <a:gd name="connsiteY13" fmla="*/ 608353 h 827536"/>
                    <a:gd name="connsiteX14" fmla="*/ 467267 w 951632"/>
                    <a:gd name="connsiteY14" fmla="*/ 685469 h 827536"/>
                    <a:gd name="connsiteX15" fmla="*/ 706227 w 951632"/>
                    <a:gd name="connsiteY15" fmla="*/ 786541 h 827536"/>
                    <a:gd name="connsiteX16" fmla="*/ 713193 w 951632"/>
                    <a:gd name="connsiteY16" fmla="*/ 789128 h 827536"/>
                    <a:gd name="connsiteX0" fmla="*/ 713193 w 718933"/>
                    <a:gd name="connsiteY0" fmla="*/ 789128 h 827536"/>
                    <a:gd name="connsiteX1" fmla="*/ 668451 w 718933"/>
                    <a:gd name="connsiteY1" fmla="*/ 131169 h 827536"/>
                    <a:gd name="connsiteX2" fmla="*/ 650505 w 718933"/>
                    <a:gd name="connsiteY2" fmla="*/ 307734 h 827536"/>
                    <a:gd name="connsiteX3" fmla="*/ 663122 w 718933"/>
                    <a:gd name="connsiteY3" fmla="*/ 134190 h 827536"/>
                    <a:gd name="connsiteX4" fmla="*/ 218226 w 718933"/>
                    <a:gd name="connsiteY4" fmla="*/ 5 h 827536"/>
                    <a:gd name="connsiteX5" fmla="*/ 127812 w 718933"/>
                    <a:gd name="connsiteY5" fmla="*/ 137933 h 827536"/>
                    <a:gd name="connsiteX6" fmla="*/ 266422 w 718933"/>
                    <a:gd name="connsiteY6" fmla="*/ 169023 h 827536"/>
                    <a:gd name="connsiteX7" fmla="*/ 81873 w 718933"/>
                    <a:gd name="connsiteY7" fmla="*/ 187892 h 827536"/>
                    <a:gd name="connsiteX8" fmla="*/ 13121 w 718933"/>
                    <a:gd name="connsiteY8" fmla="*/ 303235 h 827536"/>
                    <a:gd name="connsiteX9" fmla="*/ 172860 w 718933"/>
                    <a:gd name="connsiteY9" fmla="*/ 395989 h 827536"/>
                    <a:gd name="connsiteX10" fmla="*/ 42216 w 718933"/>
                    <a:gd name="connsiteY10" fmla="*/ 432868 h 827536"/>
                    <a:gd name="connsiteX11" fmla="*/ 72014 w 718933"/>
                    <a:gd name="connsiteY11" fmla="*/ 563862 h 827536"/>
                    <a:gd name="connsiteX12" fmla="*/ 283185 w 718933"/>
                    <a:gd name="connsiteY12" fmla="*/ 608353 h 827536"/>
                    <a:gd name="connsiteX13" fmla="*/ 467267 w 718933"/>
                    <a:gd name="connsiteY13" fmla="*/ 685469 h 827536"/>
                    <a:gd name="connsiteX14" fmla="*/ 706227 w 718933"/>
                    <a:gd name="connsiteY14" fmla="*/ 786541 h 827536"/>
                    <a:gd name="connsiteX15" fmla="*/ 713193 w 718933"/>
                    <a:gd name="connsiteY15" fmla="*/ 789128 h 827536"/>
                    <a:gd name="connsiteX0" fmla="*/ 713193 w 718933"/>
                    <a:gd name="connsiteY0" fmla="*/ 789128 h 827536"/>
                    <a:gd name="connsiteX1" fmla="*/ 668451 w 718933"/>
                    <a:gd name="connsiteY1" fmla="*/ 131169 h 827536"/>
                    <a:gd name="connsiteX2" fmla="*/ 650505 w 718933"/>
                    <a:gd name="connsiteY2" fmla="*/ 307734 h 827536"/>
                    <a:gd name="connsiteX3" fmla="*/ 663122 w 718933"/>
                    <a:gd name="connsiteY3" fmla="*/ 134190 h 827536"/>
                    <a:gd name="connsiteX4" fmla="*/ 218226 w 718933"/>
                    <a:gd name="connsiteY4" fmla="*/ 5 h 827536"/>
                    <a:gd name="connsiteX5" fmla="*/ 127812 w 718933"/>
                    <a:gd name="connsiteY5" fmla="*/ 137933 h 827536"/>
                    <a:gd name="connsiteX6" fmla="*/ 266422 w 718933"/>
                    <a:gd name="connsiteY6" fmla="*/ 169023 h 827536"/>
                    <a:gd name="connsiteX7" fmla="*/ 81873 w 718933"/>
                    <a:gd name="connsiteY7" fmla="*/ 187892 h 827536"/>
                    <a:gd name="connsiteX8" fmla="*/ 13121 w 718933"/>
                    <a:gd name="connsiteY8" fmla="*/ 303235 h 827536"/>
                    <a:gd name="connsiteX9" fmla="*/ 172860 w 718933"/>
                    <a:gd name="connsiteY9" fmla="*/ 395989 h 827536"/>
                    <a:gd name="connsiteX10" fmla="*/ 42216 w 718933"/>
                    <a:gd name="connsiteY10" fmla="*/ 432868 h 827536"/>
                    <a:gd name="connsiteX11" fmla="*/ 72014 w 718933"/>
                    <a:gd name="connsiteY11" fmla="*/ 563862 h 827536"/>
                    <a:gd name="connsiteX12" fmla="*/ 283185 w 718933"/>
                    <a:gd name="connsiteY12" fmla="*/ 608353 h 827536"/>
                    <a:gd name="connsiteX13" fmla="*/ 467267 w 718933"/>
                    <a:gd name="connsiteY13" fmla="*/ 685469 h 827536"/>
                    <a:gd name="connsiteX14" fmla="*/ 706227 w 718933"/>
                    <a:gd name="connsiteY14" fmla="*/ 786541 h 827536"/>
                    <a:gd name="connsiteX15" fmla="*/ 713193 w 718933"/>
                    <a:gd name="connsiteY15" fmla="*/ 789128 h 827536"/>
                    <a:gd name="connsiteX0" fmla="*/ 706227 w 716083"/>
                    <a:gd name="connsiteY0" fmla="*/ 786541 h 786541"/>
                    <a:gd name="connsiteX1" fmla="*/ 668451 w 716083"/>
                    <a:gd name="connsiteY1" fmla="*/ 131169 h 786541"/>
                    <a:gd name="connsiteX2" fmla="*/ 650505 w 716083"/>
                    <a:gd name="connsiteY2" fmla="*/ 307734 h 786541"/>
                    <a:gd name="connsiteX3" fmla="*/ 663122 w 716083"/>
                    <a:gd name="connsiteY3" fmla="*/ 134190 h 786541"/>
                    <a:gd name="connsiteX4" fmla="*/ 218226 w 716083"/>
                    <a:gd name="connsiteY4" fmla="*/ 5 h 786541"/>
                    <a:gd name="connsiteX5" fmla="*/ 127812 w 716083"/>
                    <a:gd name="connsiteY5" fmla="*/ 137933 h 786541"/>
                    <a:gd name="connsiteX6" fmla="*/ 266422 w 716083"/>
                    <a:gd name="connsiteY6" fmla="*/ 169023 h 786541"/>
                    <a:gd name="connsiteX7" fmla="*/ 81873 w 716083"/>
                    <a:gd name="connsiteY7" fmla="*/ 187892 h 786541"/>
                    <a:gd name="connsiteX8" fmla="*/ 13121 w 716083"/>
                    <a:gd name="connsiteY8" fmla="*/ 303235 h 786541"/>
                    <a:gd name="connsiteX9" fmla="*/ 172860 w 716083"/>
                    <a:gd name="connsiteY9" fmla="*/ 395989 h 786541"/>
                    <a:gd name="connsiteX10" fmla="*/ 42216 w 716083"/>
                    <a:gd name="connsiteY10" fmla="*/ 432868 h 786541"/>
                    <a:gd name="connsiteX11" fmla="*/ 72014 w 716083"/>
                    <a:gd name="connsiteY11" fmla="*/ 563862 h 786541"/>
                    <a:gd name="connsiteX12" fmla="*/ 283185 w 716083"/>
                    <a:gd name="connsiteY12" fmla="*/ 608353 h 786541"/>
                    <a:gd name="connsiteX13" fmla="*/ 467267 w 716083"/>
                    <a:gd name="connsiteY13" fmla="*/ 685469 h 786541"/>
                    <a:gd name="connsiteX14" fmla="*/ 706227 w 716083"/>
                    <a:gd name="connsiteY14" fmla="*/ 786541 h 786541"/>
                    <a:gd name="connsiteX0" fmla="*/ 467267 w 668451"/>
                    <a:gd name="connsiteY0" fmla="*/ 685469 h 685469"/>
                    <a:gd name="connsiteX1" fmla="*/ 668451 w 668451"/>
                    <a:gd name="connsiteY1" fmla="*/ 131169 h 685469"/>
                    <a:gd name="connsiteX2" fmla="*/ 650505 w 668451"/>
                    <a:gd name="connsiteY2" fmla="*/ 307734 h 685469"/>
                    <a:gd name="connsiteX3" fmla="*/ 663122 w 668451"/>
                    <a:gd name="connsiteY3" fmla="*/ 134190 h 685469"/>
                    <a:gd name="connsiteX4" fmla="*/ 218226 w 668451"/>
                    <a:gd name="connsiteY4" fmla="*/ 5 h 685469"/>
                    <a:gd name="connsiteX5" fmla="*/ 127812 w 668451"/>
                    <a:gd name="connsiteY5" fmla="*/ 137933 h 685469"/>
                    <a:gd name="connsiteX6" fmla="*/ 266422 w 668451"/>
                    <a:gd name="connsiteY6" fmla="*/ 169023 h 685469"/>
                    <a:gd name="connsiteX7" fmla="*/ 81873 w 668451"/>
                    <a:gd name="connsiteY7" fmla="*/ 187892 h 685469"/>
                    <a:gd name="connsiteX8" fmla="*/ 13121 w 668451"/>
                    <a:gd name="connsiteY8" fmla="*/ 303235 h 685469"/>
                    <a:gd name="connsiteX9" fmla="*/ 172860 w 668451"/>
                    <a:gd name="connsiteY9" fmla="*/ 395989 h 685469"/>
                    <a:gd name="connsiteX10" fmla="*/ 42216 w 668451"/>
                    <a:gd name="connsiteY10" fmla="*/ 432868 h 685469"/>
                    <a:gd name="connsiteX11" fmla="*/ 72014 w 668451"/>
                    <a:gd name="connsiteY11" fmla="*/ 563862 h 685469"/>
                    <a:gd name="connsiteX12" fmla="*/ 283185 w 668451"/>
                    <a:gd name="connsiteY12" fmla="*/ 608353 h 685469"/>
                    <a:gd name="connsiteX13" fmla="*/ 467267 w 668451"/>
                    <a:gd name="connsiteY13" fmla="*/ 685469 h 685469"/>
                    <a:gd name="connsiteX0" fmla="*/ 467267 w 707002"/>
                    <a:gd name="connsiteY0" fmla="*/ 685467 h 685467"/>
                    <a:gd name="connsiteX1" fmla="*/ 668451 w 707002"/>
                    <a:gd name="connsiteY1" fmla="*/ 131167 h 685467"/>
                    <a:gd name="connsiteX2" fmla="*/ 663122 w 707002"/>
                    <a:gd name="connsiteY2" fmla="*/ 134188 h 685467"/>
                    <a:gd name="connsiteX3" fmla="*/ 218226 w 707002"/>
                    <a:gd name="connsiteY3" fmla="*/ 3 h 685467"/>
                    <a:gd name="connsiteX4" fmla="*/ 127812 w 707002"/>
                    <a:gd name="connsiteY4" fmla="*/ 137931 h 685467"/>
                    <a:gd name="connsiteX5" fmla="*/ 266422 w 707002"/>
                    <a:gd name="connsiteY5" fmla="*/ 169021 h 685467"/>
                    <a:gd name="connsiteX6" fmla="*/ 81873 w 707002"/>
                    <a:gd name="connsiteY6" fmla="*/ 187890 h 685467"/>
                    <a:gd name="connsiteX7" fmla="*/ 13121 w 707002"/>
                    <a:gd name="connsiteY7" fmla="*/ 303233 h 685467"/>
                    <a:gd name="connsiteX8" fmla="*/ 172860 w 707002"/>
                    <a:gd name="connsiteY8" fmla="*/ 395987 h 685467"/>
                    <a:gd name="connsiteX9" fmla="*/ 42216 w 707002"/>
                    <a:gd name="connsiteY9" fmla="*/ 432866 h 685467"/>
                    <a:gd name="connsiteX10" fmla="*/ 72014 w 707002"/>
                    <a:gd name="connsiteY10" fmla="*/ 563860 h 685467"/>
                    <a:gd name="connsiteX11" fmla="*/ 283185 w 707002"/>
                    <a:gd name="connsiteY11" fmla="*/ 608351 h 685467"/>
                    <a:gd name="connsiteX12" fmla="*/ 467267 w 707002"/>
                    <a:gd name="connsiteY12" fmla="*/ 685467 h 685467"/>
                    <a:gd name="connsiteX0" fmla="*/ 467267 w 668451"/>
                    <a:gd name="connsiteY0" fmla="*/ 685511 h 685511"/>
                    <a:gd name="connsiteX1" fmla="*/ 668451 w 668451"/>
                    <a:gd name="connsiteY1" fmla="*/ 131211 h 685511"/>
                    <a:gd name="connsiteX2" fmla="*/ 218226 w 668451"/>
                    <a:gd name="connsiteY2" fmla="*/ 47 h 685511"/>
                    <a:gd name="connsiteX3" fmla="*/ 127812 w 668451"/>
                    <a:gd name="connsiteY3" fmla="*/ 137975 h 685511"/>
                    <a:gd name="connsiteX4" fmla="*/ 266422 w 668451"/>
                    <a:gd name="connsiteY4" fmla="*/ 169065 h 685511"/>
                    <a:gd name="connsiteX5" fmla="*/ 81873 w 668451"/>
                    <a:gd name="connsiteY5" fmla="*/ 187934 h 685511"/>
                    <a:gd name="connsiteX6" fmla="*/ 13121 w 668451"/>
                    <a:gd name="connsiteY6" fmla="*/ 303277 h 685511"/>
                    <a:gd name="connsiteX7" fmla="*/ 172860 w 668451"/>
                    <a:gd name="connsiteY7" fmla="*/ 396031 h 685511"/>
                    <a:gd name="connsiteX8" fmla="*/ 42216 w 668451"/>
                    <a:gd name="connsiteY8" fmla="*/ 432910 h 685511"/>
                    <a:gd name="connsiteX9" fmla="*/ 72014 w 668451"/>
                    <a:gd name="connsiteY9" fmla="*/ 563904 h 685511"/>
                    <a:gd name="connsiteX10" fmla="*/ 283185 w 668451"/>
                    <a:gd name="connsiteY10" fmla="*/ 608395 h 685511"/>
                    <a:gd name="connsiteX11" fmla="*/ 467267 w 668451"/>
                    <a:gd name="connsiteY11" fmla="*/ 685511 h 685511"/>
                    <a:gd name="connsiteX0" fmla="*/ 467267 w 593848"/>
                    <a:gd name="connsiteY0" fmla="*/ 685973 h 685973"/>
                    <a:gd name="connsiteX1" fmla="*/ 593848 w 593848"/>
                    <a:gd name="connsiteY1" fmla="*/ 183212 h 685973"/>
                    <a:gd name="connsiteX2" fmla="*/ 218226 w 593848"/>
                    <a:gd name="connsiteY2" fmla="*/ 509 h 685973"/>
                    <a:gd name="connsiteX3" fmla="*/ 127812 w 593848"/>
                    <a:gd name="connsiteY3" fmla="*/ 138437 h 685973"/>
                    <a:gd name="connsiteX4" fmla="*/ 266422 w 593848"/>
                    <a:gd name="connsiteY4" fmla="*/ 169527 h 685973"/>
                    <a:gd name="connsiteX5" fmla="*/ 81873 w 593848"/>
                    <a:gd name="connsiteY5" fmla="*/ 188396 h 685973"/>
                    <a:gd name="connsiteX6" fmla="*/ 13121 w 593848"/>
                    <a:gd name="connsiteY6" fmla="*/ 303739 h 685973"/>
                    <a:gd name="connsiteX7" fmla="*/ 172860 w 593848"/>
                    <a:gd name="connsiteY7" fmla="*/ 396493 h 685973"/>
                    <a:gd name="connsiteX8" fmla="*/ 42216 w 593848"/>
                    <a:gd name="connsiteY8" fmla="*/ 433372 h 685973"/>
                    <a:gd name="connsiteX9" fmla="*/ 72014 w 593848"/>
                    <a:gd name="connsiteY9" fmla="*/ 564366 h 685973"/>
                    <a:gd name="connsiteX10" fmla="*/ 283185 w 593848"/>
                    <a:gd name="connsiteY10" fmla="*/ 608857 h 685973"/>
                    <a:gd name="connsiteX11" fmla="*/ 467267 w 593848"/>
                    <a:gd name="connsiteY11" fmla="*/ 685973 h 685973"/>
                    <a:gd name="connsiteX0" fmla="*/ 357021 w 593848"/>
                    <a:gd name="connsiteY0" fmla="*/ 664467 h 664467"/>
                    <a:gd name="connsiteX1" fmla="*/ 593848 w 593848"/>
                    <a:gd name="connsiteY1" fmla="*/ 183212 h 664467"/>
                    <a:gd name="connsiteX2" fmla="*/ 218226 w 593848"/>
                    <a:gd name="connsiteY2" fmla="*/ 509 h 664467"/>
                    <a:gd name="connsiteX3" fmla="*/ 127812 w 593848"/>
                    <a:gd name="connsiteY3" fmla="*/ 138437 h 664467"/>
                    <a:gd name="connsiteX4" fmla="*/ 266422 w 593848"/>
                    <a:gd name="connsiteY4" fmla="*/ 169527 h 664467"/>
                    <a:gd name="connsiteX5" fmla="*/ 81873 w 593848"/>
                    <a:gd name="connsiteY5" fmla="*/ 188396 h 664467"/>
                    <a:gd name="connsiteX6" fmla="*/ 13121 w 593848"/>
                    <a:gd name="connsiteY6" fmla="*/ 303739 h 664467"/>
                    <a:gd name="connsiteX7" fmla="*/ 172860 w 593848"/>
                    <a:gd name="connsiteY7" fmla="*/ 396493 h 664467"/>
                    <a:gd name="connsiteX8" fmla="*/ 42216 w 593848"/>
                    <a:gd name="connsiteY8" fmla="*/ 433372 h 664467"/>
                    <a:gd name="connsiteX9" fmla="*/ 72014 w 593848"/>
                    <a:gd name="connsiteY9" fmla="*/ 564366 h 664467"/>
                    <a:gd name="connsiteX10" fmla="*/ 283185 w 593848"/>
                    <a:gd name="connsiteY10" fmla="*/ 608857 h 664467"/>
                    <a:gd name="connsiteX11" fmla="*/ 357021 w 593848"/>
                    <a:gd name="connsiteY11" fmla="*/ 664467 h 664467"/>
                    <a:gd name="connsiteX0" fmla="*/ 357021 w 557043"/>
                    <a:gd name="connsiteY0" fmla="*/ 664161 h 664161"/>
                    <a:gd name="connsiteX1" fmla="*/ 557043 w 557043"/>
                    <a:gd name="connsiteY1" fmla="*/ 165389 h 664161"/>
                    <a:gd name="connsiteX2" fmla="*/ 218226 w 557043"/>
                    <a:gd name="connsiteY2" fmla="*/ 203 h 664161"/>
                    <a:gd name="connsiteX3" fmla="*/ 127812 w 557043"/>
                    <a:gd name="connsiteY3" fmla="*/ 138131 h 664161"/>
                    <a:gd name="connsiteX4" fmla="*/ 266422 w 557043"/>
                    <a:gd name="connsiteY4" fmla="*/ 169221 h 664161"/>
                    <a:gd name="connsiteX5" fmla="*/ 81873 w 557043"/>
                    <a:gd name="connsiteY5" fmla="*/ 188090 h 664161"/>
                    <a:gd name="connsiteX6" fmla="*/ 13121 w 557043"/>
                    <a:gd name="connsiteY6" fmla="*/ 303433 h 664161"/>
                    <a:gd name="connsiteX7" fmla="*/ 172860 w 557043"/>
                    <a:gd name="connsiteY7" fmla="*/ 396187 h 664161"/>
                    <a:gd name="connsiteX8" fmla="*/ 42216 w 557043"/>
                    <a:gd name="connsiteY8" fmla="*/ 433066 h 664161"/>
                    <a:gd name="connsiteX9" fmla="*/ 72014 w 557043"/>
                    <a:gd name="connsiteY9" fmla="*/ 564060 h 664161"/>
                    <a:gd name="connsiteX10" fmla="*/ 283185 w 557043"/>
                    <a:gd name="connsiteY10" fmla="*/ 608551 h 664161"/>
                    <a:gd name="connsiteX11" fmla="*/ 357021 w 557043"/>
                    <a:gd name="connsiteY11" fmla="*/ 664161 h 664161"/>
                    <a:gd name="connsiteX0" fmla="*/ 357021 w 557491"/>
                    <a:gd name="connsiteY0" fmla="*/ 664161 h 664161"/>
                    <a:gd name="connsiteX1" fmla="*/ 557043 w 557491"/>
                    <a:gd name="connsiteY1" fmla="*/ 165389 h 664161"/>
                    <a:gd name="connsiteX2" fmla="*/ 218226 w 557491"/>
                    <a:gd name="connsiteY2" fmla="*/ 203 h 664161"/>
                    <a:gd name="connsiteX3" fmla="*/ 127812 w 557491"/>
                    <a:gd name="connsiteY3" fmla="*/ 138131 h 664161"/>
                    <a:gd name="connsiteX4" fmla="*/ 266422 w 557491"/>
                    <a:gd name="connsiteY4" fmla="*/ 169221 h 664161"/>
                    <a:gd name="connsiteX5" fmla="*/ 81873 w 557491"/>
                    <a:gd name="connsiteY5" fmla="*/ 188090 h 664161"/>
                    <a:gd name="connsiteX6" fmla="*/ 13121 w 557491"/>
                    <a:gd name="connsiteY6" fmla="*/ 303433 h 664161"/>
                    <a:gd name="connsiteX7" fmla="*/ 172860 w 557491"/>
                    <a:gd name="connsiteY7" fmla="*/ 396187 h 664161"/>
                    <a:gd name="connsiteX8" fmla="*/ 42216 w 557491"/>
                    <a:gd name="connsiteY8" fmla="*/ 433066 h 664161"/>
                    <a:gd name="connsiteX9" fmla="*/ 72014 w 557491"/>
                    <a:gd name="connsiteY9" fmla="*/ 564060 h 664161"/>
                    <a:gd name="connsiteX10" fmla="*/ 283185 w 557491"/>
                    <a:gd name="connsiteY10" fmla="*/ 608551 h 664161"/>
                    <a:gd name="connsiteX11" fmla="*/ 357021 w 557491"/>
                    <a:gd name="connsiteY11" fmla="*/ 664161 h 664161"/>
                    <a:gd name="connsiteX0" fmla="*/ 357021 w 557696"/>
                    <a:gd name="connsiteY0" fmla="*/ 664161 h 664161"/>
                    <a:gd name="connsiteX1" fmla="*/ 557043 w 557696"/>
                    <a:gd name="connsiteY1" fmla="*/ 165389 h 664161"/>
                    <a:gd name="connsiteX2" fmla="*/ 218226 w 557696"/>
                    <a:gd name="connsiteY2" fmla="*/ 203 h 664161"/>
                    <a:gd name="connsiteX3" fmla="*/ 127812 w 557696"/>
                    <a:gd name="connsiteY3" fmla="*/ 138131 h 664161"/>
                    <a:gd name="connsiteX4" fmla="*/ 266422 w 557696"/>
                    <a:gd name="connsiteY4" fmla="*/ 169221 h 664161"/>
                    <a:gd name="connsiteX5" fmla="*/ 81873 w 557696"/>
                    <a:gd name="connsiteY5" fmla="*/ 188090 h 664161"/>
                    <a:gd name="connsiteX6" fmla="*/ 13121 w 557696"/>
                    <a:gd name="connsiteY6" fmla="*/ 303433 h 664161"/>
                    <a:gd name="connsiteX7" fmla="*/ 172860 w 557696"/>
                    <a:gd name="connsiteY7" fmla="*/ 396187 h 664161"/>
                    <a:gd name="connsiteX8" fmla="*/ 42216 w 557696"/>
                    <a:gd name="connsiteY8" fmla="*/ 433066 h 664161"/>
                    <a:gd name="connsiteX9" fmla="*/ 72014 w 557696"/>
                    <a:gd name="connsiteY9" fmla="*/ 564060 h 664161"/>
                    <a:gd name="connsiteX10" fmla="*/ 283185 w 557696"/>
                    <a:gd name="connsiteY10" fmla="*/ 608551 h 664161"/>
                    <a:gd name="connsiteX11" fmla="*/ 357021 w 557696"/>
                    <a:gd name="connsiteY11" fmla="*/ 664161 h 664161"/>
                    <a:gd name="connsiteX0" fmla="*/ 357021 w 502346"/>
                    <a:gd name="connsiteY0" fmla="*/ 664221 h 664221"/>
                    <a:gd name="connsiteX1" fmla="*/ 500995 w 502346"/>
                    <a:gd name="connsiteY1" fmla="*/ 169586 h 664221"/>
                    <a:gd name="connsiteX2" fmla="*/ 218226 w 502346"/>
                    <a:gd name="connsiteY2" fmla="*/ 263 h 664221"/>
                    <a:gd name="connsiteX3" fmla="*/ 127812 w 502346"/>
                    <a:gd name="connsiteY3" fmla="*/ 138191 h 664221"/>
                    <a:gd name="connsiteX4" fmla="*/ 266422 w 502346"/>
                    <a:gd name="connsiteY4" fmla="*/ 169281 h 664221"/>
                    <a:gd name="connsiteX5" fmla="*/ 81873 w 502346"/>
                    <a:gd name="connsiteY5" fmla="*/ 188150 h 664221"/>
                    <a:gd name="connsiteX6" fmla="*/ 13121 w 502346"/>
                    <a:gd name="connsiteY6" fmla="*/ 303493 h 664221"/>
                    <a:gd name="connsiteX7" fmla="*/ 172860 w 502346"/>
                    <a:gd name="connsiteY7" fmla="*/ 396247 h 664221"/>
                    <a:gd name="connsiteX8" fmla="*/ 42216 w 502346"/>
                    <a:gd name="connsiteY8" fmla="*/ 433126 h 664221"/>
                    <a:gd name="connsiteX9" fmla="*/ 72014 w 502346"/>
                    <a:gd name="connsiteY9" fmla="*/ 564120 h 664221"/>
                    <a:gd name="connsiteX10" fmla="*/ 283185 w 502346"/>
                    <a:gd name="connsiteY10" fmla="*/ 608611 h 664221"/>
                    <a:gd name="connsiteX11" fmla="*/ 357021 w 502346"/>
                    <a:gd name="connsiteY11" fmla="*/ 664221 h 664221"/>
                    <a:gd name="connsiteX0" fmla="*/ 339231 w 502010"/>
                    <a:gd name="connsiteY0" fmla="*/ 616466 h 616466"/>
                    <a:gd name="connsiteX1" fmla="*/ 500995 w 502010"/>
                    <a:gd name="connsiteY1" fmla="*/ 169586 h 616466"/>
                    <a:gd name="connsiteX2" fmla="*/ 218226 w 502010"/>
                    <a:gd name="connsiteY2" fmla="*/ 263 h 616466"/>
                    <a:gd name="connsiteX3" fmla="*/ 127812 w 502010"/>
                    <a:gd name="connsiteY3" fmla="*/ 138191 h 616466"/>
                    <a:gd name="connsiteX4" fmla="*/ 266422 w 502010"/>
                    <a:gd name="connsiteY4" fmla="*/ 169281 h 616466"/>
                    <a:gd name="connsiteX5" fmla="*/ 81873 w 502010"/>
                    <a:gd name="connsiteY5" fmla="*/ 188150 h 616466"/>
                    <a:gd name="connsiteX6" fmla="*/ 13121 w 502010"/>
                    <a:gd name="connsiteY6" fmla="*/ 303493 h 616466"/>
                    <a:gd name="connsiteX7" fmla="*/ 172860 w 502010"/>
                    <a:gd name="connsiteY7" fmla="*/ 396247 h 616466"/>
                    <a:gd name="connsiteX8" fmla="*/ 42216 w 502010"/>
                    <a:gd name="connsiteY8" fmla="*/ 433126 h 616466"/>
                    <a:gd name="connsiteX9" fmla="*/ 72014 w 502010"/>
                    <a:gd name="connsiteY9" fmla="*/ 564120 h 616466"/>
                    <a:gd name="connsiteX10" fmla="*/ 283185 w 502010"/>
                    <a:gd name="connsiteY10" fmla="*/ 608611 h 616466"/>
                    <a:gd name="connsiteX11" fmla="*/ 339231 w 502010"/>
                    <a:gd name="connsiteY11" fmla="*/ 616466 h 616466"/>
                    <a:gd name="connsiteX0" fmla="*/ 339231 w 502010"/>
                    <a:gd name="connsiteY0" fmla="*/ 616395 h 616395"/>
                    <a:gd name="connsiteX1" fmla="*/ 500995 w 502010"/>
                    <a:gd name="connsiteY1" fmla="*/ 169515 h 616395"/>
                    <a:gd name="connsiteX2" fmla="*/ 218226 w 502010"/>
                    <a:gd name="connsiteY2" fmla="*/ 192 h 616395"/>
                    <a:gd name="connsiteX3" fmla="*/ 127812 w 502010"/>
                    <a:gd name="connsiteY3" fmla="*/ 138120 h 616395"/>
                    <a:gd name="connsiteX4" fmla="*/ 232309 w 502010"/>
                    <a:gd name="connsiteY4" fmla="*/ 237773 h 616395"/>
                    <a:gd name="connsiteX5" fmla="*/ 81873 w 502010"/>
                    <a:gd name="connsiteY5" fmla="*/ 188079 h 616395"/>
                    <a:gd name="connsiteX6" fmla="*/ 13121 w 502010"/>
                    <a:gd name="connsiteY6" fmla="*/ 303422 h 616395"/>
                    <a:gd name="connsiteX7" fmla="*/ 172860 w 502010"/>
                    <a:gd name="connsiteY7" fmla="*/ 396176 h 616395"/>
                    <a:gd name="connsiteX8" fmla="*/ 42216 w 502010"/>
                    <a:gd name="connsiteY8" fmla="*/ 433055 h 616395"/>
                    <a:gd name="connsiteX9" fmla="*/ 72014 w 502010"/>
                    <a:gd name="connsiteY9" fmla="*/ 564049 h 616395"/>
                    <a:gd name="connsiteX10" fmla="*/ 283185 w 502010"/>
                    <a:gd name="connsiteY10" fmla="*/ 608540 h 616395"/>
                    <a:gd name="connsiteX11" fmla="*/ 339231 w 502010"/>
                    <a:gd name="connsiteY11" fmla="*/ 616395 h 616395"/>
                    <a:gd name="connsiteX0" fmla="*/ 339231 w 502010"/>
                    <a:gd name="connsiteY0" fmla="*/ 616383 h 616383"/>
                    <a:gd name="connsiteX1" fmla="*/ 500995 w 502010"/>
                    <a:gd name="connsiteY1" fmla="*/ 169503 h 616383"/>
                    <a:gd name="connsiteX2" fmla="*/ 218226 w 502010"/>
                    <a:gd name="connsiteY2" fmla="*/ 180 h 616383"/>
                    <a:gd name="connsiteX3" fmla="*/ 127812 w 502010"/>
                    <a:gd name="connsiteY3" fmla="*/ 138108 h 616383"/>
                    <a:gd name="connsiteX4" fmla="*/ 233238 w 502010"/>
                    <a:gd name="connsiteY4" fmla="*/ 193339 h 616383"/>
                    <a:gd name="connsiteX5" fmla="*/ 81873 w 502010"/>
                    <a:gd name="connsiteY5" fmla="*/ 188067 h 616383"/>
                    <a:gd name="connsiteX6" fmla="*/ 13121 w 502010"/>
                    <a:gd name="connsiteY6" fmla="*/ 303410 h 616383"/>
                    <a:gd name="connsiteX7" fmla="*/ 172860 w 502010"/>
                    <a:gd name="connsiteY7" fmla="*/ 396164 h 616383"/>
                    <a:gd name="connsiteX8" fmla="*/ 42216 w 502010"/>
                    <a:gd name="connsiteY8" fmla="*/ 433043 h 616383"/>
                    <a:gd name="connsiteX9" fmla="*/ 72014 w 502010"/>
                    <a:gd name="connsiteY9" fmla="*/ 564037 h 616383"/>
                    <a:gd name="connsiteX10" fmla="*/ 283185 w 502010"/>
                    <a:gd name="connsiteY10" fmla="*/ 608528 h 616383"/>
                    <a:gd name="connsiteX11" fmla="*/ 339231 w 502010"/>
                    <a:gd name="connsiteY11" fmla="*/ 616383 h 616383"/>
                    <a:gd name="connsiteX0" fmla="*/ 339231 w 502010"/>
                    <a:gd name="connsiteY0" fmla="*/ 573703 h 573703"/>
                    <a:gd name="connsiteX1" fmla="*/ 500995 w 502010"/>
                    <a:gd name="connsiteY1" fmla="*/ 126823 h 573703"/>
                    <a:gd name="connsiteX2" fmla="*/ 200338 w 502010"/>
                    <a:gd name="connsiteY2" fmla="*/ 260 h 573703"/>
                    <a:gd name="connsiteX3" fmla="*/ 127812 w 502010"/>
                    <a:gd name="connsiteY3" fmla="*/ 95428 h 573703"/>
                    <a:gd name="connsiteX4" fmla="*/ 233238 w 502010"/>
                    <a:gd name="connsiteY4" fmla="*/ 150659 h 573703"/>
                    <a:gd name="connsiteX5" fmla="*/ 81873 w 502010"/>
                    <a:gd name="connsiteY5" fmla="*/ 145387 h 573703"/>
                    <a:gd name="connsiteX6" fmla="*/ 13121 w 502010"/>
                    <a:gd name="connsiteY6" fmla="*/ 260730 h 573703"/>
                    <a:gd name="connsiteX7" fmla="*/ 172860 w 502010"/>
                    <a:gd name="connsiteY7" fmla="*/ 353484 h 573703"/>
                    <a:gd name="connsiteX8" fmla="*/ 42216 w 502010"/>
                    <a:gd name="connsiteY8" fmla="*/ 390363 h 573703"/>
                    <a:gd name="connsiteX9" fmla="*/ 72014 w 502010"/>
                    <a:gd name="connsiteY9" fmla="*/ 521357 h 573703"/>
                    <a:gd name="connsiteX10" fmla="*/ 283185 w 502010"/>
                    <a:gd name="connsiteY10" fmla="*/ 565848 h 573703"/>
                    <a:gd name="connsiteX11" fmla="*/ 339231 w 502010"/>
                    <a:gd name="connsiteY11" fmla="*/ 573703 h 573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2010" h="573703">
                      <a:moveTo>
                        <a:pt x="339231" y="573703"/>
                      </a:moveTo>
                      <a:cubicBezTo>
                        <a:pt x="452446" y="572807"/>
                        <a:pt x="510542" y="206548"/>
                        <a:pt x="500995" y="126823"/>
                      </a:cubicBezTo>
                      <a:cubicBezTo>
                        <a:pt x="459488" y="12579"/>
                        <a:pt x="262535" y="5493"/>
                        <a:pt x="200338" y="260"/>
                      </a:cubicBezTo>
                      <a:cubicBezTo>
                        <a:pt x="138141" y="-4973"/>
                        <a:pt x="122329" y="70362"/>
                        <a:pt x="127812" y="95428"/>
                      </a:cubicBezTo>
                      <a:cubicBezTo>
                        <a:pt x="133295" y="120495"/>
                        <a:pt x="240894" y="142333"/>
                        <a:pt x="233238" y="150659"/>
                      </a:cubicBezTo>
                      <a:cubicBezTo>
                        <a:pt x="225582" y="158985"/>
                        <a:pt x="143389" y="139097"/>
                        <a:pt x="81873" y="145387"/>
                      </a:cubicBezTo>
                      <a:cubicBezTo>
                        <a:pt x="-3058" y="156500"/>
                        <a:pt x="-13868" y="206754"/>
                        <a:pt x="13121" y="260730"/>
                      </a:cubicBezTo>
                      <a:cubicBezTo>
                        <a:pt x="91438" y="348307"/>
                        <a:pt x="168011" y="331879"/>
                        <a:pt x="172860" y="353484"/>
                      </a:cubicBezTo>
                      <a:cubicBezTo>
                        <a:pt x="177709" y="375089"/>
                        <a:pt x="59024" y="362384"/>
                        <a:pt x="42216" y="390363"/>
                      </a:cubicBezTo>
                      <a:cubicBezTo>
                        <a:pt x="25408" y="418342"/>
                        <a:pt x="577" y="481140"/>
                        <a:pt x="72014" y="521357"/>
                      </a:cubicBezTo>
                      <a:cubicBezTo>
                        <a:pt x="197518" y="541861"/>
                        <a:pt x="184141" y="566713"/>
                        <a:pt x="283185" y="565848"/>
                      </a:cubicBezTo>
                      <a:cubicBezTo>
                        <a:pt x="336590" y="571561"/>
                        <a:pt x="300337" y="559680"/>
                        <a:pt x="339231" y="573703"/>
                      </a:cubicBezTo>
                      <a:close/>
                    </a:path>
                  </a:pathLst>
                </a:custGeom>
                <a:solidFill>
                  <a:srgbClr val="FFD102"/>
                </a:solidFill>
                <a:ln w="12700" cap="flat" cmpd="sng" algn="ctr">
                  <a:solidFill>
                    <a:sysClr val="windowText" lastClr="000000"/>
                  </a:soli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pic>
          <p:nvPicPr>
            <p:cNvPr id="111" name="Picture 110" descr="A close up of a sign&#10;&#10;Description generated with high confidence">
              <a:extLst>
                <a:ext uri="{FF2B5EF4-FFF2-40B4-BE49-F238E27FC236}">
                  <a16:creationId xmlns:a16="http://schemas.microsoft.com/office/drawing/2014/main" id="{B464AAB1-965E-4175-90BC-DAD5B5EBAB72}"/>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rot="374681">
              <a:off x="3461017" y="4456801"/>
              <a:ext cx="231912" cy="231912"/>
            </a:xfrm>
            <a:prstGeom prst="rect">
              <a:avLst/>
            </a:prstGeom>
          </p:spPr>
        </p:pic>
      </p:grpSp>
    </p:spTree>
    <p:extLst>
      <p:ext uri="{BB962C8B-B14F-4D97-AF65-F5344CB8AC3E}">
        <p14:creationId xmlns:p14="http://schemas.microsoft.com/office/powerpoint/2010/main" val="4101026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nodeType="withEffect">
                                  <p:stCondLst>
                                    <p:cond delay="0"/>
                                  </p:stCondLst>
                                  <p:childTnLst>
                                    <p:animMotion origin="layout" path="M 2.77556E-17 3.7037E-6 L -0.01024 -0.16505 " pathEditMode="relative" rAng="0" ptsTypes="AA">
                                      <p:cBhvr>
                                        <p:cTn id="6" dur="1000" fill="hold"/>
                                        <p:tgtEl>
                                          <p:spTgt spid="77"/>
                                        </p:tgtEl>
                                        <p:attrNameLst>
                                          <p:attrName>ppt_x</p:attrName>
                                          <p:attrName>ppt_y</p:attrName>
                                        </p:attrNameLst>
                                      </p:cBhvr>
                                      <p:rCtr x="-521" y="-8264"/>
                                    </p:animMotion>
                                  </p:childTnLst>
                                </p:cTn>
                              </p:par>
                            </p:childTnLst>
                          </p:cTn>
                        </p:par>
                        <p:par>
                          <p:cTn id="7" fill="hold">
                            <p:stCondLst>
                              <p:cond delay="1000"/>
                            </p:stCondLst>
                            <p:childTnLst>
                              <p:par>
                                <p:cTn id="8" presetID="10" presetClass="exit" presetSubtype="0" fill="hold" nodeType="afterEffect">
                                  <p:stCondLst>
                                    <p:cond delay="0"/>
                                  </p:stCondLst>
                                  <p:childTnLst>
                                    <p:animEffect transition="out" filter="fade">
                                      <p:cBhvr>
                                        <p:cTn id="9" dur="500"/>
                                        <p:tgtEl>
                                          <p:spTgt spid="77"/>
                                        </p:tgtEl>
                                      </p:cBhvr>
                                    </p:animEffect>
                                    <p:set>
                                      <p:cBhvr>
                                        <p:cTn id="10" dur="1" fill="hold">
                                          <p:stCondLst>
                                            <p:cond delay="499"/>
                                          </p:stCondLst>
                                        </p:cTn>
                                        <p:tgtEl>
                                          <p:spTgt spid="77"/>
                                        </p:tgtEl>
                                        <p:attrNameLst>
                                          <p:attrName>style.visibility</p:attrName>
                                        </p:attrNameLst>
                                      </p:cBhvr>
                                      <p:to>
                                        <p:strVal val="hidden"/>
                                      </p:to>
                                    </p:set>
                                  </p:childTnLst>
                                </p:cTn>
                              </p:par>
                              <p:par>
                                <p:cTn id="11" presetID="10" presetClass="entr" presetSubtype="0" fill="hold" nodeType="withEffect">
                                  <p:stCondLst>
                                    <p:cond delay="0"/>
                                  </p:stCondLst>
                                  <p:childTnLst>
                                    <p:set>
                                      <p:cBhvr>
                                        <p:cTn id="12" dur="1" fill="hold">
                                          <p:stCondLst>
                                            <p:cond delay="0"/>
                                          </p:stCondLst>
                                        </p:cTn>
                                        <p:tgtEl>
                                          <p:spTgt spid="109"/>
                                        </p:tgtEl>
                                        <p:attrNameLst>
                                          <p:attrName>style.visibility</p:attrName>
                                        </p:attrNameLst>
                                      </p:cBhvr>
                                      <p:to>
                                        <p:strVal val="visible"/>
                                      </p:to>
                                    </p:set>
                                    <p:animEffect transition="in" filter="fade">
                                      <p:cBhvr>
                                        <p:cTn id="13" dur="500"/>
                                        <p:tgtEl>
                                          <p:spTgt spid="109"/>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fade">
                                      <p:cBhvr>
                                        <p:cTn id="18"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46100" y="956173"/>
            <a:ext cx="7153927" cy="656728"/>
          </a:xfrm>
        </p:spPr>
        <p:txBody>
          <a:bodyPr>
            <a:normAutofit/>
          </a:bodyPr>
          <a:lstStyle/>
          <a:p>
            <a:r>
              <a:rPr lang="en-US" sz="4000" b="1" dirty="0">
                <a:latin typeface="Calibri" panose="020F0502020204030204" pitchFamily="34" charset="0"/>
                <a:cs typeface="Calibri" panose="020F0502020204030204" pitchFamily="34" charset="0"/>
              </a:rPr>
              <a:t>Inventory Value Practice</a:t>
            </a:r>
          </a:p>
        </p:txBody>
      </p:sp>
      <p:sp>
        <p:nvSpPr>
          <p:cNvPr id="5" name="Content Placeholder 2"/>
          <p:cNvSpPr txBox="1">
            <a:spLocks/>
          </p:cNvSpPr>
          <p:nvPr/>
        </p:nvSpPr>
        <p:spPr>
          <a:xfrm>
            <a:off x="546100" y="1751078"/>
            <a:ext cx="8140700" cy="1364916"/>
          </a:xfrm>
          <a:prstGeom prst="rect">
            <a:avLst/>
          </a:prstGeom>
        </p:spPr>
        <p:txBody>
          <a:bodyPr vert="horz" lIns="91440" tIns="45720" rIns="91440" bIns="45720" rtlCol="0" anchor="t">
            <a:normAutofit/>
          </a:bodyPr>
          <a:lstStyle>
            <a:lvl1pPr marL="228600" indent="-228600" algn="l" defTabSz="685800" rtl="0" eaLnBrk="1" latinLnBrk="0" hangingPunct="1">
              <a:lnSpc>
                <a:spcPct val="120000"/>
              </a:lnSpc>
              <a:spcBef>
                <a:spcPts val="1000"/>
              </a:spcBef>
              <a:buClr>
                <a:schemeClr val="accent1"/>
              </a:buClr>
              <a:buSzPct val="100000"/>
              <a:buFont typeface="Arial" panose="020B0604020202020204" pitchFamily="34" charset="0"/>
              <a:buChar char="•"/>
              <a:defRPr sz="2000" kern="1200" cap="none">
                <a:solidFill>
                  <a:schemeClr val="tx1"/>
                </a:solidFill>
                <a:effectLst/>
                <a:latin typeface="+mn-lt"/>
                <a:ea typeface="+mn-ea"/>
                <a:cs typeface="+mn-cs"/>
              </a:defRPr>
            </a:lvl1pPr>
            <a:lvl2pPr marL="6858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baseline="0">
                <a:solidFill>
                  <a:schemeClr val="tx1"/>
                </a:solidFill>
                <a:effectLst/>
                <a:latin typeface="+mn-lt"/>
                <a:ea typeface="+mn-ea"/>
                <a:cs typeface="+mn-cs"/>
              </a:defRPr>
            </a:lvl2pPr>
            <a:lvl3pPr marL="11430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a:solidFill>
                  <a:schemeClr val="tx1"/>
                </a:solidFill>
                <a:effectLst/>
                <a:latin typeface="+mn-lt"/>
                <a:ea typeface="+mn-ea"/>
                <a:cs typeface="+mn-cs"/>
              </a:defRPr>
            </a:lvl3pPr>
            <a:lvl4pPr marL="16002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400" kern="1200" cap="none" baseline="0">
                <a:solidFill>
                  <a:schemeClr val="tx1"/>
                </a:solidFill>
                <a:effectLst/>
                <a:latin typeface="+mn-lt"/>
                <a:ea typeface="+mn-ea"/>
                <a:cs typeface="+mn-cs"/>
              </a:defRPr>
            </a:lvl4pPr>
            <a:lvl5pPr marL="20574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200" kern="1200" cap="none">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9pPr>
          </a:lstStyle>
          <a:p>
            <a:pPr marL="0" indent="0">
              <a:lnSpc>
                <a:spcPct val="100000"/>
              </a:lnSpc>
              <a:buFont typeface="Arial" panose="020B0604020202020204" pitchFamily="34" charset="0"/>
              <a:buNone/>
            </a:pPr>
            <a:r>
              <a:rPr lang="en-US" sz="2600" dirty="0">
                <a:latin typeface="Calibri" panose="020F0502020204030204" pitchFamily="34" charset="0"/>
                <a:cs typeface="Calibri" panose="020F0502020204030204" pitchFamily="34" charset="0"/>
              </a:rPr>
              <a:t>Now that quantity has been entered into the correct column. The Total Value now reflects the actual amount of product in inventory. </a:t>
            </a:r>
          </a:p>
        </p:txBody>
      </p:sp>
      <p:grpSp>
        <p:nvGrpSpPr>
          <p:cNvPr id="47" name="Group 46"/>
          <p:cNvGrpSpPr/>
          <p:nvPr/>
        </p:nvGrpSpPr>
        <p:grpSpPr>
          <a:xfrm>
            <a:off x="546100" y="3115994"/>
            <a:ext cx="8295957" cy="3016437"/>
            <a:chOff x="177981" y="2771486"/>
            <a:chExt cx="8295957" cy="3016437"/>
          </a:xfrm>
        </p:grpSpPr>
        <p:grpSp>
          <p:nvGrpSpPr>
            <p:cNvPr id="8" name="Group 7"/>
            <p:cNvGrpSpPr/>
            <p:nvPr/>
          </p:nvGrpSpPr>
          <p:grpSpPr>
            <a:xfrm>
              <a:off x="177981" y="2771486"/>
              <a:ext cx="8295957" cy="3016437"/>
              <a:chOff x="368382" y="2771486"/>
              <a:chExt cx="8295957" cy="3016437"/>
            </a:xfrm>
          </p:grpSpPr>
          <p:grpSp>
            <p:nvGrpSpPr>
              <p:cNvPr id="7" name="Group 6"/>
              <p:cNvGrpSpPr/>
              <p:nvPr/>
            </p:nvGrpSpPr>
            <p:grpSpPr>
              <a:xfrm>
                <a:off x="368382" y="2771486"/>
                <a:ext cx="8295957" cy="3016437"/>
                <a:chOff x="-389694" y="2101918"/>
                <a:chExt cx="8295957" cy="3016437"/>
              </a:xfrm>
            </p:grpSpPr>
            <p:pic>
              <p:nvPicPr>
                <p:cNvPr id="45" name="Picture 44"/>
                <p:cNvPicPr>
                  <a:picLocks noChangeAspect="1"/>
                </p:cNvPicPr>
                <p:nvPr/>
              </p:nvPicPr>
              <p:blipFill rotWithShape="1">
                <a:blip r:embed="rId2" cstate="email">
                  <a:extLst>
                    <a:ext uri="{28A0092B-C50C-407E-A947-70E740481C1C}">
                      <a14:useLocalDpi xmlns:a14="http://schemas.microsoft.com/office/drawing/2010/main"/>
                    </a:ext>
                  </a:extLst>
                </a:blip>
                <a:srcRect l="-1" r="21718"/>
                <a:stretch/>
              </p:blipFill>
              <p:spPr>
                <a:xfrm>
                  <a:off x="-389694" y="2101919"/>
                  <a:ext cx="7545868" cy="3016436"/>
                </a:xfrm>
                <a:prstGeom prst="rect">
                  <a:avLst/>
                </a:prstGeom>
              </p:spPr>
            </p:pic>
            <p:pic>
              <p:nvPicPr>
                <p:cNvPr id="44" name="Picture 43"/>
                <p:cNvPicPr>
                  <a:picLocks noChangeAspect="1"/>
                </p:cNvPicPr>
                <p:nvPr/>
              </p:nvPicPr>
              <p:blipFill rotWithShape="1">
                <a:blip r:embed="rId2" cstate="email">
                  <a:extLst>
                    <a:ext uri="{28A0092B-C50C-407E-A947-70E740481C1C}">
                      <a14:useLocalDpi xmlns:a14="http://schemas.microsoft.com/office/drawing/2010/main"/>
                    </a:ext>
                  </a:extLst>
                </a:blip>
                <a:srcRect l="78695" b="29977"/>
                <a:stretch/>
              </p:blipFill>
              <p:spPr>
                <a:xfrm>
                  <a:off x="5852587" y="2101918"/>
                  <a:ext cx="2053676" cy="2112203"/>
                </a:xfrm>
                <a:prstGeom prst="rect">
                  <a:avLst/>
                </a:prstGeom>
              </p:spPr>
            </p:pic>
          </p:grpSp>
          <p:pic>
            <p:nvPicPr>
              <p:cNvPr id="6" name="Picture 5"/>
              <p:cNvPicPr>
                <a:picLocks noChangeAspect="1"/>
              </p:cNvPicPr>
              <p:nvPr/>
            </p:nvPicPr>
            <p:blipFill rotWithShape="1">
              <a:blip r:embed="rId3" cstate="email">
                <a:extLst>
                  <a:ext uri="{28A0092B-C50C-407E-A947-70E740481C1C}">
                    <a14:useLocalDpi xmlns:a14="http://schemas.microsoft.com/office/drawing/2010/main"/>
                  </a:ext>
                </a:extLst>
              </a:blip>
              <a:srcRect l="80467" t="440"/>
              <a:stretch/>
            </p:blipFill>
            <p:spPr>
              <a:xfrm>
                <a:off x="7352907" y="4532399"/>
                <a:ext cx="1025613" cy="256418"/>
              </a:xfrm>
              <a:prstGeom prst="rect">
                <a:avLst/>
              </a:prstGeom>
            </p:spPr>
          </p:pic>
          <p:pic>
            <p:nvPicPr>
              <p:cNvPr id="46" name="Picture 45"/>
              <p:cNvPicPr>
                <a:picLocks noChangeAspect="1"/>
              </p:cNvPicPr>
              <p:nvPr/>
            </p:nvPicPr>
            <p:blipFill rotWithShape="1">
              <a:blip r:embed="rId3" cstate="email">
                <a:extLst>
                  <a:ext uri="{28A0092B-C50C-407E-A947-70E740481C1C}">
                    <a14:useLocalDpi xmlns:a14="http://schemas.microsoft.com/office/drawing/2010/main"/>
                  </a:ext>
                </a:extLst>
              </a:blip>
              <a:srcRect r="80546" b="10792"/>
              <a:stretch/>
            </p:blipFill>
            <p:spPr>
              <a:xfrm>
                <a:off x="4475556" y="4536271"/>
                <a:ext cx="1020272" cy="233691"/>
              </a:xfrm>
              <a:prstGeom prst="rect">
                <a:avLst/>
              </a:prstGeom>
            </p:spPr>
          </p:pic>
        </p:grpSp>
        <p:sp>
          <p:nvSpPr>
            <p:cNvPr id="9" name="Rectangle 8"/>
            <p:cNvSpPr/>
            <p:nvPr/>
          </p:nvSpPr>
          <p:spPr>
            <a:xfrm>
              <a:off x="205751" y="4516406"/>
              <a:ext cx="7982368" cy="272411"/>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8" name="Oval 47"/>
          <p:cNvSpPr/>
          <p:nvPr/>
        </p:nvSpPr>
        <p:spPr>
          <a:xfrm>
            <a:off x="4439653" y="4818462"/>
            <a:ext cx="577515" cy="362991"/>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9361643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wheel(1)">
                                      <p:cBhvr>
                                        <p:cTn id="7" dur="10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81264" y="956173"/>
            <a:ext cx="7218764" cy="523712"/>
          </a:xfrm>
        </p:spPr>
        <p:txBody>
          <a:bodyPr>
            <a:noAutofit/>
          </a:bodyPr>
          <a:lstStyle/>
          <a:p>
            <a:r>
              <a:rPr lang="en-US" sz="3600" b="1" dirty="0">
                <a:latin typeface="Calibri" panose="020F0502020204030204" pitchFamily="34" charset="0"/>
                <a:cs typeface="Calibri" panose="020F0502020204030204" pitchFamily="34" charset="0"/>
              </a:rPr>
              <a:t>Inventory Scenario</a:t>
            </a:r>
          </a:p>
        </p:txBody>
      </p:sp>
      <p:sp>
        <p:nvSpPr>
          <p:cNvPr id="3" name="Content Placeholder 2"/>
          <p:cNvSpPr>
            <a:spLocks noGrp="1"/>
          </p:cNvSpPr>
          <p:nvPr>
            <p:ph idx="1"/>
          </p:nvPr>
        </p:nvSpPr>
        <p:spPr>
          <a:xfrm>
            <a:off x="481264" y="1777449"/>
            <a:ext cx="8193504" cy="1131733"/>
          </a:xfrm>
        </p:spPr>
        <p:txBody>
          <a:bodyPr>
            <a:normAutofit/>
          </a:bodyPr>
          <a:lstStyle/>
          <a:p>
            <a:pPr marL="0" indent="0">
              <a:buNone/>
            </a:pPr>
            <a:r>
              <a:rPr lang="en-US" sz="2600" dirty="0">
                <a:solidFill>
                  <a:srgbClr val="000000"/>
                </a:solidFill>
                <a:latin typeface="Calibri" panose="020F0502020204030204" pitchFamily="34" charset="0"/>
                <a:cs typeface="Calibri" panose="020F0502020204030204" pitchFamily="34" charset="0"/>
              </a:rPr>
              <a:t>As a FSM, it is your responsibility to complete the cafeteria inventory on the last operating day of each month.</a:t>
            </a:r>
          </a:p>
        </p:txBody>
      </p:sp>
      <p:sp>
        <p:nvSpPr>
          <p:cNvPr id="6" name="TextBox 5"/>
          <p:cNvSpPr txBox="1"/>
          <p:nvPr/>
        </p:nvSpPr>
        <p:spPr>
          <a:xfrm>
            <a:off x="481264" y="2934173"/>
            <a:ext cx="4648200" cy="2758202"/>
          </a:xfrm>
          <a:prstGeom prst="roundRect">
            <a:avLst/>
          </a:prstGeom>
          <a:solidFill>
            <a:srgbClr val="D58B78"/>
          </a:solid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600" b="0" i="0" u="none" strike="noStrike" kern="1200" cap="none" spc="0" normalizeH="0" baseline="0" noProof="0" dirty="0">
                <a:ln>
                  <a:noFill/>
                </a:ln>
                <a:solidFill>
                  <a:srgbClr val="000000"/>
                </a:solidFill>
                <a:effectLst/>
                <a:uLnTx/>
                <a:uFillTx/>
                <a:latin typeface="Calibri"/>
                <a:ea typeface="+mn-ea"/>
                <a:cs typeface="+mn-cs"/>
              </a:rPr>
              <a:t>Today we will discuss tips to simplify the inventory process.</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2600" b="0" i="0" u="none" strike="noStrike" kern="1200" cap="none" spc="0" normalizeH="0" baseline="0" noProof="0" dirty="0">
              <a:ln>
                <a:noFill/>
              </a:ln>
              <a:solidFill>
                <a:srgbClr val="000000"/>
              </a:solidFill>
              <a:effectLst/>
              <a:uLnTx/>
              <a:uFillTx/>
              <a:latin typeface="Calibri"/>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600" b="0" i="0" u="none" strike="noStrike" kern="1200" cap="none" spc="0" normalizeH="0" baseline="0" noProof="0" dirty="0">
                <a:ln>
                  <a:noFill/>
                </a:ln>
                <a:solidFill>
                  <a:srgbClr val="000000"/>
                </a:solidFill>
                <a:effectLst/>
                <a:uLnTx/>
                <a:uFillTx/>
                <a:latin typeface="Calibri"/>
                <a:ea typeface="+mn-ea"/>
                <a:cs typeface="+mn-cs"/>
              </a:rPr>
              <a:t>In addition, we will discuss how to avoid leaving, “money on the shelf.”</a:t>
            </a:r>
          </a:p>
        </p:txBody>
      </p:sp>
      <p:pic>
        <p:nvPicPr>
          <p:cNvPr id="7" name="Picture 6"/>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474368" y="2971034"/>
            <a:ext cx="3200400" cy="1797714"/>
          </a:xfrm>
          <a:prstGeom prst="rect">
            <a:avLst/>
          </a:prstGeom>
        </p:spPr>
      </p:pic>
    </p:spTree>
    <p:extLst>
      <p:ext uri="{BB962C8B-B14F-4D97-AF65-F5344CB8AC3E}">
        <p14:creationId xmlns:p14="http://schemas.microsoft.com/office/powerpoint/2010/main" val="1415255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par>
                                <p:cTn id="8" presetID="22" presetClass="entr" presetSubtype="1" fill="hold"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wipe(up)">
                                      <p:cBhvr>
                                        <p:cTn id="1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46100" y="956173"/>
            <a:ext cx="7153927" cy="656728"/>
          </a:xfrm>
          <a:solidFill>
            <a:schemeClr val="accent2"/>
          </a:solidFill>
        </p:spPr>
        <p:txBody>
          <a:bodyPr>
            <a:normAutofit/>
          </a:bodyPr>
          <a:lstStyle/>
          <a:p>
            <a:r>
              <a:rPr lang="en-US" sz="4000" b="1" dirty="0">
                <a:latin typeface="Calibri" panose="020F0502020204030204" pitchFamily="34" charset="0"/>
                <a:cs typeface="Calibri" panose="020F0502020204030204" pitchFamily="34" charset="0"/>
              </a:rPr>
              <a:t>EZ- Steps Ordering</a:t>
            </a:r>
          </a:p>
        </p:txBody>
      </p:sp>
      <p:sp>
        <p:nvSpPr>
          <p:cNvPr id="3" name="Content Placeholder 2"/>
          <p:cNvSpPr>
            <a:spLocks noGrp="1"/>
          </p:cNvSpPr>
          <p:nvPr>
            <p:ph idx="1"/>
          </p:nvPr>
        </p:nvSpPr>
        <p:spPr>
          <a:xfrm>
            <a:off x="546100" y="1922119"/>
            <a:ext cx="8140700" cy="960782"/>
          </a:xfrm>
        </p:spPr>
        <p:txBody>
          <a:bodyPr>
            <a:normAutofit/>
          </a:bodyPr>
          <a:lstStyle/>
          <a:p>
            <a:pPr marL="0" indent="0">
              <a:lnSpc>
                <a:spcPct val="100000"/>
              </a:lnSpc>
              <a:buNone/>
            </a:pPr>
            <a:r>
              <a:rPr lang="en-US" sz="2600" dirty="0">
                <a:latin typeface="Calibri" panose="020F0502020204030204" pitchFamily="34" charset="0"/>
                <a:cs typeface="Calibri" panose="020F0502020204030204" pitchFamily="34" charset="0"/>
              </a:rPr>
              <a:t>Menu planning ensures that there are no food shortages or overages in your cafeteria. EZ-Steps helps to:</a:t>
            </a:r>
          </a:p>
        </p:txBody>
      </p:sp>
      <p:pic>
        <p:nvPicPr>
          <p:cNvPr id="5" name="Picture 4"/>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1746764" y="4765193"/>
            <a:ext cx="6080553" cy="1267860"/>
          </a:xfrm>
          <a:prstGeom prst="rect">
            <a:avLst/>
          </a:prstGeom>
        </p:spPr>
      </p:pic>
      <p:sp>
        <p:nvSpPr>
          <p:cNvPr id="6" name="Content Placeholder 2"/>
          <p:cNvSpPr txBox="1">
            <a:spLocks/>
          </p:cNvSpPr>
          <p:nvPr/>
        </p:nvSpPr>
        <p:spPr>
          <a:xfrm>
            <a:off x="546100" y="2882901"/>
            <a:ext cx="8140700" cy="1882292"/>
          </a:xfrm>
          <a:prstGeom prst="rect">
            <a:avLst/>
          </a:prstGeom>
        </p:spPr>
        <p:txBody>
          <a:bodyPr vert="horz" lIns="91440" tIns="45720" rIns="91440" bIns="45720" rtlCol="0" anchor="t">
            <a:normAutofit/>
          </a:bodyPr>
          <a:lstStyle>
            <a:lvl1pPr marL="228600" indent="-228600" algn="l" defTabSz="685800" rtl="0" eaLnBrk="1" latinLnBrk="0" hangingPunct="1">
              <a:lnSpc>
                <a:spcPct val="120000"/>
              </a:lnSpc>
              <a:spcBef>
                <a:spcPts val="1000"/>
              </a:spcBef>
              <a:buClr>
                <a:schemeClr val="accent1"/>
              </a:buClr>
              <a:buSzPct val="100000"/>
              <a:buFont typeface="Arial" panose="020B0604020202020204" pitchFamily="34" charset="0"/>
              <a:buChar char="•"/>
              <a:defRPr sz="2000" kern="1200" cap="none">
                <a:solidFill>
                  <a:schemeClr val="tx1"/>
                </a:solidFill>
                <a:effectLst/>
                <a:latin typeface="+mn-lt"/>
                <a:ea typeface="+mn-ea"/>
                <a:cs typeface="+mn-cs"/>
              </a:defRPr>
            </a:lvl1pPr>
            <a:lvl2pPr marL="6858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baseline="0">
                <a:solidFill>
                  <a:schemeClr val="tx1"/>
                </a:solidFill>
                <a:effectLst/>
                <a:latin typeface="+mn-lt"/>
                <a:ea typeface="+mn-ea"/>
                <a:cs typeface="+mn-cs"/>
              </a:defRPr>
            </a:lvl2pPr>
            <a:lvl3pPr marL="11430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a:solidFill>
                  <a:schemeClr val="tx1"/>
                </a:solidFill>
                <a:effectLst/>
                <a:latin typeface="+mn-lt"/>
                <a:ea typeface="+mn-ea"/>
                <a:cs typeface="+mn-cs"/>
              </a:defRPr>
            </a:lvl3pPr>
            <a:lvl4pPr marL="16002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400" kern="1200" cap="none" baseline="0">
                <a:solidFill>
                  <a:schemeClr val="tx1"/>
                </a:solidFill>
                <a:effectLst/>
                <a:latin typeface="+mn-lt"/>
                <a:ea typeface="+mn-ea"/>
                <a:cs typeface="+mn-cs"/>
              </a:defRPr>
            </a:lvl4pPr>
            <a:lvl5pPr marL="20574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200" kern="1200" cap="none">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9pPr>
          </a:lstStyle>
          <a:p>
            <a:pPr lvl="1">
              <a:buFont typeface="Wingdings" panose="05000000000000000000" pitchFamily="2" charset="2"/>
              <a:buChar char="Ø"/>
            </a:pPr>
            <a:r>
              <a:rPr lang="en-US" sz="2600" dirty="0">
                <a:latin typeface="Calibri" panose="020F0502020204030204" pitchFamily="34" charset="0"/>
                <a:cs typeface="Calibri" panose="020F0502020204030204" pitchFamily="34" charset="0"/>
              </a:rPr>
              <a:t>Keep track of menu plans on different days</a:t>
            </a:r>
          </a:p>
          <a:p>
            <a:pPr lvl="1">
              <a:buFont typeface="Wingdings" panose="05000000000000000000" pitchFamily="2" charset="2"/>
              <a:buChar char="Ø"/>
            </a:pPr>
            <a:r>
              <a:rPr lang="en-US" sz="2600" dirty="0">
                <a:latin typeface="Calibri" panose="020F0502020204030204" pitchFamily="34" charset="0"/>
                <a:cs typeface="Calibri" panose="020F0502020204030204" pitchFamily="34" charset="0"/>
              </a:rPr>
              <a:t>Create shopping list for ordering all items</a:t>
            </a:r>
          </a:p>
          <a:p>
            <a:pPr lvl="1">
              <a:buFont typeface="Wingdings" panose="05000000000000000000" pitchFamily="2" charset="2"/>
              <a:buChar char="Ø"/>
            </a:pPr>
            <a:r>
              <a:rPr lang="en-US" sz="2600" dirty="0">
                <a:latin typeface="Calibri" panose="020F0502020204030204" pitchFamily="34" charset="0"/>
                <a:cs typeface="Calibri" panose="020F0502020204030204" pitchFamily="34" charset="0"/>
              </a:rPr>
              <a:t>Account for all needed ingredients </a:t>
            </a:r>
          </a:p>
        </p:txBody>
      </p:sp>
    </p:spTree>
    <p:extLst>
      <p:ext uri="{BB962C8B-B14F-4D97-AF65-F5344CB8AC3E}">
        <p14:creationId xmlns:p14="http://schemas.microsoft.com/office/powerpoint/2010/main" val="2449743700"/>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 name="Picture 2" descr="Image result for workers comp poster california"/>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7904747" y="1384433"/>
            <a:ext cx="1107634" cy="1778206"/>
          </a:xfrm>
          <a:prstGeom prst="rect">
            <a:avLst/>
          </a:prstGeom>
          <a:noFill/>
          <a:extLst>
            <a:ext uri="{909E8E84-426E-40DD-AFC4-6F175D3DCCD1}">
              <a14:hiddenFill xmlns:a14="http://schemas.microsoft.com/office/drawing/2010/main">
                <a:solidFill>
                  <a:srgbClr val="FFFFFF"/>
                </a:solidFill>
              </a14:hiddenFill>
            </a:ext>
          </a:extLst>
        </p:spPr>
      </p:pic>
      <p:grpSp>
        <p:nvGrpSpPr>
          <p:cNvPr id="51" name="Group 50"/>
          <p:cNvGrpSpPr/>
          <p:nvPr/>
        </p:nvGrpSpPr>
        <p:grpSpPr>
          <a:xfrm>
            <a:off x="12653" y="-42194"/>
            <a:ext cx="7687558" cy="3064583"/>
            <a:chOff x="152400" y="42505"/>
            <a:chExt cx="6932018" cy="3064583"/>
          </a:xfrm>
        </p:grpSpPr>
        <p:sp>
          <p:nvSpPr>
            <p:cNvPr id="52" name="Rectangle 51"/>
            <p:cNvSpPr/>
            <p:nvPr/>
          </p:nvSpPr>
          <p:spPr>
            <a:xfrm flipH="1" flipV="1">
              <a:off x="152400" y="99325"/>
              <a:ext cx="6919407" cy="3007763"/>
            </a:xfrm>
            <a:prstGeom prst="rect">
              <a:avLst/>
            </a:prstGeom>
            <a:gradFill>
              <a:gsLst>
                <a:gs pos="7000">
                  <a:schemeClr val="bg1"/>
                </a:gs>
                <a:gs pos="98000">
                  <a:srgbClr val="ABABAB">
                    <a:lumMod val="75000"/>
                  </a:srgbClr>
                </a:gs>
              </a:gsLst>
              <a:path path="rect">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53" name="Rectangle: Rounded Corners 77"/>
            <p:cNvSpPr/>
            <p:nvPr/>
          </p:nvSpPr>
          <p:spPr>
            <a:xfrm flipV="1">
              <a:off x="199791" y="42505"/>
              <a:ext cx="6884627" cy="549502"/>
            </a:xfrm>
            <a:custGeom>
              <a:avLst/>
              <a:gdLst>
                <a:gd name="connsiteX0" fmla="*/ 0 w 7940049"/>
                <a:gd name="connsiteY0" fmla="*/ 94819 h 568900"/>
                <a:gd name="connsiteX1" fmla="*/ 94819 w 7940049"/>
                <a:gd name="connsiteY1" fmla="*/ 0 h 568900"/>
                <a:gd name="connsiteX2" fmla="*/ 7845230 w 7940049"/>
                <a:gd name="connsiteY2" fmla="*/ 0 h 568900"/>
                <a:gd name="connsiteX3" fmla="*/ 7940049 w 7940049"/>
                <a:gd name="connsiteY3" fmla="*/ 94819 h 568900"/>
                <a:gd name="connsiteX4" fmla="*/ 7940049 w 7940049"/>
                <a:gd name="connsiteY4" fmla="*/ 474081 h 568900"/>
                <a:gd name="connsiteX5" fmla="*/ 7845230 w 7940049"/>
                <a:gd name="connsiteY5" fmla="*/ 568900 h 568900"/>
                <a:gd name="connsiteX6" fmla="*/ 94819 w 7940049"/>
                <a:gd name="connsiteY6" fmla="*/ 568900 h 568900"/>
                <a:gd name="connsiteX7" fmla="*/ 0 w 7940049"/>
                <a:gd name="connsiteY7" fmla="*/ 474081 h 568900"/>
                <a:gd name="connsiteX8" fmla="*/ 0 w 7940049"/>
                <a:gd name="connsiteY8" fmla="*/ 94819 h 568900"/>
                <a:gd name="connsiteX0" fmla="*/ 76200 w 8016249"/>
                <a:gd name="connsiteY0" fmla="*/ 94819 h 568900"/>
                <a:gd name="connsiteX1" fmla="*/ 171019 w 8016249"/>
                <a:gd name="connsiteY1" fmla="*/ 0 h 568900"/>
                <a:gd name="connsiteX2" fmla="*/ 7921430 w 8016249"/>
                <a:gd name="connsiteY2" fmla="*/ 0 h 568900"/>
                <a:gd name="connsiteX3" fmla="*/ 8016249 w 8016249"/>
                <a:gd name="connsiteY3" fmla="*/ 94819 h 568900"/>
                <a:gd name="connsiteX4" fmla="*/ 8016249 w 8016249"/>
                <a:gd name="connsiteY4" fmla="*/ 474081 h 568900"/>
                <a:gd name="connsiteX5" fmla="*/ 7921430 w 8016249"/>
                <a:gd name="connsiteY5" fmla="*/ 568900 h 568900"/>
                <a:gd name="connsiteX6" fmla="*/ 171019 w 8016249"/>
                <a:gd name="connsiteY6" fmla="*/ 568900 h 568900"/>
                <a:gd name="connsiteX7" fmla="*/ 0 w 8016249"/>
                <a:gd name="connsiteY7" fmla="*/ 474081 h 568900"/>
                <a:gd name="connsiteX8" fmla="*/ 76200 w 8016249"/>
                <a:gd name="connsiteY8" fmla="*/ 94819 h 568900"/>
                <a:gd name="connsiteX0" fmla="*/ 76200 w 8016249"/>
                <a:gd name="connsiteY0" fmla="*/ 94819 h 568900"/>
                <a:gd name="connsiteX1" fmla="*/ 171019 w 8016249"/>
                <a:gd name="connsiteY1" fmla="*/ 0 h 568900"/>
                <a:gd name="connsiteX2" fmla="*/ 7921430 w 8016249"/>
                <a:gd name="connsiteY2" fmla="*/ 0 h 568900"/>
                <a:gd name="connsiteX3" fmla="*/ 8016249 w 8016249"/>
                <a:gd name="connsiteY3" fmla="*/ 94819 h 568900"/>
                <a:gd name="connsiteX4" fmla="*/ 8016249 w 8016249"/>
                <a:gd name="connsiteY4" fmla="*/ 474081 h 568900"/>
                <a:gd name="connsiteX5" fmla="*/ 7921430 w 8016249"/>
                <a:gd name="connsiteY5" fmla="*/ 568900 h 568900"/>
                <a:gd name="connsiteX6" fmla="*/ 132919 w 8016249"/>
                <a:gd name="connsiteY6" fmla="*/ 568900 h 568900"/>
                <a:gd name="connsiteX7" fmla="*/ 0 w 8016249"/>
                <a:gd name="connsiteY7" fmla="*/ 474081 h 568900"/>
                <a:gd name="connsiteX8" fmla="*/ 76200 w 8016249"/>
                <a:gd name="connsiteY8" fmla="*/ 94819 h 568900"/>
                <a:gd name="connsiteX0" fmla="*/ 76200 w 8016249"/>
                <a:gd name="connsiteY0" fmla="*/ 94819 h 568900"/>
                <a:gd name="connsiteX1" fmla="*/ 171019 w 8016249"/>
                <a:gd name="connsiteY1" fmla="*/ 0 h 568900"/>
                <a:gd name="connsiteX2" fmla="*/ 7921430 w 8016249"/>
                <a:gd name="connsiteY2" fmla="*/ 0 h 568900"/>
                <a:gd name="connsiteX3" fmla="*/ 8016249 w 8016249"/>
                <a:gd name="connsiteY3" fmla="*/ 94819 h 568900"/>
                <a:gd name="connsiteX4" fmla="*/ 8016249 w 8016249"/>
                <a:gd name="connsiteY4" fmla="*/ 474081 h 568900"/>
                <a:gd name="connsiteX5" fmla="*/ 7921430 w 8016249"/>
                <a:gd name="connsiteY5" fmla="*/ 568900 h 568900"/>
                <a:gd name="connsiteX6" fmla="*/ 82119 w 8016249"/>
                <a:gd name="connsiteY6" fmla="*/ 568900 h 568900"/>
                <a:gd name="connsiteX7" fmla="*/ 0 w 8016249"/>
                <a:gd name="connsiteY7" fmla="*/ 474081 h 568900"/>
                <a:gd name="connsiteX8" fmla="*/ 76200 w 8016249"/>
                <a:gd name="connsiteY8" fmla="*/ 94819 h 56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16249" h="568900">
                  <a:moveTo>
                    <a:pt x="76200" y="94819"/>
                  </a:moveTo>
                  <a:cubicBezTo>
                    <a:pt x="76200" y="42452"/>
                    <a:pt x="118652" y="0"/>
                    <a:pt x="171019" y="0"/>
                  </a:cubicBezTo>
                  <a:lnTo>
                    <a:pt x="7921430" y="0"/>
                  </a:lnTo>
                  <a:cubicBezTo>
                    <a:pt x="7973797" y="0"/>
                    <a:pt x="8016249" y="42452"/>
                    <a:pt x="8016249" y="94819"/>
                  </a:cubicBezTo>
                  <a:lnTo>
                    <a:pt x="8016249" y="474081"/>
                  </a:lnTo>
                  <a:cubicBezTo>
                    <a:pt x="8016249" y="526448"/>
                    <a:pt x="7973797" y="568900"/>
                    <a:pt x="7921430" y="568900"/>
                  </a:cubicBezTo>
                  <a:lnTo>
                    <a:pt x="82119" y="568900"/>
                  </a:lnTo>
                  <a:cubicBezTo>
                    <a:pt x="29752" y="568900"/>
                    <a:pt x="0" y="526448"/>
                    <a:pt x="0" y="474081"/>
                  </a:cubicBezTo>
                  <a:cubicBezTo>
                    <a:pt x="0" y="347660"/>
                    <a:pt x="76200" y="221240"/>
                    <a:pt x="76200" y="94819"/>
                  </a:cubicBezTo>
                  <a:close/>
                </a:path>
              </a:pathLst>
            </a:custGeom>
            <a:noFill/>
            <a:ln w="190500">
              <a:solidFill>
                <a:srgbClr val="C6C6C6"/>
              </a:solidFill>
            </a:ln>
            <a:effectLst/>
            <a:scene3d>
              <a:camera prst="perspectiveRelaxed"/>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nvGrpSpPr>
            <p:cNvPr id="54" name="Group 53"/>
            <p:cNvGrpSpPr/>
            <p:nvPr/>
          </p:nvGrpSpPr>
          <p:grpSpPr>
            <a:xfrm>
              <a:off x="360462" y="447671"/>
              <a:ext cx="312266" cy="1110897"/>
              <a:chOff x="248721" y="265898"/>
              <a:chExt cx="463216" cy="1465240"/>
            </a:xfrm>
          </p:grpSpPr>
          <p:sp>
            <p:nvSpPr>
              <p:cNvPr id="86" name="Rectangle 85"/>
              <p:cNvSpPr/>
              <p:nvPr/>
            </p:nvSpPr>
            <p:spPr>
              <a:xfrm>
                <a:off x="428850" y="665196"/>
                <a:ext cx="75717" cy="655620"/>
              </a:xfrm>
              <a:prstGeom prst="rect">
                <a:avLst/>
              </a:prstGeom>
              <a:solidFill>
                <a:srgbClr val="E7E7E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87" name="Rectangle: Rounded Corners 81"/>
              <p:cNvSpPr/>
              <p:nvPr/>
            </p:nvSpPr>
            <p:spPr>
              <a:xfrm>
                <a:off x="413216" y="265898"/>
                <a:ext cx="105878" cy="403659"/>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88" name="Rectangle: Rounded Corners 82"/>
              <p:cNvSpPr/>
              <p:nvPr/>
            </p:nvSpPr>
            <p:spPr>
              <a:xfrm>
                <a:off x="452921" y="308706"/>
                <a:ext cx="31763" cy="110237"/>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nvGrpSpPr>
              <p:cNvPr id="89" name="Group 88"/>
              <p:cNvGrpSpPr/>
              <p:nvPr/>
            </p:nvGrpSpPr>
            <p:grpSpPr>
              <a:xfrm>
                <a:off x="248721" y="1267923"/>
                <a:ext cx="463216" cy="463215"/>
                <a:chOff x="6731455" y="981637"/>
                <a:chExt cx="666750" cy="666750"/>
              </a:xfrm>
            </p:grpSpPr>
            <p:sp>
              <p:nvSpPr>
                <p:cNvPr id="90" name="Oval 89"/>
                <p:cNvSpPr/>
                <p:nvPr/>
              </p:nvSpPr>
              <p:spPr>
                <a:xfrm>
                  <a:off x="6731455" y="981637"/>
                  <a:ext cx="666750" cy="666750"/>
                </a:xfrm>
                <a:prstGeom prst="ellipse">
                  <a:avLst/>
                </a:prstGeom>
                <a:solidFill>
                  <a:srgbClr val="EFF0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91" name="Oval 90"/>
                <p:cNvSpPr/>
                <p:nvPr/>
              </p:nvSpPr>
              <p:spPr>
                <a:xfrm>
                  <a:off x="6823276" y="1102492"/>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92" name="Oval 91"/>
                <p:cNvSpPr/>
                <p:nvPr/>
              </p:nvSpPr>
              <p:spPr>
                <a:xfrm>
                  <a:off x="6774798" y="118912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93" name="Oval 92"/>
                <p:cNvSpPr/>
                <p:nvPr/>
              </p:nvSpPr>
              <p:spPr>
                <a:xfrm>
                  <a:off x="6744945" y="1285234"/>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94" name="Oval 93"/>
                <p:cNvSpPr/>
                <p:nvPr/>
              </p:nvSpPr>
              <p:spPr>
                <a:xfrm>
                  <a:off x="6898859" y="103416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95" name="Oval 94"/>
                <p:cNvSpPr/>
                <p:nvPr/>
              </p:nvSpPr>
              <p:spPr>
                <a:xfrm>
                  <a:off x="6989298" y="109792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1" i="0" u="none" strike="noStrike" kern="1200" cap="none" spc="0" normalizeH="0" baseline="0" noProof="0" dirty="0">
                    <a:ln>
                      <a:noFill/>
                    </a:ln>
                    <a:solidFill>
                      <a:prstClr val="white"/>
                    </a:solidFill>
                    <a:effectLst/>
                    <a:uLnTx/>
                    <a:uFillTx/>
                    <a:latin typeface="Calibri"/>
                    <a:ea typeface="+mn-ea"/>
                    <a:cs typeface="+mn-cs"/>
                  </a:endParaRPr>
                </a:p>
              </p:txBody>
            </p:sp>
            <p:sp>
              <p:nvSpPr>
                <p:cNvPr id="96" name="Oval 95"/>
                <p:cNvSpPr/>
                <p:nvPr/>
              </p:nvSpPr>
              <p:spPr>
                <a:xfrm>
                  <a:off x="6988633" y="1554714"/>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97" name="Oval 96"/>
                <p:cNvSpPr/>
                <p:nvPr/>
              </p:nvSpPr>
              <p:spPr>
                <a:xfrm>
                  <a:off x="6777375" y="137559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98" name="Oval 97"/>
                <p:cNvSpPr/>
                <p:nvPr/>
              </p:nvSpPr>
              <p:spPr>
                <a:xfrm>
                  <a:off x="6899809" y="151664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99" name="Oval 98"/>
                <p:cNvSpPr/>
                <p:nvPr/>
              </p:nvSpPr>
              <p:spPr>
                <a:xfrm>
                  <a:off x="6834714" y="145669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00" name="Oval 99"/>
                <p:cNvSpPr/>
                <p:nvPr/>
              </p:nvSpPr>
              <p:spPr>
                <a:xfrm>
                  <a:off x="6987477" y="100447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01" name="Oval 100"/>
                <p:cNvSpPr/>
                <p:nvPr/>
              </p:nvSpPr>
              <p:spPr>
                <a:xfrm>
                  <a:off x="6912982" y="114451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02" name="Oval 101"/>
                <p:cNvSpPr/>
                <p:nvPr/>
              </p:nvSpPr>
              <p:spPr>
                <a:xfrm>
                  <a:off x="6879683" y="121646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03" name="Oval 102"/>
                <p:cNvSpPr/>
                <p:nvPr/>
              </p:nvSpPr>
              <p:spPr>
                <a:xfrm>
                  <a:off x="6858579" y="131767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04" name="Oval 103"/>
                <p:cNvSpPr/>
                <p:nvPr/>
              </p:nvSpPr>
              <p:spPr>
                <a:xfrm>
                  <a:off x="7040880" y="126381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05" name="Oval 104"/>
                <p:cNvSpPr/>
                <p:nvPr/>
              </p:nvSpPr>
              <p:spPr>
                <a:xfrm>
                  <a:off x="6997341" y="144908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06" name="Oval 105"/>
                <p:cNvSpPr/>
                <p:nvPr/>
              </p:nvSpPr>
              <p:spPr>
                <a:xfrm>
                  <a:off x="6907345" y="140804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07" name="Oval 106"/>
                <p:cNvSpPr/>
                <p:nvPr/>
              </p:nvSpPr>
              <p:spPr>
                <a:xfrm>
                  <a:off x="7233691" y="11013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08" name="Oval 107"/>
                <p:cNvSpPr/>
                <p:nvPr/>
              </p:nvSpPr>
              <p:spPr>
                <a:xfrm>
                  <a:off x="7275560" y="119060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09" name="Oval 108"/>
                <p:cNvSpPr/>
                <p:nvPr/>
              </p:nvSpPr>
              <p:spPr>
                <a:xfrm>
                  <a:off x="7312022" y="128412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10" name="Oval 109"/>
                <p:cNvSpPr/>
                <p:nvPr/>
              </p:nvSpPr>
              <p:spPr>
                <a:xfrm>
                  <a:off x="7158108" y="103305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11" name="Oval 110"/>
                <p:cNvSpPr/>
                <p:nvPr/>
              </p:nvSpPr>
              <p:spPr>
                <a:xfrm>
                  <a:off x="7074896" y="11013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1" i="0" u="none" strike="noStrike" kern="1200" cap="none" spc="0" normalizeH="0" baseline="0" noProof="0" dirty="0">
                    <a:ln>
                      <a:noFill/>
                    </a:ln>
                    <a:solidFill>
                      <a:prstClr val="white"/>
                    </a:solidFill>
                    <a:effectLst/>
                    <a:uLnTx/>
                    <a:uFillTx/>
                    <a:latin typeface="Calibri"/>
                    <a:ea typeface="+mn-ea"/>
                    <a:cs typeface="+mn-cs"/>
                  </a:endParaRPr>
                </a:p>
              </p:txBody>
            </p:sp>
            <p:sp>
              <p:nvSpPr>
                <p:cNvPr id="112" name="Oval 111"/>
                <p:cNvSpPr/>
                <p:nvPr/>
              </p:nvSpPr>
              <p:spPr>
                <a:xfrm>
                  <a:off x="7074895" y="154845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13" name="Oval 112"/>
                <p:cNvSpPr/>
                <p:nvPr/>
              </p:nvSpPr>
              <p:spPr>
                <a:xfrm>
                  <a:off x="7286254" y="1378872"/>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14" name="Oval 113"/>
                <p:cNvSpPr/>
                <p:nvPr/>
              </p:nvSpPr>
              <p:spPr>
                <a:xfrm>
                  <a:off x="7156960" y="151168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15" name="Oval 114"/>
                <p:cNvSpPr/>
                <p:nvPr/>
              </p:nvSpPr>
              <p:spPr>
                <a:xfrm>
                  <a:off x="7229353" y="1453367"/>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16" name="Oval 115"/>
                <p:cNvSpPr/>
                <p:nvPr/>
              </p:nvSpPr>
              <p:spPr>
                <a:xfrm>
                  <a:off x="7069490" y="100336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17" name="Oval 116"/>
                <p:cNvSpPr/>
                <p:nvPr/>
              </p:nvSpPr>
              <p:spPr>
                <a:xfrm>
                  <a:off x="7150479" y="114959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18" name="Oval 117"/>
                <p:cNvSpPr/>
                <p:nvPr/>
              </p:nvSpPr>
              <p:spPr>
                <a:xfrm>
                  <a:off x="7195540" y="123009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19" name="Oval 118"/>
                <p:cNvSpPr/>
                <p:nvPr/>
              </p:nvSpPr>
              <p:spPr>
                <a:xfrm>
                  <a:off x="7207888" y="131648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20" name="Oval 119"/>
                <p:cNvSpPr/>
                <p:nvPr/>
              </p:nvSpPr>
              <p:spPr>
                <a:xfrm>
                  <a:off x="7089562" y="1443747"/>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21" name="Oval 120"/>
                <p:cNvSpPr/>
                <p:nvPr/>
              </p:nvSpPr>
              <p:spPr>
                <a:xfrm>
                  <a:off x="7156407" y="13969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55" name="Group 54"/>
            <p:cNvGrpSpPr/>
            <p:nvPr/>
          </p:nvGrpSpPr>
          <p:grpSpPr>
            <a:xfrm>
              <a:off x="878677" y="443140"/>
              <a:ext cx="259603" cy="1186862"/>
              <a:chOff x="1572281" y="324733"/>
              <a:chExt cx="583896" cy="2373562"/>
            </a:xfrm>
          </p:grpSpPr>
          <p:sp>
            <p:nvSpPr>
              <p:cNvPr id="82" name="Rectangle 81"/>
              <p:cNvSpPr/>
              <p:nvPr/>
            </p:nvSpPr>
            <p:spPr>
              <a:xfrm>
                <a:off x="1802694" y="899480"/>
                <a:ext cx="91537" cy="1116016"/>
              </a:xfrm>
              <a:prstGeom prst="rect">
                <a:avLst/>
              </a:prstGeom>
              <a:solidFill>
                <a:srgbClr val="7B88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83" name="Rectangle: Rounded Corners 121"/>
              <p:cNvSpPr/>
              <p:nvPr/>
            </p:nvSpPr>
            <p:spPr>
              <a:xfrm>
                <a:off x="1780191" y="324733"/>
                <a:ext cx="152400" cy="581025"/>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84" name="Rectangle: Rounded Corners 122"/>
              <p:cNvSpPr/>
              <p:nvPr/>
            </p:nvSpPr>
            <p:spPr>
              <a:xfrm>
                <a:off x="1837342" y="38635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85" name="Oval 26"/>
              <p:cNvSpPr/>
              <p:nvPr/>
            </p:nvSpPr>
            <p:spPr>
              <a:xfrm>
                <a:off x="1572281" y="1883091"/>
                <a:ext cx="583896" cy="815204"/>
              </a:xfrm>
              <a:custGeom>
                <a:avLst/>
                <a:gdLst>
                  <a:gd name="connsiteX0" fmla="*/ 0 w 525293"/>
                  <a:gd name="connsiteY0" fmla="*/ 407475 h 814949"/>
                  <a:gd name="connsiteX1" fmla="*/ 262647 w 525293"/>
                  <a:gd name="connsiteY1" fmla="*/ 0 h 814949"/>
                  <a:gd name="connsiteX2" fmla="*/ 525294 w 525293"/>
                  <a:gd name="connsiteY2" fmla="*/ 407475 h 814949"/>
                  <a:gd name="connsiteX3" fmla="*/ 262647 w 525293"/>
                  <a:gd name="connsiteY3" fmla="*/ 814950 h 814949"/>
                  <a:gd name="connsiteX4" fmla="*/ 0 w 525293"/>
                  <a:gd name="connsiteY4" fmla="*/ 407475 h 814949"/>
                  <a:gd name="connsiteX0" fmla="*/ 0 w 525294"/>
                  <a:gd name="connsiteY0" fmla="*/ 407475 h 814950"/>
                  <a:gd name="connsiteX1" fmla="*/ 262647 w 525294"/>
                  <a:gd name="connsiteY1" fmla="*/ 0 h 814950"/>
                  <a:gd name="connsiteX2" fmla="*/ 525294 w 525294"/>
                  <a:gd name="connsiteY2" fmla="*/ 407475 h 814950"/>
                  <a:gd name="connsiteX3" fmla="*/ 262647 w 525294"/>
                  <a:gd name="connsiteY3" fmla="*/ 814950 h 814950"/>
                  <a:gd name="connsiteX4" fmla="*/ 0 w 525294"/>
                  <a:gd name="connsiteY4" fmla="*/ 407475 h 814950"/>
                  <a:gd name="connsiteX0" fmla="*/ 6892 w 532186"/>
                  <a:gd name="connsiteY0" fmla="*/ 407475 h 814950"/>
                  <a:gd name="connsiteX1" fmla="*/ 269539 w 532186"/>
                  <a:gd name="connsiteY1" fmla="*/ 0 h 814950"/>
                  <a:gd name="connsiteX2" fmla="*/ 532186 w 532186"/>
                  <a:gd name="connsiteY2" fmla="*/ 407475 h 814950"/>
                  <a:gd name="connsiteX3" fmla="*/ 269539 w 532186"/>
                  <a:gd name="connsiteY3" fmla="*/ 814950 h 814950"/>
                  <a:gd name="connsiteX4" fmla="*/ 6892 w 532186"/>
                  <a:gd name="connsiteY4" fmla="*/ 407475 h 814950"/>
                  <a:gd name="connsiteX0" fmla="*/ 6892 w 545553"/>
                  <a:gd name="connsiteY0" fmla="*/ 407475 h 814950"/>
                  <a:gd name="connsiteX1" fmla="*/ 269539 w 545553"/>
                  <a:gd name="connsiteY1" fmla="*/ 0 h 814950"/>
                  <a:gd name="connsiteX2" fmla="*/ 532186 w 545553"/>
                  <a:gd name="connsiteY2" fmla="*/ 407475 h 814950"/>
                  <a:gd name="connsiteX3" fmla="*/ 269539 w 545553"/>
                  <a:gd name="connsiteY3" fmla="*/ 814950 h 814950"/>
                  <a:gd name="connsiteX4" fmla="*/ 6892 w 545553"/>
                  <a:gd name="connsiteY4" fmla="*/ 407475 h 814950"/>
                  <a:gd name="connsiteX0" fmla="*/ 11738 w 556598"/>
                  <a:gd name="connsiteY0" fmla="*/ 407633 h 815108"/>
                  <a:gd name="connsiteX1" fmla="*/ 274385 w 556598"/>
                  <a:gd name="connsiteY1" fmla="*/ 158 h 815108"/>
                  <a:gd name="connsiteX2" fmla="*/ 537032 w 556598"/>
                  <a:gd name="connsiteY2" fmla="*/ 407633 h 815108"/>
                  <a:gd name="connsiteX3" fmla="*/ 274385 w 556598"/>
                  <a:gd name="connsiteY3" fmla="*/ 815108 h 815108"/>
                  <a:gd name="connsiteX4" fmla="*/ 11738 w 556598"/>
                  <a:gd name="connsiteY4" fmla="*/ 407633 h 815108"/>
                  <a:gd name="connsiteX0" fmla="*/ 3343 w 560847"/>
                  <a:gd name="connsiteY0" fmla="*/ 407486 h 814971"/>
                  <a:gd name="connsiteX1" fmla="*/ 265990 w 560847"/>
                  <a:gd name="connsiteY1" fmla="*/ 11 h 814971"/>
                  <a:gd name="connsiteX2" fmla="*/ 554037 w 560847"/>
                  <a:gd name="connsiteY2" fmla="*/ 417011 h 814971"/>
                  <a:gd name="connsiteX3" fmla="*/ 265990 w 560847"/>
                  <a:gd name="connsiteY3" fmla="*/ 814961 h 814971"/>
                  <a:gd name="connsiteX4" fmla="*/ 3343 w 560847"/>
                  <a:gd name="connsiteY4" fmla="*/ 407486 h 814971"/>
                  <a:gd name="connsiteX0" fmla="*/ 3158 w 576598"/>
                  <a:gd name="connsiteY0" fmla="*/ 407486 h 814971"/>
                  <a:gd name="connsiteX1" fmla="*/ 281680 w 576598"/>
                  <a:gd name="connsiteY1" fmla="*/ 11 h 814971"/>
                  <a:gd name="connsiteX2" fmla="*/ 569727 w 576598"/>
                  <a:gd name="connsiteY2" fmla="*/ 417011 h 814971"/>
                  <a:gd name="connsiteX3" fmla="*/ 281680 w 576598"/>
                  <a:gd name="connsiteY3" fmla="*/ 814961 h 814971"/>
                  <a:gd name="connsiteX4" fmla="*/ 3158 w 576598"/>
                  <a:gd name="connsiteY4" fmla="*/ 407486 h 814971"/>
                  <a:gd name="connsiteX0" fmla="*/ 4529 w 580305"/>
                  <a:gd name="connsiteY0" fmla="*/ 408218 h 815703"/>
                  <a:gd name="connsiteX1" fmla="*/ 283051 w 580305"/>
                  <a:gd name="connsiteY1" fmla="*/ 743 h 815703"/>
                  <a:gd name="connsiteX2" fmla="*/ 571098 w 580305"/>
                  <a:gd name="connsiteY2" fmla="*/ 417743 h 815703"/>
                  <a:gd name="connsiteX3" fmla="*/ 283051 w 580305"/>
                  <a:gd name="connsiteY3" fmla="*/ 815693 h 815703"/>
                  <a:gd name="connsiteX4" fmla="*/ 4529 w 580305"/>
                  <a:gd name="connsiteY4" fmla="*/ 408218 h 815703"/>
                  <a:gd name="connsiteX0" fmla="*/ 5969 w 583896"/>
                  <a:gd name="connsiteY0" fmla="*/ 407719 h 815204"/>
                  <a:gd name="connsiteX1" fmla="*/ 284491 w 583896"/>
                  <a:gd name="connsiteY1" fmla="*/ 244 h 815204"/>
                  <a:gd name="connsiteX2" fmla="*/ 572538 w 583896"/>
                  <a:gd name="connsiteY2" fmla="*/ 417244 h 815204"/>
                  <a:gd name="connsiteX3" fmla="*/ 284491 w 583896"/>
                  <a:gd name="connsiteY3" fmla="*/ 815194 h 815204"/>
                  <a:gd name="connsiteX4" fmla="*/ 5969 w 583896"/>
                  <a:gd name="connsiteY4" fmla="*/ 407719 h 8152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3896" h="815204">
                    <a:moveTo>
                      <a:pt x="5969" y="407719"/>
                    </a:moveTo>
                    <a:cubicBezTo>
                      <a:pt x="-25781" y="179502"/>
                      <a:pt x="69413" y="-7693"/>
                      <a:pt x="284491" y="244"/>
                    </a:cubicBezTo>
                    <a:cubicBezTo>
                      <a:pt x="499569" y="8181"/>
                      <a:pt x="623338" y="198552"/>
                      <a:pt x="572538" y="417244"/>
                    </a:cubicBezTo>
                    <a:cubicBezTo>
                      <a:pt x="572538" y="642286"/>
                      <a:pt x="378919" y="816781"/>
                      <a:pt x="284491" y="815194"/>
                    </a:cubicBezTo>
                    <a:cubicBezTo>
                      <a:pt x="190063" y="813607"/>
                      <a:pt x="37719" y="635936"/>
                      <a:pt x="5969" y="407719"/>
                    </a:cubicBezTo>
                    <a:close/>
                  </a:path>
                </a:pathLst>
              </a:custGeom>
              <a:solidFill>
                <a:srgbClr val="7B8899"/>
              </a:solidFill>
              <a:ln>
                <a:solidFill>
                  <a:srgbClr val="5464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56" name="Group 55"/>
            <p:cNvGrpSpPr/>
            <p:nvPr/>
          </p:nvGrpSpPr>
          <p:grpSpPr>
            <a:xfrm>
              <a:off x="1327746" y="425711"/>
              <a:ext cx="592292" cy="1209291"/>
              <a:chOff x="2654110" y="646170"/>
              <a:chExt cx="1233062" cy="2238492"/>
            </a:xfrm>
          </p:grpSpPr>
          <p:sp>
            <p:nvSpPr>
              <p:cNvPr id="79" name="Rectangle: Rounded Corners 61"/>
              <p:cNvSpPr/>
              <p:nvPr/>
            </p:nvSpPr>
            <p:spPr>
              <a:xfrm>
                <a:off x="2654110" y="646171"/>
                <a:ext cx="628579" cy="2238491"/>
              </a:xfrm>
              <a:custGeom>
                <a:avLst/>
                <a:gdLst>
                  <a:gd name="connsiteX0" fmla="*/ 0 w 617137"/>
                  <a:gd name="connsiteY0" fmla="*/ 102858 h 2227369"/>
                  <a:gd name="connsiteX1" fmla="*/ 102858 w 617137"/>
                  <a:gd name="connsiteY1" fmla="*/ 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0 w 617137"/>
                  <a:gd name="connsiteY0" fmla="*/ 1028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25400 w 617137"/>
                  <a:gd name="connsiteY0" fmla="*/ 7251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25400 w 617137"/>
                  <a:gd name="connsiteY8" fmla="*/ 725158 h 2227369"/>
                  <a:gd name="connsiteX0" fmla="*/ 25400 w 617137"/>
                  <a:gd name="connsiteY0" fmla="*/ 725158 h 2227369"/>
                  <a:gd name="connsiteX1" fmla="*/ 429535 w 617137"/>
                  <a:gd name="connsiteY1" fmla="*/ 692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251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6166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5608 w 617137"/>
                  <a:gd name="connsiteY2" fmla="*/ 25400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24089 h 2232650"/>
                  <a:gd name="connsiteX1" fmla="*/ 499385 w 617137"/>
                  <a:gd name="connsiteY1" fmla="*/ 571143 h 2232650"/>
                  <a:gd name="connsiteX2" fmla="*/ 514279 w 617137"/>
                  <a:gd name="connsiteY2" fmla="*/ 5281 h 2232650"/>
                  <a:gd name="connsiteX3" fmla="*/ 617137 w 617137"/>
                  <a:gd name="connsiteY3" fmla="*/ 108139 h 2232650"/>
                  <a:gd name="connsiteX4" fmla="*/ 617137 w 617137"/>
                  <a:gd name="connsiteY4" fmla="*/ 2129792 h 2232650"/>
                  <a:gd name="connsiteX5" fmla="*/ 514279 w 617137"/>
                  <a:gd name="connsiteY5" fmla="*/ 2232650 h 2232650"/>
                  <a:gd name="connsiteX6" fmla="*/ 102858 w 617137"/>
                  <a:gd name="connsiteY6" fmla="*/ 2232650 h 2232650"/>
                  <a:gd name="connsiteX7" fmla="*/ 0 w 617137"/>
                  <a:gd name="connsiteY7" fmla="*/ 2129792 h 2232650"/>
                  <a:gd name="connsiteX8" fmla="*/ 19050 w 617137"/>
                  <a:gd name="connsiteY8" fmla="*/ 724089 h 2232650"/>
                  <a:gd name="connsiteX0" fmla="*/ 19050 w 617137"/>
                  <a:gd name="connsiteY0" fmla="*/ 753981 h 2262542"/>
                  <a:gd name="connsiteX1" fmla="*/ 499385 w 617137"/>
                  <a:gd name="connsiteY1" fmla="*/ 601035 h 2262542"/>
                  <a:gd name="connsiteX2" fmla="*/ 514279 w 617137"/>
                  <a:gd name="connsiteY2" fmla="*/ 35173 h 2262542"/>
                  <a:gd name="connsiteX3" fmla="*/ 617137 w 617137"/>
                  <a:gd name="connsiteY3" fmla="*/ 30081 h 2262542"/>
                  <a:gd name="connsiteX4" fmla="*/ 617137 w 617137"/>
                  <a:gd name="connsiteY4" fmla="*/ 2159684 h 2262542"/>
                  <a:gd name="connsiteX5" fmla="*/ 514279 w 617137"/>
                  <a:gd name="connsiteY5" fmla="*/ 2262542 h 2262542"/>
                  <a:gd name="connsiteX6" fmla="*/ 102858 w 617137"/>
                  <a:gd name="connsiteY6" fmla="*/ 2262542 h 2262542"/>
                  <a:gd name="connsiteX7" fmla="*/ 0 w 617137"/>
                  <a:gd name="connsiteY7" fmla="*/ 2159684 h 2262542"/>
                  <a:gd name="connsiteX8" fmla="*/ 19050 w 617137"/>
                  <a:gd name="connsiteY8" fmla="*/ 753981 h 2262542"/>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617137 w 617137"/>
                  <a:gd name="connsiteY4" fmla="*/ 2135633 h 2238491"/>
                  <a:gd name="connsiteX5" fmla="*/ 514279 w 617137"/>
                  <a:gd name="connsiteY5" fmla="*/ 2238491 h 2238491"/>
                  <a:gd name="connsiteX6" fmla="*/ 102858 w 617137"/>
                  <a:gd name="connsiteY6" fmla="*/ 2238491 h 2238491"/>
                  <a:gd name="connsiteX7" fmla="*/ 0 w 617137"/>
                  <a:gd name="connsiteY7" fmla="*/ 2135633 h 2238491"/>
                  <a:gd name="connsiteX8" fmla="*/ 19050 w 617137"/>
                  <a:gd name="connsiteY8" fmla="*/ 729930 h 2238491"/>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514279 w 617137"/>
                  <a:gd name="connsiteY4" fmla="*/ 2238491 h 2238491"/>
                  <a:gd name="connsiteX5" fmla="*/ 102858 w 617137"/>
                  <a:gd name="connsiteY5" fmla="*/ 2238491 h 2238491"/>
                  <a:gd name="connsiteX6" fmla="*/ 0 w 617137"/>
                  <a:gd name="connsiteY6" fmla="*/ 2135633 h 2238491"/>
                  <a:gd name="connsiteX7" fmla="*/ 19050 w 617137"/>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579" h="2238491">
                    <a:moveTo>
                      <a:pt x="19050" y="729930"/>
                    </a:moveTo>
                    <a:cubicBezTo>
                      <a:pt x="184831" y="707222"/>
                      <a:pt x="381700" y="643869"/>
                      <a:pt x="473985" y="596034"/>
                    </a:cubicBezTo>
                    <a:cubicBezTo>
                      <a:pt x="524773" y="444483"/>
                      <a:pt x="450204" y="12089"/>
                      <a:pt x="514279" y="11122"/>
                    </a:cubicBezTo>
                    <a:cubicBezTo>
                      <a:pt x="596486" y="-14278"/>
                      <a:pt x="572687" y="12723"/>
                      <a:pt x="617137" y="6030"/>
                    </a:cubicBezTo>
                    <a:lnTo>
                      <a:pt x="628579" y="2238491"/>
                    </a:lnTo>
                    <a:lnTo>
                      <a:pt x="102858" y="2238491"/>
                    </a:lnTo>
                    <a:cubicBezTo>
                      <a:pt x="46051" y="2238491"/>
                      <a:pt x="0" y="2192440"/>
                      <a:pt x="0" y="2135633"/>
                    </a:cubicBezTo>
                    <a:lnTo>
                      <a:pt x="19050" y="729930"/>
                    </a:lnTo>
                    <a:close/>
                  </a:path>
                </a:pathLst>
              </a:custGeom>
              <a:solidFill>
                <a:srgbClr val="FDDBA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80" name="Rectangle: Rounded Corners 61"/>
              <p:cNvSpPr/>
              <p:nvPr/>
            </p:nvSpPr>
            <p:spPr>
              <a:xfrm flipH="1">
                <a:off x="3258593" y="646170"/>
                <a:ext cx="628579" cy="2238491"/>
              </a:xfrm>
              <a:custGeom>
                <a:avLst/>
                <a:gdLst>
                  <a:gd name="connsiteX0" fmla="*/ 0 w 617137"/>
                  <a:gd name="connsiteY0" fmla="*/ 102858 h 2227369"/>
                  <a:gd name="connsiteX1" fmla="*/ 102858 w 617137"/>
                  <a:gd name="connsiteY1" fmla="*/ 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0 w 617137"/>
                  <a:gd name="connsiteY0" fmla="*/ 1028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25400 w 617137"/>
                  <a:gd name="connsiteY0" fmla="*/ 7251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25400 w 617137"/>
                  <a:gd name="connsiteY8" fmla="*/ 725158 h 2227369"/>
                  <a:gd name="connsiteX0" fmla="*/ 25400 w 617137"/>
                  <a:gd name="connsiteY0" fmla="*/ 725158 h 2227369"/>
                  <a:gd name="connsiteX1" fmla="*/ 429535 w 617137"/>
                  <a:gd name="connsiteY1" fmla="*/ 692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251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6166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5608 w 617137"/>
                  <a:gd name="connsiteY2" fmla="*/ 25400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24089 h 2232650"/>
                  <a:gd name="connsiteX1" fmla="*/ 499385 w 617137"/>
                  <a:gd name="connsiteY1" fmla="*/ 571143 h 2232650"/>
                  <a:gd name="connsiteX2" fmla="*/ 514279 w 617137"/>
                  <a:gd name="connsiteY2" fmla="*/ 5281 h 2232650"/>
                  <a:gd name="connsiteX3" fmla="*/ 617137 w 617137"/>
                  <a:gd name="connsiteY3" fmla="*/ 108139 h 2232650"/>
                  <a:gd name="connsiteX4" fmla="*/ 617137 w 617137"/>
                  <a:gd name="connsiteY4" fmla="*/ 2129792 h 2232650"/>
                  <a:gd name="connsiteX5" fmla="*/ 514279 w 617137"/>
                  <a:gd name="connsiteY5" fmla="*/ 2232650 h 2232650"/>
                  <a:gd name="connsiteX6" fmla="*/ 102858 w 617137"/>
                  <a:gd name="connsiteY6" fmla="*/ 2232650 h 2232650"/>
                  <a:gd name="connsiteX7" fmla="*/ 0 w 617137"/>
                  <a:gd name="connsiteY7" fmla="*/ 2129792 h 2232650"/>
                  <a:gd name="connsiteX8" fmla="*/ 19050 w 617137"/>
                  <a:gd name="connsiteY8" fmla="*/ 724089 h 2232650"/>
                  <a:gd name="connsiteX0" fmla="*/ 19050 w 617137"/>
                  <a:gd name="connsiteY0" fmla="*/ 753981 h 2262542"/>
                  <a:gd name="connsiteX1" fmla="*/ 499385 w 617137"/>
                  <a:gd name="connsiteY1" fmla="*/ 601035 h 2262542"/>
                  <a:gd name="connsiteX2" fmla="*/ 514279 w 617137"/>
                  <a:gd name="connsiteY2" fmla="*/ 35173 h 2262542"/>
                  <a:gd name="connsiteX3" fmla="*/ 617137 w 617137"/>
                  <a:gd name="connsiteY3" fmla="*/ 30081 h 2262542"/>
                  <a:gd name="connsiteX4" fmla="*/ 617137 w 617137"/>
                  <a:gd name="connsiteY4" fmla="*/ 2159684 h 2262542"/>
                  <a:gd name="connsiteX5" fmla="*/ 514279 w 617137"/>
                  <a:gd name="connsiteY5" fmla="*/ 2262542 h 2262542"/>
                  <a:gd name="connsiteX6" fmla="*/ 102858 w 617137"/>
                  <a:gd name="connsiteY6" fmla="*/ 2262542 h 2262542"/>
                  <a:gd name="connsiteX7" fmla="*/ 0 w 617137"/>
                  <a:gd name="connsiteY7" fmla="*/ 2159684 h 2262542"/>
                  <a:gd name="connsiteX8" fmla="*/ 19050 w 617137"/>
                  <a:gd name="connsiteY8" fmla="*/ 753981 h 2262542"/>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617137 w 617137"/>
                  <a:gd name="connsiteY4" fmla="*/ 2135633 h 2238491"/>
                  <a:gd name="connsiteX5" fmla="*/ 514279 w 617137"/>
                  <a:gd name="connsiteY5" fmla="*/ 2238491 h 2238491"/>
                  <a:gd name="connsiteX6" fmla="*/ 102858 w 617137"/>
                  <a:gd name="connsiteY6" fmla="*/ 2238491 h 2238491"/>
                  <a:gd name="connsiteX7" fmla="*/ 0 w 617137"/>
                  <a:gd name="connsiteY7" fmla="*/ 2135633 h 2238491"/>
                  <a:gd name="connsiteX8" fmla="*/ 19050 w 617137"/>
                  <a:gd name="connsiteY8" fmla="*/ 729930 h 2238491"/>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514279 w 617137"/>
                  <a:gd name="connsiteY4" fmla="*/ 2238491 h 2238491"/>
                  <a:gd name="connsiteX5" fmla="*/ 102858 w 617137"/>
                  <a:gd name="connsiteY5" fmla="*/ 2238491 h 2238491"/>
                  <a:gd name="connsiteX6" fmla="*/ 0 w 617137"/>
                  <a:gd name="connsiteY6" fmla="*/ 2135633 h 2238491"/>
                  <a:gd name="connsiteX7" fmla="*/ 19050 w 617137"/>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579" h="2238491">
                    <a:moveTo>
                      <a:pt x="19050" y="729930"/>
                    </a:moveTo>
                    <a:cubicBezTo>
                      <a:pt x="184831" y="707222"/>
                      <a:pt x="381700" y="643869"/>
                      <a:pt x="473985" y="596034"/>
                    </a:cubicBezTo>
                    <a:cubicBezTo>
                      <a:pt x="524773" y="444483"/>
                      <a:pt x="450204" y="12089"/>
                      <a:pt x="514279" y="11122"/>
                    </a:cubicBezTo>
                    <a:cubicBezTo>
                      <a:pt x="596486" y="-14278"/>
                      <a:pt x="572687" y="12723"/>
                      <a:pt x="617137" y="6030"/>
                    </a:cubicBezTo>
                    <a:lnTo>
                      <a:pt x="628579" y="2238491"/>
                    </a:lnTo>
                    <a:lnTo>
                      <a:pt x="102858" y="2238491"/>
                    </a:lnTo>
                    <a:cubicBezTo>
                      <a:pt x="46051" y="2238491"/>
                      <a:pt x="0" y="2192440"/>
                      <a:pt x="0" y="2135633"/>
                    </a:cubicBezTo>
                    <a:lnTo>
                      <a:pt x="19050" y="729930"/>
                    </a:lnTo>
                    <a:close/>
                  </a:path>
                </a:pathLst>
              </a:custGeom>
              <a:solidFill>
                <a:srgbClr val="F8CD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81" name="Oval 80"/>
              <p:cNvSpPr/>
              <p:nvPr/>
            </p:nvSpPr>
            <p:spPr>
              <a:xfrm>
                <a:off x="3192472" y="701906"/>
                <a:ext cx="147388" cy="14738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57" name="Group 56"/>
            <p:cNvGrpSpPr/>
            <p:nvPr/>
          </p:nvGrpSpPr>
          <p:grpSpPr>
            <a:xfrm>
              <a:off x="2149889" y="425678"/>
              <a:ext cx="339440" cy="1211069"/>
              <a:chOff x="8913241" y="8073"/>
              <a:chExt cx="628871" cy="2139832"/>
            </a:xfrm>
          </p:grpSpPr>
          <p:sp>
            <p:nvSpPr>
              <p:cNvPr id="70" name="Rectangle 69"/>
              <p:cNvSpPr/>
              <p:nvPr/>
            </p:nvSpPr>
            <p:spPr>
              <a:xfrm>
                <a:off x="9167282" y="471127"/>
                <a:ext cx="108987" cy="943696"/>
              </a:xfrm>
              <a:prstGeom prst="rect">
                <a:avLst/>
              </a:prstGeom>
              <a:solidFill>
                <a:srgbClr val="E7E7E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71" name="Rectangle: Rounded Corners 130"/>
              <p:cNvSpPr/>
              <p:nvPr/>
            </p:nvSpPr>
            <p:spPr>
              <a:xfrm>
                <a:off x="9142095" y="8073"/>
                <a:ext cx="152400" cy="581025"/>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72" name="Rectangle: Rounded Corners 131"/>
              <p:cNvSpPr/>
              <p:nvPr/>
            </p:nvSpPr>
            <p:spPr>
              <a:xfrm>
                <a:off x="9199246" y="6969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73" name="Rectangle: Rounded Corners 63"/>
              <p:cNvSpPr/>
              <p:nvPr/>
            </p:nvSpPr>
            <p:spPr>
              <a:xfrm>
                <a:off x="8913241" y="1399099"/>
                <a:ext cx="628871" cy="748806"/>
              </a:xfrm>
              <a:custGeom>
                <a:avLst/>
                <a:gdLst>
                  <a:gd name="connsiteX0" fmla="*/ 0 w 462643"/>
                  <a:gd name="connsiteY0" fmla="*/ 77109 h 677523"/>
                  <a:gd name="connsiteX1" fmla="*/ 77109 w 462643"/>
                  <a:gd name="connsiteY1" fmla="*/ 0 h 677523"/>
                  <a:gd name="connsiteX2" fmla="*/ 385534 w 462643"/>
                  <a:gd name="connsiteY2" fmla="*/ 0 h 677523"/>
                  <a:gd name="connsiteX3" fmla="*/ 462643 w 462643"/>
                  <a:gd name="connsiteY3" fmla="*/ 77109 h 677523"/>
                  <a:gd name="connsiteX4" fmla="*/ 462643 w 462643"/>
                  <a:gd name="connsiteY4" fmla="*/ 600414 h 677523"/>
                  <a:gd name="connsiteX5" fmla="*/ 385534 w 462643"/>
                  <a:gd name="connsiteY5" fmla="*/ 677523 h 677523"/>
                  <a:gd name="connsiteX6" fmla="*/ 77109 w 462643"/>
                  <a:gd name="connsiteY6" fmla="*/ 677523 h 677523"/>
                  <a:gd name="connsiteX7" fmla="*/ 0 w 462643"/>
                  <a:gd name="connsiteY7" fmla="*/ 600414 h 677523"/>
                  <a:gd name="connsiteX8" fmla="*/ 0 w 462643"/>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139022 w 524556"/>
                  <a:gd name="connsiteY6" fmla="*/ 677523 h 677523"/>
                  <a:gd name="connsiteX7" fmla="*/ 0 w 524556"/>
                  <a:gd name="connsiteY7" fmla="*/ 555170 h 677523"/>
                  <a:gd name="connsiteX8" fmla="*/ 61913 w 524556"/>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77109 w 524556"/>
                  <a:gd name="connsiteY6" fmla="*/ 653711 h 677523"/>
                  <a:gd name="connsiteX7" fmla="*/ 0 w 524556"/>
                  <a:gd name="connsiteY7" fmla="*/ 555170 h 677523"/>
                  <a:gd name="connsiteX8" fmla="*/ 61913 w 524556"/>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93778 w 524556"/>
                  <a:gd name="connsiteY6" fmla="*/ 677523 h 677523"/>
                  <a:gd name="connsiteX7" fmla="*/ 0 w 524556"/>
                  <a:gd name="connsiteY7" fmla="*/ 555170 h 677523"/>
                  <a:gd name="connsiteX8" fmla="*/ 61913 w 524556"/>
                  <a:gd name="connsiteY8" fmla="*/ 77109 h 677523"/>
                  <a:gd name="connsiteX0" fmla="*/ 61913 w 528274"/>
                  <a:gd name="connsiteY0" fmla="*/ 77109 h 679904"/>
                  <a:gd name="connsiteX1" fmla="*/ 139022 w 528274"/>
                  <a:gd name="connsiteY1" fmla="*/ 0 h 679904"/>
                  <a:gd name="connsiteX2" fmla="*/ 447447 w 528274"/>
                  <a:gd name="connsiteY2" fmla="*/ 0 h 679904"/>
                  <a:gd name="connsiteX3" fmla="*/ 524556 w 528274"/>
                  <a:gd name="connsiteY3" fmla="*/ 77109 h 679904"/>
                  <a:gd name="connsiteX4" fmla="*/ 524556 w 528274"/>
                  <a:gd name="connsiteY4" fmla="*/ 600414 h 679904"/>
                  <a:gd name="connsiteX5" fmla="*/ 499834 w 528274"/>
                  <a:gd name="connsiteY5" fmla="*/ 679904 h 679904"/>
                  <a:gd name="connsiteX6" fmla="*/ 93778 w 528274"/>
                  <a:gd name="connsiteY6" fmla="*/ 677523 h 679904"/>
                  <a:gd name="connsiteX7" fmla="*/ 0 w 528274"/>
                  <a:gd name="connsiteY7" fmla="*/ 555170 h 679904"/>
                  <a:gd name="connsiteX8" fmla="*/ 61913 w 528274"/>
                  <a:gd name="connsiteY8" fmla="*/ 77109 h 679904"/>
                  <a:gd name="connsiteX0" fmla="*/ 61913 w 591231"/>
                  <a:gd name="connsiteY0" fmla="*/ 77109 h 679904"/>
                  <a:gd name="connsiteX1" fmla="*/ 139022 w 591231"/>
                  <a:gd name="connsiteY1" fmla="*/ 0 h 679904"/>
                  <a:gd name="connsiteX2" fmla="*/ 447447 w 591231"/>
                  <a:gd name="connsiteY2" fmla="*/ 0 h 679904"/>
                  <a:gd name="connsiteX3" fmla="*/ 524556 w 591231"/>
                  <a:gd name="connsiteY3" fmla="*/ 77109 h 679904"/>
                  <a:gd name="connsiteX4" fmla="*/ 591231 w 591231"/>
                  <a:gd name="connsiteY4" fmla="*/ 583745 h 679904"/>
                  <a:gd name="connsiteX5" fmla="*/ 499834 w 591231"/>
                  <a:gd name="connsiteY5" fmla="*/ 679904 h 679904"/>
                  <a:gd name="connsiteX6" fmla="*/ 93778 w 591231"/>
                  <a:gd name="connsiteY6" fmla="*/ 677523 h 679904"/>
                  <a:gd name="connsiteX7" fmla="*/ 0 w 591231"/>
                  <a:gd name="connsiteY7" fmla="*/ 555170 h 679904"/>
                  <a:gd name="connsiteX8" fmla="*/ 61913 w 591231"/>
                  <a:gd name="connsiteY8" fmla="*/ 77109 h 679904"/>
                  <a:gd name="connsiteX0" fmla="*/ 61913 w 591231"/>
                  <a:gd name="connsiteY0" fmla="*/ 77109 h 679904"/>
                  <a:gd name="connsiteX1" fmla="*/ 139022 w 591231"/>
                  <a:gd name="connsiteY1" fmla="*/ 0 h 679904"/>
                  <a:gd name="connsiteX2" fmla="*/ 447447 w 591231"/>
                  <a:gd name="connsiteY2" fmla="*/ 0 h 679904"/>
                  <a:gd name="connsiteX3" fmla="*/ 553131 w 591231"/>
                  <a:gd name="connsiteY3" fmla="*/ 53296 h 679904"/>
                  <a:gd name="connsiteX4" fmla="*/ 591231 w 591231"/>
                  <a:gd name="connsiteY4" fmla="*/ 583745 h 679904"/>
                  <a:gd name="connsiteX5" fmla="*/ 499834 w 591231"/>
                  <a:gd name="connsiteY5" fmla="*/ 679904 h 679904"/>
                  <a:gd name="connsiteX6" fmla="*/ 93778 w 591231"/>
                  <a:gd name="connsiteY6" fmla="*/ 677523 h 679904"/>
                  <a:gd name="connsiteX7" fmla="*/ 0 w 591231"/>
                  <a:gd name="connsiteY7" fmla="*/ 555170 h 679904"/>
                  <a:gd name="connsiteX8" fmla="*/ 61913 w 591231"/>
                  <a:gd name="connsiteY8" fmla="*/ 77109 h 679904"/>
                  <a:gd name="connsiteX0" fmla="*/ 61913 w 591231"/>
                  <a:gd name="connsiteY0" fmla="*/ 117590 h 720385"/>
                  <a:gd name="connsiteX1" fmla="*/ 139022 w 591231"/>
                  <a:gd name="connsiteY1" fmla="*/ 40481 h 720385"/>
                  <a:gd name="connsiteX2" fmla="*/ 454591 w 591231"/>
                  <a:gd name="connsiteY2" fmla="*/ 0 h 720385"/>
                  <a:gd name="connsiteX3" fmla="*/ 553131 w 591231"/>
                  <a:gd name="connsiteY3" fmla="*/ 93777 h 720385"/>
                  <a:gd name="connsiteX4" fmla="*/ 591231 w 591231"/>
                  <a:gd name="connsiteY4" fmla="*/ 624226 h 720385"/>
                  <a:gd name="connsiteX5" fmla="*/ 499834 w 591231"/>
                  <a:gd name="connsiteY5" fmla="*/ 720385 h 720385"/>
                  <a:gd name="connsiteX6" fmla="*/ 93778 w 591231"/>
                  <a:gd name="connsiteY6" fmla="*/ 718004 h 720385"/>
                  <a:gd name="connsiteX7" fmla="*/ 0 w 591231"/>
                  <a:gd name="connsiteY7" fmla="*/ 595651 h 720385"/>
                  <a:gd name="connsiteX8" fmla="*/ 61913 w 591231"/>
                  <a:gd name="connsiteY8" fmla="*/ 117590 h 720385"/>
                  <a:gd name="connsiteX0" fmla="*/ 61913 w 591231"/>
                  <a:gd name="connsiteY0" fmla="*/ 119972 h 722767"/>
                  <a:gd name="connsiteX1" fmla="*/ 131878 w 591231"/>
                  <a:gd name="connsiteY1" fmla="*/ 0 h 722767"/>
                  <a:gd name="connsiteX2" fmla="*/ 454591 w 591231"/>
                  <a:gd name="connsiteY2" fmla="*/ 2382 h 722767"/>
                  <a:gd name="connsiteX3" fmla="*/ 553131 w 591231"/>
                  <a:gd name="connsiteY3" fmla="*/ 96159 h 722767"/>
                  <a:gd name="connsiteX4" fmla="*/ 591231 w 591231"/>
                  <a:gd name="connsiteY4" fmla="*/ 626608 h 722767"/>
                  <a:gd name="connsiteX5" fmla="*/ 499834 w 591231"/>
                  <a:gd name="connsiteY5" fmla="*/ 722767 h 722767"/>
                  <a:gd name="connsiteX6" fmla="*/ 93778 w 591231"/>
                  <a:gd name="connsiteY6" fmla="*/ 720386 h 722767"/>
                  <a:gd name="connsiteX7" fmla="*/ 0 w 591231"/>
                  <a:gd name="connsiteY7" fmla="*/ 598033 h 722767"/>
                  <a:gd name="connsiteX8" fmla="*/ 61913 w 591231"/>
                  <a:gd name="connsiteY8" fmla="*/ 119972 h 722767"/>
                  <a:gd name="connsiteX0" fmla="*/ 61913 w 591231"/>
                  <a:gd name="connsiteY0" fmla="*/ 127115 h 729910"/>
                  <a:gd name="connsiteX1" fmla="*/ 131878 w 591231"/>
                  <a:gd name="connsiteY1" fmla="*/ 7143 h 729910"/>
                  <a:gd name="connsiteX2" fmla="*/ 456972 w 591231"/>
                  <a:gd name="connsiteY2" fmla="*/ 0 h 729910"/>
                  <a:gd name="connsiteX3" fmla="*/ 553131 w 591231"/>
                  <a:gd name="connsiteY3" fmla="*/ 103302 h 729910"/>
                  <a:gd name="connsiteX4" fmla="*/ 591231 w 591231"/>
                  <a:gd name="connsiteY4" fmla="*/ 633751 h 729910"/>
                  <a:gd name="connsiteX5" fmla="*/ 499834 w 591231"/>
                  <a:gd name="connsiteY5" fmla="*/ 729910 h 729910"/>
                  <a:gd name="connsiteX6" fmla="*/ 93778 w 591231"/>
                  <a:gd name="connsiteY6" fmla="*/ 727529 h 729910"/>
                  <a:gd name="connsiteX7" fmla="*/ 0 w 591231"/>
                  <a:gd name="connsiteY7" fmla="*/ 605176 h 729910"/>
                  <a:gd name="connsiteX8" fmla="*/ 61913 w 591231"/>
                  <a:gd name="connsiteY8" fmla="*/ 127115 h 729910"/>
                  <a:gd name="connsiteX0" fmla="*/ 26195 w 591231"/>
                  <a:gd name="connsiteY0" fmla="*/ 129496 h 729910"/>
                  <a:gd name="connsiteX1" fmla="*/ 131878 w 591231"/>
                  <a:gd name="connsiteY1" fmla="*/ 7143 h 729910"/>
                  <a:gd name="connsiteX2" fmla="*/ 456972 w 591231"/>
                  <a:gd name="connsiteY2" fmla="*/ 0 h 729910"/>
                  <a:gd name="connsiteX3" fmla="*/ 553131 w 591231"/>
                  <a:gd name="connsiteY3" fmla="*/ 103302 h 729910"/>
                  <a:gd name="connsiteX4" fmla="*/ 591231 w 591231"/>
                  <a:gd name="connsiteY4" fmla="*/ 633751 h 729910"/>
                  <a:gd name="connsiteX5" fmla="*/ 499834 w 591231"/>
                  <a:gd name="connsiteY5" fmla="*/ 729910 h 729910"/>
                  <a:gd name="connsiteX6" fmla="*/ 93778 w 591231"/>
                  <a:gd name="connsiteY6" fmla="*/ 727529 h 729910"/>
                  <a:gd name="connsiteX7" fmla="*/ 0 w 591231"/>
                  <a:gd name="connsiteY7" fmla="*/ 605176 h 729910"/>
                  <a:gd name="connsiteX8" fmla="*/ 26195 w 591231"/>
                  <a:gd name="connsiteY8" fmla="*/ 129496 h 729910"/>
                  <a:gd name="connsiteX0" fmla="*/ 26195 w 591231"/>
                  <a:gd name="connsiteY0" fmla="*/ 129496 h 740775"/>
                  <a:gd name="connsiteX1" fmla="*/ 131878 w 591231"/>
                  <a:gd name="connsiteY1" fmla="*/ 7143 h 740775"/>
                  <a:gd name="connsiteX2" fmla="*/ 456972 w 591231"/>
                  <a:gd name="connsiteY2" fmla="*/ 0 h 740775"/>
                  <a:gd name="connsiteX3" fmla="*/ 553131 w 591231"/>
                  <a:gd name="connsiteY3" fmla="*/ 103302 h 740775"/>
                  <a:gd name="connsiteX4" fmla="*/ 591231 w 591231"/>
                  <a:gd name="connsiteY4" fmla="*/ 633751 h 740775"/>
                  <a:gd name="connsiteX5" fmla="*/ 499834 w 591231"/>
                  <a:gd name="connsiteY5" fmla="*/ 729910 h 740775"/>
                  <a:gd name="connsiteX6" fmla="*/ 93778 w 591231"/>
                  <a:gd name="connsiteY6" fmla="*/ 727529 h 740775"/>
                  <a:gd name="connsiteX7" fmla="*/ 0 w 591231"/>
                  <a:gd name="connsiteY7" fmla="*/ 605176 h 740775"/>
                  <a:gd name="connsiteX8" fmla="*/ 26195 w 591231"/>
                  <a:gd name="connsiteY8" fmla="*/ 129496 h 740775"/>
                  <a:gd name="connsiteX0" fmla="*/ 26195 w 591231"/>
                  <a:gd name="connsiteY0" fmla="*/ 129496 h 747529"/>
                  <a:gd name="connsiteX1" fmla="*/ 131878 w 591231"/>
                  <a:gd name="connsiteY1" fmla="*/ 7143 h 747529"/>
                  <a:gd name="connsiteX2" fmla="*/ 456972 w 591231"/>
                  <a:gd name="connsiteY2" fmla="*/ 0 h 747529"/>
                  <a:gd name="connsiteX3" fmla="*/ 553131 w 591231"/>
                  <a:gd name="connsiteY3" fmla="*/ 103302 h 747529"/>
                  <a:gd name="connsiteX4" fmla="*/ 591231 w 591231"/>
                  <a:gd name="connsiteY4" fmla="*/ 633751 h 747529"/>
                  <a:gd name="connsiteX5" fmla="*/ 499834 w 591231"/>
                  <a:gd name="connsiteY5" fmla="*/ 729910 h 747529"/>
                  <a:gd name="connsiteX6" fmla="*/ 93778 w 591231"/>
                  <a:gd name="connsiteY6" fmla="*/ 727529 h 747529"/>
                  <a:gd name="connsiteX7" fmla="*/ 0 w 591231"/>
                  <a:gd name="connsiteY7" fmla="*/ 605176 h 747529"/>
                  <a:gd name="connsiteX8" fmla="*/ 26195 w 591231"/>
                  <a:gd name="connsiteY8" fmla="*/ 129496 h 747529"/>
                  <a:gd name="connsiteX0" fmla="*/ 26195 w 591231"/>
                  <a:gd name="connsiteY0" fmla="*/ 129496 h 747529"/>
                  <a:gd name="connsiteX1" fmla="*/ 131878 w 591231"/>
                  <a:gd name="connsiteY1" fmla="*/ 7143 h 747529"/>
                  <a:gd name="connsiteX2" fmla="*/ 456972 w 591231"/>
                  <a:gd name="connsiteY2" fmla="*/ 0 h 747529"/>
                  <a:gd name="connsiteX3" fmla="*/ 553131 w 591231"/>
                  <a:gd name="connsiteY3" fmla="*/ 103302 h 747529"/>
                  <a:gd name="connsiteX4" fmla="*/ 591231 w 591231"/>
                  <a:gd name="connsiteY4" fmla="*/ 628988 h 747529"/>
                  <a:gd name="connsiteX5" fmla="*/ 499834 w 591231"/>
                  <a:gd name="connsiteY5" fmla="*/ 729910 h 747529"/>
                  <a:gd name="connsiteX6" fmla="*/ 93778 w 591231"/>
                  <a:gd name="connsiteY6" fmla="*/ 727529 h 747529"/>
                  <a:gd name="connsiteX7" fmla="*/ 0 w 591231"/>
                  <a:gd name="connsiteY7" fmla="*/ 605176 h 747529"/>
                  <a:gd name="connsiteX8" fmla="*/ 26195 w 591231"/>
                  <a:gd name="connsiteY8" fmla="*/ 129496 h 747529"/>
                  <a:gd name="connsiteX0" fmla="*/ 26195 w 592749"/>
                  <a:gd name="connsiteY0" fmla="*/ 129496 h 747529"/>
                  <a:gd name="connsiteX1" fmla="*/ 131878 w 592749"/>
                  <a:gd name="connsiteY1" fmla="*/ 7143 h 747529"/>
                  <a:gd name="connsiteX2" fmla="*/ 456972 w 592749"/>
                  <a:gd name="connsiteY2" fmla="*/ 0 h 747529"/>
                  <a:gd name="connsiteX3" fmla="*/ 553131 w 592749"/>
                  <a:gd name="connsiteY3" fmla="*/ 103302 h 747529"/>
                  <a:gd name="connsiteX4" fmla="*/ 591231 w 592749"/>
                  <a:gd name="connsiteY4" fmla="*/ 628988 h 747529"/>
                  <a:gd name="connsiteX5" fmla="*/ 499834 w 592749"/>
                  <a:gd name="connsiteY5" fmla="*/ 729910 h 747529"/>
                  <a:gd name="connsiteX6" fmla="*/ 93778 w 592749"/>
                  <a:gd name="connsiteY6" fmla="*/ 727529 h 747529"/>
                  <a:gd name="connsiteX7" fmla="*/ 0 w 592749"/>
                  <a:gd name="connsiteY7" fmla="*/ 605176 h 747529"/>
                  <a:gd name="connsiteX8" fmla="*/ 26195 w 592749"/>
                  <a:gd name="connsiteY8" fmla="*/ 129496 h 747529"/>
                  <a:gd name="connsiteX0" fmla="*/ 26195 w 592981"/>
                  <a:gd name="connsiteY0" fmla="*/ 129496 h 744042"/>
                  <a:gd name="connsiteX1" fmla="*/ 131878 w 592981"/>
                  <a:gd name="connsiteY1" fmla="*/ 7143 h 744042"/>
                  <a:gd name="connsiteX2" fmla="*/ 456972 w 592981"/>
                  <a:gd name="connsiteY2" fmla="*/ 0 h 744042"/>
                  <a:gd name="connsiteX3" fmla="*/ 553131 w 592981"/>
                  <a:gd name="connsiteY3" fmla="*/ 103302 h 744042"/>
                  <a:gd name="connsiteX4" fmla="*/ 591231 w 592981"/>
                  <a:gd name="connsiteY4" fmla="*/ 628988 h 744042"/>
                  <a:gd name="connsiteX5" fmla="*/ 509359 w 592981"/>
                  <a:gd name="connsiteY5" fmla="*/ 722766 h 744042"/>
                  <a:gd name="connsiteX6" fmla="*/ 93778 w 592981"/>
                  <a:gd name="connsiteY6" fmla="*/ 727529 h 744042"/>
                  <a:gd name="connsiteX7" fmla="*/ 0 w 592981"/>
                  <a:gd name="connsiteY7" fmla="*/ 605176 h 744042"/>
                  <a:gd name="connsiteX8" fmla="*/ 26195 w 592981"/>
                  <a:gd name="connsiteY8" fmla="*/ 129496 h 744042"/>
                  <a:gd name="connsiteX0" fmla="*/ 26195 w 592981"/>
                  <a:gd name="connsiteY0" fmla="*/ 129496 h 744042"/>
                  <a:gd name="connsiteX1" fmla="*/ 131878 w 592981"/>
                  <a:gd name="connsiteY1" fmla="*/ 7143 h 744042"/>
                  <a:gd name="connsiteX2" fmla="*/ 456972 w 592981"/>
                  <a:gd name="connsiteY2" fmla="*/ 0 h 744042"/>
                  <a:gd name="connsiteX3" fmla="*/ 565037 w 592981"/>
                  <a:gd name="connsiteY3" fmla="*/ 103302 h 744042"/>
                  <a:gd name="connsiteX4" fmla="*/ 591231 w 592981"/>
                  <a:gd name="connsiteY4" fmla="*/ 628988 h 744042"/>
                  <a:gd name="connsiteX5" fmla="*/ 509359 w 592981"/>
                  <a:gd name="connsiteY5" fmla="*/ 722766 h 744042"/>
                  <a:gd name="connsiteX6" fmla="*/ 93778 w 592981"/>
                  <a:gd name="connsiteY6" fmla="*/ 727529 h 744042"/>
                  <a:gd name="connsiteX7" fmla="*/ 0 w 592981"/>
                  <a:gd name="connsiteY7" fmla="*/ 605176 h 744042"/>
                  <a:gd name="connsiteX8" fmla="*/ 26195 w 592981"/>
                  <a:gd name="connsiteY8" fmla="*/ 129496 h 744042"/>
                  <a:gd name="connsiteX0" fmla="*/ 26195 w 592981"/>
                  <a:gd name="connsiteY0" fmla="*/ 134260 h 748806"/>
                  <a:gd name="connsiteX1" fmla="*/ 131878 w 592981"/>
                  <a:gd name="connsiteY1" fmla="*/ 0 h 748806"/>
                  <a:gd name="connsiteX2" fmla="*/ 456972 w 592981"/>
                  <a:gd name="connsiteY2" fmla="*/ 4764 h 748806"/>
                  <a:gd name="connsiteX3" fmla="*/ 565037 w 592981"/>
                  <a:gd name="connsiteY3" fmla="*/ 108066 h 748806"/>
                  <a:gd name="connsiteX4" fmla="*/ 591231 w 592981"/>
                  <a:gd name="connsiteY4" fmla="*/ 633752 h 748806"/>
                  <a:gd name="connsiteX5" fmla="*/ 509359 w 592981"/>
                  <a:gd name="connsiteY5" fmla="*/ 727530 h 748806"/>
                  <a:gd name="connsiteX6" fmla="*/ 93778 w 592981"/>
                  <a:gd name="connsiteY6" fmla="*/ 732293 h 748806"/>
                  <a:gd name="connsiteX7" fmla="*/ 0 w 592981"/>
                  <a:gd name="connsiteY7" fmla="*/ 609940 h 748806"/>
                  <a:gd name="connsiteX8" fmla="*/ 26195 w 592981"/>
                  <a:gd name="connsiteY8" fmla="*/ 134260 h 748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2981" h="748806">
                    <a:moveTo>
                      <a:pt x="26195" y="134260"/>
                    </a:moveTo>
                    <a:cubicBezTo>
                      <a:pt x="26195" y="91674"/>
                      <a:pt x="89292" y="0"/>
                      <a:pt x="131878" y="0"/>
                    </a:cubicBezTo>
                    <a:lnTo>
                      <a:pt x="456972" y="4764"/>
                    </a:lnTo>
                    <a:cubicBezTo>
                      <a:pt x="499558" y="4764"/>
                      <a:pt x="565037" y="65480"/>
                      <a:pt x="565037" y="108066"/>
                    </a:cubicBezTo>
                    <a:lnTo>
                      <a:pt x="591231" y="633752"/>
                    </a:lnTo>
                    <a:cubicBezTo>
                      <a:pt x="603138" y="685863"/>
                      <a:pt x="551945" y="727530"/>
                      <a:pt x="509359" y="727530"/>
                    </a:cubicBezTo>
                    <a:cubicBezTo>
                      <a:pt x="374007" y="752929"/>
                      <a:pt x="248180" y="756900"/>
                      <a:pt x="93778" y="732293"/>
                    </a:cubicBezTo>
                    <a:cubicBezTo>
                      <a:pt x="51192" y="732293"/>
                      <a:pt x="0" y="652526"/>
                      <a:pt x="0" y="609940"/>
                    </a:cubicBezTo>
                    <a:cubicBezTo>
                      <a:pt x="0" y="435505"/>
                      <a:pt x="26195" y="308695"/>
                      <a:pt x="26195" y="134260"/>
                    </a:cubicBezTo>
                    <a:close/>
                  </a:path>
                </a:pathLst>
              </a:custGeom>
              <a:solidFill>
                <a:srgbClr val="F0F1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74" name="Freeform: Shape 133"/>
              <p:cNvSpPr/>
              <p:nvPr/>
            </p:nvSpPr>
            <p:spPr>
              <a:xfrm>
                <a:off x="8967322" y="1527330"/>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75" name="Freeform: Shape 134"/>
              <p:cNvSpPr/>
              <p:nvPr/>
            </p:nvSpPr>
            <p:spPr>
              <a:xfrm>
                <a:off x="9074050" y="154621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6" name="Freeform: Shape 135"/>
              <p:cNvSpPr/>
              <p:nvPr/>
            </p:nvSpPr>
            <p:spPr>
              <a:xfrm flipH="1">
                <a:off x="9397980" y="1536310"/>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7" name="Freeform: Shape 136"/>
              <p:cNvSpPr/>
              <p:nvPr/>
            </p:nvSpPr>
            <p:spPr>
              <a:xfrm flipH="1">
                <a:off x="9302196" y="154669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8" name="Freeform: Shape 137"/>
              <p:cNvSpPr/>
              <p:nvPr/>
            </p:nvSpPr>
            <p:spPr>
              <a:xfrm rot="380746" flipH="1">
                <a:off x="9207906" y="154621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58" name="Group 57"/>
            <p:cNvGrpSpPr/>
            <p:nvPr/>
          </p:nvGrpSpPr>
          <p:grpSpPr>
            <a:xfrm>
              <a:off x="2599664" y="420987"/>
              <a:ext cx="732405" cy="1457555"/>
              <a:chOff x="1324854" y="1556045"/>
              <a:chExt cx="1547661" cy="2741634"/>
            </a:xfrm>
          </p:grpSpPr>
          <p:sp>
            <p:nvSpPr>
              <p:cNvPr id="66" name="Rectangle: Rounded Corners 139"/>
              <p:cNvSpPr/>
              <p:nvPr/>
            </p:nvSpPr>
            <p:spPr>
              <a:xfrm>
                <a:off x="2022484" y="1556045"/>
                <a:ext cx="183114" cy="1270976"/>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67" name="Oval 66"/>
              <p:cNvSpPr/>
              <p:nvPr/>
            </p:nvSpPr>
            <p:spPr>
              <a:xfrm>
                <a:off x="1324854" y="2808420"/>
                <a:ext cx="1547661" cy="1489259"/>
              </a:xfrm>
              <a:prstGeom prst="ellipse">
                <a:avLst/>
              </a:prstGeom>
              <a:solidFill>
                <a:srgbClr val="EBEBEB"/>
              </a:solidFill>
              <a:ln w="44450">
                <a:gradFill flip="none" rotWithShape="1">
                  <a:gsLst>
                    <a:gs pos="18000">
                      <a:schemeClr val="accent1">
                        <a:lumMod val="5000"/>
                        <a:lumOff val="95000"/>
                      </a:schemeClr>
                    </a:gs>
                    <a:gs pos="100000">
                      <a:schemeClr val="bg2">
                        <a:lumMod val="75000"/>
                      </a:schemeClr>
                    </a:gs>
                  </a:gsLst>
                  <a:path path="circle">
                    <a:fillToRect l="50000" t="50000" r="50000" b="50000"/>
                  </a:path>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68" name="Oval 67"/>
              <p:cNvSpPr/>
              <p:nvPr/>
            </p:nvSpPr>
            <p:spPr>
              <a:xfrm>
                <a:off x="1508760" y="2979420"/>
                <a:ext cx="1211580" cy="1165860"/>
              </a:xfrm>
              <a:prstGeom prst="ellipse">
                <a:avLst/>
              </a:prstGeom>
              <a:solidFill>
                <a:srgbClr val="DDDDD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69" name="Rectangle: Rounded Corners 142"/>
              <p:cNvSpPr/>
              <p:nvPr/>
            </p:nvSpPr>
            <p:spPr>
              <a:xfrm>
                <a:off x="2098684" y="163024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pic>
          <p:nvPicPr>
            <p:cNvPr id="59" name="Picture 2" descr="Related image"/>
            <p:cNvPicPr>
              <a:picLocks noChangeAspect="1" noChangeArrowheads="1"/>
            </p:cNvPicPr>
            <p:nvPr/>
          </p:nvPicPr>
          <p:blipFill rotWithShape="1">
            <a:blip r:embed="rId3" cstate="email">
              <a:extLst>
                <a:ext uri="{BEBA8EAE-BF5A-486C-A8C5-ECC9F3942E4B}">
                  <a14:imgProps xmlns:a14="http://schemas.microsoft.com/office/drawing/2010/main">
                    <a14:imgLayer r:embed="rId4">
                      <a14:imgEffect>
                        <a14:backgroundRemoval t="0" b="100000" l="26214" r="51133"/>
                      </a14:imgEffect>
                      <a14:imgEffect>
                        <a14:brightnessContrast bright="20000" contrast="-40000"/>
                      </a14:imgEffect>
                    </a14:imgLayer>
                  </a14:imgProps>
                </a:ext>
                <a:ext uri="{28A0092B-C50C-407E-A947-70E740481C1C}">
                  <a14:useLocalDpi xmlns:a14="http://schemas.microsoft.com/office/drawing/2010/main"/>
                </a:ext>
              </a:extLst>
            </a:blip>
            <a:srcRect l="26375" r="43528"/>
            <a:stretch/>
          </p:blipFill>
          <p:spPr bwMode="auto">
            <a:xfrm rot="10800000">
              <a:off x="3349406" y="340438"/>
              <a:ext cx="517277" cy="1491519"/>
            </a:xfrm>
            <a:prstGeom prst="rect">
              <a:avLst/>
            </a:prstGeom>
            <a:noFill/>
            <a:extLst>
              <a:ext uri="{909E8E84-426E-40DD-AFC4-6F175D3DCCD1}">
                <a14:hiddenFill xmlns:a14="http://schemas.microsoft.com/office/drawing/2010/main">
                  <a:solidFill>
                    <a:srgbClr val="FFFFFF"/>
                  </a:solidFill>
                </a14:hiddenFill>
              </a:ext>
            </a:extLst>
          </p:spPr>
        </p:pic>
        <p:grpSp>
          <p:nvGrpSpPr>
            <p:cNvPr id="60" name="Group 59"/>
            <p:cNvGrpSpPr/>
            <p:nvPr/>
          </p:nvGrpSpPr>
          <p:grpSpPr>
            <a:xfrm>
              <a:off x="3980968" y="393959"/>
              <a:ext cx="618259" cy="1619474"/>
              <a:chOff x="10963105" y="3257551"/>
              <a:chExt cx="535103" cy="1468878"/>
            </a:xfrm>
          </p:grpSpPr>
          <p:grpSp>
            <p:nvGrpSpPr>
              <p:cNvPr id="61" name="Group 60"/>
              <p:cNvGrpSpPr/>
              <p:nvPr/>
            </p:nvGrpSpPr>
            <p:grpSpPr>
              <a:xfrm flipH="1">
                <a:off x="11223830" y="3257551"/>
                <a:ext cx="113186" cy="785614"/>
                <a:chOff x="11230657" y="2643601"/>
                <a:chExt cx="183114" cy="1270976"/>
              </a:xfrm>
            </p:grpSpPr>
            <p:sp>
              <p:nvSpPr>
                <p:cNvPr id="64" name="Rectangle: Rounded Corners 177"/>
                <p:cNvSpPr/>
                <p:nvPr/>
              </p:nvSpPr>
              <p:spPr>
                <a:xfrm>
                  <a:off x="11230657" y="2643601"/>
                  <a:ext cx="183114" cy="1270976"/>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65" name="Rectangle: Rounded Corners 178"/>
                <p:cNvSpPr/>
                <p:nvPr/>
              </p:nvSpPr>
              <p:spPr>
                <a:xfrm>
                  <a:off x="11306857" y="2717797"/>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sp>
            <p:nvSpPr>
              <p:cNvPr id="62" name="Oval 61"/>
              <p:cNvSpPr/>
              <p:nvPr/>
            </p:nvSpPr>
            <p:spPr>
              <a:xfrm rot="347673">
                <a:off x="10963105" y="3914577"/>
                <a:ext cx="211195" cy="772785"/>
              </a:xfrm>
              <a:prstGeom prst="ellipse">
                <a:avLst/>
              </a:prstGeom>
              <a:solidFill>
                <a:srgbClr val="F0F2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63" name="Rectangle: Rounded Corners 6161"/>
              <p:cNvSpPr/>
              <p:nvPr/>
            </p:nvSpPr>
            <p:spPr>
              <a:xfrm>
                <a:off x="11024152" y="3922264"/>
                <a:ext cx="474056" cy="804165"/>
              </a:xfrm>
              <a:custGeom>
                <a:avLst/>
                <a:gdLst>
                  <a:gd name="connsiteX0" fmla="*/ 0 w 609600"/>
                  <a:gd name="connsiteY0" fmla="*/ 101602 h 1514475"/>
                  <a:gd name="connsiteX1" fmla="*/ 101602 w 609600"/>
                  <a:gd name="connsiteY1" fmla="*/ 0 h 1514475"/>
                  <a:gd name="connsiteX2" fmla="*/ 507998 w 609600"/>
                  <a:gd name="connsiteY2" fmla="*/ 0 h 1514475"/>
                  <a:gd name="connsiteX3" fmla="*/ 609600 w 609600"/>
                  <a:gd name="connsiteY3" fmla="*/ 101602 h 1514475"/>
                  <a:gd name="connsiteX4" fmla="*/ 609600 w 609600"/>
                  <a:gd name="connsiteY4" fmla="*/ 1412873 h 1514475"/>
                  <a:gd name="connsiteX5" fmla="*/ 507998 w 609600"/>
                  <a:gd name="connsiteY5" fmla="*/ 1514475 h 1514475"/>
                  <a:gd name="connsiteX6" fmla="*/ 101602 w 609600"/>
                  <a:gd name="connsiteY6" fmla="*/ 1514475 h 1514475"/>
                  <a:gd name="connsiteX7" fmla="*/ 0 w 609600"/>
                  <a:gd name="connsiteY7" fmla="*/ 1412873 h 1514475"/>
                  <a:gd name="connsiteX8" fmla="*/ 0 w 609600"/>
                  <a:gd name="connsiteY8"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268289 w 776287"/>
                  <a:gd name="connsiteY6" fmla="*/ 1514475 h 1514475"/>
                  <a:gd name="connsiteX7" fmla="*/ 0 w 776287"/>
                  <a:gd name="connsiteY7" fmla="*/ 1370010 h 1514475"/>
                  <a:gd name="connsiteX8" fmla="*/ 166687 w 776287"/>
                  <a:gd name="connsiteY8"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2535 w 788822"/>
                  <a:gd name="connsiteY0" fmla="*/ 1370010 h 1514475"/>
                  <a:gd name="connsiteX1" fmla="*/ 280824 w 788822"/>
                  <a:gd name="connsiteY1" fmla="*/ 0 h 1514475"/>
                  <a:gd name="connsiteX2" fmla="*/ 687220 w 788822"/>
                  <a:gd name="connsiteY2" fmla="*/ 0 h 1514475"/>
                  <a:gd name="connsiteX3" fmla="*/ 788822 w 788822"/>
                  <a:gd name="connsiteY3" fmla="*/ 101602 h 1514475"/>
                  <a:gd name="connsiteX4" fmla="*/ 788822 w 788822"/>
                  <a:gd name="connsiteY4" fmla="*/ 1412873 h 1514475"/>
                  <a:gd name="connsiteX5" fmla="*/ 687220 w 788822"/>
                  <a:gd name="connsiteY5" fmla="*/ 1514475 h 1514475"/>
                  <a:gd name="connsiteX6" fmla="*/ 12535 w 788822"/>
                  <a:gd name="connsiteY6" fmla="*/ 1370010 h 1514475"/>
                  <a:gd name="connsiteX0" fmla="*/ 16757 w 793044"/>
                  <a:gd name="connsiteY0" fmla="*/ 1370010 h 1514475"/>
                  <a:gd name="connsiteX1" fmla="*/ 213608 w 793044"/>
                  <a:gd name="connsiteY1" fmla="*/ 4763 h 1514475"/>
                  <a:gd name="connsiteX2" fmla="*/ 691442 w 793044"/>
                  <a:gd name="connsiteY2" fmla="*/ 0 h 1514475"/>
                  <a:gd name="connsiteX3" fmla="*/ 793044 w 793044"/>
                  <a:gd name="connsiteY3" fmla="*/ 101602 h 1514475"/>
                  <a:gd name="connsiteX4" fmla="*/ 793044 w 793044"/>
                  <a:gd name="connsiteY4" fmla="*/ 1412873 h 1514475"/>
                  <a:gd name="connsiteX5" fmla="*/ 691442 w 793044"/>
                  <a:gd name="connsiteY5" fmla="*/ 1514475 h 1514475"/>
                  <a:gd name="connsiteX6" fmla="*/ 16757 w 793044"/>
                  <a:gd name="connsiteY6" fmla="*/ 1370010 h 1514475"/>
                  <a:gd name="connsiteX0" fmla="*/ 9741 w 786028"/>
                  <a:gd name="connsiteY0" fmla="*/ 1370010 h 1514475"/>
                  <a:gd name="connsiteX1" fmla="*/ 206592 w 786028"/>
                  <a:gd name="connsiteY1" fmla="*/ 4763 h 1514475"/>
                  <a:gd name="connsiteX2" fmla="*/ 684426 w 786028"/>
                  <a:gd name="connsiteY2" fmla="*/ 0 h 1514475"/>
                  <a:gd name="connsiteX3" fmla="*/ 786028 w 786028"/>
                  <a:gd name="connsiteY3" fmla="*/ 101602 h 1514475"/>
                  <a:gd name="connsiteX4" fmla="*/ 786028 w 786028"/>
                  <a:gd name="connsiteY4" fmla="*/ 1412873 h 1514475"/>
                  <a:gd name="connsiteX5" fmla="*/ 684426 w 786028"/>
                  <a:gd name="connsiteY5" fmla="*/ 1514475 h 1514475"/>
                  <a:gd name="connsiteX6" fmla="*/ 9741 w 786028"/>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419541"/>
                  <a:gd name="connsiteX1" fmla="*/ 196851 w 776287"/>
                  <a:gd name="connsiteY1" fmla="*/ 4763 h 1419541"/>
                  <a:gd name="connsiteX2" fmla="*/ 674685 w 776287"/>
                  <a:gd name="connsiteY2" fmla="*/ 0 h 1419541"/>
                  <a:gd name="connsiteX3" fmla="*/ 776287 w 776287"/>
                  <a:gd name="connsiteY3" fmla="*/ 101602 h 1419541"/>
                  <a:gd name="connsiteX4" fmla="*/ 776287 w 776287"/>
                  <a:gd name="connsiteY4" fmla="*/ 1412873 h 1419541"/>
                  <a:gd name="connsiteX5" fmla="*/ 608010 w 776287"/>
                  <a:gd name="connsiteY5" fmla="*/ 1152525 h 1419541"/>
                  <a:gd name="connsiteX6" fmla="*/ 0 w 776287"/>
                  <a:gd name="connsiteY6" fmla="*/ 1370010 h 1419541"/>
                  <a:gd name="connsiteX0" fmla="*/ 0 w 776287"/>
                  <a:gd name="connsiteY0" fmla="*/ 1370010 h 1438230"/>
                  <a:gd name="connsiteX1" fmla="*/ 196851 w 776287"/>
                  <a:gd name="connsiteY1" fmla="*/ 4763 h 1438230"/>
                  <a:gd name="connsiteX2" fmla="*/ 674685 w 776287"/>
                  <a:gd name="connsiteY2" fmla="*/ 0 h 1438230"/>
                  <a:gd name="connsiteX3" fmla="*/ 776287 w 776287"/>
                  <a:gd name="connsiteY3" fmla="*/ 101602 h 1438230"/>
                  <a:gd name="connsiteX4" fmla="*/ 776287 w 776287"/>
                  <a:gd name="connsiteY4" fmla="*/ 1412873 h 1438230"/>
                  <a:gd name="connsiteX5" fmla="*/ 541335 w 776287"/>
                  <a:gd name="connsiteY5" fmla="*/ 1414462 h 1438230"/>
                  <a:gd name="connsiteX6" fmla="*/ 0 w 776287"/>
                  <a:gd name="connsiteY6" fmla="*/ 1370010 h 1438230"/>
                  <a:gd name="connsiteX0" fmla="*/ 0 w 776287"/>
                  <a:gd name="connsiteY0" fmla="*/ 1370010 h 1414462"/>
                  <a:gd name="connsiteX1" fmla="*/ 196851 w 776287"/>
                  <a:gd name="connsiteY1" fmla="*/ 4763 h 1414462"/>
                  <a:gd name="connsiteX2" fmla="*/ 674685 w 776287"/>
                  <a:gd name="connsiteY2" fmla="*/ 0 h 1414462"/>
                  <a:gd name="connsiteX3" fmla="*/ 776287 w 776287"/>
                  <a:gd name="connsiteY3" fmla="*/ 101602 h 1414462"/>
                  <a:gd name="connsiteX4" fmla="*/ 541335 w 776287"/>
                  <a:gd name="connsiteY4" fmla="*/ 1414462 h 1414462"/>
                  <a:gd name="connsiteX5" fmla="*/ 0 w 776287"/>
                  <a:gd name="connsiteY5" fmla="*/ 1370010 h 1414462"/>
                  <a:gd name="connsiteX0" fmla="*/ 0 w 693997"/>
                  <a:gd name="connsiteY0" fmla="*/ 1370010 h 1414462"/>
                  <a:gd name="connsiteX1" fmla="*/ 196851 w 693997"/>
                  <a:gd name="connsiteY1" fmla="*/ 4763 h 1414462"/>
                  <a:gd name="connsiteX2" fmla="*/ 674685 w 693997"/>
                  <a:gd name="connsiteY2" fmla="*/ 0 h 1414462"/>
                  <a:gd name="connsiteX3" fmla="*/ 541335 w 693997"/>
                  <a:gd name="connsiteY3" fmla="*/ 1414462 h 1414462"/>
                  <a:gd name="connsiteX4" fmla="*/ 0 w 693997"/>
                  <a:gd name="connsiteY4" fmla="*/ 1370010 h 1414462"/>
                  <a:gd name="connsiteX0" fmla="*/ 0 w 818516"/>
                  <a:gd name="connsiteY0" fmla="*/ 1370010 h 1414462"/>
                  <a:gd name="connsiteX1" fmla="*/ 196851 w 818516"/>
                  <a:gd name="connsiteY1" fmla="*/ 4763 h 1414462"/>
                  <a:gd name="connsiteX2" fmla="*/ 674685 w 818516"/>
                  <a:gd name="connsiteY2" fmla="*/ 0 h 1414462"/>
                  <a:gd name="connsiteX3" fmla="*/ 541335 w 818516"/>
                  <a:gd name="connsiteY3" fmla="*/ 1414462 h 1414462"/>
                  <a:gd name="connsiteX4" fmla="*/ 0 w 818516"/>
                  <a:gd name="connsiteY4" fmla="*/ 1370010 h 1414462"/>
                  <a:gd name="connsiteX0" fmla="*/ 0 w 833418"/>
                  <a:gd name="connsiteY0" fmla="*/ 1365247 h 1409699"/>
                  <a:gd name="connsiteX1" fmla="*/ 196851 w 833418"/>
                  <a:gd name="connsiteY1" fmla="*/ 0 h 1409699"/>
                  <a:gd name="connsiteX2" fmla="*/ 693735 w 833418"/>
                  <a:gd name="connsiteY2" fmla="*/ 33337 h 1409699"/>
                  <a:gd name="connsiteX3" fmla="*/ 541335 w 833418"/>
                  <a:gd name="connsiteY3" fmla="*/ 1409699 h 1409699"/>
                  <a:gd name="connsiteX4" fmla="*/ 0 w 833418"/>
                  <a:gd name="connsiteY4" fmla="*/ 1365247 h 1409699"/>
                  <a:gd name="connsiteX0" fmla="*/ 0 w 852354"/>
                  <a:gd name="connsiteY0" fmla="*/ 1365247 h 1409699"/>
                  <a:gd name="connsiteX1" fmla="*/ 196851 w 852354"/>
                  <a:gd name="connsiteY1" fmla="*/ 0 h 1409699"/>
                  <a:gd name="connsiteX2" fmla="*/ 717547 w 852354"/>
                  <a:gd name="connsiteY2" fmla="*/ 85724 h 1409699"/>
                  <a:gd name="connsiteX3" fmla="*/ 541335 w 852354"/>
                  <a:gd name="connsiteY3" fmla="*/ 1409699 h 1409699"/>
                  <a:gd name="connsiteX4" fmla="*/ 0 w 852354"/>
                  <a:gd name="connsiteY4" fmla="*/ 1365247 h 1409699"/>
                  <a:gd name="connsiteX0" fmla="*/ 0 w 852354"/>
                  <a:gd name="connsiteY0" fmla="*/ 1365247 h 1409699"/>
                  <a:gd name="connsiteX1" fmla="*/ 196851 w 852354"/>
                  <a:gd name="connsiteY1" fmla="*/ 0 h 1409699"/>
                  <a:gd name="connsiteX2" fmla="*/ 717547 w 852354"/>
                  <a:gd name="connsiteY2" fmla="*/ 133349 h 1409699"/>
                  <a:gd name="connsiteX3" fmla="*/ 541335 w 852354"/>
                  <a:gd name="connsiteY3" fmla="*/ 1409699 h 1409699"/>
                  <a:gd name="connsiteX4" fmla="*/ 0 w 852354"/>
                  <a:gd name="connsiteY4" fmla="*/ 1365247 h 1409699"/>
                  <a:gd name="connsiteX0" fmla="*/ 0 w 837179"/>
                  <a:gd name="connsiteY0" fmla="*/ 1365247 h 1409699"/>
                  <a:gd name="connsiteX1" fmla="*/ 196851 w 837179"/>
                  <a:gd name="connsiteY1" fmla="*/ 0 h 1409699"/>
                  <a:gd name="connsiteX2" fmla="*/ 698497 w 837179"/>
                  <a:gd name="connsiteY2" fmla="*/ 76199 h 1409699"/>
                  <a:gd name="connsiteX3" fmla="*/ 541335 w 837179"/>
                  <a:gd name="connsiteY3" fmla="*/ 1409699 h 1409699"/>
                  <a:gd name="connsiteX4" fmla="*/ 0 w 837179"/>
                  <a:gd name="connsiteY4" fmla="*/ 1365247 h 1409699"/>
                  <a:gd name="connsiteX0" fmla="*/ 0 w 871604"/>
                  <a:gd name="connsiteY0" fmla="*/ 1365247 h 1409699"/>
                  <a:gd name="connsiteX1" fmla="*/ 196851 w 871604"/>
                  <a:gd name="connsiteY1" fmla="*/ 0 h 1409699"/>
                  <a:gd name="connsiteX2" fmla="*/ 741360 w 871604"/>
                  <a:gd name="connsiteY2" fmla="*/ 100011 h 1409699"/>
                  <a:gd name="connsiteX3" fmla="*/ 541335 w 871604"/>
                  <a:gd name="connsiteY3" fmla="*/ 1409699 h 1409699"/>
                  <a:gd name="connsiteX4" fmla="*/ 0 w 871604"/>
                  <a:gd name="connsiteY4" fmla="*/ 1365247 h 1409699"/>
                  <a:gd name="connsiteX0" fmla="*/ 0 w 880042"/>
                  <a:gd name="connsiteY0" fmla="*/ 1365247 h 1414462"/>
                  <a:gd name="connsiteX1" fmla="*/ 196851 w 880042"/>
                  <a:gd name="connsiteY1" fmla="*/ 0 h 1414462"/>
                  <a:gd name="connsiteX2" fmla="*/ 741360 w 880042"/>
                  <a:gd name="connsiteY2" fmla="*/ 100011 h 1414462"/>
                  <a:gd name="connsiteX3" fmla="*/ 584198 w 880042"/>
                  <a:gd name="connsiteY3" fmla="*/ 1414462 h 1414462"/>
                  <a:gd name="connsiteX4" fmla="*/ 0 w 880042"/>
                  <a:gd name="connsiteY4" fmla="*/ 1365247 h 1414462"/>
                  <a:gd name="connsiteX0" fmla="*/ 0 w 877459"/>
                  <a:gd name="connsiteY0" fmla="*/ 1365247 h 1414462"/>
                  <a:gd name="connsiteX1" fmla="*/ 196851 w 877459"/>
                  <a:gd name="connsiteY1" fmla="*/ 0 h 1414462"/>
                  <a:gd name="connsiteX2" fmla="*/ 741360 w 877459"/>
                  <a:gd name="connsiteY2" fmla="*/ 100011 h 1414462"/>
                  <a:gd name="connsiteX3" fmla="*/ 584198 w 877459"/>
                  <a:gd name="connsiteY3" fmla="*/ 1414462 h 1414462"/>
                  <a:gd name="connsiteX4" fmla="*/ 0 w 877459"/>
                  <a:gd name="connsiteY4" fmla="*/ 1365247 h 1414462"/>
                  <a:gd name="connsiteX0" fmla="*/ 0 w 833826"/>
                  <a:gd name="connsiteY0" fmla="*/ 1365247 h 1414462"/>
                  <a:gd name="connsiteX1" fmla="*/ 196851 w 833826"/>
                  <a:gd name="connsiteY1" fmla="*/ 0 h 1414462"/>
                  <a:gd name="connsiteX2" fmla="*/ 741360 w 833826"/>
                  <a:gd name="connsiteY2" fmla="*/ 100011 h 1414462"/>
                  <a:gd name="connsiteX3" fmla="*/ 584198 w 833826"/>
                  <a:gd name="connsiteY3" fmla="*/ 1414462 h 1414462"/>
                  <a:gd name="connsiteX4" fmla="*/ 0 w 833826"/>
                  <a:gd name="connsiteY4" fmla="*/ 1365247 h 1414462"/>
                  <a:gd name="connsiteX0" fmla="*/ 0 w 803092"/>
                  <a:gd name="connsiteY0" fmla="*/ 1365247 h 1414462"/>
                  <a:gd name="connsiteX1" fmla="*/ 196851 w 803092"/>
                  <a:gd name="connsiteY1" fmla="*/ 0 h 1414462"/>
                  <a:gd name="connsiteX2" fmla="*/ 741360 w 803092"/>
                  <a:gd name="connsiteY2" fmla="*/ 100011 h 1414462"/>
                  <a:gd name="connsiteX3" fmla="*/ 584198 w 803092"/>
                  <a:gd name="connsiteY3" fmla="*/ 1414462 h 1414462"/>
                  <a:gd name="connsiteX4" fmla="*/ 0 w 803092"/>
                  <a:gd name="connsiteY4" fmla="*/ 1365247 h 1414462"/>
                  <a:gd name="connsiteX0" fmla="*/ 0 w 833826"/>
                  <a:gd name="connsiteY0" fmla="*/ 1365247 h 1414462"/>
                  <a:gd name="connsiteX1" fmla="*/ 196851 w 833826"/>
                  <a:gd name="connsiteY1" fmla="*/ 0 h 1414462"/>
                  <a:gd name="connsiteX2" fmla="*/ 741360 w 833826"/>
                  <a:gd name="connsiteY2" fmla="*/ 100011 h 1414462"/>
                  <a:gd name="connsiteX3" fmla="*/ 584198 w 833826"/>
                  <a:gd name="connsiteY3" fmla="*/ 1414462 h 1414462"/>
                  <a:gd name="connsiteX4" fmla="*/ 0 w 833826"/>
                  <a:gd name="connsiteY4" fmla="*/ 1365247 h 141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826" h="1414462">
                    <a:moveTo>
                      <a:pt x="0" y="1365247"/>
                    </a:moveTo>
                    <a:cubicBezTo>
                      <a:pt x="346604" y="1012822"/>
                      <a:pt x="274904" y="409310"/>
                      <a:pt x="196851" y="0"/>
                    </a:cubicBezTo>
                    <a:lnTo>
                      <a:pt x="741360" y="100011"/>
                    </a:lnTo>
                    <a:cubicBezTo>
                      <a:pt x="984511" y="701674"/>
                      <a:pt x="682358" y="1290902"/>
                      <a:pt x="584198" y="1414462"/>
                    </a:cubicBezTo>
                    <a:lnTo>
                      <a:pt x="0" y="1365247"/>
                    </a:lnTo>
                    <a:close/>
                  </a:path>
                </a:pathLst>
              </a:custGeom>
              <a:solidFill>
                <a:srgbClr val="B3B2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grpSp>
      <p:pic>
        <p:nvPicPr>
          <p:cNvPr id="5" name="Picture 4"/>
          <p:cNvPicPr>
            <a:picLocks noChangeAspect="1"/>
          </p:cNvPicPr>
          <p:nvPr/>
        </p:nvPicPr>
        <p:blipFill>
          <a:blip r:embed="rId5" cstate="email">
            <a:extLst>
              <a:ext uri="{BEBA8EAE-BF5A-486C-A8C5-ECC9F3942E4B}">
                <a14:imgProps xmlns:a14="http://schemas.microsoft.com/office/drawing/2010/main">
                  <a14:imgLayer r:embed="rId6">
                    <a14:imgEffect>
                      <a14:backgroundRemoval t="0" b="100000" l="0" r="100000">
                        <a14:foregroundMark x1="44800" y1="2044" x2="30933" y2="6044"/>
                        <a14:foregroundMark x1="30933" y1="6044" x2="18578" y2="12889"/>
                        <a14:foregroundMark x1="18578" y1="12889" x2="9067" y2="24711"/>
                        <a14:foregroundMark x1="9067" y1="24711" x2="3644" y2="36267"/>
                        <a14:foregroundMark x1="3200" y1="36267" x2="1689" y2="50844"/>
                        <a14:foregroundMark x1="2044" y1="52356" x2="4533" y2="64533"/>
                        <a14:foregroundMark x1="4356" y1="65244" x2="14044" y2="82933"/>
                        <a14:foregroundMark x1="13689" y1="84267" x2="29244" y2="94133"/>
                        <a14:foregroundMark x1="29244" y1="94133" x2="46133" y2="97333"/>
                        <a14:foregroundMark x1="46133" y1="97333" x2="62578" y2="96800"/>
                        <a14:foregroundMark x1="62578" y1="96800" x2="76444" y2="90311"/>
                        <a14:foregroundMark x1="78222" y1="88978" x2="93156" y2="74400"/>
                        <a14:foregroundMark x1="93156" y1="74400" x2="97689" y2="59022"/>
                        <a14:foregroundMark x1="97689" y1="59022" x2="97689" y2="41956"/>
                        <a14:foregroundMark x1="97689" y1="41956" x2="91822" y2="24889"/>
                        <a14:foregroundMark x1="91822" y1="24889" x2="81244" y2="12356"/>
                        <a14:foregroundMark x1="81244" y1="12356" x2="67378" y2="4978"/>
                        <a14:foregroundMark x1="67378" y1="4978" x2="43822" y2="1333"/>
                      </a14:backgroundRemoval>
                    </a14:imgEffect>
                  </a14:imgLayer>
                </a14:imgProps>
              </a:ext>
              <a:ext uri="{28A0092B-C50C-407E-A947-70E740481C1C}">
                <a14:useLocalDpi xmlns:a14="http://schemas.microsoft.com/office/drawing/2010/main"/>
              </a:ext>
            </a:extLst>
          </a:blip>
          <a:stretch>
            <a:fillRect/>
          </a:stretch>
        </p:blipFill>
        <p:spPr>
          <a:xfrm>
            <a:off x="7904747" y="195345"/>
            <a:ext cx="1022684" cy="1022684"/>
          </a:xfrm>
          <a:prstGeom prst="rect">
            <a:avLst/>
          </a:prstGeom>
        </p:spPr>
      </p:pic>
      <p:sp>
        <p:nvSpPr>
          <p:cNvPr id="10" name="Freeform: Shape 3"/>
          <p:cNvSpPr/>
          <p:nvPr/>
        </p:nvSpPr>
        <p:spPr>
          <a:xfrm>
            <a:off x="3306662" y="4952557"/>
            <a:ext cx="5837338" cy="1905443"/>
          </a:xfrm>
          <a:custGeom>
            <a:avLst/>
            <a:gdLst>
              <a:gd name="connsiteX0" fmla="*/ 1240972 w 6643396"/>
              <a:gd name="connsiteY0" fmla="*/ 0 h 1212980"/>
              <a:gd name="connsiteX1" fmla="*/ 6624735 w 6643396"/>
              <a:gd name="connsiteY1" fmla="*/ 9331 h 1212980"/>
              <a:gd name="connsiteX2" fmla="*/ 6643396 w 6643396"/>
              <a:gd name="connsiteY2" fmla="*/ 1203649 h 1212980"/>
              <a:gd name="connsiteX3" fmla="*/ 0 w 6643396"/>
              <a:gd name="connsiteY3" fmla="*/ 1212980 h 1212980"/>
              <a:gd name="connsiteX4" fmla="*/ 1240972 w 6643396"/>
              <a:gd name="connsiteY4" fmla="*/ 0 h 1212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43396" h="1212980">
                <a:moveTo>
                  <a:pt x="1240972" y="0"/>
                </a:moveTo>
                <a:lnTo>
                  <a:pt x="6624735" y="9331"/>
                </a:lnTo>
                <a:lnTo>
                  <a:pt x="6643396" y="1203649"/>
                </a:lnTo>
                <a:lnTo>
                  <a:pt x="0" y="1212980"/>
                </a:lnTo>
                <a:lnTo>
                  <a:pt x="1240972" y="0"/>
                </a:lnTo>
                <a:close/>
              </a:path>
            </a:pathLst>
          </a:custGeom>
          <a:blipFill>
            <a:blip r:embed="rId7"/>
            <a:srcRect/>
            <a:stretch>
              <a:fillRect r="-12947"/>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11" name="Man4"/>
          <p:cNvPicPr>
            <a:picLocks noChangeAspect="1" noChangeArrowheads="1"/>
          </p:cNvPicPr>
          <p:nvPr/>
        </p:nvPicPr>
        <p:blipFill rotWithShape="1">
          <a:blip r:embed="rId8">
            <a:extLst>
              <a:ext uri="{28A0092B-C50C-407E-A947-70E740481C1C}">
                <a14:useLocalDpi xmlns:a14="http://schemas.microsoft.com/office/drawing/2010/main"/>
              </a:ext>
            </a:extLst>
          </a:blip>
          <a:srcRect b="28870"/>
          <a:stretch/>
        </p:blipFill>
        <p:spPr bwMode="auto">
          <a:xfrm>
            <a:off x="6357513" y="2091788"/>
            <a:ext cx="1439845" cy="2857461"/>
          </a:xfrm>
          <a:prstGeom prst="rect">
            <a:avLst/>
          </a:prstGeom>
          <a:noFill/>
          <a:extLst>
            <a:ext uri="{909E8E84-426E-40DD-AFC4-6F175D3DCCD1}">
              <a14:hiddenFill xmlns:a14="http://schemas.microsoft.com/office/drawing/2010/main">
                <a:solidFill>
                  <a:srgbClr val="FFFFFF"/>
                </a:solidFill>
              </a14:hiddenFill>
            </a:ext>
          </a:extLst>
        </p:spPr>
      </p:pic>
      <p:grpSp>
        <p:nvGrpSpPr>
          <p:cNvPr id="128" name="Group 127"/>
          <p:cNvGrpSpPr/>
          <p:nvPr/>
        </p:nvGrpSpPr>
        <p:grpSpPr>
          <a:xfrm>
            <a:off x="404103" y="2213054"/>
            <a:ext cx="3077827" cy="4532608"/>
            <a:chOff x="404103" y="2213054"/>
            <a:chExt cx="3077827" cy="4532608"/>
          </a:xfrm>
        </p:grpSpPr>
        <p:grpSp>
          <p:nvGrpSpPr>
            <p:cNvPr id="12" name="Group 11"/>
            <p:cNvGrpSpPr/>
            <p:nvPr/>
          </p:nvGrpSpPr>
          <p:grpSpPr>
            <a:xfrm>
              <a:off x="404103" y="2213054"/>
              <a:ext cx="1460958" cy="4532608"/>
              <a:chOff x="2051501" y="1831959"/>
              <a:chExt cx="1460958" cy="4532608"/>
            </a:xfrm>
          </p:grpSpPr>
          <p:grpSp>
            <p:nvGrpSpPr>
              <p:cNvPr id="13" name="Group 12"/>
              <p:cNvGrpSpPr/>
              <p:nvPr/>
            </p:nvGrpSpPr>
            <p:grpSpPr>
              <a:xfrm>
                <a:off x="2817623" y="5961246"/>
                <a:ext cx="330708" cy="403321"/>
                <a:chOff x="3312043" y="4084938"/>
                <a:chExt cx="189762" cy="211269"/>
              </a:xfrm>
            </p:grpSpPr>
            <p:sp>
              <p:nvSpPr>
                <p:cNvPr id="47" name="Chord 46"/>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48" name="Chord 47"/>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4" name="Group 13"/>
              <p:cNvGrpSpPr/>
              <p:nvPr/>
            </p:nvGrpSpPr>
            <p:grpSpPr>
              <a:xfrm>
                <a:off x="2303327" y="5950325"/>
                <a:ext cx="330708" cy="403321"/>
                <a:chOff x="3312043" y="4084938"/>
                <a:chExt cx="189762" cy="211269"/>
              </a:xfrm>
            </p:grpSpPr>
            <p:sp>
              <p:nvSpPr>
                <p:cNvPr id="45" name="Chord 44"/>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46" name="Chord 45"/>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sp>
            <p:nvSpPr>
              <p:cNvPr id="15" name="Rectangle: Single Corner Snipped 29"/>
              <p:cNvSpPr/>
              <p:nvPr/>
            </p:nvSpPr>
            <p:spPr>
              <a:xfrm flipH="1">
                <a:off x="2280917" y="3668590"/>
                <a:ext cx="844823" cy="1228724"/>
              </a:xfrm>
              <a:prstGeom prst="snip1Rect">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6" name="Oval 15"/>
              <p:cNvSpPr/>
              <p:nvPr/>
            </p:nvSpPr>
            <p:spPr>
              <a:xfrm>
                <a:off x="2068216" y="2679859"/>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7" name="Oval 16"/>
              <p:cNvSpPr/>
              <p:nvPr/>
            </p:nvSpPr>
            <p:spPr>
              <a:xfrm>
                <a:off x="3220087" y="2667210"/>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 name="Flowchart: Off-page Connector 17"/>
              <p:cNvSpPr/>
              <p:nvPr/>
            </p:nvSpPr>
            <p:spPr>
              <a:xfrm>
                <a:off x="2573416" y="3379530"/>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9" name="Oval 18"/>
              <p:cNvSpPr/>
              <p:nvPr/>
            </p:nvSpPr>
            <p:spPr>
              <a:xfrm>
                <a:off x="2149046" y="2070311"/>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 name="Flowchart: Terminator 19"/>
              <p:cNvSpPr/>
              <p:nvPr/>
            </p:nvSpPr>
            <p:spPr>
              <a:xfrm>
                <a:off x="2051501" y="4105453"/>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1" name="Flowchart: Terminator 20"/>
              <p:cNvSpPr/>
              <p:nvPr/>
            </p:nvSpPr>
            <p:spPr>
              <a:xfrm rot="21089715">
                <a:off x="3126954" y="4096164"/>
                <a:ext cx="186265" cy="709466"/>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2" name="Flowchart: Delay 21"/>
              <p:cNvSpPr/>
              <p:nvPr/>
            </p:nvSpPr>
            <p:spPr>
              <a:xfrm rot="1119198" flipH="1">
                <a:off x="2079721" y="3633014"/>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3" name="Isosceles Triangle 22"/>
              <p:cNvSpPr/>
              <p:nvPr/>
            </p:nvSpPr>
            <p:spPr>
              <a:xfrm rot="10800000">
                <a:off x="2558741" y="3183095"/>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4" name="Oval 23"/>
              <p:cNvSpPr/>
              <p:nvPr/>
            </p:nvSpPr>
            <p:spPr>
              <a:xfrm rot="21284756">
                <a:off x="2351925" y="2720701"/>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5" name="Oval 24"/>
              <p:cNvSpPr/>
              <p:nvPr/>
            </p:nvSpPr>
            <p:spPr>
              <a:xfrm>
                <a:off x="2431929" y="2808861"/>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6" name="Oval 25"/>
              <p:cNvSpPr/>
              <p:nvPr/>
            </p:nvSpPr>
            <p:spPr>
              <a:xfrm rot="315244" flipH="1">
                <a:off x="2879701" y="2707550"/>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7" name="Oval 26"/>
              <p:cNvSpPr/>
              <p:nvPr/>
            </p:nvSpPr>
            <p:spPr>
              <a:xfrm>
                <a:off x="2957695" y="2808861"/>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8" name="Flowchart: Terminator 27"/>
              <p:cNvSpPr/>
              <p:nvPr/>
            </p:nvSpPr>
            <p:spPr>
              <a:xfrm rot="21216315">
                <a:off x="2333802" y="2615561"/>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9" name="Flowchart: Terminator 28"/>
              <p:cNvSpPr/>
              <p:nvPr/>
            </p:nvSpPr>
            <p:spPr>
              <a:xfrm rot="174846">
                <a:off x="2912141" y="2622737"/>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0" name="Moon 29"/>
              <p:cNvSpPr/>
              <p:nvPr/>
            </p:nvSpPr>
            <p:spPr>
              <a:xfrm rot="5400000">
                <a:off x="2300100" y="1665169"/>
                <a:ext cx="852651" cy="1186231"/>
              </a:xfrm>
              <a:prstGeom prst="moon">
                <a:avLst>
                  <a:gd name="adj" fmla="val 65258"/>
                </a:avLst>
              </a:prstGeom>
              <a:pattFill prst="openDmnd">
                <a:fgClr>
                  <a:srgbClr val="000000"/>
                </a:fgClr>
                <a:bgClr>
                  <a:schemeClr val="bg1"/>
                </a:bgClr>
              </a:pattFill>
              <a:ln w="3175">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31" name="Moon 30"/>
              <p:cNvSpPr/>
              <p:nvPr/>
            </p:nvSpPr>
            <p:spPr>
              <a:xfrm rot="5400000">
                <a:off x="2421144" y="1798213"/>
                <a:ext cx="613097" cy="1157294"/>
              </a:xfrm>
              <a:prstGeom prst="moon">
                <a:avLst>
                  <a:gd name="adj" fmla="val 52142"/>
                </a:avLst>
              </a:prstGeom>
              <a:pattFill prst="dotDmnd">
                <a:fgClr>
                  <a:srgbClr val="000000"/>
                </a:fgClr>
                <a:bgClr>
                  <a:srgbClr val="C28446"/>
                </a:bgClr>
              </a:patt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32" name="Oval 31"/>
              <p:cNvSpPr/>
              <p:nvPr/>
            </p:nvSpPr>
            <p:spPr>
              <a:xfrm>
                <a:off x="2507134" y="1913268"/>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33" name="Flowchart: Delay 32"/>
              <p:cNvSpPr/>
              <p:nvPr/>
            </p:nvSpPr>
            <p:spPr>
              <a:xfrm rot="20480802">
                <a:off x="2996025" y="3618467"/>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4" name="Right Triangle 33"/>
              <p:cNvSpPr/>
              <p:nvPr/>
            </p:nvSpPr>
            <p:spPr>
              <a:xfrm rot="8699319">
                <a:off x="2411034" y="3628396"/>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5" name="Right Triangle 34"/>
              <p:cNvSpPr/>
              <p:nvPr/>
            </p:nvSpPr>
            <p:spPr>
              <a:xfrm rot="12900681" flipH="1">
                <a:off x="2827612" y="3628396"/>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6" name="Flowchart: Manual Operation 26"/>
              <p:cNvSpPr/>
              <p:nvPr/>
            </p:nvSpPr>
            <p:spPr>
              <a:xfrm rot="230863" flipV="1">
                <a:off x="2298003" y="4888321"/>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7" name="Flowchart: Manual Operation 26"/>
              <p:cNvSpPr/>
              <p:nvPr/>
            </p:nvSpPr>
            <p:spPr>
              <a:xfrm rot="21326916" flipV="1">
                <a:off x="2726425" y="4882766"/>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8" name="Flowchart: Terminator 37"/>
              <p:cNvSpPr/>
              <p:nvPr/>
            </p:nvSpPr>
            <p:spPr>
              <a:xfrm rot="2262586">
                <a:off x="3331821" y="4293373"/>
                <a:ext cx="180638" cy="604197"/>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9" name="Flowchart: Terminator 38"/>
              <p:cNvSpPr/>
              <p:nvPr/>
            </p:nvSpPr>
            <p:spPr>
              <a:xfrm rot="19337414" flipH="1">
                <a:off x="2177603" y="4709849"/>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0" name="Flowchart: Connector 39"/>
              <p:cNvSpPr/>
              <p:nvPr/>
            </p:nvSpPr>
            <p:spPr>
              <a:xfrm>
                <a:off x="2687852" y="3880316"/>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41" name="Flowchart: Connector 40"/>
              <p:cNvSpPr/>
              <p:nvPr/>
            </p:nvSpPr>
            <p:spPr>
              <a:xfrm>
                <a:off x="2687852" y="4006740"/>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nvGrpSpPr>
              <p:cNvPr id="42" name="Group 41"/>
              <p:cNvGrpSpPr/>
              <p:nvPr/>
            </p:nvGrpSpPr>
            <p:grpSpPr>
              <a:xfrm>
                <a:off x="2839208" y="3790967"/>
                <a:ext cx="325110" cy="522802"/>
                <a:chOff x="859632" y="2338402"/>
                <a:chExt cx="571500" cy="788345"/>
              </a:xfrm>
            </p:grpSpPr>
            <p:sp>
              <p:nvSpPr>
                <p:cNvPr id="43" name="Rectangle 42"/>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44" name="Picture 43"/>
                <p:cNvPicPr>
                  <a:picLocks noChangeAspect="1"/>
                </p:cNvPicPr>
                <p:nvPr/>
              </p:nvPicPr>
              <p:blipFill>
                <a:blip r:embed="rId9" cstate="email">
                  <a:extLst>
                    <a:ext uri="{BEBA8EAE-BF5A-486C-A8C5-ECC9F3942E4B}">
                      <a14:imgProps xmlns:a14="http://schemas.microsoft.com/office/drawing/2010/main">
                        <a14:imgLayer r:embed="rId10">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a:ext>
                  </a:extLst>
                </a:blip>
                <a:stretch>
                  <a:fillRect/>
                </a:stretch>
              </p:blipFill>
              <p:spPr>
                <a:xfrm>
                  <a:off x="859632" y="2338402"/>
                  <a:ext cx="571500" cy="788345"/>
                </a:xfrm>
                <a:prstGeom prst="rect">
                  <a:avLst/>
                </a:prstGeom>
                <a:ln>
                  <a:noFill/>
                </a:ln>
              </p:spPr>
            </p:pic>
          </p:grpSp>
        </p:grpSp>
        <p:pic>
          <p:nvPicPr>
            <p:cNvPr id="49" name="Picture 48"/>
            <p:cNvPicPr/>
            <p:nvPr/>
          </p:nvPicPr>
          <p:blipFill rotWithShape="1">
            <a:blip r:embed="rId11" cstate="email">
              <a:extLst>
                <a:ext uri="{28A0092B-C50C-407E-A947-70E740481C1C}">
                  <a14:useLocalDpi xmlns:a14="http://schemas.microsoft.com/office/drawing/2010/main"/>
                </a:ext>
              </a:extLst>
            </a:blip>
            <a:srcRect l="11595" t="19545" r="7756"/>
            <a:stretch/>
          </p:blipFill>
          <p:spPr bwMode="auto">
            <a:xfrm>
              <a:off x="1805530" y="3906093"/>
              <a:ext cx="1676400" cy="885864"/>
            </a:xfrm>
            <a:prstGeom prst="rect">
              <a:avLst/>
            </a:prstGeom>
            <a:ln w="3175" cap="flat" cmpd="sng" algn="ctr">
              <a:solidFill>
                <a:sysClr val="windowText" lastClr="000000"/>
              </a:solidFill>
              <a:prstDash val="solid"/>
              <a:round/>
              <a:headEnd type="none" w="med" len="med"/>
              <a:tailEnd type="none" w="med" len="med"/>
              <a:extLst>
                <a:ext uri="{C807C97D-BFC1-408E-A445-0C87EB9F89A2}">
                  <ask:lineSketchStyleProps xmlns:ask="http://schemas.microsoft.com/office/drawing/2018/sketchyshapes" sd="0">
                    <a:custGeom>
                      <a:avLst/>
                      <a:gdLst/>
                      <a:ahLst/>
                      <a:cxnLst/>
                      <a:rect l="0" t="0" r="0" b="0"/>
                      <a:pathLst/>
                    </a:custGeom>
                    <ask:type/>
                  </ask:lineSketchStyleProps>
                </a:ext>
              </a:extLst>
            </a:ln>
            <a:extLst>
              <a:ext uri="{53640926-AAD7-44D8-BBD7-CCE9431645EC}">
                <a14:shadowObscured xmlns:a14="http://schemas.microsoft.com/office/drawing/2010/main"/>
              </a:ext>
            </a:extLst>
          </p:spPr>
        </p:pic>
      </p:grpSp>
      <p:pic>
        <p:nvPicPr>
          <p:cNvPr id="122" name="Picture 121"/>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7830504" y="132349"/>
            <a:ext cx="1194698" cy="1194698"/>
          </a:xfrm>
          <a:prstGeom prst="rect">
            <a:avLst/>
          </a:prstGeom>
        </p:spPr>
      </p:pic>
      <p:grpSp>
        <p:nvGrpSpPr>
          <p:cNvPr id="127" name="Group 126"/>
          <p:cNvGrpSpPr/>
          <p:nvPr/>
        </p:nvGrpSpPr>
        <p:grpSpPr>
          <a:xfrm>
            <a:off x="2736129" y="1432223"/>
            <a:ext cx="3615921" cy="2466135"/>
            <a:chOff x="2736129" y="1432223"/>
            <a:chExt cx="3615921" cy="2466135"/>
          </a:xfrm>
        </p:grpSpPr>
        <p:sp>
          <p:nvSpPr>
            <p:cNvPr id="124" name="Cloud Callout 123"/>
            <p:cNvSpPr/>
            <p:nvPr/>
          </p:nvSpPr>
          <p:spPr>
            <a:xfrm>
              <a:off x="2736129" y="1432223"/>
              <a:ext cx="3615921" cy="2466135"/>
            </a:xfrm>
            <a:prstGeom prst="cloudCallout">
              <a:avLst>
                <a:gd name="adj1" fmla="val -81059"/>
                <a:gd name="adj2" fmla="val 39082"/>
              </a:avLst>
            </a:prstGeom>
            <a:solidFill>
              <a:schemeClr val="bg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5" name="TextBox 124"/>
            <p:cNvSpPr txBox="1"/>
            <p:nvPr/>
          </p:nvSpPr>
          <p:spPr>
            <a:xfrm>
              <a:off x="3100472" y="2032954"/>
              <a:ext cx="2673035" cy="132343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a:ea typeface="+mn-ea"/>
                  <a:cs typeface="+mn-cs"/>
                </a:rPr>
                <a:t>Hi Anthony!</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a:ea typeface="+mn-ea"/>
                  <a:cs typeface="+mn-cs"/>
                </a:rPr>
                <a:t>Today I am going to have you assist me in taking inventory.</a:t>
              </a:r>
            </a:p>
          </p:txBody>
        </p:sp>
      </p:grpSp>
      <p:sp>
        <p:nvSpPr>
          <p:cNvPr id="126" name="TextBox 125"/>
          <p:cNvSpPr txBox="1"/>
          <p:nvPr/>
        </p:nvSpPr>
        <p:spPr>
          <a:xfrm>
            <a:off x="4737611" y="5120448"/>
            <a:ext cx="3955581" cy="1692771"/>
          </a:xfrm>
          <a:prstGeom prst="rect">
            <a:avLst/>
          </a:prstGeom>
          <a:solidFill>
            <a:srgbClr val="FFF1C5"/>
          </a:solidFill>
          <a:ln>
            <a:solidFill>
              <a:srgbClr val="FFC000"/>
            </a:solidFill>
          </a:ln>
          <a:effectLst>
            <a:glow rad="127000">
              <a:srgbClr val="FFC000">
                <a:alpha val="40000"/>
              </a:srgbClr>
            </a:glow>
            <a:softEdge rad="25400"/>
          </a:effectLst>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i="0" u="none" strike="noStrike" kern="1200" cap="none" spc="0" normalizeH="0" baseline="0" noProof="0" dirty="0">
                <a:ln>
                  <a:noFill/>
                </a:ln>
                <a:effectLst/>
                <a:uLnTx/>
                <a:uFillTx/>
                <a:latin typeface="Calibri"/>
                <a:ea typeface="+mn-ea"/>
                <a:cs typeface="+mn-cs"/>
              </a:rPr>
              <a:t>Working together as a team improves accuracy and reduces the amount of time spent counting inventory.</a:t>
            </a:r>
          </a:p>
        </p:txBody>
      </p:sp>
    </p:spTree>
    <p:extLst>
      <p:ext uri="{BB962C8B-B14F-4D97-AF65-F5344CB8AC3E}">
        <p14:creationId xmlns:p14="http://schemas.microsoft.com/office/powerpoint/2010/main" val="3434807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28"/>
                                        </p:tgtEl>
                                        <p:attrNameLst>
                                          <p:attrName>style.visibility</p:attrName>
                                        </p:attrNameLst>
                                      </p:cBhvr>
                                      <p:to>
                                        <p:strVal val="visible"/>
                                      </p:to>
                                    </p:set>
                                    <p:anim calcmode="lin" valueType="num">
                                      <p:cBhvr additive="base">
                                        <p:cTn id="7" dur="1000" fill="hold"/>
                                        <p:tgtEl>
                                          <p:spTgt spid="128"/>
                                        </p:tgtEl>
                                        <p:attrNameLst>
                                          <p:attrName>ppt_x</p:attrName>
                                        </p:attrNameLst>
                                      </p:cBhvr>
                                      <p:tavLst>
                                        <p:tav tm="0">
                                          <p:val>
                                            <p:strVal val="0-#ppt_w/2"/>
                                          </p:val>
                                        </p:tav>
                                        <p:tav tm="100000">
                                          <p:val>
                                            <p:strVal val="#ppt_x"/>
                                          </p:val>
                                        </p:tav>
                                      </p:tavLst>
                                    </p:anim>
                                    <p:anim calcmode="lin" valueType="num">
                                      <p:cBhvr additive="base">
                                        <p:cTn id="8" dur="1000" fill="hold"/>
                                        <p:tgtEl>
                                          <p:spTgt spid="128"/>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1000" fill="hold"/>
                                        <p:tgtEl>
                                          <p:spTgt spid="11"/>
                                        </p:tgtEl>
                                        <p:attrNameLst>
                                          <p:attrName>ppt_x</p:attrName>
                                        </p:attrNameLst>
                                      </p:cBhvr>
                                      <p:tavLst>
                                        <p:tav tm="0">
                                          <p:val>
                                            <p:strVal val="1+#ppt_w/2"/>
                                          </p:val>
                                        </p:tav>
                                        <p:tav tm="100000">
                                          <p:val>
                                            <p:strVal val="#ppt_x"/>
                                          </p:val>
                                        </p:tav>
                                      </p:tavLst>
                                    </p:anim>
                                    <p:anim calcmode="lin" valueType="num">
                                      <p:cBhvr additive="base">
                                        <p:cTn id="12" dur="1000" fill="hold"/>
                                        <p:tgtEl>
                                          <p:spTgt spid="11"/>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127"/>
                                        </p:tgtEl>
                                        <p:attrNameLst>
                                          <p:attrName>style.visibility</p:attrName>
                                        </p:attrNameLst>
                                      </p:cBhvr>
                                      <p:to>
                                        <p:strVal val="visible"/>
                                      </p:to>
                                    </p:set>
                                    <p:animEffect transition="in" filter="fade">
                                      <p:cBhvr>
                                        <p:cTn id="16" dur="500"/>
                                        <p:tgtEl>
                                          <p:spTgt spid="127"/>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126"/>
                                        </p:tgtEl>
                                        <p:attrNameLst>
                                          <p:attrName>style.visibility</p:attrName>
                                        </p:attrNameLst>
                                      </p:cBhvr>
                                      <p:to>
                                        <p:strVal val="visible"/>
                                      </p:to>
                                    </p:set>
                                    <p:animEffect transition="in" filter="fade">
                                      <p:cBhvr>
                                        <p:cTn id="21" dur="500"/>
                                        <p:tgtEl>
                                          <p:spTgt spid="1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6"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7" name="Group 86"/>
          <p:cNvGrpSpPr/>
          <p:nvPr/>
        </p:nvGrpSpPr>
        <p:grpSpPr>
          <a:xfrm>
            <a:off x="1648223" y="3972411"/>
            <a:ext cx="2754746" cy="2818657"/>
            <a:chOff x="3054023" y="1882839"/>
            <a:chExt cx="3221402" cy="2960655"/>
          </a:xfrm>
        </p:grpSpPr>
        <p:pic>
          <p:nvPicPr>
            <p:cNvPr id="88" name="Picture 87"/>
            <p:cNvPicPr>
              <a:picLocks noChangeAspect="1"/>
            </p:cNvPicPr>
            <p:nvPr/>
          </p:nvPicPr>
          <p:blipFill rotWithShape="1">
            <a:blip r:embed="rId2" cstate="email">
              <a:extLst>
                <a:ext uri="{28A0092B-C50C-407E-A947-70E740481C1C}">
                  <a14:useLocalDpi xmlns:a14="http://schemas.microsoft.com/office/drawing/2010/main"/>
                </a:ext>
              </a:extLst>
            </a:blip>
            <a:srcRect l="56258" t="88917" r="28325" b="2128"/>
            <a:stretch/>
          </p:blipFill>
          <p:spPr>
            <a:xfrm>
              <a:off x="5590484" y="4431654"/>
              <a:ext cx="299252" cy="411840"/>
            </a:xfrm>
            <a:prstGeom prst="rect">
              <a:avLst/>
            </a:prstGeom>
          </p:spPr>
        </p:pic>
        <p:pic>
          <p:nvPicPr>
            <p:cNvPr id="89" name="Picture 88"/>
            <p:cNvPicPr>
              <a:picLocks noChangeAspect="1"/>
            </p:cNvPicPr>
            <p:nvPr/>
          </p:nvPicPr>
          <p:blipFill rotWithShape="1">
            <a:blip r:embed="rId2" cstate="email">
              <a:extLst>
                <a:ext uri="{28A0092B-C50C-407E-A947-70E740481C1C}">
                  <a14:useLocalDpi xmlns:a14="http://schemas.microsoft.com/office/drawing/2010/main"/>
                </a:ext>
              </a:extLst>
            </a:blip>
            <a:srcRect l="56258" t="88917" r="28325" b="2128"/>
            <a:stretch/>
          </p:blipFill>
          <p:spPr>
            <a:xfrm>
              <a:off x="3313552" y="4420078"/>
              <a:ext cx="299252" cy="411840"/>
            </a:xfrm>
            <a:prstGeom prst="rect">
              <a:avLst/>
            </a:prstGeom>
          </p:spPr>
        </p:pic>
        <p:sp>
          <p:nvSpPr>
            <p:cNvPr id="90" name="Rectangle 89"/>
            <p:cNvSpPr/>
            <p:nvPr/>
          </p:nvSpPr>
          <p:spPr>
            <a:xfrm>
              <a:off x="3802511" y="2299612"/>
              <a:ext cx="2407492" cy="1728904"/>
            </a:xfrm>
            <a:prstGeom prst="rect">
              <a:avLst/>
            </a:prstGeom>
            <a:noFill/>
            <a:ln w="146050">
              <a:solidFill>
                <a:srgbClr val="DEDEDC"/>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91" name="Rectangle 90"/>
            <p:cNvSpPr/>
            <p:nvPr/>
          </p:nvSpPr>
          <p:spPr>
            <a:xfrm rot="21110949">
              <a:off x="3473155" y="2959371"/>
              <a:ext cx="2690316" cy="1019175"/>
            </a:xfrm>
            <a:prstGeom prst="rect">
              <a:avLst/>
            </a:prstGeom>
            <a:solidFill>
              <a:srgbClr val="C2C2C2"/>
            </a:solidFill>
            <a:ln>
              <a:noFill/>
            </a:ln>
            <a:scene3d>
              <a:camera prst="isometricOffAxis2Top"/>
              <a:lightRig rig="threePt" dir="t"/>
            </a:scene3d>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92" name="Picture 91"/>
            <p:cNvPicPr>
              <a:picLocks noChangeAspect="1"/>
            </p:cNvPicPr>
            <p:nvPr/>
          </p:nvPicPr>
          <p:blipFill rotWithShape="1">
            <a:blip r:embed="rId2" cstate="email">
              <a:extLst>
                <a:ext uri="{28A0092B-C50C-407E-A947-70E740481C1C}">
                  <a14:useLocalDpi xmlns:a14="http://schemas.microsoft.com/office/drawing/2010/main"/>
                </a:ext>
              </a:extLst>
            </a:blip>
            <a:srcRect l="56258" t="88917" r="28325" b="2128"/>
            <a:stretch/>
          </p:blipFill>
          <p:spPr>
            <a:xfrm>
              <a:off x="5976173" y="4086343"/>
              <a:ext cx="299252" cy="411840"/>
            </a:xfrm>
            <a:prstGeom prst="rect">
              <a:avLst/>
            </a:prstGeom>
          </p:spPr>
        </p:pic>
        <p:sp>
          <p:nvSpPr>
            <p:cNvPr id="93" name="Rectangle 92"/>
            <p:cNvSpPr/>
            <p:nvPr/>
          </p:nvSpPr>
          <p:spPr>
            <a:xfrm rot="21110949">
              <a:off x="3439569" y="3673322"/>
              <a:ext cx="2710910" cy="1019175"/>
            </a:xfrm>
            <a:prstGeom prst="rect">
              <a:avLst/>
            </a:prstGeom>
            <a:solidFill>
              <a:srgbClr val="C2C2C2"/>
            </a:solidFill>
            <a:ln>
              <a:noFill/>
            </a:ln>
            <a:scene3d>
              <a:camera prst="isometricOffAxis2Top"/>
              <a:lightRig rig="threePt" dir="t"/>
            </a:scene3d>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94" name="Rectangle 93"/>
            <p:cNvSpPr/>
            <p:nvPr/>
          </p:nvSpPr>
          <p:spPr>
            <a:xfrm>
              <a:off x="3381013" y="2639705"/>
              <a:ext cx="2446975" cy="1728904"/>
            </a:xfrm>
            <a:prstGeom prst="rect">
              <a:avLst/>
            </a:prstGeom>
            <a:noFill/>
            <a:ln w="146050">
              <a:solidFill>
                <a:srgbClr val="DEDEDC"/>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95" name="Rectangle 94"/>
            <p:cNvSpPr/>
            <p:nvPr/>
          </p:nvSpPr>
          <p:spPr>
            <a:xfrm rot="21110949">
              <a:off x="3420813" y="1882839"/>
              <a:ext cx="2782782" cy="1019175"/>
            </a:xfrm>
            <a:prstGeom prst="rect">
              <a:avLst/>
            </a:prstGeom>
            <a:solidFill>
              <a:srgbClr val="C2C2C2"/>
            </a:solidFill>
            <a:ln>
              <a:noFill/>
            </a:ln>
            <a:scene3d>
              <a:camera prst="isometricOffAxis2Top"/>
              <a:lightRig rig="threePt" dir="t"/>
            </a:scene3d>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96" name="Rectangle 95"/>
            <p:cNvSpPr/>
            <p:nvPr/>
          </p:nvSpPr>
          <p:spPr>
            <a:xfrm rot="20593134">
              <a:off x="3054023" y="2197062"/>
              <a:ext cx="616053" cy="262667"/>
            </a:xfrm>
            <a:prstGeom prst="rect">
              <a:avLst/>
            </a:prstGeom>
            <a:noFill/>
            <a:ln w="146050">
              <a:solidFill>
                <a:srgbClr val="DEDEDC"/>
              </a:solidFill>
            </a:ln>
            <a:scene3d>
              <a:camera prst="isometricTopUp"/>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00" name="Group 99"/>
          <p:cNvGrpSpPr/>
          <p:nvPr/>
        </p:nvGrpSpPr>
        <p:grpSpPr>
          <a:xfrm>
            <a:off x="1983300" y="3223997"/>
            <a:ext cx="1014830" cy="1355243"/>
            <a:chOff x="1568706" y="2797137"/>
            <a:chExt cx="1211963" cy="1580257"/>
          </a:xfrm>
        </p:grpSpPr>
        <p:sp>
          <p:nvSpPr>
            <p:cNvPr id="98" name="Rounded Rectangle 97"/>
            <p:cNvSpPr/>
            <p:nvPr/>
          </p:nvSpPr>
          <p:spPr>
            <a:xfrm>
              <a:off x="1568706" y="2797137"/>
              <a:ext cx="1211963" cy="1580257"/>
            </a:xfrm>
            <a:prstGeom prst="roundRect">
              <a:avLst/>
            </a:prstGeom>
            <a:solidFill>
              <a:schemeClr val="accent5">
                <a:lumMod val="75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7" name="Picture 96"/>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609730" y="2929664"/>
              <a:ext cx="1103816" cy="1345799"/>
            </a:xfrm>
            <a:prstGeom prst="rect">
              <a:avLst/>
            </a:prstGeom>
            <a:ln>
              <a:solidFill>
                <a:schemeClr val="tx2">
                  <a:lumMod val="40000"/>
                  <a:lumOff val="60000"/>
                </a:schemeClr>
              </a:solidFill>
            </a:ln>
          </p:spPr>
        </p:pic>
        <p:sp>
          <p:nvSpPr>
            <p:cNvPr id="99" name="Frame 98"/>
            <p:cNvSpPr/>
            <p:nvPr/>
          </p:nvSpPr>
          <p:spPr>
            <a:xfrm>
              <a:off x="1905114" y="2847815"/>
              <a:ext cx="535404" cy="131283"/>
            </a:xfrm>
            <a:prstGeom prst="frame">
              <a:avLst>
                <a:gd name="adj1" fmla="val 22173"/>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 name="Rectangle 1">
            <a:extLst>
              <a:ext uri="{FF2B5EF4-FFF2-40B4-BE49-F238E27FC236}">
                <a16:creationId xmlns:a16="http://schemas.microsoft.com/office/drawing/2014/main" id="{2A423828-4389-1915-0B32-29E5DBAE0016}"/>
              </a:ext>
            </a:extLst>
          </p:cNvPr>
          <p:cNvSpPr/>
          <p:nvPr/>
        </p:nvSpPr>
        <p:spPr>
          <a:xfrm>
            <a:off x="487195" y="1520471"/>
            <a:ext cx="8044119" cy="661921"/>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grpSp>
        <p:nvGrpSpPr>
          <p:cNvPr id="31" name="Group 30"/>
          <p:cNvGrpSpPr/>
          <p:nvPr/>
        </p:nvGrpSpPr>
        <p:grpSpPr>
          <a:xfrm>
            <a:off x="2755232" y="1082839"/>
            <a:ext cx="3429000" cy="5245772"/>
            <a:chOff x="2755232" y="1082839"/>
            <a:chExt cx="3429000" cy="5245772"/>
          </a:xfrm>
        </p:grpSpPr>
        <p:sp>
          <p:nvSpPr>
            <p:cNvPr id="29" name="Cube 28"/>
            <p:cNvSpPr/>
            <p:nvPr/>
          </p:nvSpPr>
          <p:spPr>
            <a:xfrm>
              <a:off x="2755232" y="1082839"/>
              <a:ext cx="3429000" cy="4932949"/>
            </a:xfrm>
            <a:prstGeom prst="cube">
              <a:avLst>
                <a:gd name="adj" fmla="val 9211"/>
              </a:avLst>
            </a:prstGeom>
            <a:solidFill>
              <a:schemeClr val="bg2">
                <a:lumMod val="75000"/>
              </a:schemeClr>
            </a:solidFill>
            <a:ln>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 name="Group 16"/>
            <p:cNvGrpSpPr/>
            <p:nvPr/>
          </p:nvGrpSpPr>
          <p:grpSpPr>
            <a:xfrm>
              <a:off x="2755232" y="1407694"/>
              <a:ext cx="3092115" cy="4920917"/>
              <a:chOff x="5835316" y="1335504"/>
              <a:chExt cx="3092115" cy="4920917"/>
            </a:xfrm>
          </p:grpSpPr>
          <p:sp>
            <p:nvSpPr>
              <p:cNvPr id="18" name="Rectangle 17"/>
              <p:cNvSpPr/>
              <p:nvPr/>
            </p:nvSpPr>
            <p:spPr>
              <a:xfrm>
                <a:off x="5835316" y="1335504"/>
                <a:ext cx="3092115" cy="4608095"/>
              </a:xfrm>
              <a:prstGeom prst="rect">
                <a:avLst/>
              </a:prstGeom>
              <a:solidFill>
                <a:schemeClr val="tx2">
                  <a:lumMod val="20000"/>
                  <a:lumOff val="8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p:cNvSpPr/>
              <p:nvPr/>
            </p:nvSpPr>
            <p:spPr>
              <a:xfrm>
                <a:off x="5835316" y="5943599"/>
                <a:ext cx="360947" cy="312822"/>
              </a:xfrm>
              <a:prstGeom prst="rect">
                <a:avLst/>
              </a:prstGeom>
              <a:solidFill>
                <a:schemeClr val="bg2">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8566484" y="5943599"/>
                <a:ext cx="360947" cy="312822"/>
              </a:xfrm>
              <a:prstGeom prst="rect">
                <a:avLst/>
              </a:prstGeom>
              <a:solidFill>
                <a:schemeClr val="bg2">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lowchart: Predefined Process 21"/>
              <p:cNvSpPr/>
              <p:nvPr/>
            </p:nvSpPr>
            <p:spPr>
              <a:xfrm>
                <a:off x="6015789" y="1515979"/>
                <a:ext cx="2731168" cy="324853"/>
              </a:xfrm>
              <a:prstGeom prst="flowChartPredefinedProcess">
                <a:avLst/>
              </a:prstGeom>
              <a:solidFill>
                <a:schemeClr val="tx2">
                  <a:lumMod val="40000"/>
                  <a:lumOff val="6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p:nvSpPr>
            <p:spPr>
              <a:xfrm>
                <a:off x="5973678" y="1949115"/>
                <a:ext cx="1407695" cy="3609474"/>
              </a:xfrm>
              <a:prstGeom prst="rect">
                <a:avLst/>
              </a:prstGeom>
              <a:solidFill>
                <a:schemeClr val="bg2"/>
              </a:solidFill>
              <a:ln>
                <a:solidFill>
                  <a:schemeClr val="tx2">
                    <a:lumMod val="60000"/>
                    <a:lumOff val="40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ln>
                    <a:solidFill>
                      <a:schemeClr val="tx2">
                        <a:lumMod val="40000"/>
                        <a:lumOff val="60000"/>
                      </a:schemeClr>
                    </a:solidFill>
                  </a:ln>
                  <a:solidFill>
                    <a:schemeClr val="bg2"/>
                  </a:solidFill>
                </a:endParaRPr>
              </a:p>
            </p:txBody>
          </p:sp>
          <p:sp>
            <p:nvSpPr>
              <p:cNvPr id="24" name="Rectangle 23"/>
              <p:cNvSpPr/>
              <p:nvPr/>
            </p:nvSpPr>
            <p:spPr>
              <a:xfrm>
                <a:off x="7423484" y="1949115"/>
                <a:ext cx="1407695" cy="3609474"/>
              </a:xfrm>
              <a:prstGeom prst="rect">
                <a:avLst/>
              </a:prstGeom>
              <a:solidFill>
                <a:schemeClr val="bg2"/>
              </a:solidFill>
              <a:ln>
                <a:solidFill>
                  <a:schemeClr val="tx2">
                    <a:lumMod val="60000"/>
                    <a:lumOff val="40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ln>
                    <a:solidFill>
                      <a:schemeClr val="tx2">
                        <a:lumMod val="40000"/>
                        <a:lumOff val="60000"/>
                      </a:schemeClr>
                    </a:solidFill>
                  </a:ln>
                  <a:solidFill>
                    <a:schemeClr val="bg2"/>
                  </a:solidFill>
                </a:endParaRPr>
              </a:p>
            </p:txBody>
          </p:sp>
          <p:sp>
            <p:nvSpPr>
              <p:cNvPr id="25" name="Rectangle 24"/>
              <p:cNvSpPr/>
              <p:nvPr/>
            </p:nvSpPr>
            <p:spPr>
              <a:xfrm>
                <a:off x="7170821" y="3597442"/>
                <a:ext cx="108284" cy="673769"/>
              </a:xfrm>
              <a:prstGeom prst="rect">
                <a:avLst/>
              </a:prstGeom>
              <a:solidFill>
                <a:schemeClr val="tx2">
                  <a:lumMod val="40000"/>
                  <a:lumOff val="60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p:cNvSpPr/>
              <p:nvPr/>
            </p:nvSpPr>
            <p:spPr>
              <a:xfrm>
                <a:off x="7519735" y="3597441"/>
                <a:ext cx="108284" cy="673769"/>
              </a:xfrm>
              <a:prstGeom prst="rect">
                <a:avLst/>
              </a:prstGeom>
              <a:solidFill>
                <a:schemeClr val="tx2">
                  <a:lumMod val="40000"/>
                  <a:lumOff val="60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2" name="Group 31"/>
          <p:cNvGrpSpPr/>
          <p:nvPr/>
        </p:nvGrpSpPr>
        <p:grpSpPr>
          <a:xfrm>
            <a:off x="5895474" y="1094870"/>
            <a:ext cx="3429000" cy="5245772"/>
            <a:chOff x="2755232" y="1082839"/>
            <a:chExt cx="3429000" cy="5245772"/>
          </a:xfrm>
        </p:grpSpPr>
        <p:sp>
          <p:nvSpPr>
            <p:cNvPr id="33" name="Cube 32"/>
            <p:cNvSpPr/>
            <p:nvPr/>
          </p:nvSpPr>
          <p:spPr>
            <a:xfrm>
              <a:off x="2755232" y="1082839"/>
              <a:ext cx="3429000" cy="4932949"/>
            </a:xfrm>
            <a:prstGeom prst="cube">
              <a:avLst>
                <a:gd name="adj" fmla="val 9211"/>
              </a:avLst>
            </a:prstGeom>
            <a:solidFill>
              <a:schemeClr val="bg2">
                <a:lumMod val="75000"/>
              </a:schemeClr>
            </a:solidFill>
            <a:ln>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2755232" y="1407694"/>
              <a:ext cx="3092115" cy="4920917"/>
              <a:chOff x="5835316" y="1335504"/>
              <a:chExt cx="3092115" cy="4920917"/>
            </a:xfrm>
          </p:grpSpPr>
          <p:sp>
            <p:nvSpPr>
              <p:cNvPr id="35" name="Rectangle 34"/>
              <p:cNvSpPr/>
              <p:nvPr/>
            </p:nvSpPr>
            <p:spPr>
              <a:xfrm>
                <a:off x="5835316" y="1335504"/>
                <a:ext cx="3092115" cy="4608095"/>
              </a:xfrm>
              <a:prstGeom prst="rect">
                <a:avLst/>
              </a:prstGeom>
              <a:solidFill>
                <a:schemeClr val="tx2">
                  <a:lumMod val="20000"/>
                  <a:lumOff val="8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35"/>
              <p:cNvSpPr/>
              <p:nvPr/>
            </p:nvSpPr>
            <p:spPr>
              <a:xfrm>
                <a:off x="5835316" y="5943599"/>
                <a:ext cx="360947" cy="312822"/>
              </a:xfrm>
              <a:prstGeom prst="rect">
                <a:avLst/>
              </a:prstGeom>
              <a:solidFill>
                <a:schemeClr val="bg2">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p:cNvSpPr/>
              <p:nvPr/>
            </p:nvSpPr>
            <p:spPr>
              <a:xfrm>
                <a:off x="8566484" y="5943599"/>
                <a:ext cx="360947" cy="312822"/>
              </a:xfrm>
              <a:prstGeom prst="rect">
                <a:avLst/>
              </a:prstGeom>
              <a:solidFill>
                <a:schemeClr val="bg2">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lowchart: Predefined Process 37"/>
              <p:cNvSpPr/>
              <p:nvPr/>
            </p:nvSpPr>
            <p:spPr>
              <a:xfrm>
                <a:off x="6015789" y="1515979"/>
                <a:ext cx="2731168" cy="324853"/>
              </a:xfrm>
              <a:prstGeom prst="flowChartPredefinedProcess">
                <a:avLst/>
              </a:prstGeom>
              <a:solidFill>
                <a:schemeClr val="tx2">
                  <a:lumMod val="40000"/>
                  <a:lumOff val="6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Rectangle 38"/>
              <p:cNvSpPr/>
              <p:nvPr/>
            </p:nvSpPr>
            <p:spPr>
              <a:xfrm>
                <a:off x="5973678" y="1949115"/>
                <a:ext cx="1407695" cy="3609474"/>
              </a:xfrm>
              <a:prstGeom prst="rect">
                <a:avLst/>
              </a:prstGeom>
              <a:solidFill>
                <a:schemeClr val="bg2"/>
              </a:solidFill>
              <a:ln>
                <a:solidFill>
                  <a:schemeClr val="tx2">
                    <a:lumMod val="60000"/>
                    <a:lumOff val="40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ln>
                    <a:solidFill>
                      <a:schemeClr val="tx2">
                        <a:lumMod val="40000"/>
                        <a:lumOff val="60000"/>
                      </a:schemeClr>
                    </a:solidFill>
                  </a:ln>
                  <a:solidFill>
                    <a:schemeClr val="bg2"/>
                  </a:solidFill>
                </a:endParaRPr>
              </a:p>
            </p:txBody>
          </p:sp>
          <p:sp>
            <p:nvSpPr>
              <p:cNvPr id="40" name="Rectangle 39"/>
              <p:cNvSpPr/>
              <p:nvPr/>
            </p:nvSpPr>
            <p:spPr>
              <a:xfrm>
                <a:off x="7423484" y="1949115"/>
                <a:ext cx="1407695" cy="3609474"/>
              </a:xfrm>
              <a:prstGeom prst="rect">
                <a:avLst/>
              </a:prstGeom>
              <a:solidFill>
                <a:schemeClr val="bg2"/>
              </a:solidFill>
              <a:ln>
                <a:solidFill>
                  <a:schemeClr val="tx2">
                    <a:lumMod val="60000"/>
                    <a:lumOff val="40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ln>
                    <a:solidFill>
                      <a:schemeClr val="tx2">
                        <a:lumMod val="40000"/>
                        <a:lumOff val="60000"/>
                      </a:schemeClr>
                    </a:solidFill>
                  </a:ln>
                  <a:solidFill>
                    <a:schemeClr val="bg2"/>
                  </a:solidFill>
                </a:endParaRPr>
              </a:p>
            </p:txBody>
          </p:sp>
          <p:sp>
            <p:nvSpPr>
              <p:cNvPr id="41" name="Rectangle 40"/>
              <p:cNvSpPr/>
              <p:nvPr/>
            </p:nvSpPr>
            <p:spPr>
              <a:xfrm>
                <a:off x="7170821" y="3597442"/>
                <a:ext cx="108284" cy="673769"/>
              </a:xfrm>
              <a:prstGeom prst="rect">
                <a:avLst/>
              </a:prstGeom>
              <a:solidFill>
                <a:schemeClr val="tx2">
                  <a:lumMod val="40000"/>
                  <a:lumOff val="60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41"/>
              <p:cNvSpPr/>
              <p:nvPr/>
            </p:nvSpPr>
            <p:spPr>
              <a:xfrm>
                <a:off x="7519735" y="3597441"/>
                <a:ext cx="108284" cy="673769"/>
              </a:xfrm>
              <a:prstGeom prst="rect">
                <a:avLst/>
              </a:prstGeom>
              <a:solidFill>
                <a:schemeClr val="tx2">
                  <a:lumMod val="40000"/>
                  <a:lumOff val="60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1" name="Group 80"/>
          <p:cNvGrpSpPr/>
          <p:nvPr/>
        </p:nvGrpSpPr>
        <p:grpSpPr>
          <a:xfrm>
            <a:off x="7192422" y="2057889"/>
            <a:ext cx="1614693" cy="4562784"/>
            <a:chOff x="5648620" y="2035239"/>
            <a:chExt cx="1439845" cy="4333161"/>
          </a:xfrm>
        </p:grpSpPr>
        <p:sp>
          <p:nvSpPr>
            <p:cNvPr id="82" name="Chord 81"/>
            <p:cNvSpPr/>
            <p:nvPr/>
          </p:nvSpPr>
          <p:spPr>
            <a:xfrm rot="17516835">
              <a:off x="5925517" y="6023040"/>
              <a:ext cx="368635" cy="322086"/>
            </a:xfrm>
            <a:prstGeom prst="chord">
              <a:avLst/>
            </a:prstGeom>
            <a:solidFill>
              <a:schemeClr val="tx1">
                <a:lumMod val="65000"/>
                <a:lumOff val="3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83" name="Chord 82"/>
            <p:cNvSpPr/>
            <p:nvPr/>
          </p:nvSpPr>
          <p:spPr>
            <a:xfrm rot="17516835">
              <a:off x="6495795" y="6004595"/>
              <a:ext cx="368635" cy="322086"/>
            </a:xfrm>
            <a:prstGeom prst="chord">
              <a:avLst/>
            </a:prstGeom>
            <a:solidFill>
              <a:schemeClr val="tx1">
                <a:lumMod val="65000"/>
                <a:lumOff val="3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84" name="Man4"/>
            <p:cNvPicPr>
              <a:picLocks noChangeAspect="1" noChangeArrowheads="1"/>
            </p:cNvPicPr>
            <p:nvPr/>
          </p:nvPicPr>
          <p:blipFill rotWithShape="1">
            <a:blip r:embed="rId4">
              <a:extLst>
                <a:ext uri="{28A0092B-C50C-407E-A947-70E740481C1C}">
                  <a14:useLocalDpi xmlns:a14="http://schemas.microsoft.com/office/drawing/2010/main"/>
                </a:ext>
              </a:extLst>
            </a:blip>
            <a:srcRect b="28870"/>
            <a:stretch/>
          </p:blipFill>
          <p:spPr bwMode="auto">
            <a:xfrm>
              <a:off x="5648620" y="2035239"/>
              <a:ext cx="1439845" cy="2857461"/>
            </a:xfrm>
            <a:prstGeom prst="rect">
              <a:avLst/>
            </a:prstGeom>
            <a:noFill/>
            <a:extLst>
              <a:ext uri="{909E8E84-426E-40DD-AFC4-6F175D3DCCD1}">
                <a14:hiddenFill xmlns:a14="http://schemas.microsoft.com/office/drawing/2010/main">
                  <a:solidFill>
                    <a:srgbClr val="FFFFFF"/>
                  </a:solidFill>
                </a14:hiddenFill>
              </a:ext>
            </a:extLst>
          </p:spPr>
        </p:pic>
        <p:sp>
          <p:nvSpPr>
            <p:cNvPr id="85" name="Flowchart: Manual Operation 26"/>
            <p:cNvSpPr/>
            <p:nvPr/>
          </p:nvSpPr>
          <p:spPr>
            <a:xfrm rot="230863" flipV="1">
              <a:off x="5948053" y="4877276"/>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86" name="Flowchart: Manual Operation 26"/>
            <p:cNvSpPr/>
            <p:nvPr/>
          </p:nvSpPr>
          <p:spPr>
            <a:xfrm rot="21326916" flipV="1">
              <a:off x="6414515" y="4875298"/>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101" name="Group 100"/>
          <p:cNvGrpSpPr/>
          <p:nvPr/>
        </p:nvGrpSpPr>
        <p:grpSpPr>
          <a:xfrm>
            <a:off x="2871020" y="818626"/>
            <a:ext cx="3697208" cy="2696484"/>
            <a:chOff x="3095178" y="313141"/>
            <a:chExt cx="3518719" cy="2080664"/>
          </a:xfrm>
        </p:grpSpPr>
        <p:sp>
          <p:nvSpPr>
            <p:cNvPr id="102" name="Cloud Callout 101"/>
            <p:cNvSpPr/>
            <p:nvPr/>
          </p:nvSpPr>
          <p:spPr>
            <a:xfrm>
              <a:off x="3095178" y="313141"/>
              <a:ext cx="3518719" cy="2080664"/>
            </a:xfrm>
            <a:prstGeom prst="cloudCallout">
              <a:avLst>
                <a:gd name="adj1" fmla="val -86785"/>
                <a:gd name="adj2" fmla="val 43190"/>
              </a:avLst>
            </a:prstGeom>
            <a:solidFill>
              <a:schemeClr val="bg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3" name="TextBox 102"/>
            <p:cNvSpPr txBox="1"/>
            <p:nvPr/>
          </p:nvSpPr>
          <p:spPr>
            <a:xfrm>
              <a:off x="3596740" y="666864"/>
              <a:ext cx="2601179" cy="149616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a:ea typeface="+mn-ea"/>
                  <a:cs typeface="+mn-cs"/>
                </a:rPr>
                <a:t>I have customized and printed my Inventory Worksheet so it will only list items that we currently have in inventory.</a:t>
              </a:r>
            </a:p>
          </p:txBody>
        </p:sp>
      </p:grpSp>
      <p:sp>
        <p:nvSpPr>
          <p:cNvPr id="104" name="TextBox 103"/>
          <p:cNvSpPr txBox="1"/>
          <p:nvPr/>
        </p:nvSpPr>
        <p:spPr>
          <a:xfrm>
            <a:off x="3204763" y="4354255"/>
            <a:ext cx="4025963" cy="2492990"/>
          </a:xfrm>
          <a:prstGeom prst="rect">
            <a:avLst/>
          </a:prstGeom>
          <a:solidFill>
            <a:srgbClr val="FFF1C5"/>
          </a:solidFill>
          <a:ln>
            <a:solidFill>
              <a:srgbClr val="FFC000"/>
            </a:solidFill>
          </a:ln>
          <a:effectLst>
            <a:glow rad="127000">
              <a:srgbClr val="FFC000">
                <a:alpha val="40000"/>
              </a:srgbClr>
            </a:glow>
            <a:softEdge rad="25400"/>
          </a:effectLst>
        </p:spPr>
        <p:txBody>
          <a:bodyPr wrap="square" rtlCol="0">
            <a:spAutoFit/>
          </a:bodyPr>
          <a:lstStyle/>
          <a:p>
            <a:pPr lvl="0" algn="ctr" defTabSz="914400">
              <a:defRPr/>
            </a:pPr>
            <a:r>
              <a:rPr lang="en-US" sz="2600" dirty="0">
                <a:latin typeface="Calibri"/>
              </a:rPr>
              <a:t>When you take the time to customize the Inventory Worksheet at the beginning of the school year, it will save you time throughout the year.</a:t>
            </a:r>
          </a:p>
        </p:txBody>
      </p:sp>
      <p:grpSp>
        <p:nvGrpSpPr>
          <p:cNvPr id="44" name="Group 43"/>
          <p:cNvGrpSpPr/>
          <p:nvPr/>
        </p:nvGrpSpPr>
        <p:grpSpPr>
          <a:xfrm>
            <a:off x="254222" y="2013403"/>
            <a:ext cx="1460958" cy="4532608"/>
            <a:chOff x="2051501" y="1831959"/>
            <a:chExt cx="1460958" cy="4532608"/>
          </a:xfrm>
        </p:grpSpPr>
        <p:grpSp>
          <p:nvGrpSpPr>
            <p:cNvPr id="45" name="Group 44"/>
            <p:cNvGrpSpPr/>
            <p:nvPr/>
          </p:nvGrpSpPr>
          <p:grpSpPr>
            <a:xfrm>
              <a:off x="2817623" y="5961246"/>
              <a:ext cx="330708" cy="403321"/>
              <a:chOff x="3312043" y="4084938"/>
              <a:chExt cx="189762" cy="211269"/>
            </a:xfrm>
          </p:grpSpPr>
          <p:sp>
            <p:nvSpPr>
              <p:cNvPr id="79" name="Chord 78"/>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80" name="Chord 79"/>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46" name="Group 45"/>
            <p:cNvGrpSpPr/>
            <p:nvPr/>
          </p:nvGrpSpPr>
          <p:grpSpPr>
            <a:xfrm>
              <a:off x="2303327" y="5950325"/>
              <a:ext cx="330708" cy="403321"/>
              <a:chOff x="3312043" y="4084938"/>
              <a:chExt cx="189762" cy="211269"/>
            </a:xfrm>
          </p:grpSpPr>
          <p:sp>
            <p:nvSpPr>
              <p:cNvPr id="77" name="Chord 76"/>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78" name="Chord 77"/>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sp>
          <p:nvSpPr>
            <p:cNvPr id="47" name="Rectangle: Single Corner Snipped 29"/>
            <p:cNvSpPr/>
            <p:nvPr/>
          </p:nvSpPr>
          <p:spPr>
            <a:xfrm flipH="1">
              <a:off x="2280917" y="3668590"/>
              <a:ext cx="844823" cy="1228724"/>
            </a:xfrm>
            <a:prstGeom prst="snip1Rect">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8" name="Oval 47"/>
            <p:cNvSpPr/>
            <p:nvPr/>
          </p:nvSpPr>
          <p:spPr>
            <a:xfrm>
              <a:off x="2068216" y="2679859"/>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49" name="Oval 48"/>
            <p:cNvSpPr/>
            <p:nvPr/>
          </p:nvSpPr>
          <p:spPr>
            <a:xfrm>
              <a:off x="3220087" y="2667210"/>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0" name="Flowchart: Off-page Connector 49"/>
            <p:cNvSpPr/>
            <p:nvPr/>
          </p:nvSpPr>
          <p:spPr>
            <a:xfrm>
              <a:off x="2573416" y="3379530"/>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1" name="Oval 50"/>
            <p:cNvSpPr/>
            <p:nvPr/>
          </p:nvSpPr>
          <p:spPr>
            <a:xfrm>
              <a:off x="2149046" y="2070311"/>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2" name="Flowchart: Terminator 51"/>
            <p:cNvSpPr/>
            <p:nvPr/>
          </p:nvSpPr>
          <p:spPr>
            <a:xfrm>
              <a:off x="2051501" y="4105453"/>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3" name="Flowchart: Terminator 52"/>
            <p:cNvSpPr/>
            <p:nvPr/>
          </p:nvSpPr>
          <p:spPr>
            <a:xfrm rot="21089715">
              <a:off x="3126954" y="4096164"/>
              <a:ext cx="186265" cy="709466"/>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4" name="Flowchart: Delay 53"/>
            <p:cNvSpPr/>
            <p:nvPr/>
          </p:nvSpPr>
          <p:spPr>
            <a:xfrm rot="1119198" flipH="1">
              <a:off x="2079721" y="3633014"/>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5" name="Isosceles Triangle 54"/>
            <p:cNvSpPr/>
            <p:nvPr/>
          </p:nvSpPr>
          <p:spPr>
            <a:xfrm rot="10800000">
              <a:off x="2558741" y="3183095"/>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6" name="Oval 55"/>
            <p:cNvSpPr/>
            <p:nvPr/>
          </p:nvSpPr>
          <p:spPr>
            <a:xfrm rot="21284756">
              <a:off x="2351925" y="2720701"/>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7" name="Oval 56"/>
            <p:cNvSpPr/>
            <p:nvPr/>
          </p:nvSpPr>
          <p:spPr>
            <a:xfrm>
              <a:off x="2431929" y="2808861"/>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8" name="Oval 57"/>
            <p:cNvSpPr/>
            <p:nvPr/>
          </p:nvSpPr>
          <p:spPr>
            <a:xfrm rot="315244" flipH="1">
              <a:off x="2879701" y="2707550"/>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9" name="Oval 58"/>
            <p:cNvSpPr/>
            <p:nvPr/>
          </p:nvSpPr>
          <p:spPr>
            <a:xfrm>
              <a:off x="2957695" y="2808861"/>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60" name="Flowchart: Terminator 59"/>
            <p:cNvSpPr/>
            <p:nvPr/>
          </p:nvSpPr>
          <p:spPr>
            <a:xfrm rot="21216315">
              <a:off x="2333802" y="2615561"/>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61" name="Flowchart: Terminator 60"/>
            <p:cNvSpPr/>
            <p:nvPr/>
          </p:nvSpPr>
          <p:spPr>
            <a:xfrm rot="174846">
              <a:off x="2912141" y="2622737"/>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62" name="Moon 61"/>
            <p:cNvSpPr/>
            <p:nvPr/>
          </p:nvSpPr>
          <p:spPr>
            <a:xfrm rot="5400000">
              <a:off x="2300100" y="1665169"/>
              <a:ext cx="852651" cy="1186231"/>
            </a:xfrm>
            <a:prstGeom prst="moon">
              <a:avLst>
                <a:gd name="adj" fmla="val 65258"/>
              </a:avLst>
            </a:prstGeom>
            <a:pattFill prst="openDmnd">
              <a:fgClr>
                <a:srgbClr val="000000"/>
              </a:fgClr>
              <a:bgClr>
                <a:schemeClr val="bg1"/>
              </a:bgClr>
            </a:pattFill>
            <a:ln w="3175">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63" name="Moon 62"/>
            <p:cNvSpPr/>
            <p:nvPr/>
          </p:nvSpPr>
          <p:spPr>
            <a:xfrm rot="5400000">
              <a:off x="2421144" y="1798213"/>
              <a:ext cx="613097" cy="1157294"/>
            </a:xfrm>
            <a:prstGeom prst="moon">
              <a:avLst>
                <a:gd name="adj" fmla="val 52142"/>
              </a:avLst>
            </a:prstGeom>
            <a:pattFill prst="dotDmnd">
              <a:fgClr>
                <a:srgbClr val="000000"/>
              </a:fgClr>
              <a:bgClr>
                <a:srgbClr val="C28446"/>
              </a:bgClr>
            </a:patt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64" name="Oval 63"/>
            <p:cNvSpPr/>
            <p:nvPr/>
          </p:nvSpPr>
          <p:spPr>
            <a:xfrm>
              <a:off x="2507134" y="1913268"/>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65" name="Flowchart: Delay 64"/>
            <p:cNvSpPr/>
            <p:nvPr/>
          </p:nvSpPr>
          <p:spPr>
            <a:xfrm rot="20480802">
              <a:off x="2996025" y="3618467"/>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66" name="Right Triangle 65"/>
            <p:cNvSpPr/>
            <p:nvPr/>
          </p:nvSpPr>
          <p:spPr>
            <a:xfrm rot="8699319">
              <a:off x="2411034" y="3628396"/>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67" name="Right Triangle 66"/>
            <p:cNvSpPr/>
            <p:nvPr/>
          </p:nvSpPr>
          <p:spPr>
            <a:xfrm rot="12900681" flipH="1">
              <a:off x="2827612" y="3628396"/>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68" name="Flowchart: Manual Operation 26"/>
            <p:cNvSpPr/>
            <p:nvPr/>
          </p:nvSpPr>
          <p:spPr>
            <a:xfrm rot="230863" flipV="1">
              <a:off x="2298003" y="4888321"/>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69" name="Flowchart: Manual Operation 26"/>
            <p:cNvSpPr/>
            <p:nvPr/>
          </p:nvSpPr>
          <p:spPr>
            <a:xfrm rot="21326916" flipV="1">
              <a:off x="2726425" y="4882766"/>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70" name="Flowchart: Terminator 69"/>
            <p:cNvSpPr/>
            <p:nvPr/>
          </p:nvSpPr>
          <p:spPr>
            <a:xfrm rot="2262586">
              <a:off x="3331821" y="4293373"/>
              <a:ext cx="180638" cy="604197"/>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71" name="Flowchart: Terminator 70"/>
            <p:cNvSpPr/>
            <p:nvPr/>
          </p:nvSpPr>
          <p:spPr>
            <a:xfrm rot="19337414" flipH="1">
              <a:off x="2177603" y="4709849"/>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72" name="Flowchart: Connector 71"/>
            <p:cNvSpPr/>
            <p:nvPr/>
          </p:nvSpPr>
          <p:spPr>
            <a:xfrm>
              <a:off x="2687852" y="3880316"/>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73" name="Flowchart: Connector 72"/>
            <p:cNvSpPr/>
            <p:nvPr/>
          </p:nvSpPr>
          <p:spPr>
            <a:xfrm>
              <a:off x="2687852" y="4006740"/>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nvGrpSpPr>
            <p:cNvPr id="74" name="Group 73"/>
            <p:cNvGrpSpPr/>
            <p:nvPr/>
          </p:nvGrpSpPr>
          <p:grpSpPr>
            <a:xfrm>
              <a:off x="2839208" y="3790967"/>
              <a:ext cx="325110" cy="522802"/>
              <a:chOff x="859632" y="2338402"/>
              <a:chExt cx="571500" cy="788345"/>
            </a:xfrm>
          </p:grpSpPr>
          <p:sp>
            <p:nvSpPr>
              <p:cNvPr id="75" name="Rectangle 74"/>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76" name="Picture 75"/>
              <p:cNvPicPr>
                <a:picLocks noChangeAspect="1"/>
              </p:cNvPicPr>
              <p:nvPr/>
            </p:nvPicPr>
            <p:blipFill>
              <a:blip r:embed="rId5" cstate="email">
                <a:extLst>
                  <a:ext uri="{BEBA8EAE-BF5A-486C-A8C5-ECC9F3942E4B}">
                    <a14:imgProps xmlns:a14="http://schemas.microsoft.com/office/drawing/2010/main">
                      <a14:imgLayer r:embed="rId6">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a:ext>
                </a:extLst>
              </a:blip>
              <a:stretch>
                <a:fillRect/>
              </a:stretch>
            </p:blipFill>
            <p:spPr>
              <a:xfrm>
                <a:off x="859632" y="2338402"/>
                <a:ext cx="571500" cy="788345"/>
              </a:xfrm>
              <a:prstGeom prst="rect">
                <a:avLst/>
              </a:prstGeom>
              <a:ln>
                <a:noFill/>
              </a:ln>
            </p:spPr>
          </p:pic>
        </p:grpSp>
      </p:grpSp>
    </p:spTree>
    <p:extLst>
      <p:ext uri="{BB962C8B-B14F-4D97-AF65-F5344CB8AC3E}">
        <p14:creationId xmlns:p14="http://schemas.microsoft.com/office/powerpoint/2010/main" val="42568173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81"/>
                                        </p:tgtEl>
                                        <p:attrNameLst>
                                          <p:attrName>style.visibility</p:attrName>
                                        </p:attrNameLst>
                                      </p:cBhvr>
                                      <p:to>
                                        <p:strVal val="visible"/>
                                      </p:to>
                                    </p:set>
                                    <p:anim calcmode="lin" valueType="num">
                                      <p:cBhvr additive="base">
                                        <p:cTn id="7" dur="1000" fill="hold"/>
                                        <p:tgtEl>
                                          <p:spTgt spid="81"/>
                                        </p:tgtEl>
                                        <p:attrNameLst>
                                          <p:attrName>ppt_x</p:attrName>
                                        </p:attrNameLst>
                                      </p:cBhvr>
                                      <p:tavLst>
                                        <p:tav tm="0">
                                          <p:val>
                                            <p:strVal val="0-#ppt_w/2"/>
                                          </p:val>
                                        </p:tav>
                                        <p:tav tm="100000">
                                          <p:val>
                                            <p:strVal val="#ppt_x"/>
                                          </p:val>
                                        </p:tav>
                                      </p:tavLst>
                                    </p:anim>
                                    <p:anim calcmode="lin" valueType="num">
                                      <p:cBhvr additive="base">
                                        <p:cTn id="8" dur="1000" fill="hold"/>
                                        <p:tgtEl>
                                          <p:spTgt spid="81"/>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44"/>
                                        </p:tgtEl>
                                        <p:attrNameLst>
                                          <p:attrName>style.visibility</p:attrName>
                                        </p:attrNameLst>
                                      </p:cBhvr>
                                      <p:to>
                                        <p:strVal val="visible"/>
                                      </p:to>
                                    </p:set>
                                    <p:anim calcmode="lin" valueType="num">
                                      <p:cBhvr additive="base">
                                        <p:cTn id="11" dur="1000" fill="hold"/>
                                        <p:tgtEl>
                                          <p:spTgt spid="44"/>
                                        </p:tgtEl>
                                        <p:attrNameLst>
                                          <p:attrName>ppt_x</p:attrName>
                                        </p:attrNameLst>
                                      </p:cBhvr>
                                      <p:tavLst>
                                        <p:tav tm="0">
                                          <p:val>
                                            <p:strVal val="0-#ppt_w/2"/>
                                          </p:val>
                                        </p:tav>
                                        <p:tav tm="100000">
                                          <p:val>
                                            <p:strVal val="#ppt_x"/>
                                          </p:val>
                                        </p:tav>
                                      </p:tavLst>
                                    </p:anim>
                                    <p:anim calcmode="lin" valueType="num">
                                      <p:cBhvr additive="base">
                                        <p:cTn id="12" dur="1000" fill="hold"/>
                                        <p:tgtEl>
                                          <p:spTgt spid="44"/>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87"/>
                                        </p:tgtEl>
                                        <p:attrNameLst>
                                          <p:attrName>style.visibility</p:attrName>
                                        </p:attrNameLst>
                                      </p:cBhvr>
                                      <p:to>
                                        <p:strVal val="visible"/>
                                      </p:to>
                                    </p:set>
                                    <p:anim calcmode="lin" valueType="num">
                                      <p:cBhvr additive="base">
                                        <p:cTn id="15" dur="1000" fill="hold"/>
                                        <p:tgtEl>
                                          <p:spTgt spid="87"/>
                                        </p:tgtEl>
                                        <p:attrNameLst>
                                          <p:attrName>ppt_x</p:attrName>
                                        </p:attrNameLst>
                                      </p:cBhvr>
                                      <p:tavLst>
                                        <p:tav tm="0">
                                          <p:val>
                                            <p:strVal val="0-#ppt_w/2"/>
                                          </p:val>
                                        </p:tav>
                                        <p:tav tm="100000">
                                          <p:val>
                                            <p:strVal val="#ppt_x"/>
                                          </p:val>
                                        </p:tav>
                                      </p:tavLst>
                                    </p:anim>
                                    <p:anim calcmode="lin" valueType="num">
                                      <p:cBhvr additive="base">
                                        <p:cTn id="16" dur="1000" fill="hold"/>
                                        <p:tgtEl>
                                          <p:spTgt spid="87"/>
                                        </p:tgtEl>
                                        <p:attrNameLst>
                                          <p:attrName>ppt_y</p:attrName>
                                        </p:attrNameLst>
                                      </p:cBhvr>
                                      <p:tavLst>
                                        <p:tav tm="0">
                                          <p:val>
                                            <p:strVal val="#ppt_y"/>
                                          </p:val>
                                        </p:tav>
                                        <p:tav tm="100000">
                                          <p:val>
                                            <p:strVal val="#ppt_y"/>
                                          </p:val>
                                        </p:tav>
                                      </p:tavLst>
                                    </p:anim>
                                  </p:childTnLst>
                                </p:cTn>
                              </p:par>
                            </p:childTnLst>
                          </p:cTn>
                        </p:par>
                        <p:par>
                          <p:cTn id="17" fill="hold">
                            <p:stCondLst>
                              <p:cond delay="1000"/>
                            </p:stCondLst>
                            <p:childTnLst>
                              <p:par>
                                <p:cTn id="18" presetID="10" presetClass="entr" presetSubtype="0" fill="hold" nodeType="afterEffect">
                                  <p:stCondLst>
                                    <p:cond delay="0"/>
                                  </p:stCondLst>
                                  <p:childTnLst>
                                    <p:set>
                                      <p:cBhvr>
                                        <p:cTn id="19" dur="1" fill="hold">
                                          <p:stCondLst>
                                            <p:cond delay="0"/>
                                          </p:stCondLst>
                                        </p:cTn>
                                        <p:tgtEl>
                                          <p:spTgt spid="100"/>
                                        </p:tgtEl>
                                        <p:attrNameLst>
                                          <p:attrName>style.visibility</p:attrName>
                                        </p:attrNameLst>
                                      </p:cBhvr>
                                      <p:to>
                                        <p:strVal val="visible"/>
                                      </p:to>
                                    </p:set>
                                    <p:animEffect transition="in" filter="fade">
                                      <p:cBhvr>
                                        <p:cTn id="20" dur="500"/>
                                        <p:tgtEl>
                                          <p:spTgt spid="100"/>
                                        </p:tgtEl>
                                      </p:cBhvr>
                                    </p:animEffect>
                                  </p:childTnLst>
                                </p:cTn>
                              </p:par>
                              <p:par>
                                <p:cTn id="21" presetID="10" presetClass="entr" presetSubtype="0" fill="hold" nodeType="withEffect">
                                  <p:stCondLst>
                                    <p:cond delay="0"/>
                                  </p:stCondLst>
                                  <p:childTnLst>
                                    <p:set>
                                      <p:cBhvr>
                                        <p:cTn id="22" dur="1" fill="hold">
                                          <p:stCondLst>
                                            <p:cond delay="0"/>
                                          </p:stCondLst>
                                        </p:cTn>
                                        <p:tgtEl>
                                          <p:spTgt spid="101"/>
                                        </p:tgtEl>
                                        <p:attrNameLst>
                                          <p:attrName>style.visibility</p:attrName>
                                        </p:attrNameLst>
                                      </p:cBhvr>
                                      <p:to>
                                        <p:strVal val="visible"/>
                                      </p:to>
                                    </p:set>
                                    <p:animEffect transition="in" filter="fade">
                                      <p:cBhvr>
                                        <p:cTn id="23" dur="500"/>
                                        <p:tgtEl>
                                          <p:spTgt spid="101"/>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104"/>
                                        </p:tgtEl>
                                        <p:attrNameLst>
                                          <p:attrName>style.visibility</p:attrName>
                                        </p:attrNameLst>
                                      </p:cBhvr>
                                      <p:to>
                                        <p:strVal val="visible"/>
                                      </p:to>
                                    </p:set>
                                    <p:animEffect transition="in" filter="fade">
                                      <p:cBhvr>
                                        <p:cTn id="28" dur="500"/>
                                        <p:tgtEl>
                                          <p:spTgt spid="1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557673" y="195345"/>
            <a:ext cx="7820534" cy="6133266"/>
            <a:chOff x="541417" y="195345"/>
            <a:chExt cx="7820534" cy="6133266"/>
          </a:xfrm>
        </p:grpSpPr>
        <p:sp>
          <p:nvSpPr>
            <p:cNvPr id="15" name="Can 14"/>
            <p:cNvSpPr/>
            <p:nvPr/>
          </p:nvSpPr>
          <p:spPr>
            <a:xfrm>
              <a:off x="4469736" y="688976"/>
              <a:ext cx="216570" cy="5426242"/>
            </a:xfrm>
            <a:prstGeom prst="can">
              <a:avLst/>
            </a:prstGeom>
            <a:solidFill>
              <a:schemeClr val="bg1">
                <a:lumMod val="65000"/>
              </a:schemeClr>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Can 12"/>
            <p:cNvSpPr/>
            <p:nvPr/>
          </p:nvSpPr>
          <p:spPr>
            <a:xfrm>
              <a:off x="7483616" y="718719"/>
              <a:ext cx="216570" cy="5426242"/>
            </a:xfrm>
            <a:prstGeom prst="can">
              <a:avLst/>
            </a:prstGeom>
            <a:solidFill>
              <a:schemeClr val="bg1">
                <a:lumMod val="65000"/>
              </a:schemeClr>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Can 11"/>
            <p:cNvSpPr/>
            <p:nvPr/>
          </p:nvSpPr>
          <p:spPr>
            <a:xfrm>
              <a:off x="1215199" y="706687"/>
              <a:ext cx="216570" cy="5426242"/>
            </a:xfrm>
            <a:prstGeom prst="can">
              <a:avLst/>
            </a:prstGeom>
            <a:solidFill>
              <a:schemeClr val="bg1">
                <a:lumMod val="65000"/>
              </a:schemeClr>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rapezoid 5"/>
            <p:cNvSpPr/>
            <p:nvPr/>
          </p:nvSpPr>
          <p:spPr>
            <a:xfrm>
              <a:off x="577520" y="1325154"/>
              <a:ext cx="7784431" cy="628817"/>
            </a:xfrm>
            <a:prstGeom prst="trapezoid">
              <a:avLst>
                <a:gd name="adj" fmla="val 109058"/>
              </a:avLst>
            </a:prstGeom>
            <a:solidFill>
              <a:schemeClr val="bg2"/>
            </a:solidFill>
            <a:ln>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rapezoid 6"/>
            <p:cNvSpPr/>
            <p:nvPr/>
          </p:nvSpPr>
          <p:spPr>
            <a:xfrm>
              <a:off x="565474" y="2650292"/>
              <a:ext cx="7784431" cy="593059"/>
            </a:xfrm>
            <a:prstGeom prst="trapezoid">
              <a:avLst>
                <a:gd name="adj" fmla="val 109058"/>
              </a:avLst>
            </a:prstGeom>
            <a:solidFill>
              <a:schemeClr val="bg2"/>
            </a:solidFill>
            <a:ln>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rapezoid 8"/>
            <p:cNvSpPr/>
            <p:nvPr/>
          </p:nvSpPr>
          <p:spPr>
            <a:xfrm>
              <a:off x="541420" y="5065967"/>
              <a:ext cx="7784431" cy="706687"/>
            </a:xfrm>
            <a:prstGeom prst="trapezoid">
              <a:avLst>
                <a:gd name="adj" fmla="val 109058"/>
              </a:avLst>
            </a:prstGeom>
            <a:solidFill>
              <a:schemeClr val="bg2"/>
            </a:solidFill>
            <a:ln>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Can 9"/>
            <p:cNvSpPr/>
            <p:nvPr/>
          </p:nvSpPr>
          <p:spPr>
            <a:xfrm>
              <a:off x="541417" y="902369"/>
              <a:ext cx="216570" cy="5426242"/>
            </a:xfrm>
            <a:prstGeom prst="can">
              <a:avLst/>
            </a:prstGeom>
            <a:solidFill>
              <a:schemeClr val="bg1">
                <a:lumMod val="65000"/>
              </a:schemeClr>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Can 10"/>
            <p:cNvSpPr/>
            <p:nvPr/>
          </p:nvSpPr>
          <p:spPr>
            <a:xfrm>
              <a:off x="8133335" y="902369"/>
              <a:ext cx="216570" cy="5426242"/>
            </a:xfrm>
            <a:prstGeom prst="can">
              <a:avLst/>
            </a:prstGeom>
            <a:solidFill>
              <a:schemeClr val="bg1">
                <a:lumMod val="65000"/>
              </a:schemeClr>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Cube 19"/>
            <p:cNvSpPr/>
            <p:nvPr/>
          </p:nvSpPr>
          <p:spPr>
            <a:xfrm>
              <a:off x="947507" y="618798"/>
              <a:ext cx="1263293" cy="1147497"/>
            </a:xfrm>
            <a:prstGeom prst="cube">
              <a:avLst/>
            </a:prstGeom>
            <a:solidFill>
              <a:schemeClr val="accent5">
                <a:lumMod val="40000"/>
                <a:lumOff val="60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Cube 20"/>
            <p:cNvSpPr/>
            <p:nvPr/>
          </p:nvSpPr>
          <p:spPr>
            <a:xfrm>
              <a:off x="2060427" y="628833"/>
              <a:ext cx="1263293" cy="1147497"/>
            </a:xfrm>
            <a:prstGeom prst="cube">
              <a:avLst/>
            </a:prstGeom>
            <a:solidFill>
              <a:schemeClr val="accent5">
                <a:lumMod val="40000"/>
                <a:lumOff val="60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Cube 21"/>
            <p:cNvSpPr/>
            <p:nvPr/>
          </p:nvSpPr>
          <p:spPr>
            <a:xfrm>
              <a:off x="3152268" y="618799"/>
              <a:ext cx="1263293" cy="1147497"/>
            </a:xfrm>
            <a:prstGeom prst="cube">
              <a:avLst/>
            </a:prstGeom>
            <a:solidFill>
              <a:schemeClr val="accent5">
                <a:lumMod val="40000"/>
                <a:lumOff val="60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Cube 24"/>
            <p:cNvSpPr/>
            <p:nvPr/>
          </p:nvSpPr>
          <p:spPr>
            <a:xfrm flipH="1">
              <a:off x="6542161" y="195345"/>
              <a:ext cx="1341506" cy="1544575"/>
            </a:xfrm>
            <a:prstGeom prst="cube">
              <a:avLst/>
            </a:prstGeom>
            <a:solidFill>
              <a:schemeClr val="accent5">
                <a:lumMod val="40000"/>
                <a:lumOff val="60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Cube 26"/>
            <p:cNvSpPr/>
            <p:nvPr/>
          </p:nvSpPr>
          <p:spPr>
            <a:xfrm flipH="1">
              <a:off x="4848710" y="212798"/>
              <a:ext cx="1867885" cy="1544575"/>
            </a:xfrm>
            <a:prstGeom prst="cube">
              <a:avLst/>
            </a:prstGeom>
            <a:solidFill>
              <a:schemeClr val="accent5">
                <a:lumMod val="40000"/>
                <a:lumOff val="60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Cube 29"/>
            <p:cNvSpPr/>
            <p:nvPr/>
          </p:nvSpPr>
          <p:spPr>
            <a:xfrm>
              <a:off x="906880" y="2462616"/>
              <a:ext cx="3126703" cy="648832"/>
            </a:xfrm>
            <a:prstGeom prst="cube">
              <a:avLst>
                <a:gd name="adj" fmla="val 49865"/>
              </a:avLst>
            </a:prstGeom>
            <a:solidFill>
              <a:schemeClr val="accent5">
                <a:lumMod val="40000"/>
                <a:lumOff val="60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Cube 30"/>
            <p:cNvSpPr/>
            <p:nvPr/>
          </p:nvSpPr>
          <p:spPr>
            <a:xfrm>
              <a:off x="846421" y="2158269"/>
              <a:ext cx="3126703" cy="648832"/>
            </a:xfrm>
            <a:prstGeom prst="cube">
              <a:avLst>
                <a:gd name="adj" fmla="val 49865"/>
              </a:avLst>
            </a:prstGeom>
            <a:solidFill>
              <a:schemeClr val="accent5">
                <a:lumMod val="40000"/>
                <a:lumOff val="60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Cube 31"/>
            <p:cNvSpPr/>
            <p:nvPr/>
          </p:nvSpPr>
          <p:spPr>
            <a:xfrm>
              <a:off x="1015198" y="4342574"/>
              <a:ext cx="1867885" cy="1311596"/>
            </a:xfrm>
            <a:prstGeom prst="cube">
              <a:avLst/>
            </a:prstGeom>
            <a:solidFill>
              <a:schemeClr val="accent5">
                <a:lumMod val="40000"/>
                <a:lumOff val="60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Cube 34"/>
            <p:cNvSpPr/>
            <p:nvPr/>
          </p:nvSpPr>
          <p:spPr>
            <a:xfrm flipH="1">
              <a:off x="6029333" y="4373415"/>
              <a:ext cx="1867885" cy="1311596"/>
            </a:xfrm>
            <a:prstGeom prst="cube">
              <a:avLst/>
            </a:prstGeom>
            <a:solidFill>
              <a:schemeClr val="accent5">
                <a:lumMod val="40000"/>
                <a:lumOff val="60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Cube 35"/>
            <p:cNvSpPr/>
            <p:nvPr/>
          </p:nvSpPr>
          <p:spPr>
            <a:xfrm>
              <a:off x="2758280" y="4342574"/>
              <a:ext cx="1867885" cy="1311596"/>
            </a:xfrm>
            <a:prstGeom prst="cube">
              <a:avLst/>
            </a:prstGeom>
            <a:solidFill>
              <a:schemeClr val="accent5">
                <a:lumMod val="40000"/>
                <a:lumOff val="60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Cube 36"/>
            <p:cNvSpPr/>
            <p:nvPr/>
          </p:nvSpPr>
          <p:spPr>
            <a:xfrm flipH="1">
              <a:off x="4259214" y="4378927"/>
              <a:ext cx="1867885" cy="1311596"/>
            </a:xfrm>
            <a:prstGeom prst="cube">
              <a:avLst/>
            </a:prstGeom>
            <a:solidFill>
              <a:schemeClr val="accent5">
                <a:lumMod val="40000"/>
                <a:lumOff val="60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rapezoid 7"/>
            <p:cNvSpPr/>
            <p:nvPr/>
          </p:nvSpPr>
          <p:spPr>
            <a:xfrm>
              <a:off x="541417" y="3817859"/>
              <a:ext cx="7784431" cy="692151"/>
            </a:xfrm>
            <a:prstGeom prst="trapezoid">
              <a:avLst>
                <a:gd name="adj" fmla="val 109058"/>
              </a:avLst>
            </a:prstGeom>
            <a:solidFill>
              <a:schemeClr val="bg2"/>
            </a:solidFill>
            <a:ln>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Cube 40"/>
            <p:cNvSpPr/>
            <p:nvPr/>
          </p:nvSpPr>
          <p:spPr>
            <a:xfrm>
              <a:off x="990303" y="3807368"/>
              <a:ext cx="814392" cy="625304"/>
            </a:xfrm>
            <a:prstGeom prst="cube">
              <a:avLst/>
            </a:prstGeom>
            <a:solidFill>
              <a:schemeClr val="accent5">
                <a:lumMod val="40000"/>
                <a:lumOff val="60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Cube 41"/>
            <p:cNvSpPr/>
            <p:nvPr/>
          </p:nvSpPr>
          <p:spPr>
            <a:xfrm>
              <a:off x="936188" y="3310218"/>
              <a:ext cx="814392" cy="625304"/>
            </a:xfrm>
            <a:prstGeom prst="cube">
              <a:avLst/>
            </a:prstGeom>
            <a:solidFill>
              <a:schemeClr val="accent5">
                <a:lumMod val="40000"/>
                <a:lumOff val="60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Cube 42"/>
            <p:cNvSpPr/>
            <p:nvPr/>
          </p:nvSpPr>
          <p:spPr>
            <a:xfrm>
              <a:off x="1662994" y="3817473"/>
              <a:ext cx="814392" cy="625304"/>
            </a:xfrm>
            <a:prstGeom prst="cube">
              <a:avLst/>
            </a:prstGeom>
            <a:solidFill>
              <a:schemeClr val="accent5">
                <a:lumMod val="40000"/>
                <a:lumOff val="60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Cube 43"/>
            <p:cNvSpPr/>
            <p:nvPr/>
          </p:nvSpPr>
          <p:spPr>
            <a:xfrm>
              <a:off x="1720187" y="3323434"/>
              <a:ext cx="814392" cy="625304"/>
            </a:xfrm>
            <a:prstGeom prst="cube">
              <a:avLst/>
            </a:prstGeom>
            <a:solidFill>
              <a:schemeClr val="accent5">
                <a:lumMod val="40000"/>
                <a:lumOff val="60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Cube 44"/>
            <p:cNvSpPr/>
            <p:nvPr/>
          </p:nvSpPr>
          <p:spPr>
            <a:xfrm>
              <a:off x="2423228" y="3783757"/>
              <a:ext cx="814392" cy="625304"/>
            </a:xfrm>
            <a:prstGeom prst="cube">
              <a:avLst/>
            </a:prstGeom>
            <a:solidFill>
              <a:schemeClr val="accent5">
                <a:lumMod val="40000"/>
                <a:lumOff val="60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Cube 45"/>
            <p:cNvSpPr/>
            <p:nvPr/>
          </p:nvSpPr>
          <p:spPr>
            <a:xfrm>
              <a:off x="2381090" y="3306576"/>
              <a:ext cx="814392" cy="625304"/>
            </a:xfrm>
            <a:prstGeom prst="cube">
              <a:avLst/>
            </a:prstGeom>
            <a:solidFill>
              <a:schemeClr val="accent5">
                <a:lumMod val="40000"/>
                <a:lumOff val="60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Cube 46"/>
            <p:cNvSpPr/>
            <p:nvPr/>
          </p:nvSpPr>
          <p:spPr>
            <a:xfrm flipH="1">
              <a:off x="6948236" y="2558645"/>
              <a:ext cx="814392" cy="625304"/>
            </a:xfrm>
            <a:prstGeom prst="cube">
              <a:avLst/>
            </a:prstGeom>
            <a:solidFill>
              <a:schemeClr val="accent5">
                <a:lumMod val="40000"/>
                <a:lumOff val="60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Cube 47"/>
            <p:cNvSpPr/>
            <p:nvPr/>
          </p:nvSpPr>
          <p:spPr>
            <a:xfrm flipH="1">
              <a:off x="6960245" y="2072860"/>
              <a:ext cx="814392" cy="625304"/>
            </a:xfrm>
            <a:prstGeom prst="cube">
              <a:avLst/>
            </a:prstGeom>
            <a:solidFill>
              <a:schemeClr val="accent5">
                <a:lumMod val="40000"/>
                <a:lumOff val="60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Cube 48"/>
            <p:cNvSpPr/>
            <p:nvPr/>
          </p:nvSpPr>
          <p:spPr>
            <a:xfrm flipH="1">
              <a:off x="6146944" y="2558790"/>
              <a:ext cx="814392" cy="625304"/>
            </a:xfrm>
            <a:prstGeom prst="cube">
              <a:avLst/>
            </a:prstGeom>
            <a:solidFill>
              <a:schemeClr val="accent5">
                <a:lumMod val="40000"/>
                <a:lumOff val="60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Cube 49"/>
            <p:cNvSpPr/>
            <p:nvPr/>
          </p:nvSpPr>
          <p:spPr>
            <a:xfrm flipH="1">
              <a:off x="6174811" y="2109861"/>
              <a:ext cx="814392" cy="625304"/>
            </a:xfrm>
            <a:prstGeom prst="cube">
              <a:avLst/>
            </a:prstGeom>
            <a:solidFill>
              <a:schemeClr val="accent5">
                <a:lumMod val="40000"/>
                <a:lumOff val="60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Cube 50"/>
            <p:cNvSpPr/>
            <p:nvPr/>
          </p:nvSpPr>
          <p:spPr>
            <a:xfrm flipH="1">
              <a:off x="5374353" y="2547418"/>
              <a:ext cx="814392" cy="625304"/>
            </a:xfrm>
            <a:prstGeom prst="cube">
              <a:avLst/>
            </a:prstGeom>
            <a:solidFill>
              <a:schemeClr val="accent5">
                <a:lumMod val="40000"/>
                <a:lumOff val="60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Cube 51"/>
            <p:cNvSpPr/>
            <p:nvPr/>
          </p:nvSpPr>
          <p:spPr>
            <a:xfrm flipH="1">
              <a:off x="5384105" y="2051156"/>
              <a:ext cx="814392" cy="625304"/>
            </a:xfrm>
            <a:prstGeom prst="cube">
              <a:avLst/>
            </a:prstGeom>
            <a:solidFill>
              <a:schemeClr val="accent5">
                <a:lumMod val="40000"/>
                <a:lumOff val="60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Cube 52"/>
            <p:cNvSpPr/>
            <p:nvPr/>
          </p:nvSpPr>
          <p:spPr>
            <a:xfrm flipH="1">
              <a:off x="4294471" y="3771625"/>
              <a:ext cx="3126703" cy="648832"/>
            </a:xfrm>
            <a:prstGeom prst="cube">
              <a:avLst>
                <a:gd name="adj" fmla="val 35030"/>
              </a:avLst>
            </a:prstGeom>
            <a:solidFill>
              <a:schemeClr val="accent5">
                <a:lumMod val="40000"/>
                <a:lumOff val="60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an 13"/>
            <p:cNvSpPr/>
            <p:nvPr/>
          </p:nvSpPr>
          <p:spPr>
            <a:xfrm>
              <a:off x="4217064" y="902369"/>
              <a:ext cx="216570" cy="5426242"/>
            </a:xfrm>
            <a:prstGeom prst="can">
              <a:avLst/>
            </a:prstGeom>
            <a:solidFill>
              <a:schemeClr val="bg1">
                <a:lumMod val="65000"/>
              </a:schemeClr>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 name="Group 53"/>
          <p:cNvGrpSpPr/>
          <p:nvPr/>
        </p:nvGrpSpPr>
        <p:grpSpPr>
          <a:xfrm>
            <a:off x="1918273" y="3998618"/>
            <a:ext cx="2754746" cy="2818657"/>
            <a:chOff x="3054023" y="1882839"/>
            <a:chExt cx="3221402" cy="2960655"/>
          </a:xfrm>
        </p:grpSpPr>
        <p:pic>
          <p:nvPicPr>
            <p:cNvPr id="55" name="Picture 54"/>
            <p:cNvPicPr>
              <a:picLocks noChangeAspect="1"/>
            </p:cNvPicPr>
            <p:nvPr/>
          </p:nvPicPr>
          <p:blipFill rotWithShape="1">
            <a:blip r:embed="rId2" cstate="email">
              <a:extLst>
                <a:ext uri="{28A0092B-C50C-407E-A947-70E740481C1C}">
                  <a14:useLocalDpi xmlns:a14="http://schemas.microsoft.com/office/drawing/2010/main"/>
                </a:ext>
              </a:extLst>
            </a:blip>
            <a:srcRect l="56258" t="88917" r="28325" b="2128"/>
            <a:stretch/>
          </p:blipFill>
          <p:spPr>
            <a:xfrm>
              <a:off x="5590484" y="4431654"/>
              <a:ext cx="299252" cy="411840"/>
            </a:xfrm>
            <a:prstGeom prst="rect">
              <a:avLst/>
            </a:prstGeom>
          </p:spPr>
        </p:pic>
        <p:pic>
          <p:nvPicPr>
            <p:cNvPr id="56" name="Picture 55"/>
            <p:cNvPicPr>
              <a:picLocks noChangeAspect="1"/>
            </p:cNvPicPr>
            <p:nvPr/>
          </p:nvPicPr>
          <p:blipFill rotWithShape="1">
            <a:blip r:embed="rId2" cstate="email">
              <a:extLst>
                <a:ext uri="{28A0092B-C50C-407E-A947-70E740481C1C}">
                  <a14:useLocalDpi xmlns:a14="http://schemas.microsoft.com/office/drawing/2010/main"/>
                </a:ext>
              </a:extLst>
            </a:blip>
            <a:srcRect l="56258" t="88917" r="28325" b="2128"/>
            <a:stretch/>
          </p:blipFill>
          <p:spPr>
            <a:xfrm>
              <a:off x="3313552" y="4420078"/>
              <a:ext cx="299252" cy="411840"/>
            </a:xfrm>
            <a:prstGeom prst="rect">
              <a:avLst/>
            </a:prstGeom>
          </p:spPr>
        </p:pic>
        <p:sp>
          <p:nvSpPr>
            <p:cNvPr id="57" name="Rectangle 56"/>
            <p:cNvSpPr/>
            <p:nvPr/>
          </p:nvSpPr>
          <p:spPr>
            <a:xfrm>
              <a:off x="3802511" y="2299612"/>
              <a:ext cx="2407492" cy="1728904"/>
            </a:xfrm>
            <a:prstGeom prst="rect">
              <a:avLst/>
            </a:prstGeom>
            <a:noFill/>
            <a:ln w="146050">
              <a:solidFill>
                <a:srgbClr val="DEDEDC"/>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58" name="Rectangle 57"/>
            <p:cNvSpPr/>
            <p:nvPr/>
          </p:nvSpPr>
          <p:spPr>
            <a:xfrm rot="21110949">
              <a:off x="3473155" y="2959371"/>
              <a:ext cx="2690316" cy="1019175"/>
            </a:xfrm>
            <a:prstGeom prst="rect">
              <a:avLst/>
            </a:prstGeom>
            <a:solidFill>
              <a:srgbClr val="C2C2C2"/>
            </a:solidFill>
            <a:ln>
              <a:noFill/>
            </a:ln>
            <a:scene3d>
              <a:camera prst="isometricOffAxis2Top"/>
              <a:lightRig rig="threePt" dir="t"/>
            </a:scene3d>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59" name="Picture 58"/>
            <p:cNvPicPr>
              <a:picLocks noChangeAspect="1"/>
            </p:cNvPicPr>
            <p:nvPr/>
          </p:nvPicPr>
          <p:blipFill rotWithShape="1">
            <a:blip r:embed="rId2" cstate="email">
              <a:extLst>
                <a:ext uri="{28A0092B-C50C-407E-A947-70E740481C1C}">
                  <a14:useLocalDpi xmlns:a14="http://schemas.microsoft.com/office/drawing/2010/main"/>
                </a:ext>
              </a:extLst>
            </a:blip>
            <a:srcRect l="56258" t="88917" r="28325" b="2128"/>
            <a:stretch/>
          </p:blipFill>
          <p:spPr>
            <a:xfrm>
              <a:off x="5976173" y="4086343"/>
              <a:ext cx="299252" cy="411840"/>
            </a:xfrm>
            <a:prstGeom prst="rect">
              <a:avLst/>
            </a:prstGeom>
          </p:spPr>
        </p:pic>
        <p:sp>
          <p:nvSpPr>
            <p:cNvPr id="60" name="Rectangle 59"/>
            <p:cNvSpPr/>
            <p:nvPr/>
          </p:nvSpPr>
          <p:spPr>
            <a:xfrm rot="21110949">
              <a:off x="3439569" y="3673322"/>
              <a:ext cx="2710910" cy="1019175"/>
            </a:xfrm>
            <a:prstGeom prst="rect">
              <a:avLst/>
            </a:prstGeom>
            <a:solidFill>
              <a:srgbClr val="C2C2C2"/>
            </a:solidFill>
            <a:ln>
              <a:noFill/>
            </a:ln>
            <a:scene3d>
              <a:camera prst="isometricOffAxis2Top"/>
              <a:lightRig rig="threePt" dir="t"/>
            </a:scene3d>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61" name="Rectangle 60"/>
            <p:cNvSpPr/>
            <p:nvPr/>
          </p:nvSpPr>
          <p:spPr>
            <a:xfrm>
              <a:off x="3381013" y="2639705"/>
              <a:ext cx="2446975" cy="1728904"/>
            </a:xfrm>
            <a:prstGeom prst="rect">
              <a:avLst/>
            </a:prstGeom>
            <a:noFill/>
            <a:ln w="146050">
              <a:solidFill>
                <a:srgbClr val="DEDEDC"/>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62" name="Rectangle 61"/>
            <p:cNvSpPr/>
            <p:nvPr/>
          </p:nvSpPr>
          <p:spPr>
            <a:xfrm rot="21110949">
              <a:off x="3420813" y="1882839"/>
              <a:ext cx="2782782" cy="1019175"/>
            </a:xfrm>
            <a:prstGeom prst="rect">
              <a:avLst/>
            </a:prstGeom>
            <a:solidFill>
              <a:srgbClr val="C2C2C2"/>
            </a:solidFill>
            <a:ln>
              <a:noFill/>
            </a:ln>
            <a:scene3d>
              <a:camera prst="isometricOffAxis2Top"/>
              <a:lightRig rig="threePt" dir="t"/>
            </a:scene3d>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63" name="Rectangle 62"/>
            <p:cNvSpPr/>
            <p:nvPr/>
          </p:nvSpPr>
          <p:spPr>
            <a:xfrm rot="20593134">
              <a:off x="3054023" y="2197062"/>
              <a:ext cx="616053" cy="262667"/>
            </a:xfrm>
            <a:prstGeom prst="rect">
              <a:avLst/>
            </a:prstGeom>
            <a:noFill/>
            <a:ln w="146050">
              <a:solidFill>
                <a:srgbClr val="DEDEDC"/>
              </a:solidFill>
            </a:ln>
            <a:scene3d>
              <a:camera prst="isometricTopUp"/>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64" name="Group 63"/>
          <p:cNvGrpSpPr/>
          <p:nvPr/>
        </p:nvGrpSpPr>
        <p:grpSpPr>
          <a:xfrm>
            <a:off x="583752" y="2004016"/>
            <a:ext cx="1460958" cy="4532608"/>
            <a:chOff x="2051501" y="1831959"/>
            <a:chExt cx="1460958" cy="4532608"/>
          </a:xfrm>
        </p:grpSpPr>
        <p:grpSp>
          <p:nvGrpSpPr>
            <p:cNvPr id="65" name="Group 64"/>
            <p:cNvGrpSpPr/>
            <p:nvPr/>
          </p:nvGrpSpPr>
          <p:grpSpPr>
            <a:xfrm>
              <a:off x="2817623" y="5961246"/>
              <a:ext cx="330708" cy="403321"/>
              <a:chOff x="3312043" y="4084938"/>
              <a:chExt cx="189762" cy="211269"/>
            </a:xfrm>
          </p:grpSpPr>
          <p:sp>
            <p:nvSpPr>
              <p:cNvPr id="99" name="Chord 98"/>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00" name="Chord 99"/>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66" name="Group 65"/>
            <p:cNvGrpSpPr/>
            <p:nvPr/>
          </p:nvGrpSpPr>
          <p:grpSpPr>
            <a:xfrm>
              <a:off x="2303327" y="5950325"/>
              <a:ext cx="330708" cy="403321"/>
              <a:chOff x="3312043" y="4084938"/>
              <a:chExt cx="189762" cy="211269"/>
            </a:xfrm>
          </p:grpSpPr>
          <p:sp>
            <p:nvSpPr>
              <p:cNvPr id="97" name="Chord 96"/>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98" name="Chord 97"/>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sp>
          <p:nvSpPr>
            <p:cNvPr id="67" name="Rectangle: Single Corner Snipped 29"/>
            <p:cNvSpPr/>
            <p:nvPr/>
          </p:nvSpPr>
          <p:spPr>
            <a:xfrm flipH="1">
              <a:off x="2280917" y="3668590"/>
              <a:ext cx="844823" cy="1228724"/>
            </a:xfrm>
            <a:prstGeom prst="snip1Rect">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68" name="Oval 67"/>
            <p:cNvSpPr/>
            <p:nvPr/>
          </p:nvSpPr>
          <p:spPr>
            <a:xfrm>
              <a:off x="2068216" y="2679859"/>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69" name="Oval 68"/>
            <p:cNvSpPr/>
            <p:nvPr/>
          </p:nvSpPr>
          <p:spPr>
            <a:xfrm>
              <a:off x="3220087" y="2667210"/>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70" name="Flowchart: Off-page Connector 69"/>
            <p:cNvSpPr/>
            <p:nvPr/>
          </p:nvSpPr>
          <p:spPr>
            <a:xfrm>
              <a:off x="2573416" y="3379530"/>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71" name="Oval 70"/>
            <p:cNvSpPr/>
            <p:nvPr/>
          </p:nvSpPr>
          <p:spPr>
            <a:xfrm>
              <a:off x="2149046" y="2070311"/>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72" name="Flowchart: Terminator 71"/>
            <p:cNvSpPr/>
            <p:nvPr/>
          </p:nvSpPr>
          <p:spPr>
            <a:xfrm>
              <a:off x="2051501" y="4105453"/>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73" name="Flowchart: Terminator 72"/>
            <p:cNvSpPr/>
            <p:nvPr/>
          </p:nvSpPr>
          <p:spPr>
            <a:xfrm rot="21089715">
              <a:off x="3126954" y="4096164"/>
              <a:ext cx="186265" cy="709466"/>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74" name="Flowchart: Delay 73"/>
            <p:cNvSpPr/>
            <p:nvPr/>
          </p:nvSpPr>
          <p:spPr>
            <a:xfrm rot="1119198" flipH="1">
              <a:off x="2079721" y="3633014"/>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75" name="Isosceles Triangle 74"/>
            <p:cNvSpPr/>
            <p:nvPr/>
          </p:nvSpPr>
          <p:spPr>
            <a:xfrm rot="10800000">
              <a:off x="2558741" y="3183095"/>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76" name="Oval 75"/>
            <p:cNvSpPr/>
            <p:nvPr/>
          </p:nvSpPr>
          <p:spPr>
            <a:xfrm rot="21284756">
              <a:off x="2351925" y="2720701"/>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77" name="Oval 76"/>
            <p:cNvSpPr/>
            <p:nvPr/>
          </p:nvSpPr>
          <p:spPr>
            <a:xfrm>
              <a:off x="2431929" y="2808861"/>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78" name="Oval 77"/>
            <p:cNvSpPr/>
            <p:nvPr/>
          </p:nvSpPr>
          <p:spPr>
            <a:xfrm rot="315244" flipH="1">
              <a:off x="2879701" y="2707550"/>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79" name="Oval 78"/>
            <p:cNvSpPr/>
            <p:nvPr/>
          </p:nvSpPr>
          <p:spPr>
            <a:xfrm>
              <a:off x="2957695" y="2808861"/>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80" name="Flowchart: Terminator 79"/>
            <p:cNvSpPr/>
            <p:nvPr/>
          </p:nvSpPr>
          <p:spPr>
            <a:xfrm rot="21216315">
              <a:off x="2333802" y="2615561"/>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81" name="Flowchart: Terminator 80"/>
            <p:cNvSpPr/>
            <p:nvPr/>
          </p:nvSpPr>
          <p:spPr>
            <a:xfrm rot="174846">
              <a:off x="2912141" y="2622737"/>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82" name="Moon 81"/>
            <p:cNvSpPr/>
            <p:nvPr/>
          </p:nvSpPr>
          <p:spPr>
            <a:xfrm rot="5400000">
              <a:off x="2300100" y="1665169"/>
              <a:ext cx="852651" cy="1186231"/>
            </a:xfrm>
            <a:prstGeom prst="moon">
              <a:avLst>
                <a:gd name="adj" fmla="val 65258"/>
              </a:avLst>
            </a:prstGeom>
            <a:pattFill prst="openDmnd">
              <a:fgClr>
                <a:srgbClr val="000000"/>
              </a:fgClr>
              <a:bgClr>
                <a:schemeClr val="bg1"/>
              </a:bgClr>
            </a:pattFill>
            <a:ln w="3175">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83" name="Moon 82"/>
            <p:cNvSpPr/>
            <p:nvPr/>
          </p:nvSpPr>
          <p:spPr>
            <a:xfrm rot="5400000">
              <a:off x="2421144" y="1798213"/>
              <a:ext cx="613097" cy="1157294"/>
            </a:xfrm>
            <a:prstGeom prst="moon">
              <a:avLst>
                <a:gd name="adj" fmla="val 52142"/>
              </a:avLst>
            </a:prstGeom>
            <a:pattFill prst="dotDmnd">
              <a:fgClr>
                <a:srgbClr val="000000"/>
              </a:fgClr>
              <a:bgClr>
                <a:srgbClr val="C28446"/>
              </a:bgClr>
            </a:patt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84" name="Oval 83"/>
            <p:cNvSpPr/>
            <p:nvPr/>
          </p:nvSpPr>
          <p:spPr>
            <a:xfrm>
              <a:off x="2507134" y="1913268"/>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85" name="Flowchart: Delay 84"/>
            <p:cNvSpPr/>
            <p:nvPr/>
          </p:nvSpPr>
          <p:spPr>
            <a:xfrm rot="20480802">
              <a:off x="2996025" y="3618467"/>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86" name="Right Triangle 85"/>
            <p:cNvSpPr/>
            <p:nvPr/>
          </p:nvSpPr>
          <p:spPr>
            <a:xfrm rot="8699319">
              <a:off x="2411034" y="3628396"/>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87" name="Right Triangle 86"/>
            <p:cNvSpPr/>
            <p:nvPr/>
          </p:nvSpPr>
          <p:spPr>
            <a:xfrm rot="12900681" flipH="1">
              <a:off x="2827612" y="3628396"/>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88" name="Flowchart: Manual Operation 26"/>
            <p:cNvSpPr/>
            <p:nvPr/>
          </p:nvSpPr>
          <p:spPr>
            <a:xfrm rot="230863" flipV="1">
              <a:off x="2298003" y="4888321"/>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89" name="Flowchart: Manual Operation 26"/>
            <p:cNvSpPr/>
            <p:nvPr/>
          </p:nvSpPr>
          <p:spPr>
            <a:xfrm rot="21326916" flipV="1">
              <a:off x="2726425" y="4882766"/>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90" name="Flowchart: Terminator 89"/>
            <p:cNvSpPr/>
            <p:nvPr/>
          </p:nvSpPr>
          <p:spPr>
            <a:xfrm rot="2262586">
              <a:off x="3331821" y="4293373"/>
              <a:ext cx="180638" cy="604197"/>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91" name="Flowchart: Terminator 90"/>
            <p:cNvSpPr/>
            <p:nvPr/>
          </p:nvSpPr>
          <p:spPr>
            <a:xfrm rot="19337414" flipH="1">
              <a:off x="2177603" y="4709849"/>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92" name="Flowchart: Connector 91"/>
            <p:cNvSpPr/>
            <p:nvPr/>
          </p:nvSpPr>
          <p:spPr>
            <a:xfrm>
              <a:off x="2687852" y="3880316"/>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93" name="Flowchart: Connector 92"/>
            <p:cNvSpPr/>
            <p:nvPr/>
          </p:nvSpPr>
          <p:spPr>
            <a:xfrm>
              <a:off x="2687852" y="4006740"/>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nvGrpSpPr>
            <p:cNvPr id="94" name="Group 93"/>
            <p:cNvGrpSpPr/>
            <p:nvPr/>
          </p:nvGrpSpPr>
          <p:grpSpPr>
            <a:xfrm>
              <a:off x="2839208" y="3790967"/>
              <a:ext cx="325110" cy="522802"/>
              <a:chOff x="859632" y="2338402"/>
              <a:chExt cx="571500" cy="788345"/>
            </a:xfrm>
          </p:grpSpPr>
          <p:sp>
            <p:nvSpPr>
              <p:cNvPr id="95" name="Rectangle 94"/>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96" name="Picture 95"/>
              <p:cNvPicPr>
                <a:picLocks noChangeAspect="1"/>
              </p:cNvPicPr>
              <p:nvPr/>
            </p:nvPicPr>
            <p:blipFill>
              <a:blip r:embed="rId3" cstate="email">
                <a:extLst>
                  <a:ext uri="{BEBA8EAE-BF5A-486C-A8C5-ECC9F3942E4B}">
                    <a14:imgProps xmlns:a14="http://schemas.microsoft.com/office/drawing/2010/main">
                      <a14:imgLayer r:embed="rId4">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a:ext>
                </a:extLst>
              </a:blip>
              <a:stretch>
                <a:fillRect/>
              </a:stretch>
            </p:blipFill>
            <p:spPr>
              <a:xfrm>
                <a:off x="859632" y="2338402"/>
                <a:ext cx="571500" cy="788345"/>
              </a:xfrm>
              <a:prstGeom prst="rect">
                <a:avLst/>
              </a:prstGeom>
              <a:ln>
                <a:noFill/>
              </a:ln>
            </p:spPr>
          </p:pic>
        </p:grpSp>
      </p:grpSp>
      <p:grpSp>
        <p:nvGrpSpPr>
          <p:cNvPr id="101" name="Group 100"/>
          <p:cNvGrpSpPr/>
          <p:nvPr/>
        </p:nvGrpSpPr>
        <p:grpSpPr>
          <a:xfrm>
            <a:off x="6802895" y="2060436"/>
            <a:ext cx="1614693" cy="4562784"/>
            <a:chOff x="5648620" y="2035239"/>
            <a:chExt cx="1439845" cy="4333161"/>
          </a:xfrm>
        </p:grpSpPr>
        <p:sp>
          <p:nvSpPr>
            <p:cNvPr id="102" name="Chord 101"/>
            <p:cNvSpPr/>
            <p:nvPr/>
          </p:nvSpPr>
          <p:spPr>
            <a:xfrm rot="17516835">
              <a:off x="5925517" y="6023040"/>
              <a:ext cx="368635" cy="322086"/>
            </a:xfrm>
            <a:prstGeom prst="chord">
              <a:avLst/>
            </a:prstGeom>
            <a:solidFill>
              <a:schemeClr val="tx1">
                <a:lumMod val="65000"/>
                <a:lumOff val="3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03" name="Chord 102"/>
            <p:cNvSpPr/>
            <p:nvPr/>
          </p:nvSpPr>
          <p:spPr>
            <a:xfrm rot="17516835">
              <a:off x="6495795" y="6004595"/>
              <a:ext cx="368635" cy="322086"/>
            </a:xfrm>
            <a:prstGeom prst="chord">
              <a:avLst/>
            </a:prstGeom>
            <a:solidFill>
              <a:schemeClr val="tx1">
                <a:lumMod val="65000"/>
                <a:lumOff val="3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104" name="Man4"/>
            <p:cNvPicPr>
              <a:picLocks noChangeAspect="1" noChangeArrowheads="1"/>
            </p:cNvPicPr>
            <p:nvPr/>
          </p:nvPicPr>
          <p:blipFill rotWithShape="1">
            <a:blip r:embed="rId5">
              <a:extLst>
                <a:ext uri="{28A0092B-C50C-407E-A947-70E740481C1C}">
                  <a14:useLocalDpi xmlns:a14="http://schemas.microsoft.com/office/drawing/2010/main"/>
                </a:ext>
              </a:extLst>
            </a:blip>
            <a:srcRect b="28870"/>
            <a:stretch/>
          </p:blipFill>
          <p:spPr bwMode="auto">
            <a:xfrm>
              <a:off x="5648620" y="2035239"/>
              <a:ext cx="1439845" cy="2857461"/>
            </a:xfrm>
            <a:prstGeom prst="rect">
              <a:avLst/>
            </a:prstGeom>
            <a:noFill/>
            <a:extLst>
              <a:ext uri="{909E8E84-426E-40DD-AFC4-6F175D3DCCD1}">
                <a14:hiddenFill xmlns:a14="http://schemas.microsoft.com/office/drawing/2010/main">
                  <a:solidFill>
                    <a:srgbClr val="FFFFFF"/>
                  </a:solidFill>
                </a14:hiddenFill>
              </a:ext>
            </a:extLst>
          </p:spPr>
        </p:pic>
        <p:sp>
          <p:nvSpPr>
            <p:cNvPr id="105" name="Flowchart: Manual Operation 26"/>
            <p:cNvSpPr/>
            <p:nvPr/>
          </p:nvSpPr>
          <p:spPr>
            <a:xfrm rot="230863" flipV="1">
              <a:off x="5948053" y="4877276"/>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06" name="Flowchart: Manual Operation 26"/>
            <p:cNvSpPr/>
            <p:nvPr/>
          </p:nvSpPr>
          <p:spPr>
            <a:xfrm rot="21326916" flipV="1">
              <a:off x="6414515" y="4875298"/>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107" name="Group 106"/>
          <p:cNvGrpSpPr/>
          <p:nvPr/>
        </p:nvGrpSpPr>
        <p:grpSpPr>
          <a:xfrm>
            <a:off x="1912081" y="895991"/>
            <a:ext cx="3697208" cy="2696484"/>
            <a:chOff x="3095178" y="313141"/>
            <a:chExt cx="3518719" cy="2080664"/>
          </a:xfrm>
        </p:grpSpPr>
        <p:sp>
          <p:nvSpPr>
            <p:cNvPr id="108" name="Cloud Callout 107"/>
            <p:cNvSpPr/>
            <p:nvPr/>
          </p:nvSpPr>
          <p:spPr>
            <a:xfrm>
              <a:off x="3095178" y="313141"/>
              <a:ext cx="3518719" cy="2080664"/>
            </a:xfrm>
            <a:prstGeom prst="cloudCallout">
              <a:avLst>
                <a:gd name="adj1" fmla="val -58582"/>
                <a:gd name="adj2" fmla="val 45098"/>
              </a:avLst>
            </a:prstGeom>
            <a:solidFill>
              <a:schemeClr val="bg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9" name="TextBox 108"/>
            <p:cNvSpPr txBox="1"/>
            <p:nvPr/>
          </p:nvSpPr>
          <p:spPr>
            <a:xfrm>
              <a:off x="3546728" y="718935"/>
              <a:ext cx="2601179" cy="1021193"/>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a:ea typeface="+mn-ea"/>
                  <a:cs typeface="+mn-cs"/>
                </a:rPr>
                <a:t>I will be writing the inventory counts as you count the items and tell me how many of each.</a:t>
              </a:r>
            </a:p>
          </p:txBody>
        </p:sp>
      </p:grpSp>
      <p:sp>
        <p:nvSpPr>
          <p:cNvPr id="111" name="TextBox 110"/>
          <p:cNvSpPr txBox="1"/>
          <p:nvPr/>
        </p:nvSpPr>
        <p:spPr>
          <a:xfrm>
            <a:off x="5641983" y="4883421"/>
            <a:ext cx="3285448" cy="1692771"/>
          </a:xfrm>
          <a:prstGeom prst="rect">
            <a:avLst/>
          </a:prstGeom>
          <a:solidFill>
            <a:srgbClr val="FFF1C5"/>
          </a:solidFill>
          <a:ln>
            <a:solidFill>
              <a:srgbClr val="FFC000"/>
            </a:solidFill>
          </a:ln>
          <a:effectLst>
            <a:glow rad="127000">
              <a:srgbClr val="FFC000">
                <a:alpha val="40000"/>
              </a:srgbClr>
            </a:glow>
            <a:softEdge rad="25400"/>
          </a:effectLst>
        </p:spPr>
        <p:txBody>
          <a:bodyPr wrap="square" rtlCol="0">
            <a:spAutoFit/>
          </a:bodyPr>
          <a:lstStyle/>
          <a:p>
            <a:pPr defTabSz="914400">
              <a:defRPr/>
            </a:pPr>
            <a:r>
              <a:rPr lang="en-US" sz="2600" dirty="0">
                <a:latin typeface="Calibri"/>
              </a:rPr>
              <a:t>Ensure employees understand the role they play in the inventory process.</a:t>
            </a:r>
          </a:p>
        </p:txBody>
      </p:sp>
      <p:grpSp>
        <p:nvGrpSpPr>
          <p:cNvPr id="110" name="Group 109"/>
          <p:cNvGrpSpPr/>
          <p:nvPr/>
        </p:nvGrpSpPr>
        <p:grpSpPr>
          <a:xfrm>
            <a:off x="2193404" y="3266939"/>
            <a:ext cx="1014830" cy="1355243"/>
            <a:chOff x="1568706" y="2797137"/>
            <a:chExt cx="1211963" cy="1580257"/>
          </a:xfrm>
        </p:grpSpPr>
        <p:sp>
          <p:nvSpPr>
            <p:cNvPr id="112" name="Rounded Rectangle 111"/>
            <p:cNvSpPr/>
            <p:nvPr/>
          </p:nvSpPr>
          <p:spPr>
            <a:xfrm>
              <a:off x="1568706" y="2797137"/>
              <a:ext cx="1211963" cy="1580257"/>
            </a:xfrm>
            <a:prstGeom prst="roundRect">
              <a:avLst/>
            </a:prstGeom>
            <a:solidFill>
              <a:schemeClr val="accent5">
                <a:lumMod val="75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3" name="Picture 112"/>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1609730" y="2929664"/>
              <a:ext cx="1103816" cy="1345799"/>
            </a:xfrm>
            <a:prstGeom prst="rect">
              <a:avLst/>
            </a:prstGeom>
            <a:ln>
              <a:solidFill>
                <a:schemeClr val="tx2">
                  <a:lumMod val="40000"/>
                  <a:lumOff val="60000"/>
                </a:schemeClr>
              </a:solidFill>
            </a:ln>
          </p:spPr>
        </p:pic>
        <p:sp>
          <p:nvSpPr>
            <p:cNvPr id="114" name="Frame 113"/>
            <p:cNvSpPr/>
            <p:nvPr/>
          </p:nvSpPr>
          <p:spPr>
            <a:xfrm>
              <a:off x="1905114" y="2847815"/>
              <a:ext cx="535404" cy="131283"/>
            </a:xfrm>
            <a:prstGeom prst="frame">
              <a:avLst>
                <a:gd name="adj1" fmla="val 22173"/>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Tree>
    <p:extLst>
      <p:ext uri="{BB962C8B-B14F-4D97-AF65-F5344CB8AC3E}">
        <p14:creationId xmlns:p14="http://schemas.microsoft.com/office/powerpoint/2010/main" val="42391536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01"/>
                                        </p:tgtEl>
                                        <p:attrNameLst>
                                          <p:attrName>style.visibility</p:attrName>
                                        </p:attrNameLst>
                                      </p:cBhvr>
                                      <p:to>
                                        <p:strVal val="visible"/>
                                      </p:to>
                                    </p:set>
                                    <p:anim calcmode="lin" valueType="num">
                                      <p:cBhvr additive="base">
                                        <p:cTn id="7" dur="1000" fill="hold"/>
                                        <p:tgtEl>
                                          <p:spTgt spid="101"/>
                                        </p:tgtEl>
                                        <p:attrNameLst>
                                          <p:attrName>ppt_x</p:attrName>
                                        </p:attrNameLst>
                                      </p:cBhvr>
                                      <p:tavLst>
                                        <p:tav tm="0">
                                          <p:val>
                                            <p:strVal val="0-#ppt_w/2"/>
                                          </p:val>
                                        </p:tav>
                                        <p:tav tm="100000">
                                          <p:val>
                                            <p:strVal val="#ppt_x"/>
                                          </p:val>
                                        </p:tav>
                                      </p:tavLst>
                                    </p:anim>
                                    <p:anim calcmode="lin" valueType="num">
                                      <p:cBhvr additive="base">
                                        <p:cTn id="8" dur="1000" fill="hold"/>
                                        <p:tgtEl>
                                          <p:spTgt spid="101"/>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54"/>
                                        </p:tgtEl>
                                        <p:attrNameLst>
                                          <p:attrName>style.visibility</p:attrName>
                                        </p:attrNameLst>
                                      </p:cBhvr>
                                      <p:to>
                                        <p:strVal val="visible"/>
                                      </p:to>
                                    </p:set>
                                    <p:anim calcmode="lin" valueType="num">
                                      <p:cBhvr additive="base">
                                        <p:cTn id="11" dur="1000" fill="hold"/>
                                        <p:tgtEl>
                                          <p:spTgt spid="54"/>
                                        </p:tgtEl>
                                        <p:attrNameLst>
                                          <p:attrName>ppt_x</p:attrName>
                                        </p:attrNameLst>
                                      </p:cBhvr>
                                      <p:tavLst>
                                        <p:tav tm="0">
                                          <p:val>
                                            <p:strVal val="0-#ppt_w/2"/>
                                          </p:val>
                                        </p:tav>
                                        <p:tav tm="100000">
                                          <p:val>
                                            <p:strVal val="#ppt_x"/>
                                          </p:val>
                                        </p:tav>
                                      </p:tavLst>
                                    </p:anim>
                                    <p:anim calcmode="lin" valueType="num">
                                      <p:cBhvr additive="base">
                                        <p:cTn id="12" dur="1000" fill="hold"/>
                                        <p:tgtEl>
                                          <p:spTgt spid="54"/>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64"/>
                                        </p:tgtEl>
                                        <p:attrNameLst>
                                          <p:attrName>style.visibility</p:attrName>
                                        </p:attrNameLst>
                                      </p:cBhvr>
                                      <p:to>
                                        <p:strVal val="visible"/>
                                      </p:to>
                                    </p:set>
                                    <p:anim calcmode="lin" valueType="num">
                                      <p:cBhvr additive="base">
                                        <p:cTn id="15" dur="1000" fill="hold"/>
                                        <p:tgtEl>
                                          <p:spTgt spid="64"/>
                                        </p:tgtEl>
                                        <p:attrNameLst>
                                          <p:attrName>ppt_x</p:attrName>
                                        </p:attrNameLst>
                                      </p:cBhvr>
                                      <p:tavLst>
                                        <p:tav tm="0">
                                          <p:val>
                                            <p:strVal val="0-#ppt_w/2"/>
                                          </p:val>
                                        </p:tav>
                                        <p:tav tm="100000">
                                          <p:val>
                                            <p:strVal val="#ppt_x"/>
                                          </p:val>
                                        </p:tav>
                                      </p:tavLst>
                                    </p:anim>
                                    <p:anim calcmode="lin" valueType="num">
                                      <p:cBhvr additive="base">
                                        <p:cTn id="16" dur="1000" fill="hold"/>
                                        <p:tgtEl>
                                          <p:spTgt spid="64"/>
                                        </p:tgtEl>
                                        <p:attrNameLst>
                                          <p:attrName>ppt_y</p:attrName>
                                        </p:attrNameLst>
                                      </p:cBhvr>
                                      <p:tavLst>
                                        <p:tav tm="0">
                                          <p:val>
                                            <p:strVal val="#ppt_y"/>
                                          </p:val>
                                        </p:tav>
                                        <p:tav tm="100000">
                                          <p:val>
                                            <p:strVal val="#ppt_y"/>
                                          </p:val>
                                        </p:tav>
                                      </p:tavLst>
                                    </p:anim>
                                  </p:childTnLst>
                                </p:cTn>
                              </p:par>
                            </p:childTnLst>
                          </p:cTn>
                        </p:par>
                        <p:par>
                          <p:cTn id="17" fill="hold">
                            <p:stCondLst>
                              <p:cond delay="1000"/>
                            </p:stCondLst>
                            <p:childTnLst>
                              <p:par>
                                <p:cTn id="18" presetID="10" presetClass="entr" presetSubtype="0" fill="hold" nodeType="afterEffect">
                                  <p:stCondLst>
                                    <p:cond delay="0"/>
                                  </p:stCondLst>
                                  <p:childTnLst>
                                    <p:set>
                                      <p:cBhvr>
                                        <p:cTn id="19" dur="1" fill="hold">
                                          <p:stCondLst>
                                            <p:cond delay="0"/>
                                          </p:stCondLst>
                                        </p:cTn>
                                        <p:tgtEl>
                                          <p:spTgt spid="107"/>
                                        </p:tgtEl>
                                        <p:attrNameLst>
                                          <p:attrName>style.visibility</p:attrName>
                                        </p:attrNameLst>
                                      </p:cBhvr>
                                      <p:to>
                                        <p:strVal val="visible"/>
                                      </p:to>
                                    </p:set>
                                    <p:animEffect transition="in" filter="fade">
                                      <p:cBhvr>
                                        <p:cTn id="20" dur="500"/>
                                        <p:tgtEl>
                                          <p:spTgt spid="107"/>
                                        </p:tgtEl>
                                      </p:cBhvr>
                                    </p:animEffect>
                                  </p:childTnLst>
                                </p:cTn>
                              </p:par>
                            </p:childTnLst>
                          </p:cTn>
                        </p:par>
                        <p:par>
                          <p:cTn id="21" fill="hold">
                            <p:stCondLst>
                              <p:cond delay="1500"/>
                            </p:stCondLst>
                            <p:childTnLst>
                              <p:par>
                                <p:cTn id="22" presetID="10" presetClass="entr" presetSubtype="0" fill="hold" nodeType="afterEffect">
                                  <p:stCondLst>
                                    <p:cond delay="0"/>
                                  </p:stCondLst>
                                  <p:childTnLst>
                                    <p:set>
                                      <p:cBhvr>
                                        <p:cTn id="23" dur="1" fill="hold">
                                          <p:stCondLst>
                                            <p:cond delay="0"/>
                                          </p:stCondLst>
                                        </p:cTn>
                                        <p:tgtEl>
                                          <p:spTgt spid="110"/>
                                        </p:tgtEl>
                                        <p:attrNameLst>
                                          <p:attrName>style.visibility</p:attrName>
                                        </p:attrNameLst>
                                      </p:cBhvr>
                                      <p:to>
                                        <p:strVal val="visible"/>
                                      </p:to>
                                    </p:set>
                                    <p:animEffect transition="in" filter="fade">
                                      <p:cBhvr>
                                        <p:cTn id="24" dur="500"/>
                                        <p:tgtEl>
                                          <p:spTgt spid="110"/>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111"/>
                                        </p:tgtEl>
                                        <p:attrNameLst>
                                          <p:attrName>style.visibility</p:attrName>
                                        </p:attrNameLst>
                                      </p:cBhvr>
                                      <p:to>
                                        <p:strVal val="visible"/>
                                      </p:to>
                                    </p:set>
                                    <p:animEffect transition="in" filter="fade">
                                      <p:cBhvr>
                                        <p:cTn id="29"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Group 54"/>
          <p:cNvGrpSpPr/>
          <p:nvPr/>
        </p:nvGrpSpPr>
        <p:grpSpPr>
          <a:xfrm flipH="1">
            <a:off x="4409256" y="3035422"/>
            <a:ext cx="2380831" cy="3305052"/>
            <a:chOff x="2755232" y="1082839"/>
            <a:chExt cx="3429000" cy="5245772"/>
          </a:xfrm>
        </p:grpSpPr>
        <p:sp>
          <p:nvSpPr>
            <p:cNvPr id="56" name="Cube 55"/>
            <p:cNvSpPr/>
            <p:nvPr/>
          </p:nvSpPr>
          <p:spPr>
            <a:xfrm>
              <a:off x="2755232" y="1082839"/>
              <a:ext cx="3429000" cy="4932949"/>
            </a:xfrm>
            <a:prstGeom prst="cube">
              <a:avLst>
                <a:gd name="adj" fmla="val 9211"/>
              </a:avLst>
            </a:prstGeom>
            <a:solidFill>
              <a:schemeClr val="bg2">
                <a:lumMod val="75000"/>
              </a:schemeClr>
            </a:solidFill>
            <a:ln>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7" name="Group 56"/>
            <p:cNvGrpSpPr/>
            <p:nvPr/>
          </p:nvGrpSpPr>
          <p:grpSpPr>
            <a:xfrm>
              <a:off x="2755232" y="1407694"/>
              <a:ext cx="3092115" cy="4920917"/>
              <a:chOff x="5835316" y="1335504"/>
              <a:chExt cx="3092115" cy="4920917"/>
            </a:xfrm>
          </p:grpSpPr>
          <p:sp>
            <p:nvSpPr>
              <p:cNvPr id="58" name="Rectangle 57"/>
              <p:cNvSpPr/>
              <p:nvPr/>
            </p:nvSpPr>
            <p:spPr>
              <a:xfrm>
                <a:off x="5835316" y="1335504"/>
                <a:ext cx="3092115" cy="4608095"/>
              </a:xfrm>
              <a:prstGeom prst="rect">
                <a:avLst/>
              </a:prstGeom>
              <a:solidFill>
                <a:schemeClr val="tx2">
                  <a:lumMod val="20000"/>
                  <a:lumOff val="8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p:cNvSpPr/>
              <p:nvPr/>
            </p:nvSpPr>
            <p:spPr>
              <a:xfrm>
                <a:off x="5835316" y="5943599"/>
                <a:ext cx="360947" cy="312822"/>
              </a:xfrm>
              <a:prstGeom prst="rect">
                <a:avLst/>
              </a:pr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Rectangle 59"/>
              <p:cNvSpPr/>
              <p:nvPr/>
            </p:nvSpPr>
            <p:spPr>
              <a:xfrm>
                <a:off x="8566484" y="5943599"/>
                <a:ext cx="360947" cy="312822"/>
              </a:xfrm>
              <a:prstGeom prst="rect">
                <a:avLst/>
              </a:pr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lowchart: Predefined Process 60"/>
              <p:cNvSpPr/>
              <p:nvPr/>
            </p:nvSpPr>
            <p:spPr>
              <a:xfrm>
                <a:off x="6015789" y="1515979"/>
                <a:ext cx="2731168" cy="324853"/>
              </a:xfrm>
              <a:prstGeom prst="flowChartPredefinedProcess">
                <a:avLst/>
              </a:prstGeom>
              <a:solidFill>
                <a:schemeClr val="tx2">
                  <a:lumMod val="40000"/>
                  <a:lumOff val="6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p:cNvSpPr/>
              <p:nvPr/>
            </p:nvSpPr>
            <p:spPr>
              <a:xfrm>
                <a:off x="5973678" y="1949115"/>
                <a:ext cx="1407695" cy="3609474"/>
              </a:xfrm>
              <a:prstGeom prst="rect">
                <a:avLst/>
              </a:prstGeom>
              <a:solidFill>
                <a:schemeClr val="bg2"/>
              </a:solidFill>
              <a:ln>
                <a:solidFill>
                  <a:schemeClr val="tx2">
                    <a:lumMod val="60000"/>
                    <a:lumOff val="40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ln>
                    <a:solidFill>
                      <a:schemeClr val="tx2">
                        <a:lumMod val="40000"/>
                        <a:lumOff val="60000"/>
                      </a:schemeClr>
                    </a:solidFill>
                  </a:ln>
                  <a:solidFill>
                    <a:schemeClr val="bg2"/>
                  </a:solidFill>
                </a:endParaRPr>
              </a:p>
            </p:txBody>
          </p:sp>
          <p:sp>
            <p:nvSpPr>
              <p:cNvPr id="63" name="Rectangle 62"/>
              <p:cNvSpPr/>
              <p:nvPr/>
            </p:nvSpPr>
            <p:spPr>
              <a:xfrm>
                <a:off x="7423484" y="1949115"/>
                <a:ext cx="1407695" cy="3609474"/>
              </a:xfrm>
              <a:prstGeom prst="rect">
                <a:avLst/>
              </a:prstGeom>
              <a:solidFill>
                <a:schemeClr val="bg2"/>
              </a:solidFill>
              <a:ln>
                <a:solidFill>
                  <a:schemeClr val="tx2">
                    <a:lumMod val="60000"/>
                    <a:lumOff val="40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ln>
                    <a:solidFill>
                      <a:schemeClr val="tx2">
                        <a:lumMod val="40000"/>
                        <a:lumOff val="60000"/>
                      </a:schemeClr>
                    </a:solidFill>
                  </a:ln>
                  <a:solidFill>
                    <a:schemeClr val="bg2"/>
                  </a:solidFill>
                </a:endParaRPr>
              </a:p>
            </p:txBody>
          </p:sp>
          <p:sp>
            <p:nvSpPr>
              <p:cNvPr id="64" name="Rectangle 63"/>
              <p:cNvSpPr/>
              <p:nvPr/>
            </p:nvSpPr>
            <p:spPr>
              <a:xfrm>
                <a:off x="7170821" y="3597442"/>
                <a:ext cx="108284" cy="673769"/>
              </a:xfrm>
              <a:prstGeom prst="rect">
                <a:avLst/>
              </a:prstGeom>
              <a:solidFill>
                <a:schemeClr val="tx2">
                  <a:lumMod val="40000"/>
                  <a:lumOff val="60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Rectangle 64"/>
              <p:cNvSpPr/>
              <p:nvPr/>
            </p:nvSpPr>
            <p:spPr>
              <a:xfrm>
                <a:off x="7519735" y="3597441"/>
                <a:ext cx="108284" cy="673769"/>
              </a:xfrm>
              <a:prstGeom prst="rect">
                <a:avLst/>
              </a:prstGeom>
              <a:solidFill>
                <a:schemeClr val="tx2">
                  <a:lumMod val="40000"/>
                  <a:lumOff val="60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 name="Title 1"/>
          <p:cNvSpPr>
            <a:spLocks noGrp="1"/>
          </p:cNvSpPr>
          <p:nvPr>
            <p:ph type="title"/>
          </p:nvPr>
        </p:nvSpPr>
        <p:spPr>
          <a:xfrm>
            <a:off x="465880" y="195345"/>
            <a:ext cx="4640957" cy="464353"/>
          </a:xfrm>
        </p:spPr>
        <p:txBody>
          <a:bodyPr>
            <a:normAutofit/>
          </a:bodyPr>
          <a:lstStyle/>
          <a:p>
            <a:r>
              <a:rPr lang="en-US" sz="2400" b="1" dirty="0">
                <a:latin typeface="Calibri" panose="020F0502020204030204" pitchFamily="34" charset="0"/>
                <a:cs typeface="Calibri" panose="020F0502020204030204" pitchFamily="34" charset="0"/>
              </a:rPr>
              <a:t>Inventory Activity 1 Introduction </a:t>
            </a:r>
          </a:p>
        </p:txBody>
      </p:sp>
      <p:grpSp>
        <p:nvGrpSpPr>
          <p:cNvPr id="5" name="Group 4"/>
          <p:cNvGrpSpPr/>
          <p:nvPr/>
        </p:nvGrpSpPr>
        <p:grpSpPr>
          <a:xfrm>
            <a:off x="3260274" y="4010694"/>
            <a:ext cx="1336377" cy="2344385"/>
            <a:chOff x="3260116" y="3917590"/>
            <a:chExt cx="1336535" cy="2437490"/>
          </a:xfrm>
        </p:grpSpPr>
        <p:sp>
          <p:nvSpPr>
            <p:cNvPr id="77" name="Can 76"/>
            <p:cNvSpPr/>
            <p:nvPr/>
          </p:nvSpPr>
          <p:spPr>
            <a:xfrm>
              <a:off x="3260116" y="5845132"/>
              <a:ext cx="136060" cy="350702"/>
            </a:xfrm>
            <a:prstGeom prst="can">
              <a:avLst/>
            </a:prstGeom>
            <a:solidFill>
              <a:schemeClr val="tx2">
                <a:lumMod val="60000"/>
                <a:lumOff val="40000"/>
              </a:schemeClr>
            </a:solidFill>
            <a:ln>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Can 73"/>
            <p:cNvSpPr/>
            <p:nvPr/>
          </p:nvSpPr>
          <p:spPr>
            <a:xfrm>
              <a:off x="3470547" y="6004378"/>
              <a:ext cx="136060" cy="350702"/>
            </a:xfrm>
            <a:prstGeom prst="can">
              <a:avLst/>
            </a:prstGeom>
            <a:solidFill>
              <a:schemeClr val="tx2">
                <a:lumMod val="60000"/>
                <a:lumOff val="40000"/>
              </a:schemeClr>
            </a:solidFill>
            <a:ln>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Can 74"/>
            <p:cNvSpPr/>
            <p:nvPr/>
          </p:nvSpPr>
          <p:spPr>
            <a:xfrm>
              <a:off x="4425701" y="5993002"/>
              <a:ext cx="136060" cy="350702"/>
            </a:xfrm>
            <a:prstGeom prst="can">
              <a:avLst/>
            </a:prstGeom>
            <a:solidFill>
              <a:schemeClr val="tx2">
                <a:lumMod val="60000"/>
                <a:lumOff val="40000"/>
              </a:schemeClr>
            </a:solidFill>
            <a:ln>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Can 75"/>
            <p:cNvSpPr/>
            <p:nvPr/>
          </p:nvSpPr>
          <p:spPr>
            <a:xfrm>
              <a:off x="4213674" y="5829027"/>
              <a:ext cx="136060" cy="350702"/>
            </a:xfrm>
            <a:prstGeom prst="can">
              <a:avLst/>
            </a:prstGeom>
            <a:solidFill>
              <a:schemeClr val="tx2">
                <a:lumMod val="60000"/>
                <a:lumOff val="40000"/>
              </a:schemeClr>
            </a:solidFill>
            <a:ln>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Cube 88"/>
            <p:cNvSpPr/>
            <p:nvPr/>
          </p:nvSpPr>
          <p:spPr>
            <a:xfrm flipH="1">
              <a:off x="3274854" y="5829027"/>
              <a:ext cx="1321797" cy="246341"/>
            </a:xfrm>
            <a:prstGeom prst="cube">
              <a:avLst>
                <a:gd name="adj" fmla="val 62119"/>
              </a:avLst>
            </a:prstGeom>
            <a:solidFill>
              <a:schemeClr val="tx2">
                <a:lumMod val="60000"/>
                <a:lumOff val="40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Cube 135"/>
            <p:cNvSpPr/>
            <p:nvPr/>
          </p:nvSpPr>
          <p:spPr>
            <a:xfrm flipH="1">
              <a:off x="3364273" y="5542019"/>
              <a:ext cx="1124514" cy="411105"/>
            </a:xfrm>
            <a:prstGeom prst="cube">
              <a:avLst/>
            </a:prstGeom>
            <a:solidFill>
              <a:schemeClr val="bg1">
                <a:lumMod val="95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Cube 136"/>
            <p:cNvSpPr/>
            <p:nvPr/>
          </p:nvSpPr>
          <p:spPr>
            <a:xfrm flipH="1">
              <a:off x="3383859" y="5210194"/>
              <a:ext cx="1124514" cy="411105"/>
            </a:xfrm>
            <a:prstGeom prst="cube">
              <a:avLst/>
            </a:prstGeom>
            <a:solidFill>
              <a:schemeClr val="bg1">
                <a:lumMod val="95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Cube 137"/>
            <p:cNvSpPr/>
            <p:nvPr/>
          </p:nvSpPr>
          <p:spPr>
            <a:xfrm flipH="1">
              <a:off x="3349219" y="4900280"/>
              <a:ext cx="1124514" cy="411105"/>
            </a:xfrm>
            <a:prstGeom prst="cube">
              <a:avLst/>
            </a:prstGeom>
            <a:solidFill>
              <a:schemeClr val="bg1">
                <a:lumMod val="95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Cube 138"/>
            <p:cNvSpPr/>
            <p:nvPr/>
          </p:nvSpPr>
          <p:spPr>
            <a:xfrm flipH="1">
              <a:off x="3372646" y="4573598"/>
              <a:ext cx="1124514" cy="411105"/>
            </a:xfrm>
            <a:prstGeom prst="cube">
              <a:avLst/>
            </a:prstGeom>
            <a:solidFill>
              <a:schemeClr val="bg1">
                <a:lumMod val="95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Cube 139"/>
            <p:cNvSpPr/>
            <p:nvPr/>
          </p:nvSpPr>
          <p:spPr>
            <a:xfrm flipH="1">
              <a:off x="3340803" y="4246752"/>
              <a:ext cx="1124514" cy="411105"/>
            </a:xfrm>
            <a:prstGeom prst="cube">
              <a:avLst/>
            </a:prstGeom>
            <a:solidFill>
              <a:schemeClr val="bg1">
                <a:lumMod val="95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Cube 140"/>
            <p:cNvSpPr/>
            <p:nvPr/>
          </p:nvSpPr>
          <p:spPr>
            <a:xfrm flipH="1">
              <a:off x="3340803" y="3917590"/>
              <a:ext cx="1124514" cy="411105"/>
            </a:xfrm>
            <a:prstGeom prst="cube">
              <a:avLst/>
            </a:prstGeom>
            <a:solidFill>
              <a:schemeClr val="bg1">
                <a:lumMod val="95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5" name="Group 134"/>
          <p:cNvGrpSpPr/>
          <p:nvPr/>
        </p:nvGrpSpPr>
        <p:grpSpPr>
          <a:xfrm>
            <a:off x="254000" y="3084081"/>
            <a:ext cx="3086803" cy="3320107"/>
            <a:chOff x="253636" y="2952227"/>
            <a:chExt cx="3087167" cy="3451962"/>
          </a:xfrm>
        </p:grpSpPr>
        <p:grpSp>
          <p:nvGrpSpPr>
            <p:cNvPr id="134" name="Group 133"/>
            <p:cNvGrpSpPr/>
            <p:nvPr/>
          </p:nvGrpSpPr>
          <p:grpSpPr>
            <a:xfrm>
              <a:off x="253636" y="2952227"/>
              <a:ext cx="3027731" cy="3451962"/>
              <a:chOff x="253636" y="2952227"/>
              <a:chExt cx="3027731" cy="3451962"/>
            </a:xfrm>
          </p:grpSpPr>
          <p:sp>
            <p:nvSpPr>
              <p:cNvPr id="72" name="Can 71"/>
              <p:cNvSpPr/>
              <p:nvPr/>
            </p:nvSpPr>
            <p:spPr>
              <a:xfrm>
                <a:off x="3065583" y="2997032"/>
                <a:ext cx="118872" cy="3250078"/>
              </a:xfrm>
              <a:prstGeom prst="can">
                <a:avLst/>
              </a:prstGeom>
              <a:solidFill>
                <a:schemeClr val="tx2">
                  <a:lumMod val="60000"/>
                  <a:lumOff val="40000"/>
                </a:schemeClr>
              </a:solidFill>
              <a:ln>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Can 68"/>
              <p:cNvSpPr/>
              <p:nvPr/>
            </p:nvSpPr>
            <p:spPr>
              <a:xfrm>
                <a:off x="1851425" y="2952227"/>
                <a:ext cx="118872" cy="3250078"/>
              </a:xfrm>
              <a:prstGeom prst="can">
                <a:avLst/>
              </a:prstGeom>
              <a:solidFill>
                <a:schemeClr val="tx2">
                  <a:lumMod val="60000"/>
                  <a:lumOff val="40000"/>
                </a:schemeClr>
              </a:solidFill>
              <a:ln>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Can 69"/>
              <p:cNvSpPr/>
              <p:nvPr/>
            </p:nvSpPr>
            <p:spPr>
              <a:xfrm>
                <a:off x="477836" y="2976236"/>
                <a:ext cx="118872" cy="3250078"/>
              </a:xfrm>
              <a:prstGeom prst="can">
                <a:avLst/>
              </a:prstGeom>
              <a:solidFill>
                <a:schemeClr val="tx2">
                  <a:lumMod val="60000"/>
                  <a:lumOff val="40000"/>
                </a:schemeClr>
              </a:solidFill>
              <a:ln>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Parallelogram 77"/>
              <p:cNvSpPr/>
              <p:nvPr/>
            </p:nvSpPr>
            <p:spPr>
              <a:xfrm>
                <a:off x="286499" y="5760791"/>
                <a:ext cx="1630875" cy="314578"/>
              </a:xfrm>
              <a:prstGeom prst="parallelogram">
                <a:avLst>
                  <a:gd name="adj" fmla="val 80228"/>
                </a:avLst>
              </a:prstGeom>
              <a:solidFill>
                <a:schemeClr val="bg2">
                  <a:lumMod val="9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Parallelogram 78"/>
              <p:cNvSpPr/>
              <p:nvPr/>
            </p:nvSpPr>
            <p:spPr>
              <a:xfrm>
                <a:off x="335690" y="4998192"/>
                <a:ext cx="1630875" cy="314578"/>
              </a:xfrm>
              <a:prstGeom prst="parallelogram">
                <a:avLst>
                  <a:gd name="adj" fmla="val 80228"/>
                </a:avLst>
              </a:prstGeom>
              <a:solidFill>
                <a:schemeClr val="bg2">
                  <a:lumMod val="9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Parallelogram 79"/>
              <p:cNvSpPr/>
              <p:nvPr/>
            </p:nvSpPr>
            <p:spPr>
              <a:xfrm>
                <a:off x="287369" y="3353566"/>
                <a:ext cx="1630875" cy="314578"/>
              </a:xfrm>
              <a:prstGeom prst="parallelogram">
                <a:avLst>
                  <a:gd name="adj" fmla="val 80228"/>
                </a:avLst>
              </a:prstGeom>
              <a:solidFill>
                <a:schemeClr val="bg2">
                  <a:lumMod val="9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Parallelogram 82"/>
              <p:cNvSpPr/>
              <p:nvPr/>
            </p:nvSpPr>
            <p:spPr>
              <a:xfrm>
                <a:off x="317793" y="4286697"/>
                <a:ext cx="1630875" cy="314578"/>
              </a:xfrm>
              <a:prstGeom prst="parallelogram">
                <a:avLst>
                  <a:gd name="adj" fmla="val 80228"/>
                </a:avLst>
              </a:prstGeom>
              <a:solidFill>
                <a:schemeClr val="bg2">
                  <a:lumMod val="9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Rectangle 84"/>
              <p:cNvSpPr/>
              <p:nvPr/>
            </p:nvSpPr>
            <p:spPr>
              <a:xfrm>
                <a:off x="1851425" y="5749271"/>
                <a:ext cx="1429942" cy="326097"/>
              </a:xfrm>
              <a:prstGeom prst="rect">
                <a:avLst/>
              </a:prstGeom>
              <a:solidFill>
                <a:schemeClr val="bg2">
                  <a:lumMod val="9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Rectangle 85"/>
              <p:cNvSpPr/>
              <p:nvPr/>
            </p:nvSpPr>
            <p:spPr>
              <a:xfrm>
                <a:off x="1815256" y="4990293"/>
                <a:ext cx="1429942" cy="326097"/>
              </a:xfrm>
              <a:prstGeom prst="rect">
                <a:avLst/>
              </a:prstGeom>
              <a:solidFill>
                <a:schemeClr val="bg2">
                  <a:lumMod val="9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86"/>
              <p:cNvSpPr/>
              <p:nvPr/>
            </p:nvSpPr>
            <p:spPr>
              <a:xfrm>
                <a:off x="1815256" y="4286232"/>
                <a:ext cx="1429942" cy="326097"/>
              </a:xfrm>
              <a:prstGeom prst="rect">
                <a:avLst/>
              </a:prstGeom>
              <a:solidFill>
                <a:schemeClr val="bg2">
                  <a:lumMod val="9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Rectangle 87"/>
              <p:cNvSpPr/>
              <p:nvPr/>
            </p:nvSpPr>
            <p:spPr>
              <a:xfrm>
                <a:off x="1805164" y="3352389"/>
                <a:ext cx="1429942" cy="326097"/>
              </a:xfrm>
              <a:prstGeom prst="rect">
                <a:avLst/>
              </a:prstGeom>
              <a:solidFill>
                <a:schemeClr val="bg2">
                  <a:lumMod val="9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Cube 90"/>
              <p:cNvSpPr/>
              <p:nvPr/>
            </p:nvSpPr>
            <p:spPr>
              <a:xfrm>
                <a:off x="313072" y="5474886"/>
                <a:ext cx="686895" cy="570833"/>
              </a:xfrm>
              <a:prstGeom prst="cube">
                <a:avLst>
                  <a:gd name="adj" fmla="val 45540"/>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Cube 92"/>
              <p:cNvSpPr/>
              <p:nvPr/>
            </p:nvSpPr>
            <p:spPr>
              <a:xfrm>
                <a:off x="750411" y="5471754"/>
                <a:ext cx="686895" cy="570833"/>
              </a:xfrm>
              <a:prstGeom prst="cube">
                <a:avLst>
                  <a:gd name="adj" fmla="val 45540"/>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Cube 93"/>
              <p:cNvSpPr/>
              <p:nvPr/>
            </p:nvSpPr>
            <p:spPr>
              <a:xfrm>
                <a:off x="1200365" y="5468622"/>
                <a:ext cx="686895" cy="570833"/>
              </a:xfrm>
              <a:prstGeom prst="cube">
                <a:avLst>
                  <a:gd name="adj" fmla="val 45540"/>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Can 94"/>
              <p:cNvSpPr/>
              <p:nvPr/>
            </p:nvSpPr>
            <p:spPr>
              <a:xfrm>
                <a:off x="625950" y="4683494"/>
                <a:ext cx="309404" cy="334281"/>
              </a:xfrm>
              <a:prstGeom prst="can">
                <a:avLst/>
              </a:prstGeom>
              <a:solidFill>
                <a:schemeClr val="accent3">
                  <a:lumMod val="75000"/>
                </a:schemeClr>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Can 95"/>
              <p:cNvSpPr/>
              <p:nvPr/>
            </p:nvSpPr>
            <p:spPr>
              <a:xfrm>
                <a:off x="538406" y="4797895"/>
                <a:ext cx="309404" cy="334281"/>
              </a:xfrm>
              <a:prstGeom prst="can">
                <a:avLst/>
              </a:prstGeom>
              <a:solidFill>
                <a:schemeClr val="accent3">
                  <a:lumMod val="75000"/>
                </a:schemeClr>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Can 96"/>
              <p:cNvSpPr/>
              <p:nvPr/>
            </p:nvSpPr>
            <p:spPr>
              <a:xfrm>
                <a:off x="408781" y="4911400"/>
                <a:ext cx="309404" cy="334281"/>
              </a:xfrm>
              <a:prstGeom prst="can">
                <a:avLst/>
              </a:prstGeom>
              <a:solidFill>
                <a:schemeClr val="accent3">
                  <a:lumMod val="75000"/>
                </a:schemeClr>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Can 97"/>
              <p:cNvSpPr/>
              <p:nvPr/>
            </p:nvSpPr>
            <p:spPr>
              <a:xfrm>
                <a:off x="886634" y="4693138"/>
                <a:ext cx="309404" cy="334281"/>
              </a:xfrm>
              <a:prstGeom prst="can">
                <a:avLst/>
              </a:prstGeom>
              <a:solidFill>
                <a:schemeClr val="accent3">
                  <a:lumMod val="75000"/>
                </a:schemeClr>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Can 98"/>
              <p:cNvSpPr/>
              <p:nvPr/>
            </p:nvSpPr>
            <p:spPr>
              <a:xfrm>
                <a:off x="820139" y="4798404"/>
                <a:ext cx="309404" cy="334281"/>
              </a:xfrm>
              <a:prstGeom prst="can">
                <a:avLst/>
              </a:prstGeom>
              <a:solidFill>
                <a:schemeClr val="accent3">
                  <a:lumMod val="75000"/>
                </a:schemeClr>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Can 99"/>
              <p:cNvSpPr/>
              <p:nvPr/>
            </p:nvSpPr>
            <p:spPr>
              <a:xfrm>
                <a:off x="697469" y="4930127"/>
                <a:ext cx="309404" cy="334281"/>
              </a:xfrm>
              <a:prstGeom prst="can">
                <a:avLst/>
              </a:prstGeom>
              <a:solidFill>
                <a:schemeClr val="accent3">
                  <a:lumMod val="75000"/>
                </a:schemeClr>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Cube 100"/>
              <p:cNvSpPr/>
              <p:nvPr/>
            </p:nvSpPr>
            <p:spPr>
              <a:xfrm>
                <a:off x="1996355" y="3726433"/>
                <a:ext cx="528320" cy="680720"/>
              </a:xfrm>
              <a:prstGeom prst="cube">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Cube 101"/>
              <p:cNvSpPr/>
              <p:nvPr/>
            </p:nvSpPr>
            <p:spPr>
              <a:xfrm>
                <a:off x="1936045" y="3858698"/>
                <a:ext cx="528320" cy="680720"/>
              </a:xfrm>
              <a:prstGeom prst="cube">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Cube 102"/>
              <p:cNvSpPr/>
              <p:nvPr/>
            </p:nvSpPr>
            <p:spPr>
              <a:xfrm>
                <a:off x="2439142" y="3731105"/>
                <a:ext cx="528320" cy="680720"/>
              </a:xfrm>
              <a:prstGeom prst="cube">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Cube 103"/>
              <p:cNvSpPr/>
              <p:nvPr/>
            </p:nvSpPr>
            <p:spPr>
              <a:xfrm>
                <a:off x="2372498" y="3859021"/>
                <a:ext cx="528320" cy="680720"/>
              </a:xfrm>
              <a:prstGeom prst="cube">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Can 105"/>
              <p:cNvSpPr/>
              <p:nvPr/>
            </p:nvSpPr>
            <p:spPr>
              <a:xfrm>
                <a:off x="2011160" y="5405120"/>
                <a:ext cx="309404" cy="370967"/>
              </a:xfrm>
              <a:prstGeom prst="can">
                <a:avLst/>
              </a:prstGeom>
              <a:solidFill>
                <a:schemeClr val="tx2">
                  <a:lumMod val="60000"/>
                  <a:lumOff val="40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Can 106"/>
              <p:cNvSpPr/>
              <p:nvPr/>
            </p:nvSpPr>
            <p:spPr>
              <a:xfrm>
                <a:off x="2035414" y="5518918"/>
                <a:ext cx="309404" cy="370967"/>
              </a:xfrm>
              <a:prstGeom prst="can">
                <a:avLst/>
              </a:prstGeom>
              <a:solidFill>
                <a:schemeClr val="tx2">
                  <a:lumMod val="60000"/>
                  <a:lumOff val="40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Can 107"/>
              <p:cNvSpPr/>
              <p:nvPr/>
            </p:nvSpPr>
            <p:spPr>
              <a:xfrm>
                <a:off x="2344818" y="5402092"/>
                <a:ext cx="309404" cy="370967"/>
              </a:xfrm>
              <a:prstGeom prst="can">
                <a:avLst/>
              </a:prstGeom>
              <a:solidFill>
                <a:schemeClr val="tx2">
                  <a:lumMod val="60000"/>
                  <a:lumOff val="40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Can 108"/>
              <p:cNvSpPr/>
              <p:nvPr/>
            </p:nvSpPr>
            <p:spPr>
              <a:xfrm>
                <a:off x="2360121" y="5508870"/>
                <a:ext cx="309404" cy="370967"/>
              </a:xfrm>
              <a:prstGeom prst="can">
                <a:avLst/>
              </a:prstGeom>
              <a:solidFill>
                <a:schemeClr val="tx2">
                  <a:lumMod val="60000"/>
                  <a:lumOff val="40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Can 109"/>
              <p:cNvSpPr/>
              <p:nvPr/>
            </p:nvSpPr>
            <p:spPr>
              <a:xfrm>
                <a:off x="2409935" y="5646972"/>
                <a:ext cx="309404" cy="370967"/>
              </a:xfrm>
              <a:prstGeom prst="can">
                <a:avLst/>
              </a:prstGeom>
              <a:solidFill>
                <a:schemeClr val="tx2">
                  <a:lumMod val="60000"/>
                  <a:lumOff val="40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Can 110"/>
              <p:cNvSpPr/>
              <p:nvPr/>
            </p:nvSpPr>
            <p:spPr>
              <a:xfrm>
                <a:off x="2084742" y="5658774"/>
                <a:ext cx="309404" cy="370967"/>
              </a:xfrm>
              <a:prstGeom prst="can">
                <a:avLst/>
              </a:prstGeom>
              <a:solidFill>
                <a:schemeClr val="tx2">
                  <a:lumMod val="60000"/>
                  <a:lumOff val="40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Cube 112"/>
              <p:cNvSpPr/>
              <p:nvPr/>
            </p:nvSpPr>
            <p:spPr>
              <a:xfrm flipH="1">
                <a:off x="2538119" y="4690934"/>
                <a:ext cx="686895" cy="570833"/>
              </a:xfrm>
              <a:prstGeom prst="cube">
                <a:avLst>
                  <a:gd name="adj" fmla="val 14392"/>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Cube 113"/>
              <p:cNvSpPr/>
              <p:nvPr/>
            </p:nvSpPr>
            <p:spPr>
              <a:xfrm flipH="1">
                <a:off x="1902003" y="4705788"/>
                <a:ext cx="686895" cy="570833"/>
              </a:xfrm>
              <a:prstGeom prst="cube">
                <a:avLst>
                  <a:gd name="adj" fmla="val 14392"/>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Cube 114"/>
              <p:cNvSpPr/>
              <p:nvPr/>
            </p:nvSpPr>
            <p:spPr>
              <a:xfrm>
                <a:off x="1104070" y="4941812"/>
                <a:ext cx="686895" cy="334809"/>
              </a:xfrm>
              <a:prstGeom prst="cube">
                <a:avLst>
                  <a:gd name="adj" fmla="val 45540"/>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Cube 115"/>
              <p:cNvSpPr/>
              <p:nvPr/>
            </p:nvSpPr>
            <p:spPr>
              <a:xfrm>
                <a:off x="1133456" y="4733229"/>
                <a:ext cx="686895" cy="334809"/>
              </a:xfrm>
              <a:prstGeom prst="cube">
                <a:avLst>
                  <a:gd name="adj" fmla="val 45540"/>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Cube 116"/>
              <p:cNvSpPr/>
              <p:nvPr/>
            </p:nvSpPr>
            <p:spPr>
              <a:xfrm>
                <a:off x="600440" y="4055135"/>
                <a:ext cx="382423" cy="327946"/>
              </a:xfrm>
              <a:prstGeom prst="cube">
                <a:avLst>
                  <a:gd name="adj" fmla="val 27647"/>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Cube 117"/>
              <p:cNvSpPr/>
              <p:nvPr/>
            </p:nvSpPr>
            <p:spPr>
              <a:xfrm>
                <a:off x="483335" y="4162644"/>
                <a:ext cx="382423" cy="327946"/>
              </a:xfrm>
              <a:prstGeom prst="cube">
                <a:avLst>
                  <a:gd name="adj" fmla="val 27647"/>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Cube 118"/>
              <p:cNvSpPr/>
              <p:nvPr/>
            </p:nvSpPr>
            <p:spPr>
              <a:xfrm>
                <a:off x="610494" y="3795530"/>
                <a:ext cx="382423" cy="327946"/>
              </a:xfrm>
              <a:prstGeom prst="cube">
                <a:avLst>
                  <a:gd name="adj" fmla="val 27647"/>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Cube 119"/>
              <p:cNvSpPr/>
              <p:nvPr/>
            </p:nvSpPr>
            <p:spPr>
              <a:xfrm>
                <a:off x="493092" y="3892625"/>
                <a:ext cx="382423" cy="327946"/>
              </a:xfrm>
              <a:prstGeom prst="cube">
                <a:avLst>
                  <a:gd name="adj" fmla="val 27647"/>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Cube 120"/>
              <p:cNvSpPr/>
              <p:nvPr/>
            </p:nvSpPr>
            <p:spPr>
              <a:xfrm>
                <a:off x="914141" y="4044202"/>
                <a:ext cx="382423" cy="327946"/>
              </a:xfrm>
              <a:prstGeom prst="cube">
                <a:avLst>
                  <a:gd name="adj" fmla="val 27647"/>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Cube 121"/>
              <p:cNvSpPr/>
              <p:nvPr/>
            </p:nvSpPr>
            <p:spPr>
              <a:xfrm>
                <a:off x="918726" y="3785415"/>
                <a:ext cx="382423" cy="327946"/>
              </a:xfrm>
              <a:prstGeom prst="cube">
                <a:avLst>
                  <a:gd name="adj" fmla="val 27647"/>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Cube 122"/>
              <p:cNvSpPr/>
              <p:nvPr/>
            </p:nvSpPr>
            <p:spPr>
              <a:xfrm>
                <a:off x="1228964" y="4035268"/>
                <a:ext cx="382423" cy="327946"/>
              </a:xfrm>
              <a:prstGeom prst="cube">
                <a:avLst>
                  <a:gd name="adj" fmla="val 27647"/>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Cube 123"/>
              <p:cNvSpPr/>
              <p:nvPr/>
            </p:nvSpPr>
            <p:spPr>
              <a:xfrm>
                <a:off x="1253013" y="3771401"/>
                <a:ext cx="382423" cy="327946"/>
              </a:xfrm>
              <a:prstGeom prst="cube">
                <a:avLst>
                  <a:gd name="adj" fmla="val 27647"/>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Cube 124"/>
              <p:cNvSpPr/>
              <p:nvPr/>
            </p:nvSpPr>
            <p:spPr>
              <a:xfrm>
                <a:off x="822076" y="4146641"/>
                <a:ext cx="382423" cy="327946"/>
              </a:xfrm>
              <a:prstGeom prst="cube">
                <a:avLst>
                  <a:gd name="adj" fmla="val 27647"/>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Cube 125"/>
              <p:cNvSpPr/>
              <p:nvPr/>
            </p:nvSpPr>
            <p:spPr>
              <a:xfrm>
                <a:off x="1161283" y="4147679"/>
                <a:ext cx="382423" cy="327946"/>
              </a:xfrm>
              <a:prstGeom prst="cube">
                <a:avLst>
                  <a:gd name="adj" fmla="val 27647"/>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Cube 126"/>
              <p:cNvSpPr/>
              <p:nvPr/>
            </p:nvSpPr>
            <p:spPr>
              <a:xfrm>
                <a:off x="1171145" y="3882774"/>
                <a:ext cx="382423" cy="327946"/>
              </a:xfrm>
              <a:prstGeom prst="cube">
                <a:avLst>
                  <a:gd name="adj" fmla="val 27647"/>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Cube 127"/>
              <p:cNvSpPr/>
              <p:nvPr/>
            </p:nvSpPr>
            <p:spPr>
              <a:xfrm flipH="1">
                <a:off x="2441294" y="3328150"/>
                <a:ext cx="809038" cy="306592"/>
              </a:xfrm>
              <a:prstGeom prst="cube">
                <a:avLst>
                  <a:gd name="adj" fmla="val 43676"/>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Cube 128"/>
              <p:cNvSpPr/>
              <p:nvPr/>
            </p:nvSpPr>
            <p:spPr>
              <a:xfrm flipH="1">
                <a:off x="2425927" y="3130893"/>
                <a:ext cx="809038" cy="306592"/>
              </a:xfrm>
              <a:prstGeom prst="cube">
                <a:avLst>
                  <a:gd name="adj" fmla="val 43676"/>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Can 67"/>
              <p:cNvSpPr/>
              <p:nvPr/>
            </p:nvSpPr>
            <p:spPr>
              <a:xfrm>
                <a:off x="253636" y="3080627"/>
                <a:ext cx="118872" cy="3250078"/>
              </a:xfrm>
              <a:prstGeom prst="can">
                <a:avLst/>
              </a:prstGeom>
              <a:solidFill>
                <a:schemeClr val="tx2">
                  <a:lumMod val="60000"/>
                  <a:lumOff val="40000"/>
                </a:schemeClr>
              </a:solidFill>
              <a:ln>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Cube 129"/>
              <p:cNvSpPr/>
              <p:nvPr/>
            </p:nvSpPr>
            <p:spPr>
              <a:xfrm flipH="1">
                <a:off x="1736564" y="3332404"/>
                <a:ext cx="809038" cy="306592"/>
              </a:xfrm>
              <a:prstGeom prst="cube">
                <a:avLst>
                  <a:gd name="adj" fmla="val 43676"/>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Cube 130"/>
              <p:cNvSpPr/>
              <p:nvPr/>
            </p:nvSpPr>
            <p:spPr>
              <a:xfrm flipH="1">
                <a:off x="1721189" y="3129227"/>
                <a:ext cx="809038" cy="306592"/>
              </a:xfrm>
              <a:prstGeom prst="cube">
                <a:avLst>
                  <a:gd name="adj" fmla="val 43676"/>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Can 70"/>
              <p:cNvSpPr/>
              <p:nvPr/>
            </p:nvSpPr>
            <p:spPr>
              <a:xfrm>
                <a:off x="1799843" y="3139989"/>
                <a:ext cx="118872" cy="3250078"/>
              </a:xfrm>
              <a:prstGeom prst="can">
                <a:avLst/>
              </a:prstGeom>
              <a:solidFill>
                <a:schemeClr val="tx2">
                  <a:lumMod val="60000"/>
                  <a:lumOff val="40000"/>
                </a:schemeClr>
              </a:solidFill>
              <a:ln>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Can 141"/>
              <p:cNvSpPr/>
              <p:nvPr/>
            </p:nvSpPr>
            <p:spPr>
              <a:xfrm>
                <a:off x="1629756" y="3154111"/>
                <a:ext cx="118872" cy="3250078"/>
              </a:xfrm>
              <a:prstGeom prst="can">
                <a:avLst/>
              </a:prstGeom>
              <a:solidFill>
                <a:schemeClr val="tx2">
                  <a:lumMod val="60000"/>
                  <a:lumOff val="40000"/>
                </a:schemeClr>
              </a:solidFill>
              <a:ln>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3" name="Can 72"/>
            <p:cNvSpPr/>
            <p:nvPr/>
          </p:nvSpPr>
          <p:spPr>
            <a:xfrm>
              <a:off x="3221931" y="3105002"/>
              <a:ext cx="118872" cy="3250078"/>
            </a:xfrm>
            <a:prstGeom prst="can">
              <a:avLst/>
            </a:prstGeom>
            <a:solidFill>
              <a:schemeClr val="tx2">
                <a:lumMod val="60000"/>
                <a:lumOff val="40000"/>
              </a:schemeClr>
            </a:solidFill>
            <a:ln>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2" name="Cube 131"/>
          <p:cNvSpPr/>
          <p:nvPr/>
        </p:nvSpPr>
        <p:spPr>
          <a:xfrm>
            <a:off x="623254" y="3167413"/>
            <a:ext cx="742755" cy="555699"/>
          </a:xfrm>
          <a:prstGeom prst="cube">
            <a:avLst>
              <a:gd name="adj" fmla="val 14392"/>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6" name="Group 65"/>
          <p:cNvGrpSpPr/>
          <p:nvPr/>
        </p:nvGrpSpPr>
        <p:grpSpPr>
          <a:xfrm>
            <a:off x="6485602" y="3039293"/>
            <a:ext cx="1511786" cy="3744213"/>
            <a:chOff x="6790089" y="3080627"/>
            <a:chExt cx="1511786" cy="3744213"/>
          </a:xfrm>
        </p:grpSpPr>
        <p:grpSp>
          <p:nvGrpSpPr>
            <p:cNvPr id="14" name="Group 13"/>
            <p:cNvGrpSpPr/>
            <p:nvPr/>
          </p:nvGrpSpPr>
          <p:grpSpPr>
            <a:xfrm>
              <a:off x="6790089" y="3080627"/>
              <a:ext cx="1511786" cy="3744213"/>
              <a:chOff x="5648620" y="2035239"/>
              <a:chExt cx="1439845" cy="4333161"/>
            </a:xfrm>
          </p:grpSpPr>
          <p:sp>
            <p:nvSpPr>
              <p:cNvPr id="15" name="Chord 14"/>
              <p:cNvSpPr/>
              <p:nvPr/>
            </p:nvSpPr>
            <p:spPr>
              <a:xfrm rot="17516835">
                <a:off x="5925517" y="6023040"/>
                <a:ext cx="368635" cy="322086"/>
              </a:xfrm>
              <a:prstGeom prst="chord">
                <a:avLst/>
              </a:prstGeom>
              <a:solidFill>
                <a:schemeClr val="tx1">
                  <a:lumMod val="65000"/>
                  <a:lumOff val="3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6" name="Chord 15"/>
              <p:cNvSpPr/>
              <p:nvPr/>
            </p:nvSpPr>
            <p:spPr>
              <a:xfrm rot="17516835">
                <a:off x="6495795" y="6004595"/>
                <a:ext cx="368635" cy="322086"/>
              </a:xfrm>
              <a:prstGeom prst="chord">
                <a:avLst/>
              </a:prstGeom>
              <a:solidFill>
                <a:schemeClr val="tx1">
                  <a:lumMod val="65000"/>
                  <a:lumOff val="3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17" name="Man4"/>
              <p:cNvPicPr>
                <a:picLocks noChangeAspect="1" noChangeArrowheads="1"/>
              </p:cNvPicPr>
              <p:nvPr/>
            </p:nvPicPr>
            <p:blipFill rotWithShape="1">
              <a:blip r:embed="rId2">
                <a:extLst>
                  <a:ext uri="{28A0092B-C50C-407E-A947-70E740481C1C}">
                    <a14:useLocalDpi xmlns:a14="http://schemas.microsoft.com/office/drawing/2010/main"/>
                  </a:ext>
                </a:extLst>
              </a:blip>
              <a:srcRect b="28870"/>
              <a:stretch/>
            </p:blipFill>
            <p:spPr bwMode="auto">
              <a:xfrm>
                <a:off x="5648620" y="2035239"/>
                <a:ext cx="1439845" cy="2857461"/>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18" name="Flowchart: Manual Operation 26"/>
              <p:cNvSpPr/>
              <p:nvPr/>
            </p:nvSpPr>
            <p:spPr>
              <a:xfrm rot="230863" flipV="1">
                <a:off x="5948053" y="4877276"/>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9" name="Flowchart: Manual Operation 26"/>
              <p:cNvSpPr/>
              <p:nvPr/>
            </p:nvSpPr>
            <p:spPr>
              <a:xfrm rot="21326916" flipV="1">
                <a:off x="6414515" y="4875298"/>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10" name="Rectangle 9"/>
            <p:cNvSpPr/>
            <p:nvPr/>
          </p:nvSpPr>
          <p:spPr>
            <a:xfrm rot="2071293">
              <a:off x="7116138" y="5182286"/>
              <a:ext cx="534683" cy="73532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 name="Picture 3">
            <a:extLst>
              <a:ext uri="{FF2B5EF4-FFF2-40B4-BE49-F238E27FC236}">
                <a16:creationId xmlns:a16="http://schemas.microsoft.com/office/drawing/2014/main" id="{0CAAB72E-F664-CBE0-695E-D39B60F557F6}"/>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78174" y="1530060"/>
            <a:ext cx="8065707" cy="676715"/>
          </a:xfrm>
          <a:prstGeom prst="rect">
            <a:avLst/>
          </a:prstGeom>
        </p:spPr>
      </p:pic>
      <p:sp>
        <p:nvSpPr>
          <p:cNvPr id="3" name="Content Placeholder 2"/>
          <p:cNvSpPr>
            <a:spLocks noGrp="1"/>
          </p:cNvSpPr>
          <p:nvPr>
            <p:ph idx="1"/>
          </p:nvPr>
        </p:nvSpPr>
        <p:spPr>
          <a:xfrm>
            <a:off x="543539" y="1081225"/>
            <a:ext cx="8267700" cy="1653996"/>
          </a:xfrm>
        </p:spPr>
        <p:txBody>
          <a:bodyPr>
            <a:noAutofit/>
          </a:bodyPr>
          <a:lstStyle/>
          <a:p>
            <a:pPr marL="0" indent="0" algn="ctr">
              <a:buNone/>
            </a:pPr>
            <a:r>
              <a:rPr lang="en-US" sz="2800" b="1" dirty="0">
                <a:latin typeface="Calibri" panose="020F0502020204030204" pitchFamily="34" charset="0"/>
                <a:cs typeface="Calibri" panose="020F0502020204030204" pitchFamily="34" charset="0"/>
              </a:rPr>
              <a:t>The Senior Worker has taken inventory count on a sheet of paper. Using the notes, let’s put the correct values into CMS</a:t>
            </a:r>
            <a:r>
              <a:rPr lang="en-US" sz="2800" dirty="0">
                <a:latin typeface="Calibri" panose="020F0502020204030204" pitchFamily="34" charset="0"/>
                <a:cs typeface="Calibri" panose="020F0502020204030204" pitchFamily="34" charset="0"/>
              </a:rPr>
              <a:t>.</a:t>
            </a:r>
          </a:p>
        </p:txBody>
      </p:sp>
    </p:spTree>
    <p:extLst>
      <p:ext uri="{BB962C8B-B14F-4D97-AF65-F5344CB8AC3E}">
        <p14:creationId xmlns:p14="http://schemas.microsoft.com/office/powerpoint/2010/main" val="6736410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500"/>
                                  </p:stCondLst>
                                  <p:childTnLst>
                                    <p:set>
                                      <p:cBhvr>
                                        <p:cTn id="6" dur="1" fill="hold">
                                          <p:stCondLst>
                                            <p:cond delay="0"/>
                                          </p:stCondLst>
                                        </p:cTn>
                                        <p:tgtEl>
                                          <p:spTgt spid="66"/>
                                        </p:tgtEl>
                                        <p:attrNameLst>
                                          <p:attrName>style.visibility</p:attrName>
                                        </p:attrNameLst>
                                      </p:cBhvr>
                                      <p:to>
                                        <p:strVal val="visible"/>
                                      </p:to>
                                    </p:set>
                                    <p:anim calcmode="lin" valueType="num">
                                      <p:cBhvr additive="base">
                                        <p:cTn id="7" dur="1000" fill="hold"/>
                                        <p:tgtEl>
                                          <p:spTgt spid="66"/>
                                        </p:tgtEl>
                                        <p:attrNameLst>
                                          <p:attrName>ppt_x</p:attrName>
                                        </p:attrNameLst>
                                      </p:cBhvr>
                                      <p:tavLst>
                                        <p:tav tm="0">
                                          <p:val>
                                            <p:strVal val="0-#ppt_w/2"/>
                                          </p:val>
                                        </p:tav>
                                        <p:tav tm="100000">
                                          <p:val>
                                            <p:strVal val="#ppt_x"/>
                                          </p:val>
                                        </p:tav>
                                      </p:tavLst>
                                    </p:anim>
                                    <p:anim calcmode="lin" valueType="num">
                                      <p:cBhvr additive="base">
                                        <p:cTn id="8" dur="1000" fill="hold"/>
                                        <p:tgtEl>
                                          <p:spTgt spid="6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84046" y="195345"/>
            <a:ext cx="1420627" cy="413270"/>
          </a:xfrm>
        </p:spPr>
        <p:txBody>
          <a:bodyPr>
            <a:normAutofit/>
          </a:bodyPr>
          <a:lstStyle/>
          <a:p>
            <a:r>
              <a:rPr lang="en-US" sz="2400" b="1" dirty="0">
                <a:latin typeface="Calibri" panose="020F0502020204030204" pitchFamily="34" charset="0"/>
                <a:cs typeface="Calibri" panose="020F0502020204030204" pitchFamily="34" charset="0"/>
              </a:rPr>
              <a:t>Activity 1</a:t>
            </a:r>
          </a:p>
        </p:txBody>
      </p:sp>
      <p:grpSp>
        <p:nvGrpSpPr>
          <p:cNvPr id="7" name="Group 6"/>
          <p:cNvGrpSpPr/>
          <p:nvPr/>
        </p:nvGrpSpPr>
        <p:grpSpPr>
          <a:xfrm>
            <a:off x="254000" y="3035422"/>
            <a:ext cx="6536087" cy="3368766"/>
            <a:chOff x="254000" y="3035422"/>
            <a:chExt cx="6536087" cy="3368766"/>
          </a:xfrm>
        </p:grpSpPr>
        <p:grpSp>
          <p:nvGrpSpPr>
            <p:cNvPr id="6" name="Group 5"/>
            <p:cNvGrpSpPr/>
            <p:nvPr/>
          </p:nvGrpSpPr>
          <p:grpSpPr>
            <a:xfrm>
              <a:off x="254000" y="3035422"/>
              <a:ext cx="6536087" cy="3368766"/>
              <a:chOff x="254000" y="3035422"/>
              <a:chExt cx="6536087" cy="3368766"/>
            </a:xfrm>
          </p:grpSpPr>
          <p:grpSp>
            <p:nvGrpSpPr>
              <p:cNvPr id="55" name="Group 54"/>
              <p:cNvGrpSpPr/>
              <p:nvPr/>
            </p:nvGrpSpPr>
            <p:grpSpPr>
              <a:xfrm flipH="1">
                <a:off x="4409256" y="3035422"/>
                <a:ext cx="2380831" cy="3305052"/>
                <a:chOff x="2755232" y="1082839"/>
                <a:chExt cx="3429000" cy="5245772"/>
              </a:xfrm>
            </p:grpSpPr>
            <p:sp>
              <p:nvSpPr>
                <p:cNvPr id="56" name="Cube 55"/>
                <p:cNvSpPr/>
                <p:nvPr/>
              </p:nvSpPr>
              <p:spPr>
                <a:xfrm>
                  <a:off x="2755232" y="1082839"/>
                  <a:ext cx="3429000" cy="4932949"/>
                </a:xfrm>
                <a:prstGeom prst="cube">
                  <a:avLst>
                    <a:gd name="adj" fmla="val 9211"/>
                  </a:avLst>
                </a:prstGeom>
                <a:solidFill>
                  <a:schemeClr val="bg2">
                    <a:lumMod val="75000"/>
                  </a:schemeClr>
                </a:solidFill>
                <a:ln>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7" name="Group 56"/>
                <p:cNvGrpSpPr/>
                <p:nvPr/>
              </p:nvGrpSpPr>
              <p:grpSpPr>
                <a:xfrm>
                  <a:off x="2755232" y="1407694"/>
                  <a:ext cx="3092115" cy="4920917"/>
                  <a:chOff x="5835316" y="1335504"/>
                  <a:chExt cx="3092115" cy="4920917"/>
                </a:xfrm>
              </p:grpSpPr>
              <p:sp>
                <p:nvSpPr>
                  <p:cNvPr id="58" name="Rectangle 57"/>
                  <p:cNvSpPr/>
                  <p:nvPr/>
                </p:nvSpPr>
                <p:spPr>
                  <a:xfrm>
                    <a:off x="5835316" y="1335504"/>
                    <a:ext cx="3092115" cy="4608095"/>
                  </a:xfrm>
                  <a:prstGeom prst="rect">
                    <a:avLst/>
                  </a:prstGeom>
                  <a:solidFill>
                    <a:schemeClr val="tx2">
                      <a:lumMod val="20000"/>
                      <a:lumOff val="8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p:cNvSpPr/>
                  <p:nvPr/>
                </p:nvSpPr>
                <p:spPr>
                  <a:xfrm>
                    <a:off x="5835316" y="5943599"/>
                    <a:ext cx="360947" cy="312822"/>
                  </a:xfrm>
                  <a:prstGeom prst="rect">
                    <a:avLst/>
                  </a:pr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Rectangle 59"/>
                  <p:cNvSpPr/>
                  <p:nvPr/>
                </p:nvSpPr>
                <p:spPr>
                  <a:xfrm>
                    <a:off x="8566484" y="5943599"/>
                    <a:ext cx="360947" cy="312822"/>
                  </a:xfrm>
                  <a:prstGeom prst="rect">
                    <a:avLst/>
                  </a:pr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lowchart: Predefined Process 60"/>
                  <p:cNvSpPr/>
                  <p:nvPr/>
                </p:nvSpPr>
                <p:spPr>
                  <a:xfrm>
                    <a:off x="6015789" y="1515979"/>
                    <a:ext cx="2731168" cy="324853"/>
                  </a:xfrm>
                  <a:prstGeom prst="flowChartPredefinedProcess">
                    <a:avLst/>
                  </a:prstGeom>
                  <a:solidFill>
                    <a:schemeClr val="tx2">
                      <a:lumMod val="40000"/>
                      <a:lumOff val="6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p:cNvSpPr/>
                  <p:nvPr/>
                </p:nvSpPr>
                <p:spPr>
                  <a:xfrm>
                    <a:off x="5973678" y="1949115"/>
                    <a:ext cx="1407695" cy="3609474"/>
                  </a:xfrm>
                  <a:prstGeom prst="rect">
                    <a:avLst/>
                  </a:prstGeom>
                  <a:solidFill>
                    <a:schemeClr val="bg2"/>
                  </a:solidFill>
                  <a:ln>
                    <a:solidFill>
                      <a:schemeClr val="tx2">
                        <a:lumMod val="60000"/>
                        <a:lumOff val="40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ln>
                        <a:solidFill>
                          <a:schemeClr val="tx2">
                            <a:lumMod val="40000"/>
                            <a:lumOff val="60000"/>
                          </a:schemeClr>
                        </a:solidFill>
                      </a:ln>
                      <a:solidFill>
                        <a:schemeClr val="bg2"/>
                      </a:solidFill>
                    </a:endParaRPr>
                  </a:p>
                </p:txBody>
              </p:sp>
              <p:sp>
                <p:nvSpPr>
                  <p:cNvPr id="63" name="Rectangle 62"/>
                  <p:cNvSpPr/>
                  <p:nvPr/>
                </p:nvSpPr>
                <p:spPr>
                  <a:xfrm>
                    <a:off x="7423484" y="1949115"/>
                    <a:ext cx="1407695" cy="3609474"/>
                  </a:xfrm>
                  <a:prstGeom prst="rect">
                    <a:avLst/>
                  </a:prstGeom>
                  <a:solidFill>
                    <a:schemeClr val="bg2"/>
                  </a:solidFill>
                  <a:ln>
                    <a:solidFill>
                      <a:schemeClr val="tx2">
                        <a:lumMod val="60000"/>
                        <a:lumOff val="40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ln>
                        <a:solidFill>
                          <a:schemeClr val="tx2">
                            <a:lumMod val="40000"/>
                            <a:lumOff val="60000"/>
                          </a:schemeClr>
                        </a:solidFill>
                      </a:ln>
                      <a:solidFill>
                        <a:schemeClr val="bg2"/>
                      </a:solidFill>
                    </a:endParaRPr>
                  </a:p>
                </p:txBody>
              </p:sp>
              <p:sp>
                <p:nvSpPr>
                  <p:cNvPr id="64" name="Rectangle 63"/>
                  <p:cNvSpPr/>
                  <p:nvPr/>
                </p:nvSpPr>
                <p:spPr>
                  <a:xfrm>
                    <a:off x="7170821" y="3597442"/>
                    <a:ext cx="108284" cy="673769"/>
                  </a:xfrm>
                  <a:prstGeom prst="rect">
                    <a:avLst/>
                  </a:prstGeom>
                  <a:solidFill>
                    <a:schemeClr val="tx2">
                      <a:lumMod val="40000"/>
                      <a:lumOff val="60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Rectangle 64"/>
                  <p:cNvSpPr/>
                  <p:nvPr/>
                </p:nvSpPr>
                <p:spPr>
                  <a:xfrm>
                    <a:off x="7519735" y="3597441"/>
                    <a:ext cx="108284" cy="673769"/>
                  </a:xfrm>
                  <a:prstGeom prst="rect">
                    <a:avLst/>
                  </a:prstGeom>
                  <a:solidFill>
                    <a:schemeClr val="tx2">
                      <a:lumMod val="40000"/>
                      <a:lumOff val="60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 name="Group 4"/>
              <p:cNvGrpSpPr/>
              <p:nvPr/>
            </p:nvGrpSpPr>
            <p:grpSpPr>
              <a:xfrm>
                <a:off x="3260274" y="4010694"/>
                <a:ext cx="1336377" cy="2344385"/>
                <a:chOff x="3260116" y="3917590"/>
                <a:chExt cx="1336535" cy="2437490"/>
              </a:xfrm>
            </p:grpSpPr>
            <p:sp>
              <p:nvSpPr>
                <p:cNvPr id="77" name="Can 76"/>
                <p:cNvSpPr/>
                <p:nvPr/>
              </p:nvSpPr>
              <p:spPr>
                <a:xfrm>
                  <a:off x="3260116" y="5845132"/>
                  <a:ext cx="136060" cy="350702"/>
                </a:xfrm>
                <a:prstGeom prst="can">
                  <a:avLst/>
                </a:prstGeom>
                <a:solidFill>
                  <a:schemeClr val="tx2">
                    <a:lumMod val="60000"/>
                    <a:lumOff val="40000"/>
                  </a:schemeClr>
                </a:solidFill>
                <a:ln>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Can 73"/>
                <p:cNvSpPr/>
                <p:nvPr/>
              </p:nvSpPr>
              <p:spPr>
                <a:xfrm>
                  <a:off x="3470547" y="6004378"/>
                  <a:ext cx="136060" cy="350702"/>
                </a:xfrm>
                <a:prstGeom prst="can">
                  <a:avLst/>
                </a:prstGeom>
                <a:solidFill>
                  <a:schemeClr val="tx2">
                    <a:lumMod val="60000"/>
                    <a:lumOff val="40000"/>
                  </a:schemeClr>
                </a:solidFill>
                <a:ln>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Can 74"/>
                <p:cNvSpPr/>
                <p:nvPr/>
              </p:nvSpPr>
              <p:spPr>
                <a:xfrm>
                  <a:off x="4425701" y="5993002"/>
                  <a:ext cx="136060" cy="350702"/>
                </a:xfrm>
                <a:prstGeom prst="can">
                  <a:avLst/>
                </a:prstGeom>
                <a:solidFill>
                  <a:schemeClr val="tx2">
                    <a:lumMod val="60000"/>
                    <a:lumOff val="40000"/>
                  </a:schemeClr>
                </a:solidFill>
                <a:ln>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Can 75"/>
                <p:cNvSpPr/>
                <p:nvPr/>
              </p:nvSpPr>
              <p:spPr>
                <a:xfrm>
                  <a:off x="4213674" y="5829027"/>
                  <a:ext cx="136060" cy="350702"/>
                </a:xfrm>
                <a:prstGeom prst="can">
                  <a:avLst/>
                </a:prstGeom>
                <a:solidFill>
                  <a:schemeClr val="tx2">
                    <a:lumMod val="60000"/>
                    <a:lumOff val="40000"/>
                  </a:schemeClr>
                </a:solidFill>
                <a:ln>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Cube 88"/>
                <p:cNvSpPr/>
                <p:nvPr/>
              </p:nvSpPr>
              <p:spPr>
                <a:xfrm flipH="1">
                  <a:off x="3274854" y="5829027"/>
                  <a:ext cx="1321797" cy="246341"/>
                </a:xfrm>
                <a:prstGeom prst="cube">
                  <a:avLst>
                    <a:gd name="adj" fmla="val 62119"/>
                  </a:avLst>
                </a:prstGeom>
                <a:solidFill>
                  <a:schemeClr val="tx2">
                    <a:lumMod val="60000"/>
                    <a:lumOff val="40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Cube 135"/>
                <p:cNvSpPr/>
                <p:nvPr/>
              </p:nvSpPr>
              <p:spPr>
                <a:xfrm flipH="1">
                  <a:off x="3364273" y="5542019"/>
                  <a:ext cx="1124514" cy="411105"/>
                </a:xfrm>
                <a:prstGeom prst="cube">
                  <a:avLst/>
                </a:prstGeom>
                <a:solidFill>
                  <a:schemeClr val="bg1">
                    <a:lumMod val="95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Cube 136"/>
                <p:cNvSpPr/>
                <p:nvPr/>
              </p:nvSpPr>
              <p:spPr>
                <a:xfrm flipH="1">
                  <a:off x="3383859" y="5210194"/>
                  <a:ext cx="1124514" cy="411105"/>
                </a:xfrm>
                <a:prstGeom prst="cube">
                  <a:avLst/>
                </a:prstGeom>
                <a:solidFill>
                  <a:schemeClr val="bg1">
                    <a:lumMod val="95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Cube 137"/>
                <p:cNvSpPr/>
                <p:nvPr/>
              </p:nvSpPr>
              <p:spPr>
                <a:xfrm flipH="1">
                  <a:off x="3349219" y="4900280"/>
                  <a:ext cx="1124514" cy="411105"/>
                </a:xfrm>
                <a:prstGeom prst="cube">
                  <a:avLst/>
                </a:prstGeom>
                <a:solidFill>
                  <a:schemeClr val="bg1">
                    <a:lumMod val="95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Cube 138"/>
                <p:cNvSpPr/>
                <p:nvPr/>
              </p:nvSpPr>
              <p:spPr>
                <a:xfrm flipH="1">
                  <a:off x="3372646" y="4573598"/>
                  <a:ext cx="1124514" cy="411105"/>
                </a:xfrm>
                <a:prstGeom prst="cube">
                  <a:avLst/>
                </a:prstGeom>
                <a:solidFill>
                  <a:schemeClr val="bg1">
                    <a:lumMod val="95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Cube 139"/>
                <p:cNvSpPr/>
                <p:nvPr/>
              </p:nvSpPr>
              <p:spPr>
                <a:xfrm flipH="1">
                  <a:off x="3340803" y="4246752"/>
                  <a:ext cx="1124514" cy="411105"/>
                </a:xfrm>
                <a:prstGeom prst="cube">
                  <a:avLst/>
                </a:prstGeom>
                <a:solidFill>
                  <a:schemeClr val="bg1">
                    <a:lumMod val="95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Cube 140"/>
                <p:cNvSpPr/>
                <p:nvPr/>
              </p:nvSpPr>
              <p:spPr>
                <a:xfrm flipH="1">
                  <a:off x="3340803" y="3917590"/>
                  <a:ext cx="1124514" cy="411105"/>
                </a:xfrm>
                <a:prstGeom prst="cube">
                  <a:avLst/>
                </a:prstGeom>
                <a:solidFill>
                  <a:schemeClr val="bg1">
                    <a:lumMod val="95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5" name="Group 134"/>
              <p:cNvGrpSpPr/>
              <p:nvPr/>
            </p:nvGrpSpPr>
            <p:grpSpPr>
              <a:xfrm>
                <a:off x="254000" y="3084081"/>
                <a:ext cx="3086803" cy="3320107"/>
                <a:chOff x="253636" y="2952227"/>
                <a:chExt cx="3087167" cy="3451962"/>
              </a:xfrm>
            </p:grpSpPr>
            <p:grpSp>
              <p:nvGrpSpPr>
                <p:cNvPr id="134" name="Group 133"/>
                <p:cNvGrpSpPr/>
                <p:nvPr/>
              </p:nvGrpSpPr>
              <p:grpSpPr>
                <a:xfrm>
                  <a:off x="253636" y="2952227"/>
                  <a:ext cx="3027731" cy="3451962"/>
                  <a:chOff x="253636" y="2952227"/>
                  <a:chExt cx="3027731" cy="3451962"/>
                </a:xfrm>
              </p:grpSpPr>
              <p:sp>
                <p:nvSpPr>
                  <p:cNvPr id="72" name="Can 71"/>
                  <p:cNvSpPr/>
                  <p:nvPr/>
                </p:nvSpPr>
                <p:spPr>
                  <a:xfrm>
                    <a:off x="3065583" y="2997032"/>
                    <a:ext cx="118872" cy="3250078"/>
                  </a:xfrm>
                  <a:prstGeom prst="can">
                    <a:avLst/>
                  </a:prstGeom>
                  <a:solidFill>
                    <a:schemeClr val="tx2">
                      <a:lumMod val="60000"/>
                      <a:lumOff val="40000"/>
                    </a:schemeClr>
                  </a:solidFill>
                  <a:ln>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Can 68"/>
                  <p:cNvSpPr/>
                  <p:nvPr/>
                </p:nvSpPr>
                <p:spPr>
                  <a:xfrm>
                    <a:off x="1851425" y="2952227"/>
                    <a:ext cx="118872" cy="3250078"/>
                  </a:xfrm>
                  <a:prstGeom prst="can">
                    <a:avLst/>
                  </a:prstGeom>
                  <a:solidFill>
                    <a:schemeClr val="tx2">
                      <a:lumMod val="60000"/>
                      <a:lumOff val="40000"/>
                    </a:schemeClr>
                  </a:solidFill>
                  <a:ln>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Can 69"/>
                  <p:cNvSpPr/>
                  <p:nvPr/>
                </p:nvSpPr>
                <p:spPr>
                  <a:xfrm>
                    <a:off x="477836" y="2976236"/>
                    <a:ext cx="118872" cy="3250078"/>
                  </a:xfrm>
                  <a:prstGeom prst="can">
                    <a:avLst/>
                  </a:prstGeom>
                  <a:solidFill>
                    <a:schemeClr val="tx2">
                      <a:lumMod val="60000"/>
                      <a:lumOff val="40000"/>
                    </a:schemeClr>
                  </a:solidFill>
                  <a:ln>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Parallelogram 77"/>
                  <p:cNvSpPr/>
                  <p:nvPr/>
                </p:nvSpPr>
                <p:spPr>
                  <a:xfrm>
                    <a:off x="286499" y="5760791"/>
                    <a:ext cx="1630875" cy="314578"/>
                  </a:xfrm>
                  <a:prstGeom prst="parallelogram">
                    <a:avLst>
                      <a:gd name="adj" fmla="val 80228"/>
                    </a:avLst>
                  </a:prstGeom>
                  <a:solidFill>
                    <a:schemeClr val="bg2">
                      <a:lumMod val="9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Parallelogram 78"/>
                  <p:cNvSpPr/>
                  <p:nvPr/>
                </p:nvSpPr>
                <p:spPr>
                  <a:xfrm>
                    <a:off x="335690" y="4998192"/>
                    <a:ext cx="1630875" cy="314578"/>
                  </a:xfrm>
                  <a:prstGeom prst="parallelogram">
                    <a:avLst>
                      <a:gd name="adj" fmla="val 80228"/>
                    </a:avLst>
                  </a:prstGeom>
                  <a:solidFill>
                    <a:schemeClr val="bg2">
                      <a:lumMod val="9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Parallelogram 79"/>
                  <p:cNvSpPr/>
                  <p:nvPr/>
                </p:nvSpPr>
                <p:spPr>
                  <a:xfrm>
                    <a:off x="287369" y="3353566"/>
                    <a:ext cx="1630875" cy="314578"/>
                  </a:xfrm>
                  <a:prstGeom prst="parallelogram">
                    <a:avLst>
                      <a:gd name="adj" fmla="val 80228"/>
                    </a:avLst>
                  </a:prstGeom>
                  <a:solidFill>
                    <a:schemeClr val="bg2">
                      <a:lumMod val="9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Parallelogram 82"/>
                  <p:cNvSpPr/>
                  <p:nvPr/>
                </p:nvSpPr>
                <p:spPr>
                  <a:xfrm>
                    <a:off x="317793" y="4286697"/>
                    <a:ext cx="1630875" cy="314578"/>
                  </a:xfrm>
                  <a:prstGeom prst="parallelogram">
                    <a:avLst>
                      <a:gd name="adj" fmla="val 80228"/>
                    </a:avLst>
                  </a:prstGeom>
                  <a:solidFill>
                    <a:schemeClr val="bg2">
                      <a:lumMod val="9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Rectangle 84"/>
                  <p:cNvSpPr/>
                  <p:nvPr/>
                </p:nvSpPr>
                <p:spPr>
                  <a:xfrm>
                    <a:off x="1851425" y="5749271"/>
                    <a:ext cx="1429942" cy="326097"/>
                  </a:xfrm>
                  <a:prstGeom prst="rect">
                    <a:avLst/>
                  </a:prstGeom>
                  <a:solidFill>
                    <a:schemeClr val="bg2">
                      <a:lumMod val="9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Rectangle 85"/>
                  <p:cNvSpPr/>
                  <p:nvPr/>
                </p:nvSpPr>
                <p:spPr>
                  <a:xfrm>
                    <a:off x="1815256" y="4990293"/>
                    <a:ext cx="1429942" cy="326097"/>
                  </a:xfrm>
                  <a:prstGeom prst="rect">
                    <a:avLst/>
                  </a:prstGeom>
                  <a:solidFill>
                    <a:schemeClr val="bg2">
                      <a:lumMod val="9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86"/>
                  <p:cNvSpPr/>
                  <p:nvPr/>
                </p:nvSpPr>
                <p:spPr>
                  <a:xfrm>
                    <a:off x="1815256" y="4286232"/>
                    <a:ext cx="1429942" cy="326097"/>
                  </a:xfrm>
                  <a:prstGeom prst="rect">
                    <a:avLst/>
                  </a:prstGeom>
                  <a:solidFill>
                    <a:schemeClr val="bg2">
                      <a:lumMod val="9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Rectangle 87"/>
                  <p:cNvSpPr/>
                  <p:nvPr/>
                </p:nvSpPr>
                <p:spPr>
                  <a:xfrm>
                    <a:off x="1805164" y="3352389"/>
                    <a:ext cx="1429942" cy="326097"/>
                  </a:xfrm>
                  <a:prstGeom prst="rect">
                    <a:avLst/>
                  </a:prstGeom>
                  <a:solidFill>
                    <a:schemeClr val="bg2">
                      <a:lumMod val="9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Cube 90"/>
                  <p:cNvSpPr/>
                  <p:nvPr/>
                </p:nvSpPr>
                <p:spPr>
                  <a:xfrm>
                    <a:off x="313072" y="5474886"/>
                    <a:ext cx="686895" cy="570833"/>
                  </a:xfrm>
                  <a:prstGeom prst="cube">
                    <a:avLst>
                      <a:gd name="adj" fmla="val 45540"/>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Cube 92"/>
                  <p:cNvSpPr/>
                  <p:nvPr/>
                </p:nvSpPr>
                <p:spPr>
                  <a:xfrm>
                    <a:off x="750411" y="5471754"/>
                    <a:ext cx="686895" cy="570833"/>
                  </a:xfrm>
                  <a:prstGeom prst="cube">
                    <a:avLst>
                      <a:gd name="adj" fmla="val 45540"/>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Cube 93"/>
                  <p:cNvSpPr/>
                  <p:nvPr/>
                </p:nvSpPr>
                <p:spPr>
                  <a:xfrm>
                    <a:off x="1200365" y="5468622"/>
                    <a:ext cx="686895" cy="570833"/>
                  </a:xfrm>
                  <a:prstGeom prst="cube">
                    <a:avLst>
                      <a:gd name="adj" fmla="val 45540"/>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Can 94"/>
                  <p:cNvSpPr/>
                  <p:nvPr/>
                </p:nvSpPr>
                <p:spPr>
                  <a:xfrm>
                    <a:off x="625950" y="4683494"/>
                    <a:ext cx="309404" cy="334281"/>
                  </a:xfrm>
                  <a:prstGeom prst="can">
                    <a:avLst/>
                  </a:prstGeom>
                  <a:solidFill>
                    <a:schemeClr val="accent3">
                      <a:lumMod val="75000"/>
                    </a:schemeClr>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Can 95"/>
                  <p:cNvSpPr/>
                  <p:nvPr/>
                </p:nvSpPr>
                <p:spPr>
                  <a:xfrm>
                    <a:off x="538406" y="4797895"/>
                    <a:ext cx="309404" cy="334281"/>
                  </a:xfrm>
                  <a:prstGeom prst="can">
                    <a:avLst/>
                  </a:prstGeom>
                  <a:solidFill>
                    <a:schemeClr val="accent3">
                      <a:lumMod val="75000"/>
                    </a:schemeClr>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Can 96"/>
                  <p:cNvSpPr/>
                  <p:nvPr/>
                </p:nvSpPr>
                <p:spPr>
                  <a:xfrm>
                    <a:off x="408781" y="4911400"/>
                    <a:ext cx="309404" cy="334281"/>
                  </a:xfrm>
                  <a:prstGeom prst="can">
                    <a:avLst/>
                  </a:prstGeom>
                  <a:solidFill>
                    <a:schemeClr val="accent3">
                      <a:lumMod val="75000"/>
                    </a:schemeClr>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Can 97"/>
                  <p:cNvSpPr/>
                  <p:nvPr/>
                </p:nvSpPr>
                <p:spPr>
                  <a:xfrm>
                    <a:off x="886634" y="4693138"/>
                    <a:ext cx="309404" cy="334281"/>
                  </a:xfrm>
                  <a:prstGeom prst="can">
                    <a:avLst/>
                  </a:prstGeom>
                  <a:solidFill>
                    <a:schemeClr val="accent3">
                      <a:lumMod val="75000"/>
                    </a:schemeClr>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Can 98"/>
                  <p:cNvSpPr/>
                  <p:nvPr/>
                </p:nvSpPr>
                <p:spPr>
                  <a:xfrm>
                    <a:off x="820139" y="4798404"/>
                    <a:ext cx="309404" cy="334281"/>
                  </a:xfrm>
                  <a:prstGeom prst="can">
                    <a:avLst/>
                  </a:prstGeom>
                  <a:solidFill>
                    <a:schemeClr val="accent3">
                      <a:lumMod val="75000"/>
                    </a:schemeClr>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Can 99"/>
                  <p:cNvSpPr/>
                  <p:nvPr/>
                </p:nvSpPr>
                <p:spPr>
                  <a:xfrm>
                    <a:off x="697469" y="4930127"/>
                    <a:ext cx="309404" cy="334281"/>
                  </a:xfrm>
                  <a:prstGeom prst="can">
                    <a:avLst/>
                  </a:prstGeom>
                  <a:solidFill>
                    <a:schemeClr val="accent3">
                      <a:lumMod val="75000"/>
                    </a:schemeClr>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Cube 100"/>
                  <p:cNvSpPr/>
                  <p:nvPr/>
                </p:nvSpPr>
                <p:spPr>
                  <a:xfrm>
                    <a:off x="1996355" y="3726433"/>
                    <a:ext cx="528320" cy="680720"/>
                  </a:xfrm>
                  <a:prstGeom prst="cube">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Cube 101"/>
                  <p:cNvSpPr/>
                  <p:nvPr/>
                </p:nvSpPr>
                <p:spPr>
                  <a:xfrm>
                    <a:off x="1936045" y="3858698"/>
                    <a:ext cx="528320" cy="680720"/>
                  </a:xfrm>
                  <a:prstGeom prst="cube">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Cube 102"/>
                  <p:cNvSpPr/>
                  <p:nvPr/>
                </p:nvSpPr>
                <p:spPr>
                  <a:xfrm>
                    <a:off x="2439142" y="3731105"/>
                    <a:ext cx="528320" cy="680720"/>
                  </a:xfrm>
                  <a:prstGeom prst="cube">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Cube 103"/>
                  <p:cNvSpPr/>
                  <p:nvPr/>
                </p:nvSpPr>
                <p:spPr>
                  <a:xfrm>
                    <a:off x="2372498" y="3859021"/>
                    <a:ext cx="528320" cy="680720"/>
                  </a:xfrm>
                  <a:prstGeom prst="cube">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Can 105"/>
                  <p:cNvSpPr/>
                  <p:nvPr/>
                </p:nvSpPr>
                <p:spPr>
                  <a:xfrm>
                    <a:off x="2011160" y="5405120"/>
                    <a:ext cx="309404" cy="370967"/>
                  </a:xfrm>
                  <a:prstGeom prst="can">
                    <a:avLst/>
                  </a:prstGeom>
                  <a:solidFill>
                    <a:schemeClr val="tx2">
                      <a:lumMod val="60000"/>
                      <a:lumOff val="40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Can 106"/>
                  <p:cNvSpPr/>
                  <p:nvPr/>
                </p:nvSpPr>
                <p:spPr>
                  <a:xfrm>
                    <a:off x="2035414" y="5518918"/>
                    <a:ext cx="309404" cy="370967"/>
                  </a:xfrm>
                  <a:prstGeom prst="can">
                    <a:avLst/>
                  </a:prstGeom>
                  <a:solidFill>
                    <a:schemeClr val="tx2">
                      <a:lumMod val="60000"/>
                      <a:lumOff val="40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Can 107"/>
                  <p:cNvSpPr/>
                  <p:nvPr/>
                </p:nvSpPr>
                <p:spPr>
                  <a:xfrm>
                    <a:off x="2344818" y="5402092"/>
                    <a:ext cx="309404" cy="370967"/>
                  </a:xfrm>
                  <a:prstGeom prst="can">
                    <a:avLst/>
                  </a:prstGeom>
                  <a:solidFill>
                    <a:schemeClr val="tx2">
                      <a:lumMod val="60000"/>
                      <a:lumOff val="40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Can 108"/>
                  <p:cNvSpPr/>
                  <p:nvPr/>
                </p:nvSpPr>
                <p:spPr>
                  <a:xfrm>
                    <a:off x="2360121" y="5508870"/>
                    <a:ext cx="309404" cy="370967"/>
                  </a:xfrm>
                  <a:prstGeom prst="can">
                    <a:avLst/>
                  </a:prstGeom>
                  <a:solidFill>
                    <a:schemeClr val="tx2">
                      <a:lumMod val="60000"/>
                      <a:lumOff val="40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Can 109"/>
                  <p:cNvSpPr/>
                  <p:nvPr/>
                </p:nvSpPr>
                <p:spPr>
                  <a:xfrm>
                    <a:off x="2409935" y="5646972"/>
                    <a:ext cx="309404" cy="370967"/>
                  </a:xfrm>
                  <a:prstGeom prst="can">
                    <a:avLst/>
                  </a:prstGeom>
                  <a:solidFill>
                    <a:schemeClr val="tx2">
                      <a:lumMod val="60000"/>
                      <a:lumOff val="40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Can 110"/>
                  <p:cNvSpPr/>
                  <p:nvPr/>
                </p:nvSpPr>
                <p:spPr>
                  <a:xfrm>
                    <a:off x="2084742" y="5658774"/>
                    <a:ext cx="309404" cy="370967"/>
                  </a:xfrm>
                  <a:prstGeom prst="can">
                    <a:avLst/>
                  </a:prstGeom>
                  <a:solidFill>
                    <a:schemeClr val="tx2">
                      <a:lumMod val="60000"/>
                      <a:lumOff val="40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Cube 112"/>
                  <p:cNvSpPr/>
                  <p:nvPr/>
                </p:nvSpPr>
                <p:spPr>
                  <a:xfrm flipH="1">
                    <a:off x="2538119" y="4690934"/>
                    <a:ext cx="686895" cy="570833"/>
                  </a:xfrm>
                  <a:prstGeom prst="cube">
                    <a:avLst>
                      <a:gd name="adj" fmla="val 14392"/>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Cube 113"/>
                  <p:cNvSpPr/>
                  <p:nvPr/>
                </p:nvSpPr>
                <p:spPr>
                  <a:xfrm flipH="1">
                    <a:off x="1902003" y="4705788"/>
                    <a:ext cx="686895" cy="570833"/>
                  </a:xfrm>
                  <a:prstGeom prst="cube">
                    <a:avLst>
                      <a:gd name="adj" fmla="val 14392"/>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Cube 114"/>
                  <p:cNvSpPr/>
                  <p:nvPr/>
                </p:nvSpPr>
                <p:spPr>
                  <a:xfrm>
                    <a:off x="1104070" y="4941812"/>
                    <a:ext cx="686895" cy="334809"/>
                  </a:xfrm>
                  <a:prstGeom prst="cube">
                    <a:avLst>
                      <a:gd name="adj" fmla="val 45540"/>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Cube 115"/>
                  <p:cNvSpPr/>
                  <p:nvPr/>
                </p:nvSpPr>
                <p:spPr>
                  <a:xfrm>
                    <a:off x="1133456" y="4733229"/>
                    <a:ext cx="686895" cy="334809"/>
                  </a:xfrm>
                  <a:prstGeom prst="cube">
                    <a:avLst>
                      <a:gd name="adj" fmla="val 45540"/>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Cube 116"/>
                  <p:cNvSpPr/>
                  <p:nvPr/>
                </p:nvSpPr>
                <p:spPr>
                  <a:xfrm>
                    <a:off x="600440" y="4055135"/>
                    <a:ext cx="382423" cy="327946"/>
                  </a:xfrm>
                  <a:prstGeom prst="cube">
                    <a:avLst>
                      <a:gd name="adj" fmla="val 27647"/>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Cube 117"/>
                  <p:cNvSpPr/>
                  <p:nvPr/>
                </p:nvSpPr>
                <p:spPr>
                  <a:xfrm>
                    <a:off x="483335" y="4162644"/>
                    <a:ext cx="382423" cy="327946"/>
                  </a:xfrm>
                  <a:prstGeom prst="cube">
                    <a:avLst>
                      <a:gd name="adj" fmla="val 27647"/>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Cube 118"/>
                  <p:cNvSpPr/>
                  <p:nvPr/>
                </p:nvSpPr>
                <p:spPr>
                  <a:xfrm>
                    <a:off x="610494" y="3795530"/>
                    <a:ext cx="382423" cy="327946"/>
                  </a:xfrm>
                  <a:prstGeom prst="cube">
                    <a:avLst>
                      <a:gd name="adj" fmla="val 27647"/>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Cube 119"/>
                  <p:cNvSpPr/>
                  <p:nvPr/>
                </p:nvSpPr>
                <p:spPr>
                  <a:xfrm>
                    <a:off x="493092" y="3892625"/>
                    <a:ext cx="382423" cy="327946"/>
                  </a:xfrm>
                  <a:prstGeom prst="cube">
                    <a:avLst>
                      <a:gd name="adj" fmla="val 27647"/>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Cube 120"/>
                  <p:cNvSpPr/>
                  <p:nvPr/>
                </p:nvSpPr>
                <p:spPr>
                  <a:xfrm>
                    <a:off x="914141" y="4044202"/>
                    <a:ext cx="382423" cy="327946"/>
                  </a:xfrm>
                  <a:prstGeom prst="cube">
                    <a:avLst>
                      <a:gd name="adj" fmla="val 27647"/>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Cube 121"/>
                  <p:cNvSpPr/>
                  <p:nvPr/>
                </p:nvSpPr>
                <p:spPr>
                  <a:xfrm>
                    <a:off x="918726" y="3785415"/>
                    <a:ext cx="382423" cy="327946"/>
                  </a:xfrm>
                  <a:prstGeom prst="cube">
                    <a:avLst>
                      <a:gd name="adj" fmla="val 27647"/>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Cube 122"/>
                  <p:cNvSpPr/>
                  <p:nvPr/>
                </p:nvSpPr>
                <p:spPr>
                  <a:xfrm>
                    <a:off x="1228964" y="4035268"/>
                    <a:ext cx="382423" cy="327946"/>
                  </a:xfrm>
                  <a:prstGeom prst="cube">
                    <a:avLst>
                      <a:gd name="adj" fmla="val 27647"/>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Cube 123"/>
                  <p:cNvSpPr/>
                  <p:nvPr/>
                </p:nvSpPr>
                <p:spPr>
                  <a:xfrm>
                    <a:off x="1253013" y="3771401"/>
                    <a:ext cx="382423" cy="327946"/>
                  </a:xfrm>
                  <a:prstGeom prst="cube">
                    <a:avLst>
                      <a:gd name="adj" fmla="val 27647"/>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Cube 124"/>
                  <p:cNvSpPr/>
                  <p:nvPr/>
                </p:nvSpPr>
                <p:spPr>
                  <a:xfrm>
                    <a:off x="822076" y="4146641"/>
                    <a:ext cx="382423" cy="327946"/>
                  </a:xfrm>
                  <a:prstGeom prst="cube">
                    <a:avLst>
                      <a:gd name="adj" fmla="val 27647"/>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Cube 125"/>
                  <p:cNvSpPr/>
                  <p:nvPr/>
                </p:nvSpPr>
                <p:spPr>
                  <a:xfrm>
                    <a:off x="1161283" y="4147679"/>
                    <a:ext cx="382423" cy="327946"/>
                  </a:xfrm>
                  <a:prstGeom prst="cube">
                    <a:avLst>
                      <a:gd name="adj" fmla="val 27647"/>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Cube 126"/>
                  <p:cNvSpPr/>
                  <p:nvPr/>
                </p:nvSpPr>
                <p:spPr>
                  <a:xfrm>
                    <a:off x="1171145" y="3882774"/>
                    <a:ext cx="382423" cy="327946"/>
                  </a:xfrm>
                  <a:prstGeom prst="cube">
                    <a:avLst>
                      <a:gd name="adj" fmla="val 27647"/>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Cube 127"/>
                  <p:cNvSpPr/>
                  <p:nvPr/>
                </p:nvSpPr>
                <p:spPr>
                  <a:xfrm flipH="1">
                    <a:off x="2441294" y="3328150"/>
                    <a:ext cx="809038" cy="306592"/>
                  </a:xfrm>
                  <a:prstGeom prst="cube">
                    <a:avLst>
                      <a:gd name="adj" fmla="val 43676"/>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Cube 128"/>
                  <p:cNvSpPr/>
                  <p:nvPr/>
                </p:nvSpPr>
                <p:spPr>
                  <a:xfrm flipH="1">
                    <a:off x="2425927" y="3130893"/>
                    <a:ext cx="809038" cy="306592"/>
                  </a:xfrm>
                  <a:prstGeom prst="cube">
                    <a:avLst>
                      <a:gd name="adj" fmla="val 43676"/>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Can 67"/>
                  <p:cNvSpPr/>
                  <p:nvPr/>
                </p:nvSpPr>
                <p:spPr>
                  <a:xfrm>
                    <a:off x="253636" y="3080627"/>
                    <a:ext cx="118872" cy="3250078"/>
                  </a:xfrm>
                  <a:prstGeom prst="can">
                    <a:avLst/>
                  </a:prstGeom>
                  <a:solidFill>
                    <a:schemeClr val="tx2">
                      <a:lumMod val="60000"/>
                      <a:lumOff val="40000"/>
                    </a:schemeClr>
                  </a:solidFill>
                  <a:ln>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Cube 129"/>
                  <p:cNvSpPr/>
                  <p:nvPr/>
                </p:nvSpPr>
                <p:spPr>
                  <a:xfrm flipH="1">
                    <a:off x="1736564" y="3332404"/>
                    <a:ext cx="809038" cy="306592"/>
                  </a:xfrm>
                  <a:prstGeom prst="cube">
                    <a:avLst>
                      <a:gd name="adj" fmla="val 43676"/>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Cube 130"/>
                  <p:cNvSpPr/>
                  <p:nvPr/>
                </p:nvSpPr>
                <p:spPr>
                  <a:xfrm flipH="1">
                    <a:off x="1721189" y="3129227"/>
                    <a:ext cx="809038" cy="306592"/>
                  </a:xfrm>
                  <a:prstGeom prst="cube">
                    <a:avLst>
                      <a:gd name="adj" fmla="val 43676"/>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Can 70"/>
                  <p:cNvSpPr/>
                  <p:nvPr/>
                </p:nvSpPr>
                <p:spPr>
                  <a:xfrm>
                    <a:off x="1799843" y="3139989"/>
                    <a:ext cx="118872" cy="3250078"/>
                  </a:xfrm>
                  <a:prstGeom prst="can">
                    <a:avLst/>
                  </a:prstGeom>
                  <a:solidFill>
                    <a:schemeClr val="tx2">
                      <a:lumMod val="60000"/>
                      <a:lumOff val="40000"/>
                    </a:schemeClr>
                  </a:solidFill>
                  <a:ln>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Can 141"/>
                  <p:cNvSpPr/>
                  <p:nvPr/>
                </p:nvSpPr>
                <p:spPr>
                  <a:xfrm>
                    <a:off x="1629756" y="3154111"/>
                    <a:ext cx="118872" cy="3250078"/>
                  </a:xfrm>
                  <a:prstGeom prst="can">
                    <a:avLst/>
                  </a:prstGeom>
                  <a:solidFill>
                    <a:schemeClr val="tx2">
                      <a:lumMod val="60000"/>
                      <a:lumOff val="40000"/>
                    </a:schemeClr>
                  </a:solidFill>
                  <a:ln>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3" name="Can 72"/>
                <p:cNvSpPr/>
                <p:nvPr/>
              </p:nvSpPr>
              <p:spPr>
                <a:xfrm>
                  <a:off x="3221931" y="3105002"/>
                  <a:ext cx="118872" cy="3250078"/>
                </a:xfrm>
                <a:prstGeom prst="can">
                  <a:avLst/>
                </a:prstGeom>
                <a:solidFill>
                  <a:schemeClr val="tx2">
                    <a:lumMod val="60000"/>
                    <a:lumOff val="40000"/>
                  </a:schemeClr>
                </a:solidFill>
                <a:ln>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32" name="Cube 131"/>
            <p:cNvSpPr/>
            <p:nvPr/>
          </p:nvSpPr>
          <p:spPr>
            <a:xfrm>
              <a:off x="623254" y="3167413"/>
              <a:ext cx="742755" cy="555699"/>
            </a:xfrm>
            <a:prstGeom prst="cube">
              <a:avLst>
                <a:gd name="adj" fmla="val 14392"/>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 name="Group 65"/>
          <p:cNvGrpSpPr/>
          <p:nvPr/>
        </p:nvGrpSpPr>
        <p:grpSpPr>
          <a:xfrm>
            <a:off x="6485602" y="3039293"/>
            <a:ext cx="1511786" cy="3744213"/>
            <a:chOff x="6790089" y="3080627"/>
            <a:chExt cx="1511786" cy="3744213"/>
          </a:xfrm>
        </p:grpSpPr>
        <p:grpSp>
          <p:nvGrpSpPr>
            <p:cNvPr id="14" name="Group 13"/>
            <p:cNvGrpSpPr/>
            <p:nvPr/>
          </p:nvGrpSpPr>
          <p:grpSpPr>
            <a:xfrm>
              <a:off x="6790089" y="3080627"/>
              <a:ext cx="1511786" cy="3744213"/>
              <a:chOff x="5648620" y="2035239"/>
              <a:chExt cx="1439845" cy="4333161"/>
            </a:xfrm>
          </p:grpSpPr>
          <p:sp>
            <p:nvSpPr>
              <p:cNvPr id="15" name="Chord 14"/>
              <p:cNvSpPr/>
              <p:nvPr/>
            </p:nvSpPr>
            <p:spPr>
              <a:xfrm rot="17516835">
                <a:off x="5925517" y="6023040"/>
                <a:ext cx="368635" cy="322086"/>
              </a:xfrm>
              <a:prstGeom prst="chord">
                <a:avLst/>
              </a:prstGeom>
              <a:solidFill>
                <a:schemeClr val="tx1">
                  <a:lumMod val="65000"/>
                  <a:lumOff val="3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6" name="Chord 15"/>
              <p:cNvSpPr/>
              <p:nvPr/>
            </p:nvSpPr>
            <p:spPr>
              <a:xfrm rot="17516835">
                <a:off x="6495795" y="6004595"/>
                <a:ext cx="368635" cy="322086"/>
              </a:xfrm>
              <a:prstGeom prst="chord">
                <a:avLst/>
              </a:prstGeom>
              <a:solidFill>
                <a:schemeClr val="tx1">
                  <a:lumMod val="65000"/>
                  <a:lumOff val="3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17" name="Man4"/>
              <p:cNvPicPr>
                <a:picLocks noChangeAspect="1" noChangeArrowheads="1"/>
              </p:cNvPicPr>
              <p:nvPr/>
            </p:nvPicPr>
            <p:blipFill rotWithShape="1">
              <a:blip r:embed="rId2">
                <a:extLst>
                  <a:ext uri="{28A0092B-C50C-407E-A947-70E740481C1C}">
                    <a14:useLocalDpi xmlns:a14="http://schemas.microsoft.com/office/drawing/2010/main"/>
                  </a:ext>
                </a:extLst>
              </a:blip>
              <a:srcRect b="28870"/>
              <a:stretch/>
            </p:blipFill>
            <p:spPr bwMode="auto">
              <a:xfrm>
                <a:off x="5648620" y="2035239"/>
                <a:ext cx="1439845" cy="2857461"/>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18" name="Flowchart: Manual Operation 26"/>
              <p:cNvSpPr/>
              <p:nvPr/>
            </p:nvSpPr>
            <p:spPr>
              <a:xfrm rot="230863" flipV="1">
                <a:off x="5948053" y="4877276"/>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9" name="Flowchart: Manual Operation 26"/>
              <p:cNvSpPr/>
              <p:nvPr/>
            </p:nvSpPr>
            <p:spPr>
              <a:xfrm rot="21326916" flipV="1">
                <a:off x="6414515" y="4875298"/>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10" name="Rectangle 9"/>
            <p:cNvSpPr/>
            <p:nvPr/>
          </p:nvSpPr>
          <p:spPr>
            <a:xfrm rot="2071293">
              <a:off x="7116138" y="5182286"/>
              <a:ext cx="534683" cy="73532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8" name="Picture 7"/>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480719" y="3035422"/>
            <a:ext cx="5605264" cy="3339746"/>
          </a:xfrm>
          <a:prstGeom prst="rect">
            <a:avLst/>
          </a:prstGeom>
          <a:ln>
            <a:solidFill>
              <a:schemeClr val="tx1"/>
            </a:solidFill>
          </a:ln>
        </p:spPr>
      </p:pic>
      <p:sp>
        <p:nvSpPr>
          <p:cNvPr id="4" name="Rectangle 3">
            <a:extLst>
              <a:ext uri="{FF2B5EF4-FFF2-40B4-BE49-F238E27FC236}">
                <a16:creationId xmlns:a16="http://schemas.microsoft.com/office/drawing/2014/main" id="{2A423828-4389-1915-0B32-29E5DBAE0016}"/>
              </a:ext>
            </a:extLst>
          </p:cNvPr>
          <p:cNvSpPr/>
          <p:nvPr/>
        </p:nvSpPr>
        <p:spPr>
          <a:xfrm>
            <a:off x="475112" y="1493337"/>
            <a:ext cx="8044119" cy="661921"/>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 name="Content Placeholder 2"/>
          <p:cNvSpPr>
            <a:spLocks noGrp="1"/>
          </p:cNvSpPr>
          <p:nvPr>
            <p:ph idx="1"/>
          </p:nvPr>
        </p:nvSpPr>
        <p:spPr>
          <a:xfrm>
            <a:off x="549185" y="1178059"/>
            <a:ext cx="8267700" cy="1130695"/>
          </a:xfrm>
        </p:spPr>
        <p:txBody>
          <a:bodyPr>
            <a:noAutofit/>
          </a:bodyPr>
          <a:lstStyle/>
          <a:p>
            <a:pPr marL="0" indent="0" algn="ctr">
              <a:lnSpc>
                <a:spcPct val="100000"/>
              </a:lnSpc>
              <a:spcBef>
                <a:spcPts val="0"/>
              </a:spcBef>
              <a:buNone/>
            </a:pPr>
            <a:r>
              <a:rPr lang="en-US" sz="3600" b="1" dirty="0">
                <a:latin typeface="Calibri" panose="020F0502020204030204" pitchFamily="34" charset="0"/>
                <a:cs typeface="Calibri" panose="020F0502020204030204" pitchFamily="34" charset="0"/>
              </a:rPr>
              <a:t>On Activity Sheet, use the information on next slide to complete. Fill in answers on “</a:t>
            </a:r>
            <a:r>
              <a:rPr lang="en-US" sz="3600" b="1" dirty="0" err="1">
                <a:latin typeface="Calibri" panose="020F0502020204030204" pitchFamily="34" charset="0"/>
                <a:cs typeface="Calibri" panose="020F0502020204030204" pitchFamily="34" charset="0"/>
              </a:rPr>
              <a:t>Bkn</a:t>
            </a:r>
            <a:r>
              <a:rPr lang="en-US" sz="3600" b="1" dirty="0">
                <a:latin typeface="Calibri" panose="020F0502020204030204" pitchFamily="34" charset="0"/>
                <a:cs typeface="Calibri" panose="020F0502020204030204" pitchFamily="34" charset="0"/>
              </a:rPr>
              <a:t> </a:t>
            </a:r>
            <a:r>
              <a:rPr lang="en-US" sz="3600" b="1" dirty="0" err="1">
                <a:latin typeface="Calibri" panose="020F0502020204030204" pitchFamily="34" charset="0"/>
                <a:cs typeface="Calibri" panose="020F0502020204030204" pitchFamily="34" charset="0"/>
              </a:rPr>
              <a:t>Qty</a:t>
            </a:r>
            <a:r>
              <a:rPr lang="en-US" sz="3600" b="1" dirty="0">
                <a:latin typeface="Calibri" panose="020F0502020204030204" pitchFamily="34" charset="0"/>
                <a:cs typeface="Calibri" panose="020F0502020204030204" pitchFamily="34" charset="0"/>
              </a:rPr>
              <a:t>” column. </a:t>
            </a:r>
          </a:p>
        </p:txBody>
      </p:sp>
    </p:spTree>
    <p:extLst>
      <p:ext uri="{BB962C8B-B14F-4D97-AF65-F5344CB8AC3E}">
        <p14:creationId xmlns:p14="http://schemas.microsoft.com/office/powerpoint/2010/main" val="18787309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afterEffect">
                                  <p:stCondLst>
                                    <p:cond delay="0"/>
                                  </p:stCondLst>
                                  <p:childTnLst>
                                    <p:animMotion origin="layout" path="M 5.55556E-7 -4.44444E-6 L -0.7625 -0.00115 " pathEditMode="relative" rAng="0" ptsTypes="AA">
                                      <p:cBhvr>
                                        <p:cTn id="6" dur="2000" fill="hold"/>
                                        <p:tgtEl>
                                          <p:spTgt spid="7"/>
                                        </p:tgtEl>
                                        <p:attrNameLst>
                                          <p:attrName>ppt_x</p:attrName>
                                          <p:attrName>ppt_y</p:attrName>
                                        </p:attrNameLst>
                                      </p:cBhvr>
                                      <p:rCtr x="-38125" y="-69"/>
                                    </p:animMotion>
                                  </p:childTnLst>
                                </p:cTn>
                              </p:par>
                              <p:par>
                                <p:cTn id="7" presetID="42" presetClass="path" presetSubtype="0" accel="50000" decel="50000" fill="hold" nodeType="withEffect">
                                  <p:stCondLst>
                                    <p:cond delay="0"/>
                                  </p:stCondLst>
                                  <p:childTnLst>
                                    <p:animMotion origin="layout" path="M -2.77778E-7 -3.7037E-6 L -0.57674 -0.00555 " pathEditMode="relative" rAng="0" ptsTypes="AA">
                                      <p:cBhvr>
                                        <p:cTn id="8" dur="2000" fill="hold"/>
                                        <p:tgtEl>
                                          <p:spTgt spid="66"/>
                                        </p:tgtEl>
                                        <p:attrNameLst>
                                          <p:attrName>ppt_x</p:attrName>
                                          <p:attrName>ppt_y</p:attrName>
                                        </p:attrNameLst>
                                      </p:cBhvr>
                                      <p:rCtr x="-28837" y="-278"/>
                                    </p:animMotion>
                                  </p:childTnLst>
                                </p:cTn>
                              </p:par>
                              <p:par>
                                <p:cTn id="9" presetID="42" presetClass="path" presetSubtype="0" accel="50000" decel="50000" fill="hold" nodeType="withEffect">
                                  <p:stCondLst>
                                    <p:cond delay="0"/>
                                  </p:stCondLst>
                                  <p:childTnLst>
                                    <p:animMotion origin="layout" path="M 8.33333E-7 -1.11111E-6 L -0.68368 -0.00347 " pathEditMode="relative" rAng="0" ptsTypes="AA">
                                      <p:cBhvr>
                                        <p:cTn id="10" dur="2000" fill="hold"/>
                                        <p:tgtEl>
                                          <p:spTgt spid="8"/>
                                        </p:tgtEl>
                                        <p:attrNameLst>
                                          <p:attrName>ppt_x</p:attrName>
                                          <p:attrName>ppt_y</p:attrName>
                                        </p:attrNameLst>
                                      </p:cBhvr>
                                      <p:rCtr x="-34184" y="-18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9" name="Group 58"/>
          <p:cNvGrpSpPr/>
          <p:nvPr/>
        </p:nvGrpSpPr>
        <p:grpSpPr>
          <a:xfrm>
            <a:off x="4831029" y="2877524"/>
            <a:ext cx="3585060" cy="3953835"/>
            <a:chOff x="-1" y="2904165"/>
            <a:chExt cx="3585060" cy="3953835"/>
          </a:xfrm>
        </p:grpSpPr>
        <p:sp>
          <p:nvSpPr>
            <p:cNvPr id="60" name="Rectangle 59"/>
            <p:cNvSpPr/>
            <p:nvPr/>
          </p:nvSpPr>
          <p:spPr>
            <a:xfrm>
              <a:off x="0" y="2904165"/>
              <a:ext cx="3522133" cy="395383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p:cNvSpPr txBox="1"/>
            <p:nvPr/>
          </p:nvSpPr>
          <p:spPr>
            <a:xfrm>
              <a:off x="-1" y="3105590"/>
              <a:ext cx="3522134" cy="461665"/>
            </a:xfrm>
            <a:prstGeom prst="rect">
              <a:avLst/>
            </a:prstGeom>
            <a:noFill/>
          </p:spPr>
          <p:txBody>
            <a:bodyPr wrap="square" rtlCol="0">
              <a:spAutoFit/>
            </a:bodyPr>
            <a:lstStyle/>
            <a:p>
              <a:r>
                <a:rPr lang="en-US" sz="2400" dirty="0">
                  <a:latin typeface="Ink Free" panose="03080402000500000000" pitchFamily="66" charset="0"/>
                </a:rPr>
                <a:t>Seasoning salt- ½ case</a:t>
              </a:r>
            </a:p>
          </p:txBody>
        </p:sp>
        <p:sp>
          <p:nvSpPr>
            <p:cNvPr id="62" name="TextBox 61"/>
            <p:cNvSpPr txBox="1"/>
            <p:nvPr/>
          </p:nvSpPr>
          <p:spPr>
            <a:xfrm>
              <a:off x="62925" y="3567255"/>
              <a:ext cx="3522134" cy="461665"/>
            </a:xfrm>
            <a:prstGeom prst="rect">
              <a:avLst/>
            </a:prstGeom>
            <a:noFill/>
          </p:spPr>
          <p:txBody>
            <a:bodyPr wrap="square" rtlCol="0">
              <a:spAutoFit/>
            </a:bodyPr>
            <a:lstStyle/>
            <a:p>
              <a:r>
                <a:rPr lang="en-US" sz="2400" dirty="0">
                  <a:latin typeface="Ink Free" panose="03080402000500000000" pitchFamily="66" charset="0"/>
                </a:rPr>
                <a:t>Mayo- ½ case</a:t>
              </a:r>
            </a:p>
          </p:txBody>
        </p:sp>
        <p:sp>
          <p:nvSpPr>
            <p:cNvPr id="63" name="TextBox 62"/>
            <p:cNvSpPr txBox="1"/>
            <p:nvPr/>
          </p:nvSpPr>
          <p:spPr>
            <a:xfrm>
              <a:off x="50340" y="4035850"/>
              <a:ext cx="3522134" cy="461665"/>
            </a:xfrm>
            <a:prstGeom prst="rect">
              <a:avLst/>
            </a:prstGeom>
            <a:noFill/>
          </p:spPr>
          <p:txBody>
            <a:bodyPr wrap="square" rtlCol="0">
              <a:spAutoFit/>
            </a:bodyPr>
            <a:lstStyle/>
            <a:p>
              <a:r>
                <a:rPr lang="en-US" sz="2400" dirty="0">
                  <a:latin typeface="Ink Free" panose="03080402000500000000" pitchFamily="66" charset="0"/>
                </a:rPr>
                <a:t>Taco sauce- ½ case</a:t>
              </a:r>
            </a:p>
          </p:txBody>
        </p:sp>
        <p:sp>
          <p:nvSpPr>
            <p:cNvPr id="64" name="TextBox 63"/>
            <p:cNvSpPr txBox="1"/>
            <p:nvPr/>
          </p:nvSpPr>
          <p:spPr>
            <a:xfrm>
              <a:off x="37754" y="4613812"/>
              <a:ext cx="3522134" cy="461665"/>
            </a:xfrm>
            <a:prstGeom prst="rect">
              <a:avLst/>
            </a:prstGeom>
            <a:noFill/>
          </p:spPr>
          <p:txBody>
            <a:bodyPr wrap="square" rtlCol="0">
              <a:spAutoFit/>
            </a:bodyPr>
            <a:lstStyle/>
            <a:p>
              <a:r>
                <a:rPr lang="en-US" sz="2400" dirty="0">
                  <a:latin typeface="Ink Free" panose="03080402000500000000" pitchFamily="66" charset="0"/>
                </a:rPr>
                <a:t>Tomato paste- 2 missing</a:t>
              </a:r>
            </a:p>
          </p:txBody>
        </p:sp>
        <p:sp>
          <p:nvSpPr>
            <p:cNvPr id="65" name="TextBox 64"/>
            <p:cNvSpPr txBox="1"/>
            <p:nvPr/>
          </p:nvSpPr>
          <p:spPr>
            <a:xfrm>
              <a:off x="25170" y="5115546"/>
              <a:ext cx="3522134" cy="461665"/>
            </a:xfrm>
            <a:prstGeom prst="rect">
              <a:avLst/>
            </a:prstGeom>
            <a:noFill/>
          </p:spPr>
          <p:txBody>
            <a:bodyPr wrap="square" rtlCol="0">
              <a:spAutoFit/>
            </a:bodyPr>
            <a:lstStyle/>
            <a:p>
              <a:r>
                <a:rPr lang="en-US" sz="2400" dirty="0">
                  <a:latin typeface="Ink Free" panose="03080402000500000000" pitchFamily="66" charset="0"/>
                </a:rPr>
                <a:t>Relish- almost full</a:t>
              </a:r>
            </a:p>
          </p:txBody>
        </p:sp>
        <p:sp>
          <p:nvSpPr>
            <p:cNvPr id="66" name="TextBox 65"/>
            <p:cNvSpPr txBox="1"/>
            <p:nvPr/>
          </p:nvSpPr>
          <p:spPr>
            <a:xfrm>
              <a:off x="50340" y="5647061"/>
              <a:ext cx="3522134" cy="461665"/>
            </a:xfrm>
            <a:prstGeom prst="rect">
              <a:avLst/>
            </a:prstGeom>
            <a:noFill/>
          </p:spPr>
          <p:txBody>
            <a:bodyPr wrap="square" rtlCol="0">
              <a:spAutoFit/>
            </a:bodyPr>
            <a:lstStyle/>
            <a:p>
              <a:r>
                <a:rPr lang="en-US" sz="2400" dirty="0">
                  <a:latin typeface="Ink Free" panose="03080402000500000000" pitchFamily="66" charset="0"/>
                </a:rPr>
                <a:t>Tuna- ½ case</a:t>
              </a:r>
            </a:p>
          </p:txBody>
        </p:sp>
      </p:grpSp>
      <p:sp>
        <p:nvSpPr>
          <p:cNvPr id="2" name="Title 1"/>
          <p:cNvSpPr>
            <a:spLocks noGrp="1"/>
          </p:cNvSpPr>
          <p:nvPr>
            <p:ph type="title"/>
          </p:nvPr>
        </p:nvSpPr>
        <p:spPr>
          <a:xfrm>
            <a:off x="394137" y="186635"/>
            <a:ext cx="4207055" cy="459360"/>
          </a:xfrm>
        </p:spPr>
        <p:txBody>
          <a:bodyPr>
            <a:normAutofit/>
          </a:bodyPr>
          <a:lstStyle/>
          <a:p>
            <a:r>
              <a:rPr lang="en-US" sz="2400" b="1" dirty="0">
                <a:latin typeface="Calibri" panose="020F0502020204030204" pitchFamily="34" charset="0"/>
                <a:cs typeface="Calibri" panose="020F0502020204030204" pitchFamily="34" charset="0"/>
              </a:rPr>
              <a:t>Individual or Decimal Activity 1</a:t>
            </a:r>
          </a:p>
        </p:txBody>
      </p:sp>
      <p:grpSp>
        <p:nvGrpSpPr>
          <p:cNvPr id="12" name="Group 11"/>
          <p:cNvGrpSpPr/>
          <p:nvPr/>
        </p:nvGrpSpPr>
        <p:grpSpPr>
          <a:xfrm>
            <a:off x="1630996" y="2764465"/>
            <a:ext cx="1511786" cy="3744213"/>
            <a:chOff x="5648620" y="2035239"/>
            <a:chExt cx="1439845" cy="4333161"/>
          </a:xfrm>
        </p:grpSpPr>
        <p:sp>
          <p:nvSpPr>
            <p:cNvPr id="20" name="Chord 19"/>
            <p:cNvSpPr/>
            <p:nvPr/>
          </p:nvSpPr>
          <p:spPr>
            <a:xfrm rot="17516835">
              <a:off x="5925517" y="6023040"/>
              <a:ext cx="368635" cy="322086"/>
            </a:xfrm>
            <a:prstGeom prst="chord">
              <a:avLst/>
            </a:prstGeom>
            <a:solidFill>
              <a:schemeClr val="tx1">
                <a:lumMod val="65000"/>
                <a:lumOff val="3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21" name="Chord 20"/>
            <p:cNvSpPr/>
            <p:nvPr/>
          </p:nvSpPr>
          <p:spPr>
            <a:xfrm rot="17516835">
              <a:off x="6495795" y="6004595"/>
              <a:ext cx="368635" cy="322086"/>
            </a:xfrm>
            <a:prstGeom prst="chord">
              <a:avLst/>
            </a:prstGeom>
            <a:solidFill>
              <a:schemeClr val="tx1">
                <a:lumMod val="65000"/>
                <a:lumOff val="3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22" name="Man4"/>
            <p:cNvPicPr>
              <a:picLocks noChangeAspect="1" noChangeArrowheads="1"/>
            </p:cNvPicPr>
            <p:nvPr/>
          </p:nvPicPr>
          <p:blipFill rotWithShape="1">
            <a:blip r:embed="rId2">
              <a:extLst>
                <a:ext uri="{28A0092B-C50C-407E-A947-70E740481C1C}">
                  <a14:useLocalDpi xmlns:a14="http://schemas.microsoft.com/office/drawing/2010/main"/>
                </a:ext>
              </a:extLst>
            </a:blip>
            <a:srcRect b="28870"/>
            <a:stretch/>
          </p:blipFill>
          <p:spPr bwMode="auto">
            <a:xfrm>
              <a:off x="5648620" y="2035239"/>
              <a:ext cx="1439845" cy="2857461"/>
            </a:xfrm>
            <a:prstGeom prst="rect">
              <a:avLst/>
            </a:prstGeom>
            <a:noFill/>
            <a:extLst>
              <a:ext uri="{909E8E84-426E-40DD-AFC4-6F175D3DCCD1}">
                <a14:hiddenFill xmlns:a14="http://schemas.microsoft.com/office/drawing/2010/main">
                  <a:solidFill>
                    <a:srgbClr val="FFFFFF"/>
                  </a:solidFill>
                </a14:hiddenFill>
              </a:ext>
            </a:extLst>
          </p:spPr>
        </p:pic>
        <p:sp>
          <p:nvSpPr>
            <p:cNvPr id="23" name="Flowchart: Manual Operation 26"/>
            <p:cNvSpPr/>
            <p:nvPr/>
          </p:nvSpPr>
          <p:spPr>
            <a:xfrm rot="230863" flipV="1">
              <a:off x="5948053" y="4877276"/>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4" name="Flowchart: Manual Operation 26"/>
            <p:cNvSpPr/>
            <p:nvPr/>
          </p:nvSpPr>
          <p:spPr>
            <a:xfrm rot="21326916" flipV="1">
              <a:off x="6414515" y="4875298"/>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13" name="Rectangle 12"/>
          <p:cNvSpPr/>
          <p:nvPr/>
        </p:nvSpPr>
        <p:spPr>
          <a:xfrm rot="2071293">
            <a:off x="1957045" y="4866124"/>
            <a:ext cx="534683" cy="73532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Picture 8"/>
          <p:cNvPicPr>
            <a:picLocks noChangeAspect="1"/>
          </p:cNvPicPr>
          <p:nvPr/>
        </p:nvPicPr>
        <p:blipFill rotWithShape="1">
          <a:blip r:embed="rId3" cstate="email">
            <a:extLst>
              <a:ext uri="{28A0092B-C50C-407E-A947-70E740481C1C}">
                <a14:useLocalDpi xmlns:a14="http://schemas.microsoft.com/office/drawing/2010/main"/>
              </a:ext>
            </a:extLst>
          </a:blip>
          <a:srcRect t="1153" r="24916"/>
          <a:stretch/>
        </p:blipFill>
        <p:spPr>
          <a:xfrm>
            <a:off x="3622814" y="2933699"/>
            <a:ext cx="5521186" cy="2531345"/>
          </a:xfrm>
          <a:prstGeom prst="rect">
            <a:avLst/>
          </a:prstGeom>
          <a:ln>
            <a:solidFill>
              <a:schemeClr val="tx1"/>
            </a:solidFill>
          </a:ln>
        </p:spPr>
      </p:pic>
      <p:pic>
        <p:nvPicPr>
          <p:cNvPr id="41" name="Picture 40"/>
          <p:cNvPicPr>
            <a:picLocks noChangeAspect="1"/>
          </p:cNvPicPr>
          <p:nvPr/>
        </p:nvPicPr>
        <p:blipFill rotWithShape="1">
          <a:blip r:embed="rId4" cstate="email">
            <a:extLst>
              <a:ext uri="{28A0092B-C50C-407E-A947-70E740481C1C}">
                <a14:useLocalDpi xmlns:a14="http://schemas.microsoft.com/office/drawing/2010/main"/>
              </a:ext>
            </a:extLst>
          </a:blip>
          <a:srcRect l="8641" t="12499" r="83628" b="75138"/>
          <a:stretch/>
        </p:blipFill>
        <p:spPr>
          <a:xfrm>
            <a:off x="7186528" y="3213827"/>
            <a:ext cx="344571" cy="218873"/>
          </a:xfrm>
          <a:prstGeom prst="rect">
            <a:avLst/>
          </a:prstGeom>
        </p:spPr>
      </p:pic>
      <p:sp>
        <p:nvSpPr>
          <p:cNvPr id="50" name="TextBox 49"/>
          <p:cNvSpPr txBox="1"/>
          <p:nvPr/>
        </p:nvSpPr>
        <p:spPr>
          <a:xfrm>
            <a:off x="31920" y="3101533"/>
            <a:ext cx="3200401" cy="461665"/>
          </a:xfrm>
          <a:prstGeom prst="rect">
            <a:avLst/>
          </a:prstGeom>
          <a:solidFill>
            <a:srgbClr val="FFFF00"/>
          </a:solidFill>
          <a:ln>
            <a:solidFill>
              <a:srgbClr val="FFFF00"/>
            </a:solidFill>
          </a:ln>
        </p:spPr>
        <p:txBody>
          <a:bodyPr wrap="square" rtlCol="0">
            <a:spAutoFit/>
          </a:bodyPr>
          <a:lstStyle/>
          <a:p>
            <a:r>
              <a:rPr lang="en-US" sz="2400" dirty="0">
                <a:latin typeface="Ink Free" panose="03080402000500000000" pitchFamily="66" charset="0"/>
              </a:rPr>
              <a:t>Seasoning salt- ½ case</a:t>
            </a:r>
          </a:p>
        </p:txBody>
      </p:sp>
      <p:sp>
        <p:nvSpPr>
          <p:cNvPr id="51" name="TextBox 50"/>
          <p:cNvSpPr txBox="1"/>
          <p:nvPr/>
        </p:nvSpPr>
        <p:spPr>
          <a:xfrm>
            <a:off x="3968496" y="5751576"/>
            <a:ext cx="4958935" cy="830997"/>
          </a:xfrm>
          <a:prstGeom prst="rect">
            <a:avLst/>
          </a:prstGeom>
          <a:solidFill>
            <a:schemeClr val="bg1"/>
          </a:solidFill>
          <a:ln w="28575">
            <a:solidFill>
              <a:srgbClr val="FF0000"/>
            </a:solidFill>
          </a:ln>
        </p:spPr>
        <p:txBody>
          <a:bodyPr wrap="square" rtlCol="0">
            <a:spAutoFit/>
          </a:bodyPr>
          <a:lstStyle/>
          <a:p>
            <a:pPr algn="ctr"/>
            <a:r>
              <a:rPr lang="en-US" sz="2400" dirty="0">
                <a:latin typeface="Calibri" panose="020F0502020204030204" pitchFamily="34" charset="0"/>
                <a:cs typeface="Calibri" panose="020F0502020204030204" pitchFamily="34" charset="0"/>
              </a:rPr>
              <a:t>Remember to pay attention to the case and broken description details.</a:t>
            </a:r>
          </a:p>
        </p:txBody>
      </p:sp>
      <p:sp>
        <p:nvSpPr>
          <p:cNvPr id="54" name="Up Arrow 53"/>
          <p:cNvSpPr/>
          <p:nvPr/>
        </p:nvSpPr>
        <p:spPr>
          <a:xfrm rot="18913138">
            <a:off x="5329095" y="5067099"/>
            <a:ext cx="484632" cy="662670"/>
          </a:xfrm>
          <a:prstGeom prst="up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Up Arrow 55"/>
          <p:cNvSpPr/>
          <p:nvPr/>
        </p:nvSpPr>
        <p:spPr>
          <a:xfrm rot="18913138">
            <a:off x="8173773" y="5067099"/>
            <a:ext cx="484632" cy="662670"/>
          </a:xfrm>
          <a:prstGeom prst="up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7095744" y="3078950"/>
            <a:ext cx="604283" cy="450919"/>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2A423828-4389-1915-0B32-29E5DBAE0016}"/>
              </a:ext>
            </a:extLst>
          </p:cNvPr>
          <p:cNvSpPr/>
          <p:nvPr/>
        </p:nvSpPr>
        <p:spPr>
          <a:xfrm>
            <a:off x="549940" y="1547263"/>
            <a:ext cx="8044119" cy="661921"/>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 name="Content Placeholder 2"/>
          <p:cNvSpPr>
            <a:spLocks noGrp="1"/>
          </p:cNvSpPr>
          <p:nvPr>
            <p:ph idx="1"/>
          </p:nvPr>
        </p:nvSpPr>
        <p:spPr>
          <a:xfrm>
            <a:off x="492009" y="1320176"/>
            <a:ext cx="8275378" cy="1011864"/>
          </a:xfrm>
        </p:spPr>
        <p:txBody>
          <a:bodyPr>
            <a:noAutofit/>
          </a:bodyPr>
          <a:lstStyle/>
          <a:p>
            <a:pPr marL="0" indent="0">
              <a:buNone/>
            </a:pPr>
            <a:r>
              <a:rPr lang="en-US" sz="2800" b="1" dirty="0">
                <a:latin typeface="Calibri" panose="020F0502020204030204" pitchFamily="34" charset="0"/>
                <a:cs typeface="Calibri" panose="020F0502020204030204" pitchFamily="34" charset="0"/>
              </a:rPr>
              <a:t>What are the correct values and form (decimal or each number) that should be entered into broken quantity?</a:t>
            </a:r>
          </a:p>
        </p:txBody>
      </p:sp>
    </p:spTree>
    <p:extLst>
      <p:ext uri="{BB962C8B-B14F-4D97-AF65-F5344CB8AC3E}">
        <p14:creationId xmlns:p14="http://schemas.microsoft.com/office/powerpoint/2010/main" val="38467672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0-#ppt_w/2"/>
                                          </p:val>
                                        </p:tav>
                                        <p:tav tm="100000">
                                          <p:val>
                                            <p:strVal val="#ppt_x"/>
                                          </p:val>
                                        </p:tav>
                                      </p:tavLst>
                                    </p:anim>
                                    <p:anim calcmode="lin" valueType="num">
                                      <p:cBhvr additive="base">
                                        <p:cTn id="8" dur="500" fill="hold"/>
                                        <p:tgtEl>
                                          <p:spTgt spid="12"/>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59"/>
                                        </p:tgtEl>
                                        <p:attrNameLst>
                                          <p:attrName>style.visibility</p:attrName>
                                        </p:attrNameLst>
                                      </p:cBhvr>
                                      <p:to>
                                        <p:strVal val="visible"/>
                                      </p:to>
                                    </p:set>
                                    <p:animEffect transition="in" filter="fade">
                                      <p:cBhvr>
                                        <p:cTn id="15" dur="500"/>
                                        <p:tgtEl>
                                          <p:spTgt spid="59"/>
                                        </p:tgtEl>
                                      </p:cBhvr>
                                    </p:animEffect>
                                  </p:childTnLst>
                                </p:cTn>
                              </p:par>
                            </p:childTnLst>
                          </p:cTn>
                        </p:par>
                      </p:childTnLst>
                    </p:cTn>
                  </p:par>
                  <p:par>
                    <p:cTn id="16" fill="hold">
                      <p:stCondLst>
                        <p:cond delay="indefinite"/>
                      </p:stCondLst>
                      <p:childTnLst>
                        <p:par>
                          <p:cTn id="17" fill="hold">
                            <p:stCondLst>
                              <p:cond delay="0"/>
                            </p:stCondLst>
                            <p:childTnLst>
                              <p:par>
                                <p:cTn id="18" presetID="35" presetClass="path" presetSubtype="0" accel="50000" decel="50000" fill="hold" nodeType="clickEffect">
                                  <p:stCondLst>
                                    <p:cond delay="0"/>
                                  </p:stCondLst>
                                  <p:childTnLst>
                                    <p:animMotion origin="layout" path="M 4.44444E-6 -3.7037E-7 L -0.52796 0.00324 " pathEditMode="relative" rAng="0" ptsTypes="AA">
                                      <p:cBhvr>
                                        <p:cTn id="19" dur="2000" fill="hold"/>
                                        <p:tgtEl>
                                          <p:spTgt spid="59"/>
                                        </p:tgtEl>
                                        <p:attrNameLst>
                                          <p:attrName>ppt_x</p:attrName>
                                          <p:attrName>ppt_y</p:attrName>
                                        </p:attrNameLst>
                                      </p:cBhvr>
                                      <p:rCtr x="-26406" y="162"/>
                                    </p:animMotion>
                                  </p:childTnLst>
                                </p:cTn>
                              </p:par>
                              <p:par>
                                <p:cTn id="20" presetID="10" presetClass="exit" presetSubtype="0" fill="hold" nodeType="withEffect">
                                  <p:stCondLst>
                                    <p:cond delay="0"/>
                                  </p:stCondLst>
                                  <p:childTnLst>
                                    <p:animEffect transition="out" filter="fade">
                                      <p:cBhvr>
                                        <p:cTn id="21" dur="500"/>
                                        <p:tgtEl>
                                          <p:spTgt spid="12"/>
                                        </p:tgtEl>
                                      </p:cBhvr>
                                    </p:animEffect>
                                    <p:set>
                                      <p:cBhvr>
                                        <p:cTn id="22" dur="1" fill="hold">
                                          <p:stCondLst>
                                            <p:cond delay="499"/>
                                          </p:stCondLst>
                                        </p:cTn>
                                        <p:tgtEl>
                                          <p:spTgt spid="12"/>
                                        </p:tgtEl>
                                        <p:attrNameLst>
                                          <p:attrName>style.visibility</p:attrName>
                                        </p:attrNameLst>
                                      </p:cBhvr>
                                      <p:to>
                                        <p:strVal val="hidden"/>
                                      </p:to>
                                    </p:set>
                                  </p:childTnLst>
                                </p:cTn>
                              </p:par>
                              <p:par>
                                <p:cTn id="23" presetID="10" presetClass="exit" presetSubtype="0" fill="hold" grpId="1" nodeType="withEffect">
                                  <p:stCondLst>
                                    <p:cond delay="0"/>
                                  </p:stCondLst>
                                  <p:childTnLst>
                                    <p:animEffect transition="out" filter="fade">
                                      <p:cBhvr>
                                        <p:cTn id="24" dur="500"/>
                                        <p:tgtEl>
                                          <p:spTgt spid="13"/>
                                        </p:tgtEl>
                                      </p:cBhvr>
                                    </p:animEffect>
                                    <p:set>
                                      <p:cBhvr>
                                        <p:cTn id="25" dur="1" fill="hold">
                                          <p:stCondLst>
                                            <p:cond delay="499"/>
                                          </p:stCondLst>
                                        </p:cTn>
                                        <p:tgtEl>
                                          <p:spTgt spid="13"/>
                                        </p:tgtEl>
                                        <p:attrNameLst>
                                          <p:attrName>style.visibility</p:attrName>
                                        </p:attrNameLst>
                                      </p:cBhvr>
                                      <p:to>
                                        <p:strVal val="hidden"/>
                                      </p:to>
                                    </p:set>
                                  </p:childTnLst>
                                </p:cTn>
                              </p:par>
                            </p:childTnLst>
                          </p:cTn>
                        </p:par>
                        <p:par>
                          <p:cTn id="26" fill="hold">
                            <p:stCondLst>
                              <p:cond delay="2000"/>
                            </p:stCondLst>
                            <p:childTnLst>
                              <p:par>
                                <p:cTn id="27" presetID="2" presetClass="entr" presetSubtype="2" fill="hold" nodeType="afterEffect">
                                  <p:stCondLst>
                                    <p:cond delay="0"/>
                                  </p:stCondLst>
                                  <p:childTnLst>
                                    <p:set>
                                      <p:cBhvr>
                                        <p:cTn id="28" dur="1" fill="hold">
                                          <p:stCondLst>
                                            <p:cond delay="0"/>
                                          </p:stCondLst>
                                        </p:cTn>
                                        <p:tgtEl>
                                          <p:spTgt spid="9"/>
                                        </p:tgtEl>
                                        <p:attrNameLst>
                                          <p:attrName>style.visibility</p:attrName>
                                        </p:attrNameLst>
                                      </p:cBhvr>
                                      <p:to>
                                        <p:strVal val="visible"/>
                                      </p:to>
                                    </p:set>
                                    <p:anim calcmode="lin" valueType="num">
                                      <p:cBhvr additive="base">
                                        <p:cTn id="29" dur="500" fill="hold"/>
                                        <p:tgtEl>
                                          <p:spTgt spid="9"/>
                                        </p:tgtEl>
                                        <p:attrNameLst>
                                          <p:attrName>ppt_x</p:attrName>
                                        </p:attrNameLst>
                                      </p:cBhvr>
                                      <p:tavLst>
                                        <p:tav tm="0">
                                          <p:val>
                                            <p:strVal val="1+#ppt_w/2"/>
                                          </p:val>
                                        </p:tav>
                                        <p:tav tm="100000">
                                          <p:val>
                                            <p:strVal val="#ppt_x"/>
                                          </p:val>
                                        </p:tav>
                                      </p:tavLst>
                                    </p:anim>
                                    <p:anim calcmode="lin" valueType="num">
                                      <p:cBhvr additive="base">
                                        <p:cTn id="30" dur="500" fill="hold"/>
                                        <p:tgtEl>
                                          <p:spTgt spid="9"/>
                                        </p:tgtEl>
                                        <p:attrNameLst>
                                          <p:attrName>ppt_y</p:attrName>
                                        </p:attrNameLst>
                                      </p:cBhvr>
                                      <p:tavLst>
                                        <p:tav tm="0">
                                          <p:val>
                                            <p:strVal val="#ppt_y"/>
                                          </p:val>
                                        </p:tav>
                                        <p:tav tm="100000">
                                          <p:val>
                                            <p:strVal val="#ppt_y"/>
                                          </p:val>
                                        </p:tav>
                                      </p:tavLst>
                                    </p:anim>
                                  </p:childTnLst>
                                </p:cTn>
                              </p:par>
                            </p:childTnLst>
                          </p:cTn>
                        </p:par>
                        <p:par>
                          <p:cTn id="31" fill="hold">
                            <p:stCondLst>
                              <p:cond delay="2500"/>
                            </p:stCondLst>
                            <p:childTnLst>
                              <p:par>
                                <p:cTn id="32" presetID="22" presetClass="entr" presetSubtype="8" fill="hold" grpId="0" nodeType="afterEffect">
                                  <p:stCondLst>
                                    <p:cond delay="500"/>
                                  </p:stCondLst>
                                  <p:childTnLst>
                                    <p:set>
                                      <p:cBhvr>
                                        <p:cTn id="33" dur="1" fill="hold">
                                          <p:stCondLst>
                                            <p:cond delay="0"/>
                                          </p:stCondLst>
                                        </p:cTn>
                                        <p:tgtEl>
                                          <p:spTgt spid="50"/>
                                        </p:tgtEl>
                                        <p:attrNameLst>
                                          <p:attrName>style.visibility</p:attrName>
                                        </p:attrNameLst>
                                      </p:cBhvr>
                                      <p:to>
                                        <p:strVal val="visible"/>
                                      </p:to>
                                    </p:set>
                                    <p:animEffect transition="in" filter="wipe(left)">
                                      <p:cBhvr>
                                        <p:cTn id="34" dur="1000"/>
                                        <p:tgtEl>
                                          <p:spTgt spid="50"/>
                                        </p:tgtEl>
                                      </p:cBhvr>
                                    </p:animEffect>
                                  </p:childTnLst>
                                </p:cTn>
                              </p:par>
                            </p:childTnLst>
                          </p:cTn>
                        </p:par>
                        <p:par>
                          <p:cTn id="35" fill="hold">
                            <p:stCondLst>
                              <p:cond delay="4000"/>
                            </p:stCondLst>
                            <p:childTnLst>
                              <p:par>
                                <p:cTn id="36" presetID="2" presetClass="entr" presetSubtype="4" fill="hold" grpId="0" nodeType="afterEffect">
                                  <p:stCondLst>
                                    <p:cond delay="0"/>
                                  </p:stCondLst>
                                  <p:childTnLst>
                                    <p:set>
                                      <p:cBhvr>
                                        <p:cTn id="37" dur="1" fill="hold">
                                          <p:stCondLst>
                                            <p:cond delay="0"/>
                                          </p:stCondLst>
                                        </p:cTn>
                                        <p:tgtEl>
                                          <p:spTgt spid="54"/>
                                        </p:tgtEl>
                                        <p:attrNameLst>
                                          <p:attrName>style.visibility</p:attrName>
                                        </p:attrNameLst>
                                      </p:cBhvr>
                                      <p:to>
                                        <p:strVal val="visible"/>
                                      </p:to>
                                    </p:set>
                                    <p:anim calcmode="lin" valueType="num">
                                      <p:cBhvr additive="base">
                                        <p:cTn id="38" dur="500" fill="hold"/>
                                        <p:tgtEl>
                                          <p:spTgt spid="54"/>
                                        </p:tgtEl>
                                        <p:attrNameLst>
                                          <p:attrName>ppt_x</p:attrName>
                                        </p:attrNameLst>
                                      </p:cBhvr>
                                      <p:tavLst>
                                        <p:tav tm="0">
                                          <p:val>
                                            <p:strVal val="#ppt_x"/>
                                          </p:val>
                                        </p:tav>
                                        <p:tav tm="100000">
                                          <p:val>
                                            <p:strVal val="#ppt_x"/>
                                          </p:val>
                                        </p:tav>
                                      </p:tavLst>
                                    </p:anim>
                                    <p:anim calcmode="lin" valueType="num">
                                      <p:cBhvr additive="base">
                                        <p:cTn id="39" dur="500" fill="hold"/>
                                        <p:tgtEl>
                                          <p:spTgt spid="54"/>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56"/>
                                        </p:tgtEl>
                                        <p:attrNameLst>
                                          <p:attrName>style.visibility</p:attrName>
                                        </p:attrNameLst>
                                      </p:cBhvr>
                                      <p:to>
                                        <p:strVal val="visible"/>
                                      </p:to>
                                    </p:set>
                                    <p:anim calcmode="lin" valueType="num">
                                      <p:cBhvr additive="base">
                                        <p:cTn id="42" dur="500" fill="hold"/>
                                        <p:tgtEl>
                                          <p:spTgt spid="56"/>
                                        </p:tgtEl>
                                        <p:attrNameLst>
                                          <p:attrName>ppt_x</p:attrName>
                                        </p:attrNameLst>
                                      </p:cBhvr>
                                      <p:tavLst>
                                        <p:tav tm="0">
                                          <p:val>
                                            <p:strVal val="#ppt_x"/>
                                          </p:val>
                                        </p:tav>
                                        <p:tav tm="100000">
                                          <p:val>
                                            <p:strVal val="#ppt_x"/>
                                          </p:val>
                                        </p:tav>
                                      </p:tavLst>
                                    </p:anim>
                                    <p:anim calcmode="lin" valueType="num">
                                      <p:cBhvr additive="base">
                                        <p:cTn id="43" dur="500" fill="hold"/>
                                        <p:tgtEl>
                                          <p:spTgt spid="56"/>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51"/>
                                        </p:tgtEl>
                                        <p:attrNameLst>
                                          <p:attrName>style.visibility</p:attrName>
                                        </p:attrNameLst>
                                      </p:cBhvr>
                                      <p:to>
                                        <p:strVal val="visible"/>
                                      </p:to>
                                    </p:set>
                                    <p:anim calcmode="lin" valueType="num">
                                      <p:cBhvr additive="base">
                                        <p:cTn id="46" dur="500" fill="hold"/>
                                        <p:tgtEl>
                                          <p:spTgt spid="51"/>
                                        </p:tgtEl>
                                        <p:attrNameLst>
                                          <p:attrName>ppt_x</p:attrName>
                                        </p:attrNameLst>
                                      </p:cBhvr>
                                      <p:tavLst>
                                        <p:tav tm="0">
                                          <p:val>
                                            <p:strVal val="#ppt_x"/>
                                          </p:val>
                                        </p:tav>
                                        <p:tav tm="100000">
                                          <p:val>
                                            <p:strVal val="#ppt_x"/>
                                          </p:val>
                                        </p:tav>
                                      </p:tavLst>
                                    </p:anim>
                                    <p:anim calcmode="lin" valueType="num">
                                      <p:cBhvr additive="base">
                                        <p:cTn id="47" dur="500" fill="hold"/>
                                        <p:tgtEl>
                                          <p:spTgt spid="51"/>
                                        </p:tgtEl>
                                        <p:attrNameLst>
                                          <p:attrName>ppt_y</p:attrName>
                                        </p:attrNameLst>
                                      </p:cBhvr>
                                      <p:tavLst>
                                        <p:tav tm="0">
                                          <p:val>
                                            <p:strVal val="1+#ppt_h/2"/>
                                          </p:val>
                                        </p:tav>
                                        <p:tav tm="100000">
                                          <p:val>
                                            <p:strVal val="#ppt_y"/>
                                          </p:val>
                                        </p:tav>
                                      </p:tavLst>
                                    </p:anim>
                                  </p:childTnLst>
                                </p:cTn>
                              </p:par>
                            </p:childTnLst>
                          </p:cTn>
                        </p:par>
                      </p:childTnLst>
                    </p:cTn>
                  </p:par>
                  <p:par>
                    <p:cTn id="48" fill="hold">
                      <p:stCondLst>
                        <p:cond delay="indefinite"/>
                      </p:stCondLst>
                      <p:childTnLst>
                        <p:par>
                          <p:cTn id="49" fill="hold">
                            <p:stCondLst>
                              <p:cond delay="0"/>
                            </p:stCondLst>
                            <p:childTnLst>
                              <p:par>
                                <p:cTn id="50" presetID="1" presetClass="entr" presetSubtype="0" fill="hold" nodeType="clickEffect">
                                  <p:stCondLst>
                                    <p:cond delay="0"/>
                                  </p:stCondLst>
                                  <p:childTnLst>
                                    <p:set>
                                      <p:cBhvr>
                                        <p:cTn id="51" dur="1" fill="hold">
                                          <p:stCondLst>
                                            <p:cond delay="0"/>
                                          </p:stCondLst>
                                        </p:cTn>
                                        <p:tgtEl>
                                          <p:spTgt spid="41"/>
                                        </p:tgtEl>
                                        <p:attrNameLst>
                                          <p:attrName>style.visibility</p:attrName>
                                        </p:attrNameLst>
                                      </p:cBhvr>
                                      <p:to>
                                        <p:strVal val="visible"/>
                                      </p:to>
                                    </p:set>
                                  </p:childTnLst>
                                </p:cTn>
                              </p:par>
                              <p:par>
                                <p:cTn id="52" presetID="6" presetClass="emph" presetSubtype="0" fill="hold" nodeType="withEffect">
                                  <p:stCondLst>
                                    <p:cond delay="0"/>
                                  </p:stCondLst>
                                  <p:childTnLst>
                                    <p:animScale>
                                      <p:cBhvr>
                                        <p:cTn id="53" dur="2000" fill="hold"/>
                                        <p:tgtEl>
                                          <p:spTgt spid="41"/>
                                        </p:tgtEl>
                                      </p:cBhvr>
                                      <p:by x="150000" y="150000"/>
                                    </p:animScale>
                                  </p:childTnLst>
                                </p:cTn>
                              </p:par>
                              <p:par>
                                <p:cTn id="54" presetID="21" presetClass="entr" presetSubtype="1" fill="hold" grpId="0" nodeType="withEffect">
                                  <p:stCondLst>
                                    <p:cond delay="0"/>
                                  </p:stCondLst>
                                  <p:childTnLst>
                                    <p:set>
                                      <p:cBhvr>
                                        <p:cTn id="55" dur="1" fill="hold">
                                          <p:stCondLst>
                                            <p:cond delay="0"/>
                                          </p:stCondLst>
                                        </p:cTn>
                                        <p:tgtEl>
                                          <p:spTgt spid="57"/>
                                        </p:tgtEl>
                                        <p:attrNameLst>
                                          <p:attrName>style.visibility</p:attrName>
                                        </p:attrNameLst>
                                      </p:cBhvr>
                                      <p:to>
                                        <p:strVal val="visible"/>
                                      </p:to>
                                    </p:set>
                                    <p:animEffect transition="in" filter="wheel(1)">
                                      <p:cBhvr>
                                        <p:cTn id="56" dur="10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50" grpId="0" animBg="1"/>
      <p:bldP spid="51" grpId="0" animBg="1"/>
      <p:bldP spid="54" grpId="0" animBg="1"/>
      <p:bldP spid="56" grpId="0" animBg="1"/>
      <p:bldP spid="57"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p:cNvGrpSpPr/>
          <p:nvPr/>
        </p:nvGrpSpPr>
        <p:grpSpPr>
          <a:xfrm>
            <a:off x="126822" y="2995960"/>
            <a:ext cx="1511786" cy="3744213"/>
            <a:chOff x="5648620" y="2035239"/>
            <a:chExt cx="1439845" cy="4333161"/>
          </a:xfrm>
        </p:grpSpPr>
        <p:sp>
          <p:nvSpPr>
            <p:cNvPr id="20" name="Chord 19"/>
            <p:cNvSpPr/>
            <p:nvPr/>
          </p:nvSpPr>
          <p:spPr>
            <a:xfrm rot="17516835">
              <a:off x="5925517" y="6023040"/>
              <a:ext cx="368635" cy="322086"/>
            </a:xfrm>
            <a:prstGeom prst="chord">
              <a:avLst/>
            </a:prstGeom>
            <a:solidFill>
              <a:schemeClr val="tx1">
                <a:lumMod val="65000"/>
                <a:lumOff val="3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21" name="Chord 20"/>
            <p:cNvSpPr/>
            <p:nvPr/>
          </p:nvSpPr>
          <p:spPr>
            <a:xfrm rot="17516835">
              <a:off x="6495795" y="6004595"/>
              <a:ext cx="368635" cy="322086"/>
            </a:xfrm>
            <a:prstGeom prst="chord">
              <a:avLst/>
            </a:prstGeom>
            <a:solidFill>
              <a:schemeClr val="tx1">
                <a:lumMod val="65000"/>
                <a:lumOff val="3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22" name="Man4"/>
            <p:cNvPicPr>
              <a:picLocks noChangeAspect="1" noChangeArrowheads="1"/>
            </p:cNvPicPr>
            <p:nvPr/>
          </p:nvPicPr>
          <p:blipFill rotWithShape="1">
            <a:blip r:embed="rId2">
              <a:extLst>
                <a:ext uri="{28A0092B-C50C-407E-A947-70E740481C1C}">
                  <a14:useLocalDpi xmlns:a14="http://schemas.microsoft.com/office/drawing/2010/main"/>
                </a:ext>
              </a:extLst>
            </a:blip>
            <a:srcRect b="28870"/>
            <a:stretch/>
          </p:blipFill>
          <p:spPr bwMode="auto">
            <a:xfrm>
              <a:off x="5648620" y="2035239"/>
              <a:ext cx="1439845" cy="2857461"/>
            </a:xfrm>
            <a:prstGeom prst="rect">
              <a:avLst/>
            </a:prstGeom>
            <a:noFill/>
            <a:extLst>
              <a:ext uri="{909E8E84-426E-40DD-AFC4-6F175D3DCCD1}">
                <a14:hiddenFill xmlns:a14="http://schemas.microsoft.com/office/drawing/2010/main">
                  <a:solidFill>
                    <a:srgbClr val="FFFFFF"/>
                  </a:solidFill>
                </a14:hiddenFill>
              </a:ext>
            </a:extLst>
          </p:spPr>
        </p:pic>
        <p:sp>
          <p:nvSpPr>
            <p:cNvPr id="23" name="Flowchart: Manual Operation 26"/>
            <p:cNvSpPr/>
            <p:nvPr/>
          </p:nvSpPr>
          <p:spPr>
            <a:xfrm rot="230863" flipV="1">
              <a:off x="5948053" y="4877276"/>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4" name="Flowchart: Manual Operation 26"/>
            <p:cNvSpPr/>
            <p:nvPr/>
          </p:nvSpPr>
          <p:spPr>
            <a:xfrm rot="21326916" flipV="1">
              <a:off x="6414515" y="4875298"/>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13" name="Rectangle 12"/>
          <p:cNvSpPr/>
          <p:nvPr/>
        </p:nvSpPr>
        <p:spPr>
          <a:xfrm rot="2071293">
            <a:off x="452871" y="5097619"/>
            <a:ext cx="534683" cy="73532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0" y="2904165"/>
            <a:ext cx="3522133" cy="395383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1" y="3105590"/>
            <a:ext cx="3522134" cy="461665"/>
          </a:xfrm>
          <a:prstGeom prst="rect">
            <a:avLst/>
          </a:prstGeom>
          <a:noFill/>
        </p:spPr>
        <p:txBody>
          <a:bodyPr wrap="square" rtlCol="0">
            <a:spAutoFit/>
          </a:bodyPr>
          <a:lstStyle/>
          <a:p>
            <a:r>
              <a:rPr lang="en-US" sz="2400" dirty="0">
                <a:latin typeface="Ink Free" panose="03080402000500000000" pitchFamily="66" charset="0"/>
              </a:rPr>
              <a:t>Seasoning salt- ½ case</a:t>
            </a:r>
          </a:p>
        </p:txBody>
      </p:sp>
      <p:sp>
        <p:nvSpPr>
          <p:cNvPr id="30" name="TextBox 29"/>
          <p:cNvSpPr txBox="1"/>
          <p:nvPr/>
        </p:nvSpPr>
        <p:spPr>
          <a:xfrm>
            <a:off x="62925" y="3567255"/>
            <a:ext cx="3522134" cy="461665"/>
          </a:xfrm>
          <a:prstGeom prst="rect">
            <a:avLst/>
          </a:prstGeom>
          <a:noFill/>
        </p:spPr>
        <p:txBody>
          <a:bodyPr wrap="square" rtlCol="0">
            <a:spAutoFit/>
          </a:bodyPr>
          <a:lstStyle/>
          <a:p>
            <a:r>
              <a:rPr lang="en-US" sz="2400" dirty="0">
                <a:latin typeface="Ink Free" panose="03080402000500000000" pitchFamily="66" charset="0"/>
              </a:rPr>
              <a:t>Mayo- ½ case</a:t>
            </a:r>
          </a:p>
        </p:txBody>
      </p:sp>
      <p:sp>
        <p:nvSpPr>
          <p:cNvPr id="31" name="TextBox 30"/>
          <p:cNvSpPr txBox="1"/>
          <p:nvPr/>
        </p:nvSpPr>
        <p:spPr>
          <a:xfrm>
            <a:off x="50340" y="4035850"/>
            <a:ext cx="3522134" cy="461665"/>
          </a:xfrm>
          <a:prstGeom prst="rect">
            <a:avLst/>
          </a:prstGeom>
          <a:noFill/>
        </p:spPr>
        <p:txBody>
          <a:bodyPr wrap="square" rtlCol="0">
            <a:spAutoFit/>
          </a:bodyPr>
          <a:lstStyle/>
          <a:p>
            <a:r>
              <a:rPr lang="en-US" sz="2400" dirty="0">
                <a:latin typeface="Ink Free" panose="03080402000500000000" pitchFamily="66" charset="0"/>
              </a:rPr>
              <a:t>Taco sauce- ½ case</a:t>
            </a:r>
          </a:p>
        </p:txBody>
      </p:sp>
      <p:sp>
        <p:nvSpPr>
          <p:cNvPr id="32" name="TextBox 31"/>
          <p:cNvSpPr txBox="1"/>
          <p:nvPr/>
        </p:nvSpPr>
        <p:spPr>
          <a:xfrm>
            <a:off x="37754" y="4613812"/>
            <a:ext cx="3522134" cy="461665"/>
          </a:xfrm>
          <a:prstGeom prst="rect">
            <a:avLst/>
          </a:prstGeom>
          <a:noFill/>
        </p:spPr>
        <p:txBody>
          <a:bodyPr wrap="square" rtlCol="0">
            <a:spAutoFit/>
          </a:bodyPr>
          <a:lstStyle/>
          <a:p>
            <a:r>
              <a:rPr lang="en-US" sz="2400" dirty="0">
                <a:latin typeface="Ink Free" panose="03080402000500000000" pitchFamily="66" charset="0"/>
              </a:rPr>
              <a:t>Tomato paste- 2 missing</a:t>
            </a:r>
          </a:p>
        </p:txBody>
      </p:sp>
      <p:sp>
        <p:nvSpPr>
          <p:cNvPr id="33" name="TextBox 32"/>
          <p:cNvSpPr txBox="1"/>
          <p:nvPr/>
        </p:nvSpPr>
        <p:spPr>
          <a:xfrm>
            <a:off x="25170" y="5115546"/>
            <a:ext cx="3522134" cy="461665"/>
          </a:xfrm>
          <a:prstGeom prst="rect">
            <a:avLst/>
          </a:prstGeom>
          <a:noFill/>
        </p:spPr>
        <p:txBody>
          <a:bodyPr wrap="square" rtlCol="0">
            <a:spAutoFit/>
          </a:bodyPr>
          <a:lstStyle/>
          <a:p>
            <a:r>
              <a:rPr lang="en-US" sz="2400" dirty="0">
                <a:latin typeface="Ink Free" panose="03080402000500000000" pitchFamily="66" charset="0"/>
              </a:rPr>
              <a:t>Relish- almost full</a:t>
            </a:r>
          </a:p>
        </p:txBody>
      </p:sp>
      <p:sp>
        <p:nvSpPr>
          <p:cNvPr id="34" name="TextBox 33"/>
          <p:cNvSpPr txBox="1"/>
          <p:nvPr/>
        </p:nvSpPr>
        <p:spPr>
          <a:xfrm>
            <a:off x="50340" y="5647061"/>
            <a:ext cx="3522134" cy="461665"/>
          </a:xfrm>
          <a:prstGeom prst="rect">
            <a:avLst/>
          </a:prstGeom>
          <a:noFill/>
        </p:spPr>
        <p:txBody>
          <a:bodyPr wrap="square" rtlCol="0">
            <a:spAutoFit/>
          </a:bodyPr>
          <a:lstStyle/>
          <a:p>
            <a:r>
              <a:rPr lang="en-US" sz="2400" dirty="0">
                <a:latin typeface="Ink Free" panose="03080402000500000000" pitchFamily="66" charset="0"/>
              </a:rPr>
              <a:t>Tuna- ½ case</a:t>
            </a:r>
          </a:p>
        </p:txBody>
      </p:sp>
      <p:pic>
        <p:nvPicPr>
          <p:cNvPr id="41" name="Picture 40"/>
          <p:cNvPicPr>
            <a:picLocks noChangeAspect="1"/>
          </p:cNvPicPr>
          <p:nvPr/>
        </p:nvPicPr>
        <p:blipFill rotWithShape="1">
          <a:blip r:embed="rId3" cstate="email">
            <a:extLst>
              <a:ext uri="{28A0092B-C50C-407E-A947-70E740481C1C}">
                <a14:useLocalDpi xmlns:a14="http://schemas.microsoft.com/office/drawing/2010/main"/>
              </a:ext>
            </a:extLst>
          </a:blip>
          <a:srcRect l="8641" t="12499" r="83628" b="75138"/>
          <a:stretch/>
        </p:blipFill>
        <p:spPr>
          <a:xfrm>
            <a:off x="7188201" y="3228260"/>
            <a:ext cx="327860" cy="208258"/>
          </a:xfrm>
          <a:prstGeom prst="rect">
            <a:avLst/>
          </a:prstGeom>
        </p:spPr>
      </p:pic>
      <p:grpSp>
        <p:nvGrpSpPr>
          <p:cNvPr id="15" name="Group 14"/>
          <p:cNvGrpSpPr/>
          <p:nvPr/>
        </p:nvGrpSpPr>
        <p:grpSpPr>
          <a:xfrm>
            <a:off x="3622814" y="2933699"/>
            <a:ext cx="5461000" cy="2531345"/>
            <a:chOff x="3622814" y="2933699"/>
            <a:chExt cx="5461000" cy="2531345"/>
          </a:xfrm>
        </p:grpSpPr>
        <p:pic>
          <p:nvPicPr>
            <p:cNvPr id="9" name="Picture 8"/>
            <p:cNvPicPr>
              <a:picLocks noChangeAspect="1"/>
            </p:cNvPicPr>
            <p:nvPr/>
          </p:nvPicPr>
          <p:blipFill rotWithShape="1">
            <a:blip r:embed="rId4" cstate="email">
              <a:extLst>
                <a:ext uri="{28A0092B-C50C-407E-A947-70E740481C1C}">
                  <a14:useLocalDpi xmlns:a14="http://schemas.microsoft.com/office/drawing/2010/main"/>
                </a:ext>
              </a:extLst>
            </a:blip>
            <a:srcRect t="1153" r="25786"/>
            <a:stretch/>
          </p:blipFill>
          <p:spPr>
            <a:xfrm>
              <a:off x="3622814" y="2933699"/>
              <a:ext cx="5457178" cy="2531345"/>
            </a:xfrm>
            <a:prstGeom prst="rect">
              <a:avLst/>
            </a:prstGeom>
            <a:ln>
              <a:solidFill>
                <a:schemeClr val="tx1"/>
              </a:solidFill>
            </a:ln>
          </p:spPr>
        </p:pic>
        <p:pic>
          <p:nvPicPr>
            <p:cNvPr id="25" name="Picture 24"/>
            <p:cNvPicPr>
              <a:picLocks noChangeAspect="1"/>
            </p:cNvPicPr>
            <p:nvPr/>
          </p:nvPicPr>
          <p:blipFill rotWithShape="1">
            <a:blip r:embed="rId5" cstate="email">
              <a:extLst>
                <a:ext uri="{28A0092B-C50C-407E-A947-70E740481C1C}">
                  <a14:useLocalDpi xmlns:a14="http://schemas.microsoft.com/office/drawing/2010/main"/>
                </a:ext>
              </a:extLst>
            </a:blip>
            <a:srcRect l="-1" t="73024" r="762"/>
            <a:stretch/>
          </p:blipFill>
          <p:spPr>
            <a:xfrm>
              <a:off x="3660569" y="4772280"/>
              <a:ext cx="5419423" cy="662145"/>
            </a:xfrm>
            <a:prstGeom prst="rect">
              <a:avLst/>
            </a:prstGeom>
          </p:spPr>
        </p:pic>
        <p:pic>
          <p:nvPicPr>
            <p:cNvPr id="26" name="Picture 25"/>
            <p:cNvPicPr>
              <a:picLocks noChangeAspect="1"/>
            </p:cNvPicPr>
            <p:nvPr/>
          </p:nvPicPr>
          <p:blipFill rotWithShape="1">
            <a:blip r:embed="rId6" cstate="email">
              <a:extLst>
                <a:ext uri="{28A0092B-C50C-407E-A947-70E740481C1C}">
                  <a14:useLocalDpi xmlns:a14="http://schemas.microsoft.com/office/drawing/2010/main"/>
                </a:ext>
              </a:extLst>
            </a:blip>
            <a:srcRect t="11392" b="73335"/>
            <a:stretch/>
          </p:blipFill>
          <p:spPr>
            <a:xfrm>
              <a:off x="3622814" y="3218688"/>
              <a:ext cx="5461000" cy="405282"/>
            </a:xfrm>
            <a:prstGeom prst="rect">
              <a:avLst/>
            </a:prstGeom>
          </p:spPr>
        </p:pic>
        <p:pic>
          <p:nvPicPr>
            <p:cNvPr id="14" name="Picture 13"/>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6867144" y="3425110"/>
              <a:ext cx="639773" cy="180642"/>
            </a:xfrm>
            <a:prstGeom prst="rect">
              <a:avLst/>
            </a:prstGeom>
          </p:spPr>
        </p:pic>
      </p:grpSp>
      <p:pic>
        <p:nvPicPr>
          <p:cNvPr id="27" name="Picture 26"/>
          <p:cNvPicPr>
            <a:picLocks noChangeAspect="1"/>
          </p:cNvPicPr>
          <p:nvPr/>
        </p:nvPicPr>
        <p:blipFill rotWithShape="1">
          <a:blip r:embed="rId8" cstate="email">
            <a:extLst>
              <a:ext uri="{28A0092B-C50C-407E-A947-70E740481C1C}">
                <a14:useLocalDpi xmlns:a14="http://schemas.microsoft.com/office/drawing/2010/main"/>
              </a:ext>
            </a:extLst>
          </a:blip>
          <a:srcRect l="59377" t="18974" r="28735" b="73790"/>
          <a:stretch/>
        </p:blipFill>
        <p:spPr>
          <a:xfrm>
            <a:off x="6867144" y="3419418"/>
            <a:ext cx="649224" cy="192025"/>
          </a:xfrm>
          <a:prstGeom prst="rect">
            <a:avLst/>
          </a:prstGeom>
        </p:spPr>
      </p:pic>
      <p:sp>
        <p:nvSpPr>
          <p:cNvPr id="35" name="TextBox 34"/>
          <p:cNvSpPr txBox="1"/>
          <p:nvPr/>
        </p:nvSpPr>
        <p:spPr>
          <a:xfrm>
            <a:off x="37754" y="3566782"/>
            <a:ext cx="2159067" cy="461665"/>
          </a:xfrm>
          <a:prstGeom prst="rect">
            <a:avLst/>
          </a:prstGeom>
          <a:solidFill>
            <a:srgbClr val="FFFF00"/>
          </a:solidFill>
        </p:spPr>
        <p:txBody>
          <a:bodyPr wrap="square" rtlCol="0">
            <a:spAutoFit/>
          </a:bodyPr>
          <a:lstStyle/>
          <a:p>
            <a:r>
              <a:rPr lang="en-US" sz="2400" dirty="0">
                <a:latin typeface="Ink Free" panose="03080402000500000000" pitchFamily="66" charset="0"/>
              </a:rPr>
              <a:t>Mayo- ½ case</a:t>
            </a:r>
          </a:p>
        </p:txBody>
      </p:sp>
      <p:sp>
        <p:nvSpPr>
          <p:cNvPr id="36" name="Oval 35"/>
          <p:cNvSpPr/>
          <p:nvPr/>
        </p:nvSpPr>
        <p:spPr>
          <a:xfrm>
            <a:off x="6993864" y="3295676"/>
            <a:ext cx="604283" cy="450919"/>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p:cNvSpPr txBox="1"/>
          <p:nvPr/>
        </p:nvSpPr>
        <p:spPr>
          <a:xfrm>
            <a:off x="3952727" y="5561658"/>
            <a:ext cx="4958935" cy="1200329"/>
          </a:xfrm>
          <a:prstGeom prst="rect">
            <a:avLst/>
          </a:prstGeom>
          <a:solidFill>
            <a:schemeClr val="bg1"/>
          </a:solidFill>
          <a:ln w="28575">
            <a:solidFill>
              <a:srgbClr val="FF0000"/>
            </a:solidFill>
          </a:ln>
        </p:spPr>
        <p:txBody>
          <a:bodyPr wrap="square" rtlCol="0">
            <a:spAutoFit/>
          </a:bodyPr>
          <a:lstStyle/>
          <a:p>
            <a:pPr algn="ctr"/>
            <a:r>
              <a:rPr lang="en-US" sz="2400" dirty="0">
                <a:latin typeface="Calibri" panose="020F0502020204030204" pitchFamily="34" charset="0"/>
                <a:cs typeface="Calibri" panose="020F0502020204030204" pitchFamily="34" charset="0"/>
              </a:rPr>
              <a:t>The Broken Description says, “EA PACKET,” this should indicate to use whole number </a:t>
            </a:r>
          </a:p>
        </p:txBody>
      </p:sp>
      <p:sp>
        <p:nvSpPr>
          <p:cNvPr id="47" name="Up Arrow 46"/>
          <p:cNvSpPr/>
          <p:nvPr/>
        </p:nvSpPr>
        <p:spPr>
          <a:xfrm rot="18913138">
            <a:off x="8173773" y="4924360"/>
            <a:ext cx="484632" cy="662670"/>
          </a:xfrm>
          <a:prstGeom prst="up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itle 1"/>
          <p:cNvSpPr txBox="1">
            <a:spLocks/>
          </p:cNvSpPr>
          <p:nvPr/>
        </p:nvSpPr>
        <p:spPr>
          <a:xfrm>
            <a:off x="394137" y="186635"/>
            <a:ext cx="4207055" cy="459360"/>
          </a:xfrm>
          <a:prstGeom prst="rect">
            <a:avLst/>
          </a:prstGeom>
        </p:spPr>
        <p:txBody>
          <a:bodyPr vert="horz" lIns="91440" tIns="45720" rIns="91440" bIns="45720" rtlCol="0" anchor="t">
            <a:normAutofit/>
          </a:bodyPr>
          <a:lstStyle>
            <a:lvl1pPr algn="l" defTabSz="685800" rtl="0" eaLnBrk="1" latinLnBrk="0" hangingPunct="1">
              <a:lnSpc>
                <a:spcPct val="90000"/>
              </a:lnSpc>
              <a:spcBef>
                <a:spcPct val="0"/>
              </a:spcBef>
              <a:buNone/>
              <a:defRPr sz="3200" b="0" i="0" kern="1200" cap="none">
                <a:solidFill>
                  <a:schemeClr val="tx1"/>
                </a:solidFill>
                <a:effectLst/>
                <a:latin typeface="+mj-lt"/>
                <a:ea typeface="+mj-ea"/>
                <a:cs typeface="+mj-cs"/>
              </a:defRPr>
            </a:lvl1pPr>
          </a:lstStyle>
          <a:p>
            <a:r>
              <a:rPr lang="en-US" sz="2400" b="1" dirty="0">
                <a:latin typeface="Calibri" panose="020F0502020204030204" pitchFamily="34" charset="0"/>
                <a:cs typeface="Calibri" panose="020F0502020204030204" pitchFamily="34" charset="0"/>
              </a:rPr>
              <a:t>Individual or Decimal Activity 1</a:t>
            </a:r>
          </a:p>
        </p:txBody>
      </p:sp>
      <p:sp>
        <p:nvSpPr>
          <p:cNvPr id="2" name="Rectangle 1">
            <a:extLst>
              <a:ext uri="{FF2B5EF4-FFF2-40B4-BE49-F238E27FC236}">
                <a16:creationId xmlns:a16="http://schemas.microsoft.com/office/drawing/2014/main" id="{2A423828-4389-1915-0B32-29E5DBAE0016}"/>
              </a:ext>
            </a:extLst>
          </p:cNvPr>
          <p:cNvSpPr/>
          <p:nvPr/>
        </p:nvSpPr>
        <p:spPr>
          <a:xfrm>
            <a:off x="452405" y="1577053"/>
            <a:ext cx="8044119" cy="661921"/>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 name="Content Placeholder 2"/>
          <p:cNvSpPr>
            <a:spLocks noGrp="1"/>
          </p:cNvSpPr>
          <p:nvPr>
            <p:ph idx="1"/>
          </p:nvPr>
        </p:nvSpPr>
        <p:spPr>
          <a:xfrm>
            <a:off x="1583703" y="1102535"/>
            <a:ext cx="6321044" cy="1530787"/>
          </a:xfrm>
        </p:spPr>
        <p:txBody>
          <a:bodyPr>
            <a:noAutofit/>
          </a:bodyPr>
          <a:lstStyle/>
          <a:p>
            <a:pPr marL="0" indent="0" algn="ctr">
              <a:buNone/>
            </a:pPr>
            <a:r>
              <a:rPr lang="en-US" sz="4000" b="1" dirty="0">
                <a:latin typeface="Calibri" panose="020F0502020204030204" pitchFamily="34" charset="0"/>
                <a:cs typeface="Calibri" panose="020F0502020204030204" pitchFamily="34" charset="0"/>
              </a:rPr>
              <a:t>Decimal or whole number? How much?</a:t>
            </a:r>
          </a:p>
        </p:txBody>
      </p:sp>
    </p:spTree>
    <p:extLst>
      <p:ext uri="{BB962C8B-B14F-4D97-AF65-F5344CB8AC3E}">
        <p14:creationId xmlns:p14="http://schemas.microsoft.com/office/powerpoint/2010/main" val="16942871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500"/>
                                        <p:tgtEl>
                                          <p:spTgt spid="3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7"/>
                                        </p:tgtEl>
                                        <p:attrNameLst>
                                          <p:attrName>style.visibility</p:attrName>
                                        </p:attrNameLst>
                                      </p:cBhvr>
                                      <p:to>
                                        <p:strVal val="visible"/>
                                      </p:to>
                                    </p:set>
                                    <p:animEffect transition="in" filter="fade">
                                      <p:cBhvr>
                                        <p:cTn id="12" dur="500"/>
                                        <p:tgtEl>
                                          <p:spTgt spid="27"/>
                                        </p:tgtEl>
                                      </p:cBhvr>
                                    </p:animEffect>
                                  </p:childTnLst>
                                </p:cTn>
                              </p:par>
                              <p:par>
                                <p:cTn id="13" presetID="6" presetClass="emph" presetSubtype="0" fill="hold" nodeType="withEffect">
                                  <p:stCondLst>
                                    <p:cond delay="0"/>
                                  </p:stCondLst>
                                  <p:childTnLst>
                                    <p:animScale>
                                      <p:cBhvr>
                                        <p:cTn id="14" dur="2000" fill="hold"/>
                                        <p:tgtEl>
                                          <p:spTgt spid="27"/>
                                        </p:tgtEl>
                                      </p:cBhvr>
                                      <p:by x="150000" y="150000"/>
                                    </p:animScale>
                                  </p:childTnLst>
                                </p:cTn>
                              </p:par>
                              <p:par>
                                <p:cTn id="15" presetID="21" presetClass="entr" presetSubtype="1"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Effect transition="in" filter="wheel(1)">
                                      <p:cBhvr>
                                        <p:cTn id="17" dur="1000"/>
                                        <p:tgtEl>
                                          <p:spTgt spid="36"/>
                                        </p:tgtEl>
                                      </p:cBhvr>
                                    </p:animEffect>
                                  </p:childTnLst>
                                </p:cTn>
                              </p:par>
                              <p:par>
                                <p:cTn id="18" presetID="2" presetClass="entr" presetSubtype="4" fill="hold" grpId="0" nodeType="withEffect">
                                  <p:stCondLst>
                                    <p:cond delay="0"/>
                                  </p:stCondLst>
                                  <p:childTnLst>
                                    <p:set>
                                      <p:cBhvr>
                                        <p:cTn id="19" dur="1" fill="hold">
                                          <p:stCondLst>
                                            <p:cond delay="0"/>
                                          </p:stCondLst>
                                        </p:cTn>
                                        <p:tgtEl>
                                          <p:spTgt spid="46"/>
                                        </p:tgtEl>
                                        <p:attrNameLst>
                                          <p:attrName>style.visibility</p:attrName>
                                        </p:attrNameLst>
                                      </p:cBhvr>
                                      <p:to>
                                        <p:strVal val="visible"/>
                                      </p:to>
                                    </p:set>
                                    <p:anim calcmode="lin" valueType="num">
                                      <p:cBhvr additive="base">
                                        <p:cTn id="20" dur="500" fill="hold"/>
                                        <p:tgtEl>
                                          <p:spTgt spid="46"/>
                                        </p:tgtEl>
                                        <p:attrNameLst>
                                          <p:attrName>ppt_x</p:attrName>
                                        </p:attrNameLst>
                                      </p:cBhvr>
                                      <p:tavLst>
                                        <p:tav tm="0">
                                          <p:val>
                                            <p:strVal val="#ppt_x"/>
                                          </p:val>
                                        </p:tav>
                                        <p:tav tm="100000">
                                          <p:val>
                                            <p:strVal val="#ppt_x"/>
                                          </p:val>
                                        </p:tav>
                                      </p:tavLst>
                                    </p:anim>
                                    <p:anim calcmode="lin" valueType="num">
                                      <p:cBhvr additive="base">
                                        <p:cTn id="21" dur="500" fill="hold"/>
                                        <p:tgtEl>
                                          <p:spTgt spid="46"/>
                                        </p:tgtEl>
                                        <p:attrNameLst>
                                          <p:attrName>ppt_y</p:attrName>
                                        </p:attrNameLst>
                                      </p:cBhvr>
                                      <p:tavLst>
                                        <p:tav tm="0">
                                          <p:val>
                                            <p:strVal val="1+#ppt_h/2"/>
                                          </p:val>
                                        </p:tav>
                                        <p:tav tm="100000">
                                          <p:val>
                                            <p:strVal val="#ppt_y"/>
                                          </p:val>
                                        </p:tav>
                                      </p:tavLst>
                                    </p:anim>
                                  </p:childTnLst>
                                </p:cTn>
                              </p:par>
                              <p:par>
                                <p:cTn id="22" presetID="2" presetClass="entr" presetSubtype="4" fill="hold" grpId="0" nodeType="withEffect">
                                  <p:stCondLst>
                                    <p:cond delay="0"/>
                                  </p:stCondLst>
                                  <p:childTnLst>
                                    <p:set>
                                      <p:cBhvr>
                                        <p:cTn id="23" dur="1" fill="hold">
                                          <p:stCondLst>
                                            <p:cond delay="0"/>
                                          </p:stCondLst>
                                        </p:cTn>
                                        <p:tgtEl>
                                          <p:spTgt spid="47"/>
                                        </p:tgtEl>
                                        <p:attrNameLst>
                                          <p:attrName>style.visibility</p:attrName>
                                        </p:attrNameLst>
                                      </p:cBhvr>
                                      <p:to>
                                        <p:strVal val="visible"/>
                                      </p:to>
                                    </p:set>
                                    <p:anim calcmode="lin" valueType="num">
                                      <p:cBhvr additive="base">
                                        <p:cTn id="24" dur="500" fill="hold"/>
                                        <p:tgtEl>
                                          <p:spTgt spid="47"/>
                                        </p:tgtEl>
                                        <p:attrNameLst>
                                          <p:attrName>ppt_x</p:attrName>
                                        </p:attrNameLst>
                                      </p:cBhvr>
                                      <p:tavLst>
                                        <p:tav tm="0">
                                          <p:val>
                                            <p:strVal val="#ppt_x"/>
                                          </p:val>
                                        </p:tav>
                                        <p:tav tm="100000">
                                          <p:val>
                                            <p:strVal val="#ppt_x"/>
                                          </p:val>
                                        </p:tav>
                                      </p:tavLst>
                                    </p:anim>
                                    <p:anim calcmode="lin" valueType="num">
                                      <p:cBhvr additive="base">
                                        <p:cTn id="25" dur="500" fill="hold"/>
                                        <p:tgtEl>
                                          <p:spTgt spid="4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46" grpId="0" animBg="1"/>
      <p:bldP spid="47"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p:cNvGrpSpPr/>
          <p:nvPr/>
        </p:nvGrpSpPr>
        <p:grpSpPr>
          <a:xfrm>
            <a:off x="126822" y="2995960"/>
            <a:ext cx="1511786" cy="3744213"/>
            <a:chOff x="5648620" y="2035239"/>
            <a:chExt cx="1439845" cy="4333161"/>
          </a:xfrm>
        </p:grpSpPr>
        <p:sp>
          <p:nvSpPr>
            <p:cNvPr id="20" name="Chord 19"/>
            <p:cNvSpPr/>
            <p:nvPr/>
          </p:nvSpPr>
          <p:spPr>
            <a:xfrm rot="17516835">
              <a:off x="5925517" y="6023040"/>
              <a:ext cx="368635" cy="322086"/>
            </a:xfrm>
            <a:prstGeom prst="chord">
              <a:avLst/>
            </a:prstGeom>
            <a:solidFill>
              <a:schemeClr val="tx1">
                <a:lumMod val="65000"/>
                <a:lumOff val="3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21" name="Chord 20"/>
            <p:cNvSpPr/>
            <p:nvPr/>
          </p:nvSpPr>
          <p:spPr>
            <a:xfrm rot="17516835">
              <a:off x="6495795" y="6004595"/>
              <a:ext cx="368635" cy="322086"/>
            </a:xfrm>
            <a:prstGeom prst="chord">
              <a:avLst/>
            </a:prstGeom>
            <a:solidFill>
              <a:schemeClr val="tx1">
                <a:lumMod val="65000"/>
                <a:lumOff val="3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22" name="Man4"/>
            <p:cNvPicPr>
              <a:picLocks noChangeAspect="1" noChangeArrowheads="1"/>
            </p:cNvPicPr>
            <p:nvPr/>
          </p:nvPicPr>
          <p:blipFill rotWithShape="1">
            <a:blip r:embed="rId2">
              <a:extLst>
                <a:ext uri="{28A0092B-C50C-407E-A947-70E740481C1C}">
                  <a14:useLocalDpi xmlns:a14="http://schemas.microsoft.com/office/drawing/2010/main"/>
                </a:ext>
              </a:extLst>
            </a:blip>
            <a:srcRect b="28870"/>
            <a:stretch/>
          </p:blipFill>
          <p:spPr bwMode="auto">
            <a:xfrm>
              <a:off x="5648620" y="2035239"/>
              <a:ext cx="1439845" cy="2857461"/>
            </a:xfrm>
            <a:prstGeom prst="rect">
              <a:avLst/>
            </a:prstGeom>
            <a:noFill/>
            <a:extLst>
              <a:ext uri="{909E8E84-426E-40DD-AFC4-6F175D3DCCD1}">
                <a14:hiddenFill xmlns:a14="http://schemas.microsoft.com/office/drawing/2010/main">
                  <a:solidFill>
                    <a:srgbClr val="FFFFFF"/>
                  </a:solidFill>
                </a14:hiddenFill>
              </a:ext>
            </a:extLst>
          </p:spPr>
        </p:pic>
        <p:sp>
          <p:nvSpPr>
            <p:cNvPr id="23" name="Flowchart: Manual Operation 26"/>
            <p:cNvSpPr/>
            <p:nvPr/>
          </p:nvSpPr>
          <p:spPr>
            <a:xfrm rot="230863" flipV="1">
              <a:off x="5948053" y="4877276"/>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4" name="Flowchart: Manual Operation 26"/>
            <p:cNvSpPr/>
            <p:nvPr/>
          </p:nvSpPr>
          <p:spPr>
            <a:xfrm rot="21326916" flipV="1">
              <a:off x="6414515" y="4875298"/>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13" name="Rectangle 12"/>
          <p:cNvSpPr/>
          <p:nvPr/>
        </p:nvSpPr>
        <p:spPr>
          <a:xfrm rot="2071293">
            <a:off x="452871" y="5097619"/>
            <a:ext cx="534683" cy="73532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0" y="2904165"/>
            <a:ext cx="3522133" cy="395383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1" y="3105590"/>
            <a:ext cx="3522134" cy="461665"/>
          </a:xfrm>
          <a:prstGeom prst="rect">
            <a:avLst/>
          </a:prstGeom>
          <a:noFill/>
        </p:spPr>
        <p:txBody>
          <a:bodyPr wrap="square" rtlCol="0">
            <a:spAutoFit/>
          </a:bodyPr>
          <a:lstStyle/>
          <a:p>
            <a:r>
              <a:rPr lang="en-US" sz="2400" dirty="0">
                <a:latin typeface="Ink Free" panose="03080402000500000000" pitchFamily="66" charset="0"/>
              </a:rPr>
              <a:t>Seasoning salt- ½ case</a:t>
            </a:r>
          </a:p>
        </p:txBody>
      </p:sp>
      <p:sp>
        <p:nvSpPr>
          <p:cNvPr id="30" name="TextBox 29"/>
          <p:cNvSpPr txBox="1"/>
          <p:nvPr/>
        </p:nvSpPr>
        <p:spPr>
          <a:xfrm>
            <a:off x="62925" y="3567255"/>
            <a:ext cx="3522134" cy="461665"/>
          </a:xfrm>
          <a:prstGeom prst="rect">
            <a:avLst/>
          </a:prstGeom>
          <a:noFill/>
        </p:spPr>
        <p:txBody>
          <a:bodyPr wrap="square" rtlCol="0">
            <a:spAutoFit/>
          </a:bodyPr>
          <a:lstStyle/>
          <a:p>
            <a:r>
              <a:rPr lang="en-US" sz="2400" dirty="0">
                <a:latin typeface="Ink Free" panose="03080402000500000000" pitchFamily="66" charset="0"/>
              </a:rPr>
              <a:t>Mayo- ½ case</a:t>
            </a:r>
          </a:p>
        </p:txBody>
      </p:sp>
      <p:sp>
        <p:nvSpPr>
          <p:cNvPr id="31" name="TextBox 30"/>
          <p:cNvSpPr txBox="1"/>
          <p:nvPr/>
        </p:nvSpPr>
        <p:spPr>
          <a:xfrm>
            <a:off x="50340" y="4035850"/>
            <a:ext cx="2656284" cy="461665"/>
          </a:xfrm>
          <a:prstGeom prst="rect">
            <a:avLst/>
          </a:prstGeom>
          <a:noFill/>
        </p:spPr>
        <p:txBody>
          <a:bodyPr wrap="square" rtlCol="0">
            <a:spAutoFit/>
          </a:bodyPr>
          <a:lstStyle/>
          <a:p>
            <a:r>
              <a:rPr lang="en-US" sz="2400" dirty="0">
                <a:latin typeface="Ink Free" panose="03080402000500000000" pitchFamily="66" charset="0"/>
              </a:rPr>
              <a:t>Taco sauce- ½ case</a:t>
            </a:r>
          </a:p>
        </p:txBody>
      </p:sp>
      <p:sp>
        <p:nvSpPr>
          <p:cNvPr id="32" name="TextBox 31"/>
          <p:cNvSpPr txBox="1"/>
          <p:nvPr/>
        </p:nvSpPr>
        <p:spPr>
          <a:xfrm>
            <a:off x="37754" y="4613812"/>
            <a:ext cx="3522134" cy="461665"/>
          </a:xfrm>
          <a:prstGeom prst="rect">
            <a:avLst/>
          </a:prstGeom>
          <a:noFill/>
        </p:spPr>
        <p:txBody>
          <a:bodyPr wrap="square" rtlCol="0">
            <a:spAutoFit/>
          </a:bodyPr>
          <a:lstStyle/>
          <a:p>
            <a:r>
              <a:rPr lang="en-US" sz="2400" dirty="0">
                <a:latin typeface="Ink Free" panose="03080402000500000000" pitchFamily="66" charset="0"/>
              </a:rPr>
              <a:t>Tomato paste- 2 missing</a:t>
            </a:r>
          </a:p>
        </p:txBody>
      </p:sp>
      <p:sp>
        <p:nvSpPr>
          <p:cNvPr id="33" name="TextBox 32"/>
          <p:cNvSpPr txBox="1"/>
          <p:nvPr/>
        </p:nvSpPr>
        <p:spPr>
          <a:xfrm>
            <a:off x="25170" y="5115546"/>
            <a:ext cx="3522134" cy="461665"/>
          </a:xfrm>
          <a:prstGeom prst="rect">
            <a:avLst/>
          </a:prstGeom>
          <a:noFill/>
        </p:spPr>
        <p:txBody>
          <a:bodyPr wrap="square" rtlCol="0">
            <a:spAutoFit/>
          </a:bodyPr>
          <a:lstStyle/>
          <a:p>
            <a:r>
              <a:rPr lang="en-US" sz="2400" dirty="0">
                <a:latin typeface="Ink Free" panose="03080402000500000000" pitchFamily="66" charset="0"/>
              </a:rPr>
              <a:t>Relish- almost full</a:t>
            </a:r>
          </a:p>
        </p:txBody>
      </p:sp>
      <p:sp>
        <p:nvSpPr>
          <p:cNvPr id="34" name="TextBox 33"/>
          <p:cNvSpPr txBox="1"/>
          <p:nvPr/>
        </p:nvSpPr>
        <p:spPr>
          <a:xfrm>
            <a:off x="50340" y="5647061"/>
            <a:ext cx="3522134" cy="461665"/>
          </a:xfrm>
          <a:prstGeom prst="rect">
            <a:avLst/>
          </a:prstGeom>
          <a:noFill/>
        </p:spPr>
        <p:txBody>
          <a:bodyPr wrap="square" rtlCol="0">
            <a:spAutoFit/>
          </a:bodyPr>
          <a:lstStyle/>
          <a:p>
            <a:r>
              <a:rPr lang="en-US" sz="2400" dirty="0">
                <a:latin typeface="Ink Free" panose="03080402000500000000" pitchFamily="66" charset="0"/>
              </a:rPr>
              <a:t>Tuna- ½ case</a:t>
            </a:r>
          </a:p>
        </p:txBody>
      </p:sp>
      <p:sp>
        <p:nvSpPr>
          <p:cNvPr id="38" name="TextBox 37"/>
          <p:cNvSpPr txBox="1"/>
          <p:nvPr/>
        </p:nvSpPr>
        <p:spPr>
          <a:xfrm>
            <a:off x="50340" y="4047597"/>
            <a:ext cx="2656284" cy="461665"/>
          </a:xfrm>
          <a:prstGeom prst="rect">
            <a:avLst/>
          </a:prstGeom>
          <a:solidFill>
            <a:srgbClr val="FFFF00"/>
          </a:solidFill>
          <a:ln>
            <a:solidFill>
              <a:srgbClr val="FFFF00"/>
            </a:solidFill>
          </a:ln>
        </p:spPr>
        <p:txBody>
          <a:bodyPr wrap="square" rtlCol="0">
            <a:spAutoFit/>
          </a:bodyPr>
          <a:lstStyle/>
          <a:p>
            <a:r>
              <a:rPr lang="en-US" sz="2400" dirty="0">
                <a:latin typeface="Ink Free" panose="03080402000500000000" pitchFamily="66" charset="0"/>
              </a:rPr>
              <a:t>Taco sauce- ½ case</a:t>
            </a:r>
          </a:p>
        </p:txBody>
      </p:sp>
      <p:grpSp>
        <p:nvGrpSpPr>
          <p:cNvPr id="11" name="Group 10"/>
          <p:cNvGrpSpPr/>
          <p:nvPr/>
        </p:nvGrpSpPr>
        <p:grpSpPr>
          <a:xfrm>
            <a:off x="3647984" y="2937951"/>
            <a:ext cx="5463932" cy="2514761"/>
            <a:chOff x="3647984" y="2937951"/>
            <a:chExt cx="5463932" cy="2514761"/>
          </a:xfrm>
        </p:grpSpPr>
        <p:pic>
          <p:nvPicPr>
            <p:cNvPr id="8" name="Picture 7"/>
            <p:cNvPicPr>
              <a:picLocks noChangeAspect="1"/>
            </p:cNvPicPr>
            <p:nvPr/>
          </p:nvPicPr>
          <p:blipFill rotWithShape="1">
            <a:blip r:embed="rId3" cstate="email">
              <a:extLst>
                <a:ext uri="{28A0092B-C50C-407E-A947-70E740481C1C}">
                  <a14:useLocalDpi xmlns:a14="http://schemas.microsoft.com/office/drawing/2010/main"/>
                </a:ext>
              </a:extLst>
            </a:blip>
            <a:srcRect t="2269" r="5755"/>
            <a:stretch/>
          </p:blipFill>
          <p:spPr>
            <a:xfrm>
              <a:off x="3647984" y="2937951"/>
              <a:ext cx="5463932" cy="2514761"/>
            </a:xfrm>
            <a:prstGeom prst="rect">
              <a:avLst/>
            </a:prstGeom>
            <a:ln>
              <a:solidFill>
                <a:schemeClr val="tx1"/>
              </a:solidFill>
            </a:ln>
          </p:spPr>
        </p:pic>
        <p:pic>
          <p:nvPicPr>
            <p:cNvPr id="10" name="Picture 9"/>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884398" y="3600262"/>
              <a:ext cx="654957" cy="184929"/>
            </a:xfrm>
            <a:prstGeom prst="rect">
              <a:avLst/>
            </a:prstGeom>
          </p:spPr>
        </p:pic>
      </p:grpSp>
      <p:pic>
        <p:nvPicPr>
          <p:cNvPr id="16" name="Picture 15"/>
          <p:cNvPicPr>
            <a:picLocks noChangeAspect="1"/>
          </p:cNvPicPr>
          <p:nvPr/>
        </p:nvPicPr>
        <p:blipFill rotWithShape="1">
          <a:blip r:embed="rId5" cstate="email">
            <a:extLst>
              <a:ext uri="{28A0092B-C50C-407E-A947-70E740481C1C}">
                <a14:useLocalDpi xmlns:a14="http://schemas.microsoft.com/office/drawing/2010/main"/>
              </a:ext>
            </a:extLst>
          </a:blip>
          <a:srcRect l="60392" t="27753" r="32883" b="65329"/>
          <a:stretch/>
        </p:blipFill>
        <p:spPr>
          <a:xfrm>
            <a:off x="7060892" y="3593805"/>
            <a:ext cx="478463" cy="191385"/>
          </a:xfrm>
          <a:prstGeom prst="rect">
            <a:avLst/>
          </a:prstGeom>
        </p:spPr>
      </p:pic>
      <p:sp>
        <p:nvSpPr>
          <p:cNvPr id="39" name="Oval 38"/>
          <p:cNvSpPr/>
          <p:nvPr/>
        </p:nvSpPr>
        <p:spPr>
          <a:xfrm>
            <a:off x="6898574" y="3449862"/>
            <a:ext cx="801453" cy="491274"/>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3952727" y="5561658"/>
            <a:ext cx="4958935" cy="830997"/>
          </a:xfrm>
          <a:prstGeom prst="rect">
            <a:avLst/>
          </a:prstGeom>
          <a:solidFill>
            <a:schemeClr val="bg1"/>
          </a:solidFill>
          <a:ln w="28575">
            <a:solidFill>
              <a:srgbClr val="FF0000"/>
            </a:solidFill>
          </a:ln>
        </p:spPr>
        <p:txBody>
          <a:bodyPr wrap="square" rtlCol="0">
            <a:spAutoFit/>
          </a:bodyPr>
          <a:lstStyle/>
          <a:p>
            <a:pPr algn="ctr"/>
            <a:r>
              <a:rPr lang="en-US" sz="2400" dirty="0">
                <a:latin typeface="Calibri" panose="020F0502020204030204" pitchFamily="34" charset="0"/>
                <a:cs typeface="Calibri" panose="020F0502020204030204" pitchFamily="34" charset="0"/>
              </a:rPr>
              <a:t>This requires a whole number,</a:t>
            </a:r>
          </a:p>
          <a:p>
            <a:pPr algn="ctr"/>
            <a:r>
              <a:rPr lang="en-US" sz="2400" dirty="0">
                <a:latin typeface="Calibri" panose="020F0502020204030204" pitchFamily="34" charset="0"/>
                <a:cs typeface="Calibri" panose="020F0502020204030204" pitchFamily="34" charset="0"/>
              </a:rPr>
              <a:t> ½ case of 500 = 250</a:t>
            </a:r>
          </a:p>
        </p:txBody>
      </p:sp>
      <p:sp>
        <p:nvSpPr>
          <p:cNvPr id="42" name="Up Arrow 41"/>
          <p:cNvSpPr/>
          <p:nvPr/>
        </p:nvSpPr>
        <p:spPr>
          <a:xfrm rot="18913138">
            <a:off x="8173773" y="4924360"/>
            <a:ext cx="484632" cy="662670"/>
          </a:xfrm>
          <a:prstGeom prst="up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itle 1"/>
          <p:cNvSpPr txBox="1">
            <a:spLocks/>
          </p:cNvSpPr>
          <p:nvPr/>
        </p:nvSpPr>
        <p:spPr>
          <a:xfrm>
            <a:off x="394137" y="186635"/>
            <a:ext cx="4207055" cy="459360"/>
          </a:xfrm>
          <a:prstGeom prst="rect">
            <a:avLst/>
          </a:prstGeom>
        </p:spPr>
        <p:txBody>
          <a:bodyPr vert="horz" lIns="91440" tIns="45720" rIns="91440" bIns="45720" rtlCol="0" anchor="t">
            <a:normAutofit/>
          </a:bodyPr>
          <a:lstStyle>
            <a:lvl1pPr algn="l" defTabSz="685800" rtl="0" eaLnBrk="1" latinLnBrk="0" hangingPunct="1">
              <a:lnSpc>
                <a:spcPct val="90000"/>
              </a:lnSpc>
              <a:spcBef>
                <a:spcPct val="0"/>
              </a:spcBef>
              <a:buNone/>
              <a:defRPr sz="3200" b="0" i="0" kern="1200" cap="none">
                <a:solidFill>
                  <a:schemeClr val="tx1"/>
                </a:solidFill>
                <a:effectLst/>
                <a:latin typeface="+mj-lt"/>
                <a:ea typeface="+mj-ea"/>
                <a:cs typeface="+mj-cs"/>
              </a:defRPr>
            </a:lvl1pPr>
          </a:lstStyle>
          <a:p>
            <a:r>
              <a:rPr lang="en-US" sz="2400" b="1">
                <a:latin typeface="Calibri" panose="020F0502020204030204" pitchFamily="34" charset="0"/>
                <a:cs typeface="Calibri" panose="020F0502020204030204" pitchFamily="34" charset="0"/>
              </a:rPr>
              <a:t>Individual or Decimal Activity 1</a:t>
            </a:r>
            <a:endParaRPr lang="en-US" sz="2400" b="1" dirty="0">
              <a:latin typeface="Calibri" panose="020F0502020204030204" pitchFamily="34" charset="0"/>
              <a:cs typeface="Calibri" panose="020F0502020204030204" pitchFamily="34" charset="0"/>
            </a:endParaRPr>
          </a:p>
        </p:txBody>
      </p:sp>
      <p:sp>
        <p:nvSpPr>
          <p:cNvPr id="2" name="Rectangle 1">
            <a:extLst>
              <a:ext uri="{FF2B5EF4-FFF2-40B4-BE49-F238E27FC236}">
                <a16:creationId xmlns:a16="http://schemas.microsoft.com/office/drawing/2014/main" id="{2A423828-4389-1915-0B32-29E5DBAE0016}"/>
              </a:ext>
            </a:extLst>
          </p:cNvPr>
          <p:cNvSpPr/>
          <p:nvPr/>
        </p:nvSpPr>
        <p:spPr>
          <a:xfrm>
            <a:off x="659072" y="1400891"/>
            <a:ext cx="8044119" cy="661921"/>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5" name="Content Placeholder 2"/>
          <p:cNvSpPr txBox="1">
            <a:spLocks/>
          </p:cNvSpPr>
          <p:nvPr/>
        </p:nvSpPr>
        <p:spPr>
          <a:xfrm>
            <a:off x="1583703" y="1102535"/>
            <a:ext cx="6321044" cy="1530787"/>
          </a:xfrm>
          <a:prstGeom prst="rect">
            <a:avLst/>
          </a:prstGeom>
        </p:spPr>
        <p:txBody>
          <a:bodyPr vert="horz" lIns="91440" tIns="45720" rIns="91440" bIns="45720" rtlCol="0" anchor="t">
            <a:noAutofit/>
          </a:bodyPr>
          <a:lstStyle>
            <a:lvl1pPr marL="228600" indent="-228600" algn="l" defTabSz="685800" rtl="0" eaLnBrk="1" latinLnBrk="0" hangingPunct="1">
              <a:lnSpc>
                <a:spcPct val="120000"/>
              </a:lnSpc>
              <a:spcBef>
                <a:spcPts val="1000"/>
              </a:spcBef>
              <a:buClr>
                <a:schemeClr val="accent1"/>
              </a:buClr>
              <a:buSzPct val="100000"/>
              <a:buFont typeface="Arial" panose="020B0604020202020204" pitchFamily="34" charset="0"/>
              <a:buChar char="•"/>
              <a:defRPr sz="2000" kern="1200" cap="none">
                <a:solidFill>
                  <a:schemeClr val="tx1"/>
                </a:solidFill>
                <a:effectLst/>
                <a:latin typeface="+mn-lt"/>
                <a:ea typeface="+mn-ea"/>
                <a:cs typeface="+mn-cs"/>
              </a:defRPr>
            </a:lvl1pPr>
            <a:lvl2pPr marL="6858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baseline="0">
                <a:solidFill>
                  <a:schemeClr val="tx1"/>
                </a:solidFill>
                <a:effectLst/>
                <a:latin typeface="+mn-lt"/>
                <a:ea typeface="+mn-ea"/>
                <a:cs typeface="+mn-cs"/>
              </a:defRPr>
            </a:lvl2pPr>
            <a:lvl3pPr marL="11430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a:solidFill>
                  <a:schemeClr val="tx1"/>
                </a:solidFill>
                <a:effectLst/>
                <a:latin typeface="+mn-lt"/>
                <a:ea typeface="+mn-ea"/>
                <a:cs typeface="+mn-cs"/>
              </a:defRPr>
            </a:lvl3pPr>
            <a:lvl4pPr marL="16002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400" kern="1200" cap="none" baseline="0">
                <a:solidFill>
                  <a:schemeClr val="tx1"/>
                </a:solidFill>
                <a:effectLst/>
                <a:latin typeface="+mn-lt"/>
                <a:ea typeface="+mn-ea"/>
                <a:cs typeface="+mn-cs"/>
              </a:defRPr>
            </a:lvl4pPr>
            <a:lvl5pPr marL="20574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200" kern="1200" cap="none">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9pPr>
          </a:lstStyle>
          <a:p>
            <a:pPr marL="0" indent="0" algn="ctr">
              <a:buFont typeface="Arial" panose="020B0604020202020204" pitchFamily="34" charset="0"/>
              <a:buNone/>
            </a:pPr>
            <a:r>
              <a:rPr lang="en-US" sz="4000" b="1">
                <a:latin typeface="Calibri" panose="020F0502020204030204" pitchFamily="34" charset="0"/>
                <a:cs typeface="Calibri" panose="020F0502020204030204" pitchFamily="34" charset="0"/>
              </a:rPr>
              <a:t>Decimal or whole number? How much?</a:t>
            </a:r>
            <a:endParaRPr lang="en-US" sz="4000" b="1"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4932120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500"/>
                                        <p:tgtEl>
                                          <p:spTgt spid="3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fade">
                                      <p:cBhvr>
                                        <p:cTn id="12" dur="500"/>
                                        <p:tgtEl>
                                          <p:spTgt spid="16"/>
                                        </p:tgtEl>
                                      </p:cBhvr>
                                    </p:animEffect>
                                  </p:childTnLst>
                                </p:cTn>
                              </p:par>
                              <p:par>
                                <p:cTn id="13" presetID="6" presetClass="emph" presetSubtype="0" fill="hold" nodeType="withEffect">
                                  <p:stCondLst>
                                    <p:cond delay="0"/>
                                  </p:stCondLst>
                                  <p:childTnLst>
                                    <p:animScale>
                                      <p:cBhvr>
                                        <p:cTn id="14" dur="1000" fill="hold"/>
                                        <p:tgtEl>
                                          <p:spTgt spid="16"/>
                                        </p:tgtEl>
                                      </p:cBhvr>
                                      <p:by x="150000" y="150000"/>
                                    </p:animScale>
                                  </p:childTnLst>
                                </p:cTn>
                              </p:par>
                              <p:par>
                                <p:cTn id="15" presetID="21" presetClass="entr" presetSubtype="1" fill="hold" grpId="0" nodeType="withEffect">
                                  <p:stCondLst>
                                    <p:cond delay="0"/>
                                  </p:stCondLst>
                                  <p:childTnLst>
                                    <p:set>
                                      <p:cBhvr>
                                        <p:cTn id="16" dur="1" fill="hold">
                                          <p:stCondLst>
                                            <p:cond delay="0"/>
                                          </p:stCondLst>
                                        </p:cTn>
                                        <p:tgtEl>
                                          <p:spTgt spid="39"/>
                                        </p:tgtEl>
                                        <p:attrNameLst>
                                          <p:attrName>style.visibility</p:attrName>
                                        </p:attrNameLst>
                                      </p:cBhvr>
                                      <p:to>
                                        <p:strVal val="visible"/>
                                      </p:to>
                                    </p:set>
                                    <p:animEffect transition="in" filter="wheel(1)">
                                      <p:cBhvr>
                                        <p:cTn id="17" dur="1000"/>
                                        <p:tgtEl>
                                          <p:spTgt spid="39"/>
                                        </p:tgtEl>
                                      </p:cBhvr>
                                    </p:animEffect>
                                  </p:childTnLst>
                                </p:cTn>
                              </p:par>
                              <p:par>
                                <p:cTn id="18" presetID="2" presetClass="entr" presetSubtype="4" fill="hold" grpId="0" nodeType="withEffect">
                                  <p:stCondLst>
                                    <p:cond delay="0"/>
                                  </p:stCondLst>
                                  <p:childTnLst>
                                    <p:set>
                                      <p:cBhvr>
                                        <p:cTn id="19" dur="1" fill="hold">
                                          <p:stCondLst>
                                            <p:cond delay="0"/>
                                          </p:stCondLst>
                                        </p:cTn>
                                        <p:tgtEl>
                                          <p:spTgt spid="40"/>
                                        </p:tgtEl>
                                        <p:attrNameLst>
                                          <p:attrName>style.visibility</p:attrName>
                                        </p:attrNameLst>
                                      </p:cBhvr>
                                      <p:to>
                                        <p:strVal val="visible"/>
                                      </p:to>
                                    </p:set>
                                    <p:anim calcmode="lin" valueType="num">
                                      <p:cBhvr additive="base">
                                        <p:cTn id="20" dur="500" fill="hold"/>
                                        <p:tgtEl>
                                          <p:spTgt spid="40"/>
                                        </p:tgtEl>
                                        <p:attrNameLst>
                                          <p:attrName>ppt_x</p:attrName>
                                        </p:attrNameLst>
                                      </p:cBhvr>
                                      <p:tavLst>
                                        <p:tav tm="0">
                                          <p:val>
                                            <p:strVal val="#ppt_x"/>
                                          </p:val>
                                        </p:tav>
                                        <p:tav tm="100000">
                                          <p:val>
                                            <p:strVal val="#ppt_x"/>
                                          </p:val>
                                        </p:tav>
                                      </p:tavLst>
                                    </p:anim>
                                    <p:anim calcmode="lin" valueType="num">
                                      <p:cBhvr additive="base">
                                        <p:cTn id="21" dur="500" fill="hold"/>
                                        <p:tgtEl>
                                          <p:spTgt spid="40"/>
                                        </p:tgtEl>
                                        <p:attrNameLst>
                                          <p:attrName>ppt_y</p:attrName>
                                        </p:attrNameLst>
                                      </p:cBhvr>
                                      <p:tavLst>
                                        <p:tav tm="0">
                                          <p:val>
                                            <p:strVal val="1+#ppt_h/2"/>
                                          </p:val>
                                        </p:tav>
                                        <p:tav tm="100000">
                                          <p:val>
                                            <p:strVal val="#ppt_y"/>
                                          </p:val>
                                        </p:tav>
                                      </p:tavLst>
                                    </p:anim>
                                  </p:childTnLst>
                                </p:cTn>
                              </p:par>
                              <p:par>
                                <p:cTn id="22" presetID="2" presetClass="entr" presetSubtype="4" fill="hold" grpId="0" nodeType="withEffect">
                                  <p:stCondLst>
                                    <p:cond delay="0"/>
                                  </p:stCondLst>
                                  <p:childTnLst>
                                    <p:set>
                                      <p:cBhvr>
                                        <p:cTn id="23" dur="1" fill="hold">
                                          <p:stCondLst>
                                            <p:cond delay="0"/>
                                          </p:stCondLst>
                                        </p:cTn>
                                        <p:tgtEl>
                                          <p:spTgt spid="42"/>
                                        </p:tgtEl>
                                        <p:attrNameLst>
                                          <p:attrName>style.visibility</p:attrName>
                                        </p:attrNameLst>
                                      </p:cBhvr>
                                      <p:to>
                                        <p:strVal val="visible"/>
                                      </p:to>
                                    </p:set>
                                    <p:anim calcmode="lin" valueType="num">
                                      <p:cBhvr additive="base">
                                        <p:cTn id="24" dur="500" fill="hold"/>
                                        <p:tgtEl>
                                          <p:spTgt spid="42"/>
                                        </p:tgtEl>
                                        <p:attrNameLst>
                                          <p:attrName>ppt_x</p:attrName>
                                        </p:attrNameLst>
                                      </p:cBhvr>
                                      <p:tavLst>
                                        <p:tav tm="0">
                                          <p:val>
                                            <p:strVal val="#ppt_x"/>
                                          </p:val>
                                        </p:tav>
                                        <p:tav tm="100000">
                                          <p:val>
                                            <p:strVal val="#ppt_x"/>
                                          </p:val>
                                        </p:tav>
                                      </p:tavLst>
                                    </p:anim>
                                    <p:anim calcmode="lin" valueType="num">
                                      <p:cBhvr additive="base">
                                        <p:cTn id="25" dur="500" fill="hold"/>
                                        <p:tgtEl>
                                          <p:spTgt spid="4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39" grpId="0" animBg="1"/>
      <p:bldP spid="40" grpId="0" animBg="1"/>
      <p:bldP spid="42"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74441" y="116779"/>
            <a:ext cx="7153927" cy="656728"/>
          </a:xfrm>
        </p:spPr>
        <p:txBody>
          <a:bodyPr>
            <a:normAutofit/>
          </a:bodyPr>
          <a:lstStyle/>
          <a:p>
            <a:r>
              <a:rPr lang="en-US" sz="2800" b="1" dirty="0">
                <a:latin typeface="Calibri" panose="020F0502020204030204" pitchFamily="34" charset="0"/>
                <a:cs typeface="Calibri" panose="020F0502020204030204" pitchFamily="34" charset="0"/>
              </a:rPr>
              <a:t>Individual or Decimal Activity 1</a:t>
            </a:r>
          </a:p>
        </p:txBody>
      </p:sp>
      <p:grpSp>
        <p:nvGrpSpPr>
          <p:cNvPr id="12" name="Group 11"/>
          <p:cNvGrpSpPr/>
          <p:nvPr/>
        </p:nvGrpSpPr>
        <p:grpSpPr>
          <a:xfrm>
            <a:off x="126822" y="2995960"/>
            <a:ext cx="1511786" cy="3744213"/>
            <a:chOff x="5648620" y="2035239"/>
            <a:chExt cx="1439845" cy="4333161"/>
          </a:xfrm>
        </p:grpSpPr>
        <p:sp>
          <p:nvSpPr>
            <p:cNvPr id="20" name="Chord 19"/>
            <p:cNvSpPr/>
            <p:nvPr/>
          </p:nvSpPr>
          <p:spPr>
            <a:xfrm rot="17516835">
              <a:off x="5925517" y="6023040"/>
              <a:ext cx="368635" cy="322086"/>
            </a:xfrm>
            <a:prstGeom prst="chord">
              <a:avLst/>
            </a:prstGeom>
            <a:solidFill>
              <a:schemeClr val="tx1">
                <a:lumMod val="65000"/>
                <a:lumOff val="3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21" name="Chord 20"/>
            <p:cNvSpPr/>
            <p:nvPr/>
          </p:nvSpPr>
          <p:spPr>
            <a:xfrm rot="17516835">
              <a:off x="6495795" y="6004595"/>
              <a:ext cx="368635" cy="322086"/>
            </a:xfrm>
            <a:prstGeom prst="chord">
              <a:avLst/>
            </a:prstGeom>
            <a:solidFill>
              <a:schemeClr val="tx1">
                <a:lumMod val="65000"/>
                <a:lumOff val="3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22" name="Man4"/>
            <p:cNvPicPr>
              <a:picLocks noChangeAspect="1" noChangeArrowheads="1"/>
            </p:cNvPicPr>
            <p:nvPr/>
          </p:nvPicPr>
          <p:blipFill rotWithShape="1">
            <a:blip r:embed="rId2">
              <a:extLst>
                <a:ext uri="{28A0092B-C50C-407E-A947-70E740481C1C}">
                  <a14:useLocalDpi xmlns:a14="http://schemas.microsoft.com/office/drawing/2010/main"/>
                </a:ext>
              </a:extLst>
            </a:blip>
            <a:srcRect b="28870"/>
            <a:stretch/>
          </p:blipFill>
          <p:spPr bwMode="auto">
            <a:xfrm>
              <a:off x="5648620" y="2035239"/>
              <a:ext cx="1439845" cy="2857461"/>
            </a:xfrm>
            <a:prstGeom prst="rect">
              <a:avLst/>
            </a:prstGeom>
            <a:noFill/>
            <a:extLst>
              <a:ext uri="{909E8E84-426E-40DD-AFC4-6F175D3DCCD1}">
                <a14:hiddenFill xmlns:a14="http://schemas.microsoft.com/office/drawing/2010/main">
                  <a:solidFill>
                    <a:srgbClr val="FFFFFF"/>
                  </a:solidFill>
                </a14:hiddenFill>
              </a:ext>
            </a:extLst>
          </p:spPr>
        </p:pic>
        <p:sp>
          <p:nvSpPr>
            <p:cNvPr id="23" name="Flowchart: Manual Operation 26"/>
            <p:cNvSpPr/>
            <p:nvPr/>
          </p:nvSpPr>
          <p:spPr>
            <a:xfrm rot="230863" flipV="1">
              <a:off x="5948053" y="4877276"/>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4" name="Flowchart: Manual Operation 26"/>
            <p:cNvSpPr/>
            <p:nvPr/>
          </p:nvSpPr>
          <p:spPr>
            <a:xfrm rot="21326916" flipV="1">
              <a:off x="6414515" y="4875298"/>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13" name="Rectangle 12"/>
          <p:cNvSpPr/>
          <p:nvPr/>
        </p:nvSpPr>
        <p:spPr>
          <a:xfrm rot="2071293">
            <a:off x="452871" y="5097619"/>
            <a:ext cx="534683" cy="73532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0" y="2904165"/>
            <a:ext cx="3522133" cy="395383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1" y="3105590"/>
            <a:ext cx="3522134" cy="461665"/>
          </a:xfrm>
          <a:prstGeom prst="rect">
            <a:avLst/>
          </a:prstGeom>
          <a:noFill/>
        </p:spPr>
        <p:txBody>
          <a:bodyPr wrap="square" rtlCol="0">
            <a:spAutoFit/>
          </a:bodyPr>
          <a:lstStyle/>
          <a:p>
            <a:r>
              <a:rPr lang="en-US" sz="2400" dirty="0">
                <a:latin typeface="Ink Free" panose="03080402000500000000" pitchFamily="66" charset="0"/>
              </a:rPr>
              <a:t>Seasoning salt- ½ case</a:t>
            </a:r>
          </a:p>
        </p:txBody>
      </p:sp>
      <p:sp>
        <p:nvSpPr>
          <p:cNvPr id="30" name="TextBox 29"/>
          <p:cNvSpPr txBox="1"/>
          <p:nvPr/>
        </p:nvSpPr>
        <p:spPr>
          <a:xfrm>
            <a:off x="62925" y="3567255"/>
            <a:ext cx="3522134" cy="461665"/>
          </a:xfrm>
          <a:prstGeom prst="rect">
            <a:avLst/>
          </a:prstGeom>
          <a:noFill/>
        </p:spPr>
        <p:txBody>
          <a:bodyPr wrap="square" rtlCol="0">
            <a:spAutoFit/>
          </a:bodyPr>
          <a:lstStyle/>
          <a:p>
            <a:r>
              <a:rPr lang="en-US" sz="2400" dirty="0">
                <a:latin typeface="Ink Free" panose="03080402000500000000" pitchFamily="66" charset="0"/>
              </a:rPr>
              <a:t>Mayo- ½ case</a:t>
            </a:r>
          </a:p>
        </p:txBody>
      </p:sp>
      <p:sp>
        <p:nvSpPr>
          <p:cNvPr id="31" name="TextBox 30"/>
          <p:cNvSpPr txBox="1"/>
          <p:nvPr/>
        </p:nvSpPr>
        <p:spPr>
          <a:xfrm>
            <a:off x="50340" y="4035850"/>
            <a:ext cx="2656284" cy="461665"/>
          </a:xfrm>
          <a:prstGeom prst="rect">
            <a:avLst/>
          </a:prstGeom>
          <a:noFill/>
        </p:spPr>
        <p:txBody>
          <a:bodyPr wrap="square" rtlCol="0">
            <a:spAutoFit/>
          </a:bodyPr>
          <a:lstStyle/>
          <a:p>
            <a:r>
              <a:rPr lang="en-US" sz="2400" dirty="0">
                <a:latin typeface="Ink Free" panose="03080402000500000000" pitchFamily="66" charset="0"/>
              </a:rPr>
              <a:t>Taco sauce- ½ case</a:t>
            </a:r>
          </a:p>
        </p:txBody>
      </p:sp>
      <p:sp>
        <p:nvSpPr>
          <p:cNvPr id="32" name="TextBox 31"/>
          <p:cNvSpPr txBox="1"/>
          <p:nvPr/>
        </p:nvSpPr>
        <p:spPr>
          <a:xfrm>
            <a:off x="37754" y="4613812"/>
            <a:ext cx="3522134" cy="461665"/>
          </a:xfrm>
          <a:prstGeom prst="rect">
            <a:avLst/>
          </a:prstGeom>
          <a:noFill/>
        </p:spPr>
        <p:txBody>
          <a:bodyPr wrap="square" rtlCol="0">
            <a:spAutoFit/>
          </a:bodyPr>
          <a:lstStyle/>
          <a:p>
            <a:r>
              <a:rPr lang="en-US" sz="2400" dirty="0">
                <a:latin typeface="Ink Free" panose="03080402000500000000" pitchFamily="66" charset="0"/>
              </a:rPr>
              <a:t>Tomato paste- 2 missing</a:t>
            </a:r>
          </a:p>
        </p:txBody>
      </p:sp>
      <p:sp>
        <p:nvSpPr>
          <p:cNvPr id="33" name="TextBox 32"/>
          <p:cNvSpPr txBox="1"/>
          <p:nvPr/>
        </p:nvSpPr>
        <p:spPr>
          <a:xfrm>
            <a:off x="25170" y="5115546"/>
            <a:ext cx="3522134" cy="461665"/>
          </a:xfrm>
          <a:prstGeom prst="rect">
            <a:avLst/>
          </a:prstGeom>
          <a:noFill/>
        </p:spPr>
        <p:txBody>
          <a:bodyPr wrap="square" rtlCol="0">
            <a:spAutoFit/>
          </a:bodyPr>
          <a:lstStyle/>
          <a:p>
            <a:r>
              <a:rPr lang="en-US" sz="2400" dirty="0">
                <a:latin typeface="Ink Free" panose="03080402000500000000" pitchFamily="66" charset="0"/>
              </a:rPr>
              <a:t>Relish- almost full</a:t>
            </a:r>
          </a:p>
        </p:txBody>
      </p:sp>
      <p:sp>
        <p:nvSpPr>
          <p:cNvPr id="34" name="TextBox 33"/>
          <p:cNvSpPr txBox="1"/>
          <p:nvPr/>
        </p:nvSpPr>
        <p:spPr>
          <a:xfrm>
            <a:off x="50340" y="5647061"/>
            <a:ext cx="3522134" cy="461665"/>
          </a:xfrm>
          <a:prstGeom prst="rect">
            <a:avLst/>
          </a:prstGeom>
          <a:noFill/>
        </p:spPr>
        <p:txBody>
          <a:bodyPr wrap="square" rtlCol="0">
            <a:spAutoFit/>
          </a:bodyPr>
          <a:lstStyle/>
          <a:p>
            <a:r>
              <a:rPr lang="en-US" sz="2400" dirty="0">
                <a:latin typeface="Ink Free" panose="03080402000500000000" pitchFamily="66" charset="0"/>
              </a:rPr>
              <a:t>Tuna- ½ case</a:t>
            </a:r>
          </a:p>
        </p:txBody>
      </p:sp>
      <p:pic>
        <p:nvPicPr>
          <p:cNvPr id="8" name="Picture 7"/>
          <p:cNvPicPr>
            <a:picLocks noChangeAspect="1"/>
          </p:cNvPicPr>
          <p:nvPr/>
        </p:nvPicPr>
        <p:blipFill rotWithShape="1">
          <a:blip r:embed="rId3" cstate="email">
            <a:extLst>
              <a:ext uri="{28A0092B-C50C-407E-A947-70E740481C1C}">
                <a14:useLocalDpi xmlns:a14="http://schemas.microsoft.com/office/drawing/2010/main"/>
              </a:ext>
            </a:extLst>
          </a:blip>
          <a:srcRect t="2269" r="5755"/>
          <a:stretch/>
        </p:blipFill>
        <p:spPr>
          <a:xfrm>
            <a:off x="3647984" y="2937951"/>
            <a:ext cx="5463932" cy="2514761"/>
          </a:xfrm>
          <a:prstGeom prst="rect">
            <a:avLst/>
          </a:prstGeom>
          <a:ln>
            <a:solidFill>
              <a:schemeClr val="tx1"/>
            </a:solidFill>
          </a:ln>
        </p:spPr>
      </p:pic>
      <p:sp>
        <p:nvSpPr>
          <p:cNvPr id="25" name="TextBox 24"/>
          <p:cNvSpPr txBox="1"/>
          <p:nvPr/>
        </p:nvSpPr>
        <p:spPr>
          <a:xfrm>
            <a:off x="10994" y="4603126"/>
            <a:ext cx="3493781" cy="461665"/>
          </a:xfrm>
          <a:prstGeom prst="rect">
            <a:avLst/>
          </a:prstGeom>
          <a:solidFill>
            <a:srgbClr val="FFFF00"/>
          </a:solidFill>
          <a:ln>
            <a:solidFill>
              <a:srgbClr val="FFFF00"/>
            </a:solidFill>
          </a:ln>
        </p:spPr>
        <p:txBody>
          <a:bodyPr wrap="square" rtlCol="0">
            <a:spAutoFit/>
          </a:bodyPr>
          <a:lstStyle/>
          <a:p>
            <a:r>
              <a:rPr lang="en-US" sz="2400" dirty="0">
                <a:latin typeface="Ink Free" panose="03080402000500000000" pitchFamily="66" charset="0"/>
              </a:rPr>
              <a:t>Tomato paste- 2 missing</a:t>
            </a:r>
          </a:p>
        </p:txBody>
      </p:sp>
      <p:pic>
        <p:nvPicPr>
          <p:cNvPr id="9" name="Picture 8"/>
          <p:cNvPicPr>
            <a:picLocks noChangeAspect="1"/>
          </p:cNvPicPr>
          <p:nvPr/>
        </p:nvPicPr>
        <p:blipFill rotWithShape="1">
          <a:blip r:embed="rId4" cstate="email">
            <a:extLst>
              <a:ext uri="{28A0092B-C50C-407E-A947-70E740481C1C}">
                <a14:useLocalDpi xmlns:a14="http://schemas.microsoft.com/office/drawing/2010/main"/>
              </a:ext>
            </a:extLst>
          </a:blip>
          <a:srcRect r="4856"/>
          <a:stretch/>
        </p:blipFill>
        <p:spPr>
          <a:xfrm>
            <a:off x="3637961" y="2915075"/>
            <a:ext cx="5491862" cy="2519350"/>
          </a:xfrm>
          <a:prstGeom prst="rect">
            <a:avLst/>
          </a:prstGeom>
        </p:spPr>
      </p:pic>
      <p:pic>
        <p:nvPicPr>
          <p:cNvPr id="10" name="Picture 9"/>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946423" y="3819351"/>
            <a:ext cx="581945" cy="164314"/>
          </a:xfrm>
          <a:prstGeom prst="rect">
            <a:avLst/>
          </a:prstGeom>
        </p:spPr>
      </p:pic>
      <p:pic>
        <p:nvPicPr>
          <p:cNvPr id="11" name="Picture 10"/>
          <p:cNvPicPr>
            <a:picLocks noChangeAspect="1"/>
          </p:cNvPicPr>
          <p:nvPr/>
        </p:nvPicPr>
        <p:blipFill rotWithShape="1">
          <a:blip r:embed="rId6" cstate="email">
            <a:extLst>
              <a:ext uri="{28A0092B-C50C-407E-A947-70E740481C1C}">
                <a14:useLocalDpi xmlns:a14="http://schemas.microsoft.com/office/drawing/2010/main"/>
              </a:ext>
            </a:extLst>
          </a:blip>
          <a:srcRect l="61666" t="35533" r="32807" b="57194"/>
          <a:stretch/>
        </p:blipFill>
        <p:spPr>
          <a:xfrm>
            <a:off x="7165281" y="3812263"/>
            <a:ext cx="363087" cy="185578"/>
          </a:xfrm>
          <a:prstGeom prst="rect">
            <a:avLst/>
          </a:prstGeom>
        </p:spPr>
      </p:pic>
      <p:sp>
        <p:nvSpPr>
          <p:cNvPr id="28" name="TextBox 27"/>
          <p:cNvSpPr txBox="1"/>
          <p:nvPr/>
        </p:nvSpPr>
        <p:spPr>
          <a:xfrm>
            <a:off x="3952727" y="5561658"/>
            <a:ext cx="4958935" cy="830997"/>
          </a:xfrm>
          <a:prstGeom prst="rect">
            <a:avLst/>
          </a:prstGeom>
          <a:solidFill>
            <a:schemeClr val="bg1"/>
          </a:solidFill>
          <a:ln w="28575">
            <a:solidFill>
              <a:srgbClr val="FF0000"/>
            </a:solidFill>
          </a:ln>
        </p:spPr>
        <p:txBody>
          <a:bodyPr wrap="square" rtlCol="0">
            <a:spAutoFit/>
          </a:bodyPr>
          <a:lstStyle/>
          <a:p>
            <a:pPr algn="ctr"/>
            <a:r>
              <a:rPr lang="en-US" sz="2400" dirty="0">
                <a:latin typeface="Calibri" panose="020F0502020204030204" pitchFamily="34" charset="0"/>
                <a:cs typeface="Calibri" panose="020F0502020204030204" pitchFamily="34" charset="0"/>
              </a:rPr>
              <a:t>This requires a whole number,</a:t>
            </a:r>
          </a:p>
          <a:p>
            <a:pPr algn="ctr"/>
            <a:r>
              <a:rPr lang="en-US" sz="2400" dirty="0">
                <a:latin typeface="Calibri" panose="020F0502020204030204" pitchFamily="34" charset="0"/>
                <a:cs typeface="Calibri" panose="020F0502020204030204" pitchFamily="34" charset="0"/>
              </a:rPr>
              <a:t> 2 missing from case(24) = 22</a:t>
            </a:r>
          </a:p>
        </p:txBody>
      </p:sp>
      <p:sp>
        <p:nvSpPr>
          <p:cNvPr id="29" name="Up Arrow 28"/>
          <p:cNvSpPr/>
          <p:nvPr/>
        </p:nvSpPr>
        <p:spPr>
          <a:xfrm rot="18913138">
            <a:off x="8173773" y="4924360"/>
            <a:ext cx="484632" cy="662670"/>
          </a:xfrm>
          <a:prstGeom prst="up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p:cNvSpPr/>
          <p:nvPr/>
        </p:nvSpPr>
        <p:spPr>
          <a:xfrm>
            <a:off x="7044682" y="3676048"/>
            <a:ext cx="604283" cy="450919"/>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2A423828-4389-1915-0B32-29E5DBAE0016}"/>
              </a:ext>
            </a:extLst>
          </p:cNvPr>
          <p:cNvSpPr/>
          <p:nvPr/>
        </p:nvSpPr>
        <p:spPr>
          <a:xfrm>
            <a:off x="501173" y="1571119"/>
            <a:ext cx="8044119" cy="661921"/>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 name="Content Placeholder 2"/>
          <p:cNvSpPr>
            <a:spLocks noGrp="1"/>
          </p:cNvSpPr>
          <p:nvPr>
            <p:ph idx="1"/>
          </p:nvPr>
        </p:nvSpPr>
        <p:spPr>
          <a:xfrm>
            <a:off x="1638608" y="1091132"/>
            <a:ext cx="6252816" cy="1500024"/>
          </a:xfrm>
        </p:spPr>
        <p:txBody>
          <a:bodyPr>
            <a:noAutofit/>
          </a:bodyPr>
          <a:lstStyle/>
          <a:p>
            <a:pPr marL="0" indent="0" algn="ctr">
              <a:buNone/>
            </a:pPr>
            <a:r>
              <a:rPr lang="en-US" sz="4000" b="1" dirty="0">
                <a:latin typeface="Calibri" panose="020F0502020204030204" pitchFamily="34" charset="0"/>
                <a:cs typeface="Calibri" panose="020F0502020204030204" pitchFamily="34" charset="0"/>
              </a:rPr>
              <a:t>What value should we enter in Broken Quantity?</a:t>
            </a:r>
          </a:p>
        </p:txBody>
      </p:sp>
    </p:spTree>
    <p:extLst>
      <p:ext uri="{BB962C8B-B14F-4D97-AF65-F5344CB8AC3E}">
        <p14:creationId xmlns:p14="http://schemas.microsoft.com/office/powerpoint/2010/main" val="31484379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500"/>
                                        <p:tgtEl>
                                          <p:spTgt spid="2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childTnLst>
                                </p:cTn>
                              </p:par>
                              <p:par>
                                <p:cTn id="13" presetID="6" presetClass="emph" presetSubtype="0" fill="hold" nodeType="withEffect">
                                  <p:stCondLst>
                                    <p:cond delay="0"/>
                                  </p:stCondLst>
                                  <p:childTnLst>
                                    <p:animScale>
                                      <p:cBhvr>
                                        <p:cTn id="14" dur="1000" fill="hold"/>
                                        <p:tgtEl>
                                          <p:spTgt spid="11"/>
                                        </p:tgtEl>
                                      </p:cBhvr>
                                      <p:by x="150000" y="150000"/>
                                    </p:animScale>
                                  </p:childTnLst>
                                </p:cTn>
                              </p:par>
                              <p:par>
                                <p:cTn id="15" presetID="2" presetClass="entr" presetSubtype="4" fill="hold" grpId="0" nodeType="withEffect">
                                  <p:stCondLst>
                                    <p:cond delay="0"/>
                                  </p:stCondLst>
                                  <p:childTnLst>
                                    <p:set>
                                      <p:cBhvr>
                                        <p:cTn id="16" dur="1" fill="hold">
                                          <p:stCondLst>
                                            <p:cond delay="0"/>
                                          </p:stCondLst>
                                        </p:cTn>
                                        <p:tgtEl>
                                          <p:spTgt spid="28"/>
                                        </p:tgtEl>
                                        <p:attrNameLst>
                                          <p:attrName>style.visibility</p:attrName>
                                        </p:attrNameLst>
                                      </p:cBhvr>
                                      <p:to>
                                        <p:strVal val="visible"/>
                                      </p:to>
                                    </p:set>
                                    <p:anim calcmode="lin" valueType="num">
                                      <p:cBhvr additive="base">
                                        <p:cTn id="17" dur="500" fill="hold"/>
                                        <p:tgtEl>
                                          <p:spTgt spid="28"/>
                                        </p:tgtEl>
                                        <p:attrNameLst>
                                          <p:attrName>ppt_x</p:attrName>
                                        </p:attrNameLst>
                                      </p:cBhvr>
                                      <p:tavLst>
                                        <p:tav tm="0">
                                          <p:val>
                                            <p:strVal val="#ppt_x"/>
                                          </p:val>
                                        </p:tav>
                                        <p:tav tm="100000">
                                          <p:val>
                                            <p:strVal val="#ppt_x"/>
                                          </p:val>
                                        </p:tav>
                                      </p:tavLst>
                                    </p:anim>
                                    <p:anim calcmode="lin" valueType="num">
                                      <p:cBhvr additive="base">
                                        <p:cTn id="18" dur="500" fill="hold"/>
                                        <p:tgtEl>
                                          <p:spTgt spid="28"/>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29"/>
                                        </p:tgtEl>
                                        <p:attrNameLst>
                                          <p:attrName>style.visibility</p:attrName>
                                        </p:attrNameLst>
                                      </p:cBhvr>
                                      <p:to>
                                        <p:strVal val="visible"/>
                                      </p:to>
                                    </p:set>
                                    <p:anim calcmode="lin" valueType="num">
                                      <p:cBhvr additive="base">
                                        <p:cTn id="21" dur="500" fill="hold"/>
                                        <p:tgtEl>
                                          <p:spTgt spid="29"/>
                                        </p:tgtEl>
                                        <p:attrNameLst>
                                          <p:attrName>ppt_x</p:attrName>
                                        </p:attrNameLst>
                                      </p:cBhvr>
                                      <p:tavLst>
                                        <p:tav tm="0">
                                          <p:val>
                                            <p:strVal val="#ppt_x"/>
                                          </p:val>
                                        </p:tav>
                                        <p:tav tm="100000">
                                          <p:val>
                                            <p:strVal val="#ppt_x"/>
                                          </p:val>
                                        </p:tav>
                                      </p:tavLst>
                                    </p:anim>
                                    <p:anim calcmode="lin" valueType="num">
                                      <p:cBhvr additive="base">
                                        <p:cTn id="22" dur="500" fill="hold"/>
                                        <p:tgtEl>
                                          <p:spTgt spid="29"/>
                                        </p:tgtEl>
                                        <p:attrNameLst>
                                          <p:attrName>ppt_y</p:attrName>
                                        </p:attrNameLst>
                                      </p:cBhvr>
                                      <p:tavLst>
                                        <p:tav tm="0">
                                          <p:val>
                                            <p:strVal val="1+#ppt_h/2"/>
                                          </p:val>
                                        </p:tav>
                                        <p:tav tm="100000">
                                          <p:val>
                                            <p:strVal val="#ppt_y"/>
                                          </p:val>
                                        </p:tav>
                                      </p:tavLst>
                                    </p:anim>
                                  </p:childTnLst>
                                </p:cTn>
                              </p:par>
                              <p:par>
                                <p:cTn id="23" presetID="21" presetClass="entr" presetSubtype="1" fill="hold" grpId="0" nodeType="withEffect">
                                  <p:stCondLst>
                                    <p:cond delay="0"/>
                                  </p:stCondLst>
                                  <p:childTnLst>
                                    <p:set>
                                      <p:cBhvr>
                                        <p:cTn id="24" dur="1" fill="hold">
                                          <p:stCondLst>
                                            <p:cond delay="0"/>
                                          </p:stCondLst>
                                        </p:cTn>
                                        <p:tgtEl>
                                          <p:spTgt spid="35"/>
                                        </p:tgtEl>
                                        <p:attrNameLst>
                                          <p:attrName>style.visibility</p:attrName>
                                        </p:attrNameLst>
                                      </p:cBhvr>
                                      <p:to>
                                        <p:strVal val="visible"/>
                                      </p:to>
                                    </p:set>
                                    <p:animEffect transition="in" filter="wheel(1)">
                                      <p:cBhvr>
                                        <p:cTn id="25" dur="10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8" grpId="0" animBg="1"/>
      <p:bldP spid="29" grpId="0" animBg="1"/>
      <p:bldP spid="35"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p:cNvGrpSpPr/>
          <p:nvPr/>
        </p:nvGrpSpPr>
        <p:grpSpPr>
          <a:xfrm>
            <a:off x="126822" y="2995960"/>
            <a:ext cx="1511786" cy="3744213"/>
            <a:chOff x="5648620" y="2035239"/>
            <a:chExt cx="1439845" cy="4333161"/>
          </a:xfrm>
        </p:grpSpPr>
        <p:sp>
          <p:nvSpPr>
            <p:cNvPr id="20" name="Chord 19"/>
            <p:cNvSpPr/>
            <p:nvPr/>
          </p:nvSpPr>
          <p:spPr>
            <a:xfrm rot="17516835">
              <a:off x="5925517" y="6023040"/>
              <a:ext cx="368635" cy="322086"/>
            </a:xfrm>
            <a:prstGeom prst="chord">
              <a:avLst/>
            </a:prstGeom>
            <a:solidFill>
              <a:schemeClr val="tx1">
                <a:lumMod val="65000"/>
                <a:lumOff val="3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21" name="Chord 20"/>
            <p:cNvSpPr/>
            <p:nvPr/>
          </p:nvSpPr>
          <p:spPr>
            <a:xfrm rot="17516835">
              <a:off x="6495795" y="6004595"/>
              <a:ext cx="368635" cy="322086"/>
            </a:xfrm>
            <a:prstGeom prst="chord">
              <a:avLst/>
            </a:prstGeom>
            <a:solidFill>
              <a:schemeClr val="tx1">
                <a:lumMod val="65000"/>
                <a:lumOff val="3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22" name="Man4"/>
            <p:cNvPicPr>
              <a:picLocks noChangeAspect="1" noChangeArrowheads="1"/>
            </p:cNvPicPr>
            <p:nvPr/>
          </p:nvPicPr>
          <p:blipFill rotWithShape="1">
            <a:blip r:embed="rId2">
              <a:extLst>
                <a:ext uri="{28A0092B-C50C-407E-A947-70E740481C1C}">
                  <a14:useLocalDpi xmlns:a14="http://schemas.microsoft.com/office/drawing/2010/main"/>
                </a:ext>
              </a:extLst>
            </a:blip>
            <a:srcRect b="28870"/>
            <a:stretch/>
          </p:blipFill>
          <p:spPr bwMode="auto">
            <a:xfrm>
              <a:off x="5648620" y="2035239"/>
              <a:ext cx="1439845" cy="2857461"/>
            </a:xfrm>
            <a:prstGeom prst="rect">
              <a:avLst/>
            </a:prstGeom>
            <a:noFill/>
            <a:extLst>
              <a:ext uri="{909E8E84-426E-40DD-AFC4-6F175D3DCCD1}">
                <a14:hiddenFill xmlns:a14="http://schemas.microsoft.com/office/drawing/2010/main">
                  <a:solidFill>
                    <a:srgbClr val="FFFFFF"/>
                  </a:solidFill>
                </a14:hiddenFill>
              </a:ext>
            </a:extLst>
          </p:spPr>
        </p:pic>
        <p:sp>
          <p:nvSpPr>
            <p:cNvPr id="23" name="Flowchart: Manual Operation 26"/>
            <p:cNvSpPr/>
            <p:nvPr/>
          </p:nvSpPr>
          <p:spPr>
            <a:xfrm rot="230863" flipV="1">
              <a:off x="5948053" y="4877276"/>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4" name="Flowchart: Manual Operation 26"/>
            <p:cNvSpPr/>
            <p:nvPr/>
          </p:nvSpPr>
          <p:spPr>
            <a:xfrm rot="21326916" flipV="1">
              <a:off x="6414515" y="4875298"/>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13" name="Rectangle 12"/>
          <p:cNvSpPr/>
          <p:nvPr/>
        </p:nvSpPr>
        <p:spPr>
          <a:xfrm rot="2071293">
            <a:off x="452871" y="5097619"/>
            <a:ext cx="534683" cy="73532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0" y="2904165"/>
            <a:ext cx="3522133" cy="395383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1" y="3105590"/>
            <a:ext cx="3522134" cy="461665"/>
          </a:xfrm>
          <a:prstGeom prst="rect">
            <a:avLst/>
          </a:prstGeom>
          <a:noFill/>
        </p:spPr>
        <p:txBody>
          <a:bodyPr wrap="square" rtlCol="0">
            <a:spAutoFit/>
          </a:bodyPr>
          <a:lstStyle/>
          <a:p>
            <a:r>
              <a:rPr lang="en-US" sz="2400" dirty="0">
                <a:latin typeface="Ink Free" panose="03080402000500000000" pitchFamily="66" charset="0"/>
              </a:rPr>
              <a:t>Seasoning salt- ½ case</a:t>
            </a:r>
          </a:p>
        </p:txBody>
      </p:sp>
      <p:sp>
        <p:nvSpPr>
          <p:cNvPr id="30" name="TextBox 29"/>
          <p:cNvSpPr txBox="1"/>
          <p:nvPr/>
        </p:nvSpPr>
        <p:spPr>
          <a:xfrm>
            <a:off x="62925" y="3567255"/>
            <a:ext cx="3522134" cy="461665"/>
          </a:xfrm>
          <a:prstGeom prst="rect">
            <a:avLst/>
          </a:prstGeom>
          <a:noFill/>
        </p:spPr>
        <p:txBody>
          <a:bodyPr wrap="square" rtlCol="0">
            <a:spAutoFit/>
          </a:bodyPr>
          <a:lstStyle/>
          <a:p>
            <a:r>
              <a:rPr lang="en-US" sz="2400" dirty="0">
                <a:latin typeface="Ink Free" panose="03080402000500000000" pitchFamily="66" charset="0"/>
              </a:rPr>
              <a:t>Mayo- ½ case</a:t>
            </a:r>
          </a:p>
        </p:txBody>
      </p:sp>
      <p:sp>
        <p:nvSpPr>
          <p:cNvPr id="31" name="TextBox 30"/>
          <p:cNvSpPr txBox="1"/>
          <p:nvPr/>
        </p:nvSpPr>
        <p:spPr>
          <a:xfrm>
            <a:off x="50340" y="4035850"/>
            <a:ext cx="2656284" cy="461665"/>
          </a:xfrm>
          <a:prstGeom prst="rect">
            <a:avLst/>
          </a:prstGeom>
          <a:noFill/>
        </p:spPr>
        <p:txBody>
          <a:bodyPr wrap="square" rtlCol="0">
            <a:spAutoFit/>
          </a:bodyPr>
          <a:lstStyle/>
          <a:p>
            <a:r>
              <a:rPr lang="en-US" sz="2400" dirty="0">
                <a:latin typeface="Ink Free" panose="03080402000500000000" pitchFamily="66" charset="0"/>
              </a:rPr>
              <a:t>Taco sauce- ½ case</a:t>
            </a:r>
          </a:p>
        </p:txBody>
      </p:sp>
      <p:sp>
        <p:nvSpPr>
          <p:cNvPr id="32" name="TextBox 31"/>
          <p:cNvSpPr txBox="1"/>
          <p:nvPr/>
        </p:nvSpPr>
        <p:spPr>
          <a:xfrm>
            <a:off x="37754" y="4613812"/>
            <a:ext cx="3522134" cy="461665"/>
          </a:xfrm>
          <a:prstGeom prst="rect">
            <a:avLst/>
          </a:prstGeom>
          <a:noFill/>
        </p:spPr>
        <p:txBody>
          <a:bodyPr wrap="square" rtlCol="0">
            <a:spAutoFit/>
          </a:bodyPr>
          <a:lstStyle/>
          <a:p>
            <a:r>
              <a:rPr lang="en-US" sz="2400" dirty="0">
                <a:latin typeface="Ink Free" panose="03080402000500000000" pitchFamily="66" charset="0"/>
              </a:rPr>
              <a:t>Tomato paste- 2 missing</a:t>
            </a:r>
          </a:p>
        </p:txBody>
      </p:sp>
      <p:sp>
        <p:nvSpPr>
          <p:cNvPr id="33" name="TextBox 32"/>
          <p:cNvSpPr txBox="1"/>
          <p:nvPr/>
        </p:nvSpPr>
        <p:spPr>
          <a:xfrm>
            <a:off x="25170" y="5115546"/>
            <a:ext cx="3522134" cy="461665"/>
          </a:xfrm>
          <a:prstGeom prst="rect">
            <a:avLst/>
          </a:prstGeom>
          <a:noFill/>
        </p:spPr>
        <p:txBody>
          <a:bodyPr wrap="square" rtlCol="0">
            <a:spAutoFit/>
          </a:bodyPr>
          <a:lstStyle/>
          <a:p>
            <a:r>
              <a:rPr lang="en-US" sz="2400" dirty="0">
                <a:latin typeface="Ink Free" panose="03080402000500000000" pitchFamily="66" charset="0"/>
              </a:rPr>
              <a:t>Relish- almost full</a:t>
            </a:r>
          </a:p>
        </p:txBody>
      </p:sp>
      <p:sp>
        <p:nvSpPr>
          <p:cNvPr id="34" name="TextBox 33"/>
          <p:cNvSpPr txBox="1"/>
          <p:nvPr/>
        </p:nvSpPr>
        <p:spPr>
          <a:xfrm>
            <a:off x="50340" y="5647061"/>
            <a:ext cx="3522134" cy="461665"/>
          </a:xfrm>
          <a:prstGeom prst="rect">
            <a:avLst/>
          </a:prstGeom>
          <a:noFill/>
        </p:spPr>
        <p:txBody>
          <a:bodyPr wrap="square" rtlCol="0">
            <a:spAutoFit/>
          </a:bodyPr>
          <a:lstStyle/>
          <a:p>
            <a:r>
              <a:rPr lang="en-US" sz="2400" dirty="0">
                <a:latin typeface="Ink Free" panose="03080402000500000000" pitchFamily="66" charset="0"/>
              </a:rPr>
              <a:t>Tuna- ½ case</a:t>
            </a:r>
          </a:p>
        </p:txBody>
      </p:sp>
      <p:pic>
        <p:nvPicPr>
          <p:cNvPr id="8" name="Picture 7"/>
          <p:cNvPicPr>
            <a:picLocks noChangeAspect="1"/>
          </p:cNvPicPr>
          <p:nvPr/>
        </p:nvPicPr>
        <p:blipFill rotWithShape="1">
          <a:blip r:embed="rId3" cstate="email">
            <a:extLst>
              <a:ext uri="{28A0092B-C50C-407E-A947-70E740481C1C}">
                <a14:useLocalDpi xmlns:a14="http://schemas.microsoft.com/office/drawing/2010/main"/>
              </a:ext>
            </a:extLst>
          </a:blip>
          <a:srcRect t="2269" r="5755"/>
          <a:stretch/>
        </p:blipFill>
        <p:spPr>
          <a:xfrm>
            <a:off x="3647984" y="2937951"/>
            <a:ext cx="5463932" cy="2514761"/>
          </a:xfrm>
          <a:prstGeom prst="rect">
            <a:avLst/>
          </a:prstGeom>
          <a:ln>
            <a:solidFill>
              <a:schemeClr val="tx1"/>
            </a:solidFill>
          </a:ln>
        </p:spPr>
      </p:pic>
      <p:sp>
        <p:nvSpPr>
          <p:cNvPr id="25" name="TextBox 24"/>
          <p:cNvSpPr txBox="1"/>
          <p:nvPr/>
        </p:nvSpPr>
        <p:spPr>
          <a:xfrm>
            <a:off x="22072" y="5122083"/>
            <a:ext cx="2866398" cy="461665"/>
          </a:xfrm>
          <a:prstGeom prst="rect">
            <a:avLst/>
          </a:prstGeom>
          <a:solidFill>
            <a:srgbClr val="FFFF00"/>
          </a:solidFill>
          <a:ln>
            <a:solidFill>
              <a:srgbClr val="FFFF00"/>
            </a:solidFill>
          </a:ln>
        </p:spPr>
        <p:txBody>
          <a:bodyPr wrap="square" rtlCol="0">
            <a:spAutoFit/>
          </a:bodyPr>
          <a:lstStyle/>
          <a:p>
            <a:r>
              <a:rPr lang="en-US" sz="2400" dirty="0">
                <a:latin typeface="Ink Free" panose="03080402000500000000" pitchFamily="66" charset="0"/>
              </a:rPr>
              <a:t>Relish- almost full</a:t>
            </a:r>
          </a:p>
        </p:txBody>
      </p:sp>
      <p:grpSp>
        <p:nvGrpSpPr>
          <p:cNvPr id="10" name="Group 9"/>
          <p:cNvGrpSpPr/>
          <p:nvPr/>
        </p:nvGrpSpPr>
        <p:grpSpPr>
          <a:xfrm>
            <a:off x="3636370" y="2921361"/>
            <a:ext cx="5537200" cy="2543683"/>
            <a:chOff x="3636370" y="2921361"/>
            <a:chExt cx="5537200" cy="2543683"/>
          </a:xfrm>
        </p:grpSpPr>
        <p:pic>
          <p:nvPicPr>
            <p:cNvPr id="6" name="Picture 5"/>
            <p:cNvPicPr>
              <a:picLocks noChangeAspect="1"/>
            </p:cNvPicPr>
            <p:nvPr/>
          </p:nvPicPr>
          <p:blipFill rotWithShape="1">
            <a:blip r:embed="rId4" cstate="email">
              <a:extLst>
                <a:ext uri="{28A0092B-C50C-407E-A947-70E740481C1C}">
                  <a14:useLocalDpi xmlns:a14="http://schemas.microsoft.com/office/drawing/2010/main"/>
                </a:ext>
              </a:extLst>
            </a:blip>
            <a:srcRect l="1" r="-1169"/>
            <a:stretch/>
          </p:blipFill>
          <p:spPr>
            <a:xfrm>
              <a:off x="3636370" y="2921361"/>
              <a:ext cx="5537200" cy="2543683"/>
            </a:xfrm>
            <a:prstGeom prst="rect">
              <a:avLst/>
            </a:prstGeom>
            <a:ln>
              <a:solidFill>
                <a:schemeClr val="tx1"/>
              </a:solidFill>
            </a:ln>
          </p:spPr>
        </p:pic>
        <p:pic>
          <p:nvPicPr>
            <p:cNvPr id="9" name="Picture 8"/>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845749" y="4028920"/>
              <a:ext cx="628008" cy="177320"/>
            </a:xfrm>
            <a:prstGeom prst="rect">
              <a:avLst/>
            </a:prstGeom>
          </p:spPr>
        </p:pic>
      </p:grpSp>
      <p:pic>
        <p:nvPicPr>
          <p:cNvPr id="11" name="Picture 10"/>
          <p:cNvPicPr>
            <a:picLocks noChangeAspect="1"/>
          </p:cNvPicPr>
          <p:nvPr/>
        </p:nvPicPr>
        <p:blipFill rotWithShape="1">
          <a:blip r:embed="rId6" cstate="email">
            <a:extLst>
              <a:ext uri="{28A0092B-C50C-407E-A947-70E740481C1C}">
                <a14:useLocalDpi xmlns:a14="http://schemas.microsoft.com/office/drawing/2010/main"/>
              </a:ext>
            </a:extLst>
          </a:blip>
          <a:srcRect l="65509" t="43652" r="29465" b="49391"/>
          <a:stretch/>
        </p:blipFill>
        <p:spPr>
          <a:xfrm>
            <a:off x="7169151" y="4029500"/>
            <a:ext cx="335434" cy="191676"/>
          </a:xfrm>
          <a:prstGeom prst="rect">
            <a:avLst/>
          </a:prstGeom>
        </p:spPr>
      </p:pic>
      <p:sp>
        <p:nvSpPr>
          <p:cNvPr id="26" name="TextBox 25"/>
          <p:cNvSpPr txBox="1"/>
          <p:nvPr/>
        </p:nvSpPr>
        <p:spPr>
          <a:xfrm>
            <a:off x="3952727" y="5561658"/>
            <a:ext cx="4958935" cy="830997"/>
          </a:xfrm>
          <a:prstGeom prst="rect">
            <a:avLst/>
          </a:prstGeom>
          <a:solidFill>
            <a:schemeClr val="bg1"/>
          </a:solidFill>
          <a:ln w="28575">
            <a:solidFill>
              <a:srgbClr val="FF0000"/>
            </a:solidFill>
          </a:ln>
        </p:spPr>
        <p:txBody>
          <a:bodyPr wrap="square" rtlCol="0">
            <a:spAutoFit/>
          </a:bodyPr>
          <a:lstStyle/>
          <a:p>
            <a:pPr algn="ctr"/>
            <a:r>
              <a:rPr lang="en-US" sz="2400" dirty="0">
                <a:latin typeface="Calibri" panose="020F0502020204030204" pitchFamily="34" charset="0"/>
                <a:cs typeface="Calibri" panose="020F0502020204030204" pitchFamily="34" charset="0"/>
              </a:rPr>
              <a:t>This requires a decimal,</a:t>
            </a:r>
          </a:p>
          <a:p>
            <a:pPr algn="ctr"/>
            <a:r>
              <a:rPr lang="en-US" sz="2400" dirty="0">
                <a:latin typeface="Calibri" panose="020F0502020204030204" pitchFamily="34" charset="0"/>
                <a:cs typeface="Calibri" panose="020F0502020204030204" pitchFamily="34" charset="0"/>
              </a:rPr>
              <a:t> since 1 is full, .75 is almost full</a:t>
            </a:r>
          </a:p>
        </p:txBody>
      </p:sp>
      <p:sp>
        <p:nvSpPr>
          <p:cNvPr id="27" name="Up Arrow 26"/>
          <p:cNvSpPr/>
          <p:nvPr/>
        </p:nvSpPr>
        <p:spPr>
          <a:xfrm rot="18913138">
            <a:off x="8173773" y="4924360"/>
            <a:ext cx="484632" cy="662670"/>
          </a:xfrm>
          <a:prstGeom prst="up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7034726" y="3899878"/>
            <a:ext cx="604283" cy="450919"/>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itle 1"/>
          <p:cNvSpPr>
            <a:spLocks noGrp="1"/>
          </p:cNvSpPr>
          <p:nvPr>
            <p:ph type="title"/>
          </p:nvPr>
        </p:nvSpPr>
        <p:spPr>
          <a:xfrm>
            <a:off x="374441" y="116779"/>
            <a:ext cx="7153927" cy="656728"/>
          </a:xfrm>
        </p:spPr>
        <p:txBody>
          <a:bodyPr>
            <a:normAutofit/>
          </a:bodyPr>
          <a:lstStyle/>
          <a:p>
            <a:r>
              <a:rPr lang="en-US" sz="2800" b="1" dirty="0">
                <a:latin typeface="Calibri" panose="020F0502020204030204" pitchFamily="34" charset="0"/>
                <a:cs typeface="Calibri" panose="020F0502020204030204" pitchFamily="34" charset="0"/>
              </a:rPr>
              <a:t>Individual or Decimal Activity 1</a:t>
            </a:r>
          </a:p>
        </p:txBody>
      </p:sp>
      <p:sp>
        <p:nvSpPr>
          <p:cNvPr id="2" name="Rectangle 1">
            <a:extLst>
              <a:ext uri="{FF2B5EF4-FFF2-40B4-BE49-F238E27FC236}">
                <a16:creationId xmlns:a16="http://schemas.microsoft.com/office/drawing/2014/main" id="{2A423828-4389-1915-0B32-29E5DBAE0016}"/>
              </a:ext>
            </a:extLst>
          </p:cNvPr>
          <p:cNvSpPr/>
          <p:nvPr/>
        </p:nvSpPr>
        <p:spPr>
          <a:xfrm>
            <a:off x="549940" y="1567224"/>
            <a:ext cx="8044119" cy="661921"/>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6" name="Content Placeholder 2"/>
          <p:cNvSpPr>
            <a:spLocks noGrp="1"/>
          </p:cNvSpPr>
          <p:nvPr>
            <p:ph idx="1"/>
          </p:nvPr>
        </p:nvSpPr>
        <p:spPr>
          <a:xfrm>
            <a:off x="1638608" y="1091132"/>
            <a:ext cx="6252816" cy="1500024"/>
          </a:xfrm>
        </p:spPr>
        <p:txBody>
          <a:bodyPr>
            <a:noAutofit/>
          </a:bodyPr>
          <a:lstStyle/>
          <a:p>
            <a:pPr marL="0" indent="0" algn="ctr">
              <a:buNone/>
            </a:pPr>
            <a:r>
              <a:rPr lang="en-US" sz="4000" b="1" dirty="0">
                <a:latin typeface="Calibri" panose="020F0502020204030204" pitchFamily="34" charset="0"/>
                <a:cs typeface="Calibri" panose="020F0502020204030204" pitchFamily="34" charset="0"/>
              </a:rPr>
              <a:t>What value should we enter in Broken Quantity?</a:t>
            </a:r>
          </a:p>
        </p:txBody>
      </p:sp>
    </p:spTree>
    <p:extLst>
      <p:ext uri="{BB962C8B-B14F-4D97-AF65-F5344CB8AC3E}">
        <p14:creationId xmlns:p14="http://schemas.microsoft.com/office/powerpoint/2010/main" val="26965092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500"/>
                                        <p:tgtEl>
                                          <p:spTgt spid="2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childTnLst>
                                </p:cTn>
                              </p:par>
                              <p:par>
                                <p:cTn id="13" presetID="6" presetClass="emph" presetSubtype="0" fill="hold" nodeType="withEffect">
                                  <p:stCondLst>
                                    <p:cond delay="0"/>
                                  </p:stCondLst>
                                  <p:childTnLst>
                                    <p:animScale>
                                      <p:cBhvr>
                                        <p:cTn id="14" dur="1000" fill="hold"/>
                                        <p:tgtEl>
                                          <p:spTgt spid="11"/>
                                        </p:tgtEl>
                                      </p:cBhvr>
                                      <p:by x="150000" y="150000"/>
                                    </p:animScale>
                                  </p:childTnLst>
                                </p:cTn>
                              </p:par>
                              <p:par>
                                <p:cTn id="15" presetID="2" presetClass="entr" presetSubtype="4" fill="hold" grpId="0" nodeType="withEffect">
                                  <p:stCondLst>
                                    <p:cond delay="0"/>
                                  </p:stCondLst>
                                  <p:childTnLst>
                                    <p:set>
                                      <p:cBhvr>
                                        <p:cTn id="16" dur="1" fill="hold">
                                          <p:stCondLst>
                                            <p:cond delay="0"/>
                                          </p:stCondLst>
                                        </p:cTn>
                                        <p:tgtEl>
                                          <p:spTgt spid="26"/>
                                        </p:tgtEl>
                                        <p:attrNameLst>
                                          <p:attrName>style.visibility</p:attrName>
                                        </p:attrNameLst>
                                      </p:cBhvr>
                                      <p:to>
                                        <p:strVal val="visible"/>
                                      </p:to>
                                    </p:set>
                                    <p:anim calcmode="lin" valueType="num">
                                      <p:cBhvr additive="base">
                                        <p:cTn id="17" dur="500" fill="hold"/>
                                        <p:tgtEl>
                                          <p:spTgt spid="26"/>
                                        </p:tgtEl>
                                        <p:attrNameLst>
                                          <p:attrName>ppt_x</p:attrName>
                                        </p:attrNameLst>
                                      </p:cBhvr>
                                      <p:tavLst>
                                        <p:tav tm="0">
                                          <p:val>
                                            <p:strVal val="#ppt_x"/>
                                          </p:val>
                                        </p:tav>
                                        <p:tav tm="100000">
                                          <p:val>
                                            <p:strVal val="#ppt_x"/>
                                          </p:val>
                                        </p:tav>
                                      </p:tavLst>
                                    </p:anim>
                                    <p:anim calcmode="lin" valueType="num">
                                      <p:cBhvr additive="base">
                                        <p:cTn id="18" dur="500" fill="hold"/>
                                        <p:tgtEl>
                                          <p:spTgt spid="26"/>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27"/>
                                        </p:tgtEl>
                                        <p:attrNameLst>
                                          <p:attrName>style.visibility</p:attrName>
                                        </p:attrNameLst>
                                      </p:cBhvr>
                                      <p:to>
                                        <p:strVal val="visible"/>
                                      </p:to>
                                    </p:set>
                                    <p:anim calcmode="lin" valueType="num">
                                      <p:cBhvr additive="base">
                                        <p:cTn id="21" dur="500" fill="hold"/>
                                        <p:tgtEl>
                                          <p:spTgt spid="27"/>
                                        </p:tgtEl>
                                        <p:attrNameLst>
                                          <p:attrName>ppt_x</p:attrName>
                                        </p:attrNameLst>
                                      </p:cBhvr>
                                      <p:tavLst>
                                        <p:tav tm="0">
                                          <p:val>
                                            <p:strVal val="#ppt_x"/>
                                          </p:val>
                                        </p:tav>
                                        <p:tav tm="100000">
                                          <p:val>
                                            <p:strVal val="#ppt_x"/>
                                          </p:val>
                                        </p:tav>
                                      </p:tavLst>
                                    </p:anim>
                                    <p:anim calcmode="lin" valueType="num">
                                      <p:cBhvr additive="base">
                                        <p:cTn id="22" dur="500" fill="hold"/>
                                        <p:tgtEl>
                                          <p:spTgt spid="27"/>
                                        </p:tgtEl>
                                        <p:attrNameLst>
                                          <p:attrName>ppt_y</p:attrName>
                                        </p:attrNameLst>
                                      </p:cBhvr>
                                      <p:tavLst>
                                        <p:tav tm="0">
                                          <p:val>
                                            <p:strVal val="1+#ppt_h/2"/>
                                          </p:val>
                                        </p:tav>
                                        <p:tav tm="100000">
                                          <p:val>
                                            <p:strVal val="#ppt_y"/>
                                          </p:val>
                                        </p:tav>
                                      </p:tavLst>
                                    </p:anim>
                                  </p:childTnLst>
                                </p:cTn>
                              </p:par>
                              <p:par>
                                <p:cTn id="23" presetID="21" presetClass="entr" presetSubtype="1" fill="hold" grpId="0" nodeType="with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wheel(1)">
                                      <p:cBhvr>
                                        <p:cTn id="25" dur="10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6" grpId="0" animBg="1"/>
      <p:bldP spid="27" grpId="0" animBg="1"/>
      <p:bldP spid="28"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73744" y="933577"/>
            <a:ext cx="7153927" cy="656728"/>
          </a:xfrm>
          <a:solidFill>
            <a:schemeClr val="accent2"/>
          </a:solidFill>
        </p:spPr>
        <p:txBody>
          <a:bodyPr>
            <a:normAutofit/>
          </a:bodyPr>
          <a:lstStyle/>
          <a:p>
            <a:r>
              <a:rPr lang="en-US" sz="4000" b="1" dirty="0">
                <a:latin typeface="Calibri" panose="020F0502020204030204" pitchFamily="34" charset="0"/>
                <a:cs typeface="Calibri" panose="020F0502020204030204" pitchFamily="34" charset="0"/>
              </a:rPr>
              <a:t>Shopping Lists</a:t>
            </a:r>
          </a:p>
        </p:txBody>
      </p:sp>
      <p:sp>
        <p:nvSpPr>
          <p:cNvPr id="3" name="Content Placeholder 2"/>
          <p:cNvSpPr>
            <a:spLocks noGrp="1"/>
          </p:cNvSpPr>
          <p:nvPr>
            <p:ph idx="1"/>
          </p:nvPr>
        </p:nvSpPr>
        <p:spPr>
          <a:xfrm>
            <a:off x="401629" y="1801885"/>
            <a:ext cx="8423193" cy="1226552"/>
          </a:xfrm>
        </p:spPr>
        <p:txBody>
          <a:bodyPr>
            <a:noAutofit/>
          </a:bodyPr>
          <a:lstStyle/>
          <a:p>
            <a:pPr marL="0" indent="0">
              <a:lnSpc>
                <a:spcPct val="100000"/>
              </a:lnSpc>
              <a:buNone/>
            </a:pPr>
            <a:r>
              <a:rPr lang="en-US" sz="2600" dirty="0">
                <a:latin typeface="Calibri" panose="020F0502020204030204" pitchFamily="34" charset="0"/>
                <a:cs typeface="Calibri" panose="020F0502020204030204" pitchFamily="34" charset="0"/>
              </a:rPr>
              <a:t>Shopping lists are generated after completing EZ-Steps. CMS will populate all the ingredients to complete the menu items. </a:t>
            </a:r>
          </a:p>
        </p:txBody>
      </p:sp>
      <p:sp>
        <p:nvSpPr>
          <p:cNvPr id="5" name="Content Placeholder 2"/>
          <p:cNvSpPr txBox="1">
            <a:spLocks/>
          </p:cNvSpPr>
          <p:nvPr/>
        </p:nvSpPr>
        <p:spPr>
          <a:xfrm>
            <a:off x="64299" y="2776028"/>
            <a:ext cx="8626642" cy="3669630"/>
          </a:xfrm>
          <a:prstGeom prst="rect">
            <a:avLst/>
          </a:prstGeom>
        </p:spPr>
        <p:txBody>
          <a:bodyPr vert="horz" lIns="91440" tIns="45720" rIns="91440" bIns="45720" rtlCol="0" anchor="t">
            <a:noAutofit/>
          </a:bodyPr>
          <a:lstStyle>
            <a:lvl1pPr marL="228600" indent="-228600" algn="l" defTabSz="685800" rtl="0" eaLnBrk="1" latinLnBrk="0" hangingPunct="1">
              <a:lnSpc>
                <a:spcPct val="120000"/>
              </a:lnSpc>
              <a:spcBef>
                <a:spcPts val="1000"/>
              </a:spcBef>
              <a:buClr>
                <a:schemeClr val="accent1"/>
              </a:buClr>
              <a:buSzPct val="100000"/>
              <a:buFont typeface="Arial" panose="020B0604020202020204" pitchFamily="34" charset="0"/>
              <a:buChar char="•"/>
              <a:defRPr sz="2000" kern="1200" cap="none">
                <a:solidFill>
                  <a:schemeClr val="tx1"/>
                </a:solidFill>
                <a:effectLst/>
                <a:latin typeface="+mn-lt"/>
                <a:ea typeface="+mn-ea"/>
                <a:cs typeface="+mn-cs"/>
              </a:defRPr>
            </a:lvl1pPr>
            <a:lvl2pPr marL="6858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baseline="0">
                <a:solidFill>
                  <a:schemeClr val="tx1"/>
                </a:solidFill>
                <a:effectLst/>
                <a:latin typeface="+mn-lt"/>
                <a:ea typeface="+mn-ea"/>
                <a:cs typeface="+mn-cs"/>
              </a:defRPr>
            </a:lvl2pPr>
            <a:lvl3pPr marL="11430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a:solidFill>
                  <a:schemeClr val="tx1"/>
                </a:solidFill>
                <a:effectLst/>
                <a:latin typeface="+mn-lt"/>
                <a:ea typeface="+mn-ea"/>
                <a:cs typeface="+mn-cs"/>
              </a:defRPr>
            </a:lvl3pPr>
            <a:lvl4pPr marL="16002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400" kern="1200" cap="none" baseline="0">
                <a:solidFill>
                  <a:schemeClr val="tx1"/>
                </a:solidFill>
                <a:effectLst/>
                <a:latin typeface="+mn-lt"/>
                <a:ea typeface="+mn-ea"/>
                <a:cs typeface="+mn-cs"/>
              </a:defRPr>
            </a:lvl4pPr>
            <a:lvl5pPr marL="20574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200" kern="1200" cap="none">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9pPr>
          </a:lstStyle>
          <a:p>
            <a:pPr lvl="1">
              <a:lnSpc>
                <a:spcPct val="100000"/>
              </a:lnSpc>
              <a:spcBef>
                <a:spcPts val="1000"/>
              </a:spcBef>
              <a:buFont typeface="Wingdings" panose="05000000000000000000" pitchFamily="2" charset="2"/>
              <a:buChar char="Ø"/>
            </a:pPr>
            <a:r>
              <a:rPr lang="en-US" sz="2600" dirty="0">
                <a:latin typeface="Calibri" panose="020F0502020204030204" pitchFamily="34" charset="0"/>
                <a:cs typeface="Calibri" panose="020F0502020204030204" pitchFamily="34" charset="0"/>
              </a:rPr>
              <a:t>Shopping lists will include ordered items to be delivered </a:t>
            </a:r>
          </a:p>
          <a:p>
            <a:pPr lvl="1">
              <a:lnSpc>
                <a:spcPct val="100000"/>
              </a:lnSpc>
              <a:spcBef>
                <a:spcPts val="1000"/>
              </a:spcBef>
              <a:buFont typeface="Wingdings" panose="05000000000000000000" pitchFamily="2" charset="2"/>
              <a:buChar char="Ø"/>
            </a:pPr>
            <a:r>
              <a:rPr lang="en-US" sz="2600" dirty="0">
                <a:latin typeface="Calibri" panose="020F0502020204030204" pitchFamily="34" charset="0"/>
                <a:cs typeface="Calibri" panose="020F0502020204030204" pitchFamily="34" charset="0"/>
              </a:rPr>
              <a:t>Review delivery dates of ingredients that require longer prep times and order accordingly</a:t>
            </a:r>
          </a:p>
          <a:p>
            <a:pPr lvl="1">
              <a:lnSpc>
                <a:spcPct val="100000"/>
              </a:lnSpc>
              <a:spcBef>
                <a:spcPts val="1000"/>
              </a:spcBef>
              <a:buFont typeface="Wingdings" panose="05000000000000000000" pitchFamily="2" charset="2"/>
              <a:buChar char="Ø"/>
            </a:pPr>
            <a:r>
              <a:rPr lang="en-US" sz="2600" dirty="0">
                <a:latin typeface="Calibri" panose="020F0502020204030204" pitchFamily="34" charset="0"/>
                <a:cs typeface="Calibri" panose="020F0502020204030204" pitchFamily="34" charset="0"/>
              </a:rPr>
              <a:t>Add any non-menu items to shopping list</a:t>
            </a:r>
          </a:p>
          <a:p>
            <a:pPr lvl="2">
              <a:lnSpc>
                <a:spcPct val="100000"/>
              </a:lnSpc>
              <a:spcBef>
                <a:spcPts val="0"/>
              </a:spcBef>
            </a:pPr>
            <a:r>
              <a:rPr lang="en-US" sz="2600" dirty="0">
                <a:latin typeface="Calibri" panose="020F0502020204030204" pitchFamily="34" charset="0"/>
                <a:cs typeface="Calibri" panose="020F0502020204030204" pitchFamily="34" charset="0"/>
              </a:rPr>
              <a:t>Paper goods</a:t>
            </a:r>
          </a:p>
          <a:p>
            <a:pPr lvl="2">
              <a:lnSpc>
                <a:spcPct val="100000"/>
              </a:lnSpc>
              <a:spcBef>
                <a:spcPts val="0"/>
              </a:spcBef>
            </a:pPr>
            <a:r>
              <a:rPr lang="en-US" sz="2600" dirty="0">
                <a:latin typeface="Calibri" panose="020F0502020204030204" pitchFamily="34" charset="0"/>
                <a:cs typeface="Calibri" panose="020F0502020204030204" pitchFamily="34" charset="0"/>
              </a:rPr>
              <a:t>Office supplies</a:t>
            </a:r>
          </a:p>
          <a:p>
            <a:pPr lvl="2">
              <a:lnSpc>
                <a:spcPct val="100000"/>
              </a:lnSpc>
              <a:spcBef>
                <a:spcPts val="0"/>
              </a:spcBef>
            </a:pPr>
            <a:r>
              <a:rPr lang="en-US" sz="2600" dirty="0">
                <a:latin typeface="Calibri" panose="020F0502020204030204" pitchFamily="34" charset="0"/>
                <a:cs typeface="Calibri" panose="020F0502020204030204" pitchFamily="34" charset="0"/>
              </a:rPr>
              <a:t>Chemical orders </a:t>
            </a:r>
          </a:p>
        </p:txBody>
      </p:sp>
      <p:pic>
        <p:nvPicPr>
          <p:cNvPr id="6" name="Picture 4" descr="Metal Shopping Cart Full Of Groceries Products. Vector Illustration..  Royalty Free Cliparts, Vectors, And Stock Illustration. Image 87625754."/>
          <p:cNvPicPr>
            <a:picLocks noChangeAspect="1" noChangeArrowheads="1"/>
          </p:cNvPicPr>
          <p:nvPr/>
        </p:nvPicPr>
        <p:blipFill rotWithShape="1">
          <a:blip r:embed="rId2" cstate="email">
            <a:extLst>
              <a:ext uri="{BEBA8EAE-BF5A-486C-A8C5-ECC9F3942E4B}">
                <a14:imgProps xmlns:a14="http://schemas.microsoft.com/office/drawing/2010/main">
                  <a14:imgLayer r:embed="rId3">
                    <a14:imgEffect>
                      <a14:backgroundRemoval t="7462" b="93231" l="10000" r="94462"/>
                    </a14:imgEffect>
                  </a14:imgLayer>
                </a14:imgProps>
              </a:ext>
              <a:ext uri="{28A0092B-C50C-407E-A947-70E740481C1C}">
                <a14:useLocalDpi xmlns:a14="http://schemas.microsoft.com/office/drawing/2010/main"/>
              </a:ext>
            </a:extLst>
          </a:blip>
          <a:srcRect l="17235" t="13847" r="7491" b="7249"/>
          <a:stretch/>
        </p:blipFill>
        <p:spPr bwMode="auto">
          <a:xfrm>
            <a:off x="6448594" y="4321757"/>
            <a:ext cx="2478837" cy="237631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584916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after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000" fill="hold"/>
                                        <p:tgtEl>
                                          <p:spTgt spid="6"/>
                                        </p:tgtEl>
                                        <p:attrNameLst>
                                          <p:attrName>ppt_x</p:attrName>
                                        </p:attrNameLst>
                                      </p:cBhvr>
                                      <p:tavLst>
                                        <p:tav tm="0">
                                          <p:val>
                                            <p:strVal val="1+#ppt_w/2"/>
                                          </p:val>
                                        </p:tav>
                                        <p:tav tm="100000">
                                          <p:val>
                                            <p:strVal val="#ppt_x"/>
                                          </p:val>
                                        </p:tav>
                                      </p:tavLst>
                                    </p:anim>
                                    <p:anim calcmode="lin" valueType="num">
                                      <p:cBhvr additive="base">
                                        <p:cTn id="8" dur="1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p:cNvGrpSpPr/>
          <p:nvPr/>
        </p:nvGrpSpPr>
        <p:grpSpPr>
          <a:xfrm>
            <a:off x="126822" y="2995960"/>
            <a:ext cx="1511786" cy="3744213"/>
            <a:chOff x="5648620" y="2035239"/>
            <a:chExt cx="1439845" cy="4333161"/>
          </a:xfrm>
        </p:grpSpPr>
        <p:sp>
          <p:nvSpPr>
            <p:cNvPr id="20" name="Chord 19"/>
            <p:cNvSpPr/>
            <p:nvPr/>
          </p:nvSpPr>
          <p:spPr>
            <a:xfrm rot="17516835">
              <a:off x="5925517" y="6023040"/>
              <a:ext cx="368635" cy="322086"/>
            </a:xfrm>
            <a:prstGeom prst="chord">
              <a:avLst/>
            </a:prstGeom>
            <a:solidFill>
              <a:schemeClr val="tx1">
                <a:lumMod val="65000"/>
                <a:lumOff val="3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21" name="Chord 20"/>
            <p:cNvSpPr/>
            <p:nvPr/>
          </p:nvSpPr>
          <p:spPr>
            <a:xfrm rot="17516835">
              <a:off x="6495795" y="6004595"/>
              <a:ext cx="368635" cy="322086"/>
            </a:xfrm>
            <a:prstGeom prst="chord">
              <a:avLst/>
            </a:prstGeom>
            <a:solidFill>
              <a:schemeClr val="tx1">
                <a:lumMod val="65000"/>
                <a:lumOff val="3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22" name="Man4"/>
            <p:cNvPicPr>
              <a:picLocks noChangeAspect="1" noChangeArrowheads="1"/>
            </p:cNvPicPr>
            <p:nvPr/>
          </p:nvPicPr>
          <p:blipFill rotWithShape="1">
            <a:blip r:embed="rId2">
              <a:extLst>
                <a:ext uri="{28A0092B-C50C-407E-A947-70E740481C1C}">
                  <a14:useLocalDpi xmlns:a14="http://schemas.microsoft.com/office/drawing/2010/main"/>
                </a:ext>
              </a:extLst>
            </a:blip>
            <a:srcRect b="28870"/>
            <a:stretch/>
          </p:blipFill>
          <p:spPr bwMode="auto">
            <a:xfrm>
              <a:off x="5648620" y="2035239"/>
              <a:ext cx="1439845" cy="2857461"/>
            </a:xfrm>
            <a:prstGeom prst="rect">
              <a:avLst/>
            </a:prstGeom>
            <a:noFill/>
            <a:extLst>
              <a:ext uri="{909E8E84-426E-40DD-AFC4-6F175D3DCCD1}">
                <a14:hiddenFill xmlns:a14="http://schemas.microsoft.com/office/drawing/2010/main">
                  <a:solidFill>
                    <a:srgbClr val="FFFFFF"/>
                  </a:solidFill>
                </a14:hiddenFill>
              </a:ext>
            </a:extLst>
          </p:spPr>
        </p:pic>
        <p:sp>
          <p:nvSpPr>
            <p:cNvPr id="23" name="Flowchart: Manual Operation 26"/>
            <p:cNvSpPr/>
            <p:nvPr/>
          </p:nvSpPr>
          <p:spPr>
            <a:xfrm rot="230863" flipV="1">
              <a:off x="5948053" y="4877276"/>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4" name="Flowchart: Manual Operation 26"/>
            <p:cNvSpPr/>
            <p:nvPr/>
          </p:nvSpPr>
          <p:spPr>
            <a:xfrm rot="21326916" flipV="1">
              <a:off x="6414515" y="4875298"/>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13" name="Rectangle 12"/>
          <p:cNvSpPr/>
          <p:nvPr/>
        </p:nvSpPr>
        <p:spPr>
          <a:xfrm rot="2071293">
            <a:off x="452871" y="5097619"/>
            <a:ext cx="534683" cy="73532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0" y="2904165"/>
            <a:ext cx="3522133" cy="395383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1" y="3105590"/>
            <a:ext cx="3522134" cy="461665"/>
          </a:xfrm>
          <a:prstGeom prst="rect">
            <a:avLst/>
          </a:prstGeom>
          <a:noFill/>
        </p:spPr>
        <p:txBody>
          <a:bodyPr wrap="square" rtlCol="0">
            <a:spAutoFit/>
          </a:bodyPr>
          <a:lstStyle/>
          <a:p>
            <a:r>
              <a:rPr lang="en-US" sz="2400" dirty="0">
                <a:latin typeface="Ink Free" panose="03080402000500000000" pitchFamily="66" charset="0"/>
              </a:rPr>
              <a:t>Seasoning salt- ½ case</a:t>
            </a:r>
          </a:p>
        </p:txBody>
      </p:sp>
      <p:sp>
        <p:nvSpPr>
          <p:cNvPr id="30" name="TextBox 29"/>
          <p:cNvSpPr txBox="1"/>
          <p:nvPr/>
        </p:nvSpPr>
        <p:spPr>
          <a:xfrm>
            <a:off x="62925" y="3567255"/>
            <a:ext cx="3522134" cy="461665"/>
          </a:xfrm>
          <a:prstGeom prst="rect">
            <a:avLst/>
          </a:prstGeom>
          <a:noFill/>
        </p:spPr>
        <p:txBody>
          <a:bodyPr wrap="square" rtlCol="0">
            <a:spAutoFit/>
          </a:bodyPr>
          <a:lstStyle/>
          <a:p>
            <a:r>
              <a:rPr lang="en-US" sz="2400" dirty="0">
                <a:latin typeface="Ink Free" panose="03080402000500000000" pitchFamily="66" charset="0"/>
              </a:rPr>
              <a:t>Mayo- ½ case</a:t>
            </a:r>
          </a:p>
        </p:txBody>
      </p:sp>
      <p:sp>
        <p:nvSpPr>
          <p:cNvPr id="31" name="TextBox 30"/>
          <p:cNvSpPr txBox="1"/>
          <p:nvPr/>
        </p:nvSpPr>
        <p:spPr>
          <a:xfrm>
            <a:off x="50340" y="4035850"/>
            <a:ext cx="2656284" cy="461665"/>
          </a:xfrm>
          <a:prstGeom prst="rect">
            <a:avLst/>
          </a:prstGeom>
          <a:noFill/>
        </p:spPr>
        <p:txBody>
          <a:bodyPr wrap="square" rtlCol="0">
            <a:spAutoFit/>
          </a:bodyPr>
          <a:lstStyle/>
          <a:p>
            <a:r>
              <a:rPr lang="en-US" sz="2400" dirty="0">
                <a:latin typeface="Ink Free" panose="03080402000500000000" pitchFamily="66" charset="0"/>
              </a:rPr>
              <a:t>Taco sauce- ½ case</a:t>
            </a:r>
          </a:p>
        </p:txBody>
      </p:sp>
      <p:sp>
        <p:nvSpPr>
          <p:cNvPr id="32" name="TextBox 31"/>
          <p:cNvSpPr txBox="1"/>
          <p:nvPr/>
        </p:nvSpPr>
        <p:spPr>
          <a:xfrm>
            <a:off x="37754" y="4613812"/>
            <a:ext cx="3522134" cy="461665"/>
          </a:xfrm>
          <a:prstGeom prst="rect">
            <a:avLst/>
          </a:prstGeom>
          <a:noFill/>
        </p:spPr>
        <p:txBody>
          <a:bodyPr wrap="square" rtlCol="0">
            <a:spAutoFit/>
          </a:bodyPr>
          <a:lstStyle/>
          <a:p>
            <a:r>
              <a:rPr lang="en-US" sz="2400" dirty="0">
                <a:latin typeface="Ink Free" panose="03080402000500000000" pitchFamily="66" charset="0"/>
              </a:rPr>
              <a:t>Tomato paste- 2 missing</a:t>
            </a:r>
          </a:p>
        </p:txBody>
      </p:sp>
      <p:sp>
        <p:nvSpPr>
          <p:cNvPr id="33" name="TextBox 32"/>
          <p:cNvSpPr txBox="1"/>
          <p:nvPr/>
        </p:nvSpPr>
        <p:spPr>
          <a:xfrm>
            <a:off x="25170" y="5115546"/>
            <a:ext cx="3522134" cy="461665"/>
          </a:xfrm>
          <a:prstGeom prst="rect">
            <a:avLst/>
          </a:prstGeom>
          <a:noFill/>
        </p:spPr>
        <p:txBody>
          <a:bodyPr wrap="square" rtlCol="0">
            <a:spAutoFit/>
          </a:bodyPr>
          <a:lstStyle/>
          <a:p>
            <a:r>
              <a:rPr lang="en-US" sz="2400" dirty="0">
                <a:latin typeface="Ink Free" panose="03080402000500000000" pitchFamily="66" charset="0"/>
              </a:rPr>
              <a:t>Relish- almost full</a:t>
            </a:r>
          </a:p>
        </p:txBody>
      </p:sp>
      <p:sp>
        <p:nvSpPr>
          <p:cNvPr id="34" name="TextBox 33"/>
          <p:cNvSpPr txBox="1"/>
          <p:nvPr/>
        </p:nvSpPr>
        <p:spPr>
          <a:xfrm>
            <a:off x="50340" y="5647061"/>
            <a:ext cx="3522134" cy="461665"/>
          </a:xfrm>
          <a:prstGeom prst="rect">
            <a:avLst/>
          </a:prstGeom>
          <a:noFill/>
        </p:spPr>
        <p:txBody>
          <a:bodyPr wrap="square" rtlCol="0">
            <a:spAutoFit/>
          </a:bodyPr>
          <a:lstStyle/>
          <a:p>
            <a:r>
              <a:rPr lang="en-US" sz="2400" dirty="0">
                <a:latin typeface="Ink Free" panose="03080402000500000000" pitchFamily="66" charset="0"/>
              </a:rPr>
              <a:t>Tuna- ½ case</a:t>
            </a:r>
          </a:p>
        </p:txBody>
      </p:sp>
      <p:sp>
        <p:nvSpPr>
          <p:cNvPr id="25" name="TextBox 24"/>
          <p:cNvSpPr txBox="1"/>
          <p:nvPr/>
        </p:nvSpPr>
        <p:spPr>
          <a:xfrm>
            <a:off x="56632" y="5653991"/>
            <a:ext cx="2643699" cy="461665"/>
          </a:xfrm>
          <a:prstGeom prst="rect">
            <a:avLst/>
          </a:prstGeom>
          <a:solidFill>
            <a:srgbClr val="FFFF00"/>
          </a:solidFill>
          <a:ln>
            <a:solidFill>
              <a:srgbClr val="FFFF00"/>
            </a:solidFill>
          </a:ln>
        </p:spPr>
        <p:txBody>
          <a:bodyPr wrap="square" rtlCol="0">
            <a:spAutoFit/>
          </a:bodyPr>
          <a:lstStyle/>
          <a:p>
            <a:r>
              <a:rPr lang="en-US" sz="2400" dirty="0">
                <a:latin typeface="Ink Free" panose="03080402000500000000" pitchFamily="66" charset="0"/>
              </a:rPr>
              <a:t>Tuna- ½ case</a:t>
            </a:r>
          </a:p>
        </p:txBody>
      </p:sp>
      <p:grpSp>
        <p:nvGrpSpPr>
          <p:cNvPr id="10" name="Group 9"/>
          <p:cNvGrpSpPr/>
          <p:nvPr/>
        </p:nvGrpSpPr>
        <p:grpSpPr>
          <a:xfrm>
            <a:off x="3647984" y="2932389"/>
            <a:ext cx="5503967" cy="2532655"/>
            <a:chOff x="3647984" y="2932389"/>
            <a:chExt cx="5503967" cy="2532655"/>
          </a:xfrm>
        </p:grpSpPr>
        <p:pic>
          <p:nvPicPr>
            <p:cNvPr id="6" name="Picture 5"/>
            <p:cNvPicPr>
              <a:picLocks noChangeAspect="1"/>
            </p:cNvPicPr>
            <p:nvPr/>
          </p:nvPicPr>
          <p:blipFill rotWithShape="1">
            <a:blip r:embed="rId3" cstate="email">
              <a:extLst>
                <a:ext uri="{28A0092B-C50C-407E-A947-70E740481C1C}">
                  <a14:useLocalDpi xmlns:a14="http://schemas.microsoft.com/office/drawing/2010/main"/>
                </a:ext>
              </a:extLst>
            </a:blip>
            <a:srcRect r="4856"/>
            <a:stretch/>
          </p:blipFill>
          <p:spPr>
            <a:xfrm>
              <a:off x="3647984" y="2932389"/>
              <a:ext cx="5503967" cy="2532655"/>
            </a:xfrm>
            <a:prstGeom prst="rect">
              <a:avLst/>
            </a:prstGeom>
            <a:ln>
              <a:solidFill>
                <a:schemeClr val="tx1"/>
              </a:solidFill>
            </a:ln>
          </p:spPr>
        </p:pic>
        <p:pic>
          <p:nvPicPr>
            <p:cNvPr id="9" name="Picture 8"/>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11321" y="4222550"/>
              <a:ext cx="618095" cy="174521"/>
            </a:xfrm>
            <a:prstGeom prst="rect">
              <a:avLst/>
            </a:prstGeom>
          </p:spPr>
        </p:pic>
      </p:grpSp>
      <p:pic>
        <p:nvPicPr>
          <p:cNvPr id="11" name="Picture 10"/>
          <p:cNvPicPr>
            <a:picLocks noChangeAspect="1"/>
          </p:cNvPicPr>
          <p:nvPr/>
        </p:nvPicPr>
        <p:blipFill rotWithShape="1">
          <a:blip r:embed="rId5" cstate="email">
            <a:extLst>
              <a:ext uri="{28A0092B-C50C-407E-A947-70E740481C1C}">
                <a14:useLocalDpi xmlns:a14="http://schemas.microsoft.com/office/drawing/2010/main"/>
              </a:ext>
            </a:extLst>
          </a:blip>
          <a:srcRect l="62645" t="50605" r="32682" b="42823"/>
          <a:stretch/>
        </p:blipFill>
        <p:spPr>
          <a:xfrm>
            <a:off x="7225067" y="4222550"/>
            <a:ext cx="312300" cy="174521"/>
          </a:xfrm>
          <a:prstGeom prst="rect">
            <a:avLst/>
          </a:prstGeom>
        </p:spPr>
      </p:pic>
      <p:sp>
        <p:nvSpPr>
          <p:cNvPr id="26" name="TextBox 25"/>
          <p:cNvSpPr txBox="1"/>
          <p:nvPr/>
        </p:nvSpPr>
        <p:spPr>
          <a:xfrm>
            <a:off x="3952727" y="5561658"/>
            <a:ext cx="4958935" cy="830997"/>
          </a:xfrm>
          <a:prstGeom prst="rect">
            <a:avLst/>
          </a:prstGeom>
          <a:solidFill>
            <a:schemeClr val="bg1"/>
          </a:solidFill>
          <a:ln w="28575">
            <a:solidFill>
              <a:srgbClr val="FF0000"/>
            </a:solidFill>
          </a:ln>
        </p:spPr>
        <p:txBody>
          <a:bodyPr wrap="square" rtlCol="0">
            <a:spAutoFit/>
          </a:bodyPr>
          <a:lstStyle/>
          <a:p>
            <a:pPr algn="ctr"/>
            <a:r>
              <a:rPr lang="en-US" sz="2400" dirty="0">
                <a:latin typeface="Calibri" panose="020F0502020204030204" pitchFamily="34" charset="0"/>
                <a:cs typeface="Calibri" panose="020F0502020204030204" pitchFamily="34" charset="0"/>
              </a:rPr>
              <a:t>This requires a whole number,</a:t>
            </a:r>
          </a:p>
          <a:p>
            <a:pPr algn="ctr"/>
            <a:r>
              <a:rPr lang="en-US" sz="2400" dirty="0">
                <a:latin typeface="Calibri" panose="020F0502020204030204" pitchFamily="34" charset="0"/>
                <a:cs typeface="Calibri" panose="020F0502020204030204" pitchFamily="34" charset="0"/>
              </a:rPr>
              <a:t> ½ case of 6 = 3</a:t>
            </a:r>
          </a:p>
        </p:txBody>
      </p:sp>
      <p:sp>
        <p:nvSpPr>
          <p:cNvPr id="27" name="Up Arrow 26"/>
          <p:cNvSpPr/>
          <p:nvPr/>
        </p:nvSpPr>
        <p:spPr>
          <a:xfrm rot="18913138">
            <a:off x="8173773" y="4924360"/>
            <a:ext cx="484632" cy="662670"/>
          </a:xfrm>
          <a:prstGeom prst="up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7079075" y="4084350"/>
            <a:ext cx="604283" cy="450919"/>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itle 1"/>
          <p:cNvSpPr>
            <a:spLocks noGrp="1"/>
          </p:cNvSpPr>
          <p:nvPr>
            <p:ph type="title"/>
          </p:nvPr>
        </p:nvSpPr>
        <p:spPr>
          <a:xfrm>
            <a:off x="374441" y="116779"/>
            <a:ext cx="7153927" cy="656728"/>
          </a:xfrm>
        </p:spPr>
        <p:txBody>
          <a:bodyPr>
            <a:normAutofit/>
          </a:bodyPr>
          <a:lstStyle/>
          <a:p>
            <a:r>
              <a:rPr lang="en-US" sz="2800" b="1" dirty="0">
                <a:latin typeface="Calibri" panose="020F0502020204030204" pitchFamily="34" charset="0"/>
                <a:cs typeface="Calibri" panose="020F0502020204030204" pitchFamily="34" charset="0"/>
              </a:rPr>
              <a:t>Individual or Decimal Activity 1</a:t>
            </a:r>
          </a:p>
        </p:txBody>
      </p:sp>
      <p:sp>
        <p:nvSpPr>
          <p:cNvPr id="2" name="Rectangle 1">
            <a:extLst>
              <a:ext uri="{FF2B5EF4-FFF2-40B4-BE49-F238E27FC236}">
                <a16:creationId xmlns:a16="http://schemas.microsoft.com/office/drawing/2014/main" id="{2A423828-4389-1915-0B32-29E5DBAE0016}"/>
              </a:ext>
            </a:extLst>
          </p:cNvPr>
          <p:cNvSpPr/>
          <p:nvPr/>
        </p:nvSpPr>
        <p:spPr>
          <a:xfrm>
            <a:off x="549940" y="1656540"/>
            <a:ext cx="8044119" cy="661921"/>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5" name="Content Placeholder 2"/>
          <p:cNvSpPr>
            <a:spLocks noGrp="1"/>
          </p:cNvSpPr>
          <p:nvPr>
            <p:ph idx="1"/>
          </p:nvPr>
        </p:nvSpPr>
        <p:spPr>
          <a:xfrm>
            <a:off x="1638608" y="1091132"/>
            <a:ext cx="6252816" cy="1500024"/>
          </a:xfrm>
        </p:spPr>
        <p:txBody>
          <a:bodyPr>
            <a:noAutofit/>
          </a:bodyPr>
          <a:lstStyle/>
          <a:p>
            <a:pPr marL="0" indent="0" algn="ctr">
              <a:buNone/>
            </a:pPr>
            <a:r>
              <a:rPr lang="en-US" sz="4000" b="1" dirty="0">
                <a:latin typeface="Calibri" panose="020F0502020204030204" pitchFamily="34" charset="0"/>
                <a:cs typeface="Calibri" panose="020F0502020204030204" pitchFamily="34" charset="0"/>
              </a:rPr>
              <a:t>What value should we enter in Broken Quantity?</a:t>
            </a:r>
          </a:p>
        </p:txBody>
      </p:sp>
    </p:spTree>
    <p:extLst>
      <p:ext uri="{BB962C8B-B14F-4D97-AF65-F5344CB8AC3E}">
        <p14:creationId xmlns:p14="http://schemas.microsoft.com/office/powerpoint/2010/main" val="23659275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500"/>
                                        <p:tgtEl>
                                          <p:spTgt spid="2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childTnLst>
                                </p:cTn>
                              </p:par>
                              <p:par>
                                <p:cTn id="13" presetID="6" presetClass="emph" presetSubtype="0" fill="hold" nodeType="withEffect">
                                  <p:stCondLst>
                                    <p:cond delay="0"/>
                                  </p:stCondLst>
                                  <p:childTnLst>
                                    <p:animScale>
                                      <p:cBhvr>
                                        <p:cTn id="14" dur="1000" fill="hold"/>
                                        <p:tgtEl>
                                          <p:spTgt spid="11"/>
                                        </p:tgtEl>
                                      </p:cBhvr>
                                      <p:by x="150000" y="150000"/>
                                    </p:animScale>
                                  </p:childTnLst>
                                </p:cTn>
                              </p:par>
                              <p:par>
                                <p:cTn id="15" presetID="2" presetClass="entr" presetSubtype="4" fill="hold" grpId="0" nodeType="withEffect">
                                  <p:stCondLst>
                                    <p:cond delay="0"/>
                                  </p:stCondLst>
                                  <p:childTnLst>
                                    <p:set>
                                      <p:cBhvr>
                                        <p:cTn id="16" dur="1" fill="hold">
                                          <p:stCondLst>
                                            <p:cond delay="0"/>
                                          </p:stCondLst>
                                        </p:cTn>
                                        <p:tgtEl>
                                          <p:spTgt spid="26"/>
                                        </p:tgtEl>
                                        <p:attrNameLst>
                                          <p:attrName>style.visibility</p:attrName>
                                        </p:attrNameLst>
                                      </p:cBhvr>
                                      <p:to>
                                        <p:strVal val="visible"/>
                                      </p:to>
                                    </p:set>
                                    <p:anim calcmode="lin" valueType="num">
                                      <p:cBhvr additive="base">
                                        <p:cTn id="17" dur="500" fill="hold"/>
                                        <p:tgtEl>
                                          <p:spTgt spid="26"/>
                                        </p:tgtEl>
                                        <p:attrNameLst>
                                          <p:attrName>ppt_x</p:attrName>
                                        </p:attrNameLst>
                                      </p:cBhvr>
                                      <p:tavLst>
                                        <p:tav tm="0">
                                          <p:val>
                                            <p:strVal val="#ppt_x"/>
                                          </p:val>
                                        </p:tav>
                                        <p:tav tm="100000">
                                          <p:val>
                                            <p:strVal val="#ppt_x"/>
                                          </p:val>
                                        </p:tav>
                                      </p:tavLst>
                                    </p:anim>
                                    <p:anim calcmode="lin" valueType="num">
                                      <p:cBhvr additive="base">
                                        <p:cTn id="18" dur="500" fill="hold"/>
                                        <p:tgtEl>
                                          <p:spTgt spid="26"/>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27"/>
                                        </p:tgtEl>
                                        <p:attrNameLst>
                                          <p:attrName>style.visibility</p:attrName>
                                        </p:attrNameLst>
                                      </p:cBhvr>
                                      <p:to>
                                        <p:strVal val="visible"/>
                                      </p:to>
                                    </p:set>
                                    <p:anim calcmode="lin" valueType="num">
                                      <p:cBhvr additive="base">
                                        <p:cTn id="21" dur="500" fill="hold"/>
                                        <p:tgtEl>
                                          <p:spTgt spid="27"/>
                                        </p:tgtEl>
                                        <p:attrNameLst>
                                          <p:attrName>ppt_x</p:attrName>
                                        </p:attrNameLst>
                                      </p:cBhvr>
                                      <p:tavLst>
                                        <p:tav tm="0">
                                          <p:val>
                                            <p:strVal val="#ppt_x"/>
                                          </p:val>
                                        </p:tav>
                                        <p:tav tm="100000">
                                          <p:val>
                                            <p:strVal val="#ppt_x"/>
                                          </p:val>
                                        </p:tav>
                                      </p:tavLst>
                                    </p:anim>
                                    <p:anim calcmode="lin" valueType="num">
                                      <p:cBhvr additive="base">
                                        <p:cTn id="22" dur="500" fill="hold"/>
                                        <p:tgtEl>
                                          <p:spTgt spid="27"/>
                                        </p:tgtEl>
                                        <p:attrNameLst>
                                          <p:attrName>ppt_y</p:attrName>
                                        </p:attrNameLst>
                                      </p:cBhvr>
                                      <p:tavLst>
                                        <p:tav tm="0">
                                          <p:val>
                                            <p:strVal val="1+#ppt_h/2"/>
                                          </p:val>
                                        </p:tav>
                                        <p:tav tm="100000">
                                          <p:val>
                                            <p:strVal val="#ppt_y"/>
                                          </p:val>
                                        </p:tav>
                                      </p:tavLst>
                                    </p:anim>
                                  </p:childTnLst>
                                </p:cTn>
                              </p:par>
                              <p:par>
                                <p:cTn id="23" presetID="21" presetClass="entr" presetSubtype="1" fill="hold" grpId="0" nodeType="with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wheel(1)">
                                      <p:cBhvr>
                                        <p:cTn id="25" dur="10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6" grpId="0" animBg="1"/>
      <p:bldP spid="27" grpId="0" animBg="1"/>
      <p:bldP spid="28"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46100" y="956173"/>
            <a:ext cx="7153927" cy="656728"/>
          </a:xfrm>
        </p:spPr>
        <p:txBody>
          <a:bodyPr>
            <a:normAutofit/>
          </a:bodyPr>
          <a:lstStyle/>
          <a:p>
            <a:r>
              <a:rPr lang="en-US" sz="4000" b="1" dirty="0">
                <a:latin typeface="Calibri" panose="020F0502020204030204" pitchFamily="34" charset="0"/>
                <a:cs typeface="Calibri" panose="020F0502020204030204" pitchFamily="34" charset="0"/>
              </a:rPr>
              <a:t>Inventory Total Value Column</a:t>
            </a:r>
          </a:p>
        </p:txBody>
      </p:sp>
      <p:pic>
        <p:nvPicPr>
          <p:cNvPr id="7" name="Picture 6"/>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08402" y="2213886"/>
            <a:ext cx="8719029" cy="3462078"/>
          </a:xfrm>
          <a:prstGeom prst="rect">
            <a:avLst/>
          </a:prstGeom>
          <a:ln>
            <a:solidFill>
              <a:schemeClr val="tx1"/>
            </a:solidFill>
          </a:ln>
        </p:spPr>
      </p:pic>
      <p:sp>
        <p:nvSpPr>
          <p:cNvPr id="8" name="Rectangle 7"/>
          <p:cNvSpPr/>
          <p:nvPr/>
        </p:nvSpPr>
        <p:spPr>
          <a:xfrm>
            <a:off x="7700026" y="2551813"/>
            <a:ext cx="1337647" cy="3211033"/>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p:cNvSpPr txBox="1"/>
          <p:nvPr/>
        </p:nvSpPr>
        <p:spPr>
          <a:xfrm>
            <a:off x="1339701" y="6013891"/>
            <a:ext cx="7433363" cy="461665"/>
          </a:xfrm>
          <a:prstGeom prst="rect">
            <a:avLst/>
          </a:prstGeom>
          <a:solidFill>
            <a:schemeClr val="bg1"/>
          </a:solidFill>
          <a:ln w="28575">
            <a:solidFill>
              <a:srgbClr val="FF0000"/>
            </a:solidFill>
          </a:ln>
        </p:spPr>
        <p:txBody>
          <a:bodyPr wrap="square" rtlCol="0">
            <a:spAutoFit/>
          </a:bodyPr>
          <a:lstStyle/>
          <a:p>
            <a:r>
              <a:rPr lang="en-US" sz="2400" dirty="0">
                <a:latin typeface="Calibri" panose="020F0502020204030204" pitchFamily="34" charset="0"/>
                <a:cs typeface="Calibri" panose="020F0502020204030204" pitchFamily="34" charset="0"/>
              </a:rPr>
              <a:t>Value seems to be correct, no unusually high/low  values.</a:t>
            </a:r>
          </a:p>
        </p:txBody>
      </p:sp>
      <p:sp>
        <p:nvSpPr>
          <p:cNvPr id="4" name="Rectangle 3">
            <a:extLst>
              <a:ext uri="{FF2B5EF4-FFF2-40B4-BE49-F238E27FC236}">
                <a16:creationId xmlns:a16="http://schemas.microsoft.com/office/drawing/2014/main" id="{2A423828-4389-1915-0B32-29E5DBAE0016}"/>
              </a:ext>
            </a:extLst>
          </p:cNvPr>
          <p:cNvSpPr/>
          <p:nvPr/>
        </p:nvSpPr>
        <p:spPr>
          <a:xfrm>
            <a:off x="728945" y="1582432"/>
            <a:ext cx="8044119" cy="661921"/>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 name="Content Placeholder 2"/>
          <p:cNvSpPr>
            <a:spLocks noGrp="1"/>
          </p:cNvSpPr>
          <p:nvPr>
            <p:ph idx="1"/>
          </p:nvPr>
        </p:nvSpPr>
        <p:spPr>
          <a:xfrm>
            <a:off x="546100" y="1612901"/>
            <a:ext cx="8140700" cy="600985"/>
          </a:xfrm>
        </p:spPr>
        <p:txBody>
          <a:bodyPr>
            <a:normAutofit/>
          </a:bodyPr>
          <a:lstStyle/>
          <a:p>
            <a:pPr marL="0" indent="0">
              <a:buNone/>
            </a:pPr>
            <a:r>
              <a:rPr lang="en-US" sz="2600" dirty="0">
                <a:latin typeface="Calibri" panose="020F0502020204030204" pitchFamily="34" charset="0"/>
                <a:cs typeface="Calibri" panose="020F0502020204030204" pitchFamily="34" charset="0"/>
              </a:rPr>
              <a:t>Last item to review is the Total Value Column.</a:t>
            </a:r>
          </a:p>
        </p:txBody>
      </p:sp>
    </p:spTree>
    <p:extLst>
      <p:ext uri="{BB962C8B-B14F-4D97-AF65-F5344CB8AC3E}">
        <p14:creationId xmlns:p14="http://schemas.microsoft.com/office/powerpoint/2010/main" val="28213291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fade">
                                      <p:cBhvr>
                                        <p:cTn id="10"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46100" y="956173"/>
            <a:ext cx="7153927" cy="656728"/>
          </a:xfrm>
        </p:spPr>
        <p:txBody>
          <a:bodyPr>
            <a:normAutofit/>
          </a:bodyPr>
          <a:lstStyle/>
          <a:p>
            <a:r>
              <a:rPr lang="en-US" sz="4000" b="1" dirty="0">
                <a:latin typeface="Calibri" panose="020F0502020204030204" pitchFamily="34" charset="0"/>
                <a:cs typeface="Calibri" panose="020F0502020204030204" pitchFamily="34" charset="0"/>
              </a:rPr>
              <a:t>Money on the Shelf</a:t>
            </a:r>
          </a:p>
        </p:txBody>
      </p:sp>
      <p:sp>
        <p:nvSpPr>
          <p:cNvPr id="5" name="Content Placeholder 2"/>
          <p:cNvSpPr txBox="1">
            <a:spLocks/>
          </p:cNvSpPr>
          <p:nvPr/>
        </p:nvSpPr>
        <p:spPr>
          <a:xfrm>
            <a:off x="546100" y="3075406"/>
            <a:ext cx="8140700" cy="1166075"/>
          </a:xfrm>
          <a:prstGeom prst="rect">
            <a:avLst/>
          </a:prstGeom>
          <a:solidFill>
            <a:schemeClr val="accent1">
              <a:lumMod val="40000"/>
              <a:lumOff val="60000"/>
            </a:schemeClr>
          </a:solidFill>
        </p:spPr>
        <p:txBody>
          <a:bodyPr vert="horz" lIns="91440" tIns="45720" rIns="91440" bIns="45720" rtlCol="0" anchor="ctr">
            <a:noAutofit/>
          </a:bodyPr>
          <a:lstStyle>
            <a:lvl1pPr marL="228600" indent="-228600" algn="l" defTabSz="685800" rtl="0" eaLnBrk="1" latinLnBrk="0" hangingPunct="1">
              <a:lnSpc>
                <a:spcPct val="120000"/>
              </a:lnSpc>
              <a:spcBef>
                <a:spcPts val="1000"/>
              </a:spcBef>
              <a:buClr>
                <a:schemeClr val="accent1"/>
              </a:buClr>
              <a:buSzPct val="100000"/>
              <a:buFont typeface="Arial" panose="020B0604020202020204" pitchFamily="34" charset="0"/>
              <a:buChar char="•"/>
              <a:defRPr sz="2000" kern="1200" cap="none">
                <a:solidFill>
                  <a:schemeClr val="tx1"/>
                </a:solidFill>
                <a:effectLst/>
                <a:latin typeface="+mn-lt"/>
                <a:ea typeface="+mn-ea"/>
                <a:cs typeface="+mn-cs"/>
              </a:defRPr>
            </a:lvl1pPr>
            <a:lvl2pPr marL="6858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baseline="0">
                <a:solidFill>
                  <a:schemeClr val="tx1"/>
                </a:solidFill>
                <a:effectLst/>
                <a:latin typeface="+mn-lt"/>
                <a:ea typeface="+mn-ea"/>
                <a:cs typeface="+mn-cs"/>
              </a:defRPr>
            </a:lvl2pPr>
            <a:lvl3pPr marL="11430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a:solidFill>
                  <a:schemeClr val="tx1"/>
                </a:solidFill>
                <a:effectLst/>
                <a:latin typeface="+mn-lt"/>
                <a:ea typeface="+mn-ea"/>
                <a:cs typeface="+mn-cs"/>
              </a:defRPr>
            </a:lvl3pPr>
            <a:lvl4pPr marL="16002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400" kern="1200" cap="none" baseline="0">
                <a:solidFill>
                  <a:schemeClr val="tx1"/>
                </a:solidFill>
                <a:effectLst/>
                <a:latin typeface="+mn-lt"/>
                <a:ea typeface="+mn-ea"/>
                <a:cs typeface="+mn-cs"/>
              </a:defRPr>
            </a:lvl4pPr>
            <a:lvl5pPr marL="20574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200" kern="1200" cap="none">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9pPr>
          </a:lstStyle>
          <a:p>
            <a:pPr marL="0" indent="0" algn="ctr">
              <a:buNone/>
            </a:pPr>
            <a:r>
              <a:rPr lang="en-US" sz="2600" dirty="0">
                <a:solidFill>
                  <a:prstClr val="black"/>
                </a:solidFill>
                <a:latin typeface="Calibri"/>
              </a:rPr>
              <a:t>The money paid for extra product sitting on the shelf is not available for other expenses. </a:t>
            </a:r>
          </a:p>
        </p:txBody>
      </p:sp>
      <p:sp>
        <p:nvSpPr>
          <p:cNvPr id="6" name="Content Placeholder 2"/>
          <p:cNvSpPr txBox="1">
            <a:spLocks/>
          </p:cNvSpPr>
          <p:nvPr/>
        </p:nvSpPr>
        <p:spPr>
          <a:xfrm>
            <a:off x="546100" y="4376958"/>
            <a:ext cx="8140700" cy="1166075"/>
          </a:xfrm>
          <a:prstGeom prst="rect">
            <a:avLst/>
          </a:prstGeom>
          <a:solidFill>
            <a:schemeClr val="accent2">
              <a:lumMod val="60000"/>
              <a:lumOff val="40000"/>
            </a:schemeClr>
          </a:solidFill>
        </p:spPr>
        <p:txBody>
          <a:bodyPr vert="horz" lIns="91440" tIns="45720" rIns="91440" bIns="45720" rtlCol="0" anchor="ctr">
            <a:normAutofit/>
          </a:bodyPr>
          <a:lstStyle>
            <a:lvl1pPr marL="228600" indent="-228600" algn="l" defTabSz="685800" rtl="0" eaLnBrk="1" latinLnBrk="0" hangingPunct="1">
              <a:lnSpc>
                <a:spcPct val="120000"/>
              </a:lnSpc>
              <a:spcBef>
                <a:spcPts val="1000"/>
              </a:spcBef>
              <a:buClr>
                <a:schemeClr val="accent1"/>
              </a:buClr>
              <a:buSzPct val="100000"/>
              <a:buFont typeface="Arial" panose="020B0604020202020204" pitchFamily="34" charset="0"/>
              <a:buChar char="•"/>
              <a:defRPr sz="2000" kern="1200" cap="none">
                <a:solidFill>
                  <a:schemeClr val="tx1"/>
                </a:solidFill>
                <a:effectLst/>
                <a:latin typeface="+mn-lt"/>
                <a:ea typeface="+mn-ea"/>
                <a:cs typeface="+mn-cs"/>
              </a:defRPr>
            </a:lvl1pPr>
            <a:lvl2pPr marL="6858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baseline="0">
                <a:solidFill>
                  <a:schemeClr val="tx1"/>
                </a:solidFill>
                <a:effectLst/>
                <a:latin typeface="+mn-lt"/>
                <a:ea typeface="+mn-ea"/>
                <a:cs typeface="+mn-cs"/>
              </a:defRPr>
            </a:lvl2pPr>
            <a:lvl3pPr marL="11430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a:solidFill>
                  <a:schemeClr val="tx1"/>
                </a:solidFill>
                <a:effectLst/>
                <a:latin typeface="+mn-lt"/>
                <a:ea typeface="+mn-ea"/>
                <a:cs typeface="+mn-cs"/>
              </a:defRPr>
            </a:lvl3pPr>
            <a:lvl4pPr marL="16002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400" kern="1200" cap="none" baseline="0">
                <a:solidFill>
                  <a:schemeClr val="tx1"/>
                </a:solidFill>
                <a:effectLst/>
                <a:latin typeface="+mn-lt"/>
                <a:ea typeface="+mn-ea"/>
                <a:cs typeface="+mn-cs"/>
              </a:defRPr>
            </a:lvl4pPr>
            <a:lvl5pPr marL="20574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200" kern="1200" cap="none">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9pPr>
          </a:lstStyle>
          <a:p>
            <a:pPr marL="0" lvl="0" indent="0" algn="ctr" defTabSz="914400">
              <a:buClrTx/>
              <a:buSzTx/>
              <a:buNone/>
              <a:defRPr/>
            </a:pPr>
            <a:r>
              <a:rPr lang="en-US" sz="2600" dirty="0">
                <a:solidFill>
                  <a:prstClr val="black"/>
                </a:solidFill>
                <a:latin typeface="Calibri"/>
              </a:rPr>
              <a:t>Accurately forecasting the items needed will limit having an inventory surplus.</a:t>
            </a:r>
          </a:p>
        </p:txBody>
      </p:sp>
      <p:sp>
        <p:nvSpPr>
          <p:cNvPr id="4" name="Rectangle 3">
            <a:extLst>
              <a:ext uri="{FF2B5EF4-FFF2-40B4-BE49-F238E27FC236}">
                <a16:creationId xmlns:a16="http://schemas.microsoft.com/office/drawing/2014/main" id="{2A423828-4389-1915-0B32-29E5DBAE0016}"/>
              </a:ext>
            </a:extLst>
          </p:cNvPr>
          <p:cNvSpPr/>
          <p:nvPr/>
        </p:nvSpPr>
        <p:spPr>
          <a:xfrm>
            <a:off x="553781" y="1590544"/>
            <a:ext cx="8044119" cy="661921"/>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 name="Content Placeholder 2"/>
          <p:cNvSpPr>
            <a:spLocks noGrp="1"/>
          </p:cNvSpPr>
          <p:nvPr>
            <p:ph idx="1"/>
          </p:nvPr>
        </p:nvSpPr>
        <p:spPr>
          <a:xfrm>
            <a:off x="546100" y="1752602"/>
            <a:ext cx="8140700" cy="1183103"/>
          </a:xfrm>
          <a:solidFill>
            <a:schemeClr val="accent5">
              <a:lumMod val="60000"/>
              <a:lumOff val="40000"/>
            </a:schemeClr>
          </a:solidFill>
        </p:spPr>
        <p:txBody>
          <a:bodyPr anchor="ctr">
            <a:noAutofit/>
          </a:bodyPr>
          <a:lstStyle/>
          <a:p>
            <a:pPr marL="0" indent="0" algn="ctr">
              <a:buNone/>
            </a:pPr>
            <a:r>
              <a:rPr lang="en-US" sz="2600" dirty="0">
                <a:latin typeface="Calibri" panose="020F0502020204030204" pitchFamily="34" charset="0"/>
                <a:cs typeface="Calibri" panose="020F0502020204030204" pitchFamily="34" charset="0"/>
              </a:rPr>
              <a:t>Over ordering leads to product that may never get used. These products may end up expiring and being discarded.</a:t>
            </a:r>
          </a:p>
        </p:txBody>
      </p:sp>
    </p:spTree>
    <p:extLst>
      <p:ext uri="{BB962C8B-B14F-4D97-AF65-F5344CB8AC3E}">
        <p14:creationId xmlns:p14="http://schemas.microsoft.com/office/powerpoint/2010/main" val="3230144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
                                            <p:bg/>
                                          </p:spTgt>
                                        </p:tgtEl>
                                        <p:attrNameLst>
                                          <p:attrName>style.visibility</p:attrName>
                                        </p:attrNameLst>
                                      </p:cBhvr>
                                      <p:to>
                                        <p:strVal val="visible"/>
                                      </p:to>
                                    </p:set>
                                    <p:animEffect transition="in" filter="fade">
                                      <p:cBhvr>
                                        <p:cTn id="7" dur="1000"/>
                                        <p:tgtEl>
                                          <p:spTgt spid="3">
                                            <p:bg/>
                                          </p:spTgt>
                                        </p:tgtEl>
                                      </p:cBhvr>
                                    </p:animEffect>
                                    <p:anim calcmode="lin" valueType="num">
                                      <p:cBhvr>
                                        <p:cTn id="8" dur="1000" fill="hold"/>
                                        <p:tgtEl>
                                          <p:spTgt spid="3">
                                            <p:bg/>
                                          </p:spTgt>
                                        </p:tgtEl>
                                        <p:attrNameLst>
                                          <p:attrName>ppt_x</p:attrName>
                                        </p:attrNameLst>
                                      </p:cBhvr>
                                      <p:tavLst>
                                        <p:tav tm="0">
                                          <p:val>
                                            <p:strVal val="#ppt_x"/>
                                          </p:val>
                                        </p:tav>
                                        <p:tav tm="100000">
                                          <p:val>
                                            <p:strVal val="#ppt_x"/>
                                          </p:val>
                                        </p:tav>
                                      </p:tavLst>
                                    </p:anim>
                                    <p:anim calcmode="lin" valueType="num">
                                      <p:cBhvr>
                                        <p:cTn id="9" dur="1000" fill="hold"/>
                                        <p:tgtEl>
                                          <p:spTgt spid="3">
                                            <p:bg/>
                                          </p:spTgt>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fade">
                                      <p:cBhvr>
                                        <p:cTn id="12" dur="1000"/>
                                        <p:tgtEl>
                                          <p:spTgt spid="3">
                                            <p:txEl>
                                              <p:pRg st="0" end="0"/>
                                            </p:txEl>
                                          </p:spTgt>
                                        </p:tgtEl>
                                      </p:cBhvr>
                                    </p:animEffect>
                                    <p:anim calcmode="lin" valueType="num">
                                      <p:cBhvr>
                                        <p:cTn id="13"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14"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47" presetClass="entr" presetSubtype="0" fill="hold" grpId="0" nodeType="after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1000"/>
                                        <p:tgtEl>
                                          <p:spTgt spid="5"/>
                                        </p:tgtEl>
                                      </p:cBhvr>
                                    </p:animEffect>
                                    <p:anim calcmode="lin" valueType="num">
                                      <p:cBhvr>
                                        <p:cTn id="19" dur="1000" fill="hold"/>
                                        <p:tgtEl>
                                          <p:spTgt spid="5"/>
                                        </p:tgtEl>
                                        <p:attrNameLst>
                                          <p:attrName>ppt_x</p:attrName>
                                        </p:attrNameLst>
                                      </p:cBhvr>
                                      <p:tavLst>
                                        <p:tav tm="0">
                                          <p:val>
                                            <p:strVal val="#ppt_x"/>
                                          </p:val>
                                        </p:tav>
                                        <p:tav tm="100000">
                                          <p:val>
                                            <p:strVal val="#ppt_x"/>
                                          </p:val>
                                        </p:tav>
                                      </p:tavLst>
                                    </p:anim>
                                    <p:anim calcmode="lin" valueType="num">
                                      <p:cBhvr>
                                        <p:cTn id="20" dur="1000" fill="hold"/>
                                        <p:tgtEl>
                                          <p:spTgt spid="5"/>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7" presetClass="entr" presetSubtype="0" fill="hold" grpId="0" nodeType="after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fade">
                                      <p:cBhvr>
                                        <p:cTn id="24" dur="1000"/>
                                        <p:tgtEl>
                                          <p:spTgt spid="6"/>
                                        </p:tgtEl>
                                      </p:cBhvr>
                                    </p:animEffect>
                                    <p:anim calcmode="lin" valueType="num">
                                      <p:cBhvr>
                                        <p:cTn id="25" dur="1000" fill="hold"/>
                                        <p:tgtEl>
                                          <p:spTgt spid="6"/>
                                        </p:tgtEl>
                                        <p:attrNameLst>
                                          <p:attrName>ppt_x</p:attrName>
                                        </p:attrNameLst>
                                      </p:cBhvr>
                                      <p:tavLst>
                                        <p:tav tm="0">
                                          <p:val>
                                            <p:strVal val="#ppt_x"/>
                                          </p:val>
                                        </p:tav>
                                        <p:tav tm="100000">
                                          <p:val>
                                            <p:strVal val="#ppt_x"/>
                                          </p:val>
                                        </p:tav>
                                      </p:tavLst>
                                    </p:anim>
                                    <p:anim calcmode="lin" valueType="num">
                                      <p:cBhvr>
                                        <p:cTn id="26"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3" grpId="0" uiExpand="1" build="p"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46100" y="956173"/>
            <a:ext cx="7153927" cy="656728"/>
          </a:xfrm>
        </p:spPr>
        <p:txBody>
          <a:bodyPr>
            <a:normAutofit/>
          </a:bodyPr>
          <a:lstStyle/>
          <a:p>
            <a:r>
              <a:rPr lang="en-US" sz="4000" b="1" dirty="0">
                <a:latin typeface="Calibri" panose="020F0502020204030204" pitchFamily="34" charset="0"/>
                <a:cs typeface="Calibri" panose="020F0502020204030204" pitchFamily="34" charset="0"/>
              </a:rPr>
              <a:t>“Just in Case” Ordering</a:t>
            </a:r>
          </a:p>
        </p:txBody>
      </p:sp>
      <p:grpSp>
        <p:nvGrpSpPr>
          <p:cNvPr id="5" name="Group 4"/>
          <p:cNvGrpSpPr/>
          <p:nvPr/>
        </p:nvGrpSpPr>
        <p:grpSpPr>
          <a:xfrm>
            <a:off x="4343955" y="3370521"/>
            <a:ext cx="4583476" cy="3330230"/>
            <a:chOff x="541417" y="195345"/>
            <a:chExt cx="7820534" cy="6133266"/>
          </a:xfrm>
        </p:grpSpPr>
        <p:sp>
          <p:nvSpPr>
            <p:cNvPr id="6" name="Can 5"/>
            <p:cNvSpPr/>
            <p:nvPr/>
          </p:nvSpPr>
          <p:spPr>
            <a:xfrm>
              <a:off x="4469736" y="688976"/>
              <a:ext cx="216570" cy="5426242"/>
            </a:xfrm>
            <a:prstGeom prst="can">
              <a:avLst/>
            </a:prstGeom>
            <a:solidFill>
              <a:schemeClr val="bg1">
                <a:lumMod val="65000"/>
              </a:schemeClr>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Can 6"/>
            <p:cNvSpPr/>
            <p:nvPr/>
          </p:nvSpPr>
          <p:spPr>
            <a:xfrm>
              <a:off x="7483616" y="718719"/>
              <a:ext cx="216570" cy="5426242"/>
            </a:xfrm>
            <a:prstGeom prst="can">
              <a:avLst/>
            </a:prstGeom>
            <a:solidFill>
              <a:schemeClr val="bg1">
                <a:lumMod val="65000"/>
              </a:schemeClr>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Can 7"/>
            <p:cNvSpPr/>
            <p:nvPr/>
          </p:nvSpPr>
          <p:spPr>
            <a:xfrm>
              <a:off x="1215199" y="706687"/>
              <a:ext cx="216570" cy="5426242"/>
            </a:xfrm>
            <a:prstGeom prst="can">
              <a:avLst/>
            </a:prstGeom>
            <a:solidFill>
              <a:schemeClr val="bg1">
                <a:lumMod val="65000"/>
              </a:schemeClr>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rapezoid 8"/>
            <p:cNvSpPr/>
            <p:nvPr/>
          </p:nvSpPr>
          <p:spPr>
            <a:xfrm>
              <a:off x="577520" y="1325154"/>
              <a:ext cx="7784431" cy="628817"/>
            </a:xfrm>
            <a:prstGeom prst="trapezoid">
              <a:avLst>
                <a:gd name="adj" fmla="val 109058"/>
              </a:avLst>
            </a:prstGeom>
            <a:solidFill>
              <a:schemeClr val="bg2"/>
            </a:solidFill>
            <a:ln>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rapezoid 9"/>
            <p:cNvSpPr/>
            <p:nvPr/>
          </p:nvSpPr>
          <p:spPr>
            <a:xfrm>
              <a:off x="565474" y="2650292"/>
              <a:ext cx="7784431" cy="593059"/>
            </a:xfrm>
            <a:prstGeom prst="trapezoid">
              <a:avLst>
                <a:gd name="adj" fmla="val 109058"/>
              </a:avLst>
            </a:prstGeom>
            <a:solidFill>
              <a:schemeClr val="bg2"/>
            </a:solidFill>
            <a:ln>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rapezoid 10"/>
            <p:cNvSpPr/>
            <p:nvPr/>
          </p:nvSpPr>
          <p:spPr>
            <a:xfrm>
              <a:off x="541420" y="5065967"/>
              <a:ext cx="7784431" cy="706687"/>
            </a:xfrm>
            <a:prstGeom prst="trapezoid">
              <a:avLst>
                <a:gd name="adj" fmla="val 109058"/>
              </a:avLst>
            </a:prstGeom>
            <a:solidFill>
              <a:schemeClr val="bg2"/>
            </a:solidFill>
            <a:ln>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Can 11"/>
            <p:cNvSpPr/>
            <p:nvPr/>
          </p:nvSpPr>
          <p:spPr>
            <a:xfrm>
              <a:off x="541417" y="902369"/>
              <a:ext cx="216570" cy="5426242"/>
            </a:xfrm>
            <a:prstGeom prst="can">
              <a:avLst/>
            </a:prstGeom>
            <a:solidFill>
              <a:schemeClr val="bg1">
                <a:lumMod val="65000"/>
              </a:schemeClr>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Can 12"/>
            <p:cNvSpPr/>
            <p:nvPr/>
          </p:nvSpPr>
          <p:spPr>
            <a:xfrm>
              <a:off x="8133335" y="902369"/>
              <a:ext cx="216570" cy="5426242"/>
            </a:xfrm>
            <a:prstGeom prst="can">
              <a:avLst/>
            </a:prstGeom>
            <a:solidFill>
              <a:schemeClr val="bg1">
                <a:lumMod val="65000"/>
              </a:schemeClr>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ube 13"/>
            <p:cNvSpPr/>
            <p:nvPr/>
          </p:nvSpPr>
          <p:spPr>
            <a:xfrm>
              <a:off x="947507" y="618798"/>
              <a:ext cx="1263293" cy="1147497"/>
            </a:xfrm>
            <a:prstGeom prst="cube">
              <a:avLst/>
            </a:prstGeom>
            <a:solidFill>
              <a:schemeClr val="accent5">
                <a:lumMod val="40000"/>
                <a:lumOff val="60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Cube 14"/>
            <p:cNvSpPr/>
            <p:nvPr/>
          </p:nvSpPr>
          <p:spPr>
            <a:xfrm>
              <a:off x="2060427" y="628833"/>
              <a:ext cx="1263293" cy="1147497"/>
            </a:xfrm>
            <a:prstGeom prst="cube">
              <a:avLst/>
            </a:prstGeom>
            <a:solidFill>
              <a:schemeClr val="accent5">
                <a:lumMod val="40000"/>
                <a:lumOff val="60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Cube 15"/>
            <p:cNvSpPr/>
            <p:nvPr/>
          </p:nvSpPr>
          <p:spPr>
            <a:xfrm>
              <a:off x="3152268" y="618799"/>
              <a:ext cx="1263293" cy="1147497"/>
            </a:xfrm>
            <a:prstGeom prst="cube">
              <a:avLst/>
            </a:prstGeom>
            <a:solidFill>
              <a:schemeClr val="accent5">
                <a:lumMod val="40000"/>
                <a:lumOff val="60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Cube 16"/>
            <p:cNvSpPr/>
            <p:nvPr/>
          </p:nvSpPr>
          <p:spPr>
            <a:xfrm flipH="1">
              <a:off x="6542161" y="195345"/>
              <a:ext cx="1341506" cy="1544575"/>
            </a:xfrm>
            <a:prstGeom prst="cube">
              <a:avLst/>
            </a:prstGeom>
            <a:solidFill>
              <a:schemeClr val="accent5">
                <a:lumMod val="40000"/>
                <a:lumOff val="60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Cube 17"/>
            <p:cNvSpPr/>
            <p:nvPr/>
          </p:nvSpPr>
          <p:spPr>
            <a:xfrm flipH="1">
              <a:off x="4848710" y="212798"/>
              <a:ext cx="1867885" cy="1544575"/>
            </a:xfrm>
            <a:prstGeom prst="cube">
              <a:avLst/>
            </a:prstGeom>
            <a:solidFill>
              <a:schemeClr val="accent5">
                <a:lumMod val="40000"/>
                <a:lumOff val="60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Cube 18"/>
            <p:cNvSpPr/>
            <p:nvPr/>
          </p:nvSpPr>
          <p:spPr>
            <a:xfrm>
              <a:off x="906880" y="2462616"/>
              <a:ext cx="3126703" cy="648832"/>
            </a:xfrm>
            <a:prstGeom prst="cube">
              <a:avLst>
                <a:gd name="adj" fmla="val 49865"/>
              </a:avLst>
            </a:prstGeom>
            <a:solidFill>
              <a:schemeClr val="accent5">
                <a:lumMod val="40000"/>
                <a:lumOff val="60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Cube 19"/>
            <p:cNvSpPr/>
            <p:nvPr/>
          </p:nvSpPr>
          <p:spPr>
            <a:xfrm>
              <a:off x="846421" y="2158269"/>
              <a:ext cx="3126703" cy="648832"/>
            </a:xfrm>
            <a:prstGeom prst="cube">
              <a:avLst>
                <a:gd name="adj" fmla="val 49865"/>
              </a:avLst>
            </a:prstGeom>
            <a:solidFill>
              <a:schemeClr val="accent5">
                <a:lumMod val="40000"/>
                <a:lumOff val="60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Cube 20"/>
            <p:cNvSpPr/>
            <p:nvPr/>
          </p:nvSpPr>
          <p:spPr>
            <a:xfrm>
              <a:off x="1015198" y="4342574"/>
              <a:ext cx="1867885" cy="1311596"/>
            </a:xfrm>
            <a:prstGeom prst="cube">
              <a:avLst/>
            </a:prstGeom>
            <a:solidFill>
              <a:schemeClr val="accent5">
                <a:lumMod val="40000"/>
                <a:lumOff val="60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Cube 21"/>
            <p:cNvSpPr/>
            <p:nvPr/>
          </p:nvSpPr>
          <p:spPr>
            <a:xfrm flipH="1">
              <a:off x="6029333" y="4373415"/>
              <a:ext cx="1867885" cy="1311596"/>
            </a:xfrm>
            <a:prstGeom prst="cube">
              <a:avLst/>
            </a:prstGeom>
            <a:solidFill>
              <a:schemeClr val="accent5">
                <a:lumMod val="40000"/>
                <a:lumOff val="60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Cube 22"/>
            <p:cNvSpPr/>
            <p:nvPr/>
          </p:nvSpPr>
          <p:spPr>
            <a:xfrm>
              <a:off x="2758280" y="4342574"/>
              <a:ext cx="1867885" cy="1311596"/>
            </a:xfrm>
            <a:prstGeom prst="cube">
              <a:avLst/>
            </a:prstGeom>
            <a:solidFill>
              <a:schemeClr val="accent5">
                <a:lumMod val="40000"/>
                <a:lumOff val="60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Cube 23"/>
            <p:cNvSpPr/>
            <p:nvPr/>
          </p:nvSpPr>
          <p:spPr>
            <a:xfrm flipH="1">
              <a:off x="4259214" y="4378927"/>
              <a:ext cx="1867885" cy="1311596"/>
            </a:xfrm>
            <a:prstGeom prst="cube">
              <a:avLst/>
            </a:prstGeom>
            <a:solidFill>
              <a:schemeClr val="accent5">
                <a:lumMod val="40000"/>
                <a:lumOff val="60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rapezoid 24"/>
            <p:cNvSpPr/>
            <p:nvPr/>
          </p:nvSpPr>
          <p:spPr>
            <a:xfrm>
              <a:off x="541417" y="3817859"/>
              <a:ext cx="7784431" cy="692151"/>
            </a:xfrm>
            <a:prstGeom prst="trapezoid">
              <a:avLst>
                <a:gd name="adj" fmla="val 109058"/>
              </a:avLst>
            </a:prstGeom>
            <a:solidFill>
              <a:schemeClr val="bg2"/>
            </a:solidFill>
            <a:ln>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Cube 25"/>
            <p:cNvSpPr/>
            <p:nvPr/>
          </p:nvSpPr>
          <p:spPr>
            <a:xfrm>
              <a:off x="990303" y="3807368"/>
              <a:ext cx="814392" cy="625304"/>
            </a:xfrm>
            <a:prstGeom prst="cube">
              <a:avLst/>
            </a:prstGeom>
            <a:solidFill>
              <a:schemeClr val="accent5">
                <a:lumMod val="40000"/>
                <a:lumOff val="60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Cube 26"/>
            <p:cNvSpPr/>
            <p:nvPr/>
          </p:nvSpPr>
          <p:spPr>
            <a:xfrm>
              <a:off x="936188" y="3310218"/>
              <a:ext cx="814392" cy="625304"/>
            </a:xfrm>
            <a:prstGeom prst="cube">
              <a:avLst/>
            </a:prstGeom>
            <a:solidFill>
              <a:schemeClr val="accent5">
                <a:lumMod val="40000"/>
                <a:lumOff val="60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Cube 27"/>
            <p:cNvSpPr/>
            <p:nvPr/>
          </p:nvSpPr>
          <p:spPr>
            <a:xfrm>
              <a:off x="1662994" y="3817473"/>
              <a:ext cx="814392" cy="625304"/>
            </a:xfrm>
            <a:prstGeom prst="cube">
              <a:avLst/>
            </a:prstGeom>
            <a:solidFill>
              <a:schemeClr val="accent5">
                <a:lumMod val="40000"/>
                <a:lumOff val="60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Cube 28"/>
            <p:cNvSpPr/>
            <p:nvPr/>
          </p:nvSpPr>
          <p:spPr>
            <a:xfrm>
              <a:off x="1665759" y="3323434"/>
              <a:ext cx="814393" cy="625303"/>
            </a:xfrm>
            <a:prstGeom prst="cube">
              <a:avLst/>
            </a:prstGeom>
            <a:solidFill>
              <a:schemeClr val="accent5">
                <a:lumMod val="40000"/>
                <a:lumOff val="60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Cube 29"/>
            <p:cNvSpPr/>
            <p:nvPr/>
          </p:nvSpPr>
          <p:spPr>
            <a:xfrm>
              <a:off x="2423228" y="3783757"/>
              <a:ext cx="814392" cy="625304"/>
            </a:xfrm>
            <a:prstGeom prst="cube">
              <a:avLst/>
            </a:prstGeom>
            <a:solidFill>
              <a:schemeClr val="accent5">
                <a:lumMod val="40000"/>
                <a:lumOff val="60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Cube 30"/>
            <p:cNvSpPr/>
            <p:nvPr/>
          </p:nvSpPr>
          <p:spPr>
            <a:xfrm>
              <a:off x="2381090" y="3306576"/>
              <a:ext cx="814392" cy="625304"/>
            </a:xfrm>
            <a:prstGeom prst="cube">
              <a:avLst/>
            </a:prstGeom>
            <a:solidFill>
              <a:schemeClr val="accent5">
                <a:lumMod val="40000"/>
                <a:lumOff val="60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Cube 31"/>
            <p:cNvSpPr/>
            <p:nvPr/>
          </p:nvSpPr>
          <p:spPr>
            <a:xfrm flipH="1">
              <a:off x="6948236" y="2558645"/>
              <a:ext cx="814392" cy="625304"/>
            </a:xfrm>
            <a:prstGeom prst="cube">
              <a:avLst/>
            </a:prstGeom>
            <a:solidFill>
              <a:schemeClr val="accent5">
                <a:lumMod val="40000"/>
                <a:lumOff val="60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Cube 32"/>
            <p:cNvSpPr/>
            <p:nvPr/>
          </p:nvSpPr>
          <p:spPr>
            <a:xfrm flipH="1">
              <a:off x="6960245" y="2072860"/>
              <a:ext cx="814392" cy="625304"/>
            </a:xfrm>
            <a:prstGeom prst="cube">
              <a:avLst/>
            </a:prstGeom>
            <a:solidFill>
              <a:schemeClr val="accent5">
                <a:lumMod val="40000"/>
                <a:lumOff val="60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Cube 33"/>
            <p:cNvSpPr/>
            <p:nvPr/>
          </p:nvSpPr>
          <p:spPr>
            <a:xfrm flipH="1">
              <a:off x="6146944" y="2558790"/>
              <a:ext cx="814392" cy="625304"/>
            </a:xfrm>
            <a:prstGeom prst="cube">
              <a:avLst/>
            </a:prstGeom>
            <a:solidFill>
              <a:schemeClr val="accent5">
                <a:lumMod val="40000"/>
                <a:lumOff val="60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Cube 34"/>
            <p:cNvSpPr/>
            <p:nvPr/>
          </p:nvSpPr>
          <p:spPr>
            <a:xfrm flipH="1">
              <a:off x="6174811" y="2109861"/>
              <a:ext cx="814392" cy="625304"/>
            </a:xfrm>
            <a:prstGeom prst="cube">
              <a:avLst/>
            </a:prstGeom>
            <a:solidFill>
              <a:schemeClr val="accent5">
                <a:lumMod val="40000"/>
                <a:lumOff val="60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Cube 35"/>
            <p:cNvSpPr/>
            <p:nvPr/>
          </p:nvSpPr>
          <p:spPr>
            <a:xfrm flipH="1">
              <a:off x="5374353" y="2547418"/>
              <a:ext cx="814392" cy="625304"/>
            </a:xfrm>
            <a:prstGeom prst="cube">
              <a:avLst/>
            </a:prstGeom>
            <a:solidFill>
              <a:schemeClr val="accent5">
                <a:lumMod val="40000"/>
                <a:lumOff val="60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Cube 36"/>
            <p:cNvSpPr/>
            <p:nvPr/>
          </p:nvSpPr>
          <p:spPr>
            <a:xfrm flipH="1">
              <a:off x="5384105" y="2051156"/>
              <a:ext cx="814392" cy="625304"/>
            </a:xfrm>
            <a:prstGeom prst="cube">
              <a:avLst/>
            </a:prstGeom>
            <a:solidFill>
              <a:schemeClr val="accent5">
                <a:lumMod val="40000"/>
                <a:lumOff val="60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Cube 37"/>
            <p:cNvSpPr/>
            <p:nvPr/>
          </p:nvSpPr>
          <p:spPr>
            <a:xfrm flipH="1">
              <a:off x="4294469" y="3583414"/>
              <a:ext cx="3126703" cy="837043"/>
            </a:xfrm>
            <a:prstGeom prst="cube">
              <a:avLst>
                <a:gd name="adj" fmla="val 35030"/>
              </a:avLst>
            </a:prstGeom>
            <a:solidFill>
              <a:schemeClr val="accent5">
                <a:lumMod val="40000"/>
                <a:lumOff val="60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Can 38"/>
            <p:cNvSpPr/>
            <p:nvPr/>
          </p:nvSpPr>
          <p:spPr>
            <a:xfrm>
              <a:off x="4217064" y="902369"/>
              <a:ext cx="216570" cy="5426242"/>
            </a:xfrm>
            <a:prstGeom prst="can">
              <a:avLst/>
            </a:prstGeom>
            <a:solidFill>
              <a:schemeClr val="bg1">
                <a:lumMod val="65000"/>
              </a:schemeClr>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 name="TextBox 40"/>
          <p:cNvSpPr txBox="1"/>
          <p:nvPr/>
        </p:nvSpPr>
        <p:spPr>
          <a:xfrm>
            <a:off x="4640503" y="3544248"/>
            <a:ext cx="466586" cy="707886"/>
          </a:xfrm>
          <a:prstGeom prst="rect">
            <a:avLst/>
          </a:prstGeom>
          <a:noFill/>
        </p:spPr>
        <p:txBody>
          <a:bodyPr wrap="square" rtlCol="0">
            <a:spAutoFit/>
          </a:bodyPr>
          <a:lstStyle/>
          <a:p>
            <a:r>
              <a:rPr lang="en-US" sz="4000" b="1" dirty="0">
                <a:ln w="10160">
                  <a:noFill/>
                  <a:prstDash val="solid"/>
                </a:ln>
                <a:solidFill>
                  <a:schemeClr val="accent4">
                    <a:lumMod val="50000"/>
                  </a:schemeClr>
                </a:solidFill>
                <a:effectLst>
                  <a:glow rad="63500">
                    <a:schemeClr val="accent5">
                      <a:satMod val="175000"/>
                      <a:alpha val="40000"/>
                    </a:schemeClr>
                  </a:glow>
                  <a:outerShdw blurRad="38100" dist="22860" dir="5400000" algn="tl" rotWithShape="0">
                    <a:srgbClr val="000000">
                      <a:alpha val="30000"/>
                    </a:srgbClr>
                  </a:outerShdw>
                </a:effectLst>
                <a:latin typeface="Engravers MT" panose="02090707080505020304" pitchFamily="18" charset="0"/>
              </a:rPr>
              <a:t>$</a:t>
            </a:r>
          </a:p>
        </p:txBody>
      </p:sp>
      <p:sp>
        <p:nvSpPr>
          <p:cNvPr id="46" name="TextBox 45"/>
          <p:cNvSpPr txBox="1"/>
          <p:nvPr/>
        </p:nvSpPr>
        <p:spPr>
          <a:xfrm>
            <a:off x="5184034" y="4129543"/>
            <a:ext cx="466586" cy="707886"/>
          </a:xfrm>
          <a:prstGeom prst="rect">
            <a:avLst/>
          </a:prstGeom>
          <a:noFill/>
        </p:spPr>
        <p:txBody>
          <a:bodyPr wrap="square" rtlCol="0">
            <a:spAutoFit/>
          </a:bodyPr>
          <a:lstStyle/>
          <a:p>
            <a:r>
              <a:rPr lang="en-US" sz="4000" b="1" dirty="0">
                <a:ln w="10160">
                  <a:noFill/>
                  <a:prstDash val="solid"/>
                </a:ln>
                <a:solidFill>
                  <a:schemeClr val="accent4">
                    <a:lumMod val="50000"/>
                  </a:schemeClr>
                </a:solidFill>
                <a:effectLst>
                  <a:glow rad="63500">
                    <a:schemeClr val="accent5">
                      <a:satMod val="175000"/>
                      <a:alpha val="40000"/>
                    </a:schemeClr>
                  </a:glow>
                  <a:outerShdw blurRad="38100" dist="22860" dir="5400000" algn="tl" rotWithShape="0">
                    <a:srgbClr val="000000">
                      <a:alpha val="30000"/>
                    </a:srgbClr>
                  </a:outerShdw>
                </a:effectLst>
                <a:latin typeface="Engravers MT" panose="02090707080505020304" pitchFamily="18" charset="0"/>
              </a:rPr>
              <a:t>$</a:t>
            </a:r>
          </a:p>
        </p:txBody>
      </p:sp>
      <p:sp>
        <p:nvSpPr>
          <p:cNvPr id="47" name="TextBox 46"/>
          <p:cNvSpPr txBox="1"/>
          <p:nvPr/>
        </p:nvSpPr>
        <p:spPr>
          <a:xfrm>
            <a:off x="4834108" y="5703815"/>
            <a:ext cx="466586" cy="707886"/>
          </a:xfrm>
          <a:prstGeom prst="rect">
            <a:avLst/>
          </a:prstGeom>
          <a:noFill/>
        </p:spPr>
        <p:txBody>
          <a:bodyPr wrap="square" rtlCol="0">
            <a:spAutoFit/>
          </a:bodyPr>
          <a:lstStyle/>
          <a:p>
            <a:r>
              <a:rPr lang="en-US" sz="4000" b="1" dirty="0">
                <a:ln w="10160">
                  <a:noFill/>
                  <a:prstDash val="solid"/>
                </a:ln>
                <a:solidFill>
                  <a:schemeClr val="accent4">
                    <a:lumMod val="50000"/>
                  </a:schemeClr>
                </a:solidFill>
                <a:effectLst>
                  <a:glow rad="63500">
                    <a:schemeClr val="accent5">
                      <a:satMod val="175000"/>
                      <a:alpha val="40000"/>
                    </a:schemeClr>
                  </a:glow>
                  <a:outerShdw blurRad="38100" dist="22860" dir="5400000" algn="tl" rotWithShape="0">
                    <a:srgbClr val="000000">
                      <a:alpha val="30000"/>
                    </a:srgbClr>
                  </a:outerShdw>
                </a:effectLst>
                <a:latin typeface="Engravers MT" panose="02090707080505020304" pitchFamily="18" charset="0"/>
              </a:rPr>
              <a:t>$</a:t>
            </a:r>
          </a:p>
        </p:txBody>
      </p:sp>
      <p:sp>
        <p:nvSpPr>
          <p:cNvPr id="48" name="TextBox 47"/>
          <p:cNvSpPr txBox="1"/>
          <p:nvPr/>
        </p:nvSpPr>
        <p:spPr>
          <a:xfrm>
            <a:off x="5909153" y="5681385"/>
            <a:ext cx="466586" cy="707886"/>
          </a:xfrm>
          <a:prstGeom prst="rect">
            <a:avLst/>
          </a:prstGeom>
          <a:noFill/>
        </p:spPr>
        <p:txBody>
          <a:bodyPr wrap="square" rtlCol="0">
            <a:spAutoFit/>
          </a:bodyPr>
          <a:lstStyle/>
          <a:p>
            <a:r>
              <a:rPr lang="en-US" sz="4000" b="1" dirty="0">
                <a:ln w="10160">
                  <a:noFill/>
                  <a:prstDash val="solid"/>
                </a:ln>
                <a:solidFill>
                  <a:schemeClr val="accent4">
                    <a:lumMod val="50000"/>
                  </a:schemeClr>
                </a:solidFill>
                <a:effectLst>
                  <a:glow rad="63500">
                    <a:schemeClr val="accent5">
                      <a:satMod val="175000"/>
                      <a:alpha val="40000"/>
                    </a:schemeClr>
                  </a:glow>
                  <a:outerShdw blurRad="38100" dist="22860" dir="5400000" algn="tl" rotWithShape="0">
                    <a:srgbClr val="000000">
                      <a:alpha val="30000"/>
                    </a:srgbClr>
                  </a:outerShdw>
                </a:effectLst>
                <a:latin typeface="Engravers MT" panose="02090707080505020304" pitchFamily="18" charset="0"/>
              </a:rPr>
              <a:t>$</a:t>
            </a:r>
          </a:p>
        </p:txBody>
      </p:sp>
      <p:sp>
        <p:nvSpPr>
          <p:cNvPr id="49" name="TextBox 48"/>
          <p:cNvSpPr txBox="1"/>
          <p:nvPr/>
        </p:nvSpPr>
        <p:spPr>
          <a:xfrm>
            <a:off x="7267368" y="3490739"/>
            <a:ext cx="466586" cy="707886"/>
          </a:xfrm>
          <a:prstGeom prst="rect">
            <a:avLst/>
          </a:prstGeom>
          <a:noFill/>
        </p:spPr>
        <p:txBody>
          <a:bodyPr wrap="square" rtlCol="0">
            <a:spAutoFit/>
          </a:bodyPr>
          <a:lstStyle/>
          <a:p>
            <a:r>
              <a:rPr lang="en-US" sz="4000" b="1" dirty="0">
                <a:ln w="10160">
                  <a:noFill/>
                  <a:prstDash val="solid"/>
                </a:ln>
                <a:solidFill>
                  <a:schemeClr val="accent4">
                    <a:lumMod val="50000"/>
                  </a:schemeClr>
                </a:solidFill>
                <a:effectLst>
                  <a:glow rad="63500">
                    <a:schemeClr val="accent5">
                      <a:satMod val="175000"/>
                      <a:alpha val="40000"/>
                    </a:schemeClr>
                  </a:glow>
                  <a:outerShdw blurRad="38100" dist="22860" dir="5400000" algn="tl" rotWithShape="0">
                    <a:srgbClr val="000000">
                      <a:alpha val="30000"/>
                    </a:srgbClr>
                  </a:outerShdw>
                </a:effectLst>
                <a:latin typeface="Engravers MT" panose="02090707080505020304" pitchFamily="18" charset="0"/>
              </a:rPr>
              <a:t>$</a:t>
            </a:r>
          </a:p>
        </p:txBody>
      </p:sp>
      <p:sp>
        <p:nvSpPr>
          <p:cNvPr id="50" name="TextBox 49"/>
          <p:cNvSpPr txBox="1"/>
          <p:nvPr/>
        </p:nvSpPr>
        <p:spPr>
          <a:xfrm>
            <a:off x="8139368" y="4332683"/>
            <a:ext cx="466586" cy="707886"/>
          </a:xfrm>
          <a:prstGeom prst="rect">
            <a:avLst/>
          </a:prstGeom>
          <a:noFill/>
        </p:spPr>
        <p:txBody>
          <a:bodyPr wrap="square" rtlCol="0">
            <a:spAutoFit/>
          </a:bodyPr>
          <a:lstStyle/>
          <a:p>
            <a:r>
              <a:rPr lang="en-US" sz="4000" b="1" dirty="0">
                <a:ln w="10160">
                  <a:noFill/>
                  <a:prstDash val="solid"/>
                </a:ln>
                <a:solidFill>
                  <a:schemeClr val="accent4">
                    <a:lumMod val="50000"/>
                  </a:schemeClr>
                </a:solidFill>
                <a:effectLst>
                  <a:glow rad="63500">
                    <a:schemeClr val="accent5">
                      <a:satMod val="175000"/>
                      <a:alpha val="40000"/>
                    </a:schemeClr>
                  </a:glow>
                  <a:outerShdw blurRad="38100" dist="22860" dir="5400000" algn="tl" rotWithShape="0">
                    <a:srgbClr val="000000">
                      <a:alpha val="30000"/>
                    </a:srgbClr>
                  </a:outerShdw>
                </a:effectLst>
                <a:latin typeface="Engravers MT" panose="02090707080505020304" pitchFamily="18" charset="0"/>
              </a:rPr>
              <a:t>$</a:t>
            </a:r>
          </a:p>
        </p:txBody>
      </p:sp>
      <p:sp>
        <p:nvSpPr>
          <p:cNvPr id="54" name="TextBox 53"/>
          <p:cNvSpPr txBox="1"/>
          <p:nvPr/>
        </p:nvSpPr>
        <p:spPr>
          <a:xfrm>
            <a:off x="536021" y="3609471"/>
            <a:ext cx="3317358" cy="1569660"/>
          </a:xfrm>
          <a:prstGeom prst="rect">
            <a:avLst/>
          </a:prstGeom>
          <a:solidFill>
            <a:srgbClr val="6EC087"/>
          </a:solidFill>
        </p:spPr>
        <p:txBody>
          <a:bodyPr wrap="square" rtlCol="0">
            <a:spAutoFit/>
          </a:bodyPr>
          <a:lstStyle/>
          <a:p>
            <a:pPr algn="ctr"/>
            <a:r>
              <a:rPr lang="en-US" sz="2400" dirty="0">
                <a:latin typeface="Calibri" panose="020F0502020204030204" pitchFamily="34" charset="0"/>
                <a:cs typeface="Calibri" panose="020F0502020204030204" pitchFamily="34" charset="0"/>
              </a:rPr>
              <a:t>Only order what will be used or the necessary cushion that is needed until next delivery date. </a:t>
            </a:r>
          </a:p>
        </p:txBody>
      </p:sp>
      <p:sp>
        <p:nvSpPr>
          <p:cNvPr id="4" name="Rectangle 3">
            <a:extLst>
              <a:ext uri="{FF2B5EF4-FFF2-40B4-BE49-F238E27FC236}">
                <a16:creationId xmlns:a16="http://schemas.microsoft.com/office/drawing/2014/main" id="{2A423828-4389-1915-0B32-29E5DBAE0016}"/>
              </a:ext>
            </a:extLst>
          </p:cNvPr>
          <p:cNvSpPr/>
          <p:nvPr/>
        </p:nvSpPr>
        <p:spPr>
          <a:xfrm>
            <a:off x="584979" y="1577082"/>
            <a:ext cx="8044119" cy="661921"/>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 name="Content Placeholder 2"/>
          <p:cNvSpPr>
            <a:spLocks noGrp="1"/>
          </p:cNvSpPr>
          <p:nvPr>
            <p:ph idx="1"/>
          </p:nvPr>
        </p:nvSpPr>
        <p:spPr>
          <a:xfrm>
            <a:off x="539040" y="1660902"/>
            <a:ext cx="8381331" cy="3703420"/>
          </a:xfrm>
        </p:spPr>
        <p:txBody>
          <a:bodyPr>
            <a:normAutofit/>
          </a:bodyPr>
          <a:lstStyle/>
          <a:p>
            <a:pPr marL="0" indent="0">
              <a:lnSpc>
                <a:spcPct val="100000"/>
              </a:lnSpc>
              <a:buNone/>
            </a:pPr>
            <a:r>
              <a:rPr lang="en-US" sz="2600" dirty="0">
                <a:latin typeface="Calibri" panose="020F0502020204030204" pitchFamily="34" charset="0"/>
                <a:cs typeface="Calibri" panose="020F0502020204030204" pitchFamily="34" charset="0"/>
              </a:rPr>
              <a:t>When extra items that are not needed get ordered, this creates a “money on the shelf” situation. Money is spent on products to sit on a shelf and possibly be thrown away.</a:t>
            </a:r>
          </a:p>
        </p:txBody>
      </p:sp>
    </p:spTree>
    <p:extLst>
      <p:ext uri="{BB962C8B-B14F-4D97-AF65-F5344CB8AC3E}">
        <p14:creationId xmlns:p14="http://schemas.microsoft.com/office/powerpoint/2010/main" val="25695769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repeatCount="indefinite" fill="hold" grpId="0" nodeType="afterEffect">
                                  <p:stCondLst>
                                    <p:cond delay="0"/>
                                  </p:stCondLst>
                                  <p:childTnLst>
                                    <p:animEffect transition="out" filter="fade">
                                      <p:cBhvr>
                                        <p:cTn id="6" dur="1000" tmFilter="0, 0; .2, .5; .8, .5; 1, 0"/>
                                        <p:tgtEl>
                                          <p:spTgt spid="41"/>
                                        </p:tgtEl>
                                      </p:cBhvr>
                                    </p:animEffect>
                                    <p:animScale>
                                      <p:cBhvr>
                                        <p:cTn id="7" dur="500" autoRev="1" fill="hold"/>
                                        <p:tgtEl>
                                          <p:spTgt spid="41"/>
                                        </p:tgtEl>
                                      </p:cBhvr>
                                      <p:by x="105000" y="105000"/>
                                    </p:animScale>
                                  </p:childTnLst>
                                </p:cTn>
                              </p:par>
                              <p:par>
                                <p:cTn id="8" presetID="26" presetClass="emph" presetSubtype="0" repeatCount="indefinite" fill="hold" grpId="0" nodeType="withEffect">
                                  <p:stCondLst>
                                    <p:cond delay="0"/>
                                  </p:stCondLst>
                                  <p:childTnLst>
                                    <p:animEffect transition="out" filter="fade">
                                      <p:cBhvr>
                                        <p:cTn id="9" dur="1000" tmFilter="0, 0; .2, .5; .8, .5; 1, 0"/>
                                        <p:tgtEl>
                                          <p:spTgt spid="46"/>
                                        </p:tgtEl>
                                      </p:cBhvr>
                                    </p:animEffect>
                                    <p:animScale>
                                      <p:cBhvr>
                                        <p:cTn id="10" dur="500" autoRev="1" fill="hold"/>
                                        <p:tgtEl>
                                          <p:spTgt spid="46"/>
                                        </p:tgtEl>
                                      </p:cBhvr>
                                      <p:by x="105000" y="105000"/>
                                    </p:animScale>
                                  </p:childTnLst>
                                </p:cTn>
                              </p:par>
                              <p:par>
                                <p:cTn id="11" presetID="26" presetClass="emph" presetSubtype="0" repeatCount="indefinite" fill="hold" grpId="0" nodeType="withEffect">
                                  <p:stCondLst>
                                    <p:cond delay="0"/>
                                  </p:stCondLst>
                                  <p:childTnLst>
                                    <p:animEffect transition="out" filter="fade">
                                      <p:cBhvr>
                                        <p:cTn id="12" dur="1000" tmFilter="0, 0; .2, .5; .8, .5; 1, 0"/>
                                        <p:tgtEl>
                                          <p:spTgt spid="47"/>
                                        </p:tgtEl>
                                      </p:cBhvr>
                                    </p:animEffect>
                                    <p:animScale>
                                      <p:cBhvr>
                                        <p:cTn id="13" dur="500" autoRev="1" fill="hold"/>
                                        <p:tgtEl>
                                          <p:spTgt spid="47"/>
                                        </p:tgtEl>
                                      </p:cBhvr>
                                      <p:by x="105000" y="105000"/>
                                    </p:animScale>
                                  </p:childTnLst>
                                </p:cTn>
                              </p:par>
                              <p:par>
                                <p:cTn id="14" presetID="26" presetClass="emph" presetSubtype="0" repeatCount="indefinite" fill="hold" grpId="0" nodeType="withEffect">
                                  <p:stCondLst>
                                    <p:cond delay="0"/>
                                  </p:stCondLst>
                                  <p:childTnLst>
                                    <p:animEffect transition="out" filter="fade">
                                      <p:cBhvr>
                                        <p:cTn id="15" dur="1000" tmFilter="0, 0; .2, .5; .8, .5; 1, 0"/>
                                        <p:tgtEl>
                                          <p:spTgt spid="48"/>
                                        </p:tgtEl>
                                      </p:cBhvr>
                                    </p:animEffect>
                                    <p:animScale>
                                      <p:cBhvr>
                                        <p:cTn id="16" dur="500" autoRev="1" fill="hold"/>
                                        <p:tgtEl>
                                          <p:spTgt spid="48"/>
                                        </p:tgtEl>
                                      </p:cBhvr>
                                      <p:by x="105000" y="105000"/>
                                    </p:animScale>
                                  </p:childTnLst>
                                </p:cTn>
                              </p:par>
                              <p:par>
                                <p:cTn id="17" presetID="26" presetClass="emph" presetSubtype="0" repeatCount="indefinite" fill="hold" grpId="0" nodeType="withEffect">
                                  <p:stCondLst>
                                    <p:cond delay="0"/>
                                  </p:stCondLst>
                                  <p:childTnLst>
                                    <p:animEffect transition="out" filter="fade">
                                      <p:cBhvr>
                                        <p:cTn id="18" dur="1000" tmFilter="0, 0; .2, .5; .8, .5; 1, 0"/>
                                        <p:tgtEl>
                                          <p:spTgt spid="49"/>
                                        </p:tgtEl>
                                      </p:cBhvr>
                                    </p:animEffect>
                                    <p:animScale>
                                      <p:cBhvr>
                                        <p:cTn id="19" dur="500" autoRev="1" fill="hold"/>
                                        <p:tgtEl>
                                          <p:spTgt spid="49"/>
                                        </p:tgtEl>
                                      </p:cBhvr>
                                      <p:by x="105000" y="105000"/>
                                    </p:animScale>
                                  </p:childTnLst>
                                </p:cTn>
                              </p:par>
                              <p:par>
                                <p:cTn id="20" presetID="26" presetClass="emph" presetSubtype="0" repeatCount="indefinite" fill="hold" grpId="0" nodeType="withEffect">
                                  <p:stCondLst>
                                    <p:cond delay="0"/>
                                  </p:stCondLst>
                                  <p:childTnLst>
                                    <p:animEffect transition="out" filter="fade">
                                      <p:cBhvr>
                                        <p:cTn id="21" dur="1000" tmFilter="0, 0; .2, .5; .8, .5; 1, 0"/>
                                        <p:tgtEl>
                                          <p:spTgt spid="50"/>
                                        </p:tgtEl>
                                      </p:cBhvr>
                                    </p:animEffect>
                                    <p:animScale>
                                      <p:cBhvr>
                                        <p:cTn id="22" dur="500" autoRev="1" fill="hold"/>
                                        <p:tgtEl>
                                          <p:spTgt spid="50"/>
                                        </p:tgtEl>
                                      </p:cBhvr>
                                      <p:by x="105000" y="105000"/>
                                    </p:animScale>
                                  </p:childTnLst>
                                </p:cTn>
                              </p:par>
                            </p:childTnLst>
                          </p:cTn>
                        </p:par>
                        <p:par>
                          <p:cTn id="23" fill="hold">
                            <p:stCondLst>
                              <p:cond delay="1000"/>
                            </p:stCondLst>
                            <p:childTnLst>
                              <p:par>
                                <p:cTn id="24" presetID="2" presetClass="entr" presetSubtype="8" fill="hold" grpId="0" nodeType="afterEffect">
                                  <p:stCondLst>
                                    <p:cond delay="500"/>
                                  </p:stCondLst>
                                  <p:childTnLst>
                                    <p:set>
                                      <p:cBhvr>
                                        <p:cTn id="25" dur="1" fill="hold">
                                          <p:stCondLst>
                                            <p:cond delay="0"/>
                                          </p:stCondLst>
                                        </p:cTn>
                                        <p:tgtEl>
                                          <p:spTgt spid="54"/>
                                        </p:tgtEl>
                                        <p:attrNameLst>
                                          <p:attrName>style.visibility</p:attrName>
                                        </p:attrNameLst>
                                      </p:cBhvr>
                                      <p:to>
                                        <p:strVal val="visible"/>
                                      </p:to>
                                    </p:set>
                                    <p:anim calcmode="lin" valueType="num">
                                      <p:cBhvr additive="base">
                                        <p:cTn id="26" dur="1000" fill="hold"/>
                                        <p:tgtEl>
                                          <p:spTgt spid="54"/>
                                        </p:tgtEl>
                                        <p:attrNameLst>
                                          <p:attrName>ppt_x</p:attrName>
                                        </p:attrNameLst>
                                      </p:cBhvr>
                                      <p:tavLst>
                                        <p:tav tm="0">
                                          <p:val>
                                            <p:strVal val="0-#ppt_w/2"/>
                                          </p:val>
                                        </p:tav>
                                        <p:tav tm="100000">
                                          <p:val>
                                            <p:strVal val="#ppt_x"/>
                                          </p:val>
                                        </p:tav>
                                      </p:tavLst>
                                    </p:anim>
                                    <p:anim calcmode="lin" valueType="num">
                                      <p:cBhvr additive="base">
                                        <p:cTn id="27" dur="1000" fill="hold"/>
                                        <p:tgtEl>
                                          <p:spTgt spid="5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p:bldP spid="46" grpId="0"/>
      <p:bldP spid="47" grpId="0"/>
      <p:bldP spid="48" grpId="0"/>
      <p:bldP spid="49" grpId="0"/>
      <p:bldP spid="50" grpId="0"/>
      <p:bldP spid="54"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46100" y="956173"/>
            <a:ext cx="7153927" cy="656728"/>
          </a:xfrm>
        </p:spPr>
        <p:txBody>
          <a:bodyPr>
            <a:normAutofit/>
          </a:bodyPr>
          <a:lstStyle/>
          <a:p>
            <a:r>
              <a:rPr lang="en-US" sz="4000" b="1" dirty="0">
                <a:latin typeface="Calibri" panose="020F0502020204030204" pitchFamily="34" charset="0"/>
                <a:cs typeface="Calibri" panose="020F0502020204030204" pitchFamily="34" charset="0"/>
              </a:rPr>
              <a:t>“Just in Case” Ordering</a:t>
            </a:r>
          </a:p>
        </p:txBody>
      </p:sp>
      <p:sp>
        <p:nvSpPr>
          <p:cNvPr id="3" name="Content Placeholder 2"/>
          <p:cNvSpPr>
            <a:spLocks noGrp="1"/>
          </p:cNvSpPr>
          <p:nvPr>
            <p:ph idx="1"/>
          </p:nvPr>
        </p:nvSpPr>
        <p:spPr>
          <a:xfrm>
            <a:off x="620911" y="1833897"/>
            <a:ext cx="7923473" cy="912177"/>
          </a:xfrm>
        </p:spPr>
        <p:txBody>
          <a:bodyPr>
            <a:normAutofit/>
          </a:bodyPr>
          <a:lstStyle/>
          <a:p>
            <a:pPr marL="0" indent="0">
              <a:lnSpc>
                <a:spcPct val="100000"/>
              </a:lnSpc>
              <a:buNone/>
            </a:pPr>
            <a:r>
              <a:rPr lang="en-US" sz="2600" dirty="0">
                <a:latin typeface="Calibri" panose="020F0502020204030204" pitchFamily="34" charset="0"/>
                <a:cs typeface="Calibri" panose="020F0502020204030204" pitchFamily="34" charset="0"/>
              </a:rPr>
              <a:t>Items that get ordered, “just in case” something happens. Such as:</a:t>
            </a:r>
          </a:p>
          <a:p>
            <a:pPr marL="0" indent="0">
              <a:lnSpc>
                <a:spcPct val="100000"/>
              </a:lnSpc>
              <a:buNone/>
            </a:pPr>
            <a:endParaRPr lang="en-US" sz="2600" dirty="0">
              <a:latin typeface="Calibri" panose="020F0502020204030204" pitchFamily="34" charset="0"/>
              <a:cs typeface="Calibri" panose="020F0502020204030204" pitchFamily="34" charset="0"/>
            </a:endParaRPr>
          </a:p>
        </p:txBody>
      </p:sp>
      <p:sp>
        <p:nvSpPr>
          <p:cNvPr id="51" name="Content Placeholder 2"/>
          <p:cNvSpPr txBox="1">
            <a:spLocks/>
          </p:cNvSpPr>
          <p:nvPr/>
        </p:nvSpPr>
        <p:spPr>
          <a:xfrm>
            <a:off x="988057" y="2848310"/>
            <a:ext cx="6270011" cy="2045044"/>
          </a:xfrm>
          <a:prstGeom prst="rect">
            <a:avLst/>
          </a:prstGeom>
        </p:spPr>
        <p:txBody>
          <a:bodyPr vert="horz" lIns="91440" tIns="45720" rIns="91440" bIns="45720" rtlCol="0" anchor="t">
            <a:normAutofit/>
          </a:bodyPr>
          <a:lstStyle>
            <a:lvl1pPr marL="228600" indent="-228600" algn="l" defTabSz="685800" rtl="0" eaLnBrk="1" latinLnBrk="0" hangingPunct="1">
              <a:lnSpc>
                <a:spcPct val="120000"/>
              </a:lnSpc>
              <a:spcBef>
                <a:spcPts val="1000"/>
              </a:spcBef>
              <a:buClr>
                <a:schemeClr val="accent1"/>
              </a:buClr>
              <a:buSzPct val="100000"/>
              <a:buFont typeface="Arial" panose="020B0604020202020204" pitchFamily="34" charset="0"/>
              <a:buChar char="•"/>
              <a:defRPr sz="2000" kern="1200" cap="none">
                <a:solidFill>
                  <a:schemeClr val="tx1"/>
                </a:solidFill>
                <a:effectLst/>
                <a:latin typeface="+mn-lt"/>
                <a:ea typeface="+mn-ea"/>
                <a:cs typeface="+mn-cs"/>
              </a:defRPr>
            </a:lvl1pPr>
            <a:lvl2pPr marL="6858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baseline="0">
                <a:solidFill>
                  <a:schemeClr val="tx1"/>
                </a:solidFill>
                <a:effectLst/>
                <a:latin typeface="+mn-lt"/>
                <a:ea typeface="+mn-ea"/>
                <a:cs typeface="+mn-cs"/>
              </a:defRPr>
            </a:lvl2pPr>
            <a:lvl3pPr marL="11430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a:solidFill>
                  <a:schemeClr val="tx1"/>
                </a:solidFill>
                <a:effectLst/>
                <a:latin typeface="+mn-lt"/>
                <a:ea typeface="+mn-ea"/>
                <a:cs typeface="+mn-cs"/>
              </a:defRPr>
            </a:lvl3pPr>
            <a:lvl4pPr marL="16002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400" kern="1200" cap="none" baseline="0">
                <a:solidFill>
                  <a:schemeClr val="tx1"/>
                </a:solidFill>
                <a:effectLst/>
                <a:latin typeface="+mn-lt"/>
                <a:ea typeface="+mn-ea"/>
                <a:cs typeface="+mn-cs"/>
              </a:defRPr>
            </a:lvl4pPr>
            <a:lvl5pPr marL="20574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200" kern="1200" cap="none">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9pPr>
          </a:lstStyle>
          <a:p>
            <a:pPr>
              <a:lnSpc>
                <a:spcPct val="100000"/>
              </a:lnSpc>
              <a:buFont typeface="Wingdings" panose="05000000000000000000" pitchFamily="2" charset="2"/>
              <a:buChar char="Ø"/>
            </a:pPr>
            <a:r>
              <a:rPr lang="en-US" sz="2600" dirty="0">
                <a:latin typeface="Calibri" panose="020F0502020204030204" pitchFamily="34" charset="0"/>
                <a:cs typeface="Calibri" panose="020F0502020204030204" pitchFamily="34" charset="0"/>
              </a:rPr>
              <a:t>Items you have a fear of having to borrow</a:t>
            </a:r>
          </a:p>
          <a:p>
            <a:pPr>
              <a:lnSpc>
                <a:spcPct val="100000"/>
              </a:lnSpc>
              <a:buFont typeface="Wingdings" panose="05000000000000000000" pitchFamily="2" charset="2"/>
              <a:buChar char="Ø"/>
            </a:pPr>
            <a:r>
              <a:rPr lang="en-US" sz="2600" dirty="0">
                <a:latin typeface="Calibri" panose="020F0502020204030204" pitchFamily="34" charset="0"/>
                <a:cs typeface="Calibri" panose="020F0502020204030204" pitchFamily="34" charset="0"/>
              </a:rPr>
              <a:t>Items you sometimes forget to order</a:t>
            </a:r>
          </a:p>
          <a:p>
            <a:pPr>
              <a:lnSpc>
                <a:spcPct val="100000"/>
              </a:lnSpc>
              <a:buFont typeface="Wingdings" panose="05000000000000000000" pitchFamily="2" charset="2"/>
              <a:buChar char="Ø"/>
            </a:pPr>
            <a:r>
              <a:rPr lang="en-US" sz="2600" dirty="0">
                <a:latin typeface="Calibri" panose="020F0502020204030204" pitchFamily="34" charset="0"/>
                <a:cs typeface="Calibri" panose="020F0502020204030204" pitchFamily="34" charset="0"/>
              </a:rPr>
              <a:t>Items you run out of sometimes</a:t>
            </a:r>
          </a:p>
        </p:txBody>
      </p:sp>
      <p:grpSp>
        <p:nvGrpSpPr>
          <p:cNvPr id="253" name="Group 252"/>
          <p:cNvGrpSpPr/>
          <p:nvPr/>
        </p:nvGrpSpPr>
        <p:grpSpPr>
          <a:xfrm>
            <a:off x="4172905" y="5399511"/>
            <a:ext cx="1189626" cy="1059501"/>
            <a:chOff x="3045535" y="4701395"/>
            <a:chExt cx="2283899" cy="2034079"/>
          </a:xfrm>
        </p:grpSpPr>
        <p:grpSp>
          <p:nvGrpSpPr>
            <p:cNvPr id="167" name="Group 166"/>
            <p:cNvGrpSpPr/>
            <p:nvPr/>
          </p:nvGrpSpPr>
          <p:grpSpPr>
            <a:xfrm>
              <a:off x="3428089" y="5355365"/>
              <a:ext cx="749300" cy="988505"/>
              <a:chOff x="3179233" y="5628195"/>
              <a:chExt cx="749300" cy="988505"/>
            </a:xfrm>
          </p:grpSpPr>
          <p:sp>
            <p:nvSpPr>
              <p:cNvPr id="162" name="Cube 161"/>
              <p:cNvSpPr/>
              <p:nvPr/>
            </p:nvSpPr>
            <p:spPr>
              <a:xfrm>
                <a:off x="3183467" y="5838823"/>
                <a:ext cx="745066" cy="777877"/>
              </a:xfrm>
              <a:prstGeom prst="cub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Parallelogram 162"/>
              <p:cNvSpPr/>
              <p:nvPr/>
            </p:nvSpPr>
            <p:spPr>
              <a:xfrm rot="18915179" flipH="1">
                <a:off x="3470858" y="5628195"/>
                <a:ext cx="376563" cy="385434"/>
              </a:xfrm>
              <a:prstGeom prst="parallelogram">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Freeform 164"/>
              <p:cNvSpPr/>
              <p:nvPr/>
            </p:nvSpPr>
            <p:spPr>
              <a:xfrm>
                <a:off x="3196166" y="5812366"/>
                <a:ext cx="516467" cy="207433"/>
              </a:xfrm>
              <a:custGeom>
                <a:avLst/>
                <a:gdLst>
                  <a:gd name="connsiteX0" fmla="*/ 198967 w 516467"/>
                  <a:gd name="connsiteY0" fmla="*/ 0 h 207433"/>
                  <a:gd name="connsiteX1" fmla="*/ 0 w 516467"/>
                  <a:gd name="connsiteY1" fmla="*/ 203200 h 207433"/>
                  <a:gd name="connsiteX2" fmla="*/ 516467 w 516467"/>
                  <a:gd name="connsiteY2" fmla="*/ 207433 h 207433"/>
                  <a:gd name="connsiteX3" fmla="*/ 198967 w 516467"/>
                  <a:gd name="connsiteY3" fmla="*/ 0 h 207433"/>
                </a:gdLst>
                <a:ahLst/>
                <a:cxnLst>
                  <a:cxn ang="0">
                    <a:pos x="connsiteX0" y="connsiteY0"/>
                  </a:cxn>
                  <a:cxn ang="0">
                    <a:pos x="connsiteX1" y="connsiteY1"/>
                  </a:cxn>
                  <a:cxn ang="0">
                    <a:pos x="connsiteX2" y="connsiteY2"/>
                  </a:cxn>
                  <a:cxn ang="0">
                    <a:pos x="connsiteX3" y="connsiteY3"/>
                  </a:cxn>
                </a:cxnLst>
                <a:rect l="l" t="t" r="r" b="b"/>
                <a:pathLst>
                  <a:path w="516467" h="207433">
                    <a:moveTo>
                      <a:pt x="198967" y="0"/>
                    </a:moveTo>
                    <a:lnTo>
                      <a:pt x="0" y="203200"/>
                    </a:lnTo>
                    <a:lnTo>
                      <a:pt x="516467" y="207433"/>
                    </a:lnTo>
                    <a:lnTo>
                      <a:pt x="198967" y="0"/>
                    </a:lnTo>
                    <a:close/>
                  </a:path>
                </a:pathLst>
              </a:cu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165"/>
              <p:cNvSpPr/>
              <p:nvPr/>
            </p:nvSpPr>
            <p:spPr>
              <a:xfrm>
                <a:off x="3179233" y="6167967"/>
                <a:ext cx="558800" cy="355600"/>
              </a:xfrm>
              <a:custGeom>
                <a:avLst/>
                <a:gdLst>
                  <a:gd name="connsiteX0" fmla="*/ 0 w 558800"/>
                  <a:gd name="connsiteY0" fmla="*/ 190500 h 355600"/>
                  <a:gd name="connsiteX1" fmla="*/ 0 w 558800"/>
                  <a:gd name="connsiteY1" fmla="*/ 190500 h 355600"/>
                  <a:gd name="connsiteX2" fmla="*/ 67734 w 558800"/>
                  <a:gd name="connsiteY2" fmla="*/ 156633 h 355600"/>
                  <a:gd name="connsiteX3" fmla="*/ 283634 w 558800"/>
                  <a:gd name="connsiteY3" fmla="*/ 38100 h 355600"/>
                  <a:gd name="connsiteX4" fmla="*/ 254000 w 558800"/>
                  <a:gd name="connsiteY4" fmla="*/ 207433 h 355600"/>
                  <a:gd name="connsiteX5" fmla="*/ 554567 w 558800"/>
                  <a:gd name="connsiteY5" fmla="*/ 0 h 355600"/>
                  <a:gd name="connsiteX6" fmla="*/ 558800 w 558800"/>
                  <a:gd name="connsiteY6" fmla="*/ 135466 h 355600"/>
                  <a:gd name="connsiteX7" fmla="*/ 148167 w 558800"/>
                  <a:gd name="connsiteY7" fmla="*/ 355600 h 355600"/>
                  <a:gd name="connsiteX8" fmla="*/ 173567 w 558800"/>
                  <a:gd name="connsiteY8" fmla="*/ 190500 h 355600"/>
                  <a:gd name="connsiteX9" fmla="*/ 4234 w 558800"/>
                  <a:gd name="connsiteY9" fmla="*/ 304800 h 355600"/>
                  <a:gd name="connsiteX10" fmla="*/ 0 w 558800"/>
                  <a:gd name="connsiteY10" fmla="*/ 190500 h 35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8800" h="355600">
                    <a:moveTo>
                      <a:pt x="0" y="190500"/>
                    </a:moveTo>
                    <a:lnTo>
                      <a:pt x="0" y="190500"/>
                    </a:lnTo>
                    <a:lnTo>
                      <a:pt x="67734" y="156633"/>
                    </a:lnTo>
                    <a:lnTo>
                      <a:pt x="283634" y="38100"/>
                    </a:lnTo>
                    <a:lnTo>
                      <a:pt x="254000" y="207433"/>
                    </a:lnTo>
                    <a:lnTo>
                      <a:pt x="554567" y="0"/>
                    </a:lnTo>
                    <a:lnTo>
                      <a:pt x="558800" y="135466"/>
                    </a:lnTo>
                    <a:lnTo>
                      <a:pt x="148167" y="355600"/>
                    </a:lnTo>
                    <a:lnTo>
                      <a:pt x="173567" y="190500"/>
                    </a:lnTo>
                    <a:lnTo>
                      <a:pt x="4234" y="304800"/>
                    </a:lnTo>
                    <a:lnTo>
                      <a:pt x="0" y="190500"/>
                    </a:lnTo>
                    <a:close/>
                  </a:path>
                </a:pathLst>
              </a:custGeom>
              <a:solidFill>
                <a:schemeClr val="accent4"/>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8" name="Group 167"/>
            <p:cNvGrpSpPr/>
            <p:nvPr/>
          </p:nvGrpSpPr>
          <p:grpSpPr>
            <a:xfrm>
              <a:off x="4006227" y="5355365"/>
              <a:ext cx="749300" cy="988505"/>
              <a:chOff x="3179233" y="5628195"/>
              <a:chExt cx="749300" cy="988505"/>
            </a:xfrm>
          </p:grpSpPr>
          <p:sp>
            <p:nvSpPr>
              <p:cNvPr id="169" name="Cube 168"/>
              <p:cNvSpPr/>
              <p:nvPr/>
            </p:nvSpPr>
            <p:spPr>
              <a:xfrm>
                <a:off x="3183467" y="5838823"/>
                <a:ext cx="745066" cy="777877"/>
              </a:xfrm>
              <a:prstGeom prst="cub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Parallelogram 169"/>
              <p:cNvSpPr/>
              <p:nvPr/>
            </p:nvSpPr>
            <p:spPr>
              <a:xfrm rot="18915179" flipH="1">
                <a:off x="3470858" y="5628195"/>
                <a:ext cx="376563" cy="385434"/>
              </a:xfrm>
              <a:prstGeom prst="parallelogram">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170"/>
              <p:cNvSpPr/>
              <p:nvPr/>
            </p:nvSpPr>
            <p:spPr>
              <a:xfrm>
                <a:off x="3196166" y="5812366"/>
                <a:ext cx="516467" cy="207433"/>
              </a:xfrm>
              <a:custGeom>
                <a:avLst/>
                <a:gdLst>
                  <a:gd name="connsiteX0" fmla="*/ 198967 w 516467"/>
                  <a:gd name="connsiteY0" fmla="*/ 0 h 207433"/>
                  <a:gd name="connsiteX1" fmla="*/ 0 w 516467"/>
                  <a:gd name="connsiteY1" fmla="*/ 203200 h 207433"/>
                  <a:gd name="connsiteX2" fmla="*/ 516467 w 516467"/>
                  <a:gd name="connsiteY2" fmla="*/ 207433 h 207433"/>
                  <a:gd name="connsiteX3" fmla="*/ 198967 w 516467"/>
                  <a:gd name="connsiteY3" fmla="*/ 0 h 207433"/>
                </a:gdLst>
                <a:ahLst/>
                <a:cxnLst>
                  <a:cxn ang="0">
                    <a:pos x="connsiteX0" y="connsiteY0"/>
                  </a:cxn>
                  <a:cxn ang="0">
                    <a:pos x="connsiteX1" y="connsiteY1"/>
                  </a:cxn>
                  <a:cxn ang="0">
                    <a:pos x="connsiteX2" y="connsiteY2"/>
                  </a:cxn>
                  <a:cxn ang="0">
                    <a:pos x="connsiteX3" y="connsiteY3"/>
                  </a:cxn>
                </a:cxnLst>
                <a:rect l="l" t="t" r="r" b="b"/>
                <a:pathLst>
                  <a:path w="516467" h="207433">
                    <a:moveTo>
                      <a:pt x="198967" y="0"/>
                    </a:moveTo>
                    <a:lnTo>
                      <a:pt x="0" y="203200"/>
                    </a:lnTo>
                    <a:lnTo>
                      <a:pt x="516467" y="207433"/>
                    </a:lnTo>
                    <a:lnTo>
                      <a:pt x="198967" y="0"/>
                    </a:lnTo>
                    <a:close/>
                  </a:path>
                </a:pathLst>
              </a:cu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171"/>
              <p:cNvSpPr/>
              <p:nvPr/>
            </p:nvSpPr>
            <p:spPr>
              <a:xfrm>
                <a:off x="3179233" y="6167967"/>
                <a:ext cx="558800" cy="355600"/>
              </a:xfrm>
              <a:custGeom>
                <a:avLst/>
                <a:gdLst>
                  <a:gd name="connsiteX0" fmla="*/ 0 w 558800"/>
                  <a:gd name="connsiteY0" fmla="*/ 190500 h 355600"/>
                  <a:gd name="connsiteX1" fmla="*/ 0 w 558800"/>
                  <a:gd name="connsiteY1" fmla="*/ 190500 h 355600"/>
                  <a:gd name="connsiteX2" fmla="*/ 67734 w 558800"/>
                  <a:gd name="connsiteY2" fmla="*/ 156633 h 355600"/>
                  <a:gd name="connsiteX3" fmla="*/ 283634 w 558800"/>
                  <a:gd name="connsiteY3" fmla="*/ 38100 h 355600"/>
                  <a:gd name="connsiteX4" fmla="*/ 254000 w 558800"/>
                  <a:gd name="connsiteY4" fmla="*/ 207433 h 355600"/>
                  <a:gd name="connsiteX5" fmla="*/ 554567 w 558800"/>
                  <a:gd name="connsiteY5" fmla="*/ 0 h 355600"/>
                  <a:gd name="connsiteX6" fmla="*/ 558800 w 558800"/>
                  <a:gd name="connsiteY6" fmla="*/ 135466 h 355600"/>
                  <a:gd name="connsiteX7" fmla="*/ 148167 w 558800"/>
                  <a:gd name="connsiteY7" fmla="*/ 355600 h 355600"/>
                  <a:gd name="connsiteX8" fmla="*/ 173567 w 558800"/>
                  <a:gd name="connsiteY8" fmla="*/ 190500 h 355600"/>
                  <a:gd name="connsiteX9" fmla="*/ 4234 w 558800"/>
                  <a:gd name="connsiteY9" fmla="*/ 304800 h 355600"/>
                  <a:gd name="connsiteX10" fmla="*/ 0 w 558800"/>
                  <a:gd name="connsiteY10" fmla="*/ 190500 h 35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8800" h="355600">
                    <a:moveTo>
                      <a:pt x="0" y="190500"/>
                    </a:moveTo>
                    <a:lnTo>
                      <a:pt x="0" y="190500"/>
                    </a:lnTo>
                    <a:lnTo>
                      <a:pt x="67734" y="156633"/>
                    </a:lnTo>
                    <a:lnTo>
                      <a:pt x="283634" y="38100"/>
                    </a:lnTo>
                    <a:lnTo>
                      <a:pt x="254000" y="207433"/>
                    </a:lnTo>
                    <a:lnTo>
                      <a:pt x="554567" y="0"/>
                    </a:lnTo>
                    <a:lnTo>
                      <a:pt x="558800" y="135466"/>
                    </a:lnTo>
                    <a:lnTo>
                      <a:pt x="148167" y="355600"/>
                    </a:lnTo>
                    <a:lnTo>
                      <a:pt x="173567" y="190500"/>
                    </a:lnTo>
                    <a:lnTo>
                      <a:pt x="4234" y="304800"/>
                    </a:lnTo>
                    <a:lnTo>
                      <a:pt x="0" y="190500"/>
                    </a:lnTo>
                    <a:close/>
                  </a:path>
                </a:pathLst>
              </a:custGeom>
              <a:solidFill>
                <a:schemeClr val="accent4"/>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72"/>
            <p:cNvGrpSpPr/>
            <p:nvPr/>
          </p:nvGrpSpPr>
          <p:grpSpPr>
            <a:xfrm>
              <a:off x="4580134" y="5355365"/>
              <a:ext cx="749300" cy="988505"/>
              <a:chOff x="3179233" y="5628195"/>
              <a:chExt cx="749300" cy="988505"/>
            </a:xfrm>
          </p:grpSpPr>
          <p:sp>
            <p:nvSpPr>
              <p:cNvPr id="174" name="Cube 173"/>
              <p:cNvSpPr/>
              <p:nvPr/>
            </p:nvSpPr>
            <p:spPr>
              <a:xfrm>
                <a:off x="3183467" y="5838823"/>
                <a:ext cx="745066" cy="777877"/>
              </a:xfrm>
              <a:prstGeom prst="cub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Parallelogram 174"/>
              <p:cNvSpPr/>
              <p:nvPr/>
            </p:nvSpPr>
            <p:spPr>
              <a:xfrm rot="18915179" flipH="1">
                <a:off x="3470858" y="5628195"/>
                <a:ext cx="376563" cy="385434"/>
              </a:xfrm>
              <a:prstGeom prst="parallelogram">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175"/>
              <p:cNvSpPr/>
              <p:nvPr/>
            </p:nvSpPr>
            <p:spPr>
              <a:xfrm>
                <a:off x="3196166" y="5812366"/>
                <a:ext cx="516467" cy="207433"/>
              </a:xfrm>
              <a:custGeom>
                <a:avLst/>
                <a:gdLst>
                  <a:gd name="connsiteX0" fmla="*/ 198967 w 516467"/>
                  <a:gd name="connsiteY0" fmla="*/ 0 h 207433"/>
                  <a:gd name="connsiteX1" fmla="*/ 0 w 516467"/>
                  <a:gd name="connsiteY1" fmla="*/ 203200 h 207433"/>
                  <a:gd name="connsiteX2" fmla="*/ 516467 w 516467"/>
                  <a:gd name="connsiteY2" fmla="*/ 207433 h 207433"/>
                  <a:gd name="connsiteX3" fmla="*/ 198967 w 516467"/>
                  <a:gd name="connsiteY3" fmla="*/ 0 h 207433"/>
                </a:gdLst>
                <a:ahLst/>
                <a:cxnLst>
                  <a:cxn ang="0">
                    <a:pos x="connsiteX0" y="connsiteY0"/>
                  </a:cxn>
                  <a:cxn ang="0">
                    <a:pos x="connsiteX1" y="connsiteY1"/>
                  </a:cxn>
                  <a:cxn ang="0">
                    <a:pos x="connsiteX2" y="connsiteY2"/>
                  </a:cxn>
                  <a:cxn ang="0">
                    <a:pos x="connsiteX3" y="connsiteY3"/>
                  </a:cxn>
                </a:cxnLst>
                <a:rect l="l" t="t" r="r" b="b"/>
                <a:pathLst>
                  <a:path w="516467" h="207433">
                    <a:moveTo>
                      <a:pt x="198967" y="0"/>
                    </a:moveTo>
                    <a:lnTo>
                      <a:pt x="0" y="203200"/>
                    </a:lnTo>
                    <a:lnTo>
                      <a:pt x="516467" y="207433"/>
                    </a:lnTo>
                    <a:lnTo>
                      <a:pt x="198967" y="0"/>
                    </a:lnTo>
                    <a:close/>
                  </a:path>
                </a:pathLst>
              </a:cu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176"/>
              <p:cNvSpPr/>
              <p:nvPr/>
            </p:nvSpPr>
            <p:spPr>
              <a:xfrm>
                <a:off x="3179233" y="6167967"/>
                <a:ext cx="558800" cy="355600"/>
              </a:xfrm>
              <a:custGeom>
                <a:avLst/>
                <a:gdLst>
                  <a:gd name="connsiteX0" fmla="*/ 0 w 558800"/>
                  <a:gd name="connsiteY0" fmla="*/ 190500 h 355600"/>
                  <a:gd name="connsiteX1" fmla="*/ 0 w 558800"/>
                  <a:gd name="connsiteY1" fmla="*/ 190500 h 355600"/>
                  <a:gd name="connsiteX2" fmla="*/ 67734 w 558800"/>
                  <a:gd name="connsiteY2" fmla="*/ 156633 h 355600"/>
                  <a:gd name="connsiteX3" fmla="*/ 283634 w 558800"/>
                  <a:gd name="connsiteY3" fmla="*/ 38100 h 355600"/>
                  <a:gd name="connsiteX4" fmla="*/ 254000 w 558800"/>
                  <a:gd name="connsiteY4" fmla="*/ 207433 h 355600"/>
                  <a:gd name="connsiteX5" fmla="*/ 554567 w 558800"/>
                  <a:gd name="connsiteY5" fmla="*/ 0 h 355600"/>
                  <a:gd name="connsiteX6" fmla="*/ 558800 w 558800"/>
                  <a:gd name="connsiteY6" fmla="*/ 135466 h 355600"/>
                  <a:gd name="connsiteX7" fmla="*/ 148167 w 558800"/>
                  <a:gd name="connsiteY7" fmla="*/ 355600 h 355600"/>
                  <a:gd name="connsiteX8" fmla="*/ 173567 w 558800"/>
                  <a:gd name="connsiteY8" fmla="*/ 190500 h 355600"/>
                  <a:gd name="connsiteX9" fmla="*/ 4234 w 558800"/>
                  <a:gd name="connsiteY9" fmla="*/ 304800 h 355600"/>
                  <a:gd name="connsiteX10" fmla="*/ 0 w 558800"/>
                  <a:gd name="connsiteY10" fmla="*/ 190500 h 35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8800" h="355600">
                    <a:moveTo>
                      <a:pt x="0" y="190500"/>
                    </a:moveTo>
                    <a:lnTo>
                      <a:pt x="0" y="190500"/>
                    </a:lnTo>
                    <a:lnTo>
                      <a:pt x="67734" y="156633"/>
                    </a:lnTo>
                    <a:lnTo>
                      <a:pt x="283634" y="38100"/>
                    </a:lnTo>
                    <a:lnTo>
                      <a:pt x="254000" y="207433"/>
                    </a:lnTo>
                    <a:lnTo>
                      <a:pt x="554567" y="0"/>
                    </a:lnTo>
                    <a:lnTo>
                      <a:pt x="558800" y="135466"/>
                    </a:lnTo>
                    <a:lnTo>
                      <a:pt x="148167" y="355600"/>
                    </a:lnTo>
                    <a:lnTo>
                      <a:pt x="173567" y="190500"/>
                    </a:lnTo>
                    <a:lnTo>
                      <a:pt x="4234" y="304800"/>
                    </a:lnTo>
                    <a:lnTo>
                      <a:pt x="0" y="190500"/>
                    </a:lnTo>
                    <a:close/>
                  </a:path>
                </a:pathLst>
              </a:custGeom>
              <a:solidFill>
                <a:schemeClr val="accent4"/>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8" name="Group 177"/>
            <p:cNvGrpSpPr/>
            <p:nvPr/>
          </p:nvGrpSpPr>
          <p:grpSpPr>
            <a:xfrm>
              <a:off x="3242894" y="5530300"/>
              <a:ext cx="749300" cy="988505"/>
              <a:chOff x="3179233" y="5628195"/>
              <a:chExt cx="749300" cy="988505"/>
            </a:xfrm>
          </p:grpSpPr>
          <p:sp>
            <p:nvSpPr>
              <p:cNvPr id="179" name="Cube 178"/>
              <p:cNvSpPr/>
              <p:nvPr/>
            </p:nvSpPr>
            <p:spPr>
              <a:xfrm>
                <a:off x="3183467" y="5838823"/>
                <a:ext cx="745066" cy="777877"/>
              </a:xfrm>
              <a:prstGeom prst="cub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Parallelogram 179"/>
              <p:cNvSpPr/>
              <p:nvPr/>
            </p:nvSpPr>
            <p:spPr>
              <a:xfrm rot="18915179" flipH="1">
                <a:off x="3470858" y="5628195"/>
                <a:ext cx="376563" cy="385434"/>
              </a:xfrm>
              <a:prstGeom prst="parallelogram">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Freeform 180"/>
              <p:cNvSpPr/>
              <p:nvPr/>
            </p:nvSpPr>
            <p:spPr>
              <a:xfrm>
                <a:off x="3196166" y="5812366"/>
                <a:ext cx="516467" cy="207433"/>
              </a:xfrm>
              <a:custGeom>
                <a:avLst/>
                <a:gdLst>
                  <a:gd name="connsiteX0" fmla="*/ 198967 w 516467"/>
                  <a:gd name="connsiteY0" fmla="*/ 0 h 207433"/>
                  <a:gd name="connsiteX1" fmla="*/ 0 w 516467"/>
                  <a:gd name="connsiteY1" fmla="*/ 203200 h 207433"/>
                  <a:gd name="connsiteX2" fmla="*/ 516467 w 516467"/>
                  <a:gd name="connsiteY2" fmla="*/ 207433 h 207433"/>
                  <a:gd name="connsiteX3" fmla="*/ 198967 w 516467"/>
                  <a:gd name="connsiteY3" fmla="*/ 0 h 207433"/>
                </a:gdLst>
                <a:ahLst/>
                <a:cxnLst>
                  <a:cxn ang="0">
                    <a:pos x="connsiteX0" y="connsiteY0"/>
                  </a:cxn>
                  <a:cxn ang="0">
                    <a:pos x="connsiteX1" y="connsiteY1"/>
                  </a:cxn>
                  <a:cxn ang="0">
                    <a:pos x="connsiteX2" y="connsiteY2"/>
                  </a:cxn>
                  <a:cxn ang="0">
                    <a:pos x="connsiteX3" y="connsiteY3"/>
                  </a:cxn>
                </a:cxnLst>
                <a:rect l="l" t="t" r="r" b="b"/>
                <a:pathLst>
                  <a:path w="516467" h="207433">
                    <a:moveTo>
                      <a:pt x="198967" y="0"/>
                    </a:moveTo>
                    <a:lnTo>
                      <a:pt x="0" y="203200"/>
                    </a:lnTo>
                    <a:lnTo>
                      <a:pt x="516467" y="207433"/>
                    </a:lnTo>
                    <a:lnTo>
                      <a:pt x="198967" y="0"/>
                    </a:lnTo>
                    <a:close/>
                  </a:path>
                </a:pathLst>
              </a:cu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Freeform 181"/>
              <p:cNvSpPr/>
              <p:nvPr/>
            </p:nvSpPr>
            <p:spPr>
              <a:xfrm>
                <a:off x="3179233" y="6167967"/>
                <a:ext cx="558800" cy="355600"/>
              </a:xfrm>
              <a:custGeom>
                <a:avLst/>
                <a:gdLst>
                  <a:gd name="connsiteX0" fmla="*/ 0 w 558800"/>
                  <a:gd name="connsiteY0" fmla="*/ 190500 h 355600"/>
                  <a:gd name="connsiteX1" fmla="*/ 0 w 558800"/>
                  <a:gd name="connsiteY1" fmla="*/ 190500 h 355600"/>
                  <a:gd name="connsiteX2" fmla="*/ 67734 w 558800"/>
                  <a:gd name="connsiteY2" fmla="*/ 156633 h 355600"/>
                  <a:gd name="connsiteX3" fmla="*/ 283634 w 558800"/>
                  <a:gd name="connsiteY3" fmla="*/ 38100 h 355600"/>
                  <a:gd name="connsiteX4" fmla="*/ 254000 w 558800"/>
                  <a:gd name="connsiteY4" fmla="*/ 207433 h 355600"/>
                  <a:gd name="connsiteX5" fmla="*/ 554567 w 558800"/>
                  <a:gd name="connsiteY5" fmla="*/ 0 h 355600"/>
                  <a:gd name="connsiteX6" fmla="*/ 558800 w 558800"/>
                  <a:gd name="connsiteY6" fmla="*/ 135466 h 355600"/>
                  <a:gd name="connsiteX7" fmla="*/ 148167 w 558800"/>
                  <a:gd name="connsiteY7" fmla="*/ 355600 h 355600"/>
                  <a:gd name="connsiteX8" fmla="*/ 173567 w 558800"/>
                  <a:gd name="connsiteY8" fmla="*/ 190500 h 355600"/>
                  <a:gd name="connsiteX9" fmla="*/ 4234 w 558800"/>
                  <a:gd name="connsiteY9" fmla="*/ 304800 h 355600"/>
                  <a:gd name="connsiteX10" fmla="*/ 0 w 558800"/>
                  <a:gd name="connsiteY10" fmla="*/ 190500 h 35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8800" h="355600">
                    <a:moveTo>
                      <a:pt x="0" y="190500"/>
                    </a:moveTo>
                    <a:lnTo>
                      <a:pt x="0" y="190500"/>
                    </a:lnTo>
                    <a:lnTo>
                      <a:pt x="67734" y="156633"/>
                    </a:lnTo>
                    <a:lnTo>
                      <a:pt x="283634" y="38100"/>
                    </a:lnTo>
                    <a:lnTo>
                      <a:pt x="254000" y="207433"/>
                    </a:lnTo>
                    <a:lnTo>
                      <a:pt x="554567" y="0"/>
                    </a:lnTo>
                    <a:lnTo>
                      <a:pt x="558800" y="135466"/>
                    </a:lnTo>
                    <a:lnTo>
                      <a:pt x="148167" y="355600"/>
                    </a:lnTo>
                    <a:lnTo>
                      <a:pt x="173567" y="190500"/>
                    </a:lnTo>
                    <a:lnTo>
                      <a:pt x="4234" y="304800"/>
                    </a:lnTo>
                    <a:lnTo>
                      <a:pt x="0" y="190500"/>
                    </a:lnTo>
                    <a:close/>
                  </a:path>
                </a:pathLst>
              </a:custGeom>
              <a:solidFill>
                <a:schemeClr val="accent4"/>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3" name="Group 182"/>
            <p:cNvGrpSpPr/>
            <p:nvPr/>
          </p:nvGrpSpPr>
          <p:grpSpPr>
            <a:xfrm>
              <a:off x="3821032" y="5530300"/>
              <a:ext cx="749300" cy="988505"/>
              <a:chOff x="3179233" y="5628195"/>
              <a:chExt cx="749300" cy="988505"/>
            </a:xfrm>
          </p:grpSpPr>
          <p:sp>
            <p:nvSpPr>
              <p:cNvPr id="184" name="Cube 183"/>
              <p:cNvSpPr/>
              <p:nvPr/>
            </p:nvSpPr>
            <p:spPr>
              <a:xfrm>
                <a:off x="3183467" y="5838823"/>
                <a:ext cx="745066" cy="777877"/>
              </a:xfrm>
              <a:prstGeom prst="cub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Parallelogram 184"/>
              <p:cNvSpPr/>
              <p:nvPr/>
            </p:nvSpPr>
            <p:spPr>
              <a:xfrm rot="18915179" flipH="1">
                <a:off x="3470858" y="5628195"/>
                <a:ext cx="376563" cy="385434"/>
              </a:xfrm>
              <a:prstGeom prst="parallelogram">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Freeform 185"/>
              <p:cNvSpPr/>
              <p:nvPr/>
            </p:nvSpPr>
            <p:spPr>
              <a:xfrm>
                <a:off x="3196166" y="5812366"/>
                <a:ext cx="516467" cy="207433"/>
              </a:xfrm>
              <a:custGeom>
                <a:avLst/>
                <a:gdLst>
                  <a:gd name="connsiteX0" fmla="*/ 198967 w 516467"/>
                  <a:gd name="connsiteY0" fmla="*/ 0 h 207433"/>
                  <a:gd name="connsiteX1" fmla="*/ 0 w 516467"/>
                  <a:gd name="connsiteY1" fmla="*/ 203200 h 207433"/>
                  <a:gd name="connsiteX2" fmla="*/ 516467 w 516467"/>
                  <a:gd name="connsiteY2" fmla="*/ 207433 h 207433"/>
                  <a:gd name="connsiteX3" fmla="*/ 198967 w 516467"/>
                  <a:gd name="connsiteY3" fmla="*/ 0 h 207433"/>
                </a:gdLst>
                <a:ahLst/>
                <a:cxnLst>
                  <a:cxn ang="0">
                    <a:pos x="connsiteX0" y="connsiteY0"/>
                  </a:cxn>
                  <a:cxn ang="0">
                    <a:pos x="connsiteX1" y="connsiteY1"/>
                  </a:cxn>
                  <a:cxn ang="0">
                    <a:pos x="connsiteX2" y="connsiteY2"/>
                  </a:cxn>
                  <a:cxn ang="0">
                    <a:pos x="connsiteX3" y="connsiteY3"/>
                  </a:cxn>
                </a:cxnLst>
                <a:rect l="l" t="t" r="r" b="b"/>
                <a:pathLst>
                  <a:path w="516467" h="207433">
                    <a:moveTo>
                      <a:pt x="198967" y="0"/>
                    </a:moveTo>
                    <a:lnTo>
                      <a:pt x="0" y="203200"/>
                    </a:lnTo>
                    <a:lnTo>
                      <a:pt x="516467" y="207433"/>
                    </a:lnTo>
                    <a:lnTo>
                      <a:pt x="198967" y="0"/>
                    </a:lnTo>
                    <a:close/>
                  </a:path>
                </a:pathLst>
              </a:cu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Freeform 186"/>
              <p:cNvSpPr/>
              <p:nvPr/>
            </p:nvSpPr>
            <p:spPr>
              <a:xfrm>
                <a:off x="3179233" y="6167967"/>
                <a:ext cx="558800" cy="355600"/>
              </a:xfrm>
              <a:custGeom>
                <a:avLst/>
                <a:gdLst>
                  <a:gd name="connsiteX0" fmla="*/ 0 w 558800"/>
                  <a:gd name="connsiteY0" fmla="*/ 190500 h 355600"/>
                  <a:gd name="connsiteX1" fmla="*/ 0 w 558800"/>
                  <a:gd name="connsiteY1" fmla="*/ 190500 h 355600"/>
                  <a:gd name="connsiteX2" fmla="*/ 67734 w 558800"/>
                  <a:gd name="connsiteY2" fmla="*/ 156633 h 355600"/>
                  <a:gd name="connsiteX3" fmla="*/ 283634 w 558800"/>
                  <a:gd name="connsiteY3" fmla="*/ 38100 h 355600"/>
                  <a:gd name="connsiteX4" fmla="*/ 254000 w 558800"/>
                  <a:gd name="connsiteY4" fmla="*/ 207433 h 355600"/>
                  <a:gd name="connsiteX5" fmla="*/ 554567 w 558800"/>
                  <a:gd name="connsiteY5" fmla="*/ 0 h 355600"/>
                  <a:gd name="connsiteX6" fmla="*/ 558800 w 558800"/>
                  <a:gd name="connsiteY6" fmla="*/ 135466 h 355600"/>
                  <a:gd name="connsiteX7" fmla="*/ 148167 w 558800"/>
                  <a:gd name="connsiteY7" fmla="*/ 355600 h 355600"/>
                  <a:gd name="connsiteX8" fmla="*/ 173567 w 558800"/>
                  <a:gd name="connsiteY8" fmla="*/ 190500 h 355600"/>
                  <a:gd name="connsiteX9" fmla="*/ 4234 w 558800"/>
                  <a:gd name="connsiteY9" fmla="*/ 304800 h 355600"/>
                  <a:gd name="connsiteX10" fmla="*/ 0 w 558800"/>
                  <a:gd name="connsiteY10" fmla="*/ 190500 h 35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8800" h="355600">
                    <a:moveTo>
                      <a:pt x="0" y="190500"/>
                    </a:moveTo>
                    <a:lnTo>
                      <a:pt x="0" y="190500"/>
                    </a:lnTo>
                    <a:lnTo>
                      <a:pt x="67734" y="156633"/>
                    </a:lnTo>
                    <a:lnTo>
                      <a:pt x="283634" y="38100"/>
                    </a:lnTo>
                    <a:lnTo>
                      <a:pt x="254000" y="207433"/>
                    </a:lnTo>
                    <a:lnTo>
                      <a:pt x="554567" y="0"/>
                    </a:lnTo>
                    <a:lnTo>
                      <a:pt x="558800" y="135466"/>
                    </a:lnTo>
                    <a:lnTo>
                      <a:pt x="148167" y="355600"/>
                    </a:lnTo>
                    <a:lnTo>
                      <a:pt x="173567" y="190500"/>
                    </a:lnTo>
                    <a:lnTo>
                      <a:pt x="4234" y="304800"/>
                    </a:lnTo>
                    <a:lnTo>
                      <a:pt x="0" y="190500"/>
                    </a:lnTo>
                    <a:close/>
                  </a:path>
                </a:pathLst>
              </a:custGeom>
              <a:solidFill>
                <a:schemeClr val="accent4"/>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8" name="Group 187"/>
            <p:cNvGrpSpPr/>
            <p:nvPr/>
          </p:nvGrpSpPr>
          <p:grpSpPr>
            <a:xfrm>
              <a:off x="4394939" y="5530300"/>
              <a:ext cx="749300" cy="988505"/>
              <a:chOff x="3179233" y="5628195"/>
              <a:chExt cx="749300" cy="988505"/>
            </a:xfrm>
          </p:grpSpPr>
          <p:sp>
            <p:nvSpPr>
              <p:cNvPr id="189" name="Cube 188"/>
              <p:cNvSpPr/>
              <p:nvPr/>
            </p:nvSpPr>
            <p:spPr>
              <a:xfrm>
                <a:off x="3183467" y="5838823"/>
                <a:ext cx="745066" cy="777877"/>
              </a:xfrm>
              <a:prstGeom prst="cub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Parallelogram 189"/>
              <p:cNvSpPr/>
              <p:nvPr/>
            </p:nvSpPr>
            <p:spPr>
              <a:xfrm rot="18915179" flipH="1">
                <a:off x="3470858" y="5628195"/>
                <a:ext cx="376563" cy="385434"/>
              </a:xfrm>
              <a:prstGeom prst="parallelogram">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Freeform 190"/>
              <p:cNvSpPr/>
              <p:nvPr/>
            </p:nvSpPr>
            <p:spPr>
              <a:xfrm>
                <a:off x="3196166" y="5812366"/>
                <a:ext cx="516467" cy="207433"/>
              </a:xfrm>
              <a:custGeom>
                <a:avLst/>
                <a:gdLst>
                  <a:gd name="connsiteX0" fmla="*/ 198967 w 516467"/>
                  <a:gd name="connsiteY0" fmla="*/ 0 h 207433"/>
                  <a:gd name="connsiteX1" fmla="*/ 0 w 516467"/>
                  <a:gd name="connsiteY1" fmla="*/ 203200 h 207433"/>
                  <a:gd name="connsiteX2" fmla="*/ 516467 w 516467"/>
                  <a:gd name="connsiteY2" fmla="*/ 207433 h 207433"/>
                  <a:gd name="connsiteX3" fmla="*/ 198967 w 516467"/>
                  <a:gd name="connsiteY3" fmla="*/ 0 h 207433"/>
                </a:gdLst>
                <a:ahLst/>
                <a:cxnLst>
                  <a:cxn ang="0">
                    <a:pos x="connsiteX0" y="connsiteY0"/>
                  </a:cxn>
                  <a:cxn ang="0">
                    <a:pos x="connsiteX1" y="connsiteY1"/>
                  </a:cxn>
                  <a:cxn ang="0">
                    <a:pos x="connsiteX2" y="connsiteY2"/>
                  </a:cxn>
                  <a:cxn ang="0">
                    <a:pos x="connsiteX3" y="connsiteY3"/>
                  </a:cxn>
                </a:cxnLst>
                <a:rect l="l" t="t" r="r" b="b"/>
                <a:pathLst>
                  <a:path w="516467" h="207433">
                    <a:moveTo>
                      <a:pt x="198967" y="0"/>
                    </a:moveTo>
                    <a:lnTo>
                      <a:pt x="0" y="203200"/>
                    </a:lnTo>
                    <a:lnTo>
                      <a:pt x="516467" y="207433"/>
                    </a:lnTo>
                    <a:lnTo>
                      <a:pt x="198967" y="0"/>
                    </a:lnTo>
                    <a:close/>
                  </a:path>
                </a:pathLst>
              </a:cu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Freeform 191"/>
              <p:cNvSpPr/>
              <p:nvPr/>
            </p:nvSpPr>
            <p:spPr>
              <a:xfrm>
                <a:off x="3179233" y="6167967"/>
                <a:ext cx="558800" cy="355600"/>
              </a:xfrm>
              <a:custGeom>
                <a:avLst/>
                <a:gdLst>
                  <a:gd name="connsiteX0" fmla="*/ 0 w 558800"/>
                  <a:gd name="connsiteY0" fmla="*/ 190500 h 355600"/>
                  <a:gd name="connsiteX1" fmla="*/ 0 w 558800"/>
                  <a:gd name="connsiteY1" fmla="*/ 190500 h 355600"/>
                  <a:gd name="connsiteX2" fmla="*/ 67734 w 558800"/>
                  <a:gd name="connsiteY2" fmla="*/ 156633 h 355600"/>
                  <a:gd name="connsiteX3" fmla="*/ 283634 w 558800"/>
                  <a:gd name="connsiteY3" fmla="*/ 38100 h 355600"/>
                  <a:gd name="connsiteX4" fmla="*/ 254000 w 558800"/>
                  <a:gd name="connsiteY4" fmla="*/ 207433 h 355600"/>
                  <a:gd name="connsiteX5" fmla="*/ 554567 w 558800"/>
                  <a:gd name="connsiteY5" fmla="*/ 0 h 355600"/>
                  <a:gd name="connsiteX6" fmla="*/ 558800 w 558800"/>
                  <a:gd name="connsiteY6" fmla="*/ 135466 h 355600"/>
                  <a:gd name="connsiteX7" fmla="*/ 148167 w 558800"/>
                  <a:gd name="connsiteY7" fmla="*/ 355600 h 355600"/>
                  <a:gd name="connsiteX8" fmla="*/ 173567 w 558800"/>
                  <a:gd name="connsiteY8" fmla="*/ 190500 h 355600"/>
                  <a:gd name="connsiteX9" fmla="*/ 4234 w 558800"/>
                  <a:gd name="connsiteY9" fmla="*/ 304800 h 355600"/>
                  <a:gd name="connsiteX10" fmla="*/ 0 w 558800"/>
                  <a:gd name="connsiteY10" fmla="*/ 190500 h 35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8800" h="355600">
                    <a:moveTo>
                      <a:pt x="0" y="190500"/>
                    </a:moveTo>
                    <a:lnTo>
                      <a:pt x="0" y="190500"/>
                    </a:lnTo>
                    <a:lnTo>
                      <a:pt x="67734" y="156633"/>
                    </a:lnTo>
                    <a:lnTo>
                      <a:pt x="283634" y="38100"/>
                    </a:lnTo>
                    <a:lnTo>
                      <a:pt x="254000" y="207433"/>
                    </a:lnTo>
                    <a:lnTo>
                      <a:pt x="554567" y="0"/>
                    </a:lnTo>
                    <a:lnTo>
                      <a:pt x="558800" y="135466"/>
                    </a:lnTo>
                    <a:lnTo>
                      <a:pt x="148167" y="355600"/>
                    </a:lnTo>
                    <a:lnTo>
                      <a:pt x="173567" y="190500"/>
                    </a:lnTo>
                    <a:lnTo>
                      <a:pt x="4234" y="304800"/>
                    </a:lnTo>
                    <a:lnTo>
                      <a:pt x="0" y="190500"/>
                    </a:lnTo>
                    <a:close/>
                  </a:path>
                </a:pathLst>
              </a:custGeom>
              <a:solidFill>
                <a:schemeClr val="accent4"/>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3" name="Group 192"/>
            <p:cNvGrpSpPr/>
            <p:nvPr/>
          </p:nvGrpSpPr>
          <p:grpSpPr>
            <a:xfrm>
              <a:off x="3051322" y="5746969"/>
              <a:ext cx="749300" cy="988505"/>
              <a:chOff x="3179233" y="5628195"/>
              <a:chExt cx="749300" cy="988505"/>
            </a:xfrm>
          </p:grpSpPr>
          <p:sp>
            <p:nvSpPr>
              <p:cNvPr id="194" name="Cube 193"/>
              <p:cNvSpPr/>
              <p:nvPr/>
            </p:nvSpPr>
            <p:spPr>
              <a:xfrm>
                <a:off x="3183467" y="5838823"/>
                <a:ext cx="745066" cy="777877"/>
              </a:xfrm>
              <a:prstGeom prst="cub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Parallelogram 194"/>
              <p:cNvSpPr/>
              <p:nvPr/>
            </p:nvSpPr>
            <p:spPr>
              <a:xfrm rot="18915179" flipH="1">
                <a:off x="3470858" y="5628195"/>
                <a:ext cx="376563" cy="385434"/>
              </a:xfrm>
              <a:prstGeom prst="parallelogram">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a:off x="3196166" y="5812366"/>
                <a:ext cx="516467" cy="207433"/>
              </a:xfrm>
              <a:custGeom>
                <a:avLst/>
                <a:gdLst>
                  <a:gd name="connsiteX0" fmla="*/ 198967 w 516467"/>
                  <a:gd name="connsiteY0" fmla="*/ 0 h 207433"/>
                  <a:gd name="connsiteX1" fmla="*/ 0 w 516467"/>
                  <a:gd name="connsiteY1" fmla="*/ 203200 h 207433"/>
                  <a:gd name="connsiteX2" fmla="*/ 516467 w 516467"/>
                  <a:gd name="connsiteY2" fmla="*/ 207433 h 207433"/>
                  <a:gd name="connsiteX3" fmla="*/ 198967 w 516467"/>
                  <a:gd name="connsiteY3" fmla="*/ 0 h 207433"/>
                </a:gdLst>
                <a:ahLst/>
                <a:cxnLst>
                  <a:cxn ang="0">
                    <a:pos x="connsiteX0" y="connsiteY0"/>
                  </a:cxn>
                  <a:cxn ang="0">
                    <a:pos x="connsiteX1" y="connsiteY1"/>
                  </a:cxn>
                  <a:cxn ang="0">
                    <a:pos x="connsiteX2" y="connsiteY2"/>
                  </a:cxn>
                  <a:cxn ang="0">
                    <a:pos x="connsiteX3" y="connsiteY3"/>
                  </a:cxn>
                </a:cxnLst>
                <a:rect l="l" t="t" r="r" b="b"/>
                <a:pathLst>
                  <a:path w="516467" h="207433">
                    <a:moveTo>
                      <a:pt x="198967" y="0"/>
                    </a:moveTo>
                    <a:lnTo>
                      <a:pt x="0" y="203200"/>
                    </a:lnTo>
                    <a:lnTo>
                      <a:pt x="516467" y="207433"/>
                    </a:lnTo>
                    <a:lnTo>
                      <a:pt x="198967" y="0"/>
                    </a:lnTo>
                    <a:close/>
                  </a:path>
                </a:pathLst>
              </a:cu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3179233" y="6167967"/>
                <a:ext cx="558800" cy="355600"/>
              </a:xfrm>
              <a:custGeom>
                <a:avLst/>
                <a:gdLst>
                  <a:gd name="connsiteX0" fmla="*/ 0 w 558800"/>
                  <a:gd name="connsiteY0" fmla="*/ 190500 h 355600"/>
                  <a:gd name="connsiteX1" fmla="*/ 0 w 558800"/>
                  <a:gd name="connsiteY1" fmla="*/ 190500 h 355600"/>
                  <a:gd name="connsiteX2" fmla="*/ 67734 w 558800"/>
                  <a:gd name="connsiteY2" fmla="*/ 156633 h 355600"/>
                  <a:gd name="connsiteX3" fmla="*/ 283634 w 558800"/>
                  <a:gd name="connsiteY3" fmla="*/ 38100 h 355600"/>
                  <a:gd name="connsiteX4" fmla="*/ 254000 w 558800"/>
                  <a:gd name="connsiteY4" fmla="*/ 207433 h 355600"/>
                  <a:gd name="connsiteX5" fmla="*/ 554567 w 558800"/>
                  <a:gd name="connsiteY5" fmla="*/ 0 h 355600"/>
                  <a:gd name="connsiteX6" fmla="*/ 558800 w 558800"/>
                  <a:gd name="connsiteY6" fmla="*/ 135466 h 355600"/>
                  <a:gd name="connsiteX7" fmla="*/ 148167 w 558800"/>
                  <a:gd name="connsiteY7" fmla="*/ 355600 h 355600"/>
                  <a:gd name="connsiteX8" fmla="*/ 173567 w 558800"/>
                  <a:gd name="connsiteY8" fmla="*/ 190500 h 355600"/>
                  <a:gd name="connsiteX9" fmla="*/ 4234 w 558800"/>
                  <a:gd name="connsiteY9" fmla="*/ 304800 h 355600"/>
                  <a:gd name="connsiteX10" fmla="*/ 0 w 558800"/>
                  <a:gd name="connsiteY10" fmla="*/ 190500 h 35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8800" h="355600">
                    <a:moveTo>
                      <a:pt x="0" y="190500"/>
                    </a:moveTo>
                    <a:lnTo>
                      <a:pt x="0" y="190500"/>
                    </a:lnTo>
                    <a:lnTo>
                      <a:pt x="67734" y="156633"/>
                    </a:lnTo>
                    <a:lnTo>
                      <a:pt x="283634" y="38100"/>
                    </a:lnTo>
                    <a:lnTo>
                      <a:pt x="254000" y="207433"/>
                    </a:lnTo>
                    <a:lnTo>
                      <a:pt x="554567" y="0"/>
                    </a:lnTo>
                    <a:lnTo>
                      <a:pt x="558800" y="135466"/>
                    </a:lnTo>
                    <a:lnTo>
                      <a:pt x="148167" y="355600"/>
                    </a:lnTo>
                    <a:lnTo>
                      <a:pt x="173567" y="190500"/>
                    </a:lnTo>
                    <a:lnTo>
                      <a:pt x="4234" y="304800"/>
                    </a:lnTo>
                    <a:lnTo>
                      <a:pt x="0" y="190500"/>
                    </a:lnTo>
                    <a:close/>
                  </a:path>
                </a:pathLst>
              </a:custGeom>
              <a:solidFill>
                <a:schemeClr val="accent4"/>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8" name="Group 197"/>
            <p:cNvGrpSpPr/>
            <p:nvPr/>
          </p:nvGrpSpPr>
          <p:grpSpPr>
            <a:xfrm>
              <a:off x="3629460" y="5746969"/>
              <a:ext cx="749300" cy="988505"/>
              <a:chOff x="3179233" y="5628195"/>
              <a:chExt cx="749300" cy="988505"/>
            </a:xfrm>
          </p:grpSpPr>
          <p:sp>
            <p:nvSpPr>
              <p:cNvPr id="199" name="Cube 198"/>
              <p:cNvSpPr/>
              <p:nvPr/>
            </p:nvSpPr>
            <p:spPr>
              <a:xfrm>
                <a:off x="3183467" y="5838823"/>
                <a:ext cx="745066" cy="777877"/>
              </a:xfrm>
              <a:prstGeom prst="cub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Parallelogram 199"/>
              <p:cNvSpPr/>
              <p:nvPr/>
            </p:nvSpPr>
            <p:spPr>
              <a:xfrm rot="18915179" flipH="1">
                <a:off x="3470858" y="5628195"/>
                <a:ext cx="376563" cy="385434"/>
              </a:xfrm>
              <a:prstGeom prst="parallelogram">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3196166" y="5812366"/>
                <a:ext cx="516467" cy="207433"/>
              </a:xfrm>
              <a:custGeom>
                <a:avLst/>
                <a:gdLst>
                  <a:gd name="connsiteX0" fmla="*/ 198967 w 516467"/>
                  <a:gd name="connsiteY0" fmla="*/ 0 h 207433"/>
                  <a:gd name="connsiteX1" fmla="*/ 0 w 516467"/>
                  <a:gd name="connsiteY1" fmla="*/ 203200 h 207433"/>
                  <a:gd name="connsiteX2" fmla="*/ 516467 w 516467"/>
                  <a:gd name="connsiteY2" fmla="*/ 207433 h 207433"/>
                  <a:gd name="connsiteX3" fmla="*/ 198967 w 516467"/>
                  <a:gd name="connsiteY3" fmla="*/ 0 h 207433"/>
                </a:gdLst>
                <a:ahLst/>
                <a:cxnLst>
                  <a:cxn ang="0">
                    <a:pos x="connsiteX0" y="connsiteY0"/>
                  </a:cxn>
                  <a:cxn ang="0">
                    <a:pos x="connsiteX1" y="connsiteY1"/>
                  </a:cxn>
                  <a:cxn ang="0">
                    <a:pos x="connsiteX2" y="connsiteY2"/>
                  </a:cxn>
                  <a:cxn ang="0">
                    <a:pos x="connsiteX3" y="connsiteY3"/>
                  </a:cxn>
                </a:cxnLst>
                <a:rect l="l" t="t" r="r" b="b"/>
                <a:pathLst>
                  <a:path w="516467" h="207433">
                    <a:moveTo>
                      <a:pt x="198967" y="0"/>
                    </a:moveTo>
                    <a:lnTo>
                      <a:pt x="0" y="203200"/>
                    </a:lnTo>
                    <a:lnTo>
                      <a:pt x="516467" y="207433"/>
                    </a:lnTo>
                    <a:lnTo>
                      <a:pt x="198967" y="0"/>
                    </a:lnTo>
                    <a:close/>
                  </a:path>
                </a:pathLst>
              </a:cu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3179233" y="6167967"/>
                <a:ext cx="558800" cy="355600"/>
              </a:xfrm>
              <a:custGeom>
                <a:avLst/>
                <a:gdLst>
                  <a:gd name="connsiteX0" fmla="*/ 0 w 558800"/>
                  <a:gd name="connsiteY0" fmla="*/ 190500 h 355600"/>
                  <a:gd name="connsiteX1" fmla="*/ 0 w 558800"/>
                  <a:gd name="connsiteY1" fmla="*/ 190500 h 355600"/>
                  <a:gd name="connsiteX2" fmla="*/ 67734 w 558800"/>
                  <a:gd name="connsiteY2" fmla="*/ 156633 h 355600"/>
                  <a:gd name="connsiteX3" fmla="*/ 283634 w 558800"/>
                  <a:gd name="connsiteY3" fmla="*/ 38100 h 355600"/>
                  <a:gd name="connsiteX4" fmla="*/ 254000 w 558800"/>
                  <a:gd name="connsiteY4" fmla="*/ 207433 h 355600"/>
                  <a:gd name="connsiteX5" fmla="*/ 554567 w 558800"/>
                  <a:gd name="connsiteY5" fmla="*/ 0 h 355600"/>
                  <a:gd name="connsiteX6" fmla="*/ 558800 w 558800"/>
                  <a:gd name="connsiteY6" fmla="*/ 135466 h 355600"/>
                  <a:gd name="connsiteX7" fmla="*/ 148167 w 558800"/>
                  <a:gd name="connsiteY7" fmla="*/ 355600 h 355600"/>
                  <a:gd name="connsiteX8" fmla="*/ 173567 w 558800"/>
                  <a:gd name="connsiteY8" fmla="*/ 190500 h 355600"/>
                  <a:gd name="connsiteX9" fmla="*/ 4234 w 558800"/>
                  <a:gd name="connsiteY9" fmla="*/ 304800 h 355600"/>
                  <a:gd name="connsiteX10" fmla="*/ 0 w 558800"/>
                  <a:gd name="connsiteY10" fmla="*/ 190500 h 35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8800" h="355600">
                    <a:moveTo>
                      <a:pt x="0" y="190500"/>
                    </a:moveTo>
                    <a:lnTo>
                      <a:pt x="0" y="190500"/>
                    </a:lnTo>
                    <a:lnTo>
                      <a:pt x="67734" y="156633"/>
                    </a:lnTo>
                    <a:lnTo>
                      <a:pt x="283634" y="38100"/>
                    </a:lnTo>
                    <a:lnTo>
                      <a:pt x="254000" y="207433"/>
                    </a:lnTo>
                    <a:lnTo>
                      <a:pt x="554567" y="0"/>
                    </a:lnTo>
                    <a:lnTo>
                      <a:pt x="558800" y="135466"/>
                    </a:lnTo>
                    <a:lnTo>
                      <a:pt x="148167" y="355600"/>
                    </a:lnTo>
                    <a:lnTo>
                      <a:pt x="173567" y="190500"/>
                    </a:lnTo>
                    <a:lnTo>
                      <a:pt x="4234" y="304800"/>
                    </a:lnTo>
                    <a:lnTo>
                      <a:pt x="0" y="190500"/>
                    </a:lnTo>
                    <a:close/>
                  </a:path>
                </a:pathLst>
              </a:custGeom>
              <a:solidFill>
                <a:schemeClr val="accent4"/>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3" name="Group 202"/>
            <p:cNvGrpSpPr/>
            <p:nvPr/>
          </p:nvGrpSpPr>
          <p:grpSpPr>
            <a:xfrm>
              <a:off x="4203367" y="5746969"/>
              <a:ext cx="749300" cy="988505"/>
              <a:chOff x="3179233" y="5628195"/>
              <a:chExt cx="749300" cy="988505"/>
            </a:xfrm>
          </p:grpSpPr>
          <p:sp>
            <p:nvSpPr>
              <p:cNvPr id="204" name="Cube 203"/>
              <p:cNvSpPr/>
              <p:nvPr/>
            </p:nvSpPr>
            <p:spPr>
              <a:xfrm>
                <a:off x="3183467" y="5838823"/>
                <a:ext cx="745066" cy="777877"/>
              </a:xfrm>
              <a:prstGeom prst="cub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Parallelogram 204"/>
              <p:cNvSpPr/>
              <p:nvPr/>
            </p:nvSpPr>
            <p:spPr>
              <a:xfrm rot="18915179" flipH="1">
                <a:off x="3470858" y="5628195"/>
                <a:ext cx="376563" cy="385434"/>
              </a:xfrm>
              <a:prstGeom prst="parallelogram">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Freeform 205"/>
              <p:cNvSpPr/>
              <p:nvPr/>
            </p:nvSpPr>
            <p:spPr>
              <a:xfrm>
                <a:off x="3196166" y="5812366"/>
                <a:ext cx="516467" cy="207433"/>
              </a:xfrm>
              <a:custGeom>
                <a:avLst/>
                <a:gdLst>
                  <a:gd name="connsiteX0" fmla="*/ 198967 w 516467"/>
                  <a:gd name="connsiteY0" fmla="*/ 0 h 207433"/>
                  <a:gd name="connsiteX1" fmla="*/ 0 w 516467"/>
                  <a:gd name="connsiteY1" fmla="*/ 203200 h 207433"/>
                  <a:gd name="connsiteX2" fmla="*/ 516467 w 516467"/>
                  <a:gd name="connsiteY2" fmla="*/ 207433 h 207433"/>
                  <a:gd name="connsiteX3" fmla="*/ 198967 w 516467"/>
                  <a:gd name="connsiteY3" fmla="*/ 0 h 207433"/>
                </a:gdLst>
                <a:ahLst/>
                <a:cxnLst>
                  <a:cxn ang="0">
                    <a:pos x="connsiteX0" y="connsiteY0"/>
                  </a:cxn>
                  <a:cxn ang="0">
                    <a:pos x="connsiteX1" y="connsiteY1"/>
                  </a:cxn>
                  <a:cxn ang="0">
                    <a:pos x="connsiteX2" y="connsiteY2"/>
                  </a:cxn>
                  <a:cxn ang="0">
                    <a:pos x="connsiteX3" y="connsiteY3"/>
                  </a:cxn>
                </a:cxnLst>
                <a:rect l="l" t="t" r="r" b="b"/>
                <a:pathLst>
                  <a:path w="516467" h="207433">
                    <a:moveTo>
                      <a:pt x="198967" y="0"/>
                    </a:moveTo>
                    <a:lnTo>
                      <a:pt x="0" y="203200"/>
                    </a:lnTo>
                    <a:lnTo>
                      <a:pt x="516467" y="207433"/>
                    </a:lnTo>
                    <a:lnTo>
                      <a:pt x="198967" y="0"/>
                    </a:lnTo>
                    <a:close/>
                  </a:path>
                </a:pathLst>
              </a:cu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206"/>
              <p:cNvSpPr/>
              <p:nvPr/>
            </p:nvSpPr>
            <p:spPr>
              <a:xfrm>
                <a:off x="3179233" y="6167967"/>
                <a:ext cx="558800" cy="355600"/>
              </a:xfrm>
              <a:custGeom>
                <a:avLst/>
                <a:gdLst>
                  <a:gd name="connsiteX0" fmla="*/ 0 w 558800"/>
                  <a:gd name="connsiteY0" fmla="*/ 190500 h 355600"/>
                  <a:gd name="connsiteX1" fmla="*/ 0 w 558800"/>
                  <a:gd name="connsiteY1" fmla="*/ 190500 h 355600"/>
                  <a:gd name="connsiteX2" fmla="*/ 67734 w 558800"/>
                  <a:gd name="connsiteY2" fmla="*/ 156633 h 355600"/>
                  <a:gd name="connsiteX3" fmla="*/ 283634 w 558800"/>
                  <a:gd name="connsiteY3" fmla="*/ 38100 h 355600"/>
                  <a:gd name="connsiteX4" fmla="*/ 254000 w 558800"/>
                  <a:gd name="connsiteY4" fmla="*/ 207433 h 355600"/>
                  <a:gd name="connsiteX5" fmla="*/ 554567 w 558800"/>
                  <a:gd name="connsiteY5" fmla="*/ 0 h 355600"/>
                  <a:gd name="connsiteX6" fmla="*/ 558800 w 558800"/>
                  <a:gd name="connsiteY6" fmla="*/ 135466 h 355600"/>
                  <a:gd name="connsiteX7" fmla="*/ 148167 w 558800"/>
                  <a:gd name="connsiteY7" fmla="*/ 355600 h 355600"/>
                  <a:gd name="connsiteX8" fmla="*/ 173567 w 558800"/>
                  <a:gd name="connsiteY8" fmla="*/ 190500 h 355600"/>
                  <a:gd name="connsiteX9" fmla="*/ 4234 w 558800"/>
                  <a:gd name="connsiteY9" fmla="*/ 304800 h 355600"/>
                  <a:gd name="connsiteX10" fmla="*/ 0 w 558800"/>
                  <a:gd name="connsiteY10" fmla="*/ 190500 h 35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8800" h="355600">
                    <a:moveTo>
                      <a:pt x="0" y="190500"/>
                    </a:moveTo>
                    <a:lnTo>
                      <a:pt x="0" y="190500"/>
                    </a:lnTo>
                    <a:lnTo>
                      <a:pt x="67734" y="156633"/>
                    </a:lnTo>
                    <a:lnTo>
                      <a:pt x="283634" y="38100"/>
                    </a:lnTo>
                    <a:lnTo>
                      <a:pt x="254000" y="207433"/>
                    </a:lnTo>
                    <a:lnTo>
                      <a:pt x="554567" y="0"/>
                    </a:lnTo>
                    <a:lnTo>
                      <a:pt x="558800" y="135466"/>
                    </a:lnTo>
                    <a:lnTo>
                      <a:pt x="148167" y="355600"/>
                    </a:lnTo>
                    <a:lnTo>
                      <a:pt x="173567" y="190500"/>
                    </a:lnTo>
                    <a:lnTo>
                      <a:pt x="4234" y="304800"/>
                    </a:lnTo>
                    <a:lnTo>
                      <a:pt x="0" y="190500"/>
                    </a:lnTo>
                    <a:close/>
                  </a:path>
                </a:pathLst>
              </a:custGeom>
              <a:solidFill>
                <a:schemeClr val="accent4"/>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8" name="Group 207"/>
            <p:cNvGrpSpPr/>
            <p:nvPr/>
          </p:nvGrpSpPr>
          <p:grpSpPr>
            <a:xfrm>
              <a:off x="3422302" y="4701395"/>
              <a:ext cx="749300" cy="988505"/>
              <a:chOff x="3179233" y="5628195"/>
              <a:chExt cx="749300" cy="988505"/>
            </a:xfrm>
          </p:grpSpPr>
          <p:sp>
            <p:nvSpPr>
              <p:cNvPr id="209" name="Cube 208"/>
              <p:cNvSpPr/>
              <p:nvPr/>
            </p:nvSpPr>
            <p:spPr>
              <a:xfrm>
                <a:off x="3183467" y="5838823"/>
                <a:ext cx="745066" cy="777877"/>
              </a:xfrm>
              <a:prstGeom prst="cub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Parallelogram 209"/>
              <p:cNvSpPr/>
              <p:nvPr/>
            </p:nvSpPr>
            <p:spPr>
              <a:xfrm rot="18915179" flipH="1">
                <a:off x="3470858" y="5628195"/>
                <a:ext cx="376563" cy="385434"/>
              </a:xfrm>
              <a:prstGeom prst="parallelogram">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1" name="Freeform 210"/>
              <p:cNvSpPr/>
              <p:nvPr/>
            </p:nvSpPr>
            <p:spPr>
              <a:xfrm>
                <a:off x="3196166" y="5812366"/>
                <a:ext cx="516467" cy="207433"/>
              </a:xfrm>
              <a:custGeom>
                <a:avLst/>
                <a:gdLst>
                  <a:gd name="connsiteX0" fmla="*/ 198967 w 516467"/>
                  <a:gd name="connsiteY0" fmla="*/ 0 h 207433"/>
                  <a:gd name="connsiteX1" fmla="*/ 0 w 516467"/>
                  <a:gd name="connsiteY1" fmla="*/ 203200 h 207433"/>
                  <a:gd name="connsiteX2" fmla="*/ 516467 w 516467"/>
                  <a:gd name="connsiteY2" fmla="*/ 207433 h 207433"/>
                  <a:gd name="connsiteX3" fmla="*/ 198967 w 516467"/>
                  <a:gd name="connsiteY3" fmla="*/ 0 h 207433"/>
                </a:gdLst>
                <a:ahLst/>
                <a:cxnLst>
                  <a:cxn ang="0">
                    <a:pos x="connsiteX0" y="connsiteY0"/>
                  </a:cxn>
                  <a:cxn ang="0">
                    <a:pos x="connsiteX1" y="connsiteY1"/>
                  </a:cxn>
                  <a:cxn ang="0">
                    <a:pos x="connsiteX2" y="connsiteY2"/>
                  </a:cxn>
                  <a:cxn ang="0">
                    <a:pos x="connsiteX3" y="connsiteY3"/>
                  </a:cxn>
                </a:cxnLst>
                <a:rect l="l" t="t" r="r" b="b"/>
                <a:pathLst>
                  <a:path w="516467" h="207433">
                    <a:moveTo>
                      <a:pt x="198967" y="0"/>
                    </a:moveTo>
                    <a:lnTo>
                      <a:pt x="0" y="203200"/>
                    </a:lnTo>
                    <a:lnTo>
                      <a:pt x="516467" y="207433"/>
                    </a:lnTo>
                    <a:lnTo>
                      <a:pt x="198967" y="0"/>
                    </a:lnTo>
                    <a:close/>
                  </a:path>
                </a:pathLst>
              </a:cu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Freeform 211"/>
              <p:cNvSpPr/>
              <p:nvPr/>
            </p:nvSpPr>
            <p:spPr>
              <a:xfrm>
                <a:off x="3179233" y="6167967"/>
                <a:ext cx="558800" cy="355600"/>
              </a:xfrm>
              <a:custGeom>
                <a:avLst/>
                <a:gdLst>
                  <a:gd name="connsiteX0" fmla="*/ 0 w 558800"/>
                  <a:gd name="connsiteY0" fmla="*/ 190500 h 355600"/>
                  <a:gd name="connsiteX1" fmla="*/ 0 w 558800"/>
                  <a:gd name="connsiteY1" fmla="*/ 190500 h 355600"/>
                  <a:gd name="connsiteX2" fmla="*/ 67734 w 558800"/>
                  <a:gd name="connsiteY2" fmla="*/ 156633 h 355600"/>
                  <a:gd name="connsiteX3" fmla="*/ 283634 w 558800"/>
                  <a:gd name="connsiteY3" fmla="*/ 38100 h 355600"/>
                  <a:gd name="connsiteX4" fmla="*/ 254000 w 558800"/>
                  <a:gd name="connsiteY4" fmla="*/ 207433 h 355600"/>
                  <a:gd name="connsiteX5" fmla="*/ 554567 w 558800"/>
                  <a:gd name="connsiteY5" fmla="*/ 0 h 355600"/>
                  <a:gd name="connsiteX6" fmla="*/ 558800 w 558800"/>
                  <a:gd name="connsiteY6" fmla="*/ 135466 h 355600"/>
                  <a:gd name="connsiteX7" fmla="*/ 148167 w 558800"/>
                  <a:gd name="connsiteY7" fmla="*/ 355600 h 355600"/>
                  <a:gd name="connsiteX8" fmla="*/ 173567 w 558800"/>
                  <a:gd name="connsiteY8" fmla="*/ 190500 h 355600"/>
                  <a:gd name="connsiteX9" fmla="*/ 4234 w 558800"/>
                  <a:gd name="connsiteY9" fmla="*/ 304800 h 355600"/>
                  <a:gd name="connsiteX10" fmla="*/ 0 w 558800"/>
                  <a:gd name="connsiteY10" fmla="*/ 190500 h 35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8800" h="355600">
                    <a:moveTo>
                      <a:pt x="0" y="190500"/>
                    </a:moveTo>
                    <a:lnTo>
                      <a:pt x="0" y="190500"/>
                    </a:lnTo>
                    <a:lnTo>
                      <a:pt x="67734" y="156633"/>
                    </a:lnTo>
                    <a:lnTo>
                      <a:pt x="283634" y="38100"/>
                    </a:lnTo>
                    <a:lnTo>
                      <a:pt x="254000" y="207433"/>
                    </a:lnTo>
                    <a:lnTo>
                      <a:pt x="554567" y="0"/>
                    </a:lnTo>
                    <a:lnTo>
                      <a:pt x="558800" y="135466"/>
                    </a:lnTo>
                    <a:lnTo>
                      <a:pt x="148167" y="355600"/>
                    </a:lnTo>
                    <a:lnTo>
                      <a:pt x="173567" y="190500"/>
                    </a:lnTo>
                    <a:lnTo>
                      <a:pt x="4234" y="304800"/>
                    </a:lnTo>
                    <a:lnTo>
                      <a:pt x="0" y="190500"/>
                    </a:lnTo>
                    <a:close/>
                  </a:path>
                </a:pathLst>
              </a:custGeom>
              <a:solidFill>
                <a:schemeClr val="accent4"/>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3" name="Group 212"/>
            <p:cNvGrpSpPr/>
            <p:nvPr/>
          </p:nvGrpSpPr>
          <p:grpSpPr>
            <a:xfrm>
              <a:off x="4000440" y="4701395"/>
              <a:ext cx="749300" cy="988505"/>
              <a:chOff x="3179233" y="5628195"/>
              <a:chExt cx="749300" cy="988505"/>
            </a:xfrm>
          </p:grpSpPr>
          <p:sp>
            <p:nvSpPr>
              <p:cNvPr id="214" name="Cube 213"/>
              <p:cNvSpPr/>
              <p:nvPr/>
            </p:nvSpPr>
            <p:spPr>
              <a:xfrm>
                <a:off x="3183467" y="5838823"/>
                <a:ext cx="745066" cy="777877"/>
              </a:xfrm>
              <a:prstGeom prst="cub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Parallelogram 214"/>
              <p:cNvSpPr/>
              <p:nvPr/>
            </p:nvSpPr>
            <p:spPr>
              <a:xfrm rot="18915179" flipH="1">
                <a:off x="3470858" y="5628195"/>
                <a:ext cx="376563" cy="385434"/>
              </a:xfrm>
              <a:prstGeom prst="parallelogram">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Freeform 215"/>
              <p:cNvSpPr/>
              <p:nvPr/>
            </p:nvSpPr>
            <p:spPr>
              <a:xfrm>
                <a:off x="3196166" y="5812366"/>
                <a:ext cx="516467" cy="207433"/>
              </a:xfrm>
              <a:custGeom>
                <a:avLst/>
                <a:gdLst>
                  <a:gd name="connsiteX0" fmla="*/ 198967 w 516467"/>
                  <a:gd name="connsiteY0" fmla="*/ 0 h 207433"/>
                  <a:gd name="connsiteX1" fmla="*/ 0 w 516467"/>
                  <a:gd name="connsiteY1" fmla="*/ 203200 h 207433"/>
                  <a:gd name="connsiteX2" fmla="*/ 516467 w 516467"/>
                  <a:gd name="connsiteY2" fmla="*/ 207433 h 207433"/>
                  <a:gd name="connsiteX3" fmla="*/ 198967 w 516467"/>
                  <a:gd name="connsiteY3" fmla="*/ 0 h 207433"/>
                </a:gdLst>
                <a:ahLst/>
                <a:cxnLst>
                  <a:cxn ang="0">
                    <a:pos x="connsiteX0" y="connsiteY0"/>
                  </a:cxn>
                  <a:cxn ang="0">
                    <a:pos x="connsiteX1" y="connsiteY1"/>
                  </a:cxn>
                  <a:cxn ang="0">
                    <a:pos x="connsiteX2" y="connsiteY2"/>
                  </a:cxn>
                  <a:cxn ang="0">
                    <a:pos x="connsiteX3" y="connsiteY3"/>
                  </a:cxn>
                </a:cxnLst>
                <a:rect l="l" t="t" r="r" b="b"/>
                <a:pathLst>
                  <a:path w="516467" h="207433">
                    <a:moveTo>
                      <a:pt x="198967" y="0"/>
                    </a:moveTo>
                    <a:lnTo>
                      <a:pt x="0" y="203200"/>
                    </a:lnTo>
                    <a:lnTo>
                      <a:pt x="516467" y="207433"/>
                    </a:lnTo>
                    <a:lnTo>
                      <a:pt x="198967" y="0"/>
                    </a:lnTo>
                    <a:close/>
                  </a:path>
                </a:pathLst>
              </a:cu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7" name="Freeform 216"/>
              <p:cNvSpPr/>
              <p:nvPr/>
            </p:nvSpPr>
            <p:spPr>
              <a:xfrm>
                <a:off x="3179233" y="6167967"/>
                <a:ext cx="558800" cy="355600"/>
              </a:xfrm>
              <a:custGeom>
                <a:avLst/>
                <a:gdLst>
                  <a:gd name="connsiteX0" fmla="*/ 0 w 558800"/>
                  <a:gd name="connsiteY0" fmla="*/ 190500 h 355600"/>
                  <a:gd name="connsiteX1" fmla="*/ 0 w 558800"/>
                  <a:gd name="connsiteY1" fmla="*/ 190500 h 355600"/>
                  <a:gd name="connsiteX2" fmla="*/ 67734 w 558800"/>
                  <a:gd name="connsiteY2" fmla="*/ 156633 h 355600"/>
                  <a:gd name="connsiteX3" fmla="*/ 283634 w 558800"/>
                  <a:gd name="connsiteY3" fmla="*/ 38100 h 355600"/>
                  <a:gd name="connsiteX4" fmla="*/ 254000 w 558800"/>
                  <a:gd name="connsiteY4" fmla="*/ 207433 h 355600"/>
                  <a:gd name="connsiteX5" fmla="*/ 554567 w 558800"/>
                  <a:gd name="connsiteY5" fmla="*/ 0 h 355600"/>
                  <a:gd name="connsiteX6" fmla="*/ 558800 w 558800"/>
                  <a:gd name="connsiteY6" fmla="*/ 135466 h 355600"/>
                  <a:gd name="connsiteX7" fmla="*/ 148167 w 558800"/>
                  <a:gd name="connsiteY7" fmla="*/ 355600 h 355600"/>
                  <a:gd name="connsiteX8" fmla="*/ 173567 w 558800"/>
                  <a:gd name="connsiteY8" fmla="*/ 190500 h 355600"/>
                  <a:gd name="connsiteX9" fmla="*/ 4234 w 558800"/>
                  <a:gd name="connsiteY9" fmla="*/ 304800 h 355600"/>
                  <a:gd name="connsiteX10" fmla="*/ 0 w 558800"/>
                  <a:gd name="connsiteY10" fmla="*/ 190500 h 35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8800" h="355600">
                    <a:moveTo>
                      <a:pt x="0" y="190500"/>
                    </a:moveTo>
                    <a:lnTo>
                      <a:pt x="0" y="190500"/>
                    </a:lnTo>
                    <a:lnTo>
                      <a:pt x="67734" y="156633"/>
                    </a:lnTo>
                    <a:lnTo>
                      <a:pt x="283634" y="38100"/>
                    </a:lnTo>
                    <a:lnTo>
                      <a:pt x="254000" y="207433"/>
                    </a:lnTo>
                    <a:lnTo>
                      <a:pt x="554567" y="0"/>
                    </a:lnTo>
                    <a:lnTo>
                      <a:pt x="558800" y="135466"/>
                    </a:lnTo>
                    <a:lnTo>
                      <a:pt x="148167" y="355600"/>
                    </a:lnTo>
                    <a:lnTo>
                      <a:pt x="173567" y="190500"/>
                    </a:lnTo>
                    <a:lnTo>
                      <a:pt x="4234" y="304800"/>
                    </a:lnTo>
                    <a:lnTo>
                      <a:pt x="0" y="190500"/>
                    </a:lnTo>
                    <a:close/>
                  </a:path>
                </a:pathLst>
              </a:custGeom>
              <a:solidFill>
                <a:schemeClr val="accent4"/>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8" name="Group 217"/>
            <p:cNvGrpSpPr/>
            <p:nvPr/>
          </p:nvGrpSpPr>
          <p:grpSpPr>
            <a:xfrm>
              <a:off x="4574347" y="4701395"/>
              <a:ext cx="749300" cy="988505"/>
              <a:chOff x="3179233" y="5628195"/>
              <a:chExt cx="749300" cy="988505"/>
            </a:xfrm>
          </p:grpSpPr>
          <p:sp>
            <p:nvSpPr>
              <p:cNvPr id="219" name="Cube 218"/>
              <p:cNvSpPr/>
              <p:nvPr/>
            </p:nvSpPr>
            <p:spPr>
              <a:xfrm>
                <a:off x="3183467" y="5838823"/>
                <a:ext cx="745066" cy="777877"/>
              </a:xfrm>
              <a:prstGeom prst="cub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Parallelogram 219"/>
              <p:cNvSpPr/>
              <p:nvPr/>
            </p:nvSpPr>
            <p:spPr>
              <a:xfrm rot="18915179" flipH="1">
                <a:off x="3470858" y="5628195"/>
                <a:ext cx="376563" cy="385434"/>
              </a:xfrm>
              <a:prstGeom prst="parallelogram">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1" name="Freeform 220"/>
              <p:cNvSpPr/>
              <p:nvPr/>
            </p:nvSpPr>
            <p:spPr>
              <a:xfrm>
                <a:off x="3196166" y="5812366"/>
                <a:ext cx="516467" cy="207433"/>
              </a:xfrm>
              <a:custGeom>
                <a:avLst/>
                <a:gdLst>
                  <a:gd name="connsiteX0" fmla="*/ 198967 w 516467"/>
                  <a:gd name="connsiteY0" fmla="*/ 0 h 207433"/>
                  <a:gd name="connsiteX1" fmla="*/ 0 w 516467"/>
                  <a:gd name="connsiteY1" fmla="*/ 203200 h 207433"/>
                  <a:gd name="connsiteX2" fmla="*/ 516467 w 516467"/>
                  <a:gd name="connsiteY2" fmla="*/ 207433 h 207433"/>
                  <a:gd name="connsiteX3" fmla="*/ 198967 w 516467"/>
                  <a:gd name="connsiteY3" fmla="*/ 0 h 207433"/>
                </a:gdLst>
                <a:ahLst/>
                <a:cxnLst>
                  <a:cxn ang="0">
                    <a:pos x="connsiteX0" y="connsiteY0"/>
                  </a:cxn>
                  <a:cxn ang="0">
                    <a:pos x="connsiteX1" y="connsiteY1"/>
                  </a:cxn>
                  <a:cxn ang="0">
                    <a:pos x="connsiteX2" y="connsiteY2"/>
                  </a:cxn>
                  <a:cxn ang="0">
                    <a:pos x="connsiteX3" y="connsiteY3"/>
                  </a:cxn>
                </a:cxnLst>
                <a:rect l="l" t="t" r="r" b="b"/>
                <a:pathLst>
                  <a:path w="516467" h="207433">
                    <a:moveTo>
                      <a:pt x="198967" y="0"/>
                    </a:moveTo>
                    <a:lnTo>
                      <a:pt x="0" y="203200"/>
                    </a:lnTo>
                    <a:lnTo>
                      <a:pt x="516467" y="207433"/>
                    </a:lnTo>
                    <a:lnTo>
                      <a:pt x="198967" y="0"/>
                    </a:lnTo>
                    <a:close/>
                  </a:path>
                </a:pathLst>
              </a:cu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2" name="Freeform 221"/>
              <p:cNvSpPr/>
              <p:nvPr/>
            </p:nvSpPr>
            <p:spPr>
              <a:xfrm>
                <a:off x="3179233" y="6167967"/>
                <a:ext cx="558800" cy="355600"/>
              </a:xfrm>
              <a:custGeom>
                <a:avLst/>
                <a:gdLst>
                  <a:gd name="connsiteX0" fmla="*/ 0 w 558800"/>
                  <a:gd name="connsiteY0" fmla="*/ 190500 h 355600"/>
                  <a:gd name="connsiteX1" fmla="*/ 0 w 558800"/>
                  <a:gd name="connsiteY1" fmla="*/ 190500 h 355600"/>
                  <a:gd name="connsiteX2" fmla="*/ 67734 w 558800"/>
                  <a:gd name="connsiteY2" fmla="*/ 156633 h 355600"/>
                  <a:gd name="connsiteX3" fmla="*/ 283634 w 558800"/>
                  <a:gd name="connsiteY3" fmla="*/ 38100 h 355600"/>
                  <a:gd name="connsiteX4" fmla="*/ 254000 w 558800"/>
                  <a:gd name="connsiteY4" fmla="*/ 207433 h 355600"/>
                  <a:gd name="connsiteX5" fmla="*/ 554567 w 558800"/>
                  <a:gd name="connsiteY5" fmla="*/ 0 h 355600"/>
                  <a:gd name="connsiteX6" fmla="*/ 558800 w 558800"/>
                  <a:gd name="connsiteY6" fmla="*/ 135466 h 355600"/>
                  <a:gd name="connsiteX7" fmla="*/ 148167 w 558800"/>
                  <a:gd name="connsiteY7" fmla="*/ 355600 h 355600"/>
                  <a:gd name="connsiteX8" fmla="*/ 173567 w 558800"/>
                  <a:gd name="connsiteY8" fmla="*/ 190500 h 355600"/>
                  <a:gd name="connsiteX9" fmla="*/ 4234 w 558800"/>
                  <a:gd name="connsiteY9" fmla="*/ 304800 h 355600"/>
                  <a:gd name="connsiteX10" fmla="*/ 0 w 558800"/>
                  <a:gd name="connsiteY10" fmla="*/ 190500 h 35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8800" h="355600">
                    <a:moveTo>
                      <a:pt x="0" y="190500"/>
                    </a:moveTo>
                    <a:lnTo>
                      <a:pt x="0" y="190500"/>
                    </a:lnTo>
                    <a:lnTo>
                      <a:pt x="67734" y="156633"/>
                    </a:lnTo>
                    <a:lnTo>
                      <a:pt x="283634" y="38100"/>
                    </a:lnTo>
                    <a:lnTo>
                      <a:pt x="254000" y="207433"/>
                    </a:lnTo>
                    <a:lnTo>
                      <a:pt x="554567" y="0"/>
                    </a:lnTo>
                    <a:lnTo>
                      <a:pt x="558800" y="135466"/>
                    </a:lnTo>
                    <a:lnTo>
                      <a:pt x="148167" y="355600"/>
                    </a:lnTo>
                    <a:lnTo>
                      <a:pt x="173567" y="190500"/>
                    </a:lnTo>
                    <a:lnTo>
                      <a:pt x="4234" y="304800"/>
                    </a:lnTo>
                    <a:lnTo>
                      <a:pt x="0" y="190500"/>
                    </a:lnTo>
                    <a:close/>
                  </a:path>
                </a:pathLst>
              </a:custGeom>
              <a:solidFill>
                <a:schemeClr val="accent4"/>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3" name="Group 222"/>
            <p:cNvGrpSpPr/>
            <p:nvPr/>
          </p:nvGrpSpPr>
          <p:grpSpPr>
            <a:xfrm>
              <a:off x="3237107" y="4876330"/>
              <a:ext cx="749300" cy="988505"/>
              <a:chOff x="3179233" y="5628195"/>
              <a:chExt cx="749300" cy="988505"/>
            </a:xfrm>
          </p:grpSpPr>
          <p:sp>
            <p:nvSpPr>
              <p:cNvPr id="224" name="Cube 223"/>
              <p:cNvSpPr/>
              <p:nvPr/>
            </p:nvSpPr>
            <p:spPr>
              <a:xfrm>
                <a:off x="3183467" y="5838823"/>
                <a:ext cx="745066" cy="777877"/>
              </a:xfrm>
              <a:prstGeom prst="cub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Parallelogram 224"/>
              <p:cNvSpPr/>
              <p:nvPr/>
            </p:nvSpPr>
            <p:spPr>
              <a:xfrm rot="18915179" flipH="1">
                <a:off x="3470858" y="5628195"/>
                <a:ext cx="376563" cy="385434"/>
              </a:xfrm>
              <a:prstGeom prst="parallelogram">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6" name="Freeform 225"/>
              <p:cNvSpPr/>
              <p:nvPr/>
            </p:nvSpPr>
            <p:spPr>
              <a:xfrm>
                <a:off x="3196166" y="5812366"/>
                <a:ext cx="516467" cy="207433"/>
              </a:xfrm>
              <a:custGeom>
                <a:avLst/>
                <a:gdLst>
                  <a:gd name="connsiteX0" fmla="*/ 198967 w 516467"/>
                  <a:gd name="connsiteY0" fmla="*/ 0 h 207433"/>
                  <a:gd name="connsiteX1" fmla="*/ 0 w 516467"/>
                  <a:gd name="connsiteY1" fmla="*/ 203200 h 207433"/>
                  <a:gd name="connsiteX2" fmla="*/ 516467 w 516467"/>
                  <a:gd name="connsiteY2" fmla="*/ 207433 h 207433"/>
                  <a:gd name="connsiteX3" fmla="*/ 198967 w 516467"/>
                  <a:gd name="connsiteY3" fmla="*/ 0 h 207433"/>
                </a:gdLst>
                <a:ahLst/>
                <a:cxnLst>
                  <a:cxn ang="0">
                    <a:pos x="connsiteX0" y="connsiteY0"/>
                  </a:cxn>
                  <a:cxn ang="0">
                    <a:pos x="connsiteX1" y="connsiteY1"/>
                  </a:cxn>
                  <a:cxn ang="0">
                    <a:pos x="connsiteX2" y="connsiteY2"/>
                  </a:cxn>
                  <a:cxn ang="0">
                    <a:pos x="connsiteX3" y="connsiteY3"/>
                  </a:cxn>
                </a:cxnLst>
                <a:rect l="l" t="t" r="r" b="b"/>
                <a:pathLst>
                  <a:path w="516467" h="207433">
                    <a:moveTo>
                      <a:pt x="198967" y="0"/>
                    </a:moveTo>
                    <a:lnTo>
                      <a:pt x="0" y="203200"/>
                    </a:lnTo>
                    <a:lnTo>
                      <a:pt x="516467" y="207433"/>
                    </a:lnTo>
                    <a:lnTo>
                      <a:pt x="198967" y="0"/>
                    </a:lnTo>
                    <a:close/>
                  </a:path>
                </a:pathLst>
              </a:cu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Freeform 226"/>
              <p:cNvSpPr/>
              <p:nvPr/>
            </p:nvSpPr>
            <p:spPr>
              <a:xfrm>
                <a:off x="3179233" y="6167967"/>
                <a:ext cx="558800" cy="355600"/>
              </a:xfrm>
              <a:custGeom>
                <a:avLst/>
                <a:gdLst>
                  <a:gd name="connsiteX0" fmla="*/ 0 w 558800"/>
                  <a:gd name="connsiteY0" fmla="*/ 190500 h 355600"/>
                  <a:gd name="connsiteX1" fmla="*/ 0 w 558800"/>
                  <a:gd name="connsiteY1" fmla="*/ 190500 h 355600"/>
                  <a:gd name="connsiteX2" fmla="*/ 67734 w 558800"/>
                  <a:gd name="connsiteY2" fmla="*/ 156633 h 355600"/>
                  <a:gd name="connsiteX3" fmla="*/ 283634 w 558800"/>
                  <a:gd name="connsiteY3" fmla="*/ 38100 h 355600"/>
                  <a:gd name="connsiteX4" fmla="*/ 254000 w 558800"/>
                  <a:gd name="connsiteY4" fmla="*/ 207433 h 355600"/>
                  <a:gd name="connsiteX5" fmla="*/ 554567 w 558800"/>
                  <a:gd name="connsiteY5" fmla="*/ 0 h 355600"/>
                  <a:gd name="connsiteX6" fmla="*/ 558800 w 558800"/>
                  <a:gd name="connsiteY6" fmla="*/ 135466 h 355600"/>
                  <a:gd name="connsiteX7" fmla="*/ 148167 w 558800"/>
                  <a:gd name="connsiteY7" fmla="*/ 355600 h 355600"/>
                  <a:gd name="connsiteX8" fmla="*/ 173567 w 558800"/>
                  <a:gd name="connsiteY8" fmla="*/ 190500 h 355600"/>
                  <a:gd name="connsiteX9" fmla="*/ 4234 w 558800"/>
                  <a:gd name="connsiteY9" fmla="*/ 304800 h 355600"/>
                  <a:gd name="connsiteX10" fmla="*/ 0 w 558800"/>
                  <a:gd name="connsiteY10" fmla="*/ 190500 h 35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8800" h="355600">
                    <a:moveTo>
                      <a:pt x="0" y="190500"/>
                    </a:moveTo>
                    <a:lnTo>
                      <a:pt x="0" y="190500"/>
                    </a:lnTo>
                    <a:lnTo>
                      <a:pt x="67734" y="156633"/>
                    </a:lnTo>
                    <a:lnTo>
                      <a:pt x="283634" y="38100"/>
                    </a:lnTo>
                    <a:lnTo>
                      <a:pt x="254000" y="207433"/>
                    </a:lnTo>
                    <a:lnTo>
                      <a:pt x="554567" y="0"/>
                    </a:lnTo>
                    <a:lnTo>
                      <a:pt x="558800" y="135466"/>
                    </a:lnTo>
                    <a:lnTo>
                      <a:pt x="148167" y="355600"/>
                    </a:lnTo>
                    <a:lnTo>
                      <a:pt x="173567" y="190500"/>
                    </a:lnTo>
                    <a:lnTo>
                      <a:pt x="4234" y="304800"/>
                    </a:lnTo>
                    <a:lnTo>
                      <a:pt x="0" y="190500"/>
                    </a:lnTo>
                    <a:close/>
                  </a:path>
                </a:pathLst>
              </a:custGeom>
              <a:solidFill>
                <a:schemeClr val="accent4"/>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8" name="Group 227"/>
            <p:cNvGrpSpPr/>
            <p:nvPr/>
          </p:nvGrpSpPr>
          <p:grpSpPr>
            <a:xfrm>
              <a:off x="3815245" y="4876330"/>
              <a:ext cx="749300" cy="988505"/>
              <a:chOff x="3179233" y="5628195"/>
              <a:chExt cx="749300" cy="988505"/>
            </a:xfrm>
          </p:grpSpPr>
          <p:sp>
            <p:nvSpPr>
              <p:cNvPr id="229" name="Cube 228"/>
              <p:cNvSpPr/>
              <p:nvPr/>
            </p:nvSpPr>
            <p:spPr>
              <a:xfrm>
                <a:off x="3183467" y="5838823"/>
                <a:ext cx="745066" cy="777877"/>
              </a:xfrm>
              <a:prstGeom prst="cub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0" name="Parallelogram 229"/>
              <p:cNvSpPr/>
              <p:nvPr/>
            </p:nvSpPr>
            <p:spPr>
              <a:xfrm rot="18915179" flipH="1">
                <a:off x="3470858" y="5628195"/>
                <a:ext cx="376563" cy="385434"/>
              </a:xfrm>
              <a:prstGeom prst="parallelogram">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1" name="Freeform 230"/>
              <p:cNvSpPr/>
              <p:nvPr/>
            </p:nvSpPr>
            <p:spPr>
              <a:xfrm>
                <a:off x="3196166" y="5812366"/>
                <a:ext cx="516467" cy="207433"/>
              </a:xfrm>
              <a:custGeom>
                <a:avLst/>
                <a:gdLst>
                  <a:gd name="connsiteX0" fmla="*/ 198967 w 516467"/>
                  <a:gd name="connsiteY0" fmla="*/ 0 h 207433"/>
                  <a:gd name="connsiteX1" fmla="*/ 0 w 516467"/>
                  <a:gd name="connsiteY1" fmla="*/ 203200 h 207433"/>
                  <a:gd name="connsiteX2" fmla="*/ 516467 w 516467"/>
                  <a:gd name="connsiteY2" fmla="*/ 207433 h 207433"/>
                  <a:gd name="connsiteX3" fmla="*/ 198967 w 516467"/>
                  <a:gd name="connsiteY3" fmla="*/ 0 h 207433"/>
                </a:gdLst>
                <a:ahLst/>
                <a:cxnLst>
                  <a:cxn ang="0">
                    <a:pos x="connsiteX0" y="connsiteY0"/>
                  </a:cxn>
                  <a:cxn ang="0">
                    <a:pos x="connsiteX1" y="connsiteY1"/>
                  </a:cxn>
                  <a:cxn ang="0">
                    <a:pos x="connsiteX2" y="connsiteY2"/>
                  </a:cxn>
                  <a:cxn ang="0">
                    <a:pos x="connsiteX3" y="connsiteY3"/>
                  </a:cxn>
                </a:cxnLst>
                <a:rect l="l" t="t" r="r" b="b"/>
                <a:pathLst>
                  <a:path w="516467" h="207433">
                    <a:moveTo>
                      <a:pt x="198967" y="0"/>
                    </a:moveTo>
                    <a:lnTo>
                      <a:pt x="0" y="203200"/>
                    </a:lnTo>
                    <a:lnTo>
                      <a:pt x="516467" y="207433"/>
                    </a:lnTo>
                    <a:lnTo>
                      <a:pt x="198967" y="0"/>
                    </a:lnTo>
                    <a:close/>
                  </a:path>
                </a:pathLst>
              </a:cu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2" name="Freeform 231"/>
              <p:cNvSpPr/>
              <p:nvPr/>
            </p:nvSpPr>
            <p:spPr>
              <a:xfrm>
                <a:off x="3179233" y="6167967"/>
                <a:ext cx="558800" cy="355600"/>
              </a:xfrm>
              <a:custGeom>
                <a:avLst/>
                <a:gdLst>
                  <a:gd name="connsiteX0" fmla="*/ 0 w 558800"/>
                  <a:gd name="connsiteY0" fmla="*/ 190500 h 355600"/>
                  <a:gd name="connsiteX1" fmla="*/ 0 w 558800"/>
                  <a:gd name="connsiteY1" fmla="*/ 190500 h 355600"/>
                  <a:gd name="connsiteX2" fmla="*/ 67734 w 558800"/>
                  <a:gd name="connsiteY2" fmla="*/ 156633 h 355600"/>
                  <a:gd name="connsiteX3" fmla="*/ 283634 w 558800"/>
                  <a:gd name="connsiteY3" fmla="*/ 38100 h 355600"/>
                  <a:gd name="connsiteX4" fmla="*/ 254000 w 558800"/>
                  <a:gd name="connsiteY4" fmla="*/ 207433 h 355600"/>
                  <a:gd name="connsiteX5" fmla="*/ 554567 w 558800"/>
                  <a:gd name="connsiteY5" fmla="*/ 0 h 355600"/>
                  <a:gd name="connsiteX6" fmla="*/ 558800 w 558800"/>
                  <a:gd name="connsiteY6" fmla="*/ 135466 h 355600"/>
                  <a:gd name="connsiteX7" fmla="*/ 148167 w 558800"/>
                  <a:gd name="connsiteY7" fmla="*/ 355600 h 355600"/>
                  <a:gd name="connsiteX8" fmla="*/ 173567 w 558800"/>
                  <a:gd name="connsiteY8" fmla="*/ 190500 h 355600"/>
                  <a:gd name="connsiteX9" fmla="*/ 4234 w 558800"/>
                  <a:gd name="connsiteY9" fmla="*/ 304800 h 355600"/>
                  <a:gd name="connsiteX10" fmla="*/ 0 w 558800"/>
                  <a:gd name="connsiteY10" fmla="*/ 190500 h 35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8800" h="355600">
                    <a:moveTo>
                      <a:pt x="0" y="190500"/>
                    </a:moveTo>
                    <a:lnTo>
                      <a:pt x="0" y="190500"/>
                    </a:lnTo>
                    <a:lnTo>
                      <a:pt x="67734" y="156633"/>
                    </a:lnTo>
                    <a:lnTo>
                      <a:pt x="283634" y="38100"/>
                    </a:lnTo>
                    <a:lnTo>
                      <a:pt x="254000" y="207433"/>
                    </a:lnTo>
                    <a:lnTo>
                      <a:pt x="554567" y="0"/>
                    </a:lnTo>
                    <a:lnTo>
                      <a:pt x="558800" y="135466"/>
                    </a:lnTo>
                    <a:lnTo>
                      <a:pt x="148167" y="355600"/>
                    </a:lnTo>
                    <a:lnTo>
                      <a:pt x="173567" y="190500"/>
                    </a:lnTo>
                    <a:lnTo>
                      <a:pt x="4234" y="304800"/>
                    </a:lnTo>
                    <a:lnTo>
                      <a:pt x="0" y="190500"/>
                    </a:lnTo>
                    <a:close/>
                  </a:path>
                </a:pathLst>
              </a:custGeom>
              <a:solidFill>
                <a:schemeClr val="accent4"/>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3" name="Group 232"/>
            <p:cNvGrpSpPr/>
            <p:nvPr/>
          </p:nvGrpSpPr>
          <p:grpSpPr>
            <a:xfrm>
              <a:off x="4389152" y="4876330"/>
              <a:ext cx="749300" cy="988505"/>
              <a:chOff x="3179233" y="5628195"/>
              <a:chExt cx="749300" cy="988505"/>
            </a:xfrm>
          </p:grpSpPr>
          <p:sp>
            <p:nvSpPr>
              <p:cNvPr id="234" name="Cube 233"/>
              <p:cNvSpPr/>
              <p:nvPr/>
            </p:nvSpPr>
            <p:spPr>
              <a:xfrm>
                <a:off x="3183467" y="5838823"/>
                <a:ext cx="745066" cy="777877"/>
              </a:xfrm>
              <a:prstGeom prst="cub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5" name="Parallelogram 234"/>
              <p:cNvSpPr/>
              <p:nvPr/>
            </p:nvSpPr>
            <p:spPr>
              <a:xfrm rot="18915179" flipH="1">
                <a:off x="3470858" y="5628195"/>
                <a:ext cx="376563" cy="385434"/>
              </a:xfrm>
              <a:prstGeom prst="parallelogram">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6" name="Freeform 235"/>
              <p:cNvSpPr/>
              <p:nvPr/>
            </p:nvSpPr>
            <p:spPr>
              <a:xfrm>
                <a:off x="3196166" y="5812366"/>
                <a:ext cx="516467" cy="207433"/>
              </a:xfrm>
              <a:custGeom>
                <a:avLst/>
                <a:gdLst>
                  <a:gd name="connsiteX0" fmla="*/ 198967 w 516467"/>
                  <a:gd name="connsiteY0" fmla="*/ 0 h 207433"/>
                  <a:gd name="connsiteX1" fmla="*/ 0 w 516467"/>
                  <a:gd name="connsiteY1" fmla="*/ 203200 h 207433"/>
                  <a:gd name="connsiteX2" fmla="*/ 516467 w 516467"/>
                  <a:gd name="connsiteY2" fmla="*/ 207433 h 207433"/>
                  <a:gd name="connsiteX3" fmla="*/ 198967 w 516467"/>
                  <a:gd name="connsiteY3" fmla="*/ 0 h 207433"/>
                </a:gdLst>
                <a:ahLst/>
                <a:cxnLst>
                  <a:cxn ang="0">
                    <a:pos x="connsiteX0" y="connsiteY0"/>
                  </a:cxn>
                  <a:cxn ang="0">
                    <a:pos x="connsiteX1" y="connsiteY1"/>
                  </a:cxn>
                  <a:cxn ang="0">
                    <a:pos x="connsiteX2" y="connsiteY2"/>
                  </a:cxn>
                  <a:cxn ang="0">
                    <a:pos x="connsiteX3" y="connsiteY3"/>
                  </a:cxn>
                </a:cxnLst>
                <a:rect l="l" t="t" r="r" b="b"/>
                <a:pathLst>
                  <a:path w="516467" h="207433">
                    <a:moveTo>
                      <a:pt x="198967" y="0"/>
                    </a:moveTo>
                    <a:lnTo>
                      <a:pt x="0" y="203200"/>
                    </a:lnTo>
                    <a:lnTo>
                      <a:pt x="516467" y="207433"/>
                    </a:lnTo>
                    <a:lnTo>
                      <a:pt x="198967" y="0"/>
                    </a:lnTo>
                    <a:close/>
                  </a:path>
                </a:pathLst>
              </a:cu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7" name="Freeform 236"/>
              <p:cNvSpPr/>
              <p:nvPr/>
            </p:nvSpPr>
            <p:spPr>
              <a:xfrm>
                <a:off x="3179233" y="6167967"/>
                <a:ext cx="558800" cy="355600"/>
              </a:xfrm>
              <a:custGeom>
                <a:avLst/>
                <a:gdLst>
                  <a:gd name="connsiteX0" fmla="*/ 0 w 558800"/>
                  <a:gd name="connsiteY0" fmla="*/ 190500 h 355600"/>
                  <a:gd name="connsiteX1" fmla="*/ 0 w 558800"/>
                  <a:gd name="connsiteY1" fmla="*/ 190500 h 355600"/>
                  <a:gd name="connsiteX2" fmla="*/ 67734 w 558800"/>
                  <a:gd name="connsiteY2" fmla="*/ 156633 h 355600"/>
                  <a:gd name="connsiteX3" fmla="*/ 283634 w 558800"/>
                  <a:gd name="connsiteY3" fmla="*/ 38100 h 355600"/>
                  <a:gd name="connsiteX4" fmla="*/ 254000 w 558800"/>
                  <a:gd name="connsiteY4" fmla="*/ 207433 h 355600"/>
                  <a:gd name="connsiteX5" fmla="*/ 554567 w 558800"/>
                  <a:gd name="connsiteY5" fmla="*/ 0 h 355600"/>
                  <a:gd name="connsiteX6" fmla="*/ 558800 w 558800"/>
                  <a:gd name="connsiteY6" fmla="*/ 135466 h 355600"/>
                  <a:gd name="connsiteX7" fmla="*/ 148167 w 558800"/>
                  <a:gd name="connsiteY7" fmla="*/ 355600 h 355600"/>
                  <a:gd name="connsiteX8" fmla="*/ 173567 w 558800"/>
                  <a:gd name="connsiteY8" fmla="*/ 190500 h 355600"/>
                  <a:gd name="connsiteX9" fmla="*/ 4234 w 558800"/>
                  <a:gd name="connsiteY9" fmla="*/ 304800 h 355600"/>
                  <a:gd name="connsiteX10" fmla="*/ 0 w 558800"/>
                  <a:gd name="connsiteY10" fmla="*/ 190500 h 35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8800" h="355600">
                    <a:moveTo>
                      <a:pt x="0" y="190500"/>
                    </a:moveTo>
                    <a:lnTo>
                      <a:pt x="0" y="190500"/>
                    </a:lnTo>
                    <a:lnTo>
                      <a:pt x="67734" y="156633"/>
                    </a:lnTo>
                    <a:lnTo>
                      <a:pt x="283634" y="38100"/>
                    </a:lnTo>
                    <a:lnTo>
                      <a:pt x="254000" y="207433"/>
                    </a:lnTo>
                    <a:lnTo>
                      <a:pt x="554567" y="0"/>
                    </a:lnTo>
                    <a:lnTo>
                      <a:pt x="558800" y="135466"/>
                    </a:lnTo>
                    <a:lnTo>
                      <a:pt x="148167" y="355600"/>
                    </a:lnTo>
                    <a:lnTo>
                      <a:pt x="173567" y="190500"/>
                    </a:lnTo>
                    <a:lnTo>
                      <a:pt x="4234" y="304800"/>
                    </a:lnTo>
                    <a:lnTo>
                      <a:pt x="0" y="190500"/>
                    </a:lnTo>
                    <a:close/>
                  </a:path>
                </a:pathLst>
              </a:custGeom>
              <a:solidFill>
                <a:schemeClr val="accent4"/>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8" name="Group 237"/>
            <p:cNvGrpSpPr/>
            <p:nvPr/>
          </p:nvGrpSpPr>
          <p:grpSpPr>
            <a:xfrm>
              <a:off x="3045535" y="5092999"/>
              <a:ext cx="749300" cy="988505"/>
              <a:chOff x="3179233" y="5628195"/>
              <a:chExt cx="749300" cy="988505"/>
            </a:xfrm>
          </p:grpSpPr>
          <p:sp>
            <p:nvSpPr>
              <p:cNvPr id="239" name="Cube 238"/>
              <p:cNvSpPr/>
              <p:nvPr/>
            </p:nvSpPr>
            <p:spPr>
              <a:xfrm>
                <a:off x="3183467" y="5838823"/>
                <a:ext cx="745066" cy="777877"/>
              </a:xfrm>
              <a:prstGeom prst="cub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0" name="Parallelogram 239"/>
              <p:cNvSpPr/>
              <p:nvPr/>
            </p:nvSpPr>
            <p:spPr>
              <a:xfrm rot="18915179" flipH="1">
                <a:off x="3470858" y="5628195"/>
                <a:ext cx="376563" cy="385434"/>
              </a:xfrm>
              <a:prstGeom prst="parallelogram">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1" name="Freeform 240"/>
              <p:cNvSpPr/>
              <p:nvPr/>
            </p:nvSpPr>
            <p:spPr>
              <a:xfrm>
                <a:off x="3196166" y="5812366"/>
                <a:ext cx="516467" cy="207433"/>
              </a:xfrm>
              <a:custGeom>
                <a:avLst/>
                <a:gdLst>
                  <a:gd name="connsiteX0" fmla="*/ 198967 w 516467"/>
                  <a:gd name="connsiteY0" fmla="*/ 0 h 207433"/>
                  <a:gd name="connsiteX1" fmla="*/ 0 w 516467"/>
                  <a:gd name="connsiteY1" fmla="*/ 203200 h 207433"/>
                  <a:gd name="connsiteX2" fmla="*/ 516467 w 516467"/>
                  <a:gd name="connsiteY2" fmla="*/ 207433 h 207433"/>
                  <a:gd name="connsiteX3" fmla="*/ 198967 w 516467"/>
                  <a:gd name="connsiteY3" fmla="*/ 0 h 207433"/>
                </a:gdLst>
                <a:ahLst/>
                <a:cxnLst>
                  <a:cxn ang="0">
                    <a:pos x="connsiteX0" y="connsiteY0"/>
                  </a:cxn>
                  <a:cxn ang="0">
                    <a:pos x="connsiteX1" y="connsiteY1"/>
                  </a:cxn>
                  <a:cxn ang="0">
                    <a:pos x="connsiteX2" y="connsiteY2"/>
                  </a:cxn>
                  <a:cxn ang="0">
                    <a:pos x="connsiteX3" y="connsiteY3"/>
                  </a:cxn>
                </a:cxnLst>
                <a:rect l="l" t="t" r="r" b="b"/>
                <a:pathLst>
                  <a:path w="516467" h="207433">
                    <a:moveTo>
                      <a:pt x="198967" y="0"/>
                    </a:moveTo>
                    <a:lnTo>
                      <a:pt x="0" y="203200"/>
                    </a:lnTo>
                    <a:lnTo>
                      <a:pt x="516467" y="207433"/>
                    </a:lnTo>
                    <a:lnTo>
                      <a:pt x="198967" y="0"/>
                    </a:lnTo>
                    <a:close/>
                  </a:path>
                </a:pathLst>
              </a:cu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2" name="Freeform 241"/>
              <p:cNvSpPr/>
              <p:nvPr/>
            </p:nvSpPr>
            <p:spPr>
              <a:xfrm>
                <a:off x="3179233" y="6167967"/>
                <a:ext cx="558800" cy="355600"/>
              </a:xfrm>
              <a:custGeom>
                <a:avLst/>
                <a:gdLst>
                  <a:gd name="connsiteX0" fmla="*/ 0 w 558800"/>
                  <a:gd name="connsiteY0" fmla="*/ 190500 h 355600"/>
                  <a:gd name="connsiteX1" fmla="*/ 0 w 558800"/>
                  <a:gd name="connsiteY1" fmla="*/ 190500 h 355600"/>
                  <a:gd name="connsiteX2" fmla="*/ 67734 w 558800"/>
                  <a:gd name="connsiteY2" fmla="*/ 156633 h 355600"/>
                  <a:gd name="connsiteX3" fmla="*/ 283634 w 558800"/>
                  <a:gd name="connsiteY3" fmla="*/ 38100 h 355600"/>
                  <a:gd name="connsiteX4" fmla="*/ 254000 w 558800"/>
                  <a:gd name="connsiteY4" fmla="*/ 207433 h 355600"/>
                  <a:gd name="connsiteX5" fmla="*/ 554567 w 558800"/>
                  <a:gd name="connsiteY5" fmla="*/ 0 h 355600"/>
                  <a:gd name="connsiteX6" fmla="*/ 558800 w 558800"/>
                  <a:gd name="connsiteY6" fmla="*/ 135466 h 355600"/>
                  <a:gd name="connsiteX7" fmla="*/ 148167 w 558800"/>
                  <a:gd name="connsiteY7" fmla="*/ 355600 h 355600"/>
                  <a:gd name="connsiteX8" fmla="*/ 173567 w 558800"/>
                  <a:gd name="connsiteY8" fmla="*/ 190500 h 355600"/>
                  <a:gd name="connsiteX9" fmla="*/ 4234 w 558800"/>
                  <a:gd name="connsiteY9" fmla="*/ 304800 h 355600"/>
                  <a:gd name="connsiteX10" fmla="*/ 0 w 558800"/>
                  <a:gd name="connsiteY10" fmla="*/ 190500 h 35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8800" h="355600">
                    <a:moveTo>
                      <a:pt x="0" y="190500"/>
                    </a:moveTo>
                    <a:lnTo>
                      <a:pt x="0" y="190500"/>
                    </a:lnTo>
                    <a:lnTo>
                      <a:pt x="67734" y="156633"/>
                    </a:lnTo>
                    <a:lnTo>
                      <a:pt x="283634" y="38100"/>
                    </a:lnTo>
                    <a:lnTo>
                      <a:pt x="254000" y="207433"/>
                    </a:lnTo>
                    <a:lnTo>
                      <a:pt x="554567" y="0"/>
                    </a:lnTo>
                    <a:lnTo>
                      <a:pt x="558800" y="135466"/>
                    </a:lnTo>
                    <a:lnTo>
                      <a:pt x="148167" y="355600"/>
                    </a:lnTo>
                    <a:lnTo>
                      <a:pt x="173567" y="190500"/>
                    </a:lnTo>
                    <a:lnTo>
                      <a:pt x="4234" y="304800"/>
                    </a:lnTo>
                    <a:lnTo>
                      <a:pt x="0" y="190500"/>
                    </a:lnTo>
                    <a:close/>
                  </a:path>
                </a:pathLst>
              </a:custGeom>
              <a:solidFill>
                <a:schemeClr val="accent4"/>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3" name="Group 242"/>
            <p:cNvGrpSpPr/>
            <p:nvPr/>
          </p:nvGrpSpPr>
          <p:grpSpPr>
            <a:xfrm>
              <a:off x="3623673" y="5092999"/>
              <a:ext cx="749300" cy="988505"/>
              <a:chOff x="3179233" y="5628195"/>
              <a:chExt cx="749300" cy="988505"/>
            </a:xfrm>
          </p:grpSpPr>
          <p:sp>
            <p:nvSpPr>
              <p:cNvPr id="244" name="Cube 243"/>
              <p:cNvSpPr/>
              <p:nvPr/>
            </p:nvSpPr>
            <p:spPr>
              <a:xfrm>
                <a:off x="3183467" y="5838823"/>
                <a:ext cx="745066" cy="777877"/>
              </a:xfrm>
              <a:prstGeom prst="cub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5" name="Parallelogram 244"/>
              <p:cNvSpPr/>
              <p:nvPr/>
            </p:nvSpPr>
            <p:spPr>
              <a:xfrm rot="18915179" flipH="1">
                <a:off x="3470858" y="5628195"/>
                <a:ext cx="376563" cy="385434"/>
              </a:xfrm>
              <a:prstGeom prst="parallelogram">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6" name="Freeform 245"/>
              <p:cNvSpPr/>
              <p:nvPr/>
            </p:nvSpPr>
            <p:spPr>
              <a:xfrm>
                <a:off x="3196166" y="5812366"/>
                <a:ext cx="516467" cy="207433"/>
              </a:xfrm>
              <a:custGeom>
                <a:avLst/>
                <a:gdLst>
                  <a:gd name="connsiteX0" fmla="*/ 198967 w 516467"/>
                  <a:gd name="connsiteY0" fmla="*/ 0 h 207433"/>
                  <a:gd name="connsiteX1" fmla="*/ 0 w 516467"/>
                  <a:gd name="connsiteY1" fmla="*/ 203200 h 207433"/>
                  <a:gd name="connsiteX2" fmla="*/ 516467 w 516467"/>
                  <a:gd name="connsiteY2" fmla="*/ 207433 h 207433"/>
                  <a:gd name="connsiteX3" fmla="*/ 198967 w 516467"/>
                  <a:gd name="connsiteY3" fmla="*/ 0 h 207433"/>
                </a:gdLst>
                <a:ahLst/>
                <a:cxnLst>
                  <a:cxn ang="0">
                    <a:pos x="connsiteX0" y="connsiteY0"/>
                  </a:cxn>
                  <a:cxn ang="0">
                    <a:pos x="connsiteX1" y="connsiteY1"/>
                  </a:cxn>
                  <a:cxn ang="0">
                    <a:pos x="connsiteX2" y="connsiteY2"/>
                  </a:cxn>
                  <a:cxn ang="0">
                    <a:pos x="connsiteX3" y="connsiteY3"/>
                  </a:cxn>
                </a:cxnLst>
                <a:rect l="l" t="t" r="r" b="b"/>
                <a:pathLst>
                  <a:path w="516467" h="207433">
                    <a:moveTo>
                      <a:pt x="198967" y="0"/>
                    </a:moveTo>
                    <a:lnTo>
                      <a:pt x="0" y="203200"/>
                    </a:lnTo>
                    <a:lnTo>
                      <a:pt x="516467" y="207433"/>
                    </a:lnTo>
                    <a:lnTo>
                      <a:pt x="198967" y="0"/>
                    </a:lnTo>
                    <a:close/>
                  </a:path>
                </a:pathLst>
              </a:cu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7" name="Freeform 246"/>
              <p:cNvSpPr/>
              <p:nvPr/>
            </p:nvSpPr>
            <p:spPr>
              <a:xfrm>
                <a:off x="3179233" y="6167967"/>
                <a:ext cx="558800" cy="355600"/>
              </a:xfrm>
              <a:custGeom>
                <a:avLst/>
                <a:gdLst>
                  <a:gd name="connsiteX0" fmla="*/ 0 w 558800"/>
                  <a:gd name="connsiteY0" fmla="*/ 190500 h 355600"/>
                  <a:gd name="connsiteX1" fmla="*/ 0 w 558800"/>
                  <a:gd name="connsiteY1" fmla="*/ 190500 h 355600"/>
                  <a:gd name="connsiteX2" fmla="*/ 67734 w 558800"/>
                  <a:gd name="connsiteY2" fmla="*/ 156633 h 355600"/>
                  <a:gd name="connsiteX3" fmla="*/ 283634 w 558800"/>
                  <a:gd name="connsiteY3" fmla="*/ 38100 h 355600"/>
                  <a:gd name="connsiteX4" fmla="*/ 254000 w 558800"/>
                  <a:gd name="connsiteY4" fmla="*/ 207433 h 355600"/>
                  <a:gd name="connsiteX5" fmla="*/ 554567 w 558800"/>
                  <a:gd name="connsiteY5" fmla="*/ 0 h 355600"/>
                  <a:gd name="connsiteX6" fmla="*/ 558800 w 558800"/>
                  <a:gd name="connsiteY6" fmla="*/ 135466 h 355600"/>
                  <a:gd name="connsiteX7" fmla="*/ 148167 w 558800"/>
                  <a:gd name="connsiteY7" fmla="*/ 355600 h 355600"/>
                  <a:gd name="connsiteX8" fmla="*/ 173567 w 558800"/>
                  <a:gd name="connsiteY8" fmla="*/ 190500 h 355600"/>
                  <a:gd name="connsiteX9" fmla="*/ 4234 w 558800"/>
                  <a:gd name="connsiteY9" fmla="*/ 304800 h 355600"/>
                  <a:gd name="connsiteX10" fmla="*/ 0 w 558800"/>
                  <a:gd name="connsiteY10" fmla="*/ 190500 h 35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8800" h="355600">
                    <a:moveTo>
                      <a:pt x="0" y="190500"/>
                    </a:moveTo>
                    <a:lnTo>
                      <a:pt x="0" y="190500"/>
                    </a:lnTo>
                    <a:lnTo>
                      <a:pt x="67734" y="156633"/>
                    </a:lnTo>
                    <a:lnTo>
                      <a:pt x="283634" y="38100"/>
                    </a:lnTo>
                    <a:lnTo>
                      <a:pt x="254000" y="207433"/>
                    </a:lnTo>
                    <a:lnTo>
                      <a:pt x="554567" y="0"/>
                    </a:lnTo>
                    <a:lnTo>
                      <a:pt x="558800" y="135466"/>
                    </a:lnTo>
                    <a:lnTo>
                      <a:pt x="148167" y="355600"/>
                    </a:lnTo>
                    <a:lnTo>
                      <a:pt x="173567" y="190500"/>
                    </a:lnTo>
                    <a:lnTo>
                      <a:pt x="4234" y="304800"/>
                    </a:lnTo>
                    <a:lnTo>
                      <a:pt x="0" y="190500"/>
                    </a:lnTo>
                    <a:close/>
                  </a:path>
                </a:pathLst>
              </a:custGeom>
              <a:solidFill>
                <a:schemeClr val="accent4"/>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8" name="Group 247"/>
            <p:cNvGrpSpPr/>
            <p:nvPr/>
          </p:nvGrpSpPr>
          <p:grpSpPr>
            <a:xfrm>
              <a:off x="4197580" y="5092999"/>
              <a:ext cx="749300" cy="988505"/>
              <a:chOff x="3179233" y="5628195"/>
              <a:chExt cx="749300" cy="988505"/>
            </a:xfrm>
          </p:grpSpPr>
          <p:sp>
            <p:nvSpPr>
              <p:cNvPr id="249" name="Cube 248"/>
              <p:cNvSpPr/>
              <p:nvPr/>
            </p:nvSpPr>
            <p:spPr>
              <a:xfrm>
                <a:off x="3183467" y="5838823"/>
                <a:ext cx="745066" cy="777877"/>
              </a:xfrm>
              <a:prstGeom prst="cub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Parallelogram 249"/>
              <p:cNvSpPr/>
              <p:nvPr/>
            </p:nvSpPr>
            <p:spPr>
              <a:xfrm rot="18915179" flipH="1">
                <a:off x="3470858" y="5628195"/>
                <a:ext cx="376563" cy="385434"/>
              </a:xfrm>
              <a:prstGeom prst="parallelogram">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1" name="Freeform 250"/>
              <p:cNvSpPr/>
              <p:nvPr/>
            </p:nvSpPr>
            <p:spPr>
              <a:xfrm>
                <a:off x="3196166" y="5812366"/>
                <a:ext cx="516467" cy="207433"/>
              </a:xfrm>
              <a:custGeom>
                <a:avLst/>
                <a:gdLst>
                  <a:gd name="connsiteX0" fmla="*/ 198967 w 516467"/>
                  <a:gd name="connsiteY0" fmla="*/ 0 h 207433"/>
                  <a:gd name="connsiteX1" fmla="*/ 0 w 516467"/>
                  <a:gd name="connsiteY1" fmla="*/ 203200 h 207433"/>
                  <a:gd name="connsiteX2" fmla="*/ 516467 w 516467"/>
                  <a:gd name="connsiteY2" fmla="*/ 207433 h 207433"/>
                  <a:gd name="connsiteX3" fmla="*/ 198967 w 516467"/>
                  <a:gd name="connsiteY3" fmla="*/ 0 h 207433"/>
                </a:gdLst>
                <a:ahLst/>
                <a:cxnLst>
                  <a:cxn ang="0">
                    <a:pos x="connsiteX0" y="connsiteY0"/>
                  </a:cxn>
                  <a:cxn ang="0">
                    <a:pos x="connsiteX1" y="connsiteY1"/>
                  </a:cxn>
                  <a:cxn ang="0">
                    <a:pos x="connsiteX2" y="connsiteY2"/>
                  </a:cxn>
                  <a:cxn ang="0">
                    <a:pos x="connsiteX3" y="connsiteY3"/>
                  </a:cxn>
                </a:cxnLst>
                <a:rect l="l" t="t" r="r" b="b"/>
                <a:pathLst>
                  <a:path w="516467" h="207433">
                    <a:moveTo>
                      <a:pt x="198967" y="0"/>
                    </a:moveTo>
                    <a:lnTo>
                      <a:pt x="0" y="203200"/>
                    </a:lnTo>
                    <a:lnTo>
                      <a:pt x="516467" y="207433"/>
                    </a:lnTo>
                    <a:lnTo>
                      <a:pt x="198967" y="0"/>
                    </a:lnTo>
                    <a:close/>
                  </a:path>
                </a:pathLst>
              </a:cu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Freeform 251"/>
              <p:cNvSpPr/>
              <p:nvPr/>
            </p:nvSpPr>
            <p:spPr>
              <a:xfrm>
                <a:off x="3179233" y="6167967"/>
                <a:ext cx="558800" cy="355600"/>
              </a:xfrm>
              <a:custGeom>
                <a:avLst/>
                <a:gdLst>
                  <a:gd name="connsiteX0" fmla="*/ 0 w 558800"/>
                  <a:gd name="connsiteY0" fmla="*/ 190500 h 355600"/>
                  <a:gd name="connsiteX1" fmla="*/ 0 w 558800"/>
                  <a:gd name="connsiteY1" fmla="*/ 190500 h 355600"/>
                  <a:gd name="connsiteX2" fmla="*/ 67734 w 558800"/>
                  <a:gd name="connsiteY2" fmla="*/ 156633 h 355600"/>
                  <a:gd name="connsiteX3" fmla="*/ 283634 w 558800"/>
                  <a:gd name="connsiteY3" fmla="*/ 38100 h 355600"/>
                  <a:gd name="connsiteX4" fmla="*/ 254000 w 558800"/>
                  <a:gd name="connsiteY4" fmla="*/ 207433 h 355600"/>
                  <a:gd name="connsiteX5" fmla="*/ 554567 w 558800"/>
                  <a:gd name="connsiteY5" fmla="*/ 0 h 355600"/>
                  <a:gd name="connsiteX6" fmla="*/ 558800 w 558800"/>
                  <a:gd name="connsiteY6" fmla="*/ 135466 h 355600"/>
                  <a:gd name="connsiteX7" fmla="*/ 148167 w 558800"/>
                  <a:gd name="connsiteY7" fmla="*/ 355600 h 355600"/>
                  <a:gd name="connsiteX8" fmla="*/ 173567 w 558800"/>
                  <a:gd name="connsiteY8" fmla="*/ 190500 h 355600"/>
                  <a:gd name="connsiteX9" fmla="*/ 4234 w 558800"/>
                  <a:gd name="connsiteY9" fmla="*/ 304800 h 355600"/>
                  <a:gd name="connsiteX10" fmla="*/ 0 w 558800"/>
                  <a:gd name="connsiteY10" fmla="*/ 190500 h 35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8800" h="355600">
                    <a:moveTo>
                      <a:pt x="0" y="190500"/>
                    </a:moveTo>
                    <a:lnTo>
                      <a:pt x="0" y="190500"/>
                    </a:lnTo>
                    <a:lnTo>
                      <a:pt x="67734" y="156633"/>
                    </a:lnTo>
                    <a:lnTo>
                      <a:pt x="283634" y="38100"/>
                    </a:lnTo>
                    <a:lnTo>
                      <a:pt x="254000" y="207433"/>
                    </a:lnTo>
                    <a:lnTo>
                      <a:pt x="554567" y="0"/>
                    </a:lnTo>
                    <a:lnTo>
                      <a:pt x="558800" y="135466"/>
                    </a:lnTo>
                    <a:lnTo>
                      <a:pt x="148167" y="355600"/>
                    </a:lnTo>
                    <a:lnTo>
                      <a:pt x="173567" y="190500"/>
                    </a:lnTo>
                    <a:lnTo>
                      <a:pt x="4234" y="304800"/>
                    </a:lnTo>
                    <a:lnTo>
                      <a:pt x="0" y="190500"/>
                    </a:lnTo>
                    <a:close/>
                  </a:path>
                </a:pathLst>
              </a:custGeom>
              <a:solidFill>
                <a:schemeClr val="accent4"/>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55" name="Group 254"/>
          <p:cNvGrpSpPr/>
          <p:nvPr/>
        </p:nvGrpSpPr>
        <p:grpSpPr>
          <a:xfrm>
            <a:off x="1611932" y="5397526"/>
            <a:ext cx="2224573" cy="1010094"/>
            <a:chOff x="1648805" y="5490137"/>
            <a:chExt cx="2224573" cy="1010094"/>
          </a:xfrm>
        </p:grpSpPr>
        <p:sp>
          <p:nvSpPr>
            <p:cNvPr id="40" name="Cube 39"/>
            <p:cNvSpPr/>
            <p:nvPr/>
          </p:nvSpPr>
          <p:spPr>
            <a:xfrm>
              <a:off x="1648805" y="5490137"/>
              <a:ext cx="2224573" cy="1010094"/>
            </a:xfrm>
            <a:prstGeom prst="cube">
              <a:avLst/>
            </a:prstGeom>
            <a:solidFill>
              <a:schemeClr val="bg1">
                <a:lumMod val="95000"/>
              </a:schemeClr>
            </a:solid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26" name="Picture 2" descr="Spork, MW, White, PP, 14cm W:2.5g - Amercare - OLD"/>
            <p:cNvPicPr>
              <a:picLocks noChangeAspect="1" noChangeArrowheads="1"/>
            </p:cNvPicPr>
            <p:nvPr/>
          </p:nvPicPr>
          <p:blipFill rotWithShape="1">
            <a:blip r:embed="rId2" cstate="email">
              <a:extLst>
                <a:ext uri="{BEBA8EAE-BF5A-486C-A8C5-ECC9F3942E4B}">
                  <a14:imgProps xmlns:a14="http://schemas.microsoft.com/office/drawing/2010/main">
                    <a14:imgLayer r:embed="rId3">
                      <a14:imgEffect>
                        <a14:backgroundRemoval t="1667" b="99667" l="10000" r="90000">
                          <a14:foregroundMark x1="44000" y1="12000" x2="51000" y2="37667"/>
                          <a14:foregroundMark x1="50667" y1="37667" x2="49333" y2="96667"/>
                        </a14:backgroundRemoval>
                      </a14:imgEffect>
                      <a14:imgEffect>
                        <a14:artisticPhotocopy/>
                      </a14:imgEffect>
                    </a14:imgLayer>
                  </a14:imgProps>
                </a:ext>
                <a:ext uri="{28A0092B-C50C-407E-A947-70E740481C1C}">
                  <a14:useLocalDpi xmlns:a14="http://schemas.microsoft.com/office/drawing/2010/main"/>
                </a:ext>
              </a:extLst>
            </a:blip>
            <a:srcRect l="36795" t="-960" r="37285" b="960"/>
            <a:stretch/>
          </p:blipFill>
          <p:spPr bwMode="auto">
            <a:xfrm rot="17832923" flipH="1">
              <a:off x="2511502" y="5593433"/>
              <a:ext cx="278512" cy="1074505"/>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024" name="Group 1023"/>
          <p:cNvGrpSpPr/>
          <p:nvPr/>
        </p:nvGrpSpPr>
        <p:grpSpPr>
          <a:xfrm>
            <a:off x="5657308" y="4755730"/>
            <a:ext cx="1737360" cy="1667538"/>
            <a:chOff x="5474428" y="4888486"/>
            <a:chExt cx="1737360" cy="1667538"/>
          </a:xfrm>
        </p:grpSpPr>
        <p:sp>
          <p:nvSpPr>
            <p:cNvPr id="254" name="Cube 253"/>
            <p:cNvSpPr/>
            <p:nvPr/>
          </p:nvSpPr>
          <p:spPr>
            <a:xfrm flipH="1">
              <a:off x="5474428" y="4888486"/>
              <a:ext cx="1737360" cy="1667538"/>
            </a:xfrm>
            <a:prstGeom prst="cube">
              <a:avLst>
                <a:gd name="adj" fmla="val 16775"/>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28" name="Picture 4" descr="Amazon.com : Cheerios Bowlpak Cereal, 1 Ounce (Pack of 96) : Grocery &amp;  Gourmet Food"/>
            <p:cNvPicPr>
              <a:picLocks noChangeAspect="1" noChangeArrowheads="1"/>
            </p:cNvPicPr>
            <p:nvPr/>
          </p:nvPicPr>
          <p:blipFill>
            <a:blip r:embed="rId4" cstate="email">
              <a:extLst>
                <a:ext uri="{BEBA8EAE-BF5A-486C-A8C5-ECC9F3942E4B}">
                  <a14:imgProps xmlns:a14="http://schemas.microsoft.com/office/drawing/2010/main">
                    <a14:imgLayer r:embed="rId5">
                      <a14:imgEffect>
                        <a14:backgroundRemoval t="9720" b="89838" l="5449" r="97202">
                          <a14:foregroundMark x1="90722" y1="14433" x2="94698" y2="75552"/>
                          <a14:foregroundMark x1="11929" y1="12960" x2="11340" y2="23122"/>
                          <a14:foregroundMark x1="27982" y1="33726" x2="21060" y2="56701"/>
                          <a14:foregroundMark x1="69367" y1="38439" x2="83063" y2="64801"/>
                          <a14:foregroundMark x1="55523" y1="38439" x2="52135" y2="59057"/>
                          <a14:backgroundMark x1="91753" y1="15758" x2="96024" y2="78203"/>
                        </a14:backgroundRemoval>
                      </a14:imgEffect>
                      <a14:imgEffect>
                        <a14:artisticCrisscrossEtching/>
                      </a14:imgEffect>
                    </a14:imgLayer>
                  </a14:imgProps>
                </a:ext>
                <a:ext uri="{28A0092B-C50C-407E-A947-70E740481C1C}">
                  <a14:useLocalDpi xmlns:a14="http://schemas.microsoft.com/office/drawing/2010/main"/>
                </a:ext>
              </a:extLst>
            </a:blip>
            <a:srcRect/>
            <a:stretch>
              <a:fillRect/>
            </a:stretch>
          </p:blipFill>
          <p:spPr bwMode="auto">
            <a:xfrm>
              <a:off x="6074499" y="5447723"/>
              <a:ext cx="795487" cy="795487"/>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19471738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55"/>
                                        </p:tgtEl>
                                        <p:attrNameLst>
                                          <p:attrName>style.visibility</p:attrName>
                                        </p:attrNameLst>
                                      </p:cBhvr>
                                      <p:to>
                                        <p:strVal val="visible"/>
                                      </p:to>
                                    </p:set>
                                    <p:anim calcmode="lin" valueType="num">
                                      <p:cBhvr additive="base">
                                        <p:cTn id="7" dur="500" fill="hold"/>
                                        <p:tgtEl>
                                          <p:spTgt spid="255"/>
                                        </p:tgtEl>
                                        <p:attrNameLst>
                                          <p:attrName>ppt_x</p:attrName>
                                        </p:attrNameLst>
                                      </p:cBhvr>
                                      <p:tavLst>
                                        <p:tav tm="0">
                                          <p:val>
                                            <p:strVal val="#ppt_x"/>
                                          </p:val>
                                        </p:tav>
                                        <p:tav tm="100000">
                                          <p:val>
                                            <p:strVal val="#ppt_x"/>
                                          </p:val>
                                        </p:tav>
                                      </p:tavLst>
                                    </p:anim>
                                    <p:anim calcmode="lin" valueType="num">
                                      <p:cBhvr additive="base">
                                        <p:cTn id="8" dur="500" fill="hold"/>
                                        <p:tgtEl>
                                          <p:spTgt spid="25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53"/>
                                        </p:tgtEl>
                                        <p:attrNameLst>
                                          <p:attrName>style.visibility</p:attrName>
                                        </p:attrNameLst>
                                      </p:cBhvr>
                                      <p:to>
                                        <p:strVal val="visible"/>
                                      </p:to>
                                    </p:set>
                                    <p:anim calcmode="lin" valueType="num">
                                      <p:cBhvr additive="base">
                                        <p:cTn id="11" dur="500" fill="hold"/>
                                        <p:tgtEl>
                                          <p:spTgt spid="253"/>
                                        </p:tgtEl>
                                        <p:attrNameLst>
                                          <p:attrName>ppt_x</p:attrName>
                                        </p:attrNameLst>
                                      </p:cBhvr>
                                      <p:tavLst>
                                        <p:tav tm="0">
                                          <p:val>
                                            <p:strVal val="#ppt_x"/>
                                          </p:val>
                                        </p:tav>
                                        <p:tav tm="100000">
                                          <p:val>
                                            <p:strVal val="#ppt_x"/>
                                          </p:val>
                                        </p:tav>
                                      </p:tavLst>
                                    </p:anim>
                                    <p:anim calcmode="lin" valueType="num">
                                      <p:cBhvr additive="base">
                                        <p:cTn id="12" dur="500" fill="hold"/>
                                        <p:tgtEl>
                                          <p:spTgt spid="253"/>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024"/>
                                        </p:tgtEl>
                                        <p:attrNameLst>
                                          <p:attrName>style.visibility</p:attrName>
                                        </p:attrNameLst>
                                      </p:cBhvr>
                                      <p:to>
                                        <p:strVal val="visible"/>
                                      </p:to>
                                    </p:set>
                                    <p:anim calcmode="lin" valueType="num">
                                      <p:cBhvr additive="base">
                                        <p:cTn id="15" dur="500" fill="hold"/>
                                        <p:tgtEl>
                                          <p:spTgt spid="1024"/>
                                        </p:tgtEl>
                                        <p:attrNameLst>
                                          <p:attrName>ppt_x</p:attrName>
                                        </p:attrNameLst>
                                      </p:cBhvr>
                                      <p:tavLst>
                                        <p:tav tm="0">
                                          <p:val>
                                            <p:strVal val="#ppt_x"/>
                                          </p:val>
                                        </p:tav>
                                        <p:tav tm="100000">
                                          <p:val>
                                            <p:strVal val="#ppt_x"/>
                                          </p:val>
                                        </p:tav>
                                      </p:tavLst>
                                    </p:anim>
                                    <p:anim calcmode="lin" valueType="num">
                                      <p:cBhvr additive="base">
                                        <p:cTn id="16" dur="500" fill="hold"/>
                                        <p:tgtEl>
                                          <p:spTgt spid="10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89233" y="151860"/>
            <a:ext cx="1420722" cy="495625"/>
          </a:xfrm>
        </p:spPr>
        <p:txBody>
          <a:bodyPr>
            <a:normAutofit/>
          </a:bodyPr>
          <a:lstStyle/>
          <a:p>
            <a:r>
              <a:rPr lang="en-US" sz="2400" b="1" dirty="0">
                <a:latin typeface="Calibri" panose="020F0502020204030204" pitchFamily="34" charset="0"/>
                <a:cs typeface="Calibri" panose="020F0502020204030204" pitchFamily="34" charset="0"/>
              </a:rPr>
              <a:t>Activity 2</a:t>
            </a:r>
          </a:p>
        </p:txBody>
      </p:sp>
      <p:grpSp>
        <p:nvGrpSpPr>
          <p:cNvPr id="253" name="Group 252"/>
          <p:cNvGrpSpPr/>
          <p:nvPr/>
        </p:nvGrpSpPr>
        <p:grpSpPr>
          <a:xfrm>
            <a:off x="4070884" y="5530300"/>
            <a:ext cx="1189626" cy="1059501"/>
            <a:chOff x="3045535" y="4701395"/>
            <a:chExt cx="2283899" cy="2034079"/>
          </a:xfrm>
        </p:grpSpPr>
        <p:grpSp>
          <p:nvGrpSpPr>
            <p:cNvPr id="167" name="Group 166"/>
            <p:cNvGrpSpPr/>
            <p:nvPr/>
          </p:nvGrpSpPr>
          <p:grpSpPr>
            <a:xfrm>
              <a:off x="3428089" y="5355365"/>
              <a:ext cx="749300" cy="988505"/>
              <a:chOff x="3179233" y="5628195"/>
              <a:chExt cx="749300" cy="988505"/>
            </a:xfrm>
          </p:grpSpPr>
          <p:sp>
            <p:nvSpPr>
              <p:cNvPr id="162" name="Cube 161"/>
              <p:cNvSpPr/>
              <p:nvPr/>
            </p:nvSpPr>
            <p:spPr>
              <a:xfrm>
                <a:off x="3183467" y="5838823"/>
                <a:ext cx="745066" cy="777877"/>
              </a:xfrm>
              <a:prstGeom prst="cub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Parallelogram 162"/>
              <p:cNvSpPr/>
              <p:nvPr/>
            </p:nvSpPr>
            <p:spPr>
              <a:xfrm rot="18915179" flipH="1">
                <a:off x="3470858" y="5628195"/>
                <a:ext cx="376563" cy="385434"/>
              </a:xfrm>
              <a:prstGeom prst="parallelogram">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Freeform 164"/>
              <p:cNvSpPr/>
              <p:nvPr/>
            </p:nvSpPr>
            <p:spPr>
              <a:xfrm>
                <a:off x="3196166" y="5812366"/>
                <a:ext cx="516467" cy="207433"/>
              </a:xfrm>
              <a:custGeom>
                <a:avLst/>
                <a:gdLst>
                  <a:gd name="connsiteX0" fmla="*/ 198967 w 516467"/>
                  <a:gd name="connsiteY0" fmla="*/ 0 h 207433"/>
                  <a:gd name="connsiteX1" fmla="*/ 0 w 516467"/>
                  <a:gd name="connsiteY1" fmla="*/ 203200 h 207433"/>
                  <a:gd name="connsiteX2" fmla="*/ 516467 w 516467"/>
                  <a:gd name="connsiteY2" fmla="*/ 207433 h 207433"/>
                  <a:gd name="connsiteX3" fmla="*/ 198967 w 516467"/>
                  <a:gd name="connsiteY3" fmla="*/ 0 h 207433"/>
                </a:gdLst>
                <a:ahLst/>
                <a:cxnLst>
                  <a:cxn ang="0">
                    <a:pos x="connsiteX0" y="connsiteY0"/>
                  </a:cxn>
                  <a:cxn ang="0">
                    <a:pos x="connsiteX1" y="connsiteY1"/>
                  </a:cxn>
                  <a:cxn ang="0">
                    <a:pos x="connsiteX2" y="connsiteY2"/>
                  </a:cxn>
                  <a:cxn ang="0">
                    <a:pos x="connsiteX3" y="connsiteY3"/>
                  </a:cxn>
                </a:cxnLst>
                <a:rect l="l" t="t" r="r" b="b"/>
                <a:pathLst>
                  <a:path w="516467" h="207433">
                    <a:moveTo>
                      <a:pt x="198967" y="0"/>
                    </a:moveTo>
                    <a:lnTo>
                      <a:pt x="0" y="203200"/>
                    </a:lnTo>
                    <a:lnTo>
                      <a:pt x="516467" y="207433"/>
                    </a:lnTo>
                    <a:lnTo>
                      <a:pt x="198967" y="0"/>
                    </a:lnTo>
                    <a:close/>
                  </a:path>
                </a:pathLst>
              </a:cu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165"/>
              <p:cNvSpPr/>
              <p:nvPr/>
            </p:nvSpPr>
            <p:spPr>
              <a:xfrm>
                <a:off x="3179233" y="6167967"/>
                <a:ext cx="558800" cy="355600"/>
              </a:xfrm>
              <a:custGeom>
                <a:avLst/>
                <a:gdLst>
                  <a:gd name="connsiteX0" fmla="*/ 0 w 558800"/>
                  <a:gd name="connsiteY0" fmla="*/ 190500 h 355600"/>
                  <a:gd name="connsiteX1" fmla="*/ 0 w 558800"/>
                  <a:gd name="connsiteY1" fmla="*/ 190500 h 355600"/>
                  <a:gd name="connsiteX2" fmla="*/ 67734 w 558800"/>
                  <a:gd name="connsiteY2" fmla="*/ 156633 h 355600"/>
                  <a:gd name="connsiteX3" fmla="*/ 283634 w 558800"/>
                  <a:gd name="connsiteY3" fmla="*/ 38100 h 355600"/>
                  <a:gd name="connsiteX4" fmla="*/ 254000 w 558800"/>
                  <a:gd name="connsiteY4" fmla="*/ 207433 h 355600"/>
                  <a:gd name="connsiteX5" fmla="*/ 554567 w 558800"/>
                  <a:gd name="connsiteY5" fmla="*/ 0 h 355600"/>
                  <a:gd name="connsiteX6" fmla="*/ 558800 w 558800"/>
                  <a:gd name="connsiteY6" fmla="*/ 135466 h 355600"/>
                  <a:gd name="connsiteX7" fmla="*/ 148167 w 558800"/>
                  <a:gd name="connsiteY7" fmla="*/ 355600 h 355600"/>
                  <a:gd name="connsiteX8" fmla="*/ 173567 w 558800"/>
                  <a:gd name="connsiteY8" fmla="*/ 190500 h 355600"/>
                  <a:gd name="connsiteX9" fmla="*/ 4234 w 558800"/>
                  <a:gd name="connsiteY9" fmla="*/ 304800 h 355600"/>
                  <a:gd name="connsiteX10" fmla="*/ 0 w 558800"/>
                  <a:gd name="connsiteY10" fmla="*/ 190500 h 35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8800" h="355600">
                    <a:moveTo>
                      <a:pt x="0" y="190500"/>
                    </a:moveTo>
                    <a:lnTo>
                      <a:pt x="0" y="190500"/>
                    </a:lnTo>
                    <a:lnTo>
                      <a:pt x="67734" y="156633"/>
                    </a:lnTo>
                    <a:lnTo>
                      <a:pt x="283634" y="38100"/>
                    </a:lnTo>
                    <a:lnTo>
                      <a:pt x="254000" y="207433"/>
                    </a:lnTo>
                    <a:lnTo>
                      <a:pt x="554567" y="0"/>
                    </a:lnTo>
                    <a:lnTo>
                      <a:pt x="558800" y="135466"/>
                    </a:lnTo>
                    <a:lnTo>
                      <a:pt x="148167" y="355600"/>
                    </a:lnTo>
                    <a:lnTo>
                      <a:pt x="173567" y="190500"/>
                    </a:lnTo>
                    <a:lnTo>
                      <a:pt x="4234" y="304800"/>
                    </a:lnTo>
                    <a:lnTo>
                      <a:pt x="0" y="190500"/>
                    </a:lnTo>
                    <a:close/>
                  </a:path>
                </a:pathLst>
              </a:custGeom>
              <a:solidFill>
                <a:schemeClr val="accent4"/>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8" name="Group 167"/>
            <p:cNvGrpSpPr/>
            <p:nvPr/>
          </p:nvGrpSpPr>
          <p:grpSpPr>
            <a:xfrm>
              <a:off x="4006227" y="5355365"/>
              <a:ext cx="749300" cy="988505"/>
              <a:chOff x="3179233" y="5628195"/>
              <a:chExt cx="749300" cy="988505"/>
            </a:xfrm>
          </p:grpSpPr>
          <p:sp>
            <p:nvSpPr>
              <p:cNvPr id="169" name="Cube 168"/>
              <p:cNvSpPr/>
              <p:nvPr/>
            </p:nvSpPr>
            <p:spPr>
              <a:xfrm>
                <a:off x="3183467" y="5838823"/>
                <a:ext cx="745066" cy="777877"/>
              </a:xfrm>
              <a:prstGeom prst="cub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Parallelogram 169"/>
              <p:cNvSpPr/>
              <p:nvPr/>
            </p:nvSpPr>
            <p:spPr>
              <a:xfrm rot="18915179" flipH="1">
                <a:off x="3470858" y="5628195"/>
                <a:ext cx="376563" cy="385434"/>
              </a:xfrm>
              <a:prstGeom prst="parallelogram">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170"/>
              <p:cNvSpPr/>
              <p:nvPr/>
            </p:nvSpPr>
            <p:spPr>
              <a:xfrm>
                <a:off x="3196166" y="5812366"/>
                <a:ext cx="516467" cy="207433"/>
              </a:xfrm>
              <a:custGeom>
                <a:avLst/>
                <a:gdLst>
                  <a:gd name="connsiteX0" fmla="*/ 198967 w 516467"/>
                  <a:gd name="connsiteY0" fmla="*/ 0 h 207433"/>
                  <a:gd name="connsiteX1" fmla="*/ 0 w 516467"/>
                  <a:gd name="connsiteY1" fmla="*/ 203200 h 207433"/>
                  <a:gd name="connsiteX2" fmla="*/ 516467 w 516467"/>
                  <a:gd name="connsiteY2" fmla="*/ 207433 h 207433"/>
                  <a:gd name="connsiteX3" fmla="*/ 198967 w 516467"/>
                  <a:gd name="connsiteY3" fmla="*/ 0 h 207433"/>
                </a:gdLst>
                <a:ahLst/>
                <a:cxnLst>
                  <a:cxn ang="0">
                    <a:pos x="connsiteX0" y="connsiteY0"/>
                  </a:cxn>
                  <a:cxn ang="0">
                    <a:pos x="connsiteX1" y="connsiteY1"/>
                  </a:cxn>
                  <a:cxn ang="0">
                    <a:pos x="connsiteX2" y="connsiteY2"/>
                  </a:cxn>
                  <a:cxn ang="0">
                    <a:pos x="connsiteX3" y="connsiteY3"/>
                  </a:cxn>
                </a:cxnLst>
                <a:rect l="l" t="t" r="r" b="b"/>
                <a:pathLst>
                  <a:path w="516467" h="207433">
                    <a:moveTo>
                      <a:pt x="198967" y="0"/>
                    </a:moveTo>
                    <a:lnTo>
                      <a:pt x="0" y="203200"/>
                    </a:lnTo>
                    <a:lnTo>
                      <a:pt x="516467" y="207433"/>
                    </a:lnTo>
                    <a:lnTo>
                      <a:pt x="198967" y="0"/>
                    </a:lnTo>
                    <a:close/>
                  </a:path>
                </a:pathLst>
              </a:cu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171"/>
              <p:cNvSpPr/>
              <p:nvPr/>
            </p:nvSpPr>
            <p:spPr>
              <a:xfrm>
                <a:off x="3179233" y="6167967"/>
                <a:ext cx="558800" cy="355600"/>
              </a:xfrm>
              <a:custGeom>
                <a:avLst/>
                <a:gdLst>
                  <a:gd name="connsiteX0" fmla="*/ 0 w 558800"/>
                  <a:gd name="connsiteY0" fmla="*/ 190500 h 355600"/>
                  <a:gd name="connsiteX1" fmla="*/ 0 w 558800"/>
                  <a:gd name="connsiteY1" fmla="*/ 190500 h 355600"/>
                  <a:gd name="connsiteX2" fmla="*/ 67734 w 558800"/>
                  <a:gd name="connsiteY2" fmla="*/ 156633 h 355600"/>
                  <a:gd name="connsiteX3" fmla="*/ 283634 w 558800"/>
                  <a:gd name="connsiteY3" fmla="*/ 38100 h 355600"/>
                  <a:gd name="connsiteX4" fmla="*/ 254000 w 558800"/>
                  <a:gd name="connsiteY4" fmla="*/ 207433 h 355600"/>
                  <a:gd name="connsiteX5" fmla="*/ 554567 w 558800"/>
                  <a:gd name="connsiteY5" fmla="*/ 0 h 355600"/>
                  <a:gd name="connsiteX6" fmla="*/ 558800 w 558800"/>
                  <a:gd name="connsiteY6" fmla="*/ 135466 h 355600"/>
                  <a:gd name="connsiteX7" fmla="*/ 148167 w 558800"/>
                  <a:gd name="connsiteY7" fmla="*/ 355600 h 355600"/>
                  <a:gd name="connsiteX8" fmla="*/ 173567 w 558800"/>
                  <a:gd name="connsiteY8" fmla="*/ 190500 h 355600"/>
                  <a:gd name="connsiteX9" fmla="*/ 4234 w 558800"/>
                  <a:gd name="connsiteY9" fmla="*/ 304800 h 355600"/>
                  <a:gd name="connsiteX10" fmla="*/ 0 w 558800"/>
                  <a:gd name="connsiteY10" fmla="*/ 190500 h 35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8800" h="355600">
                    <a:moveTo>
                      <a:pt x="0" y="190500"/>
                    </a:moveTo>
                    <a:lnTo>
                      <a:pt x="0" y="190500"/>
                    </a:lnTo>
                    <a:lnTo>
                      <a:pt x="67734" y="156633"/>
                    </a:lnTo>
                    <a:lnTo>
                      <a:pt x="283634" y="38100"/>
                    </a:lnTo>
                    <a:lnTo>
                      <a:pt x="254000" y="207433"/>
                    </a:lnTo>
                    <a:lnTo>
                      <a:pt x="554567" y="0"/>
                    </a:lnTo>
                    <a:lnTo>
                      <a:pt x="558800" y="135466"/>
                    </a:lnTo>
                    <a:lnTo>
                      <a:pt x="148167" y="355600"/>
                    </a:lnTo>
                    <a:lnTo>
                      <a:pt x="173567" y="190500"/>
                    </a:lnTo>
                    <a:lnTo>
                      <a:pt x="4234" y="304800"/>
                    </a:lnTo>
                    <a:lnTo>
                      <a:pt x="0" y="190500"/>
                    </a:lnTo>
                    <a:close/>
                  </a:path>
                </a:pathLst>
              </a:custGeom>
              <a:solidFill>
                <a:schemeClr val="accent4"/>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72"/>
            <p:cNvGrpSpPr/>
            <p:nvPr/>
          </p:nvGrpSpPr>
          <p:grpSpPr>
            <a:xfrm>
              <a:off x="4580134" y="5355365"/>
              <a:ext cx="749300" cy="988505"/>
              <a:chOff x="3179233" y="5628195"/>
              <a:chExt cx="749300" cy="988505"/>
            </a:xfrm>
          </p:grpSpPr>
          <p:sp>
            <p:nvSpPr>
              <p:cNvPr id="174" name="Cube 173"/>
              <p:cNvSpPr/>
              <p:nvPr/>
            </p:nvSpPr>
            <p:spPr>
              <a:xfrm>
                <a:off x="3183467" y="5838823"/>
                <a:ext cx="745066" cy="777877"/>
              </a:xfrm>
              <a:prstGeom prst="cub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Parallelogram 174"/>
              <p:cNvSpPr/>
              <p:nvPr/>
            </p:nvSpPr>
            <p:spPr>
              <a:xfrm rot="18915179" flipH="1">
                <a:off x="3470858" y="5628195"/>
                <a:ext cx="376563" cy="385434"/>
              </a:xfrm>
              <a:prstGeom prst="parallelogram">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175"/>
              <p:cNvSpPr/>
              <p:nvPr/>
            </p:nvSpPr>
            <p:spPr>
              <a:xfrm>
                <a:off x="3196166" y="5812366"/>
                <a:ext cx="516467" cy="207433"/>
              </a:xfrm>
              <a:custGeom>
                <a:avLst/>
                <a:gdLst>
                  <a:gd name="connsiteX0" fmla="*/ 198967 w 516467"/>
                  <a:gd name="connsiteY0" fmla="*/ 0 h 207433"/>
                  <a:gd name="connsiteX1" fmla="*/ 0 w 516467"/>
                  <a:gd name="connsiteY1" fmla="*/ 203200 h 207433"/>
                  <a:gd name="connsiteX2" fmla="*/ 516467 w 516467"/>
                  <a:gd name="connsiteY2" fmla="*/ 207433 h 207433"/>
                  <a:gd name="connsiteX3" fmla="*/ 198967 w 516467"/>
                  <a:gd name="connsiteY3" fmla="*/ 0 h 207433"/>
                </a:gdLst>
                <a:ahLst/>
                <a:cxnLst>
                  <a:cxn ang="0">
                    <a:pos x="connsiteX0" y="connsiteY0"/>
                  </a:cxn>
                  <a:cxn ang="0">
                    <a:pos x="connsiteX1" y="connsiteY1"/>
                  </a:cxn>
                  <a:cxn ang="0">
                    <a:pos x="connsiteX2" y="connsiteY2"/>
                  </a:cxn>
                  <a:cxn ang="0">
                    <a:pos x="connsiteX3" y="connsiteY3"/>
                  </a:cxn>
                </a:cxnLst>
                <a:rect l="l" t="t" r="r" b="b"/>
                <a:pathLst>
                  <a:path w="516467" h="207433">
                    <a:moveTo>
                      <a:pt x="198967" y="0"/>
                    </a:moveTo>
                    <a:lnTo>
                      <a:pt x="0" y="203200"/>
                    </a:lnTo>
                    <a:lnTo>
                      <a:pt x="516467" y="207433"/>
                    </a:lnTo>
                    <a:lnTo>
                      <a:pt x="198967" y="0"/>
                    </a:lnTo>
                    <a:close/>
                  </a:path>
                </a:pathLst>
              </a:cu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176"/>
              <p:cNvSpPr/>
              <p:nvPr/>
            </p:nvSpPr>
            <p:spPr>
              <a:xfrm>
                <a:off x="3179233" y="6167967"/>
                <a:ext cx="558800" cy="355600"/>
              </a:xfrm>
              <a:custGeom>
                <a:avLst/>
                <a:gdLst>
                  <a:gd name="connsiteX0" fmla="*/ 0 w 558800"/>
                  <a:gd name="connsiteY0" fmla="*/ 190500 h 355600"/>
                  <a:gd name="connsiteX1" fmla="*/ 0 w 558800"/>
                  <a:gd name="connsiteY1" fmla="*/ 190500 h 355600"/>
                  <a:gd name="connsiteX2" fmla="*/ 67734 w 558800"/>
                  <a:gd name="connsiteY2" fmla="*/ 156633 h 355600"/>
                  <a:gd name="connsiteX3" fmla="*/ 283634 w 558800"/>
                  <a:gd name="connsiteY3" fmla="*/ 38100 h 355600"/>
                  <a:gd name="connsiteX4" fmla="*/ 254000 w 558800"/>
                  <a:gd name="connsiteY4" fmla="*/ 207433 h 355600"/>
                  <a:gd name="connsiteX5" fmla="*/ 554567 w 558800"/>
                  <a:gd name="connsiteY5" fmla="*/ 0 h 355600"/>
                  <a:gd name="connsiteX6" fmla="*/ 558800 w 558800"/>
                  <a:gd name="connsiteY6" fmla="*/ 135466 h 355600"/>
                  <a:gd name="connsiteX7" fmla="*/ 148167 w 558800"/>
                  <a:gd name="connsiteY7" fmla="*/ 355600 h 355600"/>
                  <a:gd name="connsiteX8" fmla="*/ 173567 w 558800"/>
                  <a:gd name="connsiteY8" fmla="*/ 190500 h 355600"/>
                  <a:gd name="connsiteX9" fmla="*/ 4234 w 558800"/>
                  <a:gd name="connsiteY9" fmla="*/ 304800 h 355600"/>
                  <a:gd name="connsiteX10" fmla="*/ 0 w 558800"/>
                  <a:gd name="connsiteY10" fmla="*/ 190500 h 35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8800" h="355600">
                    <a:moveTo>
                      <a:pt x="0" y="190500"/>
                    </a:moveTo>
                    <a:lnTo>
                      <a:pt x="0" y="190500"/>
                    </a:lnTo>
                    <a:lnTo>
                      <a:pt x="67734" y="156633"/>
                    </a:lnTo>
                    <a:lnTo>
                      <a:pt x="283634" y="38100"/>
                    </a:lnTo>
                    <a:lnTo>
                      <a:pt x="254000" y="207433"/>
                    </a:lnTo>
                    <a:lnTo>
                      <a:pt x="554567" y="0"/>
                    </a:lnTo>
                    <a:lnTo>
                      <a:pt x="558800" y="135466"/>
                    </a:lnTo>
                    <a:lnTo>
                      <a:pt x="148167" y="355600"/>
                    </a:lnTo>
                    <a:lnTo>
                      <a:pt x="173567" y="190500"/>
                    </a:lnTo>
                    <a:lnTo>
                      <a:pt x="4234" y="304800"/>
                    </a:lnTo>
                    <a:lnTo>
                      <a:pt x="0" y="190500"/>
                    </a:lnTo>
                    <a:close/>
                  </a:path>
                </a:pathLst>
              </a:custGeom>
              <a:solidFill>
                <a:schemeClr val="accent4"/>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8" name="Group 177"/>
            <p:cNvGrpSpPr/>
            <p:nvPr/>
          </p:nvGrpSpPr>
          <p:grpSpPr>
            <a:xfrm>
              <a:off x="3242894" y="5530300"/>
              <a:ext cx="749300" cy="988505"/>
              <a:chOff x="3179233" y="5628195"/>
              <a:chExt cx="749300" cy="988505"/>
            </a:xfrm>
          </p:grpSpPr>
          <p:sp>
            <p:nvSpPr>
              <p:cNvPr id="179" name="Cube 178"/>
              <p:cNvSpPr/>
              <p:nvPr/>
            </p:nvSpPr>
            <p:spPr>
              <a:xfrm>
                <a:off x="3183467" y="5838823"/>
                <a:ext cx="745066" cy="777877"/>
              </a:xfrm>
              <a:prstGeom prst="cub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Parallelogram 179"/>
              <p:cNvSpPr/>
              <p:nvPr/>
            </p:nvSpPr>
            <p:spPr>
              <a:xfrm rot="18915179" flipH="1">
                <a:off x="3470858" y="5628195"/>
                <a:ext cx="376563" cy="385434"/>
              </a:xfrm>
              <a:prstGeom prst="parallelogram">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Freeform 180"/>
              <p:cNvSpPr/>
              <p:nvPr/>
            </p:nvSpPr>
            <p:spPr>
              <a:xfrm>
                <a:off x="3196166" y="5812366"/>
                <a:ext cx="516467" cy="207433"/>
              </a:xfrm>
              <a:custGeom>
                <a:avLst/>
                <a:gdLst>
                  <a:gd name="connsiteX0" fmla="*/ 198967 w 516467"/>
                  <a:gd name="connsiteY0" fmla="*/ 0 h 207433"/>
                  <a:gd name="connsiteX1" fmla="*/ 0 w 516467"/>
                  <a:gd name="connsiteY1" fmla="*/ 203200 h 207433"/>
                  <a:gd name="connsiteX2" fmla="*/ 516467 w 516467"/>
                  <a:gd name="connsiteY2" fmla="*/ 207433 h 207433"/>
                  <a:gd name="connsiteX3" fmla="*/ 198967 w 516467"/>
                  <a:gd name="connsiteY3" fmla="*/ 0 h 207433"/>
                </a:gdLst>
                <a:ahLst/>
                <a:cxnLst>
                  <a:cxn ang="0">
                    <a:pos x="connsiteX0" y="connsiteY0"/>
                  </a:cxn>
                  <a:cxn ang="0">
                    <a:pos x="connsiteX1" y="connsiteY1"/>
                  </a:cxn>
                  <a:cxn ang="0">
                    <a:pos x="connsiteX2" y="connsiteY2"/>
                  </a:cxn>
                  <a:cxn ang="0">
                    <a:pos x="connsiteX3" y="connsiteY3"/>
                  </a:cxn>
                </a:cxnLst>
                <a:rect l="l" t="t" r="r" b="b"/>
                <a:pathLst>
                  <a:path w="516467" h="207433">
                    <a:moveTo>
                      <a:pt x="198967" y="0"/>
                    </a:moveTo>
                    <a:lnTo>
                      <a:pt x="0" y="203200"/>
                    </a:lnTo>
                    <a:lnTo>
                      <a:pt x="516467" y="207433"/>
                    </a:lnTo>
                    <a:lnTo>
                      <a:pt x="198967" y="0"/>
                    </a:lnTo>
                    <a:close/>
                  </a:path>
                </a:pathLst>
              </a:cu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Freeform 181"/>
              <p:cNvSpPr/>
              <p:nvPr/>
            </p:nvSpPr>
            <p:spPr>
              <a:xfrm>
                <a:off x="3179233" y="6167967"/>
                <a:ext cx="558800" cy="355600"/>
              </a:xfrm>
              <a:custGeom>
                <a:avLst/>
                <a:gdLst>
                  <a:gd name="connsiteX0" fmla="*/ 0 w 558800"/>
                  <a:gd name="connsiteY0" fmla="*/ 190500 h 355600"/>
                  <a:gd name="connsiteX1" fmla="*/ 0 w 558800"/>
                  <a:gd name="connsiteY1" fmla="*/ 190500 h 355600"/>
                  <a:gd name="connsiteX2" fmla="*/ 67734 w 558800"/>
                  <a:gd name="connsiteY2" fmla="*/ 156633 h 355600"/>
                  <a:gd name="connsiteX3" fmla="*/ 283634 w 558800"/>
                  <a:gd name="connsiteY3" fmla="*/ 38100 h 355600"/>
                  <a:gd name="connsiteX4" fmla="*/ 254000 w 558800"/>
                  <a:gd name="connsiteY4" fmla="*/ 207433 h 355600"/>
                  <a:gd name="connsiteX5" fmla="*/ 554567 w 558800"/>
                  <a:gd name="connsiteY5" fmla="*/ 0 h 355600"/>
                  <a:gd name="connsiteX6" fmla="*/ 558800 w 558800"/>
                  <a:gd name="connsiteY6" fmla="*/ 135466 h 355600"/>
                  <a:gd name="connsiteX7" fmla="*/ 148167 w 558800"/>
                  <a:gd name="connsiteY7" fmla="*/ 355600 h 355600"/>
                  <a:gd name="connsiteX8" fmla="*/ 173567 w 558800"/>
                  <a:gd name="connsiteY8" fmla="*/ 190500 h 355600"/>
                  <a:gd name="connsiteX9" fmla="*/ 4234 w 558800"/>
                  <a:gd name="connsiteY9" fmla="*/ 304800 h 355600"/>
                  <a:gd name="connsiteX10" fmla="*/ 0 w 558800"/>
                  <a:gd name="connsiteY10" fmla="*/ 190500 h 35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8800" h="355600">
                    <a:moveTo>
                      <a:pt x="0" y="190500"/>
                    </a:moveTo>
                    <a:lnTo>
                      <a:pt x="0" y="190500"/>
                    </a:lnTo>
                    <a:lnTo>
                      <a:pt x="67734" y="156633"/>
                    </a:lnTo>
                    <a:lnTo>
                      <a:pt x="283634" y="38100"/>
                    </a:lnTo>
                    <a:lnTo>
                      <a:pt x="254000" y="207433"/>
                    </a:lnTo>
                    <a:lnTo>
                      <a:pt x="554567" y="0"/>
                    </a:lnTo>
                    <a:lnTo>
                      <a:pt x="558800" y="135466"/>
                    </a:lnTo>
                    <a:lnTo>
                      <a:pt x="148167" y="355600"/>
                    </a:lnTo>
                    <a:lnTo>
                      <a:pt x="173567" y="190500"/>
                    </a:lnTo>
                    <a:lnTo>
                      <a:pt x="4234" y="304800"/>
                    </a:lnTo>
                    <a:lnTo>
                      <a:pt x="0" y="190500"/>
                    </a:lnTo>
                    <a:close/>
                  </a:path>
                </a:pathLst>
              </a:custGeom>
              <a:solidFill>
                <a:schemeClr val="accent4"/>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3" name="Group 182"/>
            <p:cNvGrpSpPr/>
            <p:nvPr/>
          </p:nvGrpSpPr>
          <p:grpSpPr>
            <a:xfrm>
              <a:off x="3821032" y="5530300"/>
              <a:ext cx="749300" cy="988505"/>
              <a:chOff x="3179233" y="5628195"/>
              <a:chExt cx="749300" cy="988505"/>
            </a:xfrm>
          </p:grpSpPr>
          <p:sp>
            <p:nvSpPr>
              <p:cNvPr id="184" name="Cube 183"/>
              <p:cNvSpPr/>
              <p:nvPr/>
            </p:nvSpPr>
            <p:spPr>
              <a:xfrm>
                <a:off x="3183467" y="5838823"/>
                <a:ext cx="745066" cy="777877"/>
              </a:xfrm>
              <a:prstGeom prst="cub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Parallelogram 184"/>
              <p:cNvSpPr/>
              <p:nvPr/>
            </p:nvSpPr>
            <p:spPr>
              <a:xfrm rot="18915179" flipH="1">
                <a:off x="3470858" y="5628195"/>
                <a:ext cx="376563" cy="385434"/>
              </a:xfrm>
              <a:prstGeom prst="parallelogram">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Freeform 185"/>
              <p:cNvSpPr/>
              <p:nvPr/>
            </p:nvSpPr>
            <p:spPr>
              <a:xfrm>
                <a:off x="3196166" y="5812366"/>
                <a:ext cx="516467" cy="207433"/>
              </a:xfrm>
              <a:custGeom>
                <a:avLst/>
                <a:gdLst>
                  <a:gd name="connsiteX0" fmla="*/ 198967 w 516467"/>
                  <a:gd name="connsiteY0" fmla="*/ 0 h 207433"/>
                  <a:gd name="connsiteX1" fmla="*/ 0 w 516467"/>
                  <a:gd name="connsiteY1" fmla="*/ 203200 h 207433"/>
                  <a:gd name="connsiteX2" fmla="*/ 516467 w 516467"/>
                  <a:gd name="connsiteY2" fmla="*/ 207433 h 207433"/>
                  <a:gd name="connsiteX3" fmla="*/ 198967 w 516467"/>
                  <a:gd name="connsiteY3" fmla="*/ 0 h 207433"/>
                </a:gdLst>
                <a:ahLst/>
                <a:cxnLst>
                  <a:cxn ang="0">
                    <a:pos x="connsiteX0" y="connsiteY0"/>
                  </a:cxn>
                  <a:cxn ang="0">
                    <a:pos x="connsiteX1" y="connsiteY1"/>
                  </a:cxn>
                  <a:cxn ang="0">
                    <a:pos x="connsiteX2" y="connsiteY2"/>
                  </a:cxn>
                  <a:cxn ang="0">
                    <a:pos x="connsiteX3" y="connsiteY3"/>
                  </a:cxn>
                </a:cxnLst>
                <a:rect l="l" t="t" r="r" b="b"/>
                <a:pathLst>
                  <a:path w="516467" h="207433">
                    <a:moveTo>
                      <a:pt x="198967" y="0"/>
                    </a:moveTo>
                    <a:lnTo>
                      <a:pt x="0" y="203200"/>
                    </a:lnTo>
                    <a:lnTo>
                      <a:pt x="516467" y="207433"/>
                    </a:lnTo>
                    <a:lnTo>
                      <a:pt x="198967" y="0"/>
                    </a:lnTo>
                    <a:close/>
                  </a:path>
                </a:pathLst>
              </a:cu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Freeform 186"/>
              <p:cNvSpPr/>
              <p:nvPr/>
            </p:nvSpPr>
            <p:spPr>
              <a:xfrm>
                <a:off x="3179233" y="6167967"/>
                <a:ext cx="558800" cy="355600"/>
              </a:xfrm>
              <a:custGeom>
                <a:avLst/>
                <a:gdLst>
                  <a:gd name="connsiteX0" fmla="*/ 0 w 558800"/>
                  <a:gd name="connsiteY0" fmla="*/ 190500 h 355600"/>
                  <a:gd name="connsiteX1" fmla="*/ 0 w 558800"/>
                  <a:gd name="connsiteY1" fmla="*/ 190500 h 355600"/>
                  <a:gd name="connsiteX2" fmla="*/ 67734 w 558800"/>
                  <a:gd name="connsiteY2" fmla="*/ 156633 h 355600"/>
                  <a:gd name="connsiteX3" fmla="*/ 283634 w 558800"/>
                  <a:gd name="connsiteY3" fmla="*/ 38100 h 355600"/>
                  <a:gd name="connsiteX4" fmla="*/ 254000 w 558800"/>
                  <a:gd name="connsiteY4" fmla="*/ 207433 h 355600"/>
                  <a:gd name="connsiteX5" fmla="*/ 554567 w 558800"/>
                  <a:gd name="connsiteY5" fmla="*/ 0 h 355600"/>
                  <a:gd name="connsiteX6" fmla="*/ 558800 w 558800"/>
                  <a:gd name="connsiteY6" fmla="*/ 135466 h 355600"/>
                  <a:gd name="connsiteX7" fmla="*/ 148167 w 558800"/>
                  <a:gd name="connsiteY7" fmla="*/ 355600 h 355600"/>
                  <a:gd name="connsiteX8" fmla="*/ 173567 w 558800"/>
                  <a:gd name="connsiteY8" fmla="*/ 190500 h 355600"/>
                  <a:gd name="connsiteX9" fmla="*/ 4234 w 558800"/>
                  <a:gd name="connsiteY9" fmla="*/ 304800 h 355600"/>
                  <a:gd name="connsiteX10" fmla="*/ 0 w 558800"/>
                  <a:gd name="connsiteY10" fmla="*/ 190500 h 35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8800" h="355600">
                    <a:moveTo>
                      <a:pt x="0" y="190500"/>
                    </a:moveTo>
                    <a:lnTo>
                      <a:pt x="0" y="190500"/>
                    </a:lnTo>
                    <a:lnTo>
                      <a:pt x="67734" y="156633"/>
                    </a:lnTo>
                    <a:lnTo>
                      <a:pt x="283634" y="38100"/>
                    </a:lnTo>
                    <a:lnTo>
                      <a:pt x="254000" y="207433"/>
                    </a:lnTo>
                    <a:lnTo>
                      <a:pt x="554567" y="0"/>
                    </a:lnTo>
                    <a:lnTo>
                      <a:pt x="558800" y="135466"/>
                    </a:lnTo>
                    <a:lnTo>
                      <a:pt x="148167" y="355600"/>
                    </a:lnTo>
                    <a:lnTo>
                      <a:pt x="173567" y="190500"/>
                    </a:lnTo>
                    <a:lnTo>
                      <a:pt x="4234" y="304800"/>
                    </a:lnTo>
                    <a:lnTo>
                      <a:pt x="0" y="190500"/>
                    </a:lnTo>
                    <a:close/>
                  </a:path>
                </a:pathLst>
              </a:custGeom>
              <a:solidFill>
                <a:schemeClr val="accent4"/>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8" name="Group 187"/>
            <p:cNvGrpSpPr/>
            <p:nvPr/>
          </p:nvGrpSpPr>
          <p:grpSpPr>
            <a:xfrm>
              <a:off x="4394939" y="5530300"/>
              <a:ext cx="749300" cy="988505"/>
              <a:chOff x="3179233" y="5628195"/>
              <a:chExt cx="749300" cy="988505"/>
            </a:xfrm>
          </p:grpSpPr>
          <p:sp>
            <p:nvSpPr>
              <p:cNvPr id="189" name="Cube 188"/>
              <p:cNvSpPr/>
              <p:nvPr/>
            </p:nvSpPr>
            <p:spPr>
              <a:xfrm>
                <a:off x="3183467" y="5838823"/>
                <a:ext cx="745066" cy="777877"/>
              </a:xfrm>
              <a:prstGeom prst="cub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Parallelogram 189"/>
              <p:cNvSpPr/>
              <p:nvPr/>
            </p:nvSpPr>
            <p:spPr>
              <a:xfrm rot="18915179" flipH="1">
                <a:off x="3470858" y="5628195"/>
                <a:ext cx="376563" cy="385434"/>
              </a:xfrm>
              <a:prstGeom prst="parallelogram">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Freeform 190"/>
              <p:cNvSpPr/>
              <p:nvPr/>
            </p:nvSpPr>
            <p:spPr>
              <a:xfrm>
                <a:off x="3196166" y="5812366"/>
                <a:ext cx="516467" cy="207433"/>
              </a:xfrm>
              <a:custGeom>
                <a:avLst/>
                <a:gdLst>
                  <a:gd name="connsiteX0" fmla="*/ 198967 w 516467"/>
                  <a:gd name="connsiteY0" fmla="*/ 0 h 207433"/>
                  <a:gd name="connsiteX1" fmla="*/ 0 w 516467"/>
                  <a:gd name="connsiteY1" fmla="*/ 203200 h 207433"/>
                  <a:gd name="connsiteX2" fmla="*/ 516467 w 516467"/>
                  <a:gd name="connsiteY2" fmla="*/ 207433 h 207433"/>
                  <a:gd name="connsiteX3" fmla="*/ 198967 w 516467"/>
                  <a:gd name="connsiteY3" fmla="*/ 0 h 207433"/>
                </a:gdLst>
                <a:ahLst/>
                <a:cxnLst>
                  <a:cxn ang="0">
                    <a:pos x="connsiteX0" y="connsiteY0"/>
                  </a:cxn>
                  <a:cxn ang="0">
                    <a:pos x="connsiteX1" y="connsiteY1"/>
                  </a:cxn>
                  <a:cxn ang="0">
                    <a:pos x="connsiteX2" y="connsiteY2"/>
                  </a:cxn>
                  <a:cxn ang="0">
                    <a:pos x="connsiteX3" y="connsiteY3"/>
                  </a:cxn>
                </a:cxnLst>
                <a:rect l="l" t="t" r="r" b="b"/>
                <a:pathLst>
                  <a:path w="516467" h="207433">
                    <a:moveTo>
                      <a:pt x="198967" y="0"/>
                    </a:moveTo>
                    <a:lnTo>
                      <a:pt x="0" y="203200"/>
                    </a:lnTo>
                    <a:lnTo>
                      <a:pt x="516467" y="207433"/>
                    </a:lnTo>
                    <a:lnTo>
                      <a:pt x="198967" y="0"/>
                    </a:lnTo>
                    <a:close/>
                  </a:path>
                </a:pathLst>
              </a:cu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Freeform 191"/>
              <p:cNvSpPr/>
              <p:nvPr/>
            </p:nvSpPr>
            <p:spPr>
              <a:xfrm>
                <a:off x="3179233" y="6167967"/>
                <a:ext cx="558800" cy="355600"/>
              </a:xfrm>
              <a:custGeom>
                <a:avLst/>
                <a:gdLst>
                  <a:gd name="connsiteX0" fmla="*/ 0 w 558800"/>
                  <a:gd name="connsiteY0" fmla="*/ 190500 h 355600"/>
                  <a:gd name="connsiteX1" fmla="*/ 0 w 558800"/>
                  <a:gd name="connsiteY1" fmla="*/ 190500 h 355600"/>
                  <a:gd name="connsiteX2" fmla="*/ 67734 w 558800"/>
                  <a:gd name="connsiteY2" fmla="*/ 156633 h 355600"/>
                  <a:gd name="connsiteX3" fmla="*/ 283634 w 558800"/>
                  <a:gd name="connsiteY3" fmla="*/ 38100 h 355600"/>
                  <a:gd name="connsiteX4" fmla="*/ 254000 w 558800"/>
                  <a:gd name="connsiteY4" fmla="*/ 207433 h 355600"/>
                  <a:gd name="connsiteX5" fmla="*/ 554567 w 558800"/>
                  <a:gd name="connsiteY5" fmla="*/ 0 h 355600"/>
                  <a:gd name="connsiteX6" fmla="*/ 558800 w 558800"/>
                  <a:gd name="connsiteY6" fmla="*/ 135466 h 355600"/>
                  <a:gd name="connsiteX7" fmla="*/ 148167 w 558800"/>
                  <a:gd name="connsiteY7" fmla="*/ 355600 h 355600"/>
                  <a:gd name="connsiteX8" fmla="*/ 173567 w 558800"/>
                  <a:gd name="connsiteY8" fmla="*/ 190500 h 355600"/>
                  <a:gd name="connsiteX9" fmla="*/ 4234 w 558800"/>
                  <a:gd name="connsiteY9" fmla="*/ 304800 h 355600"/>
                  <a:gd name="connsiteX10" fmla="*/ 0 w 558800"/>
                  <a:gd name="connsiteY10" fmla="*/ 190500 h 35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8800" h="355600">
                    <a:moveTo>
                      <a:pt x="0" y="190500"/>
                    </a:moveTo>
                    <a:lnTo>
                      <a:pt x="0" y="190500"/>
                    </a:lnTo>
                    <a:lnTo>
                      <a:pt x="67734" y="156633"/>
                    </a:lnTo>
                    <a:lnTo>
                      <a:pt x="283634" y="38100"/>
                    </a:lnTo>
                    <a:lnTo>
                      <a:pt x="254000" y="207433"/>
                    </a:lnTo>
                    <a:lnTo>
                      <a:pt x="554567" y="0"/>
                    </a:lnTo>
                    <a:lnTo>
                      <a:pt x="558800" y="135466"/>
                    </a:lnTo>
                    <a:lnTo>
                      <a:pt x="148167" y="355600"/>
                    </a:lnTo>
                    <a:lnTo>
                      <a:pt x="173567" y="190500"/>
                    </a:lnTo>
                    <a:lnTo>
                      <a:pt x="4234" y="304800"/>
                    </a:lnTo>
                    <a:lnTo>
                      <a:pt x="0" y="190500"/>
                    </a:lnTo>
                    <a:close/>
                  </a:path>
                </a:pathLst>
              </a:custGeom>
              <a:solidFill>
                <a:schemeClr val="accent4"/>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3" name="Group 192"/>
            <p:cNvGrpSpPr/>
            <p:nvPr/>
          </p:nvGrpSpPr>
          <p:grpSpPr>
            <a:xfrm>
              <a:off x="3051322" y="5746969"/>
              <a:ext cx="749300" cy="988505"/>
              <a:chOff x="3179233" y="5628195"/>
              <a:chExt cx="749300" cy="988505"/>
            </a:xfrm>
          </p:grpSpPr>
          <p:sp>
            <p:nvSpPr>
              <p:cNvPr id="194" name="Cube 193"/>
              <p:cNvSpPr/>
              <p:nvPr/>
            </p:nvSpPr>
            <p:spPr>
              <a:xfrm>
                <a:off x="3183467" y="5838823"/>
                <a:ext cx="745066" cy="777877"/>
              </a:xfrm>
              <a:prstGeom prst="cub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Parallelogram 194"/>
              <p:cNvSpPr/>
              <p:nvPr/>
            </p:nvSpPr>
            <p:spPr>
              <a:xfrm rot="18915179" flipH="1">
                <a:off x="3470858" y="5628195"/>
                <a:ext cx="376563" cy="385434"/>
              </a:xfrm>
              <a:prstGeom prst="parallelogram">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a:off x="3196166" y="5812366"/>
                <a:ext cx="516467" cy="207433"/>
              </a:xfrm>
              <a:custGeom>
                <a:avLst/>
                <a:gdLst>
                  <a:gd name="connsiteX0" fmla="*/ 198967 w 516467"/>
                  <a:gd name="connsiteY0" fmla="*/ 0 h 207433"/>
                  <a:gd name="connsiteX1" fmla="*/ 0 w 516467"/>
                  <a:gd name="connsiteY1" fmla="*/ 203200 h 207433"/>
                  <a:gd name="connsiteX2" fmla="*/ 516467 w 516467"/>
                  <a:gd name="connsiteY2" fmla="*/ 207433 h 207433"/>
                  <a:gd name="connsiteX3" fmla="*/ 198967 w 516467"/>
                  <a:gd name="connsiteY3" fmla="*/ 0 h 207433"/>
                </a:gdLst>
                <a:ahLst/>
                <a:cxnLst>
                  <a:cxn ang="0">
                    <a:pos x="connsiteX0" y="connsiteY0"/>
                  </a:cxn>
                  <a:cxn ang="0">
                    <a:pos x="connsiteX1" y="connsiteY1"/>
                  </a:cxn>
                  <a:cxn ang="0">
                    <a:pos x="connsiteX2" y="connsiteY2"/>
                  </a:cxn>
                  <a:cxn ang="0">
                    <a:pos x="connsiteX3" y="connsiteY3"/>
                  </a:cxn>
                </a:cxnLst>
                <a:rect l="l" t="t" r="r" b="b"/>
                <a:pathLst>
                  <a:path w="516467" h="207433">
                    <a:moveTo>
                      <a:pt x="198967" y="0"/>
                    </a:moveTo>
                    <a:lnTo>
                      <a:pt x="0" y="203200"/>
                    </a:lnTo>
                    <a:lnTo>
                      <a:pt x="516467" y="207433"/>
                    </a:lnTo>
                    <a:lnTo>
                      <a:pt x="198967" y="0"/>
                    </a:lnTo>
                    <a:close/>
                  </a:path>
                </a:pathLst>
              </a:cu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3179233" y="6167967"/>
                <a:ext cx="558800" cy="355600"/>
              </a:xfrm>
              <a:custGeom>
                <a:avLst/>
                <a:gdLst>
                  <a:gd name="connsiteX0" fmla="*/ 0 w 558800"/>
                  <a:gd name="connsiteY0" fmla="*/ 190500 h 355600"/>
                  <a:gd name="connsiteX1" fmla="*/ 0 w 558800"/>
                  <a:gd name="connsiteY1" fmla="*/ 190500 h 355600"/>
                  <a:gd name="connsiteX2" fmla="*/ 67734 w 558800"/>
                  <a:gd name="connsiteY2" fmla="*/ 156633 h 355600"/>
                  <a:gd name="connsiteX3" fmla="*/ 283634 w 558800"/>
                  <a:gd name="connsiteY3" fmla="*/ 38100 h 355600"/>
                  <a:gd name="connsiteX4" fmla="*/ 254000 w 558800"/>
                  <a:gd name="connsiteY4" fmla="*/ 207433 h 355600"/>
                  <a:gd name="connsiteX5" fmla="*/ 554567 w 558800"/>
                  <a:gd name="connsiteY5" fmla="*/ 0 h 355600"/>
                  <a:gd name="connsiteX6" fmla="*/ 558800 w 558800"/>
                  <a:gd name="connsiteY6" fmla="*/ 135466 h 355600"/>
                  <a:gd name="connsiteX7" fmla="*/ 148167 w 558800"/>
                  <a:gd name="connsiteY7" fmla="*/ 355600 h 355600"/>
                  <a:gd name="connsiteX8" fmla="*/ 173567 w 558800"/>
                  <a:gd name="connsiteY8" fmla="*/ 190500 h 355600"/>
                  <a:gd name="connsiteX9" fmla="*/ 4234 w 558800"/>
                  <a:gd name="connsiteY9" fmla="*/ 304800 h 355600"/>
                  <a:gd name="connsiteX10" fmla="*/ 0 w 558800"/>
                  <a:gd name="connsiteY10" fmla="*/ 190500 h 35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8800" h="355600">
                    <a:moveTo>
                      <a:pt x="0" y="190500"/>
                    </a:moveTo>
                    <a:lnTo>
                      <a:pt x="0" y="190500"/>
                    </a:lnTo>
                    <a:lnTo>
                      <a:pt x="67734" y="156633"/>
                    </a:lnTo>
                    <a:lnTo>
                      <a:pt x="283634" y="38100"/>
                    </a:lnTo>
                    <a:lnTo>
                      <a:pt x="254000" y="207433"/>
                    </a:lnTo>
                    <a:lnTo>
                      <a:pt x="554567" y="0"/>
                    </a:lnTo>
                    <a:lnTo>
                      <a:pt x="558800" y="135466"/>
                    </a:lnTo>
                    <a:lnTo>
                      <a:pt x="148167" y="355600"/>
                    </a:lnTo>
                    <a:lnTo>
                      <a:pt x="173567" y="190500"/>
                    </a:lnTo>
                    <a:lnTo>
                      <a:pt x="4234" y="304800"/>
                    </a:lnTo>
                    <a:lnTo>
                      <a:pt x="0" y="190500"/>
                    </a:lnTo>
                    <a:close/>
                  </a:path>
                </a:pathLst>
              </a:custGeom>
              <a:solidFill>
                <a:schemeClr val="accent4"/>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8" name="Group 197"/>
            <p:cNvGrpSpPr/>
            <p:nvPr/>
          </p:nvGrpSpPr>
          <p:grpSpPr>
            <a:xfrm>
              <a:off x="3629460" y="5746969"/>
              <a:ext cx="749300" cy="988505"/>
              <a:chOff x="3179233" y="5628195"/>
              <a:chExt cx="749300" cy="988505"/>
            </a:xfrm>
          </p:grpSpPr>
          <p:sp>
            <p:nvSpPr>
              <p:cNvPr id="199" name="Cube 198"/>
              <p:cNvSpPr/>
              <p:nvPr/>
            </p:nvSpPr>
            <p:spPr>
              <a:xfrm>
                <a:off x="3183467" y="5838823"/>
                <a:ext cx="745066" cy="777877"/>
              </a:xfrm>
              <a:prstGeom prst="cub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Parallelogram 199"/>
              <p:cNvSpPr/>
              <p:nvPr/>
            </p:nvSpPr>
            <p:spPr>
              <a:xfrm rot="18915179" flipH="1">
                <a:off x="3470858" y="5628195"/>
                <a:ext cx="376563" cy="385434"/>
              </a:xfrm>
              <a:prstGeom prst="parallelogram">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3196166" y="5812366"/>
                <a:ext cx="516467" cy="207433"/>
              </a:xfrm>
              <a:custGeom>
                <a:avLst/>
                <a:gdLst>
                  <a:gd name="connsiteX0" fmla="*/ 198967 w 516467"/>
                  <a:gd name="connsiteY0" fmla="*/ 0 h 207433"/>
                  <a:gd name="connsiteX1" fmla="*/ 0 w 516467"/>
                  <a:gd name="connsiteY1" fmla="*/ 203200 h 207433"/>
                  <a:gd name="connsiteX2" fmla="*/ 516467 w 516467"/>
                  <a:gd name="connsiteY2" fmla="*/ 207433 h 207433"/>
                  <a:gd name="connsiteX3" fmla="*/ 198967 w 516467"/>
                  <a:gd name="connsiteY3" fmla="*/ 0 h 207433"/>
                </a:gdLst>
                <a:ahLst/>
                <a:cxnLst>
                  <a:cxn ang="0">
                    <a:pos x="connsiteX0" y="connsiteY0"/>
                  </a:cxn>
                  <a:cxn ang="0">
                    <a:pos x="connsiteX1" y="connsiteY1"/>
                  </a:cxn>
                  <a:cxn ang="0">
                    <a:pos x="connsiteX2" y="connsiteY2"/>
                  </a:cxn>
                  <a:cxn ang="0">
                    <a:pos x="connsiteX3" y="connsiteY3"/>
                  </a:cxn>
                </a:cxnLst>
                <a:rect l="l" t="t" r="r" b="b"/>
                <a:pathLst>
                  <a:path w="516467" h="207433">
                    <a:moveTo>
                      <a:pt x="198967" y="0"/>
                    </a:moveTo>
                    <a:lnTo>
                      <a:pt x="0" y="203200"/>
                    </a:lnTo>
                    <a:lnTo>
                      <a:pt x="516467" y="207433"/>
                    </a:lnTo>
                    <a:lnTo>
                      <a:pt x="198967" y="0"/>
                    </a:lnTo>
                    <a:close/>
                  </a:path>
                </a:pathLst>
              </a:cu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3179233" y="6167967"/>
                <a:ext cx="558800" cy="355600"/>
              </a:xfrm>
              <a:custGeom>
                <a:avLst/>
                <a:gdLst>
                  <a:gd name="connsiteX0" fmla="*/ 0 w 558800"/>
                  <a:gd name="connsiteY0" fmla="*/ 190500 h 355600"/>
                  <a:gd name="connsiteX1" fmla="*/ 0 w 558800"/>
                  <a:gd name="connsiteY1" fmla="*/ 190500 h 355600"/>
                  <a:gd name="connsiteX2" fmla="*/ 67734 w 558800"/>
                  <a:gd name="connsiteY2" fmla="*/ 156633 h 355600"/>
                  <a:gd name="connsiteX3" fmla="*/ 283634 w 558800"/>
                  <a:gd name="connsiteY3" fmla="*/ 38100 h 355600"/>
                  <a:gd name="connsiteX4" fmla="*/ 254000 w 558800"/>
                  <a:gd name="connsiteY4" fmla="*/ 207433 h 355600"/>
                  <a:gd name="connsiteX5" fmla="*/ 554567 w 558800"/>
                  <a:gd name="connsiteY5" fmla="*/ 0 h 355600"/>
                  <a:gd name="connsiteX6" fmla="*/ 558800 w 558800"/>
                  <a:gd name="connsiteY6" fmla="*/ 135466 h 355600"/>
                  <a:gd name="connsiteX7" fmla="*/ 148167 w 558800"/>
                  <a:gd name="connsiteY7" fmla="*/ 355600 h 355600"/>
                  <a:gd name="connsiteX8" fmla="*/ 173567 w 558800"/>
                  <a:gd name="connsiteY8" fmla="*/ 190500 h 355600"/>
                  <a:gd name="connsiteX9" fmla="*/ 4234 w 558800"/>
                  <a:gd name="connsiteY9" fmla="*/ 304800 h 355600"/>
                  <a:gd name="connsiteX10" fmla="*/ 0 w 558800"/>
                  <a:gd name="connsiteY10" fmla="*/ 190500 h 35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8800" h="355600">
                    <a:moveTo>
                      <a:pt x="0" y="190500"/>
                    </a:moveTo>
                    <a:lnTo>
                      <a:pt x="0" y="190500"/>
                    </a:lnTo>
                    <a:lnTo>
                      <a:pt x="67734" y="156633"/>
                    </a:lnTo>
                    <a:lnTo>
                      <a:pt x="283634" y="38100"/>
                    </a:lnTo>
                    <a:lnTo>
                      <a:pt x="254000" y="207433"/>
                    </a:lnTo>
                    <a:lnTo>
                      <a:pt x="554567" y="0"/>
                    </a:lnTo>
                    <a:lnTo>
                      <a:pt x="558800" y="135466"/>
                    </a:lnTo>
                    <a:lnTo>
                      <a:pt x="148167" y="355600"/>
                    </a:lnTo>
                    <a:lnTo>
                      <a:pt x="173567" y="190500"/>
                    </a:lnTo>
                    <a:lnTo>
                      <a:pt x="4234" y="304800"/>
                    </a:lnTo>
                    <a:lnTo>
                      <a:pt x="0" y="190500"/>
                    </a:lnTo>
                    <a:close/>
                  </a:path>
                </a:pathLst>
              </a:custGeom>
              <a:solidFill>
                <a:schemeClr val="accent4"/>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3" name="Group 202"/>
            <p:cNvGrpSpPr/>
            <p:nvPr/>
          </p:nvGrpSpPr>
          <p:grpSpPr>
            <a:xfrm>
              <a:off x="4203367" y="5746969"/>
              <a:ext cx="749300" cy="988505"/>
              <a:chOff x="3179233" y="5628195"/>
              <a:chExt cx="749300" cy="988505"/>
            </a:xfrm>
          </p:grpSpPr>
          <p:sp>
            <p:nvSpPr>
              <p:cNvPr id="204" name="Cube 203"/>
              <p:cNvSpPr/>
              <p:nvPr/>
            </p:nvSpPr>
            <p:spPr>
              <a:xfrm>
                <a:off x="3183467" y="5838823"/>
                <a:ext cx="745066" cy="777877"/>
              </a:xfrm>
              <a:prstGeom prst="cub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Parallelogram 204"/>
              <p:cNvSpPr/>
              <p:nvPr/>
            </p:nvSpPr>
            <p:spPr>
              <a:xfrm rot="18915179" flipH="1">
                <a:off x="3470858" y="5628195"/>
                <a:ext cx="376563" cy="385434"/>
              </a:xfrm>
              <a:prstGeom prst="parallelogram">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Freeform 205"/>
              <p:cNvSpPr/>
              <p:nvPr/>
            </p:nvSpPr>
            <p:spPr>
              <a:xfrm>
                <a:off x="3196166" y="5812366"/>
                <a:ext cx="516467" cy="207433"/>
              </a:xfrm>
              <a:custGeom>
                <a:avLst/>
                <a:gdLst>
                  <a:gd name="connsiteX0" fmla="*/ 198967 w 516467"/>
                  <a:gd name="connsiteY0" fmla="*/ 0 h 207433"/>
                  <a:gd name="connsiteX1" fmla="*/ 0 w 516467"/>
                  <a:gd name="connsiteY1" fmla="*/ 203200 h 207433"/>
                  <a:gd name="connsiteX2" fmla="*/ 516467 w 516467"/>
                  <a:gd name="connsiteY2" fmla="*/ 207433 h 207433"/>
                  <a:gd name="connsiteX3" fmla="*/ 198967 w 516467"/>
                  <a:gd name="connsiteY3" fmla="*/ 0 h 207433"/>
                </a:gdLst>
                <a:ahLst/>
                <a:cxnLst>
                  <a:cxn ang="0">
                    <a:pos x="connsiteX0" y="connsiteY0"/>
                  </a:cxn>
                  <a:cxn ang="0">
                    <a:pos x="connsiteX1" y="connsiteY1"/>
                  </a:cxn>
                  <a:cxn ang="0">
                    <a:pos x="connsiteX2" y="connsiteY2"/>
                  </a:cxn>
                  <a:cxn ang="0">
                    <a:pos x="connsiteX3" y="connsiteY3"/>
                  </a:cxn>
                </a:cxnLst>
                <a:rect l="l" t="t" r="r" b="b"/>
                <a:pathLst>
                  <a:path w="516467" h="207433">
                    <a:moveTo>
                      <a:pt x="198967" y="0"/>
                    </a:moveTo>
                    <a:lnTo>
                      <a:pt x="0" y="203200"/>
                    </a:lnTo>
                    <a:lnTo>
                      <a:pt x="516467" y="207433"/>
                    </a:lnTo>
                    <a:lnTo>
                      <a:pt x="198967" y="0"/>
                    </a:lnTo>
                    <a:close/>
                  </a:path>
                </a:pathLst>
              </a:cu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206"/>
              <p:cNvSpPr/>
              <p:nvPr/>
            </p:nvSpPr>
            <p:spPr>
              <a:xfrm>
                <a:off x="3179233" y="6167967"/>
                <a:ext cx="558800" cy="355600"/>
              </a:xfrm>
              <a:custGeom>
                <a:avLst/>
                <a:gdLst>
                  <a:gd name="connsiteX0" fmla="*/ 0 w 558800"/>
                  <a:gd name="connsiteY0" fmla="*/ 190500 h 355600"/>
                  <a:gd name="connsiteX1" fmla="*/ 0 w 558800"/>
                  <a:gd name="connsiteY1" fmla="*/ 190500 h 355600"/>
                  <a:gd name="connsiteX2" fmla="*/ 67734 w 558800"/>
                  <a:gd name="connsiteY2" fmla="*/ 156633 h 355600"/>
                  <a:gd name="connsiteX3" fmla="*/ 283634 w 558800"/>
                  <a:gd name="connsiteY3" fmla="*/ 38100 h 355600"/>
                  <a:gd name="connsiteX4" fmla="*/ 254000 w 558800"/>
                  <a:gd name="connsiteY4" fmla="*/ 207433 h 355600"/>
                  <a:gd name="connsiteX5" fmla="*/ 554567 w 558800"/>
                  <a:gd name="connsiteY5" fmla="*/ 0 h 355600"/>
                  <a:gd name="connsiteX6" fmla="*/ 558800 w 558800"/>
                  <a:gd name="connsiteY6" fmla="*/ 135466 h 355600"/>
                  <a:gd name="connsiteX7" fmla="*/ 148167 w 558800"/>
                  <a:gd name="connsiteY7" fmla="*/ 355600 h 355600"/>
                  <a:gd name="connsiteX8" fmla="*/ 173567 w 558800"/>
                  <a:gd name="connsiteY8" fmla="*/ 190500 h 355600"/>
                  <a:gd name="connsiteX9" fmla="*/ 4234 w 558800"/>
                  <a:gd name="connsiteY9" fmla="*/ 304800 h 355600"/>
                  <a:gd name="connsiteX10" fmla="*/ 0 w 558800"/>
                  <a:gd name="connsiteY10" fmla="*/ 190500 h 35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8800" h="355600">
                    <a:moveTo>
                      <a:pt x="0" y="190500"/>
                    </a:moveTo>
                    <a:lnTo>
                      <a:pt x="0" y="190500"/>
                    </a:lnTo>
                    <a:lnTo>
                      <a:pt x="67734" y="156633"/>
                    </a:lnTo>
                    <a:lnTo>
                      <a:pt x="283634" y="38100"/>
                    </a:lnTo>
                    <a:lnTo>
                      <a:pt x="254000" y="207433"/>
                    </a:lnTo>
                    <a:lnTo>
                      <a:pt x="554567" y="0"/>
                    </a:lnTo>
                    <a:lnTo>
                      <a:pt x="558800" y="135466"/>
                    </a:lnTo>
                    <a:lnTo>
                      <a:pt x="148167" y="355600"/>
                    </a:lnTo>
                    <a:lnTo>
                      <a:pt x="173567" y="190500"/>
                    </a:lnTo>
                    <a:lnTo>
                      <a:pt x="4234" y="304800"/>
                    </a:lnTo>
                    <a:lnTo>
                      <a:pt x="0" y="190500"/>
                    </a:lnTo>
                    <a:close/>
                  </a:path>
                </a:pathLst>
              </a:custGeom>
              <a:solidFill>
                <a:schemeClr val="accent4"/>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8" name="Group 207"/>
            <p:cNvGrpSpPr/>
            <p:nvPr/>
          </p:nvGrpSpPr>
          <p:grpSpPr>
            <a:xfrm>
              <a:off x="3422302" y="4701395"/>
              <a:ext cx="749300" cy="988505"/>
              <a:chOff x="3179233" y="5628195"/>
              <a:chExt cx="749300" cy="988505"/>
            </a:xfrm>
          </p:grpSpPr>
          <p:sp>
            <p:nvSpPr>
              <p:cNvPr id="209" name="Cube 208"/>
              <p:cNvSpPr/>
              <p:nvPr/>
            </p:nvSpPr>
            <p:spPr>
              <a:xfrm>
                <a:off x="3183467" y="5838823"/>
                <a:ext cx="745066" cy="777877"/>
              </a:xfrm>
              <a:prstGeom prst="cub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Parallelogram 209"/>
              <p:cNvSpPr/>
              <p:nvPr/>
            </p:nvSpPr>
            <p:spPr>
              <a:xfrm rot="18915179" flipH="1">
                <a:off x="3470858" y="5628195"/>
                <a:ext cx="376563" cy="385434"/>
              </a:xfrm>
              <a:prstGeom prst="parallelogram">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1" name="Freeform 210"/>
              <p:cNvSpPr/>
              <p:nvPr/>
            </p:nvSpPr>
            <p:spPr>
              <a:xfrm>
                <a:off x="3196166" y="5812366"/>
                <a:ext cx="516467" cy="207433"/>
              </a:xfrm>
              <a:custGeom>
                <a:avLst/>
                <a:gdLst>
                  <a:gd name="connsiteX0" fmla="*/ 198967 w 516467"/>
                  <a:gd name="connsiteY0" fmla="*/ 0 h 207433"/>
                  <a:gd name="connsiteX1" fmla="*/ 0 w 516467"/>
                  <a:gd name="connsiteY1" fmla="*/ 203200 h 207433"/>
                  <a:gd name="connsiteX2" fmla="*/ 516467 w 516467"/>
                  <a:gd name="connsiteY2" fmla="*/ 207433 h 207433"/>
                  <a:gd name="connsiteX3" fmla="*/ 198967 w 516467"/>
                  <a:gd name="connsiteY3" fmla="*/ 0 h 207433"/>
                </a:gdLst>
                <a:ahLst/>
                <a:cxnLst>
                  <a:cxn ang="0">
                    <a:pos x="connsiteX0" y="connsiteY0"/>
                  </a:cxn>
                  <a:cxn ang="0">
                    <a:pos x="connsiteX1" y="connsiteY1"/>
                  </a:cxn>
                  <a:cxn ang="0">
                    <a:pos x="connsiteX2" y="connsiteY2"/>
                  </a:cxn>
                  <a:cxn ang="0">
                    <a:pos x="connsiteX3" y="connsiteY3"/>
                  </a:cxn>
                </a:cxnLst>
                <a:rect l="l" t="t" r="r" b="b"/>
                <a:pathLst>
                  <a:path w="516467" h="207433">
                    <a:moveTo>
                      <a:pt x="198967" y="0"/>
                    </a:moveTo>
                    <a:lnTo>
                      <a:pt x="0" y="203200"/>
                    </a:lnTo>
                    <a:lnTo>
                      <a:pt x="516467" y="207433"/>
                    </a:lnTo>
                    <a:lnTo>
                      <a:pt x="198967" y="0"/>
                    </a:lnTo>
                    <a:close/>
                  </a:path>
                </a:pathLst>
              </a:cu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Freeform 211"/>
              <p:cNvSpPr/>
              <p:nvPr/>
            </p:nvSpPr>
            <p:spPr>
              <a:xfrm>
                <a:off x="3179233" y="6167967"/>
                <a:ext cx="558800" cy="355600"/>
              </a:xfrm>
              <a:custGeom>
                <a:avLst/>
                <a:gdLst>
                  <a:gd name="connsiteX0" fmla="*/ 0 w 558800"/>
                  <a:gd name="connsiteY0" fmla="*/ 190500 h 355600"/>
                  <a:gd name="connsiteX1" fmla="*/ 0 w 558800"/>
                  <a:gd name="connsiteY1" fmla="*/ 190500 h 355600"/>
                  <a:gd name="connsiteX2" fmla="*/ 67734 w 558800"/>
                  <a:gd name="connsiteY2" fmla="*/ 156633 h 355600"/>
                  <a:gd name="connsiteX3" fmla="*/ 283634 w 558800"/>
                  <a:gd name="connsiteY3" fmla="*/ 38100 h 355600"/>
                  <a:gd name="connsiteX4" fmla="*/ 254000 w 558800"/>
                  <a:gd name="connsiteY4" fmla="*/ 207433 h 355600"/>
                  <a:gd name="connsiteX5" fmla="*/ 554567 w 558800"/>
                  <a:gd name="connsiteY5" fmla="*/ 0 h 355600"/>
                  <a:gd name="connsiteX6" fmla="*/ 558800 w 558800"/>
                  <a:gd name="connsiteY6" fmla="*/ 135466 h 355600"/>
                  <a:gd name="connsiteX7" fmla="*/ 148167 w 558800"/>
                  <a:gd name="connsiteY7" fmla="*/ 355600 h 355600"/>
                  <a:gd name="connsiteX8" fmla="*/ 173567 w 558800"/>
                  <a:gd name="connsiteY8" fmla="*/ 190500 h 355600"/>
                  <a:gd name="connsiteX9" fmla="*/ 4234 w 558800"/>
                  <a:gd name="connsiteY9" fmla="*/ 304800 h 355600"/>
                  <a:gd name="connsiteX10" fmla="*/ 0 w 558800"/>
                  <a:gd name="connsiteY10" fmla="*/ 190500 h 35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8800" h="355600">
                    <a:moveTo>
                      <a:pt x="0" y="190500"/>
                    </a:moveTo>
                    <a:lnTo>
                      <a:pt x="0" y="190500"/>
                    </a:lnTo>
                    <a:lnTo>
                      <a:pt x="67734" y="156633"/>
                    </a:lnTo>
                    <a:lnTo>
                      <a:pt x="283634" y="38100"/>
                    </a:lnTo>
                    <a:lnTo>
                      <a:pt x="254000" y="207433"/>
                    </a:lnTo>
                    <a:lnTo>
                      <a:pt x="554567" y="0"/>
                    </a:lnTo>
                    <a:lnTo>
                      <a:pt x="558800" y="135466"/>
                    </a:lnTo>
                    <a:lnTo>
                      <a:pt x="148167" y="355600"/>
                    </a:lnTo>
                    <a:lnTo>
                      <a:pt x="173567" y="190500"/>
                    </a:lnTo>
                    <a:lnTo>
                      <a:pt x="4234" y="304800"/>
                    </a:lnTo>
                    <a:lnTo>
                      <a:pt x="0" y="190500"/>
                    </a:lnTo>
                    <a:close/>
                  </a:path>
                </a:pathLst>
              </a:custGeom>
              <a:solidFill>
                <a:schemeClr val="accent4"/>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3" name="Group 212"/>
            <p:cNvGrpSpPr/>
            <p:nvPr/>
          </p:nvGrpSpPr>
          <p:grpSpPr>
            <a:xfrm>
              <a:off x="4000440" y="4701395"/>
              <a:ext cx="749300" cy="988505"/>
              <a:chOff x="3179233" y="5628195"/>
              <a:chExt cx="749300" cy="988505"/>
            </a:xfrm>
          </p:grpSpPr>
          <p:sp>
            <p:nvSpPr>
              <p:cNvPr id="214" name="Cube 213"/>
              <p:cNvSpPr/>
              <p:nvPr/>
            </p:nvSpPr>
            <p:spPr>
              <a:xfrm>
                <a:off x="3183467" y="5838823"/>
                <a:ext cx="745066" cy="777877"/>
              </a:xfrm>
              <a:prstGeom prst="cub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Parallelogram 214"/>
              <p:cNvSpPr/>
              <p:nvPr/>
            </p:nvSpPr>
            <p:spPr>
              <a:xfrm rot="18915179" flipH="1">
                <a:off x="3470858" y="5628195"/>
                <a:ext cx="376563" cy="385434"/>
              </a:xfrm>
              <a:prstGeom prst="parallelogram">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Freeform 215"/>
              <p:cNvSpPr/>
              <p:nvPr/>
            </p:nvSpPr>
            <p:spPr>
              <a:xfrm>
                <a:off x="3196166" y="5812366"/>
                <a:ext cx="516467" cy="207433"/>
              </a:xfrm>
              <a:custGeom>
                <a:avLst/>
                <a:gdLst>
                  <a:gd name="connsiteX0" fmla="*/ 198967 w 516467"/>
                  <a:gd name="connsiteY0" fmla="*/ 0 h 207433"/>
                  <a:gd name="connsiteX1" fmla="*/ 0 w 516467"/>
                  <a:gd name="connsiteY1" fmla="*/ 203200 h 207433"/>
                  <a:gd name="connsiteX2" fmla="*/ 516467 w 516467"/>
                  <a:gd name="connsiteY2" fmla="*/ 207433 h 207433"/>
                  <a:gd name="connsiteX3" fmla="*/ 198967 w 516467"/>
                  <a:gd name="connsiteY3" fmla="*/ 0 h 207433"/>
                </a:gdLst>
                <a:ahLst/>
                <a:cxnLst>
                  <a:cxn ang="0">
                    <a:pos x="connsiteX0" y="connsiteY0"/>
                  </a:cxn>
                  <a:cxn ang="0">
                    <a:pos x="connsiteX1" y="connsiteY1"/>
                  </a:cxn>
                  <a:cxn ang="0">
                    <a:pos x="connsiteX2" y="connsiteY2"/>
                  </a:cxn>
                  <a:cxn ang="0">
                    <a:pos x="connsiteX3" y="connsiteY3"/>
                  </a:cxn>
                </a:cxnLst>
                <a:rect l="l" t="t" r="r" b="b"/>
                <a:pathLst>
                  <a:path w="516467" h="207433">
                    <a:moveTo>
                      <a:pt x="198967" y="0"/>
                    </a:moveTo>
                    <a:lnTo>
                      <a:pt x="0" y="203200"/>
                    </a:lnTo>
                    <a:lnTo>
                      <a:pt x="516467" y="207433"/>
                    </a:lnTo>
                    <a:lnTo>
                      <a:pt x="198967" y="0"/>
                    </a:lnTo>
                    <a:close/>
                  </a:path>
                </a:pathLst>
              </a:cu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7" name="Freeform 216"/>
              <p:cNvSpPr/>
              <p:nvPr/>
            </p:nvSpPr>
            <p:spPr>
              <a:xfrm>
                <a:off x="3179233" y="6167967"/>
                <a:ext cx="558800" cy="355600"/>
              </a:xfrm>
              <a:custGeom>
                <a:avLst/>
                <a:gdLst>
                  <a:gd name="connsiteX0" fmla="*/ 0 w 558800"/>
                  <a:gd name="connsiteY0" fmla="*/ 190500 h 355600"/>
                  <a:gd name="connsiteX1" fmla="*/ 0 w 558800"/>
                  <a:gd name="connsiteY1" fmla="*/ 190500 h 355600"/>
                  <a:gd name="connsiteX2" fmla="*/ 67734 w 558800"/>
                  <a:gd name="connsiteY2" fmla="*/ 156633 h 355600"/>
                  <a:gd name="connsiteX3" fmla="*/ 283634 w 558800"/>
                  <a:gd name="connsiteY3" fmla="*/ 38100 h 355600"/>
                  <a:gd name="connsiteX4" fmla="*/ 254000 w 558800"/>
                  <a:gd name="connsiteY4" fmla="*/ 207433 h 355600"/>
                  <a:gd name="connsiteX5" fmla="*/ 554567 w 558800"/>
                  <a:gd name="connsiteY5" fmla="*/ 0 h 355600"/>
                  <a:gd name="connsiteX6" fmla="*/ 558800 w 558800"/>
                  <a:gd name="connsiteY6" fmla="*/ 135466 h 355600"/>
                  <a:gd name="connsiteX7" fmla="*/ 148167 w 558800"/>
                  <a:gd name="connsiteY7" fmla="*/ 355600 h 355600"/>
                  <a:gd name="connsiteX8" fmla="*/ 173567 w 558800"/>
                  <a:gd name="connsiteY8" fmla="*/ 190500 h 355600"/>
                  <a:gd name="connsiteX9" fmla="*/ 4234 w 558800"/>
                  <a:gd name="connsiteY9" fmla="*/ 304800 h 355600"/>
                  <a:gd name="connsiteX10" fmla="*/ 0 w 558800"/>
                  <a:gd name="connsiteY10" fmla="*/ 190500 h 35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8800" h="355600">
                    <a:moveTo>
                      <a:pt x="0" y="190500"/>
                    </a:moveTo>
                    <a:lnTo>
                      <a:pt x="0" y="190500"/>
                    </a:lnTo>
                    <a:lnTo>
                      <a:pt x="67734" y="156633"/>
                    </a:lnTo>
                    <a:lnTo>
                      <a:pt x="283634" y="38100"/>
                    </a:lnTo>
                    <a:lnTo>
                      <a:pt x="254000" y="207433"/>
                    </a:lnTo>
                    <a:lnTo>
                      <a:pt x="554567" y="0"/>
                    </a:lnTo>
                    <a:lnTo>
                      <a:pt x="558800" y="135466"/>
                    </a:lnTo>
                    <a:lnTo>
                      <a:pt x="148167" y="355600"/>
                    </a:lnTo>
                    <a:lnTo>
                      <a:pt x="173567" y="190500"/>
                    </a:lnTo>
                    <a:lnTo>
                      <a:pt x="4234" y="304800"/>
                    </a:lnTo>
                    <a:lnTo>
                      <a:pt x="0" y="190500"/>
                    </a:lnTo>
                    <a:close/>
                  </a:path>
                </a:pathLst>
              </a:custGeom>
              <a:solidFill>
                <a:schemeClr val="accent4"/>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8" name="Group 217"/>
            <p:cNvGrpSpPr/>
            <p:nvPr/>
          </p:nvGrpSpPr>
          <p:grpSpPr>
            <a:xfrm>
              <a:off x="4574347" y="4701395"/>
              <a:ext cx="749300" cy="988505"/>
              <a:chOff x="3179233" y="5628195"/>
              <a:chExt cx="749300" cy="988505"/>
            </a:xfrm>
          </p:grpSpPr>
          <p:sp>
            <p:nvSpPr>
              <p:cNvPr id="219" name="Cube 218"/>
              <p:cNvSpPr/>
              <p:nvPr/>
            </p:nvSpPr>
            <p:spPr>
              <a:xfrm>
                <a:off x="3183467" y="5838823"/>
                <a:ext cx="745066" cy="777877"/>
              </a:xfrm>
              <a:prstGeom prst="cub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Parallelogram 219"/>
              <p:cNvSpPr/>
              <p:nvPr/>
            </p:nvSpPr>
            <p:spPr>
              <a:xfrm rot="18915179" flipH="1">
                <a:off x="3470858" y="5628195"/>
                <a:ext cx="376563" cy="385434"/>
              </a:xfrm>
              <a:prstGeom prst="parallelogram">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1" name="Freeform 220"/>
              <p:cNvSpPr/>
              <p:nvPr/>
            </p:nvSpPr>
            <p:spPr>
              <a:xfrm>
                <a:off x="3196166" y="5812366"/>
                <a:ext cx="516467" cy="207433"/>
              </a:xfrm>
              <a:custGeom>
                <a:avLst/>
                <a:gdLst>
                  <a:gd name="connsiteX0" fmla="*/ 198967 w 516467"/>
                  <a:gd name="connsiteY0" fmla="*/ 0 h 207433"/>
                  <a:gd name="connsiteX1" fmla="*/ 0 w 516467"/>
                  <a:gd name="connsiteY1" fmla="*/ 203200 h 207433"/>
                  <a:gd name="connsiteX2" fmla="*/ 516467 w 516467"/>
                  <a:gd name="connsiteY2" fmla="*/ 207433 h 207433"/>
                  <a:gd name="connsiteX3" fmla="*/ 198967 w 516467"/>
                  <a:gd name="connsiteY3" fmla="*/ 0 h 207433"/>
                </a:gdLst>
                <a:ahLst/>
                <a:cxnLst>
                  <a:cxn ang="0">
                    <a:pos x="connsiteX0" y="connsiteY0"/>
                  </a:cxn>
                  <a:cxn ang="0">
                    <a:pos x="connsiteX1" y="connsiteY1"/>
                  </a:cxn>
                  <a:cxn ang="0">
                    <a:pos x="connsiteX2" y="connsiteY2"/>
                  </a:cxn>
                  <a:cxn ang="0">
                    <a:pos x="connsiteX3" y="connsiteY3"/>
                  </a:cxn>
                </a:cxnLst>
                <a:rect l="l" t="t" r="r" b="b"/>
                <a:pathLst>
                  <a:path w="516467" h="207433">
                    <a:moveTo>
                      <a:pt x="198967" y="0"/>
                    </a:moveTo>
                    <a:lnTo>
                      <a:pt x="0" y="203200"/>
                    </a:lnTo>
                    <a:lnTo>
                      <a:pt x="516467" y="207433"/>
                    </a:lnTo>
                    <a:lnTo>
                      <a:pt x="198967" y="0"/>
                    </a:lnTo>
                    <a:close/>
                  </a:path>
                </a:pathLst>
              </a:cu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2" name="Freeform 221"/>
              <p:cNvSpPr/>
              <p:nvPr/>
            </p:nvSpPr>
            <p:spPr>
              <a:xfrm>
                <a:off x="3179233" y="6167967"/>
                <a:ext cx="558800" cy="355600"/>
              </a:xfrm>
              <a:custGeom>
                <a:avLst/>
                <a:gdLst>
                  <a:gd name="connsiteX0" fmla="*/ 0 w 558800"/>
                  <a:gd name="connsiteY0" fmla="*/ 190500 h 355600"/>
                  <a:gd name="connsiteX1" fmla="*/ 0 w 558800"/>
                  <a:gd name="connsiteY1" fmla="*/ 190500 h 355600"/>
                  <a:gd name="connsiteX2" fmla="*/ 67734 w 558800"/>
                  <a:gd name="connsiteY2" fmla="*/ 156633 h 355600"/>
                  <a:gd name="connsiteX3" fmla="*/ 283634 w 558800"/>
                  <a:gd name="connsiteY3" fmla="*/ 38100 h 355600"/>
                  <a:gd name="connsiteX4" fmla="*/ 254000 w 558800"/>
                  <a:gd name="connsiteY4" fmla="*/ 207433 h 355600"/>
                  <a:gd name="connsiteX5" fmla="*/ 554567 w 558800"/>
                  <a:gd name="connsiteY5" fmla="*/ 0 h 355600"/>
                  <a:gd name="connsiteX6" fmla="*/ 558800 w 558800"/>
                  <a:gd name="connsiteY6" fmla="*/ 135466 h 355600"/>
                  <a:gd name="connsiteX7" fmla="*/ 148167 w 558800"/>
                  <a:gd name="connsiteY7" fmla="*/ 355600 h 355600"/>
                  <a:gd name="connsiteX8" fmla="*/ 173567 w 558800"/>
                  <a:gd name="connsiteY8" fmla="*/ 190500 h 355600"/>
                  <a:gd name="connsiteX9" fmla="*/ 4234 w 558800"/>
                  <a:gd name="connsiteY9" fmla="*/ 304800 h 355600"/>
                  <a:gd name="connsiteX10" fmla="*/ 0 w 558800"/>
                  <a:gd name="connsiteY10" fmla="*/ 190500 h 35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8800" h="355600">
                    <a:moveTo>
                      <a:pt x="0" y="190500"/>
                    </a:moveTo>
                    <a:lnTo>
                      <a:pt x="0" y="190500"/>
                    </a:lnTo>
                    <a:lnTo>
                      <a:pt x="67734" y="156633"/>
                    </a:lnTo>
                    <a:lnTo>
                      <a:pt x="283634" y="38100"/>
                    </a:lnTo>
                    <a:lnTo>
                      <a:pt x="254000" y="207433"/>
                    </a:lnTo>
                    <a:lnTo>
                      <a:pt x="554567" y="0"/>
                    </a:lnTo>
                    <a:lnTo>
                      <a:pt x="558800" y="135466"/>
                    </a:lnTo>
                    <a:lnTo>
                      <a:pt x="148167" y="355600"/>
                    </a:lnTo>
                    <a:lnTo>
                      <a:pt x="173567" y="190500"/>
                    </a:lnTo>
                    <a:lnTo>
                      <a:pt x="4234" y="304800"/>
                    </a:lnTo>
                    <a:lnTo>
                      <a:pt x="0" y="190500"/>
                    </a:lnTo>
                    <a:close/>
                  </a:path>
                </a:pathLst>
              </a:custGeom>
              <a:solidFill>
                <a:schemeClr val="accent4"/>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3" name="Group 222"/>
            <p:cNvGrpSpPr/>
            <p:nvPr/>
          </p:nvGrpSpPr>
          <p:grpSpPr>
            <a:xfrm>
              <a:off x="3237107" y="4876330"/>
              <a:ext cx="749300" cy="988505"/>
              <a:chOff x="3179233" y="5628195"/>
              <a:chExt cx="749300" cy="988505"/>
            </a:xfrm>
          </p:grpSpPr>
          <p:sp>
            <p:nvSpPr>
              <p:cNvPr id="224" name="Cube 223"/>
              <p:cNvSpPr/>
              <p:nvPr/>
            </p:nvSpPr>
            <p:spPr>
              <a:xfrm>
                <a:off x="3183467" y="5838823"/>
                <a:ext cx="745066" cy="777877"/>
              </a:xfrm>
              <a:prstGeom prst="cub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Parallelogram 224"/>
              <p:cNvSpPr/>
              <p:nvPr/>
            </p:nvSpPr>
            <p:spPr>
              <a:xfrm rot="18915179" flipH="1">
                <a:off x="3470858" y="5628195"/>
                <a:ext cx="376563" cy="385434"/>
              </a:xfrm>
              <a:prstGeom prst="parallelogram">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6" name="Freeform 225"/>
              <p:cNvSpPr/>
              <p:nvPr/>
            </p:nvSpPr>
            <p:spPr>
              <a:xfrm>
                <a:off x="3196166" y="5812366"/>
                <a:ext cx="516467" cy="207433"/>
              </a:xfrm>
              <a:custGeom>
                <a:avLst/>
                <a:gdLst>
                  <a:gd name="connsiteX0" fmla="*/ 198967 w 516467"/>
                  <a:gd name="connsiteY0" fmla="*/ 0 h 207433"/>
                  <a:gd name="connsiteX1" fmla="*/ 0 w 516467"/>
                  <a:gd name="connsiteY1" fmla="*/ 203200 h 207433"/>
                  <a:gd name="connsiteX2" fmla="*/ 516467 w 516467"/>
                  <a:gd name="connsiteY2" fmla="*/ 207433 h 207433"/>
                  <a:gd name="connsiteX3" fmla="*/ 198967 w 516467"/>
                  <a:gd name="connsiteY3" fmla="*/ 0 h 207433"/>
                </a:gdLst>
                <a:ahLst/>
                <a:cxnLst>
                  <a:cxn ang="0">
                    <a:pos x="connsiteX0" y="connsiteY0"/>
                  </a:cxn>
                  <a:cxn ang="0">
                    <a:pos x="connsiteX1" y="connsiteY1"/>
                  </a:cxn>
                  <a:cxn ang="0">
                    <a:pos x="connsiteX2" y="connsiteY2"/>
                  </a:cxn>
                  <a:cxn ang="0">
                    <a:pos x="connsiteX3" y="connsiteY3"/>
                  </a:cxn>
                </a:cxnLst>
                <a:rect l="l" t="t" r="r" b="b"/>
                <a:pathLst>
                  <a:path w="516467" h="207433">
                    <a:moveTo>
                      <a:pt x="198967" y="0"/>
                    </a:moveTo>
                    <a:lnTo>
                      <a:pt x="0" y="203200"/>
                    </a:lnTo>
                    <a:lnTo>
                      <a:pt x="516467" y="207433"/>
                    </a:lnTo>
                    <a:lnTo>
                      <a:pt x="198967" y="0"/>
                    </a:lnTo>
                    <a:close/>
                  </a:path>
                </a:pathLst>
              </a:cu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Freeform 226"/>
              <p:cNvSpPr/>
              <p:nvPr/>
            </p:nvSpPr>
            <p:spPr>
              <a:xfrm>
                <a:off x="3179233" y="6167967"/>
                <a:ext cx="558800" cy="355600"/>
              </a:xfrm>
              <a:custGeom>
                <a:avLst/>
                <a:gdLst>
                  <a:gd name="connsiteX0" fmla="*/ 0 w 558800"/>
                  <a:gd name="connsiteY0" fmla="*/ 190500 h 355600"/>
                  <a:gd name="connsiteX1" fmla="*/ 0 w 558800"/>
                  <a:gd name="connsiteY1" fmla="*/ 190500 h 355600"/>
                  <a:gd name="connsiteX2" fmla="*/ 67734 w 558800"/>
                  <a:gd name="connsiteY2" fmla="*/ 156633 h 355600"/>
                  <a:gd name="connsiteX3" fmla="*/ 283634 w 558800"/>
                  <a:gd name="connsiteY3" fmla="*/ 38100 h 355600"/>
                  <a:gd name="connsiteX4" fmla="*/ 254000 w 558800"/>
                  <a:gd name="connsiteY4" fmla="*/ 207433 h 355600"/>
                  <a:gd name="connsiteX5" fmla="*/ 554567 w 558800"/>
                  <a:gd name="connsiteY5" fmla="*/ 0 h 355600"/>
                  <a:gd name="connsiteX6" fmla="*/ 558800 w 558800"/>
                  <a:gd name="connsiteY6" fmla="*/ 135466 h 355600"/>
                  <a:gd name="connsiteX7" fmla="*/ 148167 w 558800"/>
                  <a:gd name="connsiteY7" fmla="*/ 355600 h 355600"/>
                  <a:gd name="connsiteX8" fmla="*/ 173567 w 558800"/>
                  <a:gd name="connsiteY8" fmla="*/ 190500 h 355600"/>
                  <a:gd name="connsiteX9" fmla="*/ 4234 w 558800"/>
                  <a:gd name="connsiteY9" fmla="*/ 304800 h 355600"/>
                  <a:gd name="connsiteX10" fmla="*/ 0 w 558800"/>
                  <a:gd name="connsiteY10" fmla="*/ 190500 h 35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8800" h="355600">
                    <a:moveTo>
                      <a:pt x="0" y="190500"/>
                    </a:moveTo>
                    <a:lnTo>
                      <a:pt x="0" y="190500"/>
                    </a:lnTo>
                    <a:lnTo>
                      <a:pt x="67734" y="156633"/>
                    </a:lnTo>
                    <a:lnTo>
                      <a:pt x="283634" y="38100"/>
                    </a:lnTo>
                    <a:lnTo>
                      <a:pt x="254000" y="207433"/>
                    </a:lnTo>
                    <a:lnTo>
                      <a:pt x="554567" y="0"/>
                    </a:lnTo>
                    <a:lnTo>
                      <a:pt x="558800" y="135466"/>
                    </a:lnTo>
                    <a:lnTo>
                      <a:pt x="148167" y="355600"/>
                    </a:lnTo>
                    <a:lnTo>
                      <a:pt x="173567" y="190500"/>
                    </a:lnTo>
                    <a:lnTo>
                      <a:pt x="4234" y="304800"/>
                    </a:lnTo>
                    <a:lnTo>
                      <a:pt x="0" y="190500"/>
                    </a:lnTo>
                    <a:close/>
                  </a:path>
                </a:pathLst>
              </a:custGeom>
              <a:solidFill>
                <a:schemeClr val="accent4"/>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8" name="Group 227"/>
            <p:cNvGrpSpPr/>
            <p:nvPr/>
          </p:nvGrpSpPr>
          <p:grpSpPr>
            <a:xfrm>
              <a:off x="3815245" y="4876330"/>
              <a:ext cx="749300" cy="988505"/>
              <a:chOff x="3179233" y="5628195"/>
              <a:chExt cx="749300" cy="988505"/>
            </a:xfrm>
          </p:grpSpPr>
          <p:sp>
            <p:nvSpPr>
              <p:cNvPr id="229" name="Cube 228"/>
              <p:cNvSpPr/>
              <p:nvPr/>
            </p:nvSpPr>
            <p:spPr>
              <a:xfrm>
                <a:off x="3183467" y="5838823"/>
                <a:ext cx="745066" cy="777877"/>
              </a:xfrm>
              <a:prstGeom prst="cub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0" name="Parallelogram 229"/>
              <p:cNvSpPr/>
              <p:nvPr/>
            </p:nvSpPr>
            <p:spPr>
              <a:xfrm rot="18915179" flipH="1">
                <a:off x="3470858" y="5628195"/>
                <a:ext cx="376563" cy="385434"/>
              </a:xfrm>
              <a:prstGeom prst="parallelogram">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1" name="Freeform 230"/>
              <p:cNvSpPr/>
              <p:nvPr/>
            </p:nvSpPr>
            <p:spPr>
              <a:xfrm>
                <a:off x="3196166" y="5812366"/>
                <a:ext cx="516467" cy="207433"/>
              </a:xfrm>
              <a:custGeom>
                <a:avLst/>
                <a:gdLst>
                  <a:gd name="connsiteX0" fmla="*/ 198967 w 516467"/>
                  <a:gd name="connsiteY0" fmla="*/ 0 h 207433"/>
                  <a:gd name="connsiteX1" fmla="*/ 0 w 516467"/>
                  <a:gd name="connsiteY1" fmla="*/ 203200 h 207433"/>
                  <a:gd name="connsiteX2" fmla="*/ 516467 w 516467"/>
                  <a:gd name="connsiteY2" fmla="*/ 207433 h 207433"/>
                  <a:gd name="connsiteX3" fmla="*/ 198967 w 516467"/>
                  <a:gd name="connsiteY3" fmla="*/ 0 h 207433"/>
                </a:gdLst>
                <a:ahLst/>
                <a:cxnLst>
                  <a:cxn ang="0">
                    <a:pos x="connsiteX0" y="connsiteY0"/>
                  </a:cxn>
                  <a:cxn ang="0">
                    <a:pos x="connsiteX1" y="connsiteY1"/>
                  </a:cxn>
                  <a:cxn ang="0">
                    <a:pos x="connsiteX2" y="connsiteY2"/>
                  </a:cxn>
                  <a:cxn ang="0">
                    <a:pos x="connsiteX3" y="connsiteY3"/>
                  </a:cxn>
                </a:cxnLst>
                <a:rect l="l" t="t" r="r" b="b"/>
                <a:pathLst>
                  <a:path w="516467" h="207433">
                    <a:moveTo>
                      <a:pt x="198967" y="0"/>
                    </a:moveTo>
                    <a:lnTo>
                      <a:pt x="0" y="203200"/>
                    </a:lnTo>
                    <a:lnTo>
                      <a:pt x="516467" y="207433"/>
                    </a:lnTo>
                    <a:lnTo>
                      <a:pt x="198967" y="0"/>
                    </a:lnTo>
                    <a:close/>
                  </a:path>
                </a:pathLst>
              </a:cu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2" name="Freeform 231"/>
              <p:cNvSpPr/>
              <p:nvPr/>
            </p:nvSpPr>
            <p:spPr>
              <a:xfrm>
                <a:off x="3179233" y="6167967"/>
                <a:ext cx="558800" cy="355600"/>
              </a:xfrm>
              <a:custGeom>
                <a:avLst/>
                <a:gdLst>
                  <a:gd name="connsiteX0" fmla="*/ 0 w 558800"/>
                  <a:gd name="connsiteY0" fmla="*/ 190500 h 355600"/>
                  <a:gd name="connsiteX1" fmla="*/ 0 w 558800"/>
                  <a:gd name="connsiteY1" fmla="*/ 190500 h 355600"/>
                  <a:gd name="connsiteX2" fmla="*/ 67734 w 558800"/>
                  <a:gd name="connsiteY2" fmla="*/ 156633 h 355600"/>
                  <a:gd name="connsiteX3" fmla="*/ 283634 w 558800"/>
                  <a:gd name="connsiteY3" fmla="*/ 38100 h 355600"/>
                  <a:gd name="connsiteX4" fmla="*/ 254000 w 558800"/>
                  <a:gd name="connsiteY4" fmla="*/ 207433 h 355600"/>
                  <a:gd name="connsiteX5" fmla="*/ 554567 w 558800"/>
                  <a:gd name="connsiteY5" fmla="*/ 0 h 355600"/>
                  <a:gd name="connsiteX6" fmla="*/ 558800 w 558800"/>
                  <a:gd name="connsiteY6" fmla="*/ 135466 h 355600"/>
                  <a:gd name="connsiteX7" fmla="*/ 148167 w 558800"/>
                  <a:gd name="connsiteY7" fmla="*/ 355600 h 355600"/>
                  <a:gd name="connsiteX8" fmla="*/ 173567 w 558800"/>
                  <a:gd name="connsiteY8" fmla="*/ 190500 h 355600"/>
                  <a:gd name="connsiteX9" fmla="*/ 4234 w 558800"/>
                  <a:gd name="connsiteY9" fmla="*/ 304800 h 355600"/>
                  <a:gd name="connsiteX10" fmla="*/ 0 w 558800"/>
                  <a:gd name="connsiteY10" fmla="*/ 190500 h 35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8800" h="355600">
                    <a:moveTo>
                      <a:pt x="0" y="190500"/>
                    </a:moveTo>
                    <a:lnTo>
                      <a:pt x="0" y="190500"/>
                    </a:lnTo>
                    <a:lnTo>
                      <a:pt x="67734" y="156633"/>
                    </a:lnTo>
                    <a:lnTo>
                      <a:pt x="283634" y="38100"/>
                    </a:lnTo>
                    <a:lnTo>
                      <a:pt x="254000" y="207433"/>
                    </a:lnTo>
                    <a:lnTo>
                      <a:pt x="554567" y="0"/>
                    </a:lnTo>
                    <a:lnTo>
                      <a:pt x="558800" y="135466"/>
                    </a:lnTo>
                    <a:lnTo>
                      <a:pt x="148167" y="355600"/>
                    </a:lnTo>
                    <a:lnTo>
                      <a:pt x="173567" y="190500"/>
                    </a:lnTo>
                    <a:lnTo>
                      <a:pt x="4234" y="304800"/>
                    </a:lnTo>
                    <a:lnTo>
                      <a:pt x="0" y="190500"/>
                    </a:lnTo>
                    <a:close/>
                  </a:path>
                </a:pathLst>
              </a:custGeom>
              <a:solidFill>
                <a:schemeClr val="accent4"/>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3" name="Group 232"/>
            <p:cNvGrpSpPr/>
            <p:nvPr/>
          </p:nvGrpSpPr>
          <p:grpSpPr>
            <a:xfrm>
              <a:off x="4389152" y="4876330"/>
              <a:ext cx="749300" cy="988505"/>
              <a:chOff x="3179233" y="5628195"/>
              <a:chExt cx="749300" cy="988505"/>
            </a:xfrm>
          </p:grpSpPr>
          <p:sp>
            <p:nvSpPr>
              <p:cNvPr id="234" name="Cube 233"/>
              <p:cNvSpPr/>
              <p:nvPr/>
            </p:nvSpPr>
            <p:spPr>
              <a:xfrm>
                <a:off x="3183467" y="5838823"/>
                <a:ext cx="745066" cy="777877"/>
              </a:xfrm>
              <a:prstGeom prst="cub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5" name="Parallelogram 234"/>
              <p:cNvSpPr/>
              <p:nvPr/>
            </p:nvSpPr>
            <p:spPr>
              <a:xfrm rot="18915179" flipH="1">
                <a:off x="3470858" y="5628195"/>
                <a:ext cx="376563" cy="385434"/>
              </a:xfrm>
              <a:prstGeom prst="parallelogram">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6" name="Freeform 235"/>
              <p:cNvSpPr/>
              <p:nvPr/>
            </p:nvSpPr>
            <p:spPr>
              <a:xfrm>
                <a:off x="3196166" y="5812366"/>
                <a:ext cx="516467" cy="207433"/>
              </a:xfrm>
              <a:custGeom>
                <a:avLst/>
                <a:gdLst>
                  <a:gd name="connsiteX0" fmla="*/ 198967 w 516467"/>
                  <a:gd name="connsiteY0" fmla="*/ 0 h 207433"/>
                  <a:gd name="connsiteX1" fmla="*/ 0 w 516467"/>
                  <a:gd name="connsiteY1" fmla="*/ 203200 h 207433"/>
                  <a:gd name="connsiteX2" fmla="*/ 516467 w 516467"/>
                  <a:gd name="connsiteY2" fmla="*/ 207433 h 207433"/>
                  <a:gd name="connsiteX3" fmla="*/ 198967 w 516467"/>
                  <a:gd name="connsiteY3" fmla="*/ 0 h 207433"/>
                </a:gdLst>
                <a:ahLst/>
                <a:cxnLst>
                  <a:cxn ang="0">
                    <a:pos x="connsiteX0" y="connsiteY0"/>
                  </a:cxn>
                  <a:cxn ang="0">
                    <a:pos x="connsiteX1" y="connsiteY1"/>
                  </a:cxn>
                  <a:cxn ang="0">
                    <a:pos x="connsiteX2" y="connsiteY2"/>
                  </a:cxn>
                  <a:cxn ang="0">
                    <a:pos x="connsiteX3" y="connsiteY3"/>
                  </a:cxn>
                </a:cxnLst>
                <a:rect l="l" t="t" r="r" b="b"/>
                <a:pathLst>
                  <a:path w="516467" h="207433">
                    <a:moveTo>
                      <a:pt x="198967" y="0"/>
                    </a:moveTo>
                    <a:lnTo>
                      <a:pt x="0" y="203200"/>
                    </a:lnTo>
                    <a:lnTo>
                      <a:pt x="516467" y="207433"/>
                    </a:lnTo>
                    <a:lnTo>
                      <a:pt x="198967" y="0"/>
                    </a:lnTo>
                    <a:close/>
                  </a:path>
                </a:pathLst>
              </a:cu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7" name="Freeform 236"/>
              <p:cNvSpPr/>
              <p:nvPr/>
            </p:nvSpPr>
            <p:spPr>
              <a:xfrm>
                <a:off x="3179233" y="6167967"/>
                <a:ext cx="558800" cy="355600"/>
              </a:xfrm>
              <a:custGeom>
                <a:avLst/>
                <a:gdLst>
                  <a:gd name="connsiteX0" fmla="*/ 0 w 558800"/>
                  <a:gd name="connsiteY0" fmla="*/ 190500 h 355600"/>
                  <a:gd name="connsiteX1" fmla="*/ 0 w 558800"/>
                  <a:gd name="connsiteY1" fmla="*/ 190500 h 355600"/>
                  <a:gd name="connsiteX2" fmla="*/ 67734 w 558800"/>
                  <a:gd name="connsiteY2" fmla="*/ 156633 h 355600"/>
                  <a:gd name="connsiteX3" fmla="*/ 283634 w 558800"/>
                  <a:gd name="connsiteY3" fmla="*/ 38100 h 355600"/>
                  <a:gd name="connsiteX4" fmla="*/ 254000 w 558800"/>
                  <a:gd name="connsiteY4" fmla="*/ 207433 h 355600"/>
                  <a:gd name="connsiteX5" fmla="*/ 554567 w 558800"/>
                  <a:gd name="connsiteY5" fmla="*/ 0 h 355600"/>
                  <a:gd name="connsiteX6" fmla="*/ 558800 w 558800"/>
                  <a:gd name="connsiteY6" fmla="*/ 135466 h 355600"/>
                  <a:gd name="connsiteX7" fmla="*/ 148167 w 558800"/>
                  <a:gd name="connsiteY7" fmla="*/ 355600 h 355600"/>
                  <a:gd name="connsiteX8" fmla="*/ 173567 w 558800"/>
                  <a:gd name="connsiteY8" fmla="*/ 190500 h 355600"/>
                  <a:gd name="connsiteX9" fmla="*/ 4234 w 558800"/>
                  <a:gd name="connsiteY9" fmla="*/ 304800 h 355600"/>
                  <a:gd name="connsiteX10" fmla="*/ 0 w 558800"/>
                  <a:gd name="connsiteY10" fmla="*/ 190500 h 35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8800" h="355600">
                    <a:moveTo>
                      <a:pt x="0" y="190500"/>
                    </a:moveTo>
                    <a:lnTo>
                      <a:pt x="0" y="190500"/>
                    </a:lnTo>
                    <a:lnTo>
                      <a:pt x="67734" y="156633"/>
                    </a:lnTo>
                    <a:lnTo>
                      <a:pt x="283634" y="38100"/>
                    </a:lnTo>
                    <a:lnTo>
                      <a:pt x="254000" y="207433"/>
                    </a:lnTo>
                    <a:lnTo>
                      <a:pt x="554567" y="0"/>
                    </a:lnTo>
                    <a:lnTo>
                      <a:pt x="558800" y="135466"/>
                    </a:lnTo>
                    <a:lnTo>
                      <a:pt x="148167" y="355600"/>
                    </a:lnTo>
                    <a:lnTo>
                      <a:pt x="173567" y="190500"/>
                    </a:lnTo>
                    <a:lnTo>
                      <a:pt x="4234" y="304800"/>
                    </a:lnTo>
                    <a:lnTo>
                      <a:pt x="0" y="190500"/>
                    </a:lnTo>
                    <a:close/>
                  </a:path>
                </a:pathLst>
              </a:custGeom>
              <a:solidFill>
                <a:schemeClr val="accent4"/>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8" name="Group 237"/>
            <p:cNvGrpSpPr/>
            <p:nvPr/>
          </p:nvGrpSpPr>
          <p:grpSpPr>
            <a:xfrm>
              <a:off x="3045535" y="5092999"/>
              <a:ext cx="749300" cy="988505"/>
              <a:chOff x="3179233" y="5628195"/>
              <a:chExt cx="749300" cy="988505"/>
            </a:xfrm>
          </p:grpSpPr>
          <p:sp>
            <p:nvSpPr>
              <p:cNvPr id="239" name="Cube 238"/>
              <p:cNvSpPr/>
              <p:nvPr/>
            </p:nvSpPr>
            <p:spPr>
              <a:xfrm>
                <a:off x="3183467" y="5838823"/>
                <a:ext cx="745066" cy="777877"/>
              </a:xfrm>
              <a:prstGeom prst="cub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0" name="Parallelogram 239"/>
              <p:cNvSpPr/>
              <p:nvPr/>
            </p:nvSpPr>
            <p:spPr>
              <a:xfrm rot="18915179" flipH="1">
                <a:off x="3470858" y="5628195"/>
                <a:ext cx="376563" cy="385434"/>
              </a:xfrm>
              <a:prstGeom prst="parallelogram">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1" name="Freeform 240"/>
              <p:cNvSpPr/>
              <p:nvPr/>
            </p:nvSpPr>
            <p:spPr>
              <a:xfrm>
                <a:off x="3196166" y="5812366"/>
                <a:ext cx="516467" cy="207433"/>
              </a:xfrm>
              <a:custGeom>
                <a:avLst/>
                <a:gdLst>
                  <a:gd name="connsiteX0" fmla="*/ 198967 w 516467"/>
                  <a:gd name="connsiteY0" fmla="*/ 0 h 207433"/>
                  <a:gd name="connsiteX1" fmla="*/ 0 w 516467"/>
                  <a:gd name="connsiteY1" fmla="*/ 203200 h 207433"/>
                  <a:gd name="connsiteX2" fmla="*/ 516467 w 516467"/>
                  <a:gd name="connsiteY2" fmla="*/ 207433 h 207433"/>
                  <a:gd name="connsiteX3" fmla="*/ 198967 w 516467"/>
                  <a:gd name="connsiteY3" fmla="*/ 0 h 207433"/>
                </a:gdLst>
                <a:ahLst/>
                <a:cxnLst>
                  <a:cxn ang="0">
                    <a:pos x="connsiteX0" y="connsiteY0"/>
                  </a:cxn>
                  <a:cxn ang="0">
                    <a:pos x="connsiteX1" y="connsiteY1"/>
                  </a:cxn>
                  <a:cxn ang="0">
                    <a:pos x="connsiteX2" y="connsiteY2"/>
                  </a:cxn>
                  <a:cxn ang="0">
                    <a:pos x="connsiteX3" y="connsiteY3"/>
                  </a:cxn>
                </a:cxnLst>
                <a:rect l="l" t="t" r="r" b="b"/>
                <a:pathLst>
                  <a:path w="516467" h="207433">
                    <a:moveTo>
                      <a:pt x="198967" y="0"/>
                    </a:moveTo>
                    <a:lnTo>
                      <a:pt x="0" y="203200"/>
                    </a:lnTo>
                    <a:lnTo>
                      <a:pt x="516467" y="207433"/>
                    </a:lnTo>
                    <a:lnTo>
                      <a:pt x="198967" y="0"/>
                    </a:lnTo>
                    <a:close/>
                  </a:path>
                </a:pathLst>
              </a:cu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2" name="Freeform 241"/>
              <p:cNvSpPr/>
              <p:nvPr/>
            </p:nvSpPr>
            <p:spPr>
              <a:xfrm>
                <a:off x="3179233" y="6167967"/>
                <a:ext cx="558800" cy="355600"/>
              </a:xfrm>
              <a:custGeom>
                <a:avLst/>
                <a:gdLst>
                  <a:gd name="connsiteX0" fmla="*/ 0 w 558800"/>
                  <a:gd name="connsiteY0" fmla="*/ 190500 h 355600"/>
                  <a:gd name="connsiteX1" fmla="*/ 0 w 558800"/>
                  <a:gd name="connsiteY1" fmla="*/ 190500 h 355600"/>
                  <a:gd name="connsiteX2" fmla="*/ 67734 w 558800"/>
                  <a:gd name="connsiteY2" fmla="*/ 156633 h 355600"/>
                  <a:gd name="connsiteX3" fmla="*/ 283634 w 558800"/>
                  <a:gd name="connsiteY3" fmla="*/ 38100 h 355600"/>
                  <a:gd name="connsiteX4" fmla="*/ 254000 w 558800"/>
                  <a:gd name="connsiteY4" fmla="*/ 207433 h 355600"/>
                  <a:gd name="connsiteX5" fmla="*/ 554567 w 558800"/>
                  <a:gd name="connsiteY5" fmla="*/ 0 h 355600"/>
                  <a:gd name="connsiteX6" fmla="*/ 558800 w 558800"/>
                  <a:gd name="connsiteY6" fmla="*/ 135466 h 355600"/>
                  <a:gd name="connsiteX7" fmla="*/ 148167 w 558800"/>
                  <a:gd name="connsiteY7" fmla="*/ 355600 h 355600"/>
                  <a:gd name="connsiteX8" fmla="*/ 173567 w 558800"/>
                  <a:gd name="connsiteY8" fmla="*/ 190500 h 355600"/>
                  <a:gd name="connsiteX9" fmla="*/ 4234 w 558800"/>
                  <a:gd name="connsiteY9" fmla="*/ 304800 h 355600"/>
                  <a:gd name="connsiteX10" fmla="*/ 0 w 558800"/>
                  <a:gd name="connsiteY10" fmla="*/ 190500 h 35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8800" h="355600">
                    <a:moveTo>
                      <a:pt x="0" y="190500"/>
                    </a:moveTo>
                    <a:lnTo>
                      <a:pt x="0" y="190500"/>
                    </a:lnTo>
                    <a:lnTo>
                      <a:pt x="67734" y="156633"/>
                    </a:lnTo>
                    <a:lnTo>
                      <a:pt x="283634" y="38100"/>
                    </a:lnTo>
                    <a:lnTo>
                      <a:pt x="254000" y="207433"/>
                    </a:lnTo>
                    <a:lnTo>
                      <a:pt x="554567" y="0"/>
                    </a:lnTo>
                    <a:lnTo>
                      <a:pt x="558800" y="135466"/>
                    </a:lnTo>
                    <a:lnTo>
                      <a:pt x="148167" y="355600"/>
                    </a:lnTo>
                    <a:lnTo>
                      <a:pt x="173567" y="190500"/>
                    </a:lnTo>
                    <a:lnTo>
                      <a:pt x="4234" y="304800"/>
                    </a:lnTo>
                    <a:lnTo>
                      <a:pt x="0" y="190500"/>
                    </a:lnTo>
                    <a:close/>
                  </a:path>
                </a:pathLst>
              </a:custGeom>
              <a:solidFill>
                <a:schemeClr val="accent4"/>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3" name="Group 242"/>
            <p:cNvGrpSpPr/>
            <p:nvPr/>
          </p:nvGrpSpPr>
          <p:grpSpPr>
            <a:xfrm>
              <a:off x="3623673" y="5092999"/>
              <a:ext cx="749300" cy="988505"/>
              <a:chOff x="3179233" y="5628195"/>
              <a:chExt cx="749300" cy="988505"/>
            </a:xfrm>
          </p:grpSpPr>
          <p:sp>
            <p:nvSpPr>
              <p:cNvPr id="244" name="Cube 243"/>
              <p:cNvSpPr/>
              <p:nvPr/>
            </p:nvSpPr>
            <p:spPr>
              <a:xfrm>
                <a:off x="3183467" y="5838823"/>
                <a:ext cx="745066" cy="777877"/>
              </a:xfrm>
              <a:prstGeom prst="cub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5" name="Parallelogram 244"/>
              <p:cNvSpPr/>
              <p:nvPr/>
            </p:nvSpPr>
            <p:spPr>
              <a:xfrm rot="18915179" flipH="1">
                <a:off x="3470858" y="5628195"/>
                <a:ext cx="376563" cy="385434"/>
              </a:xfrm>
              <a:prstGeom prst="parallelogram">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6" name="Freeform 245"/>
              <p:cNvSpPr/>
              <p:nvPr/>
            </p:nvSpPr>
            <p:spPr>
              <a:xfrm>
                <a:off x="3196166" y="5812366"/>
                <a:ext cx="516467" cy="207433"/>
              </a:xfrm>
              <a:custGeom>
                <a:avLst/>
                <a:gdLst>
                  <a:gd name="connsiteX0" fmla="*/ 198967 w 516467"/>
                  <a:gd name="connsiteY0" fmla="*/ 0 h 207433"/>
                  <a:gd name="connsiteX1" fmla="*/ 0 w 516467"/>
                  <a:gd name="connsiteY1" fmla="*/ 203200 h 207433"/>
                  <a:gd name="connsiteX2" fmla="*/ 516467 w 516467"/>
                  <a:gd name="connsiteY2" fmla="*/ 207433 h 207433"/>
                  <a:gd name="connsiteX3" fmla="*/ 198967 w 516467"/>
                  <a:gd name="connsiteY3" fmla="*/ 0 h 207433"/>
                </a:gdLst>
                <a:ahLst/>
                <a:cxnLst>
                  <a:cxn ang="0">
                    <a:pos x="connsiteX0" y="connsiteY0"/>
                  </a:cxn>
                  <a:cxn ang="0">
                    <a:pos x="connsiteX1" y="connsiteY1"/>
                  </a:cxn>
                  <a:cxn ang="0">
                    <a:pos x="connsiteX2" y="connsiteY2"/>
                  </a:cxn>
                  <a:cxn ang="0">
                    <a:pos x="connsiteX3" y="connsiteY3"/>
                  </a:cxn>
                </a:cxnLst>
                <a:rect l="l" t="t" r="r" b="b"/>
                <a:pathLst>
                  <a:path w="516467" h="207433">
                    <a:moveTo>
                      <a:pt x="198967" y="0"/>
                    </a:moveTo>
                    <a:lnTo>
                      <a:pt x="0" y="203200"/>
                    </a:lnTo>
                    <a:lnTo>
                      <a:pt x="516467" y="207433"/>
                    </a:lnTo>
                    <a:lnTo>
                      <a:pt x="198967" y="0"/>
                    </a:lnTo>
                    <a:close/>
                  </a:path>
                </a:pathLst>
              </a:cu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7" name="Freeform 246"/>
              <p:cNvSpPr/>
              <p:nvPr/>
            </p:nvSpPr>
            <p:spPr>
              <a:xfrm>
                <a:off x="3179233" y="6167967"/>
                <a:ext cx="558800" cy="355600"/>
              </a:xfrm>
              <a:custGeom>
                <a:avLst/>
                <a:gdLst>
                  <a:gd name="connsiteX0" fmla="*/ 0 w 558800"/>
                  <a:gd name="connsiteY0" fmla="*/ 190500 h 355600"/>
                  <a:gd name="connsiteX1" fmla="*/ 0 w 558800"/>
                  <a:gd name="connsiteY1" fmla="*/ 190500 h 355600"/>
                  <a:gd name="connsiteX2" fmla="*/ 67734 w 558800"/>
                  <a:gd name="connsiteY2" fmla="*/ 156633 h 355600"/>
                  <a:gd name="connsiteX3" fmla="*/ 283634 w 558800"/>
                  <a:gd name="connsiteY3" fmla="*/ 38100 h 355600"/>
                  <a:gd name="connsiteX4" fmla="*/ 254000 w 558800"/>
                  <a:gd name="connsiteY4" fmla="*/ 207433 h 355600"/>
                  <a:gd name="connsiteX5" fmla="*/ 554567 w 558800"/>
                  <a:gd name="connsiteY5" fmla="*/ 0 h 355600"/>
                  <a:gd name="connsiteX6" fmla="*/ 558800 w 558800"/>
                  <a:gd name="connsiteY6" fmla="*/ 135466 h 355600"/>
                  <a:gd name="connsiteX7" fmla="*/ 148167 w 558800"/>
                  <a:gd name="connsiteY7" fmla="*/ 355600 h 355600"/>
                  <a:gd name="connsiteX8" fmla="*/ 173567 w 558800"/>
                  <a:gd name="connsiteY8" fmla="*/ 190500 h 355600"/>
                  <a:gd name="connsiteX9" fmla="*/ 4234 w 558800"/>
                  <a:gd name="connsiteY9" fmla="*/ 304800 h 355600"/>
                  <a:gd name="connsiteX10" fmla="*/ 0 w 558800"/>
                  <a:gd name="connsiteY10" fmla="*/ 190500 h 35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8800" h="355600">
                    <a:moveTo>
                      <a:pt x="0" y="190500"/>
                    </a:moveTo>
                    <a:lnTo>
                      <a:pt x="0" y="190500"/>
                    </a:lnTo>
                    <a:lnTo>
                      <a:pt x="67734" y="156633"/>
                    </a:lnTo>
                    <a:lnTo>
                      <a:pt x="283634" y="38100"/>
                    </a:lnTo>
                    <a:lnTo>
                      <a:pt x="254000" y="207433"/>
                    </a:lnTo>
                    <a:lnTo>
                      <a:pt x="554567" y="0"/>
                    </a:lnTo>
                    <a:lnTo>
                      <a:pt x="558800" y="135466"/>
                    </a:lnTo>
                    <a:lnTo>
                      <a:pt x="148167" y="355600"/>
                    </a:lnTo>
                    <a:lnTo>
                      <a:pt x="173567" y="190500"/>
                    </a:lnTo>
                    <a:lnTo>
                      <a:pt x="4234" y="304800"/>
                    </a:lnTo>
                    <a:lnTo>
                      <a:pt x="0" y="190500"/>
                    </a:lnTo>
                    <a:close/>
                  </a:path>
                </a:pathLst>
              </a:custGeom>
              <a:solidFill>
                <a:schemeClr val="accent4"/>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8" name="Group 247"/>
            <p:cNvGrpSpPr/>
            <p:nvPr/>
          </p:nvGrpSpPr>
          <p:grpSpPr>
            <a:xfrm>
              <a:off x="4197580" y="5092999"/>
              <a:ext cx="749300" cy="988505"/>
              <a:chOff x="3179233" y="5628195"/>
              <a:chExt cx="749300" cy="988505"/>
            </a:xfrm>
          </p:grpSpPr>
          <p:sp>
            <p:nvSpPr>
              <p:cNvPr id="249" name="Cube 248"/>
              <p:cNvSpPr/>
              <p:nvPr/>
            </p:nvSpPr>
            <p:spPr>
              <a:xfrm>
                <a:off x="3183467" y="5838823"/>
                <a:ext cx="745066" cy="777877"/>
              </a:xfrm>
              <a:prstGeom prst="cub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Parallelogram 249"/>
              <p:cNvSpPr/>
              <p:nvPr/>
            </p:nvSpPr>
            <p:spPr>
              <a:xfrm rot="18915179" flipH="1">
                <a:off x="3470858" y="5628195"/>
                <a:ext cx="376563" cy="385434"/>
              </a:xfrm>
              <a:prstGeom prst="parallelogram">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1" name="Freeform 250"/>
              <p:cNvSpPr/>
              <p:nvPr/>
            </p:nvSpPr>
            <p:spPr>
              <a:xfrm>
                <a:off x="3196166" y="5812366"/>
                <a:ext cx="516467" cy="207433"/>
              </a:xfrm>
              <a:custGeom>
                <a:avLst/>
                <a:gdLst>
                  <a:gd name="connsiteX0" fmla="*/ 198967 w 516467"/>
                  <a:gd name="connsiteY0" fmla="*/ 0 h 207433"/>
                  <a:gd name="connsiteX1" fmla="*/ 0 w 516467"/>
                  <a:gd name="connsiteY1" fmla="*/ 203200 h 207433"/>
                  <a:gd name="connsiteX2" fmla="*/ 516467 w 516467"/>
                  <a:gd name="connsiteY2" fmla="*/ 207433 h 207433"/>
                  <a:gd name="connsiteX3" fmla="*/ 198967 w 516467"/>
                  <a:gd name="connsiteY3" fmla="*/ 0 h 207433"/>
                </a:gdLst>
                <a:ahLst/>
                <a:cxnLst>
                  <a:cxn ang="0">
                    <a:pos x="connsiteX0" y="connsiteY0"/>
                  </a:cxn>
                  <a:cxn ang="0">
                    <a:pos x="connsiteX1" y="connsiteY1"/>
                  </a:cxn>
                  <a:cxn ang="0">
                    <a:pos x="connsiteX2" y="connsiteY2"/>
                  </a:cxn>
                  <a:cxn ang="0">
                    <a:pos x="connsiteX3" y="connsiteY3"/>
                  </a:cxn>
                </a:cxnLst>
                <a:rect l="l" t="t" r="r" b="b"/>
                <a:pathLst>
                  <a:path w="516467" h="207433">
                    <a:moveTo>
                      <a:pt x="198967" y="0"/>
                    </a:moveTo>
                    <a:lnTo>
                      <a:pt x="0" y="203200"/>
                    </a:lnTo>
                    <a:lnTo>
                      <a:pt x="516467" y="207433"/>
                    </a:lnTo>
                    <a:lnTo>
                      <a:pt x="198967" y="0"/>
                    </a:lnTo>
                    <a:close/>
                  </a:path>
                </a:pathLst>
              </a:cu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Freeform 251"/>
              <p:cNvSpPr/>
              <p:nvPr/>
            </p:nvSpPr>
            <p:spPr>
              <a:xfrm>
                <a:off x="3179233" y="6167967"/>
                <a:ext cx="558800" cy="355600"/>
              </a:xfrm>
              <a:custGeom>
                <a:avLst/>
                <a:gdLst>
                  <a:gd name="connsiteX0" fmla="*/ 0 w 558800"/>
                  <a:gd name="connsiteY0" fmla="*/ 190500 h 355600"/>
                  <a:gd name="connsiteX1" fmla="*/ 0 w 558800"/>
                  <a:gd name="connsiteY1" fmla="*/ 190500 h 355600"/>
                  <a:gd name="connsiteX2" fmla="*/ 67734 w 558800"/>
                  <a:gd name="connsiteY2" fmla="*/ 156633 h 355600"/>
                  <a:gd name="connsiteX3" fmla="*/ 283634 w 558800"/>
                  <a:gd name="connsiteY3" fmla="*/ 38100 h 355600"/>
                  <a:gd name="connsiteX4" fmla="*/ 254000 w 558800"/>
                  <a:gd name="connsiteY4" fmla="*/ 207433 h 355600"/>
                  <a:gd name="connsiteX5" fmla="*/ 554567 w 558800"/>
                  <a:gd name="connsiteY5" fmla="*/ 0 h 355600"/>
                  <a:gd name="connsiteX6" fmla="*/ 558800 w 558800"/>
                  <a:gd name="connsiteY6" fmla="*/ 135466 h 355600"/>
                  <a:gd name="connsiteX7" fmla="*/ 148167 w 558800"/>
                  <a:gd name="connsiteY7" fmla="*/ 355600 h 355600"/>
                  <a:gd name="connsiteX8" fmla="*/ 173567 w 558800"/>
                  <a:gd name="connsiteY8" fmla="*/ 190500 h 355600"/>
                  <a:gd name="connsiteX9" fmla="*/ 4234 w 558800"/>
                  <a:gd name="connsiteY9" fmla="*/ 304800 h 355600"/>
                  <a:gd name="connsiteX10" fmla="*/ 0 w 558800"/>
                  <a:gd name="connsiteY10" fmla="*/ 190500 h 35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8800" h="355600">
                    <a:moveTo>
                      <a:pt x="0" y="190500"/>
                    </a:moveTo>
                    <a:lnTo>
                      <a:pt x="0" y="190500"/>
                    </a:lnTo>
                    <a:lnTo>
                      <a:pt x="67734" y="156633"/>
                    </a:lnTo>
                    <a:lnTo>
                      <a:pt x="283634" y="38100"/>
                    </a:lnTo>
                    <a:lnTo>
                      <a:pt x="254000" y="207433"/>
                    </a:lnTo>
                    <a:lnTo>
                      <a:pt x="554567" y="0"/>
                    </a:lnTo>
                    <a:lnTo>
                      <a:pt x="558800" y="135466"/>
                    </a:lnTo>
                    <a:lnTo>
                      <a:pt x="148167" y="355600"/>
                    </a:lnTo>
                    <a:lnTo>
                      <a:pt x="173567" y="190500"/>
                    </a:lnTo>
                    <a:lnTo>
                      <a:pt x="4234" y="304800"/>
                    </a:lnTo>
                    <a:lnTo>
                      <a:pt x="0" y="190500"/>
                    </a:lnTo>
                    <a:close/>
                  </a:path>
                </a:pathLst>
              </a:custGeom>
              <a:solidFill>
                <a:schemeClr val="accent4"/>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55" name="Group 254"/>
          <p:cNvGrpSpPr/>
          <p:nvPr/>
        </p:nvGrpSpPr>
        <p:grpSpPr>
          <a:xfrm>
            <a:off x="1648805" y="5490137"/>
            <a:ext cx="2224573" cy="1010094"/>
            <a:chOff x="1648805" y="5490137"/>
            <a:chExt cx="2224573" cy="1010094"/>
          </a:xfrm>
        </p:grpSpPr>
        <p:sp>
          <p:nvSpPr>
            <p:cNvPr id="40" name="Cube 39"/>
            <p:cNvSpPr/>
            <p:nvPr/>
          </p:nvSpPr>
          <p:spPr>
            <a:xfrm>
              <a:off x="1648805" y="5490137"/>
              <a:ext cx="2224573" cy="1010094"/>
            </a:xfrm>
            <a:prstGeom prst="cube">
              <a:avLst/>
            </a:prstGeom>
            <a:solidFill>
              <a:schemeClr val="bg1">
                <a:lumMod val="95000"/>
              </a:schemeClr>
            </a:solid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26" name="Picture 2" descr="Spork, MW, White, PP, 14cm W:2.5g - Amercare - OLD"/>
            <p:cNvPicPr>
              <a:picLocks noChangeAspect="1" noChangeArrowheads="1"/>
            </p:cNvPicPr>
            <p:nvPr/>
          </p:nvPicPr>
          <p:blipFill rotWithShape="1">
            <a:blip r:embed="rId2" cstate="email">
              <a:extLst>
                <a:ext uri="{BEBA8EAE-BF5A-486C-A8C5-ECC9F3942E4B}">
                  <a14:imgProps xmlns:a14="http://schemas.microsoft.com/office/drawing/2010/main">
                    <a14:imgLayer r:embed="rId3">
                      <a14:imgEffect>
                        <a14:backgroundRemoval t="1667" b="99667" l="10000" r="90000">
                          <a14:foregroundMark x1="44000" y1="12000" x2="51000" y2="37667"/>
                          <a14:foregroundMark x1="50667" y1="37667" x2="49333" y2="96667"/>
                        </a14:backgroundRemoval>
                      </a14:imgEffect>
                      <a14:imgEffect>
                        <a14:artisticPhotocopy/>
                      </a14:imgEffect>
                    </a14:imgLayer>
                  </a14:imgProps>
                </a:ext>
                <a:ext uri="{28A0092B-C50C-407E-A947-70E740481C1C}">
                  <a14:useLocalDpi xmlns:a14="http://schemas.microsoft.com/office/drawing/2010/main"/>
                </a:ext>
              </a:extLst>
            </a:blip>
            <a:srcRect l="36795" t="-960" r="37285" b="960"/>
            <a:stretch/>
          </p:blipFill>
          <p:spPr bwMode="auto">
            <a:xfrm rot="17832923" flipH="1">
              <a:off x="2511502" y="5593433"/>
              <a:ext cx="278512" cy="1074505"/>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024" name="Group 1023"/>
          <p:cNvGrpSpPr/>
          <p:nvPr/>
        </p:nvGrpSpPr>
        <p:grpSpPr>
          <a:xfrm>
            <a:off x="5474428" y="4888486"/>
            <a:ext cx="1737360" cy="1667538"/>
            <a:chOff x="5474428" y="4888486"/>
            <a:chExt cx="1737360" cy="1667538"/>
          </a:xfrm>
        </p:grpSpPr>
        <p:sp>
          <p:nvSpPr>
            <p:cNvPr id="254" name="Cube 253"/>
            <p:cNvSpPr/>
            <p:nvPr/>
          </p:nvSpPr>
          <p:spPr>
            <a:xfrm flipH="1">
              <a:off x="5474428" y="4888486"/>
              <a:ext cx="1737360" cy="1667538"/>
            </a:xfrm>
            <a:prstGeom prst="cube">
              <a:avLst>
                <a:gd name="adj" fmla="val 16775"/>
              </a:avLst>
            </a:prstGeom>
            <a:solidFill>
              <a:schemeClr val="accent5">
                <a:lumMod val="60000"/>
                <a:lumOff val="4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28" name="Picture 4" descr="Amazon.com : Cheerios Bowlpak Cereal, 1 Ounce (Pack of 96) : Grocery &amp;  Gourmet Food"/>
            <p:cNvPicPr>
              <a:picLocks noChangeAspect="1" noChangeArrowheads="1"/>
            </p:cNvPicPr>
            <p:nvPr/>
          </p:nvPicPr>
          <p:blipFill>
            <a:blip r:embed="rId4" cstate="email">
              <a:extLst>
                <a:ext uri="{BEBA8EAE-BF5A-486C-A8C5-ECC9F3942E4B}">
                  <a14:imgProps xmlns:a14="http://schemas.microsoft.com/office/drawing/2010/main">
                    <a14:imgLayer r:embed="rId5">
                      <a14:imgEffect>
                        <a14:backgroundRemoval t="9720" b="89838" l="5449" r="97202">
                          <a14:foregroundMark x1="90722" y1="14433" x2="94698" y2="75552"/>
                          <a14:foregroundMark x1="11929" y1="12960" x2="11340" y2="23122"/>
                          <a14:foregroundMark x1="27982" y1="33726" x2="21060" y2="56701"/>
                          <a14:foregroundMark x1="69367" y1="38439" x2="83063" y2="64801"/>
                          <a14:foregroundMark x1="55523" y1="38439" x2="52135" y2="59057"/>
                          <a14:backgroundMark x1="91753" y1="15758" x2="96024" y2="78203"/>
                        </a14:backgroundRemoval>
                      </a14:imgEffect>
                      <a14:imgEffect>
                        <a14:artisticCrisscrossEtching/>
                      </a14:imgEffect>
                    </a14:imgLayer>
                  </a14:imgProps>
                </a:ext>
                <a:ext uri="{28A0092B-C50C-407E-A947-70E740481C1C}">
                  <a14:useLocalDpi xmlns:a14="http://schemas.microsoft.com/office/drawing/2010/main"/>
                </a:ext>
              </a:extLst>
            </a:blip>
            <a:srcRect/>
            <a:stretch>
              <a:fillRect/>
            </a:stretch>
          </p:blipFill>
          <p:spPr bwMode="auto">
            <a:xfrm>
              <a:off x="6074499" y="5447723"/>
              <a:ext cx="795487" cy="795487"/>
            </a:xfrm>
            <a:prstGeom prst="rect">
              <a:avLst/>
            </a:prstGeom>
            <a:noFill/>
            <a:extLst>
              <a:ext uri="{909E8E84-426E-40DD-AFC4-6F175D3DCCD1}">
                <a14:hiddenFill xmlns:a14="http://schemas.microsoft.com/office/drawing/2010/main">
                  <a:solidFill>
                    <a:srgbClr val="FFFFFF"/>
                  </a:solidFill>
                </a14:hiddenFill>
              </a:ext>
            </a:extLst>
          </p:spPr>
        </p:pic>
      </p:grpSp>
      <p:pic>
        <p:nvPicPr>
          <p:cNvPr id="6" name="Picture 5"/>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2304511" y="3305016"/>
            <a:ext cx="4750528" cy="1446324"/>
          </a:xfrm>
          <a:prstGeom prst="rect">
            <a:avLst/>
          </a:prstGeom>
          <a:ln>
            <a:solidFill>
              <a:schemeClr val="tx1"/>
            </a:solidFill>
          </a:ln>
        </p:spPr>
      </p:pic>
      <p:sp>
        <p:nvSpPr>
          <p:cNvPr id="4" name="Rectangle 3">
            <a:extLst>
              <a:ext uri="{FF2B5EF4-FFF2-40B4-BE49-F238E27FC236}">
                <a16:creationId xmlns:a16="http://schemas.microsoft.com/office/drawing/2014/main" id="{2A423828-4389-1915-0B32-29E5DBAE0016}"/>
              </a:ext>
            </a:extLst>
          </p:cNvPr>
          <p:cNvSpPr/>
          <p:nvPr/>
        </p:nvSpPr>
        <p:spPr>
          <a:xfrm>
            <a:off x="522908" y="1677086"/>
            <a:ext cx="8044119" cy="661921"/>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 name="Content Placeholder 2"/>
          <p:cNvSpPr>
            <a:spLocks noGrp="1"/>
          </p:cNvSpPr>
          <p:nvPr>
            <p:ph idx="1"/>
          </p:nvPr>
        </p:nvSpPr>
        <p:spPr>
          <a:xfrm>
            <a:off x="1079909" y="1082105"/>
            <a:ext cx="7084168" cy="1796154"/>
          </a:xfrm>
        </p:spPr>
        <p:txBody>
          <a:bodyPr>
            <a:noAutofit/>
          </a:bodyPr>
          <a:lstStyle/>
          <a:p>
            <a:pPr marL="0" indent="0" algn="ctr">
              <a:lnSpc>
                <a:spcPct val="100000"/>
              </a:lnSpc>
              <a:buNone/>
            </a:pPr>
            <a:r>
              <a:rPr lang="en-US" sz="4000" b="1" dirty="0">
                <a:latin typeface="Calibri" panose="020F0502020204030204" pitchFamily="34" charset="0"/>
                <a:cs typeface="Calibri" panose="020F0502020204030204" pitchFamily="34" charset="0"/>
              </a:rPr>
              <a:t>On Activity Sheet, list 3 items you may be ordering,</a:t>
            </a:r>
          </a:p>
          <a:p>
            <a:pPr marL="0" indent="0" algn="ctr">
              <a:lnSpc>
                <a:spcPct val="100000"/>
              </a:lnSpc>
              <a:buNone/>
            </a:pPr>
            <a:r>
              <a:rPr lang="en-US" sz="4000" b="1" dirty="0">
                <a:latin typeface="Calibri" panose="020F0502020204030204" pitchFamily="34" charset="0"/>
                <a:cs typeface="Calibri" panose="020F0502020204030204" pitchFamily="34" charset="0"/>
              </a:rPr>
              <a:t>“Just in Case.”</a:t>
            </a:r>
          </a:p>
          <a:p>
            <a:pPr marL="0" indent="0" algn="ctr">
              <a:lnSpc>
                <a:spcPct val="100000"/>
              </a:lnSpc>
              <a:buNone/>
            </a:pPr>
            <a:endParaRPr lang="en-US" sz="4000" b="1"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572410823"/>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46100" y="956173"/>
            <a:ext cx="7153927" cy="656728"/>
          </a:xfrm>
        </p:spPr>
        <p:txBody>
          <a:bodyPr>
            <a:normAutofit/>
          </a:bodyPr>
          <a:lstStyle/>
          <a:p>
            <a:r>
              <a:rPr lang="en-US" sz="4000" b="1" dirty="0">
                <a:latin typeface="Calibri" panose="020F0502020204030204" pitchFamily="34" charset="0"/>
                <a:cs typeface="Calibri" panose="020F0502020204030204" pitchFamily="34" charset="0"/>
              </a:rPr>
              <a:t>Ordering Using Par Levels</a:t>
            </a:r>
          </a:p>
        </p:txBody>
      </p:sp>
      <p:sp>
        <p:nvSpPr>
          <p:cNvPr id="3" name="Content Placeholder 2"/>
          <p:cNvSpPr>
            <a:spLocks noGrp="1"/>
          </p:cNvSpPr>
          <p:nvPr>
            <p:ph idx="1"/>
          </p:nvPr>
        </p:nvSpPr>
        <p:spPr>
          <a:xfrm>
            <a:off x="546100" y="1752601"/>
            <a:ext cx="8313874" cy="1722734"/>
          </a:xfrm>
        </p:spPr>
        <p:txBody>
          <a:bodyPr>
            <a:normAutofit/>
          </a:bodyPr>
          <a:lstStyle/>
          <a:p>
            <a:pPr marL="0" indent="0">
              <a:lnSpc>
                <a:spcPct val="100000"/>
              </a:lnSpc>
              <a:spcBef>
                <a:spcPts val="0"/>
              </a:spcBef>
              <a:buNone/>
            </a:pPr>
            <a:r>
              <a:rPr lang="en-US" sz="2600" dirty="0">
                <a:latin typeface="Calibri" panose="020F0502020204030204" pitchFamily="34" charset="0"/>
                <a:cs typeface="Calibri" panose="020F0502020204030204" pitchFamily="34" charset="0"/>
              </a:rPr>
              <a:t>Establish par levels for your site. Using par level for ordering will help prevent the accumulation of extra inventory and “just in case” ordering.</a:t>
            </a:r>
          </a:p>
        </p:txBody>
      </p:sp>
      <p:sp>
        <p:nvSpPr>
          <p:cNvPr id="10" name="Content Placeholder 2"/>
          <p:cNvSpPr txBox="1">
            <a:spLocks/>
          </p:cNvSpPr>
          <p:nvPr/>
        </p:nvSpPr>
        <p:spPr>
          <a:xfrm>
            <a:off x="478643" y="3080463"/>
            <a:ext cx="8381331" cy="1560548"/>
          </a:xfrm>
          <a:prstGeom prst="rect">
            <a:avLst/>
          </a:prstGeom>
        </p:spPr>
        <p:txBody>
          <a:bodyPr vert="horz" lIns="91440" tIns="45720" rIns="91440" bIns="45720" rtlCol="0" anchor="t">
            <a:normAutofit/>
          </a:bodyPr>
          <a:lstStyle>
            <a:lvl1pPr marL="228600" indent="-228600" algn="l" defTabSz="685800" rtl="0" eaLnBrk="1" latinLnBrk="0" hangingPunct="1">
              <a:lnSpc>
                <a:spcPct val="120000"/>
              </a:lnSpc>
              <a:spcBef>
                <a:spcPts val="1000"/>
              </a:spcBef>
              <a:buClr>
                <a:schemeClr val="accent1"/>
              </a:buClr>
              <a:buSzPct val="100000"/>
              <a:buFont typeface="Arial" panose="020B0604020202020204" pitchFamily="34" charset="0"/>
              <a:buChar char="•"/>
              <a:defRPr sz="2000" kern="1200" cap="none">
                <a:solidFill>
                  <a:schemeClr val="tx1"/>
                </a:solidFill>
                <a:effectLst/>
                <a:latin typeface="+mn-lt"/>
                <a:ea typeface="+mn-ea"/>
                <a:cs typeface="+mn-cs"/>
              </a:defRPr>
            </a:lvl1pPr>
            <a:lvl2pPr marL="6858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baseline="0">
                <a:solidFill>
                  <a:schemeClr val="tx1"/>
                </a:solidFill>
                <a:effectLst/>
                <a:latin typeface="+mn-lt"/>
                <a:ea typeface="+mn-ea"/>
                <a:cs typeface="+mn-cs"/>
              </a:defRPr>
            </a:lvl2pPr>
            <a:lvl3pPr marL="11430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a:solidFill>
                  <a:schemeClr val="tx1"/>
                </a:solidFill>
                <a:effectLst/>
                <a:latin typeface="+mn-lt"/>
                <a:ea typeface="+mn-ea"/>
                <a:cs typeface="+mn-cs"/>
              </a:defRPr>
            </a:lvl3pPr>
            <a:lvl4pPr marL="16002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400" kern="1200" cap="none" baseline="0">
                <a:solidFill>
                  <a:schemeClr val="tx1"/>
                </a:solidFill>
                <a:effectLst/>
                <a:latin typeface="+mn-lt"/>
                <a:ea typeface="+mn-ea"/>
                <a:cs typeface="+mn-cs"/>
              </a:defRPr>
            </a:lvl4pPr>
            <a:lvl5pPr marL="20574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200" kern="1200" cap="none">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9pPr>
          </a:lstStyle>
          <a:p>
            <a:pPr marL="0" indent="0">
              <a:lnSpc>
                <a:spcPct val="100000"/>
              </a:lnSpc>
              <a:spcBef>
                <a:spcPts val="0"/>
              </a:spcBef>
              <a:buNone/>
            </a:pPr>
            <a:r>
              <a:rPr lang="en-US" sz="2600" dirty="0">
                <a:latin typeface="Calibri" panose="020F0502020204030204" pitchFamily="34" charset="0"/>
                <a:cs typeface="Calibri" panose="020F0502020204030204" pitchFamily="34" charset="0"/>
              </a:rPr>
              <a:t>Par levels include a delivery cushion that will give you the confidence of knowing you have the necessary amount of product on hand. Examples include:</a:t>
            </a:r>
          </a:p>
          <a:p>
            <a:pPr marL="0" indent="0">
              <a:lnSpc>
                <a:spcPct val="100000"/>
              </a:lnSpc>
              <a:spcBef>
                <a:spcPts val="0"/>
              </a:spcBef>
              <a:buNone/>
            </a:pPr>
            <a:endParaRPr lang="en-US" sz="2600" dirty="0">
              <a:latin typeface="Calibri" panose="020F0502020204030204" pitchFamily="34" charset="0"/>
              <a:cs typeface="Calibri" panose="020F0502020204030204" pitchFamily="34" charset="0"/>
            </a:endParaRPr>
          </a:p>
          <a:p>
            <a:pPr>
              <a:lnSpc>
                <a:spcPct val="100000"/>
              </a:lnSpc>
              <a:spcBef>
                <a:spcPts val="0"/>
              </a:spcBef>
            </a:pPr>
            <a:endParaRPr lang="en-US" sz="2600" dirty="0">
              <a:latin typeface="Calibri" panose="020F0502020204030204" pitchFamily="34" charset="0"/>
              <a:cs typeface="Calibri" panose="020F0502020204030204" pitchFamily="34" charset="0"/>
            </a:endParaRPr>
          </a:p>
        </p:txBody>
      </p:sp>
      <p:sp>
        <p:nvSpPr>
          <p:cNvPr id="11" name="Content Placeholder 2"/>
          <p:cNvSpPr txBox="1">
            <a:spLocks/>
          </p:cNvSpPr>
          <p:nvPr/>
        </p:nvSpPr>
        <p:spPr>
          <a:xfrm>
            <a:off x="492760" y="4413637"/>
            <a:ext cx="4674829" cy="1364635"/>
          </a:xfrm>
          <a:prstGeom prst="rect">
            <a:avLst/>
          </a:prstGeom>
        </p:spPr>
        <p:txBody>
          <a:bodyPr vert="horz" lIns="91440" tIns="45720" rIns="91440" bIns="45720" rtlCol="0" anchor="t">
            <a:normAutofit/>
          </a:bodyPr>
          <a:lstStyle>
            <a:lvl1pPr marL="228600" indent="-228600" algn="l" defTabSz="685800" rtl="0" eaLnBrk="1" latinLnBrk="0" hangingPunct="1">
              <a:lnSpc>
                <a:spcPct val="120000"/>
              </a:lnSpc>
              <a:spcBef>
                <a:spcPts val="1000"/>
              </a:spcBef>
              <a:buClr>
                <a:schemeClr val="accent1"/>
              </a:buClr>
              <a:buSzPct val="100000"/>
              <a:buFont typeface="Arial" panose="020B0604020202020204" pitchFamily="34" charset="0"/>
              <a:buChar char="•"/>
              <a:defRPr sz="2000" kern="1200" cap="none">
                <a:solidFill>
                  <a:schemeClr val="tx1"/>
                </a:solidFill>
                <a:effectLst/>
                <a:latin typeface="+mn-lt"/>
                <a:ea typeface="+mn-ea"/>
                <a:cs typeface="+mn-cs"/>
              </a:defRPr>
            </a:lvl1pPr>
            <a:lvl2pPr marL="6858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baseline="0">
                <a:solidFill>
                  <a:schemeClr val="tx1"/>
                </a:solidFill>
                <a:effectLst/>
                <a:latin typeface="+mn-lt"/>
                <a:ea typeface="+mn-ea"/>
                <a:cs typeface="+mn-cs"/>
              </a:defRPr>
            </a:lvl2pPr>
            <a:lvl3pPr marL="11430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a:solidFill>
                  <a:schemeClr val="tx1"/>
                </a:solidFill>
                <a:effectLst/>
                <a:latin typeface="+mn-lt"/>
                <a:ea typeface="+mn-ea"/>
                <a:cs typeface="+mn-cs"/>
              </a:defRPr>
            </a:lvl3pPr>
            <a:lvl4pPr marL="16002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400" kern="1200" cap="none" baseline="0">
                <a:solidFill>
                  <a:schemeClr val="tx1"/>
                </a:solidFill>
                <a:effectLst/>
                <a:latin typeface="+mn-lt"/>
                <a:ea typeface="+mn-ea"/>
                <a:cs typeface="+mn-cs"/>
              </a:defRPr>
            </a:lvl4pPr>
            <a:lvl5pPr marL="20574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200" kern="1200" cap="none">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9pPr>
          </a:lstStyle>
          <a:p>
            <a:pPr>
              <a:lnSpc>
                <a:spcPct val="100000"/>
              </a:lnSpc>
              <a:spcBef>
                <a:spcPts val="0"/>
              </a:spcBef>
              <a:buFont typeface="Wingdings" panose="05000000000000000000" pitchFamily="2" charset="2"/>
              <a:buChar char="Ø"/>
            </a:pPr>
            <a:r>
              <a:rPr lang="en-US" sz="2600" dirty="0">
                <a:latin typeface="Calibri" panose="020F0502020204030204" pitchFamily="34" charset="0"/>
                <a:cs typeface="Calibri" panose="020F0502020204030204" pitchFamily="34" charset="0"/>
              </a:rPr>
              <a:t>Sporkettes and trays</a:t>
            </a:r>
          </a:p>
          <a:p>
            <a:pPr>
              <a:lnSpc>
                <a:spcPct val="100000"/>
              </a:lnSpc>
              <a:spcBef>
                <a:spcPts val="0"/>
              </a:spcBef>
              <a:buFont typeface="Wingdings" panose="05000000000000000000" pitchFamily="2" charset="2"/>
              <a:buChar char="Ø"/>
            </a:pPr>
            <a:r>
              <a:rPr lang="en-US" sz="2600" dirty="0">
                <a:latin typeface="Calibri" panose="020F0502020204030204" pitchFamily="34" charset="0"/>
                <a:cs typeface="Calibri" panose="020F0502020204030204" pitchFamily="34" charset="0"/>
              </a:rPr>
              <a:t>Pan liners</a:t>
            </a:r>
          </a:p>
          <a:p>
            <a:pPr>
              <a:lnSpc>
                <a:spcPct val="100000"/>
              </a:lnSpc>
              <a:spcBef>
                <a:spcPts val="0"/>
              </a:spcBef>
              <a:buFont typeface="Wingdings" panose="05000000000000000000" pitchFamily="2" charset="2"/>
              <a:buChar char="Ø"/>
            </a:pPr>
            <a:r>
              <a:rPr lang="en-US" sz="2600" dirty="0">
                <a:latin typeface="Calibri" panose="020F0502020204030204" pitchFamily="34" charset="0"/>
                <a:cs typeface="Calibri" panose="020F0502020204030204" pitchFamily="34" charset="0"/>
              </a:rPr>
              <a:t>Grab and go bags</a:t>
            </a:r>
          </a:p>
          <a:p>
            <a:pPr>
              <a:lnSpc>
                <a:spcPct val="100000"/>
              </a:lnSpc>
              <a:spcBef>
                <a:spcPts val="0"/>
              </a:spcBef>
            </a:pPr>
            <a:endParaRPr lang="en-US" sz="2600" dirty="0">
              <a:latin typeface="Calibri" panose="020F0502020204030204" pitchFamily="34" charset="0"/>
              <a:cs typeface="Calibri" panose="020F0502020204030204" pitchFamily="34" charset="0"/>
            </a:endParaRPr>
          </a:p>
        </p:txBody>
      </p:sp>
      <p:grpSp>
        <p:nvGrpSpPr>
          <p:cNvPr id="5" name="Group 4"/>
          <p:cNvGrpSpPr/>
          <p:nvPr/>
        </p:nvGrpSpPr>
        <p:grpSpPr>
          <a:xfrm>
            <a:off x="3657600" y="4157933"/>
            <a:ext cx="5202373" cy="2509448"/>
            <a:chOff x="4131668" y="4666431"/>
            <a:chExt cx="4728306" cy="2000949"/>
          </a:xfrm>
        </p:grpSpPr>
        <p:grpSp>
          <p:nvGrpSpPr>
            <p:cNvPr id="16" name="Group 15"/>
            <p:cNvGrpSpPr/>
            <p:nvPr/>
          </p:nvGrpSpPr>
          <p:grpSpPr>
            <a:xfrm>
              <a:off x="4528532" y="5657286"/>
              <a:ext cx="2224573" cy="1010094"/>
              <a:chOff x="1648805" y="5490137"/>
              <a:chExt cx="2224573" cy="1010094"/>
            </a:xfrm>
          </p:grpSpPr>
          <p:sp>
            <p:nvSpPr>
              <p:cNvPr id="17" name="Cube 16"/>
              <p:cNvSpPr/>
              <p:nvPr/>
            </p:nvSpPr>
            <p:spPr>
              <a:xfrm>
                <a:off x="1648805" y="5490137"/>
                <a:ext cx="2224573" cy="1010094"/>
              </a:xfrm>
              <a:prstGeom prst="cube">
                <a:avLst/>
              </a:prstGeom>
              <a:solidFill>
                <a:schemeClr val="bg1">
                  <a:lumMod val="95000"/>
                </a:schemeClr>
              </a:solid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8" name="Picture 2" descr="Spork, MW, White, PP, 14cm W:2.5g - Amercare - OLD"/>
              <p:cNvPicPr>
                <a:picLocks noChangeAspect="1" noChangeArrowheads="1"/>
              </p:cNvPicPr>
              <p:nvPr/>
            </p:nvPicPr>
            <p:blipFill rotWithShape="1">
              <a:blip r:embed="rId2" cstate="email">
                <a:extLst>
                  <a:ext uri="{BEBA8EAE-BF5A-486C-A8C5-ECC9F3942E4B}">
                    <a14:imgProps xmlns:a14="http://schemas.microsoft.com/office/drawing/2010/main">
                      <a14:imgLayer r:embed="rId3">
                        <a14:imgEffect>
                          <a14:backgroundRemoval t="1667" b="99667" l="10000" r="90000">
                            <a14:foregroundMark x1="44000" y1="12000" x2="51000" y2="37667"/>
                            <a14:foregroundMark x1="50667" y1="37667" x2="49333" y2="96667"/>
                          </a14:backgroundRemoval>
                        </a14:imgEffect>
                        <a14:imgEffect>
                          <a14:artisticPhotocopy/>
                        </a14:imgEffect>
                      </a14:imgLayer>
                    </a14:imgProps>
                  </a:ext>
                  <a:ext uri="{28A0092B-C50C-407E-A947-70E740481C1C}">
                    <a14:useLocalDpi xmlns:a14="http://schemas.microsoft.com/office/drawing/2010/main"/>
                  </a:ext>
                </a:extLst>
              </a:blip>
              <a:srcRect l="36795" t="-960" r="37285" b="960"/>
              <a:stretch/>
            </p:blipFill>
            <p:spPr bwMode="auto">
              <a:xfrm rot="17832923" flipH="1">
                <a:off x="2511502" y="5593433"/>
                <a:ext cx="278512" cy="1074505"/>
              </a:xfrm>
              <a:prstGeom prst="rect">
                <a:avLst/>
              </a:prstGeom>
              <a:noFill/>
              <a:extLst>
                <a:ext uri="{909E8E84-426E-40DD-AFC4-6F175D3DCCD1}">
                  <a14:hiddenFill xmlns:a14="http://schemas.microsoft.com/office/drawing/2010/main">
                    <a:solidFill>
                      <a:srgbClr val="FFFFFF"/>
                    </a:solidFill>
                  </a14:hiddenFill>
                </a:ext>
              </a:extLst>
            </p:spPr>
          </p:pic>
        </p:grpSp>
        <p:sp>
          <p:nvSpPr>
            <p:cNvPr id="20" name="Cube 19"/>
            <p:cNvSpPr/>
            <p:nvPr/>
          </p:nvSpPr>
          <p:spPr>
            <a:xfrm>
              <a:off x="4131668" y="5452624"/>
              <a:ext cx="2797633" cy="452241"/>
            </a:xfrm>
            <a:prstGeom prst="cube">
              <a:avLst>
                <a:gd name="adj" fmla="val 48915"/>
              </a:avLst>
            </a:prstGeom>
            <a:blipFill>
              <a:blip r:embed="rId4">
                <a:duotone>
                  <a:prstClr val="black"/>
                  <a:schemeClr val="accent5">
                    <a:tint val="45000"/>
                    <a:satMod val="400000"/>
                  </a:schemeClr>
                </a:duotone>
              </a:blip>
              <a:tile tx="0" ty="0" sx="100000" sy="100000" flip="none" algn="tl"/>
            </a:blip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Cube 18"/>
            <p:cNvSpPr/>
            <p:nvPr/>
          </p:nvSpPr>
          <p:spPr>
            <a:xfrm>
              <a:off x="6847529" y="4975123"/>
              <a:ext cx="2012445" cy="1692257"/>
            </a:xfrm>
            <a:prstGeom prst="cube">
              <a:avLst/>
            </a:prstGeom>
            <a:blipFill>
              <a:blip r:embed="rId4">
                <a:duotone>
                  <a:prstClr val="black"/>
                  <a:schemeClr val="accent5">
                    <a:tint val="45000"/>
                    <a:satMod val="400000"/>
                  </a:schemeClr>
                </a:duotone>
              </a:blip>
              <a:tile tx="0" ty="0" sx="100000" sy="100000" flip="none" algn="tl"/>
            </a:blip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Cube 20"/>
            <p:cNvSpPr/>
            <p:nvPr/>
          </p:nvSpPr>
          <p:spPr>
            <a:xfrm>
              <a:off x="7119055" y="4672891"/>
              <a:ext cx="756108" cy="617383"/>
            </a:xfrm>
            <a:prstGeom prst="cube">
              <a:avLst/>
            </a:prstGeom>
            <a:blipFill>
              <a:blip r:embed="rId4">
                <a:duotone>
                  <a:prstClr val="black"/>
                  <a:schemeClr val="accent5">
                    <a:tint val="45000"/>
                    <a:satMod val="400000"/>
                  </a:schemeClr>
                </a:duotone>
              </a:blip>
              <a:tile tx="0" ty="0" sx="100000" sy="100000" flip="none" algn="tl"/>
            </a:blip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Cube 21"/>
            <p:cNvSpPr/>
            <p:nvPr/>
          </p:nvSpPr>
          <p:spPr>
            <a:xfrm>
              <a:off x="7833537" y="4666431"/>
              <a:ext cx="756108" cy="617383"/>
            </a:xfrm>
            <a:prstGeom prst="cube">
              <a:avLst/>
            </a:prstGeom>
            <a:blipFill>
              <a:blip r:embed="rId4">
                <a:duotone>
                  <a:prstClr val="black"/>
                  <a:schemeClr val="accent5">
                    <a:tint val="45000"/>
                    <a:satMod val="400000"/>
                  </a:schemeClr>
                </a:duotone>
              </a:blip>
              <a:tile tx="0" ty="0" sx="100000" sy="100000" flip="none" algn="tl"/>
            </a:blip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5045579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46100" y="956173"/>
            <a:ext cx="7153927" cy="656728"/>
          </a:xfrm>
        </p:spPr>
        <p:txBody>
          <a:bodyPr>
            <a:normAutofit/>
          </a:bodyPr>
          <a:lstStyle/>
          <a:p>
            <a:r>
              <a:rPr lang="en-US" sz="4000" b="1" dirty="0">
                <a:latin typeface="Calibri" panose="020F0502020204030204" pitchFamily="34" charset="0"/>
                <a:cs typeface="Calibri" panose="020F0502020204030204" pitchFamily="34" charset="0"/>
              </a:rPr>
              <a:t>How Much Goods to Order</a:t>
            </a:r>
          </a:p>
        </p:txBody>
      </p:sp>
      <p:sp>
        <p:nvSpPr>
          <p:cNvPr id="3" name="Content Placeholder 2"/>
          <p:cNvSpPr>
            <a:spLocks noGrp="1"/>
          </p:cNvSpPr>
          <p:nvPr>
            <p:ph idx="1"/>
          </p:nvPr>
        </p:nvSpPr>
        <p:spPr>
          <a:xfrm>
            <a:off x="546100" y="1780593"/>
            <a:ext cx="8140700" cy="1723757"/>
          </a:xfrm>
        </p:spPr>
        <p:txBody>
          <a:bodyPr>
            <a:normAutofit lnSpcReduction="10000"/>
          </a:bodyPr>
          <a:lstStyle/>
          <a:p>
            <a:pPr marL="0" indent="0">
              <a:lnSpc>
                <a:spcPct val="100000"/>
              </a:lnSpc>
              <a:buNone/>
            </a:pPr>
            <a:r>
              <a:rPr lang="en-US" sz="2600" dirty="0">
                <a:latin typeface="Calibri" panose="020F0502020204030204" pitchFamily="34" charset="0"/>
                <a:cs typeface="Calibri" panose="020F0502020204030204" pitchFamily="34" charset="0"/>
              </a:rPr>
              <a:t>Attention to Par Stock levels can determine a minimum and maximum needed to have on hand. </a:t>
            </a:r>
          </a:p>
          <a:p>
            <a:pPr marL="0" indent="0">
              <a:lnSpc>
                <a:spcPct val="100000"/>
              </a:lnSpc>
              <a:buNone/>
            </a:pPr>
            <a:r>
              <a:rPr lang="en-US" sz="2600" dirty="0">
                <a:latin typeface="Calibri" panose="020F0502020204030204" pitchFamily="34" charset="0"/>
                <a:cs typeface="Calibri" panose="020F0502020204030204" pitchFamily="34" charset="0"/>
              </a:rPr>
              <a:t>To calculate, use the history of order quantities and the amount of daily use.</a:t>
            </a:r>
          </a:p>
          <a:p>
            <a:pPr marL="0" indent="0">
              <a:lnSpc>
                <a:spcPct val="100000"/>
              </a:lnSpc>
              <a:buNone/>
            </a:pPr>
            <a:endParaRPr lang="en-US" sz="2400" dirty="0">
              <a:latin typeface="Calibri" panose="020F0502020204030204" pitchFamily="34" charset="0"/>
              <a:cs typeface="Calibri" panose="020F0502020204030204" pitchFamily="34" charset="0"/>
            </a:endParaRPr>
          </a:p>
        </p:txBody>
      </p:sp>
      <p:graphicFrame>
        <p:nvGraphicFramePr>
          <p:cNvPr id="5" name="Diagram 4"/>
          <p:cNvGraphicFramePr/>
          <p:nvPr>
            <p:extLst>
              <p:ext uri="{D42A27DB-BD31-4B8C-83A1-F6EECF244321}">
                <p14:modId xmlns:p14="http://schemas.microsoft.com/office/powerpoint/2010/main" val="783864819"/>
              </p:ext>
            </p:extLst>
          </p:nvPr>
        </p:nvGraphicFramePr>
        <p:xfrm>
          <a:off x="546100" y="3704529"/>
          <a:ext cx="8115300" cy="129309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Content Placeholder 2"/>
          <p:cNvSpPr txBox="1">
            <a:spLocks/>
          </p:cNvSpPr>
          <p:nvPr/>
        </p:nvSpPr>
        <p:spPr>
          <a:xfrm>
            <a:off x="277990" y="5225793"/>
            <a:ext cx="8676919" cy="565067"/>
          </a:xfrm>
          <a:prstGeom prst="rect">
            <a:avLst/>
          </a:prstGeom>
        </p:spPr>
        <p:txBody>
          <a:bodyPr vert="horz" lIns="91440" tIns="45720" rIns="91440" bIns="45720" rtlCol="0" anchor="t">
            <a:noAutofit/>
          </a:bodyPr>
          <a:lstStyle>
            <a:lvl1pPr marL="228600" indent="-228600" algn="l" defTabSz="685800" rtl="0" eaLnBrk="1" latinLnBrk="0" hangingPunct="1">
              <a:lnSpc>
                <a:spcPct val="120000"/>
              </a:lnSpc>
              <a:spcBef>
                <a:spcPts val="1000"/>
              </a:spcBef>
              <a:buClr>
                <a:schemeClr val="accent1"/>
              </a:buClr>
              <a:buSzPct val="100000"/>
              <a:buFont typeface="Arial" panose="020B0604020202020204" pitchFamily="34" charset="0"/>
              <a:buChar char="•"/>
              <a:defRPr sz="2000" kern="1200" cap="none">
                <a:solidFill>
                  <a:schemeClr val="tx1"/>
                </a:solidFill>
                <a:effectLst/>
                <a:latin typeface="+mn-lt"/>
                <a:ea typeface="+mn-ea"/>
                <a:cs typeface="+mn-cs"/>
              </a:defRPr>
            </a:lvl1pPr>
            <a:lvl2pPr marL="6858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baseline="0">
                <a:solidFill>
                  <a:schemeClr val="tx1"/>
                </a:solidFill>
                <a:effectLst/>
                <a:latin typeface="+mn-lt"/>
                <a:ea typeface="+mn-ea"/>
                <a:cs typeface="+mn-cs"/>
              </a:defRPr>
            </a:lvl2pPr>
            <a:lvl3pPr marL="11430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a:solidFill>
                  <a:schemeClr val="tx1"/>
                </a:solidFill>
                <a:effectLst/>
                <a:latin typeface="+mn-lt"/>
                <a:ea typeface="+mn-ea"/>
                <a:cs typeface="+mn-cs"/>
              </a:defRPr>
            </a:lvl3pPr>
            <a:lvl4pPr marL="16002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400" kern="1200" cap="none" baseline="0">
                <a:solidFill>
                  <a:schemeClr val="tx1"/>
                </a:solidFill>
                <a:effectLst/>
                <a:latin typeface="+mn-lt"/>
                <a:ea typeface="+mn-ea"/>
                <a:cs typeface="+mn-cs"/>
              </a:defRPr>
            </a:lvl4pPr>
            <a:lvl5pPr marL="20574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200" kern="1200" cap="none">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9pPr>
          </a:lstStyle>
          <a:p>
            <a:pPr marL="0" indent="0">
              <a:buFont typeface="Arial" panose="020B0604020202020204" pitchFamily="34" charset="0"/>
              <a:buNone/>
            </a:pPr>
            <a:r>
              <a:rPr lang="en-US" sz="2600" dirty="0">
                <a:latin typeface="Calibri" panose="020F0502020204030204" pitchFamily="34" charset="0"/>
                <a:cs typeface="Calibri" panose="020F0502020204030204" pitchFamily="34" charset="0"/>
              </a:rPr>
              <a:t>Evaluate the par level on a monthly basis to maintain accuracy.</a:t>
            </a:r>
          </a:p>
          <a:p>
            <a:pPr marL="0" indent="0">
              <a:buFont typeface="Arial" panose="020B0604020202020204" pitchFamily="34" charset="0"/>
              <a:buNone/>
            </a:pPr>
            <a:endParaRPr lang="en-US" sz="2600"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840653968"/>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46100" y="956173"/>
            <a:ext cx="7153927" cy="656728"/>
          </a:xfrm>
        </p:spPr>
        <p:txBody>
          <a:bodyPr>
            <a:normAutofit/>
          </a:bodyPr>
          <a:lstStyle/>
          <a:p>
            <a:r>
              <a:rPr lang="en-US" sz="4000" b="1" dirty="0">
                <a:latin typeface="Calibri" panose="020F0502020204030204" pitchFamily="34" charset="0"/>
                <a:cs typeface="Calibri" panose="020F0502020204030204" pitchFamily="34" charset="0"/>
              </a:rPr>
              <a:t>Par Stock Daily Average</a:t>
            </a:r>
          </a:p>
        </p:txBody>
      </p:sp>
      <p:sp>
        <p:nvSpPr>
          <p:cNvPr id="3" name="Content Placeholder 2"/>
          <p:cNvSpPr>
            <a:spLocks noGrp="1"/>
          </p:cNvSpPr>
          <p:nvPr>
            <p:ph idx="1"/>
          </p:nvPr>
        </p:nvSpPr>
        <p:spPr>
          <a:xfrm>
            <a:off x="546100" y="1817918"/>
            <a:ext cx="8270096" cy="608494"/>
          </a:xfrm>
        </p:spPr>
        <p:txBody>
          <a:bodyPr>
            <a:normAutofit/>
          </a:bodyPr>
          <a:lstStyle/>
          <a:p>
            <a:pPr marL="0" indent="0">
              <a:lnSpc>
                <a:spcPct val="100000"/>
              </a:lnSpc>
              <a:buNone/>
            </a:pPr>
            <a:r>
              <a:rPr lang="en-US" sz="2600" dirty="0">
                <a:latin typeface="Calibri" panose="020F0502020204030204" pitchFamily="34" charset="0"/>
                <a:cs typeface="Calibri" panose="020F0502020204030204" pitchFamily="34" charset="0"/>
              </a:rPr>
              <a:t>Use the 5-day lunch count to determine the daily average. </a:t>
            </a:r>
          </a:p>
          <a:p>
            <a:pPr marL="0" indent="0">
              <a:lnSpc>
                <a:spcPct val="100000"/>
              </a:lnSpc>
              <a:buNone/>
            </a:pPr>
            <a:endParaRPr lang="en-US" sz="2600" dirty="0">
              <a:latin typeface="Calibri" panose="020F0502020204030204" pitchFamily="34" charset="0"/>
              <a:cs typeface="Calibri" panose="020F0502020204030204" pitchFamily="34" charset="0"/>
            </a:endParaRPr>
          </a:p>
        </p:txBody>
      </p:sp>
      <p:graphicFrame>
        <p:nvGraphicFramePr>
          <p:cNvPr id="5" name="Table 4"/>
          <p:cNvGraphicFramePr>
            <a:graphicFrameLocks noGrp="1"/>
          </p:cNvGraphicFramePr>
          <p:nvPr>
            <p:extLst>
              <p:ext uri="{D42A27DB-BD31-4B8C-83A1-F6EECF244321}">
                <p14:modId xmlns:p14="http://schemas.microsoft.com/office/powerpoint/2010/main" val="3620506506"/>
              </p:ext>
            </p:extLst>
          </p:nvPr>
        </p:nvGraphicFramePr>
        <p:xfrm>
          <a:off x="649439" y="2377910"/>
          <a:ext cx="7766650" cy="1035513"/>
        </p:xfrm>
        <a:graphic>
          <a:graphicData uri="http://schemas.openxmlformats.org/drawingml/2006/table">
            <a:tbl>
              <a:tblPr firstRow="1" bandRow="1">
                <a:tableStyleId>{0660B408-B3CF-4A94-85FC-2B1E0A45F4A2}</a:tableStyleId>
              </a:tblPr>
              <a:tblGrid>
                <a:gridCol w="1553330">
                  <a:extLst>
                    <a:ext uri="{9D8B030D-6E8A-4147-A177-3AD203B41FA5}">
                      <a16:colId xmlns:a16="http://schemas.microsoft.com/office/drawing/2014/main" val="3575337332"/>
                    </a:ext>
                  </a:extLst>
                </a:gridCol>
                <a:gridCol w="1553330">
                  <a:extLst>
                    <a:ext uri="{9D8B030D-6E8A-4147-A177-3AD203B41FA5}">
                      <a16:colId xmlns:a16="http://schemas.microsoft.com/office/drawing/2014/main" val="2784193675"/>
                    </a:ext>
                  </a:extLst>
                </a:gridCol>
                <a:gridCol w="1553330">
                  <a:extLst>
                    <a:ext uri="{9D8B030D-6E8A-4147-A177-3AD203B41FA5}">
                      <a16:colId xmlns:a16="http://schemas.microsoft.com/office/drawing/2014/main" val="2836729268"/>
                    </a:ext>
                  </a:extLst>
                </a:gridCol>
                <a:gridCol w="1553330">
                  <a:extLst>
                    <a:ext uri="{9D8B030D-6E8A-4147-A177-3AD203B41FA5}">
                      <a16:colId xmlns:a16="http://schemas.microsoft.com/office/drawing/2014/main" val="595757414"/>
                    </a:ext>
                  </a:extLst>
                </a:gridCol>
                <a:gridCol w="1553330">
                  <a:extLst>
                    <a:ext uri="{9D8B030D-6E8A-4147-A177-3AD203B41FA5}">
                      <a16:colId xmlns:a16="http://schemas.microsoft.com/office/drawing/2014/main" val="327018723"/>
                    </a:ext>
                  </a:extLst>
                </a:gridCol>
              </a:tblGrid>
              <a:tr h="361392">
                <a:tc>
                  <a:txBody>
                    <a:bodyPr/>
                    <a:lstStyle/>
                    <a:p>
                      <a:pPr algn="ctr"/>
                      <a:r>
                        <a:rPr lang="en-US" sz="2000" dirty="0">
                          <a:latin typeface="Calibri" panose="020F0502020204030204" pitchFamily="34" charset="0"/>
                          <a:cs typeface="Calibri" panose="020F0502020204030204" pitchFamily="34" charset="0"/>
                        </a:rPr>
                        <a:t>MONDAY</a:t>
                      </a:r>
                    </a:p>
                  </a:txBody>
                  <a:tcPr/>
                </a:tc>
                <a:tc>
                  <a:txBody>
                    <a:bodyPr/>
                    <a:lstStyle/>
                    <a:p>
                      <a:pPr algn="ctr"/>
                      <a:r>
                        <a:rPr lang="en-US" sz="2000" dirty="0">
                          <a:latin typeface="Calibri" panose="020F0502020204030204" pitchFamily="34" charset="0"/>
                          <a:cs typeface="Calibri" panose="020F0502020204030204" pitchFamily="34" charset="0"/>
                        </a:rPr>
                        <a:t>TUESDAY</a:t>
                      </a:r>
                    </a:p>
                  </a:txBody>
                  <a:tcPr/>
                </a:tc>
                <a:tc>
                  <a:txBody>
                    <a:bodyPr/>
                    <a:lstStyle/>
                    <a:p>
                      <a:pPr algn="ctr"/>
                      <a:r>
                        <a:rPr lang="en-US" sz="2000" dirty="0">
                          <a:latin typeface="Calibri" panose="020F0502020204030204" pitchFamily="34" charset="0"/>
                          <a:cs typeface="Calibri" panose="020F0502020204030204" pitchFamily="34" charset="0"/>
                        </a:rPr>
                        <a:t>WEDNESDAY</a:t>
                      </a:r>
                    </a:p>
                  </a:txBody>
                  <a:tcPr/>
                </a:tc>
                <a:tc>
                  <a:txBody>
                    <a:bodyPr/>
                    <a:lstStyle/>
                    <a:p>
                      <a:pPr algn="ctr"/>
                      <a:r>
                        <a:rPr lang="en-US" sz="2000" dirty="0">
                          <a:latin typeface="Calibri" panose="020F0502020204030204" pitchFamily="34" charset="0"/>
                          <a:cs typeface="Calibri" panose="020F0502020204030204" pitchFamily="34" charset="0"/>
                        </a:rPr>
                        <a:t>THURSDAY</a:t>
                      </a:r>
                    </a:p>
                  </a:txBody>
                  <a:tcPr/>
                </a:tc>
                <a:tc>
                  <a:txBody>
                    <a:bodyPr/>
                    <a:lstStyle/>
                    <a:p>
                      <a:pPr algn="ctr"/>
                      <a:r>
                        <a:rPr lang="en-US" sz="2000" dirty="0">
                          <a:latin typeface="Calibri" panose="020F0502020204030204" pitchFamily="34" charset="0"/>
                          <a:cs typeface="Calibri" panose="020F0502020204030204" pitchFamily="34" charset="0"/>
                        </a:rPr>
                        <a:t>FRIDAY</a:t>
                      </a:r>
                    </a:p>
                  </a:txBody>
                  <a:tcPr/>
                </a:tc>
                <a:extLst>
                  <a:ext uri="{0D108BD9-81ED-4DB2-BD59-A6C34878D82A}">
                    <a16:rowId xmlns:a16="http://schemas.microsoft.com/office/drawing/2014/main" val="2796434903"/>
                  </a:ext>
                </a:extLst>
              </a:tr>
              <a:tr h="639273">
                <a:tc>
                  <a:txBody>
                    <a:bodyPr/>
                    <a:lstStyle/>
                    <a:p>
                      <a:pPr algn="ctr"/>
                      <a:r>
                        <a:rPr lang="en-US" sz="2800" b="1" dirty="0">
                          <a:latin typeface="Calibri" panose="020F0502020204030204" pitchFamily="34" charset="0"/>
                          <a:cs typeface="Calibri" panose="020F0502020204030204" pitchFamily="34" charset="0"/>
                        </a:rPr>
                        <a:t>744</a:t>
                      </a:r>
                    </a:p>
                  </a:txBody>
                  <a:tcPr/>
                </a:tc>
                <a:tc>
                  <a:txBody>
                    <a:bodyPr/>
                    <a:lstStyle/>
                    <a:p>
                      <a:pPr algn="ctr"/>
                      <a:r>
                        <a:rPr lang="en-US" sz="2800" b="1" dirty="0">
                          <a:latin typeface="Calibri" panose="020F0502020204030204" pitchFamily="34" charset="0"/>
                          <a:cs typeface="Calibri" panose="020F0502020204030204" pitchFamily="34" charset="0"/>
                        </a:rPr>
                        <a:t>755</a:t>
                      </a:r>
                    </a:p>
                  </a:txBody>
                  <a:tcPr/>
                </a:tc>
                <a:tc>
                  <a:txBody>
                    <a:bodyPr/>
                    <a:lstStyle/>
                    <a:p>
                      <a:pPr algn="ctr"/>
                      <a:r>
                        <a:rPr lang="en-US" sz="2800" b="1" dirty="0">
                          <a:latin typeface="Calibri" panose="020F0502020204030204" pitchFamily="34" charset="0"/>
                          <a:cs typeface="Calibri" panose="020F0502020204030204" pitchFamily="34" charset="0"/>
                        </a:rPr>
                        <a:t>756</a:t>
                      </a:r>
                    </a:p>
                  </a:txBody>
                  <a:tcPr/>
                </a:tc>
                <a:tc>
                  <a:txBody>
                    <a:bodyPr/>
                    <a:lstStyle/>
                    <a:p>
                      <a:pPr algn="ctr"/>
                      <a:r>
                        <a:rPr lang="en-US" sz="2800" b="1" dirty="0">
                          <a:latin typeface="Calibri" panose="020F0502020204030204" pitchFamily="34" charset="0"/>
                          <a:cs typeface="Calibri" panose="020F0502020204030204" pitchFamily="34" charset="0"/>
                        </a:rPr>
                        <a:t>748</a:t>
                      </a:r>
                    </a:p>
                  </a:txBody>
                  <a:tcPr/>
                </a:tc>
                <a:tc>
                  <a:txBody>
                    <a:bodyPr/>
                    <a:lstStyle/>
                    <a:p>
                      <a:pPr algn="ctr"/>
                      <a:r>
                        <a:rPr lang="en-US" sz="2800" b="1" dirty="0">
                          <a:latin typeface="Calibri" panose="020F0502020204030204" pitchFamily="34" charset="0"/>
                          <a:cs typeface="Calibri" panose="020F0502020204030204" pitchFamily="34" charset="0"/>
                        </a:rPr>
                        <a:t>747</a:t>
                      </a:r>
                    </a:p>
                  </a:txBody>
                  <a:tcPr/>
                </a:tc>
                <a:extLst>
                  <a:ext uri="{0D108BD9-81ED-4DB2-BD59-A6C34878D82A}">
                    <a16:rowId xmlns:a16="http://schemas.microsoft.com/office/drawing/2014/main" val="380887011"/>
                  </a:ext>
                </a:extLst>
              </a:tr>
            </a:tbl>
          </a:graphicData>
        </a:graphic>
      </p:graphicFrame>
      <p:sp>
        <p:nvSpPr>
          <p:cNvPr id="11" name="Content Placeholder 2"/>
          <p:cNvSpPr txBox="1">
            <a:spLocks/>
          </p:cNvSpPr>
          <p:nvPr/>
        </p:nvSpPr>
        <p:spPr>
          <a:xfrm>
            <a:off x="546100" y="3676007"/>
            <a:ext cx="8270096" cy="1568853"/>
          </a:xfrm>
          <a:prstGeom prst="rect">
            <a:avLst/>
          </a:prstGeom>
        </p:spPr>
        <p:txBody>
          <a:bodyPr vert="horz" lIns="91440" tIns="45720" rIns="91440" bIns="45720" rtlCol="0" anchor="t">
            <a:normAutofit/>
          </a:bodyPr>
          <a:lstStyle>
            <a:lvl1pPr marL="228600" indent="-228600" algn="l" defTabSz="685800" rtl="0" eaLnBrk="1" latinLnBrk="0" hangingPunct="1">
              <a:lnSpc>
                <a:spcPct val="120000"/>
              </a:lnSpc>
              <a:spcBef>
                <a:spcPts val="1000"/>
              </a:spcBef>
              <a:buClr>
                <a:schemeClr val="accent1"/>
              </a:buClr>
              <a:buSzPct val="100000"/>
              <a:buFont typeface="Arial" panose="020B0604020202020204" pitchFamily="34" charset="0"/>
              <a:buChar char="•"/>
              <a:defRPr sz="2000" kern="1200" cap="none">
                <a:solidFill>
                  <a:schemeClr val="tx1"/>
                </a:solidFill>
                <a:effectLst/>
                <a:latin typeface="+mn-lt"/>
                <a:ea typeface="+mn-ea"/>
                <a:cs typeface="+mn-cs"/>
              </a:defRPr>
            </a:lvl1pPr>
            <a:lvl2pPr marL="6858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baseline="0">
                <a:solidFill>
                  <a:schemeClr val="tx1"/>
                </a:solidFill>
                <a:effectLst/>
                <a:latin typeface="+mn-lt"/>
                <a:ea typeface="+mn-ea"/>
                <a:cs typeface="+mn-cs"/>
              </a:defRPr>
            </a:lvl2pPr>
            <a:lvl3pPr marL="11430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a:solidFill>
                  <a:schemeClr val="tx1"/>
                </a:solidFill>
                <a:effectLst/>
                <a:latin typeface="+mn-lt"/>
                <a:ea typeface="+mn-ea"/>
                <a:cs typeface="+mn-cs"/>
              </a:defRPr>
            </a:lvl3pPr>
            <a:lvl4pPr marL="16002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400" kern="1200" cap="none" baseline="0">
                <a:solidFill>
                  <a:schemeClr val="tx1"/>
                </a:solidFill>
                <a:effectLst/>
                <a:latin typeface="+mn-lt"/>
                <a:ea typeface="+mn-ea"/>
                <a:cs typeface="+mn-cs"/>
              </a:defRPr>
            </a:lvl4pPr>
            <a:lvl5pPr marL="20574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200" kern="1200" cap="none">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9pPr>
          </a:lstStyle>
          <a:p>
            <a:pPr marL="0" indent="0">
              <a:lnSpc>
                <a:spcPct val="100000"/>
              </a:lnSpc>
              <a:buFont typeface="Arial" panose="020B0604020202020204" pitchFamily="34" charset="0"/>
              <a:buNone/>
            </a:pPr>
            <a:r>
              <a:rPr lang="en-US" sz="2600" dirty="0">
                <a:latin typeface="Calibri" panose="020F0502020204030204" pitchFamily="34" charset="0"/>
                <a:cs typeface="Calibri" panose="020F0502020204030204" pitchFamily="34" charset="0"/>
              </a:rPr>
              <a:t>To find the average add all 5 days and then divide by 5:</a:t>
            </a:r>
          </a:p>
          <a:p>
            <a:pPr lvl="1">
              <a:lnSpc>
                <a:spcPct val="100000"/>
              </a:lnSpc>
              <a:buFont typeface="Wingdings" panose="05000000000000000000" pitchFamily="2" charset="2"/>
              <a:buChar char="Ø"/>
            </a:pPr>
            <a:r>
              <a:rPr lang="en-US" sz="2600" dirty="0">
                <a:latin typeface="Calibri" panose="020F0502020204030204" pitchFamily="34" charset="0"/>
                <a:cs typeface="Calibri" panose="020F0502020204030204" pitchFamily="34" charset="0"/>
              </a:rPr>
              <a:t>744 + 755 + 756 + 748 + 747 = 3,750</a:t>
            </a:r>
          </a:p>
          <a:p>
            <a:pPr lvl="1">
              <a:lnSpc>
                <a:spcPct val="100000"/>
              </a:lnSpc>
              <a:buFont typeface="Wingdings" panose="05000000000000000000" pitchFamily="2" charset="2"/>
              <a:buChar char="Ø"/>
            </a:pPr>
            <a:r>
              <a:rPr lang="en-US" sz="2600" dirty="0">
                <a:latin typeface="Calibri" panose="020F0502020204030204" pitchFamily="34" charset="0"/>
                <a:cs typeface="Calibri" panose="020F0502020204030204" pitchFamily="34" charset="0"/>
              </a:rPr>
              <a:t>3,750</a:t>
            </a:r>
            <a:r>
              <a:rPr lang="en-US" sz="3600" dirty="0">
                <a:latin typeface="Calibri" panose="020F0502020204030204" pitchFamily="34" charset="0"/>
                <a:cs typeface="Calibri" panose="020F0502020204030204" pitchFamily="34" charset="0"/>
              </a:rPr>
              <a:t> </a:t>
            </a:r>
            <a:r>
              <a:rPr lang="en-US" sz="2400" dirty="0"/>
              <a:t>÷ </a:t>
            </a:r>
            <a:r>
              <a:rPr lang="en-US" sz="2600" dirty="0">
                <a:latin typeface="Calibri" panose="020F0502020204030204" pitchFamily="34" charset="0"/>
                <a:cs typeface="Calibri" panose="020F0502020204030204" pitchFamily="34" charset="0"/>
              </a:rPr>
              <a:t>5days = 750 lunches per day</a:t>
            </a:r>
          </a:p>
        </p:txBody>
      </p:sp>
    </p:spTree>
    <p:extLst>
      <p:ext uri="{BB962C8B-B14F-4D97-AF65-F5344CB8AC3E}">
        <p14:creationId xmlns:p14="http://schemas.microsoft.com/office/powerpoint/2010/main" val="2292088392"/>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46100" y="956173"/>
            <a:ext cx="7153927" cy="656728"/>
          </a:xfrm>
        </p:spPr>
        <p:txBody>
          <a:bodyPr>
            <a:normAutofit/>
          </a:bodyPr>
          <a:lstStyle/>
          <a:p>
            <a:r>
              <a:rPr lang="en-US" sz="4000" b="1" dirty="0">
                <a:latin typeface="Calibri" panose="020F0502020204030204" pitchFamily="34" charset="0"/>
                <a:cs typeface="Calibri" panose="020F0502020204030204" pitchFamily="34" charset="0"/>
              </a:rPr>
              <a:t>Par Stock Daily Average</a:t>
            </a:r>
          </a:p>
        </p:txBody>
      </p:sp>
      <p:sp>
        <p:nvSpPr>
          <p:cNvPr id="3" name="Content Placeholder 2"/>
          <p:cNvSpPr>
            <a:spLocks noGrp="1"/>
          </p:cNvSpPr>
          <p:nvPr>
            <p:ph idx="1"/>
          </p:nvPr>
        </p:nvSpPr>
        <p:spPr>
          <a:xfrm>
            <a:off x="546100" y="1752600"/>
            <a:ext cx="8270096" cy="1245151"/>
          </a:xfrm>
        </p:spPr>
        <p:txBody>
          <a:bodyPr>
            <a:normAutofit/>
          </a:bodyPr>
          <a:lstStyle/>
          <a:p>
            <a:pPr marL="0" indent="0">
              <a:lnSpc>
                <a:spcPct val="100000"/>
              </a:lnSpc>
              <a:buNone/>
            </a:pPr>
            <a:r>
              <a:rPr lang="en-US" sz="2600" dirty="0">
                <a:latin typeface="Calibri" panose="020F0502020204030204" pitchFamily="34" charset="0"/>
                <a:cs typeface="Calibri" panose="020F0502020204030204" pitchFamily="34" charset="0"/>
              </a:rPr>
              <a:t>Every lunch is served on a 5 lb. carry out tray. Using the daily average of 750, determine how many lunch trays are needed. </a:t>
            </a:r>
          </a:p>
          <a:p>
            <a:pPr marL="0" indent="0">
              <a:lnSpc>
                <a:spcPct val="100000"/>
              </a:lnSpc>
              <a:buNone/>
            </a:pPr>
            <a:endParaRPr lang="en-US" sz="2600" dirty="0">
              <a:latin typeface="Calibri" panose="020F0502020204030204" pitchFamily="34" charset="0"/>
              <a:cs typeface="Calibri" panose="020F0502020204030204" pitchFamily="34" charset="0"/>
            </a:endParaRPr>
          </a:p>
        </p:txBody>
      </p:sp>
      <p:sp>
        <p:nvSpPr>
          <p:cNvPr id="8" name="Content Placeholder 2"/>
          <p:cNvSpPr txBox="1">
            <a:spLocks/>
          </p:cNvSpPr>
          <p:nvPr/>
        </p:nvSpPr>
        <p:spPr>
          <a:xfrm>
            <a:off x="546100" y="2997752"/>
            <a:ext cx="7895936" cy="473331"/>
          </a:xfrm>
          <a:prstGeom prst="rect">
            <a:avLst/>
          </a:prstGeom>
        </p:spPr>
        <p:txBody>
          <a:bodyPr vert="horz" lIns="91440" tIns="45720" rIns="91440" bIns="45720" rtlCol="0" anchor="t">
            <a:normAutofit lnSpcReduction="10000"/>
          </a:bodyPr>
          <a:lstStyle>
            <a:lvl1pPr marL="228600" indent="-228600" algn="l" defTabSz="685800" rtl="0" eaLnBrk="1" latinLnBrk="0" hangingPunct="1">
              <a:lnSpc>
                <a:spcPct val="120000"/>
              </a:lnSpc>
              <a:spcBef>
                <a:spcPts val="1000"/>
              </a:spcBef>
              <a:buClr>
                <a:schemeClr val="accent1"/>
              </a:buClr>
              <a:buSzPct val="100000"/>
              <a:buFont typeface="Arial" panose="020B0604020202020204" pitchFamily="34" charset="0"/>
              <a:buChar char="•"/>
              <a:defRPr sz="2000" kern="1200" cap="none">
                <a:solidFill>
                  <a:schemeClr val="tx1"/>
                </a:solidFill>
                <a:effectLst/>
                <a:latin typeface="+mn-lt"/>
                <a:ea typeface="+mn-ea"/>
                <a:cs typeface="+mn-cs"/>
              </a:defRPr>
            </a:lvl1pPr>
            <a:lvl2pPr marL="6858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baseline="0">
                <a:solidFill>
                  <a:schemeClr val="tx1"/>
                </a:solidFill>
                <a:effectLst/>
                <a:latin typeface="+mn-lt"/>
                <a:ea typeface="+mn-ea"/>
                <a:cs typeface="+mn-cs"/>
              </a:defRPr>
            </a:lvl2pPr>
            <a:lvl3pPr marL="11430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a:solidFill>
                  <a:schemeClr val="tx1"/>
                </a:solidFill>
                <a:effectLst/>
                <a:latin typeface="+mn-lt"/>
                <a:ea typeface="+mn-ea"/>
                <a:cs typeface="+mn-cs"/>
              </a:defRPr>
            </a:lvl3pPr>
            <a:lvl4pPr marL="16002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400" kern="1200" cap="none" baseline="0">
                <a:solidFill>
                  <a:schemeClr val="tx1"/>
                </a:solidFill>
                <a:effectLst/>
                <a:latin typeface="+mn-lt"/>
                <a:ea typeface="+mn-ea"/>
                <a:cs typeface="+mn-cs"/>
              </a:defRPr>
            </a:lvl4pPr>
            <a:lvl5pPr marL="20574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200" kern="1200" cap="none">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9pPr>
          </a:lstStyle>
          <a:p>
            <a:pPr>
              <a:lnSpc>
                <a:spcPct val="100000"/>
              </a:lnSpc>
              <a:buFont typeface="Wingdings" panose="05000000000000000000" pitchFamily="2" charset="2"/>
              <a:buChar char="Ø"/>
            </a:pPr>
            <a:r>
              <a:rPr lang="en-US" sz="2600" dirty="0">
                <a:latin typeface="Calibri" panose="020F0502020204030204" pitchFamily="34" charset="0"/>
                <a:cs typeface="Calibri" panose="020F0502020204030204" pitchFamily="34" charset="0"/>
              </a:rPr>
              <a:t>The 5 lb. carry out tray comes in a box of 500 per case</a:t>
            </a:r>
          </a:p>
        </p:txBody>
      </p:sp>
      <p:sp>
        <p:nvSpPr>
          <p:cNvPr id="9" name="Content Placeholder 2"/>
          <p:cNvSpPr txBox="1">
            <a:spLocks/>
          </p:cNvSpPr>
          <p:nvPr/>
        </p:nvSpPr>
        <p:spPr>
          <a:xfrm>
            <a:off x="546100" y="4080465"/>
            <a:ext cx="7895936" cy="1468582"/>
          </a:xfrm>
          <a:prstGeom prst="rect">
            <a:avLst/>
          </a:prstGeom>
        </p:spPr>
        <p:txBody>
          <a:bodyPr vert="horz" lIns="91440" tIns="45720" rIns="91440" bIns="45720" rtlCol="0" anchor="t">
            <a:normAutofit/>
          </a:bodyPr>
          <a:lstStyle>
            <a:lvl1pPr marL="228600" indent="-228600" algn="l" defTabSz="685800" rtl="0" eaLnBrk="1" latinLnBrk="0" hangingPunct="1">
              <a:lnSpc>
                <a:spcPct val="120000"/>
              </a:lnSpc>
              <a:spcBef>
                <a:spcPts val="1000"/>
              </a:spcBef>
              <a:buClr>
                <a:schemeClr val="accent1"/>
              </a:buClr>
              <a:buSzPct val="100000"/>
              <a:buFont typeface="Arial" panose="020B0604020202020204" pitchFamily="34" charset="0"/>
              <a:buChar char="•"/>
              <a:defRPr sz="2000" kern="1200" cap="none">
                <a:solidFill>
                  <a:schemeClr val="tx1"/>
                </a:solidFill>
                <a:effectLst/>
                <a:latin typeface="+mn-lt"/>
                <a:ea typeface="+mn-ea"/>
                <a:cs typeface="+mn-cs"/>
              </a:defRPr>
            </a:lvl1pPr>
            <a:lvl2pPr marL="6858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baseline="0">
                <a:solidFill>
                  <a:schemeClr val="tx1"/>
                </a:solidFill>
                <a:effectLst/>
                <a:latin typeface="+mn-lt"/>
                <a:ea typeface="+mn-ea"/>
                <a:cs typeface="+mn-cs"/>
              </a:defRPr>
            </a:lvl2pPr>
            <a:lvl3pPr marL="11430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a:solidFill>
                  <a:schemeClr val="tx1"/>
                </a:solidFill>
                <a:effectLst/>
                <a:latin typeface="+mn-lt"/>
                <a:ea typeface="+mn-ea"/>
                <a:cs typeface="+mn-cs"/>
              </a:defRPr>
            </a:lvl3pPr>
            <a:lvl4pPr marL="16002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400" kern="1200" cap="none" baseline="0">
                <a:solidFill>
                  <a:schemeClr val="tx1"/>
                </a:solidFill>
                <a:effectLst/>
                <a:latin typeface="+mn-lt"/>
                <a:ea typeface="+mn-ea"/>
                <a:cs typeface="+mn-cs"/>
              </a:defRPr>
            </a:lvl4pPr>
            <a:lvl5pPr marL="20574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200" kern="1200" cap="none">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9pPr>
          </a:lstStyle>
          <a:p>
            <a:pPr>
              <a:lnSpc>
                <a:spcPct val="100000"/>
              </a:lnSpc>
              <a:buFont typeface="Wingdings" panose="05000000000000000000" pitchFamily="2" charset="2"/>
              <a:buChar char="Ø"/>
            </a:pPr>
            <a:r>
              <a:rPr lang="en-US" sz="2600" dirty="0">
                <a:latin typeface="Calibri" panose="020F0502020204030204" pitchFamily="34" charset="0"/>
                <a:cs typeface="Calibri" panose="020F0502020204030204" pitchFamily="34" charset="0"/>
              </a:rPr>
              <a:t>In order to meet demand, the manager needs 1.5 cases of trays everyday for service:</a:t>
            </a:r>
          </a:p>
          <a:p>
            <a:pPr lvl="1">
              <a:lnSpc>
                <a:spcPct val="100000"/>
              </a:lnSpc>
              <a:spcBef>
                <a:spcPts val="1000"/>
              </a:spcBef>
            </a:pPr>
            <a:r>
              <a:rPr lang="en-US" sz="2600" dirty="0">
                <a:latin typeface="Calibri" panose="020F0502020204030204" pitchFamily="34" charset="0"/>
                <a:cs typeface="Calibri" panose="020F0502020204030204" pitchFamily="34" charset="0"/>
              </a:rPr>
              <a:t>1 case (500) + .5 case (250) = 750</a:t>
            </a:r>
          </a:p>
        </p:txBody>
      </p:sp>
      <p:sp>
        <p:nvSpPr>
          <p:cNvPr id="10" name="Content Placeholder 2"/>
          <p:cNvSpPr txBox="1">
            <a:spLocks/>
          </p:cNvSpPr>
          <p:nvPr/>
        </p:nvSpPr>
        <p:spPr>
          <a:xfrm>
            <a:off x="1943578" y="5719552"/>
            <a:ext cx="5475139" cy="877753"/>
          </a:xfrm>
          <a:prstGeom prst="rect">
            <a:avLst/>
          </a:prstGeom>
          <a:solidFill>
            <a:schemeClr val="bg1"/>
          </a:solidFill>
          <a:ln>
            <a:solidFill>
              <a:schemeClr val="tx1"/>
            </a:solidFill>
          </a:ln>
        </p:spPr>
        <p:txBody>
          <a:bodyPr vert="horz" lIns="91440" tIns="45720" rIns="91440" bIns="45720" rtlCol="0" anchor="t">
            <a:normAutofit lnSpcReduction="10000"/>
          </a:bodyPr>
          <a:lstStyle>
            <a:lvl1pPr marL="228600" indent="-228600" algn="l" defTabSz="685800" rtl="0" eaLnBrk="1" latinLnBrk="0" hangingPunct="1">
              <a:lnSpc>
                <a:spcPct val="120000"/>
              </a:lnSpc>
              <a:spcBef>
                <a:spcPts val="1000"/>
              </a:spcBef>
              <a:buClr>
                <a:schemeClr val="accent1"/>
              </a:buClr>
              <a:buSzPct val="100000"/>
              <a:buFont typeface="Arial" panose="020B0604020202020204" pitchFamily="34" charset="0"/>
              <a:buChar char="•"/>
              <a:defRPr sz="2000" kern="1200" cap="none">
                <a:solidFill>
                  <a:schemeClr val="tx1"/>
                </a:solidFill>
                <a:effectLst/>
                <a:latin typeface="+mn-lt"/>
                <a:ea typeface="+mn-ea"/>
                <a:cs typeface="+mn-cs"/>
              </a:defRPr>
            </a:lvl1pPr>
            <a:lvl2pPr marL="6858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baseline="0">
                <a:solidFill>
                  <a:schemeClr val="tx1"/>
                </a:solidFill>
                <a:effectLst/>
                <a:latin typeface="+mn-lt"/>
                <a:ea typeface="+mn-ea"/>
                <a:cs typeface="+mn-cs"/>
              </a:defRPr>
            </a:lvl2pPr>
            <a:lvl3pPr marL="11430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a:solidFill>
                  <a:schemeClr val="tx1"/>
                </a:solidFill>
                <a:effectLst/>
                <a:latin typeface="+mn-lt"/>
                <a:ea typeface="+mn-ea"/>
                <a:cs typeface="+mn-cs"/>
              </a:defRPr>
            </a:lvl3pPr>
            <a:lvl4pPr marL="16002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400" kern="1200" cap="none" baseline="0">
                <a:solidFill>
                  <a:schemeClr val="tx1"/>
                </a:solidFill>
                <a:effectLst/>
                <a:latin typeface="+mn-lt"/>
                <a:ea typeface="+mn-ea"/>
                <a:cs typeface="+mn-cs"/>
              </a:defRPr>
            </a:lvl4pPr>
            <a:lvl5pPr marL="20574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200" kern="1200" cap="none">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9pPr>
          </a:lstStyle>
          <a:p>
            <a:pPr marL="0" indent="0" algn="ctr">
              <a:lnSpc>
                <a:spcPct val="100000"/>
              </a:lnSpc>
              <a:buNone/>
            </a:pPr>
            <a:r>
              <a:rPr lang="en-US" sz="2600" dirty="0">
                <a:latin typeface="Calibri" panose="020F0502020204030204" pitchFamily="34" charset="0"/>
                <a:cs typeface="Calibri" panose="020F0502020204030204" pitchFamily="34" charset="0"/>
              </a:rPr>
              <a:t>To complete Activity 3 on next slide, use your Activity Sheet to follow along.</a:t>
            </a:r>
          </a:p>
        </p:txBody>
      </p:sp>
      <p:sp>
        <p:nvSpPr>
          <p:cNvPr id="11" name="Content Placeholder 2"/>
          <p:cNvSpPr txBox="1">
            <a:spLocks/>
          </p:cNvSpPr>
          <p:nvPr/>
        </p:nvSpPr>
        <p:spPr>
          <a:xfrm>
            <a:off x="520153" y="3607134"/>
            <a:ext cx="7895936" cy="473331"/>
          </a:xfrm>
          <a:prstGeom prst="rect">
            <a:avLst/>
          </a:prstGeom>
        </p:spPr>
        <p:txBody>
          <a:bodyPr vert="horz" lIns="91440" tIns="45720" rIns="91440" bIns="45720" rtlCol="0" anchor="t">
            <a:normAutofit fontScale="92500" lnSpcReduction="10000"/>
          </a:bodyPr>
          <a:lstStyle>
            <a:lvl1pPr marL="228600" indent="-228600" algn="l" defTabSz="685800" rtl="0" eaLnBrk="1" latinLnBrk="0" hangingPunct="1">
              <a:lnSpc>
                <a:spcPct val="120000"/>
              </a:lnSpc>
              <a:spcBef>
                <a:spcPts val="1000"/>
              </a:spcBef>
              <a:buClr>
                <a:schemeClr val="accent1"/>
              </a:buClr>
              <a:buSzPct val="100000"/>
              <a:buFont typeface="Arial" panose="020B0604020202020204" pitchFamily="34" charset="0"/>
              <a:buChar char="•"/>
              <a:defRPr sz="2000" kern="1200" cap="none">
                <a:solidFill>
                  <a:schemeClr val="tx1"/>
                </a:solidFill>
                <a:effectLst/>
                <a:latin typeface="+mn-lt"/>
                <a:ea typeface="+mn-ea"/>
                <a:cs typeface="+mn-cs"/>
              </a:defRPr>
            </a:lvl1pPr>
            <a:lvl2pPr marL="6858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baseline="0">
                <a:solidFill>
                  <a:schemeClr val="tx1"/>
                </a:solidFill>
                <a:effectLst/>
                <a:latin typeface="+mn-lt"/>
                <a:ea typeface="+mn-ea"/>
                <a:cs typeface="+mn-cs"/>
              </a:defRPr>
            </a:lvl2pPr>
            <a:lvl3pPr marL="11430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a:solidFill>
                  <a:schemeClr val="tx1"/>
                </a:solidFill>
                <a:effectLst/>
                <a:latin typeface="+mn-lt"/>
                <a:ea typeface="+mn-ea"/>
                <a:cs typeface="+mn-cs"/>
              </a:defRPr>
            </a:lvl3pPr>
            <a:lvl4pPr marL="16002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400" kern="1200" cap="none" baseline="0">
                <a:solidFill>
                  <a:schemeClr val="tx1"/>
                </a:solidFill>
                <a:effectLst/>
                <a:latin typeface="+mn-lt"/>
                <a:ea typeface="+mn-ea"/>
                <a:cs typeface="+mn-cs"/>
              </a:defRPr>
            </a:lvl4pPr>
            <a:lvl5pPr marL="20574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200" kern="1200" cap="none">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9pPr>
          </a:lstStyle>
          <a:p>
            <a:pPr>
              <a:lnSpc>
                <a:spcPct val="100000"/>
              </a:lnSpc>
              <a:buFont typeface="Wingdings" panose="05000000000000000000" pitchFamily="2" charset="2"/>
              <a:buChar char="Ø"/>
            </a:pPr>
            <a:r>
              <a:rPr lang="en-US" sz="2800" dirty="0">
                <a:latin typeface="Calibri" panose="020F0502020204030204" pitchFamily="34" charset="0"/>
                <a:cs typeface="Calibri" panose="020F0502020204030204" pitchFamily="34" charset="0"/>
              </a:rPr>
              <a:t>750 lunches</a:t>
            </a:r>
            <a:r>
              <a:rPr lang="en-US" sz="2800" dirty="0"/>
              <a:t> ÷ </a:t>
            </a:r>
            <a:r>
              <a:rPr lang="en-US" sz="2800" dirty="0">
                <a:latin typeface="Calibri" panose="020F0502020204030204" pitchFamily="34" charset="0"/>
                <a:cs typeface="Calibri" panose="020F0502020204030204" pitchFamily="34" charset="0"/>
              </a:rPr>
              <a:t>500 lunch tray case = 1.5</a:t>
            </a:r>
          </a:p>
        </p:txBody>
      </p:sp>
    </p:spTree>
    <p:extLst>
      <p:ext uri="{BB962C8B-B14F-4D97-AF65-F5344CB8AC3E}">
        <p14:creationId xmlns:p14="http://schemas.microsoft.com/office/powerpoint/2010/main" val="25455594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fade">
                                      <p:cBhvr>
                                        <p:cTn id="2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animBg="1"/>
      <p:bldP spid="11"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46100" y="956173"/>
            <a:ext cx="7153927" cy="656728"/>
          </a:xfrm>
          <a:solidFill>
            <a:schemeClr val="accent2"/>
          </a:solidFill>
        </p:spPr>
        <p:txBody>
          <a:bodyPr>
            <a:normAutofit/>
          </a:bodyPr>
          <a:lstStyle/>
          <a:p>
            <a:r>
              <a:rPr lang="en-US" sz="4000" b="1" dirty="0">
                <a:latin typeface="Calibri" panose="020F0502020204030204" pitchFamily="34" charset="0"/>
                <a:cs typeface="Calibri" panose="020F0502020204030204" pitchFamily="34" charset="0"/>
              </a:rPr>
              <a:t>Menu Planning</a:t>
            </a:r>
          </a:p>
        </p:txBody>
      </p:sp>
      <p:sp>
        <p:nvSpPr>
          <p:cNvPr id="3" name="Content Placeholder 2"/>
          <p:cNvSpPr>
            <a:spLocks noGrp="1"/>
          </p:cNvSpPr>
          <p:nvPr>
            <p:ph idx="1"/>
          </p:nvPr>
        </p:nvSpPr>
        <p:spPr>
          <a:xfrm>
            <a:off x="546100" y="1752602"/>
            <a:ext cx="8140700" cy="1440054"/>
          </a:xfrm>
        </p:spPr>
        <p:txBody>
          <a:bodyPr>
            <a:normAutofit/>
          </a:bodyPr>
          <a:lstStyle/>
          <a:p>
            <a:pPr marL="0" indent="0">
              <a:lnSpc>
                <a:spcPct val="100000"/>
              </a:lnSpc>
              <a:buNone/>
            </a:pPr>
            <a:r>
              <a:rPr lang="en-US" sz="2600" dirty="0">
                <a:latin typeface="Calibri" panose="020F0502020204030204" pitchFamily="34" charset="0"/>
                <a:cs typeface="Calibri" panose="020F0502020204030204" pitchFamily="34" charset="0"/>
              </a:rPr>
              <a:t>The menu plan groups the same entrees together such as, hamburgers and Caesar salads. It has been designed to repeat these meal pattern. By doing so:</a:t>
            </a:r>
          </a:p>
        </p:txBody>
      </p:sp>
      <p:sp>
        <p:nvSpPr>
          <p:cNvPr id="5" name="Content Placeholder 2"/>
          <p:cNvSpPr txBox="1">
            <a:spLocks/>
          </p:cNvSpPr>
          <p:nvPr/>
        </p:nvSpPr>
        <p:spPr>
          <a:xfrm>
            <a:off x="881061" y="3054632"/>
            <a:ext cx="8140700" cy="1483742"/>
          </a:xfrm>
          <a:prstGeom prst="rect">
            <a:avLst/>
          </a:prstGeom>
        </p:spPr>
        <p:txBody>
          <a:bodyPr vert="horz" lIns="91440" tIns="45720" rIns="91440" bIns="45720" rtlCol="0" anchor="t">
            <a:normAutofit/>
          </a:bodyPr>
          <a:lstStyle>
            <a:lvl1pPr marL="228600" indent="-228600" algn="l" defTabSz="685800" rtl="0" eaLnBrk="1" latinLnBrk="0" hangingPunct="1">
              <a:lnSpc>
                <a:spcPct val="120000"/>
              </a:lnSpc>
              <a:spcBef>
                <a:spcPts val="1000"/>
              </a:spcBef>
              <a:buClr>
                <a:schemeClr val="accent1"/>
              </a:buClr>
              <a:buSzPct val="100000"/>
              <a:buFont typeface="Arial" panose="020B0604020202020204" pitchFamily="34" charset="0"/>
              <a:buChar char="•"/>
              <a:defRPr sz="2000" kern="1200" cap="none">
                <a:solidFill>
                  <a:schemeClr val="tx1"/>
                </a:solidFill>
                <a:effectLst/>
                <a:latin typeface="+mn-lt"/>
                <a:ea typeface="+mn-ea"/>
                <a:cs typeface="+mn-cs"/>
              </a:defRPr>
            </a:lvl1pPr>
            <a:lvl2pPr marL="6858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baseline="0">
                <a:solidFill>
                  <a:schemeClr val="tx1"/>
                </a:solidFill>
                <a:effectLst/>
                <a:latin typeface="+mn-lt"/>
                <a:ea typeface="+mn-ea"/>
                <a:cs typeface="+mn-cs"/>
              </a:defRPr>
            </a:lvl2pPr>
            <a:lvl3pPr marL="11430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a:solidFill>
                  <a:schemeClr val="tx1"/>
                </a:solidFill>
                <a:effectLst/>
                <a:latin typeface="+mn-lt"/>
                <a:ea typeface="+mn-ea"/>
                <a:cs typeface="+mn-cs"/>
              </a:defRPr>
            </a:lvl3pPr>
            <a:lvl4pPr marL="16002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400" kern="1200" cap="none" baseline="0">
                <a:solidFill>
                  <a:schemeClr val="tx1"/>
                </a:solidFill>
                <a:effectLst/>
                <a:latin typeface="+mn-lt"/>
                <a:ea typeface="+mn-ea"/>
                <a:cs typeface="+mn-cs"/>
              </a:defRPr>
            </a:lvl4pPr>
            <a:lvl5pPr marL="20574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200" kern="1200" cap="none">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9pPr>
          </a:lstStyle>
          <a:p>
            <a:pPr>
              <a:lnSpc>
                <a:spcPct val="100000"/>
              </a:lnSpc>
              <a:spcBef>
                <a:spcPts val="600"/>
              </a:spcBef>
              <a:buFont typeface="Wingdings" panose="05000000000000000000" pitchFamily="2" charset="2"/>
              <a:buChar char="Ø"/>
            </a:pPr>
            <a:r>
              <a:rPr lang="en-US" sz="2600" dirty="0">
                <a:latin typeface="Calibri" panose="020F0502020204030204" pitchFamily="34" charset="0"/>
                <a:cs typeface="Calibri" panose="020F0502020204030204" pitchFamily="34" charset="0"/>
              </a:rPr>
              <a:t>Inventory items can roll over </a:t>
            </a:r>
          </a:p>
          <a:p>
            <a:pPr>
              <a:lnSpc>
                <a:spcPct val="100000"/>
              </a:lnSpc>
              <a:spcBef>
                <a:spcPts val="600"/>
              </a:spcBef>
              <a:buFont typeface="Wingdings" panose="05000000000000000000" pitchFamily="2" charset="2"/>
              <a:buChar char="Ø"/>
            </a:pPr>
            <a:r>
              <a:rPr lang="en-US" sz="2600" dirty="0">
                <a:latin typeface="Calibri" panose="020F0502020204030204" pitchFamily="34" charset="0"/>
                <a:cs typeface="Calibri" panose="020F0502020204030204" pitchFamily="34" charset="0"/>
              </a:rPr>
              <a:t>Managers can plan for items based on popularity</a:t>
            </a:r>
          </a:p>
          <a:p>
            <a:pPr>
              <a:lnSpc>
                <a:spcPct val="100000"/>
              </a:lnSpc>
              <a:spcBef>
                <a:spcPts val="600"/>
              </a:spcBef>
              <a:buFont typeface="Wingdings" panose="05000000000000000000" pitchFamily="2" charset="2"/>
              <a:buChar char="Ø"/>
            </a:pPr>
            <a:r>
              <a:rPr lang="en-US" sz="2600" dirty="0">
                <a:latin typeface="Calibri" panose="020F0502020204030204" pitchFamily="34" charset="0"/>
                <a:cs typeface="Calibri" panose="020F0502020204030204" pitchFamily="34" charset="0"/>
              </a:rPr>
              <a:t>Customers can look forward to favorite items</a:t>
            </a:r>
          </a:p>
        </p:txBody>
      </p:sp>
      <p:pic>
        <p:nvPicPr>
          <p:cNvPr id="6" name="Content Placeholder 6"/>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b="3831"/>
          <a:stretch/>
        </p:blipFill>
        <p:spPr>
          <a:xfrm>
            <a:off x="881061" y="4728154"/>
            <a:ext cx="2310063" cy="1831924"/>
          </a:xfrm>
          <a:prstGeom prst="rect">
            <a:avLst/>
          </a:prstGeom>
          <a:ln w="38100" cap="sq">
            <a:solidFill>
              <a:schemeClr val="accent4">
                <a:lumMod val="75000"/>
              </a:schemeClr>
            </a:solidFill>
            <a:prstDash val="solid"/>
            <a:miter lim="800000"/>
          </a:ln>
          <a:effectLst>
            <a:outerShdw blurRad="50800" dist="38100" dir="2700000" algn="tl" rotWithShape="0">
              <a:srgbClr val="000000">
                <a:alpha val="43000"/>
              </a:srgbClr>
            </a:outerShdw>
          </a:effectLst>
        </p:spPr>
      </p:pic>
      <p:pic>
        <p:nvPicPr>
          <p:cNvPr id="7" name="Content Placeholder 6"/>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b="3831"/>
          <a:stretch/>
        </p:blipFill>
        <p:spPr>
          <a:xfrm>
            <a:off x="3527090" y="4728154"/>
            <a:ext cx="2310063" cy="1831924"/>
          </a:xfrm>
          <a:prstGeom prst="rect">
            <a:avLst/>
          </a:prstGeom>
          <a:ln w="38100" cap="sq">
            <a:solidFill>
              <a:srgbClr val="FFC000"/>
            </a:solidFill>
            <a:prstDash val="solid"/>
            <a:miter lim="800000"/>
          </a:ln>
          <a:effectLst>
            <a:outerShdw blurRad="50800" dist="38100" dir="2700000" algn="tl" rotWithShape="0">
              <a:srgbClr val="000000">
                <a:alpha val="43000"/>
              </a:srgbClr>
            </a:outerShdw>
          </a:effectLst>
        </p:spPr>
      </p:pic>
      <p:pic>
        <p:nvPicPr>
          <p:cNvPr id="8" name="Content Placeholder 6"/>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b="3831"/>
          <a:stretch/>
        </p:blipFill>
        <p:spPr>
          <a:xfrm>
            <a:off x="6173118" y="4728154"/>
            <a:ext cx="2310063" cy="1831924"/>
          </a:xfrm>
          <a:prstGeom prst="rect">
            <a:avLst/>
          </a:prstGeom>
          <a:ln w="38100" cap="sq">
            <a:solidFill>
              <a:schemeClr val="accent6">
                <a:lumMod val="60000"/>
                <a:lumOff val="40000"/>
              </a:schemeClr>
            </a:solidFill>
            <a:prstDash val="solid"/>
            <a:miter lim="800000"/>
          </a:ln>
          <a:effectLst>
            <a:outerShdw blurRad="50800" dist="38100" dir="2700000" algn="tl" rotWithShape="0">
              <a:srgbClr val="000000">
                <a:alpha val="43000"/>
              </a:srgbClr>
            </a:outerShdw>
          </a:effectLst>
        </p:spPr>
      </p:pic>
    </p:spTree>
    <p:extLst>
      <p:ext uri="{BB962C8B-B14F-4D97-AF65-F5344CB8AC3E}">
        <p14:creationId xmlns:p14="http://schemas.microsoft.com/office/powerpoint/2010/main" val="36115813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afterEffect">
                                  <p:stCondLst>
                                    <p:cond delay="50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1+#ppt_w/2"/>
                                          </p:val>
                                        </p:tav>
                                        <p:tav tm="100000">
                                          <p:val>
                                            <p:strVal val="#ppt_x"/>
                                          </p:val>
                                        </p:tav>
                                      </p:tavLst>
                                    </p:anim>
                                    <p:anim calcmode="lin" valueType="num">
                                      <p:cBhvr additive="base">
                                        <p:cTn id="8" dur="1000" fill="hold"/>
                                        <p:tgtEl>
                                          <p:spTgt spid="8"/>
                                        </p:tgtEl>
                                        <p:attrNameLst>
                                          <p:attrName>ppt_y</p:attrName>
                                        </p:attrNameLst>
                                      </p:cBhvr>
                                      <p:tavLst>
                                        <p:tav tm="0">
                                          <p:val>
                                            <p:strVal val="#ppt_y"/>
                                          </p:val>
                                        </p:tav>
                                        <p:tav tm="100000">
                                          <p:val>
                                            <p:strVal val="#ppt_y"/>
                                          </p:val>
                                        </p:tav>
                                      </p:tavLst>
                                    </p:anim>
                                  </p:childTnLst>
                                </p:cTn>
                              </p:par>
                              <p:par>
                                <p:cTn id="9" presetID="2" presetClass="entr" presetSubtype="4" fill="hold" nodeType="withEffect">
                                  <p:stCondLst>
                                    <p:cond delay="50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1000" fill="hold"/>
                                        <p:tgtEl>
                                          <p:spTgt spid="7"/>
                                        </p:tgtEl>
                                        <p:attrNameLst>
                                          <p:attrName>ppt_x</p:attrName>
                                        </p:attrNameLst>
                                      </p:cBhvr>
                                      <p:tavLst>
                                        <p:tav tm="0">
                                          <p:val>
                                            <p:strVal val="#ppt_x"/>
                                          </p:val>
                                        </p:tav>
                                        <p:tav tm="100000">
                                          <p:val>
                                            <p:strVal val="#ppt_x"/>
                                          </p:val>
                                        </p:tav>
                                      </p:tavLst>
                                    </p:anim>
                                    <p:anim calcmode="lin" valueType="num">
                                      <p:cBhvr additive="base">
                                        <p:cTn id="12" dur="1000" fill="hold"/>
                                        <p:tgtEl>
                                          <p:spTgt spid="7"/>
                                        </p:tgtEl>
                                        <p:attrNameLst>
                                          <p:attrName>ppt_y</p:attrName>
                                        </p:attrNameLst>
                                      </p:cBhvr>
                                      <p:tavLst>
                                        <p:tav tm="0">
                                          <p:val>
                                            <p:strVal val="1+#ppt_h/2"/>
                                          </p:val>
                                        </p:tav>
                                        <p:tav tm="100000">
                                          <p:val>
                                            <p:strVal val="#ppt_y"/>
                                          </p:val>
                                        </p:tav>
                                      </p:tavLst>
                                    </p:anim>
                                  </p:childTnLst>
                                </p:cTn>
                              </p:par>
                              <p:par>
                                <p:cTn id="13" presetID="2" presetClass="entr" presetSubtype="8" fill="hold" nodeType="withEffect">
                                  <p:stCondLst>
                                    <p:cond delay="50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1000" fill="hold"/>
                                        <p:tgtEl>
                                          <p:spTgt spid="6"/>
                                        </p:tgtEl>
                                        <p:attrNameLst>
                                          <p:attrName>ppt_x</p:attrName>
                                        </p:attrNameLst>
                                      </p:cBhvr>
                                      <p:tavLst>
                                        <p:tav tm="0">
                                          <p:val>
                                            <p:strVal val="0-#ppt_w/2"/>
                                          </p:val>
                                        </p:tav>
                                        <p:tav tm="100000">
                                          <p:val>
                                            <p:strVal val="#ppt_x"/>
                                          </p:val>
                                        </p:tav>
                                      </p:tavLst>
                                    </p:anim>
                                    <p:anim calcmode="lin" valueType="num">
                                      <p:cBhvr additive="base">
                                        <p:cTn id="16" dur="1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44385" y="136541"/>
            <a:ext cx="3388956" cy="421438"/>
          </a:xfrm>
        </p:spPr>
        <p:txBody>
          <a:bodyPr>
            <a:normAutofit/>
          </a:bodyPr>
          <a:lstStyle/>
          <a:p>
            <a:r>
              <a:rPr lang="en-US" sz="2400" b="1" dirty="0">
                <a:latin typeface="Calibri" panose="020F0502020204030204" pitchFamily="34" charset="0"/>
                <a:cs typeface="Calibri" panose="020F0502020204030204" pitchFamily="34" charset="0"/>
              </a:rPr>
              <a:t>Par Stock Level Activity 3</a:t>
            </a:r>
          </a:p>
        </p:txBody>
      </p:sp>
      <p:graphicFrame>
        <p:nvGraphicFramePr>
          <p:cNvPr id="8" name="Diagram 7"/>
          <p:cNvGraphicFramePr/>
          <p:nvPr>
            <p:extLst>
              <p:ext uri="{D42A27DB-BD31-4B8C-83A1-F6EECF244321}">
                <p14:modId xmlns:p14="http://schemas.microsoft.com/office/powerpoint/2010/main" val="2326731256"/>
              </p:ext>
            </p:extLst>
          </p:nvPr>
        </p:nvGraphicFramePr>
        <p:xfrm>
          <a:off x="1376538" y="3448372"/>
          <a:ext cx="6735630" cy="98357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9" name="Freeform 18"/>
          <p:cNvSpPr/>
          <p:nvPr/>
        </p:nvSpPr>
        <p:spPr>
          <a:xfrm>
            <a:off x="3343788" y="5923134"/>
            <a:ext cx="389553" cy="438812"/>
          </a:xfrm>
          <a:custGeom>
            <a:avLst/>
            <a:gdLst>
              <a:gd name="connsiteX0" fmla="*/ 51635 w 389553"/>
              <a:gd name="connsiteY0" fmla="*/ 173595 h 438812"/>
              <a:gd name="connsiteX1" fmla="*/ 148965 w 389553"/>
              <a:gd name="connsiteY1" fmla="*/ 173595 h 438812"/>
              <a:gd name="connsiteX2" fmla="*/ 148965 w 389553"/>
              <a:gd name="connsiteY2" fmla="*/ 58165 h 438812"/>
              <a:gd name="connsiteX3" fmla="*/ 240588 w 389553"/>
              <a:gd name="connsiteY3" fmla="*/ 58165 h 438812"/>
              <a:gd name="connsiteX4" fmla="*/ 240588 w 389553"/>
              <a:gd name="connsiteY4" fmla="*/ 173595 h 438812"/>
              <a:gd name="connsiteX5" fmla="*/ 337918 w 389553"/>
              <a:gd name="connsiteY5" fmla="*/ 173595 h 438812"/>
              <a:gd name="connsiteX6" fmla="*/ 337918 w 389553"/>
              <a:gd name="connsiteY6" fmla="*/ 265217 h 438812"/>
              <a:gd name="connsiteX7" fmla="*/ 240588 w 389553"/>
              <a:gd name="connsiteY7" fmla="*/ 265217 h 438812"/>
              <a:gd name="connsiteX8" fmla="*/ 240588 w 389553"/>
              <a:gd name="connsiteY8" fmla="*/ 380647 h 438812"/>
              <a:gd name="connsiteX9" fmla="*/ 148965 w 389553"/>
              <a:gd name="connsiteY9" fmla="*/ 380647 h 438812"/>
              <a:gd name="connsiteX10" fmla="*/ 148965 w 389553"/>
              <a:gd name="connsiteY10" fmla="*/ 265217 h 438812"/>
              <a:gd name="connsiteX11" fmla="*/ 51635 w 389553"/>
              <a:gd name="connsiteY11" fmla="*/ 265217 h 438812"/>
              <a:gd name="connsiteX12" fmla="*/ 51635 w 389553"/>
              <a:gd name="connsiteY12" fmla="*/ 173595 h 4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553" h="438812">
                <a:moveTo>
                  <a:pt x="51635" y="173595"/>
                </a:moveTo>
                <a:lnTo>
                  <a:pt x="148965" y="173595"/>
                </a:lnTo>
                <a:lnTo>
                  <a:pt x="148965" y="58165"/>
                </a:lnTo>
                <a:lnTo>
                  <a:pt x="240588" y="58165"/>
                </a:lnTo>
                <a:lnTo>
                  <a:pt x="240588" y="173595"/>
                </a:lnTo>
                <a:lnTo>
                  <a:pt x="337918" y="173595"/>
                </a:lnTo>
                <a:lnTo>
                  <a:pt x="337918" y="265217"/>
                </a:lnTo>
                <a:lnTo>
                  <a:pt x="240588" y="265217"/>
                </a:lnTo>
                <a:lnTo>
                  <a:pt x="240588" y="380647"/>
                </a:lnTo>
                <a:lnTo>
                  <a:pt x="148965" y="380647"/>
                </a:lnTo>
                <a:lnTo>
                  <a:pt x="148965" y="265217"/>
                </a:lnTo>
                <a:lnTo>
                  <a:pt x="51635" y="265217"/>
                </a:lnTo>
                <a:lnTo>
                  <a:pt x="51635" y="173595"/>
                </a:lnTo>
                <a:close/>
              </a:path>
            </a:pathLst>
          </a:custGeom>
        </p:spPr>
        <p:style>
          <a:lnRef idx="0">
            <a:schemeClr val="lt1">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txBody>
          <a:bodyPr spcFirstLastPara="0" vert="horz" wrap="square" lIns="0" tIns="87762" rIns="116866" bIns="87762" numCol="1" spcCol="1270" anchor="ctr" anchorCtr="0">
            <a:noAutofit/>
          </a:bodyPr>
          <a:lstStyle/>
          <a:p>
            <a:pPr lvl="0" algn="ctr" defTabSz="800100">
              <a:lnSpc>
                <a:spcPct val="90000"/>
              </a:lnSpc>
              <a:spcBef>
                <a:spcPct val="0"/>
              </a:spcBef>
              <a:spcAft>
                <a:spcPct val="35000"/>
              </a:spcAft>
            </a:pPr>
            <a:endParaRPr lang="en-US" sz="1800" kern="1200"/>
          </a:p>
        </p:txBody>
      </p:sp>
      <p:sp>
        <p:nvSpPr>
          <p:cNvPr id="21" name="Freeform 20"/>
          <p:cNvSpPr/>
          <p:nvPr/>
        </p:nvSpPr>
        <p:spPr>
          <a:xfrm>
            <a:off x="5823494" y="5861327"/>
            <a:ext cx="366949" cy="438812"/>
          </a:xfrm>
          <a:custGeom>
            <a:avLst/>
            <a:gdLst>
              <a:gd name="connsiteX0" fmla="*/ 48639 w 366949"/>
              <a:gd name="connsiteY0" fmla="*/ 90395 h 438812"/>
              <a:gd name="connsiteX1" fmla="*/ 318310 w 366949"/>
              <a:gd name="connsiteY1" fmla="*/ 90395 h 438812"/>
              <a:gd name="connsiteX2" fmla="*/ 318310 w 366949"/>
              <a:gd name="connsiteY2" fmla="*/ 193604 h 438812"/>
              <a:gd name="connsiteX3" fmla="*/ 48639 w 366949"/>
              <a:gd name="connsiteY3" fmla="*/ 193604 h 438812"/>
              <a:gd name="connsiteX4" fmla="*/ 48639 w 366949"/>
              <a:gd name="connsiteY4" fmla="*/ 90395 h 438812"/>
              <a:gd name="connsiteX5" fmla="*/ 48639 w 366949"/>
              <a:gd name="connsiteY5" fmla="*/ 245208 h 438812"/>
              <a:gd name="connsiteX6" fmla="*/ 318310 w 366949"/>
              <a:gd name="connsiteY6" fmla="*/ 245208 h 438812"/>
              <a:gd name="connsiteX7" fmla="*/ 318310 w 366949"/>
              <a:gd name="connsiteY7" fmla="*/ 348417 h 438812"/>
              <a:gd name="connsiteX8" fmla="*/ 48639 w 366949"/>
              <a:gd name="connsiteY8" fmla="*/ 348417 h 438812"/>
              <a:gd name="connsiteX9" fmla="*/ 48639 w 366949"/>
              <a:gd name="connsiteY9" fmla="*/ 245208 h 4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6949" h="438812">
                <a:moveTo>
                  <a:pt x="48639" y="90395"/>
                </a:moveTo>
                <a:lnTo>
                  <a:pt x="318310" y="90395"/>
                </a:lnTo>
                <a:lnTo>
                  <a:pt x="318310" y="193604"/>
                </a:lnTo>
                <a:lnTo>
                  <a:pt x="48639" y="193604"/>
                </a:lnTo>
                <a:lnTo>
                  <a:pt x="48639" y="90395"/>
                </a:lnTo>
                <a:close/>
                <a:moveTo>
                  <a:pt x="48639" y="245208"/>
                </a:moveTo>
                <a:lnTo>
                  <a:pt x="318310" y="245208"/>
                </a:lnTo>
                <a:lnTo>
                  <a:pt x="318310" y="348417"/>
                </a:lnTo>
                <a:lnTo>
                  <a:pt x="48639" y="348417"/>
                </a:lnTo>
                <a:lnTo>
                  <a:pt x="48639" y="245208"/>
                </a:lnTo>
                <a:close/>
              </a:path>
            </a:pathLst>
          </a:custGeom>
        </p:spPr>
        <p:style>
          <a:lnRef idx="0">
            <a:schemeClr val="lt1">
              <a:hueOff val="0"/>
              <a:satOff val="0"/>
              <a:lumOff val="0"/>
              <a:alphaOff val="0"/>
            </a:schemeClr>
          </a:lnRef>
          <a:fillRef idx="1">
            <a:schemeClr val="accent3">
              <a:hueOff val="-1647782"/>
              <a:satOff val="7751"/>
              <a:lumOff val="10388"/>
              <a:alphaOff val="0"/>
            </a:schemeClr>
          </a:fillRef>
          <a:effectRef idx="0">
            <a:schemeClr val="accent3">
              <a:hueOff val="-1647782"/>
              <a:satOff val="7751"/>
              <a:lumOff val="10388"/>
              <a:alphaOff val="0"/>
            </a:schemeClr>
          </a:effectRef>
          <a:fontRef idx="minor">
            <a:schemeClr val="lt1"/>
          </a:fontRef>
        </p:style>
        <p:txBody>
          <a:bodyPr spcFirstLastPara="0" vert="horz" wrap="square" lIns="0" tIns="87762" rIns="110085" bIns="87762" numCol="1" spcCol="1270" anchor="ctr" anchorCtr="0">
            <a:noAutofit/>
          </a:bodyPr>
          <a:lstStyle/>
          <a:p>
            <a:pPr lvl="0" algn="ctr" defTabSz="800100">
              <a:lnSpc>
                <a:spcPct val="90000"/>
              </a:lnSpc>
              <a:spcBef>
                <a:spcPct val="0"/>
              </a:spcBef>
              <a:spcAft>
                <a:spcPct val="35000"/>
              </a:spcAft>
            </a:pPr>
            <a:endParaRPr lang="en-US" sz="1800" kern="1200"/>
          </a:p>
        </p:txBody>
      </p:sp>
      <p:grpSp>
        <p:nvGrpSpPr>
          <p:cNvPr id="29" name="Group 28"/>
          <p:cNvGrpSpPr/>
          <p:nvPr/>
        </p:nvGrpSpPr>
        <p:grpSpPr>
          <a:xfrm>
            <a:off x="1384070" y="4317624"/>
            <a:ext cx="1769405" cy="1173578"/>
            <a:chOff x="1384070" y="4151376"/>
            <a:chExt cx="1769405" cy="1173578"/>
          </a:xfrm>
        </p:grpSpPr>
        <p:sp>
          <p:nvSpPr>
            <p:cNvPr id="24" name="Freeform 23"/>
            <p:cNvSpPr/>
            <p:nvPr/>
          </p:nvSpPr>
          <p:spPr>
            <a:xfrm>
              <a:off x="1384070" y="4399643"/>
              <a:ext cx="1769405" cy="925311"/>
            </a:xfrm>
            <a:custGeom>
              <a:avLst/>
              <a:gdLst>
                <a:gd name="connsiteX0" fmla="*/ 0 w 1769405"/>
                <a:gd name="connsiteY0" fmla="*/ 92531 h 925311"/>
                <a:gd name="connsiteX1" fmla="*/ 92531 w 1769405"/>
                <a:gd name="connsiteY1" fmla="*/ 0 h 925311"/>
                <a:gd name="connsiteX2" fmla="*/ 1676874 w 1769405"/>
                <a:gd name="connsiteY2" fmla="*/ 0 h 925311"/>
                <a:gd name="connsiteX3" fmla="*/ 1769405 w 1769405"/>
                <a:gd name="connsiteY3" fmla="*/ 92531 h 925311"/>
                <a:gd name="connsiteX4" fmla="*/ 1769405 w 1769405"/>
                <a:gd name="connsiteY4" fmla="*/ 832780 h 925311"/>
                <a:gd name="connsiteX5" fmla="*/ 1676874 w 1769405"/>
                <a:gd name="connsiteY5" fmla="*/ 925311 h 925311"/>
                <a:gd name="connsiteX6" fmla="*/ 92531 w 1769405"/>
                <a:gd name="connsiteY6" fmla="*/ 925311 h 925311"/>
                <a:gd name="connsiteX7" fmla="*/ 0 w 1769405"/>
                <a:gd name="connsiteY7" fmla="*/ 832780 h 925311"/>
                <a:gd name="connsiteX8" fmla="*/ 0 w 1769405"/>
                <a:gd name="connsiteY8" fmla="*/ 92531 h 925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9405" h="925311">
                  <a:moveTo>
                    <a:pt x="0" y="92531"/>
                  </a:moveTo>
                  <a:cubicBezTo>
                    <a:pt x="0" y="41428"/>
                    <a:pt x="41428" y="0"/>
                    <a:pt x="92531" y="0"/>
                  </a:cubicBezTo>
                  <a:lnTo>
                    <a:pt x="1676874" y="0"/>
                  </a:lnTo>
                  <a:cubicBezTo>
                    <a:pt x="1727977" y="0"/>
                    <a:pt x="1769405" y="41428"/>
                    <a:pt x="1769405" y="92531"/>
                  </a:cubicBezTo>
                  <a:lnTo>
                    <a:pt x="1769405" y="832780"/>
                  </a:lnTo>
                  <a:cubicBezTo>
                    <a:pt x="1769405" y="883883"/>
                    <a:pt x="1727977" y="925311"/>
                    <a:pt x="1676874" y="925311"/>
                  </a:cubicBezTo>
                  <a:lnTo>
                    <a:pt x="92531" y="925311"/>
                  </a:lnTo>
                  <a:cubicBezTo>
                    <a:pt x="41428" y="925311"/>
                    <a:pt x="0" y="883883"/>
                    <a:pt x="0" y="832780"/>
                  </a:cubicBezTo>
                  <a:lnTo>
                    <a:pt x="0" y="92531"/>
                  </a:lnTo>
                  <a:close/>
                </a:path>
              </a:pathLst>
            </a:custGeom>
          </p:spPr>
          <p:style>
            <a:lnRef idx="2">
              <a:schemeClr val="lt1">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txBody>
            <a:bodyPr spcFirstLastPara="0" vert="horz" wrap="square" lIns="141401" tIns="141401" rIns="141401" bIns="141401" numCol="1" spcCol="1270" anchor="ctr" anchorCtr="0">
              <a:noAutofit/>
            </a:bodyPr>
            <a:lstStyle/>
            <a:p>
              <a:pPr lvl="0" algn="ctr" defTabSz="1333500">
                <a:lnSpc>
                  <a:spcPct val="90000"/>
                </a:lnSpc>
                <a:spcBef>
                  <a:spcPct val="0"/>
                </a:spcBef>
                <a:spcAft>
                  <a:spcPct val="35000"/>
                </a:spcAft>
              </a:pPr>
              <a:r>
                <a:rPr lang="en-US" sz="3000" kern="1200" dirty="0"/>
                <a:t>(1.5 X 5)</a:t>
              </a:r>
            </a:p>
          </p:txBody>
        </p:sp>
        <p:sp>
          <p:nvSpPr>
            <p:cNvPr id="11" name="Down Arrow 10"/>
            <p:cNvSpPr/>
            <p:nvPr/>
          </p:nvSpPr>
          <p:spPr>
            <a:xfrm>
              <a:off x="2093976" y="4151376"/>
              <a:ext cx="384048" cy="391639"/>
            </a:xfrm>
            <a:prstGeom prst="downArrow">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p:cNvGrpSpPr/>
          <p:nvPr/>
        </p:nvGrpSpPr>
        <p:grpSpPr>
          <a:xfrm>
            <a:off x="1376589" y="5382695"/>
            <a:ext cx="1769404" cy="1160694"/>
            <a:chOff x="1376589" y="5216447"/>
            <a:chExt cx="1769404" cy="1160694"/>
          </a:xfrm>
        </p:grpSpPr>
        <p:sp>
          <p:nvSpPr>
            <p:cNvPr id="18" name="Freeform 17"/>
            <p:cNvSpPr/>
            <p:nvPr/>
          </p:nvSpPr>
          <p:spPr>
            <a:xfrm>
              <a:off x="1376589" y="5451830"/>
              <a:ext cx="1769404" cy="925311"/>
            </a:xfrm>
            <a:custGeom>
              <a:avLst/>
              <a:gdLst>
                <a:gd name="connsiteX0" fmla="*/ 0 w 1769404"/>
                <a:gd name="connsiteY0" fmla="*/ 92531 h 925311"/>
                <a:gd name="connsiteX1" fmla="*/ 92531 w 1769404"/>
                <a:gd name="connsiteY1" fmla="*/ 0 h 925311"/>
                <a:gd name="connsiteX2" fmla="*/ 1676873 w 1769404"/>
                <a:gd name="connsiteY2" fmla="*/ 0 h 925311"/>
                <a:gd name="connsiteX3" fmla="*/ 1769404 w 1769404"/>
                <a:gd name="connsiteY3" fmla="*/ 92531 h 925311"/>
                <a:gd name="connsiteX4" fmla="*/ 1769404 w 1769404"/>
                <a:gd name="connsiteY4" fmla="*/ 832780 h 925311"/>
                <a:gd name="connsiteX5" fmla="*/ 1676873 w 1769404"/>
                <a:gd name="connsiteY5" fmla="*/ 925311 h 925311"/>
                <a:gd name="connsiteX6" fmla="*/ 92531 w 1769404"/>
                <a:gd name="connsiteY6" fmla="*/ 925311 h 925311"/>
                <a:gd name="connsiteX7" fmla="*/ 0 w 1769404"/>
                <a:gd name="connsiteY7" fmla="*/ 832780 h 925311"/>
                <a:gd name="connsiteX8" fmla="*/ 0 w 1769404"/>
                <a:gd name="connsiteY8" fmla="*/ 92531 h 925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9404" h="925311">
                  <a:moveTo>
                    <a:pt x="0" y="92531"/>
                  </a:moveTo>
                  <a:cubicBezTo>
                    <a:pt x="0" y="41428"/>
                    <a:pt x="41428" y="0"/>
                    <a:pt x="92531" y="0"/>
                  </a:cubicBezTo>
                  <a:lnTo>
                    <a:pt x="1676873" y="0"/>
                  </a:lnTo>
                  <a:cubicBezTo>
                    <a:pt x="1727976" y="0"/>
                    <a:pt x="1769404" y="41428"/>
                    <a:pt x="1769404" y="92531"/>
                  </a:cubicBezTo>
                  <a:lnTo>
                    <a:pt x="1769404" y="832780"/>
                  </a:lnTo>
                  <a:cubicBezTo>
                    <a:pt x="1769404" y="883883"/>
                    <a:pt x="1727976" y="925311"/>
                    <a:pt x="1676873" y="925311"/>
                  </a:cubicBezTo>
                  <a:lnTo>
                    <a:pt x="92531" y="925311"/>
                  </a:lnTo>
                  <a:cubicBezTo>
                    <a:pt x="41428" y="925311"/>
                    <a:pt x="0" y="883883"/>
                    <a:pt x="0" y="832780"/>
                  </a:cubicBezTo>
                  <a:lnTo>
                    <a:pt x="0" y="92531"/>
                  </a:lnTo>
                  <a:close/>
                </a:path>
              </a:pathLst>
            </a:custGeom>
          </p:spPr>
          <p:style>
            <a:lnRef idx="2">
              <a:schemeClr val="lt1">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txBody>
            <a:bodyPr spcFirstLastPara="0" vert="horz" wrap="square" lIns="179501" tIns="179501" rIns="179501" bIns="179501" numCol="1" spcCol="1270" anchor="ctr" anchorCtr="0">
              <a:noAutofit/>
            </a:bodyPr>
            <a:lstStyle/>
            <a:p>
              <a:pPr lvl="0" algn="ctr" defTabSz="1778000">
                <a:lnSpc>
                  <a:spcPct val="90000"/>
                </a:lnSpc>
                <a:spcBef>
                  <a:spcPct val="0"/>
                </a:spcBef>
                <a:spcAft>
                  <a:spcPct val="35000"/>
                </a:spcAft>
              </a:pPr>
              <a:r>
                <a:rPr lang="en-US" sz="4000" kern="1200" dirty="0"/>
                <a:t>7.5</a:t>
              </a:r>
            </a:p>
          </p:txBody>
        </p:sp>
        <p:sp>
          <p:nvSpPr>
            <p:cNvPr id="14" name="Down Arrow 13"/>
            <p:cNvSpPr/>
            <p:nvPr/>
          </p:nvSpPr>
          <p:spPr>
            <a:xfrm>
              <a:off x="2093976" y="5216447"/>
              <a:ext cx="384048" cy="391639"/>
            </a:xfrm>
            <a:prstGeom prst="downArrow">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33"/>
          <p:cNvGrpSpPr/>
          <p:nvPr/>
        </p:nvGrpSpPr>
        <p:grpSpPr>
          <a:xfrm>
            <a:off x="3881000" y="4317625"/>
            <a:ext cx="1769404" cy="2225764"/>
            <a:chOff x="3881000" y="4151377"/>
            <a:chExt cx="1769404" cy="2225764"/>
          </a:xfrm>
        </p:grpSpPr>
        <p:sp>
          <p:nvSpPr>
            <p:cNvPr id="20" name="Freeform 19"/>
            <p:cNvSpPr/>
            <p:nvPr/>
          </p:nvSpPr>
          <p:spPr>
            <a:xfrm>
              <a:off x="3881000" y="5451830"/>
              <a:ext cx="1769404" cy="925311"/>
            </a:xfrm>
            <a:custGeom>
              <a:avLst/>
              <a:gdLst>
                <a:gd name="connsiteX0" fmla="*/ 0 w 1769404"/>
                <a:gd name="connsiteY0" fmla="*/ 92531 h 925311"/>
                <a:gd name="connsiteX1" fmla="*/ 92531 w 1769404"/>
                <a:gd name="connsiteY1" fmla="*/ 0 h 925311"/>
                <a:gd name="connsiteX2" fmla="*/ 1676873 w 1769404"/>
                <a:gd name="connsiteY2" fmla="*/ 0 h 925311"/>
                <a:gd name="connsiteX3" fmla="*/ 1769404 w 1769404"/>
                <a:gd name="connsiteY3" fmla="*/ 92531 h 925311"/>
                <a:gd name="connsiteX4" fmla="*/ 1769404 w 1769404"/>
                <a:gd name="connsiteY4" fmla="*/ 832780 h 925311"/>
                <a:gd name="connsiteX5" fmla="*/ 1676873 w 1769404"/>
                <a:gd name="connsiteY5" fmla="*/ 925311 h 925311"/>
                <a:gd name="connsiteX6" fmla="*/ 92531 w 1769404"/>
                <a:gd name="connsiteY6" fmla="*/ 925311 h 925311"/>
                <a:gd name="connsiteX7" fmla="*/ 0 w 1769404"/>
                <a:gd name="connsiteY7" fmla="*/ 832780 h 925311"/>
                <a:gd name="connsiteX8" fmla="*/ 0 w 1769404"/>
                <a:gd name="connsiteY8" fmla="*/ 92531 h 925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9404" h="925311">
                  <a:moveTo>
                    <a:pt x="0" y="92531"/>
                  </a:moveTo>
                  <a:cubicBezTo>
                    <a:pt x="0" y="41428"/>
                    <a:pt x="41428" y="0"/>
                    <a:pt x="92531" y="0"/>
                  </a:cubicBezTo>
                  <a:lnTo>
                    <a:pt x="1676873" y="0"/>
                  </a:lnTo>
                  <a:cubicBezTo>
                    <a:pt x="1727976" y="0"/>
                    <a:pt x="1769404" y="41428"/>
                    <a:pt x="1769404" y="92531"/>
                  </a:cubicBezTo>
                  <a:lnTo>
                    <a:pt x="1769404" y="832780"/>
                  </a:lnTo>
                  <a:cubicBezTo>
                    <a:pt x="1769404" y="883883"/>
                    <a:pt x="1727976" y="925311"/>
                    <a:pt x="1676873" y="925311"/>
                  </a:cubicBezTo>
                  <a:lnTo>
                    <a:pt x="92531" y="925311"/>
                  </a:lnTo>
                  <a:cubicBezTo>
                    <a:pt x="41428" y="925311"/>
                    <a:pt x="0" y="883883"/>
                    <a:pt x="0" y="832780"/>
                  </a:cubicBezTo>
                  <a:lnTo>
                    <a:pt x="0" y="92531"/>
                  </a:lnTo>
                  <a:close/>
                </a:path>
              </a:pathLst>
            </a:custGeom>
          </p:spPr>
          <p:style>
            <a:lnRef idx="2">
              <a:schemeClr val="lt1">
                <a:hueOff val="0"/>
                <a:satOff val="0"/>
                <a:lumOff val="0"/>
                <a:alphaOff val="0"/>
              </a:schemeClr>
            </a:lnRef>
            <a:fillRef idx="1">
              <a:schemeClr val="accent3">
                <a:hueOff val="-823891"/>
                <a:satOff val="3875"/>
                <a:lumOff val="5194"/>
                <a:alphaOff val="0"/>
              </a:schemeClr>
            </a:fillRef>
            <a:effectRef idx="0">
              <a:schemeClr val="accent3">
                <a:hueOff val="-823891"/>
                <a:satOff val="3875"/>
                <a:lumOff val="5194"/>
                <a:alphaOff val="0"/>
              </a:schemeClr>
            </a:effectRef>
            <a:fontRef idx="minor">
              <a:schemeClr val="lt1"/>
            </a:fontRef>
          </p:style>
          <p:txBody>
            <a:bodyPr spcFirstLastPara="0" vert="horz" wrap="square" lIns="179501" tIns="179501" rIns="179501" bIns="179501" numCol="1" spcCol="1270" anchor="ctr" anchorCtr="0">
              <a:noAutofit/>
            </a:bodyPr>
            <a:lstStyle/>
            <a:p>
              <a:pPr lvl="0" algn="ctr" defTabSz="1778000">
                <a:lnSpc>
                  <a:spcPct val="90000"/>
                </a:lnSpc>
                <a:spcBef>
                  <a:spcPct val="0"/>
                </a:spcBef>
                <a:spcAft>
                  <a:spcPct val="35000"/>
                </a:spcAft>
              </a:pPr>
              <a:r>
                <a:rPr lang="en-US" sz="4000" kern="1200" dirty="0"/>
                <a:t>1.5</a:t>
              </a:r>
            </a:p>
          </p:txBody>
        </p:sp>
        <p:sp>
          <p:nvSpPr>
            <p:cNvPr id="15" name="Down Arrow 14"/>
            <p:cNvSpPr/>
            <p:nvPr/>
          </p:nvSpPr>
          <p:spPr>
            <a:xfrm>
              <a:off x="4559835" y="4151377"/>
              <a:ext cx="384048" cy="1456710"/>
            </a:xfrm>
            <a:prstGeom prst="downArrow">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 name="Group 32"/>
          <p:cNvGrpSpPr/>
          <p:nvPr/>
        </p:nvGrpSpPr>
        <p:grpSpPr>
          <a:xfrm>
            <a:off x="6342762" y="4317624"/>
            <a:ext cx="1769404" cy="2225765"/>
            <a:chOff x="6342762" y="4151376"/>
            <a:chExt cx="1769404" cy="2225765"/>
          </a:xfrm>
        </p:grpSpPr>
        <p:sp>
          <p:nvSpPr>
            <p:cNvPr id="22" name="Freeform 21"/>
            <p:cNvSpPr/>
            <p:nvPr/>
          </p:nvSpPr>
          <p:spPr>
            <a:xfrm>
              <a:off x="6342762" y="5451830"/>
              <a:ext cx="1769404" cy="925311"/>
            </a:xfrm>
            <a:custGeom>
              <a:avLst/>
              <a:gdLst>
                <a:gd name="connsiteX0" fmla="*/ 0 w 1769404"/>
                <a:gd name="connsiteY0" fmla="*/ 92531 h 925311"/>
                <a:gd name="connsiteX1" fmla="*/ 92531 w 1769404"/>
                <a:gd name="connsiteY1" fmla="*/ 0 h 925311"/>
                <a:gd name="connsiteX2" fmla="*/ 1676873 w 1769404"/>
                <a:gd name="connsiteY2" fmla="*/ 0 h 925311"/>
                <a:gd name="connsiteX3" fmla="*/ 1769404 w 1769404"/>
                <a:gd name="connsiteY3" fmla="*/ 92531 h 925311"/>
                <a:gd name="connsiteX4" fmla="*/ 1769404 w 1769404"/>
                <a:gd name="connsiteY4" fmla="*/ 832780 h 925311"/>
                <a:gd name="connsiteX5" fmla="*/ 1676873 w 1769404"/>
                <a:gd name="connsiteY5" fmla="*/ 925311 h 925311"/>
                <a:gd name="connsiteX6" fmla="*/ 92531 w 1769404"/>
                <a:gd name="connsiteY6" fmla="*/ 925311 h 925311"/>
                <a:gd name="connsiteX7" fmla="*/ 0 w 1769404"/>
                <a:gd name="connsiteY7" fmla="*/ 832780 h 925311"/>
                <a:gd name="connsiteX8" fmla="*/ 0 w 1769404"/>
                <a:gd name="connsiteY8" fmla="*/ 92531 h 925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9404" h="925311">
                  <a:moveTo>
                    <a:pt x="0" y="92531"/>
                  </a:moveTo>
                  <a:cubicBezTo>
                    <a:pt x="0" y="41428"/>
                    <a:pt x="41428" y="0"/>
                    <a:pt x="92531" y="0"/>
                  </a:cubicBezTo>
                  <a:lnTo>
                    <a:pt x="1676873" y="0"/>
                  </a:lnTo>
                  <a:cubicBezTo>
                    <a:pt x="1727976" y="0"/>
                    <a:pt x="1769404" y="41428"/>
                    <a:pt x="1769404" y="92531"/>
                  </a:cubicBezTo>
                  <a:lnTo>
                    <a:pt x="1769404" y="832780"/>
                  </a:lnTo>
                  <a:cubicBezTo>
                    <a:pt x="1769404" y="883883"/>
                    <a:pt x="1727976" y="925311"/>
                    <a:pt x="1676873" y="925311"/>
                  </a:cubicBezTo>
                  <a:lnTo>
                    <a:pt x="92531" y="925311"/>
                  </a:lnTo>
                  <a:cubicBezTo>
                    <a:pt x="41428" y="925311"/>
                    <a:pt x="0" y="883883"/>
                    <a:pt x="0" y="832780"/>
                  </a:cubicBezTo>
                  <a:lnTo>
                    <a:pt x="0" y="92531"/>
                  </a:lnTo>
                  <a:close/>
                </a:path>
              </a:pathLst>
            </a:custGeom>
          </p:spPr>
          <p:style>
            <a:lnRef idx="2">
              <a:schemeClr val="lt1">
                <a:hueOff val="0"/>
                <a:satOff val="0"/>
                <a:lumOff val="0"/>
                <a:alphaOff val="0"/>
              </a:schemeClr>
            </a:lnRef>
            <a:fillRef idx="1">
              <a:schemeClr val="accent3">
                <a:hueOff val="-1647782"/>
                <a:satOff val="7751"/>
                <a:lumOff val="10388"/>
                <a:alphaOff val="0"/>
              </a:schemeClr>
            </a:fillRef>
            <a:effectRef idx="0">
              <a:schemeClr val="accent3">
                <a:hueOff val="-1647782"/>
                <a:satOff val="7751"/>
                <a:lumOff val="10388"/>
                <a:alphaOff val="0"/>
              </a:schemeClr>
            </a:effectRef>
            <a:fontRef idx="minor">
              <a:schemeClr val="lt1"/>
            </a:fontRef>
          </p:style>
          <p:txBody>
            <a:bodyPr spcFirstLastPara="0" vert="horz" wrap="square" lIns="149021" tIns="149021" rIns="149021" bIns="149021" numCol="1" spcCol="1270" anchor="ctr" anchorCtr="0">
              <a:noAutofit/>
            </a:bodyPr>
            <a:lstStyle/>
            <a:p>
              <a:pPr lvl="0" algn="ctr" defTabSz="1422400">
                <a:lnSpc>
                  <a:spcPct val="90000"/>
                </a:lnSpc>
                <a:spcBef>
                  <a:spcPct val="0"/>
                </a:spcBef>
                <a:spcAft>
                  <a:spcPct val="35000"/>
                </a:spcAft>
              </a:pPr>
              <a:r>
                <a:rPr lang="en-US" sz="3200" kern="1200" dirty="0"/>
                <a:t>9 </a:t>
              </a:r>
              <a:r>
                <a:rPr lang="en-US" sz="2400" kern="1200" dirty="0"/>
                <a:t>cases</a:t>
              </a:r>
            </a:p>
          </p:txBody>
        </p:sp>
        <p:sp>
          <p:nvSpPr>
            <p:cNvPr id="16" name="Down Arrow 15"/>
            <p:cNvSpPr/>
            <p:nvPr/>
          </p:nvSpPr>
          <p:spPr>
            <a:xfrm>
              <a:off x="7114264" y="4151376"/>
              <a:ext cx="384048" cy="1415541"/>
            </a:xfrm>
            <a:prstGeom prst="downArrow">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 name="Rectangle 3">
            <a:extLst>
              <a:ext uri="{FF2B5EF4-FFF2-40B4-BE49-F238E27FC236}">
                <a16:creationId xmlns:a16="http://schemas.microsoft.com/office/drawing/2014/main" id="{2A423828-4389-1915-0B32-29E5DBAE0016}"/>
              </a:ext>
            </a:extLst>
          </p:cNvPr>
          <p:cNvSpPr/>
          <p:nvPr/>
        </p:nvSpPr>
        <p:spPr>
          <a:xfrm>
            <a:off x="549940" y="1600321"/>
            <a:ext cx="8044119" cy="661921"/>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 name="Content Placeholder 2"/>
          <p:cNvSpPr>
            <a:spLocks noGrp="1"/>
          </p:cNvSpPr>
          <p:nvPr>
            <p:ph idx="1"/>
          </p:nvPr>
        </p:nvSpPr>
        <p:spPr>
          <a:xfrm>
            <a:off x="199301" y="1112134"/>
            <a:ext cx="8583046" cy="1874061"/>
          </a:xfrm>
        </p:spPr>
        <p:txBody>
          <a:bodyPr>
            <a:noAutofit/>
          </a:bodyPr>
          <a:lstStyle/>
          <a:p>
            <a:pPr marL="0" indent="0" algn="ctr">
              <a:lnSpc>
                <a:spcPct val="100000"/>
              </a:lnSpc>
              <a:spcBef>
                <a:spcPts val="0"/>
              </a:spcBef>
              <a:buNone/>
            </a:pPr>
            <a:r>
              <a:rPr lang="en-US" sz="3200" b="1" dirty="0">
                <a:latin typeface="Calibri" panose="020F0502020204030204" pitchFamily="34" charset="0"/>
                <a:cs typeface="Calibri" panose="020F0502020204030204" pitchFamily="34" charset="0"/>
              </a:rPr>
              <a:t>ABC El. uses 1.5 cases of trays per day. Cafeteria receives its delivery every Tuesday (5 operating days between deliveries). A cushion of 1.5 cases are needed. What is the par level?</a:t>
            </a:r>
          </a:p>
        </p:txBody>
      </p:sp>
    </p:spTree>
    <p:extLst>
      <p:ext uri="{BB962C8B-B14F-4D97-AF65-F5344CB8AC3E}">
        <p14:creationId xmlns:p14="http://schemas.microsoft.com/office/powerpoint/2010/main" val="30966655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ipe(up)">
                                      <p:cBhvr>
                                        <p:cTn id="7" dur="500"/>
                                        <p:tgtEl>
                                          <p:spTgt spid="2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31"/>
                                        </p:tgtEl>
                                        <p:attrNameLst>
                                          <p:attrName>style.visibility</p:attrName>
                                        </p:attrNameLst>
                                      </p:cBhvr>
                                      <p:to>
                                        <p:strVal val="visible"/>
                                      </p:to>
                                    </p:set>
                                    <p:animEffect transition="in" filter="wipe(up)">
                                      <p:cBhvr>
                                        <p:cTn id="12" dur="500"/>
                                        <p:tgtEl>
                                          <p:spTgt spid="31"/>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fade">
                                      <p:cBhvr>
                                        <p:cTn id="15" dur="500"/>
                                        <p:tgtEl>
                                          <p:spTgt spid="19"/>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1" fill="hold" nodeType="clickEffect">
                                  <p:stCondLst>
                                    <p:cond delay="0"/>
                                  </p:stCondLst>
                                  <p:childTnLst>
                                    <p:set>
                                      <p:cBhvr>
                                        <p:cTn id="19" dur="1" fill="hold">
                                          <p:stCondLst>
                                            <p:cond delay="0"/>
                                          </p:stCondLst>
                                        </p:cTn>
                                        <p:tgtEl>
                                          <p:spTgt spid="34"/>
                                        </p:tgtEl>
                                        <p:attrNameLst>
                                          <p:attrName>style.visibility</p:attrName>
                                        </p:attrNameLst>
                                      </p:cBhvr>
                                      <p:to>
                                        <p:strVal val="visible"/>
                                      </p:to>
                                    </p:set>
                                    <p:animEffect transition="in" filter="wipe(up)">
                                      <p:cBhvr>
                                        <p:cTn id="20" dur="500"/>
                                        <p:tgtEl>
                                          <p:spTgt spid="34"/>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fade">
                                      <p:cBhvr>
                                        <p:cTn id="23" dur="500"/>
                                        <p:tgtEl>
                                          <p:spTgt spid="21"/>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1" fill="hold" nodeType="clickEffect">
                                  <p:stCondLst>
                                    <p:cond delay="0"/>
                                  </p:stCondLst>
                                  <p:childTnLst>
                                    <p:set>
                                      <p:cBhvr>
                                        <p:cTn id="27" dur="1" fill="hold">
                                          <p:stCondLst>
                                            <p:cond delay="0"/>
                                          </p:stCondLst>
                                        </p:cTn>
                                        <p:tgtEl>
                                          <p:spTgt spid="33"/>
                                        </p:tgtEl>
                                        <p:attrNameLst>
                                          <p:attrName>style.visibility</p:attrName>
                                        </p:attrNameLst>
                                      </p:cBhvr>
                                      <p:to>
                                        <p:strVal val="visible"/>
                                      </p:to>
                                    </p:set>
                                    <p:animEffect transition="in" filter="wipe(up)">
                                      <p:cBhvr>
                                        <p:cTn id="28"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1"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46100" y="956173"/>
            <a:ext cx="7551525" cy="656728"/>
          </a:xfrm>
        </p:spPr>
        <p:txBody>
          <a:bodyPr>
            <a:normAutofit/>
          </a:bodyPr>
          <a:lstStyle/>
          <a:p>
            <a:r>
              <a:rPr lang="en-US" sz="4000" b="1" dirty="0">
                <a:latin typeface="Calibri" panose="020F0502020204030204" pitchFamily="34" charset="0"/>
                <a:cs typeface="Calibri" panose="020F0502020204030204" pitchFamily="34" charset="0"/>
              </a:rPr>
              <a:t>Why Is There So Much Inventory?</a:t>
            </a:r>
          </a:p>
        </p:txBody>
      </p:sp>
      <p:sp>
        <p:nvSpPr>
          <p:cNvPr id="3" name="Content Placeholder 2"/>
          <p:cNvSpPr>
            <a:spLocks noGrp="1"/>
          </p:cNvSpPr>
          <p:nvPr>
            <p:ph idx="1"/>
          </p:nvPr>
        </p:nvSpPr>
        <p:spPr>
          <a:xfrm>
            <a:off x="546100" y="1827249"/>
            <a:ext cx="8140700" cy="887082"/>
          </a:xfrm>
        </p:spPr>
        <p:txBody>
          <a:bodyPr>
            <a:normAutofit/>
          </a:bodyPr>
          <a:lstStyle/>
          <a:p>
            <a:pPr marL="0" indent="0">
              <a:lnSpc>
                <a:spcPct val="100000"/>
              </a:lnSpc>
              <a:buNone/>
            </a:pPr>
            <a:r>
              <a:rPr lang="en-US" sz="2600" dirty="0">
                <a:latin typeface="Calibri" panose="020F0502020204030204" pitchFamily="34" charset="0"/>
                <a:cs typeface="Calibri" panose="020F0502020204030204" pitchFamily="34" charset="0"/>
              </a:rPr>
              <a:t>Schools that experience the problem of having too much inventory on hand at the end of month is likely due to:</a:t>
            </a:r>
          </a:p>
        </p:txBody>
      </p:sp>
      <p:sp>
        <p:nvSpPr>
          <p:cNvPr id="10" name="Content Placeholder 2"/>
          <p:cNvSpPr txBox="1">
            <a:spLocks/>
          </p:cNvSpPr>
          <p:nvPr/>
        </p:nvSpPr>
        <p:spPr>
          <a:xfrm>
            <a:off x="882530" y="2779383"/>
            <a:ext cx="4586617" cy="3031731"/>
          </a:xfrm>
          <a:prstGeom prst="rect">
            <a:avLst/>
          </a:prstGeom>
        </p:spPr>
        <p:txBody>
          <a:bodyPr vert="horz" lIns="91440" tIns="45720" rIns="91440" bIns="45720" rtlCol="0" anchor="t">
            <a:normAutofit/>
          </a:bodyPr>
          <a:lstStyle>
            <a:lvl1pPr marL="228600" indent="-228600" algn="l" defTabSz="685800" rtl="0" eaLnBrk="1" latinLnBrk="0" hangingPunct="1">
              <a:lnSpc>
                <a:spcPct val="120000"/>
              </a:lnSpc>
              <a:spcBef>
                <a:spcPts val="1000"/>
              </a:spcBef>
              <a:buClr>
                <a:schemeClr val="accent1"/>
              </a:buClr>
              <a:buSzPct val="100000"/>
              <a:buFont typeface="Arial" panose="020B0604020202020204" pitchFamily="34" charset="0"/>
              <a:buChar char="•"/>
              <a:defRPr sz="2000" kern="1200" cap="none">
                <a:solidFill>
                  <a:schemeClr val="tx1"/>
                </a:solidFill>
                <a:effectLst/>
                <a:latin typeface="+mn-lt"/>
                <a:ea typeface="+mn-ea"/>
                <a:cs typeface="+mn-cs"/>
              </a:defRPr>
            </a:lvl1pPr>
            <a:lvl2pPr marL="6858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baseline="0">
                <a:solidFill>
                  <a:schemeClr val="tx1"/>
                </a:solidFill>
                <a:effectLst/>
                <a:latin typeface="+mn-lt"/>
                <a:ea typeface="+mn-ea"/>
                <a:cs typeface="+mn-cs"/>
              </a:defRPr>
            </a:lvl2pPr>
            <a:lvl3pPr marL="11430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a:solidFill>
                  <a:schemeClr val="tx1"/>
                </a:solidFill>
                <a:effectLst/>
                <a:latin typeface="+mn-lt"/>
                <a:ea typeface="+mn-ea"/>
                <a:cs typeface="+mn-cs"/>
              </a:defRPr>
            </a:lvl3pPr>
            <a:lvl4pPr marL="16002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400" kern="1200" cap="none" baseline="0">
                <a:solidFill>
                  <a:schemeClr val="tx1"/>
                </a:solidFill>
                <a:effectLst/>
                <a:latin typeface="+mn-lt"/>
                <a:ea typeface="+mn-ea"/>
                <a:cs typeface="+mn-cs"/>
              </a:defRPr>
            </a:lvl4pPr>
            <a:lvl5pPr marL="20574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200" kern="1200" cap="none">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9pPr>
          </a:lstStyle>
          <a:p>
            <a:pPr>
              <a:lnSpc>
                <a:spcPct val="100000"/>
              </a:lnSpc>
              <a:buFont typeface="Wingdings" panose="05000000000000000000" pitchFamily="2" charset="2"/>
              <a:buChar char="Ø"/>
            </a:pPr>
            <a:r>
              <a:rPr lang="en-US" sz="2600" dirty="0">
                <a:latin typeface="Calibri" panose="020F0502020204030204" pitchFamily="34" charset="0"/>
                <a:cs typeface="Calibri" panose="020F0502020204030204" pitchFamily="34" charset="0"/>
              </a:rPr>
              <a:t>Not editing Shopping Lists </a:t>
            </a:r>
          </a:p>
          <a:p>
            <a:pPr>
              <a:lnSpc>
                <a:spcPct val="100000"/>
              </a:lnSpc>
              <a:buFont typeface="Wingdings" panose="05000000000000000000" pitchFamily="2" charset="2"/>
              <a:buChar char="Ø"/>
            </a:pPr>
            <a:r>
              <a:rPr lang="en-US" sz="2600" dirty="0">
                <a:latin typeface="Calibri" panose="020F0502020204030204" pitchFamily="34" charset="0"/>
                <a:cs typeface="Calibri" panose="020F0502020204030204" pitchFamily="34" charset="0"/>
              </a:rPr>
              <a:t>Over-projecting participation</a:t>
            </a:r>
          </a:p>
          <a:p>
            <a:pPr>
              <a:lnSpc>
                <a:spcPct val="100000"/>
              </a:lnSpc>
              <a:buFont typeface="Wingdings" panose="05000000000000000000" pitchFamily="2" charset="2"/>
              <a:buChar char="Ø"/>
            </a:pPr>
            <a:r>
              <a:rPr lang="en-US" sz="2600" dirty="0">
                <a:latin typeface="Calibri" panose="020F0502020204030204" pitchFamily="34" charset="0"/>
                <a:cs typeface="Calibri" panose="020F0502020204030204" pitchFamily="34" charset="0"/>
              </a:rPr>
              <a:t>“Just in Case” ordering</a:t>
            </a:r>
          </a:p>
          <a:p>
            <a:pPr>
              <a:lnSpc>
                <a:spcPct val="100000"/>
              </a:lnSpc>
              <a:buFont typeface="Wingdings" panose="05000000000000000000" pitchFamily="2" charset="2"/>
              <a:buChar char="Ø"/>
            </a:pPr>
            <a:r>
              <a:rPr lang="en-US" sz="2600" dirty="0">
                <a:latin typeface="Calibri" panose="020F0502020204030204" pitchFamily="34" charset="0"/>
                <a:cs typeface="Calibri" panose="020F0502020204030204" pitchFamily="34" charset="0"/>
              </a:rPr>
              <a:t>Not establishing par levels</a:t>
            </a:r>
          </a:p>
        </p:txBody>
      </p:sp>
      <p:grpSp>
        <p:nvGrpSpPr>
          <p:cNvPr id="11" name="Group 10"/>
          <p:cNvGrpSpPr/>
          <p:nvPr/>
        </p:nvGrpSpPr>
        <p:grpSpPr>
          <a:xfrm flipH="1">
            <a:off x="5920047" y="3821502"/>
            <a:ext cx="1998591" cy="2438685"/>
            <a:chOff x="1256485" y="1279516"/>
            <a:chExt cx="4634385" cy="6413214"/>
          </a:xfrm>
        </p:grpSpPr>
        <p:grpSp>
          <p:nvGrpSpPr>
            <p:cNvPr id="13" name="Group 12"/>
            <p:cNvGrpSpPr/>
            <p:nvPr/>
          </p:nvGrpSpPr>
          <p:grpSpPr>
            <a:xfrm>
              <a:off x="1256485" y="1279516"/>
              <a:ext cx="4634385" cy="6413214"/>
              <a:chOff x="-39934" y="1352668"/>
              <a:chExt cx="4634385" cy="6413214"/>
            </a:xfrm>
          </p:grpSpPr>
          <p:sp>
            <p:nvSpPr>
              <p:cNvPr id="15" name="Freeform 14"/>
              <p:cNvSpPr/>
              <p:nvPr/>
            </p:nvSpPr>
            <p:spPr>
              <a:xfrm>
                <a:off x="2231225" y="4542367"/>
                <a:ext cx="1395386" cy="666486"/>
              </a:xfrm>
              <a:custGeom>
                <a:avLst/>
                <a:gdLst>
                  <a:gd name="connsiteX0" fmla="*/ 228600 w 1336377"/>
                  <a:gd name="connsiteY0" fmla="*/ 0 h 666486"/>
                  <a:gd name="connsiteX1" fmla="*/ 681567 w 1336377"/>
                  <a:gd name="connsiteY1" fmla="*/ 220133 h 666486"/>
                  <a:gd name="connsiteX2" fmla="*/ 1253067 w 1336377"/>
                  <a:gd name="connsiteY2" fmla="*/ 355600 h 666486"/>
                  <a:gd name="connsiteX3" fmla="*/ 1333500 w 1336377"/>
                  <a:gd name="connsiteY3" fmla="*/ 402166 h 666486"/>
                  <a:gd name="connsiteX4" fmla="*/ 1295400 w 1336377"/>
                  <a:gd name="connsiteY4" fmla="*/ 626533 h 666486"/>
                  <a:gd name="connsiteX5" fmla="*/ 1083734 w 1336377"/>
                  <a:gd name="connsiteY5" fmla="*/ 660400 h 666486"/>
                  <a:gd name="connsiteX6" fmla="*/ 973667 w 1336377"/>
                  <a:gd name="connsiteY6" fmla="*/ 647700 h 666486"/>
                  <a:gd name="connsiteX7" fmla="*/ 385234 w 1336377"/>
                  <a:gd name="connsiteY7" fmla="*/ 482600 h 666486"/>
                  <a:gd name="connsiteX8" fmla="*/ 0 w 1336377"/>
                  <a:gd name="connsiteY8" fmla="*/ 368300 h 666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6377" h="666486">
                    <a:moveTo>
                      <a:pt x="228600" y="0"/>
                    </a:moveTo>
                    <a:cubicBezTo>
                      <a:pt x="369711" y="80433"/>
                      <a:pt x="510823" y="160866"/>
                      <a:pt x="681567" y="220133"/>
                    </a:cubicBezTo>
                    <a:cubicBezTo>
                      <a:pt x="852311" y="279400"/>
                      <a:pt x="1144412" y="325261"/>
                      <a:pt x="1253067" y="355600"/>
                    </a:cubicBezTo>
                    <a:cubicBezTo>
                      <a:pt x="1361722" y="385939"/>
                      <a:pt x="1326445" y="357011"/>
                      <a:pt x="1333500" y="402166"/>
                    </a:cubicBezTo>
                    <a:cubicBezTo>
                      <a:pt x="1340555" y="447321"/>
                      <a:pt x="1337028" y="583494"/>
                      <a:pt x="1295400" y="626533"/>
                    </a:cubicBezTo>
                    <a:cubicBezTo>
                      <a:pt x="1253772" y="669572"/>
                      <a:pt x="1137356" y="656872"/>
                      <a:pt x="1083734" y="660400"/>
                    </a:cubicBezTo>
                    <a:cubicBezTo>
                      <a:pt x="1030112" y="663928"/>
                      <a:pt x="1090084" y="677333"/>
                      <a:pt x="973667" y="647700"/>
                    </a:cubicBezTo>
                    <a:cubicBezTo>
                      <a:pt x="857250" y="618067"/>
                      <a:pt x="385234" y="482600"/>
                      <a:pt x="385234" y="482600"/>
                    </a:cubicBezTo>
                    <a:lnTo>
                      <a:pt x="0" y="368300"/>
                    </a:lnTo>
                  </a:path>
                </a:pathLst>
              </a:custGeom>
              <a:solidFill>
                <a:srgbClr val="B1832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p:cNvGrpSpPr/>
              <p:nvPr/>
            </p:nvGrpSpPr>
            <p:grpSpPr>
              <a:xfrm>
                <a:off x="-39934" y="1352668"/>
                <a:ext cx="4421329" cy="6413214"/>
                <a:chOff x="156538" y="1580096"/>
                <a:chExt cx="4421329" cy="6413214"/>
              </a:xfrm>
            </p:grpSpPr>
            <p:grpSp>
              <p:nvGrpSpPr>
                <p:cNvPr id="23" name="Group 22"/>
                <p:cNvGrpSpPr/>
                <p:nvPr/>
              </p:nvGrpSpPr>
              <p:grpSpPr>
                <a:xfrm>
                  <a:off x="156538" y="3839447"/>
                  <a:ext cx="3435386" cy="4153863"/>
                  <a:chOff x="115414" y="3845232"/>
                  <a:chExt cx="3435386" cy="4153863"/>
                </a:xfrm>
              </p:grpSpPr>
              <p:sp>
                <p:nvSpPr>
                  <p:cNvPr id="40" name="Can 39"/>
                  <p:cNvSpPr/>
                  <p:nvPr/>
                </p:nvSpPr>
                <p:spPr>
                  <a:xfrm rot="617479">
                    <a:off x="1722823" y="3858552"/>
                    <a:ext cx="848954" cy="755922"/>
                  </a:xfrm>
                  <a:prstGeom prst="can">
                    <a:avLst/>
                  </a:prstGeom>
                  <a:solidFill>
                    <a:srgbClr val="F7B007"/>
                  </a:solidFill>
                  <a:ln>
                    <a:solidFill>
                      <a:schemeClr val="tx1"/>
                    </a:solidFill>
                  </a:ln>
                  <a:effectLst>
                    <a:innerShdw blurRad="241300">
                      <a:schemeClr val="accent2">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1" name="Group 40"/>
                  <p:cNvGrpSpPr/>
                  <p:nvPr/>
                </p:nvGrpSpPr>
                <p:grpSpPr>
                  <a:xfrm>
                    <a:off x="115414" y="3845232"/>
                    <a:ext cx="3435386" cy="4153863"/>
                    <a:chOff x="115414" y="3845232"/>
                    <a:chExt cx="3435386" cy="4153863"/>
                  </a:xfrm>
                </p:grpSpPr>
                <p:pic>
                  <p:nvPicPr>
                    <p:cNvPr id="42" name="Picture 2" descr="15,874 Detective cartoon Vectors, Royalty-free Vector Detective cartoon  Images | Depositphotos®"/>
                    <p:cNvPicPr>
                      <a:picLocks noChangeAspect="1" noChangeArrowheads="1"/>
                    </p:cNvPicPr>
                    <p:nvPr/>
                  </p:nvPicPr>
                  <p:blipFill rotWithShape="1">
                    <a:blip r:embed="rId2" cstate="email">
                      <a:extLst>
                        <a:ext uri="{BEBA8EAE-BF5A-486C-A8C5-ECC9F3942E4B}">
                          <a14:imgProps xmlns:a14="http://schemas.microsoft.com/office/drawing/2010/main">
                            <a14:imgLayer r:embed="rId3">
                              <a14:imgEffect>
                                <a14:backgroundRemoval t="0" b="100000" l="0" r="74316">
                                  <a14:foregroundMark x1="52000" y1="96000" x2="62105" y2="98833"/>
                                  <a14:foregroundMark x1="52842" y1="54000" x2="48211" y2="54167"/>
                                  <a14:backgroundMark x1="21474" y1="48000" x2="21474" y2="48000"/>
                                  <a14:backgroundMark x1="58316" y1="53667" x2="53474" y2="64000"/>
                                  <a14:backgroundMark x1="36842" y1="30000" x2="55158" y2="31500"/>
                                  <a14:backgroundMark x1="53263" y1="48000" x2="52211" y2="51333"/>
                                  <a14:backgroundMark x1="52211" y1="55667" x2="55579" y2="61000"/>
                                </a14:backgroundRemoval>
                              </a14:imgEffect>
                            </a14:imgLayer>
                          </a14:imgProps>
                        </a:ext>
                        <a:ext uri="{28A0092B-C50C-407E-A947-70E740481C1C}">
                          <a14:useLocalDpi xmlns:a14="http://schemas.microsoft.com/office/drawing/2010/main"/>
                        </a:ext>
                      </a:extLst>
                    </a:blip>
                    <a:srcRect t="27316" r="24070"/>
                    <a:stretch/>
                  </p:blipFill>
                  <p:spPr bwMode="auto">
                    <a:xfrm>
                      <a:off x="115414" y="3845232"/>
                      <a:ext cx="3435386" cy="4153863"/>
                    </a:xfrm>
                    <a:prstGeom prst="rect">
                      <a:avLst/>
                    </a:prstGeom>
                    <a:noFill/>
                    <a:extLst>
                      <a:ext uri="{909E8E84-426E-40DD-AFC4-6F175D3DCCD1}">
                        <a14:hiddenFill xmlns:a14="http://schemas.microsoft.com/office/drawing/2010/main">
                          <a:solidFill>
                            <a:srgbClr val="FFFFFF"/>
                          </a:solidFill>
                        </a14:hiddenFill>
                      </a:ext>
                    </a:extLst>
                  </p:spPr>
                </p:pic>
                <p:sp>
                  <p:nvSpPr>
                    <p:cNvPr id="43" name="Freeform 42"/>
                    <p:cNvSpPr/>
                    <p:nvPr/>
                  </p:nvSpPr>
                  <p:spPr>
                    <a:xfrm>
                      <a:off x="2345107" y="5019985"/>
                      <a:ext cx="181592" cy="732731"/>
                    </a:xfrm>
                    <a:custGeom>
                      <a:avLst/>
                      <a:gdLst>
                        <a:gd name="connsiteX0" fmla="*/ 142230 w 181592"/>
                        <a:gd name="connsiteY0" fmla="*/ 732731 h 732731"/>
                        <a:gd name="connsiteX1" fmla="*/ 178564 w 181592"/>
                        <a:gd name="connsiteY1" fmla="*/ 687314 h 732731"/>
                        <a:gd name="connsiteX2" fmla="*/ 145258 w 181592"/>
                        <a:gd name="connsiteY2" fmla="*/ 608591 h 732731"/>
                        <a:gd name="connsiteX3" fmla="*/ 111952 w 181592"/>
                        <a:gd name="connsiteY3" fmla="*/ 511701 h 732731"/>
                        <a:gd name="connsiteX4" fmla="*/ 2951 w 181592"/>
                        <a:gd name="connsiteY4" fmla="*/ 414811 h 732731"/>
                        <a:gd name="connsiteX5" fmla="*/ 39284 w 181592"/>
                        <a:gd name="connsiteY5" fmla="*/ 408755 h 732731"/>
                        <a:gd name="connsiteX6" fmla="*/ 127091 w 181592"/>
                        <a:gd name="connsiteY6" fmla="*/ 369394 h 732731"/>
                        <a:gd name="connsiteX7" fmla="*/ 157369 w 181592"/>
                        <a:gd name="connsiteY7" fmla="*/ 351227 h 732731"/>
                        <a:gd name="connsiteX8" fmla="*/ 118008 w 181592"/>
                        <a:gd name="connsiteY8" fmla="*/ 317921 h 732731"/>
                        <a:gd name="connsiteX9" fmla="*/ 63507 w 181592"/>
                        <a:gd name="connsiteY9" fmla="*/ 320949 h 732731"/>
                        <a:gd name="connsiteX10" fmla="*/ 39284 w 181592"/>
                        <a:gd name="connsiteY10" fmla="*/ 293698 h 732731"/>
                        <a:gd name="connsiteX11" fmla="*/ 75618 w 181592"/>
                        <a:gd name="connsiteY11" fmla="*/ 275531 h 732731"/>
                        <a:gd name="connsiteX12" fmla="*/ 93785 w 181592"/>
                        <a:gd name="connsiteY12" fmla="*/ 242225 h 732731"/>
                        <a:gd name="connsiteX13" fmla="*/ 105896 w 181592"/>
                        <a:gd name="connsiteY13" fmla="*/ 221031 h 732731"/>
                        <a:gd name="connsiteX14" fmla="*/ 99841 w 181592"/>
                        <a:gd name="connsiteY14" fmla="*/ 136252 h 732731"/>
                        <a:gd name="connsiteX15" fmla="*/ 118008 w 181592"/>
                        <a:gd name="connsiteY15" fmla="*/ 124141 h 732731"/>
                        <a:gd name="connsiteX16" fmla="*/ 124063 w 181592"/>
                        <a:gd name="connsiteY16" fmla="*/ 57529 h 732731"/>
                        <a:gd name="connsiteX17" fmla="*/ 108924 w 181592"/>
                        <a:gd name="connsiteY17" fmla="*/ 24223 h 732731"/>
                        <a:gd name="connsiteX18" fmla="*/ 181592 w 181592"/>
                        <a:gd name="connsiteY18" fmla="*/ 0 h 73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1592" h="732731">
                          <a:moveTo>
                            <a:pt x="142230" y="732731"/>
                          </a:moveTo>
                          <a:cubicBezTo>
                            <a:pt x="160144" y="720367"/>
                            <a:pt x="178059" y="708004"/>
                            <a:pt x="178564" y="687314"/>
                          </a:cubicBezTo>
                          <a:cubicBezTo>
                            <a:pt x="179069" y="666624"/>
                            <a:pt x="156360" y="637860"/>
                            <a:pt x="145258" y="608591"/>
                          </a:cubicBezTo>
                          <a:cubicBezTo>
                            <a:pt x="134156" y="579322"/>
                            <a:pt x="135670" y="543998"/>
                            <a:pt x="111952" y="511701"/>
                          </a:cubicBezTo>
                          <a:cubicBezTo>
                            <a:pt x="88234" y="479404"/>
                            <a:pt x="15062" y="431969"/>
                            <a:pt x="2951" y="414811"/>
                          </a:cubicBezTo>
                          <a:cubicBezTo>
                            <a:pt x="-9160" y="397653"/>
                            <a:pt x="18594" y="416324"/>
                            <a:pt x="39284" y="408755"/>
                          </a:cubicBezTo>
                          <a:cubicBezTo>
                            <a:pt x="59974" y="401185"/>
                            <a:pt x="107410" y="378982"/>
                            <a:pt x="127091" y="369394"/>
                          </a:cubicBezTo>
                          <a:cubicBezTo>
                            <a:pt x="146772" y="359806"/>
                            <a:pt x="158883" y="359806"/>
                            <a:pt x="157369" y="351227"/>
                          </a:cubicBezTo>
                          <a:cubicBezTo>
                            <a:pt x="155855" y="342648"/>
                            <a:pt x="133652" y="322967"/>
                            <a:pt x="118008" y="317921"/>
                          </a:cubicBezTo>
                          <a:cubicBezTo>
                            <a:pt x="102364" y="312875"/>
                            <a:pt x="76628" y="324986"/>
                            <a:pt x="63507" y="320949"/>
                          </a:cubicBezTo>
                          <a:cubicBezTo>
                            <a:pt x="50386" y="316912"/>
                            <a:pt x="37266" y="301268"/>
                            <a:pt x="39284" y="293698"/>
                          </a:cubicBezTo>
                          <a:cubicBezTo>
                            <a:pt x="41302" y="286128"/>
                            <a:pt x="66534" y="284110"/>
                            <a:pt x="75618" y="275531"/>
                          </a:cubicBezTo>
                          <a:cubicBezTo>
                            <a:pt x="84702" y="266952"/>
                            <a:pt x="88739" y="251308"/>
                            <a:pt x="93785" y="242225"/>
                          </a:cubicBezTo>
                          <a:cubicBezTo>
                            <a:pt x="98831" y="233142"/>
                            <a:pt x="104887" y="238693"/>
                            <a:pt x="105896" y="221031"/>
                          </a:cubicBezTo>
                          <a:cubicBezTo>
                            <a:pt x="106905" y="203369"/>
                            <a:pt x="97822" y="152400"/>
                            <a:pt x="99841" y="136252"/>
                          </a:cubicBezTo>
                          <a:cubicBezTo>
                            <a:pt x="101860" y="120104"/>
                            <a:pt x="113971" y="137261"/>
                            <a:pt x="118008" y="124141"/>
                          </a:cubicBezTo>
                          <a:cubicBezTo>
                            <a:pt x="122045" y="111020"/>
                            <a:pt x="125577" y="74182"/>
                            <a:pt x="124063" y="57529"/>
                          </a:cubicBezTo>
                          <a:cubicBezTo>
                            <a:pt x="122549" y="40876"/>
                            <a:pt x="99336" y="33811"/>
                            <a:pt x="108924" y="24223"/>
                          </a:cubicBezTo>
                          <a:cubicBezTo>
                            <a:pt x="118512" y="14635"/>
                            <a:pt x="150052" y="7317"/>
                            <a:pt x="181592" y="0"/>
                          </a:cubicBezTo>
                        </a:path>
                      </a:pathLst>
                    </a:custGeom>
                    <a:ln w="28575"/>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grpSp>
            </p:grpSp>
            <p:grpSp>
              <p:nvGrpSpPr>
                <p:cNvPr id="24" name="Group 23"/>
                <p:cNvGrpSpPr/>
                <p:nvPr/>
              </p:nvGrpSpPr>
              <p:grpSpPr>
                <a:xfrm>
                  <a:off x="342897" y="1580096"/>
                  <a:ext cx="4234970" cy="3205864"/>
                  <a:chOff x="645179" y="1937835"/>
                  <a:chExt cx="3520209" cy="2785457"/>
                </a:xfrm>
              </p:grpSpPr>
              <p:grpSp>
                <p:nvGrpSpPr>
                  <p:cNvPr id="25" name="Group 24"/>
                  <p:cNvGrpSpPr/>
                  <p:nvPr/>
                </p:nvGrpSpPr>
                <p:grpSpPr>
                  <a:xfrm>
                    <a:off x="885840" y="2256419"/>
                    <a:ext cx="2962232" cy="2466873"/>
                    <a:chOff x="1257099" y="2544523"/>
                    <a:chExt cx="2258592" cy="1980743"/>
                  </a:xfrm>
                </p:grpSpPr>
                <p:sp>
                  <p:nvSpPr>
                    <p:cNvPr id="33" name="Oval 32">
                      <a:extLst>
                        <a:ext uri="{FF2B5EF4-FFF2-40B4-BE49-F238E27FC236}">
                          <a16:creationId xmlns:a16="http://schemas.microsoft.com/office/drawing/2014/main" id="{80261D00-6B62-42BE-8A43-F4FC1690ED78}"/>
                        </a:ext>
                      </a:extLst>
                    </p:cNvPr>
                    <p:cNvSpPr/>
                    <p:nvPr/>
                  </p:nvSpPr>
                  <p:spPr>
                    <a:xfrm rot="1258334" flipH="1">
                      <a:off x="1609985" y="2948101"/>
                      <a:ext cx="1465556" cy="1391046"/>
                    </a:xfrm>
                    <a:prstGeom prst="ellipse">
                      <a:avLst/>
                    </a:prstGeom>
                    <a:gradFill flip="none" rotWithShape="1">
                      <a:gsLst>
                        <a:gs pos="0">
                          <a:srgbClr val="FBF8F0">
                            <a:lumMod val="0"/>
                            <a:lumOff val="100000"/>
                          </a:srgbClr>
                        </a:gs>
                        <a:gs pos="92000">
                          <a:srgbClr val="F5C209"/>
                        </a:gs>
                        <a:gs pos="100000">
                          <a:srgbClr val="F69D00"/>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4" name="Freeform: Shape 32">
                      <a:extLst>
                        <a:ext uri="{FF2B5EF4-FFF2-40B4-BE49-F238E27FC236}">
                          <a16:creationId xmlns:a16="http://schemas.microsoft.com/office/drawing/2014/main" id="{E7EAA197-367D-4668-90B8-F1FDD9301AC0}"/>
                        </a:ext>
                      </a:extLst>
                    </p:cNvPr>
                    <p:cNvSpPr/>
                    <p:nvPr/>
                  </p:nvSpPr>
                  <p:spPr>
                    <a:xfrm rot="1258334" flipH="1">
                      <a:off x="1257099" y="2544523"/>
                      <a:ext cx="2258592" cy="1919354"/>
                    </a:xfrm>
                    <a:custGeom>
                      <a:avLst/>
                      <a:gdLst>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38162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800100 w 4543425"/>
                        <a:gd name="connsiteY31" fmla="*/ 523875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938212 h 3809999"/>
                        <a:gd name="connsiteX1" fmla="*/ 1662112 w 4543425"/>
                        <a:gd name="connsiteY1" fmla="*/ 442912 h 3809999"/>
                        <a:gd name="connsiteX2" fmla="*/ 2019300 w 4543425"/>
                        <a:gd name="connsiteY2" fmla="*/ 833437 h 3809999"/>
                        <a:gd name="connsiteX3" fmla="*/ 2643187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9838 w 4543425"/>
                        <a:gd name="connsiteY19" fmla="*/ 9334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6211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28625 w 4581525"/>
                        <a:gd name="connsiteY28" fmla="*/ 2867024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48049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595437 w 4576762"/>
                        <a:gd name="connsiteY0" fmla="*/ 938212 h 3809999"/>
                        <a:gd name="connsiteX1" fmla="*/ 1685924 w 4576762"/>
                        <a:gd name="connsiteY1" fmla="*/ 414337 h 3809999"/>
                        <a:gd name="connsiteX2" fmla="*/ 2052637 w 4576762"/>
                        <a:gd name="connsiteY2" fmla="*/ 833437 h 3809999"/>
                        <a:gd name="connsiteX3" fmla="*/ 2666999 w 4576762"/>
                        <a:gd name="connsiteY3" fmla="*/ 0 h 3809999"/>
                        <a:gd name="connsiteX4" fmla="*/ 2933699 w 4576762"/>
                        <a:gd name="connsiteY4" fmla="*/ 938212 h 3809999"/>
                        <a:gd name="connsiteX5" fmla="*/ 3405187 w 4576762"/>
                        <a:gd name="connsiteY5" fmla="*/ 676275 h 3809999"/>
                        <a:gd name="connsiteX6" fmla="*/ 3295649 w 4576762"/>
                        <a:gd name="connsiteY6" fmla="*/ 1123949 h 3809999"/>
                        <a:gd name="connsiteX7" fmla="*/ 4310062 w 4576762"/>
                        <a:gd name="connsiteY7" fmla="*/ 761999 h 3809999"/>
                        <a:gd name="connsiteX8" fmla="*/ 3690937 w 4576762"/>
                        <a:gd name="connsiteY8" fmla="*/ 1824037 h 3809999"/>
                        <a:gd name="connsiteX9" fmla="*/ 3700462 w 4576762"/>
                        <a:gd name="connsiteY9" fmla="*/ 2005012 h 3809999"/>
                        <a:gd name="connsiteX10" fmla="*/ 4576762 w 4576762"/>
                        <a:gd name="connsiteY10" fmla="*/ 2462212 h 3809999"/>
                        <a:gd name="connsiteX11" fmla="*/ 3586162 w 4576762"/>
                        <a:gd name="connsiteY11" fmla="*/ 2800349 h 3809999"/>
                        <a:gd name="connsiteX12" fmla="*/ 4157662 w 4576762"/>
                        <a:gd name="connsiteY12" fmla="*/ 3629025 h 3809999"/>
                        <a:gd name="connsiteX13" fmla="*/ 3333749 w 4576762"/>
                        <a:gd name="connsiteY13" fmla="*/ 3348037 h 3809999"/>
                        <a:gd name="connsiteX14" fmla="*/ 3481387 w 4576762"/>
                        <a:gd name="connsiteY14" fmla="*/ 3809999 h 3809999"/>
                        <a:gd name="connsiteX15" fmla="*/ 2747962 w 4576762"/>
                        <a:gd name="connsiteY15" fmla="*/ 3433762 h 3809999"/>
                        <a:gd name="connsiteX16" fmla="*/ 3538536 w 4576762"/>
                        <a:gd name="connsiteY16" fmla="*/ 2767012 h 3809999"/>
                        <a:gd name="connsiteX17" fmla="*/ 3648074 w 4576762"/>
                        <a:gd name="connsiteY17" fmla="*/ 1814512 h 3809999"/>
                        <a:gd name="connsiteX18" fmla="*/ 3138487 w 4576762"/>
                        <a:gd name="connsiteY18" fmla="*/ 1171574 h 3809999"/>
                        <a:gd name="connsiteX19" fmla="*/ 2514600 w 4576762"/>
                        <a:gd name="connsiteY19" fmla="*/ 947737 h 3809999"/>
                        <a:gd name="connsiteX20" fmla="*/ 1828799 w 4576762"/>
                        <a:gd name="connsiteY20" fmla="*/ 942974 h 3809999"/>
                        <a:gd name="connsiteX21" fmla="*/ 1133474 w 4576762"/>
                        <a:gd name="connsiteY21" fmla="*/ 1309687 h 3809999"/>
                        <a:gd name="connsiteX22" fmla="*/ 985837 w 4576762"/>
                        <a:gd name="connsiteY22" fmla="*/ 1643062 h 3809999"/>
                        <a:gd name="connsiteX23" fmla="*/ 833437 w 4576762"/>
                        <a:gd name="connsiteY23" fmla="*/ 2138362 h 3809999"/>
                        <a:gd name="connsiteX24" fmla="*/ 957261 w 4576762"/>
                        <a:gd name="connsiteY24" fmla="*/ 2743199 h 3809999"/>
                        <a:gd name="connsiteX25" fmla="*/ 1438274 w 4576762"/>
                        <a:gd name="connsiteY25" fmla="*/ 3314699 h 3809999"/>
                        <a:gd name="connsiteX26" fmla="*/ 328611 w 4576762"/>
                        <a:gd name="connsiteY26" fmla="*/ 3476624 h 3809999"/>
                        <a:gd name="connsiteX27" fmla="*/ 842962 w 4576762"/>
                        <a:gd name="connsiteY27" fmla="*/ 2924175 h 3809999"/>
                        <a:gd name="connsiteX28" fmla="*/ 409575 w 4576762"/>
                        <a:gd name="connsiteY28" fmla="*/ 2857499 h 3809999"/>
                        <a:gd name="connsiteX29" fmla="*/ 838199 w 4576762"/>
                        <a:gd name="connsiteY29" fmla="*/ 2443162 h 3809999"/>
                        <a:gd name="connsiteX30" fmla="*/ 0 w 4576762"/>
                        <a:gd name="connsiteY30" fmla="*/ 2024061 h 3809999"/>
                        <a:gd name="connsiteX31" fmla="*/ 981074 w 4576762"/>
                        <a:gd name="connsiteY31" fmla="*/ 1638299 h 3809999"/>
                        <a:gd name="connsiteX32" fmla="*/ 804862 w 4576762"/>
                        <a:gd name="connsiteY32" fmla="*/ 542925 h 3809999"/>
                        <a:gd name="connsiteX33" fmla="*/ 1595437 w 4576762"/>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690937 w 4586287"/>
                        <a:gd name="connsiteY9" fmla="*/ 2014537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90937 w 4586287"/>
                        <a:gd name="connsiteY9" fmla="*/ 2014537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86175 w 4586287"/>
                        <a:gd name="connsiteY9" fmla="*/ 1971675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86175 w 4586287"/>
                        <a:gd name="connsiteY9" fmla="*/ 1971675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09624 w 4586287"/>
                        <a:gd name="connsiteY29" fmla="*/ 2447925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719512 w 4586287"/>
                        <a:gd name="connsiteY9" fmla="*/ 1966913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09624 w 4586287"/>
                        <a:gd name="connsiteY29" fmla="*/ 2447925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86287" h="3809999">
                          <a:moveTo>
                            <a:pt x="1604962" y="938212"/>
                          </a:moveTo>
                          <a:cubicBezTo>
                            <a:pt x="1614486" y="758825"/>
                            <a:pt x="1633537" y="631825"/>
                            <a:pt x="1695449" y="414337"/>
                          </a:cubicBezTo>
                          <a:cubicBezTo>
                            <a:pt x="1847850" y="534986"/>
                            <a:pt x="1943099" y="703262"/>
                            <a:pt x="2062162" y="833437"/>
                          </a:cubicBezTo>
                          <a:cubicBezTo>
                            <a:pt x="2254249" y="560387"/>
                            <a:pt x="2432050" y="239712"/>
                            <a:pt x="2676524" y="0"/>
                          </a:cubicBezTo>
                          <a:cubicBezTo>
                            <a:pt x="2779712" y="312737"/>
                            <a:pt x="2854324" y="625475"/>
                            <a:pt x="2943224" y="938212"/>
                          </a:cubicBezTo>
                          <a:cubicBezTo>
                            <a:pt x="3092449" y="865187"/>
                            <a:pt x="3246437" y="730250"/>
                            <a:pt x="3414712" y="676275"/>
                          </a:cubicBezTo>
                          <a:cubicBezTo>
                            <a:pt x="3409949" y="820737"/>
                            <a:pt x="3333749" y="989012"/>
                            <a:pt x="3305174" y="1123949"/>
                          </a:cubicBezTo>
                          <a:cubicBezTo>
                            <a:pt x="3643312" y="1003299"/>
                            <a:pt x="3952874" y="868362"/>
                            <a:pt x="4319587" y="761999"/>
                          </a:cubicBezTo>
                          <a:cubicBezTo>
                            <a:pt x="4129087" y="1135061"/>
                            <a:pt x="3881438" y="1527174"/>
                            <a:pt x="3667125" y="1876424"/>
                          </a:cubicBezTo>
                          <a:lnTo>
                            <a:pt x="3719512" y="1966913"/>
                          </a:lnTo>
                          <a:cubicBezTo>
                            <a:pt x="4011612" y="2119313"/>
                            <a:pt x="4294187" y="2295525"/>
                            <a:pt x="4586287" y="2462212"/>
                          </a:cubicBezTo>
                          <a:cubicBezTo>
                            <a:pt x="4298949" y="2603499"/>
                            <a:pt x="3940175" y="2697162"/>
                            <a:pt x="3595687" y="2800349"/>
                          </a:cubicBezTo>
                          <a:cubicBezTo>
                            <a:pt x="3857625" y="3036887"/>
                            <a:pt x="4005262" y="3335337"/>
                            <a:pt x="4167187" y="3629025"/>
                          </a:cubicBezTo>
                          <a:cubicBezTo>
                            <a:pt x="3892549" y="3570288"/>
                            <a:pt x="3617912" y="3430587"/>
                            <a:pt x="3343274" y="3348037"/>
                          </a:cubicBezTo>
                          <a:cubicBezTo>
                            <a:pt x="3392487" y="3502024"/>
                            <a:pt x="3470274" y="3646487"/>
                            <a:pt x="3490912" y="3809999"/>
                          </a:cubicBezTo>
                          <a:cubicBezTo>
                            <a:pt x="3236912" y="3703637"/>
                            <a:pt x="3001962" y="3559174"/>
                            <a:pt x="2757487" y="3433762"/>
                          </a:cubicBezTo>
                          <a:cubicBezTo>
                            <a:pt x="3132137" y="3305174"/>
                            <a:pt x="3359149" y="3067049"/>
                            <a:pt x="3548061" y="2767012"/>
                          </a:cubicBezTo>
                          <a:cubicBezTo>
                            <a:pt x="3719511" y="2336800"/>
                            <a:pt x="3709987" y="2135187"/>
                            <a:pt x="3657599" y="1814512"/>
                          </a:cubicBezTo>
                          <a:cubicBezTo>
                            <a:pt x="3525837" y="1400174"/>
                            <a:pt x="3370262" y="1357312"/>
                            <a:pt x="3148012" y="1171574"/>
                          </a:cubicBezTo>
                          <a:cubicBezTo>
                            <a:pt x="3052763" y="1108073"/>
                            <a:pt x="2905125" y="968374"/>
                            <a:pt x="2524125" y="947737"/>
                          </a:cubicBezTo>
                          <a:cubicBezTo>
                            <a:pt x="2293937" y="912812"/>
                            <a:pt x="2106612" y="877886"/>
                            <a:pt x="1838324" y="942974"/>
                          </a:cubicBezTo>
                          <a:cubicBezTo>
                            <a:pt x="1416049" y="1027112"/>
                            <a:pt x="1379537" y="1116012"/>
                            <a:pt x="1142999" y="1309687"/>
                          </a:cubicBezTo>
                          <a:cubicBezTo>
                            <a:pt x="1108074" y="1414462"/>
                            <a:pt x="1016000" y="1533524"/>
                            <a:pt x="995362" y="1643062"/>
                          </a:cubicBezTo>
                          <a:cubicBezTo>
                            <a:pt x="906462" y="1790700"/>
                            <a:pt x="846137" y="1943099"/>
                            <a:pt x="842962" y="2138362"/>
                          </a:cubicBezTo>
                          <a:cubicBezTo>
                            <a:pt x="841374" y="2405062"/>
                            <a:pt x="882649" y="2543174"/>
                            <a:pt x="966786" y="2743199"/>
                          </a:cubicBezTo>
                          <a:cubicBezTo>
                            <a:pt x="1027111" y="2873373"/>
                            <a:pt x="1173162" y="3063081"/>
                            <a:pt x="1464468" y="3300411"/>
                          </a:cubicBezTo>
                          <a:cubicBezTo>
                            <a:pt x="1094580" y="3354386"/>
                            <a:pt x="727074" y="3455987"/>
                            <a:pt x="338136" y="3476624"/>
                          </a:cubicBezTo>
                          <a:cubicBezTo>
                            <a:pt x="442911" y="3297237"/>
                            <a:pt x="695324" y="3103562"/>
                            <a:pt x="852487" y="2924175"/>
                          </a:cubicBezTo>
                          <a:cubicBezTo>
                            <a:pt x="701675" y="2909887"/>
                            <a:pt x="574674" y="2924174"/>
                            <a:pt x="419100" y="2857499"/>
                          </a:cubicBezTo>
                          <a:cubicBezTo>
                            <a:pt x="523875" y="2714624"/>
                            <a:pt x="666749" y="2586037"/>
                            <a:pt x="809624" y="2447925"/>
                          </a:cubicBezTo>
                          <a:cubicBezTo>
                            <a:pt x="541337" y="2312987"/>
                            <a:pt x="263525" y="2239962"/>
                            <a:pt x="0" y="2033586"/>
                          </a:cubicBezTo>
                          <a:cubicBezTo>
                            <a:pt x="296863" y="1847849"/>
                            <a:pt x="674687" y="1771649"/>
                            <a:pt x="990599" y="1638299"/>
                          </a:cubicBezTo>
                          <a:lnTo>
                            <a:pt x="814387" y="542925"/>
                          </a:lnTo>
                          <a:cubicBezTo>
                            <a:pt x="1098550" y="642937"/>
                            <a:pt x="1339849" y="809625"/>
                            <a:pt x="1604962" y="938212"/>
                          </a:cubicBezTo>
                          <a:close/>
                        </a:path>
                      </a:pathLst>
                    </a:custGeom>
                    <a:gradFill flip="none" rotWithShape="1">
                      <a:gsLst>
                        <a:gs pos="54000">
                          <a:srgbClr val="F5C209"/>
                        </a:gs>
                        <a:gs pos="75000">
                          <a:srgbClr val="FE7500"/>
                        </a:gs>
                      </a:gsLst>
                      <a:path path="circle">
                        <a:fillToRect l="50000" t="50000" r="50000" b="50000"/>
                      </a:path>
                      <a:tileRect/>
                    </a:gradFill>
                    <a:ln w="12700" cap="flat" cmpd="sng" algn="ctr">
                      <a:solidFill>
                        <a:sysClr val="windowText" lastClr="000000"/>
                      </a:soli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5" name="Freeform: Shape 33">
                      <a:extLst>
                        <a:ext uri="{FF2B5EF4-FFF2-40B4-BE49-F238E27FC236}">
                          <a16:creationId xmlns:a16="http://schemas.microsoft.com/office/drawing/2014/main" id="{0F12E5CB-F96A-4100-BECD-5791743C3C9B}"/>
                        </a:ext>
                      </a:extLst>
                    </p:cNvPr>
                    <p:cNvSpPr/>
                    <p:nvPr/>
                  </p:nvSpPr>
                  <p:spPr>
                    <a:xfrm rot="1258334" flipH="1">
                      <a:off x="1440310" y="3234030"/>
                      <a:ext cx="1694928" cy="596083"/>
                    </a:xfrm>
                    <a:custGeom>
                      <a:avLst/>
                      <a:gdLst>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3050 w 3377191"/>
                        <a:gd name="connsiteY4" fmla="*/ 6254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3050 w 3377191"/>
                        <a:gd name="connsiteY4" fmla="*/ 6254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25725 w 3377191"/>
                        <a:gd name="connsiteY3" fmla="*/ 90170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7018 h 1170768"/>
                        <a:gd name="connsiteX1" fmla="*/ 1568450 w 3377191"/>
                        <a:gd name="connsiteY1" fmla="*/ 907243 h 1170768"/>
                        <a:gd name="connsiteX2" fmla="*/ 2092325 w 3377191"/>
                        <a:gd name="connsiteY2" fmla="*/ 1170768 h 1170768"/>
                        <a:gd name="connsiteX3" fmla="*/ 2635250 w 3377191"/>
                        <a:gd name="connsiteY3" fmla="*/ 910418 h 1170768"/>
                        <a:gd name="connsiteX4" fmla="*/ 2784475 w 3377191"/>
                        <a:gd name="connsiteY4" fmla="*/ 634193 h 1170768"/>
                        <a:gd name="connsiteX5" fmla="*/ 2924175 w 3377191"/>
                        <a:gd name="connsiteY5" fmla="*/ 602443 h 1170768"/>
                        <a:gd name="connsiteX6" fmla="*/ 2924175 w 3377191"/>
                        <a:gd name="connsiteY6" fmla="*/ 561168 h 1170768"/>
                        <a:gd name="connsiteX7" fmla="*/ 3216275 w 3377191"/>
                        <a:gd name="connsiteY7" fmla="*/ 681818 h 1170768"/>
                        <a:gd name="connsiteX8" fmla="*/ 3308350 w 3377191"/>
                        <a:gd name="connsiteY8" fmla="*/ 738968 h 1170768"/>
                        <a:gd name="connsiteX9" fmla="*/ 3375025 w 3377191"/>
                        <a:gd name="connsiteY9" fmla="*/ 618318 h 1170768"/>
                        <a:gd name="connsiteX10" fmla="*/ 3324225 w 3377191"/>
                        <a:gd name="connsiteY10" fmla="*/ 478618 h 1170768"/>
                        <a:gd name="connsiteX11" fmla="*/ 2847975 w 3377191"/>
                        <a:gd name="connsiteY11" fmla="*/ 351618 h 1170768"/>
                        <a:gd name="connsiteX12" fmla="*/ 2206625 w 3377191"/>
                        <a:gd name="connsiteY12" fmla="*/ 148418 h 1170768"/>
                        <a:gd name="connsiteX13" fmla="*/ 1600200 w 3377191"/>
                        <a:gd name="connsiteY13" fmla="*/ 167468 h 1170768"/>
                        <a:gd name="connsiteX14" fmla="*/ 1577975 w 3377191"/>
                        <a:gd name="connsiteY14" fmla="*/ 189693 h 1170768"/>
                        <a:gd name="connsiteX15" fmla="*/ 1190625 w 3377191"/>
                        <a:gd name="connsiteY15" fmla="*/ 173818 h 1170768"/>
                        <a:gd name="connsiteX16" fmla="*/ 1149350 w 3377191"/>
                        <a:gd name="connsiteY16" fmla="*/ 142068 h 1170768"/>
                        <a:gd name="connsiteX17" fmla="*/ 53975 w 3377191"/>
                        <a:gd name="connsiteY17" fmla="*/ 2368 h 1170768"/>
                        <a:gd name="connsiteX18" fmla="*/ 0 w 3377191"/>
                        <a:gd name="connsiteY18" fmla="*/ 202393 h 1170768"/>
                        <a:gd name="connsiteX19" fmla="*/ 66675 w 3377191"/>
                        <a:gd name="connsiteY19" fmla="*/ 230968 h 1170768"/>
                        <a:gd name="connsiteX20" fmla="*/ 269875 w 3377191"/>
                        <a:gd name="connsiteY20" fmla="*/ 853268 h 1170768"/>
                        <a:gd name="connsiteX21" fmla="*/ 920750 w 3377191"/>
                        <a:gd name="connsiteY21" fmla="*/ 888193 h 1170768"/>
                        <a:gd name="connsiteX22" fmla="*/ 1257300 w 3377191"/>
                        <a:gd name="connsiteY22" fmla="*/ 380193 h 1170768"/>
                        <a:gd name="connsiteX23" fmla="*/ 1454150 w 3377191"/>
                        <a:gd name="connsiteY23" fmla="*/ 377018 h 1170768"/>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63675 w 3386716"/>
                        <a:gd name="connsiteY0" fmla="*/ 378551 h 1172301"/>
                        <a:gd name="connsiteX1" fmla="*/ 1577975 w 3386716"/>
                        <a:gd name="connsiteY1" fmla="*/ 908776 h 1172301"/>
                        <a:gd name="connsiteX2" fmla="*/ 2101850 w 3386716"/>
                        <a:gd name="connsiteY2" fmla="*/ 1172301 h 1172301"/>
                        <a:gd name="connsiteX3" fmla="*/ 2644775 w 3386716"/>
                        <a:gd name="connsiteY3" fmla="*/ 911951 h 1172301"/>
                        <a:gd name="connsiteX4" fmla="*/ 2794000 w 3386716"/>
                        <a:gd name="connsiteY4" fmla="*/ 635726 h 1172301"/>
                        <a:gd name="connsiteX5" fmla="*/ 2933700 w 3386716"/>
                        <a:gd name="connsiteY5" fmla="*/ 603976 h 1172301"/>
                        <a:gd name="connsiteX6" fmla="*/ 2933700 w 3386716"/>
                        <a:gd name="connsiteY6" fmla="*/ 562701 h 1172301"/>
                        <a:gd name="connsiteX7" fmla="*/ 3225800 w 3386716"/>
                        <a:gd name="connsiteY7" fmla="*/ 683351 h 1172301"/>
                        <a:gd name="connsiteX8" fmla="*/ 3317875 w 3386716"/>
                        <a:gd name="connsiteY8" fmla="*/ 740501 h 1172301"/>
                        <a:gd name="connsiteX9" fmla="*/ 3384550 w 3386716"/>
                        <a:gd name="connsiteY9" fmla="*/ 619851 h 1172301"/>
                        <a:gd name="connsiteX10" fmla="*/ 3333750 w 3386716"/>
                        <a:gd name="connsiteY10" fmla="*/ 480151 h 1172301"/>
                        <a:gd name="connsiteX11" fmla="*/ 2857500 w 3386716"/>
                        <a:gd name="connsiteY11" fmla="*/ 353151 h 1172301"/>
                        <a:gd name="connsiteX12" fmla="*/ 2216150 w 3386716"/>
                        <a:gd name="connsiteY12" fmla="*/ 149951 h 1172301"/>
                        <a:gd name="connsiteX13" fmla="*/ 1609725 w 3386716"/>
                        <a:gd name="connsiteY13" fmla="*/ 169001 h 1172301"/>
                        <a:gd name="connsiteX14" fmla="*/ 1587500 w 3386716"/>
                        <a:gd name="connsiteY14" fmla="*/ 191226 h 1172301"/>
                        <a:gd name="connsiteX15" fmla="*/ 1200150 w 3386716"/>
                        <a:gd name="connsiteY15" fmla="*/ 175351 h 1172301"/>
                        <a:gd name="connsiteX16" fmla="*/ 1158875 w 3386716"/>
                        <a:gd name="connsiteY16" fmla="*/ 143601 h 1172301"/>
                        <a:gd name="connsiteX17" fmla="*/ 63500 w 3386716"/>
                        <a:gd name="connsiteY17" fmla="*/ 3901 h 1172301"/>
                        <a:gd name="connsiteX18" fmla="*/ 0 w 3386716"/>
                        <a:gd name="connsiteY18" fmla="*/ 194401 h 1172301"/>
                        <a:gd name="connsiteX19" fmla="*/ 76200 w 3386716"/>
                        <a:gd name="connsiteY19" fmla="*/ 232501 h 1172301"/>
                        <a:gd name="connsiteX20" fmla="*/ 279400 w 3386716"/>
                        <a:gd name="connsiteY20" fmla="*/ 854801 h 1172301"/>
                        <a:gd name="connsiteX21" fmla="*/ 930275 w 3386716"/>
                        <a:gd name="connsiteY21" fmla="*/ 889726 h 1172301"/>
                        <a:gd name="connsiteX22" fmla="*/ 1266825 w 3386716"/>
                        <a:gd name="connsiteY22" fmla="*/ 381726 h 1172301"/>
                        <a:gd name="connsiteX23" fmla="*/ 1463675 w 3386716"/>
                        <a:gd name="connsiteY23" fmla="*/ 378551 h 1172301"/>
                        <a:gd name="connsiteX0" fmla="*/ 1463675 w 3386716"/>
                        <a:gd name="connsiteY0" fmla="*/ 378551 h 1172301"/>
                        <a:gd name="connsiteX1" fmla="*/ 1577975 w 3386716"/>
                        <a:gd name="connsiteY1" fmla="*/ 908776 h 1172301"/>
                        <a:gd name="connsiteX2" fmla="*/ 2101850 w 3386716"/>
                        <a:gd name="connsiteY2" fmla="*/ 1172301 h 1172301"/>
                        <a:gd name="connsiteX3" fmla="*/ 2644775 w 3386716"/>
                        <a:gd name="connsiteY3" fmla="*/ 911951 h 1172301"/>
                        <a:gd name="connsiteX4" fmla="*/ 2794000 w 3386716"/>
                        <a:gd name="connsiteY4" fmla="*/ 635726 h 1172301"/>
                        <a:gd name="connsiteX5" fmla="*/ 2933700 w 3386716"/>
                        <a:gd name="connsiteY5" fmla="*/ 603976 h 1172301"/>
                        <a:gd name="connsiteX6" fmla="*/ 2933700 w 3386716"/>
                        <a:gd name="connsiteY6" fmla="*/ 562701 h 1172301"/>
                        <a:gd name="connsiteX7" fmla="*/ 3225800 w 3386716"/>
                        <a:gd name="connsiteY7" fmla="*/ 683351 h 1172301"/>
                        <a:gd name="connsiteX8" fmla="*/ 3317875 w 3386716"/>
                        <a:gd name="connsiteY8" fmla="*/ 740501 h 1172301"/>
                        <a:gd name="connsiteX9" fmla="*/ 3384550 w 3386716"/>
                        <a:gd name="connsiteY9" fmla="*/ 619851 h 1172301"/>
                        <a:gd name="connsiteX10" fmla="*/ 3333750 w 3386716"/>
                        <a:gd name="connsiteY10" fmla="*/ 480151 h 1172301"/>
                        <a:gd name="connsiteX11" fmla="*/ 2857500 w 3386716"/>
                        <a:gd name="connsiteY11" fmla="*/ 353151 h 1172301"/>
                        <a:gd name="connsiteX12" fmla="*/ 2216150 w 3386716"/>
                        <a:gd name="connsiteY12" fmla="*/ 149951 h 1172301"/>
                        <a:gd name="connsiteX13" fmla="*/ 1609725 w 3386716"/>
                        <a:gd name="connsiteY13" fmla="*/ 169001 h 1172301"/>
                        <a:gd name="connsiteX14" fmla="*/ 1587500 w 3386716"/>
                        <a:gd name="connsiteY14" fmla="*/ 191226 h 1172301"/>
                        <a:gd name="connsiteX15" fmla="*/ 1200150 w 3386716"/>
                        <a:gd name="connsiteY15" fmla="*/ 175351 h 1172301"/>
                        <a:gd name="connsiteX16" fmla="*/ 1158875 w 3386716"/>
                        <a:gd name="connsiteY16" fmla="*/ 143601 h 1172301"/>
                        <a:gd name="connsiteX17" fmla="*/ 63500 w 3386716"/>
                        <a:gd name="connsiteY17" fmla="*/ 3901 h 1172301"/>
                        <a:gd name="connsiteX18" fmla="*/ 0 w 3386716"/>
                        <a:gd name="connsiteY18" fmla="*/ 194401 h 1172301"/>
                        <a:gd name="connsiteX19" fmla="*/ 76200 w 3386716"/>
                        <a:gd name="connsiteY19" fmla="*/ 232501 h 1172301"/>
                        <a:gd name="connsiteX20" fmla="*/ 279400 w 3386716"/>
                        <a:gd name="connsiteY20" fmla="*/ 854801 h 1172301"/>
                        <a:gd name="connsiteX21" fmla="*/ 930275 w 3386716"/>
                        <a:gd name="connsiteY21" fmla="*/ 889726 h 1172301"/>
                        <a:gd name="connsiteX22" fmla="*/ 1266825 w 3386716"/>
                        <a:gd name="connsiteY22" fmla="*/ 381726 h 1172301"/>
                        <a:gd name="connsiteX23" fmla="*/ 1463675 w 3386716"/>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459 w 3377500"/>
                        <a:gd name="connsiteY0" fmla="*/ 378551 h 1172301"/>
                        <a:gd name="connsiteX1" fmla="*/ 1568759 w 3377500"/>
                        <a:gd name="connsiteY1" fmla="*/ 908776 h 1172301"/>
                        <a:gd name="connsiteX2" fmla="*/ 2092634 w 3377500"/>
                        <a:gd name="connsiteY2" fmla="*/ 1172301 h 1172301"/>
                        <a:gd name="connsiteX3" fmla="*/ 2635559 w 3377500"/>
                        <a:gd name="connsiteY3" fmla="*/ 911951 h 1172301"/>
                        <a:gd name="connsiteX4" fmla="*/ 2784784 w 3377500"/>
                        <a:gd name="connsiteY4" fmla="*/ 635726 h 1172301"/>
                        <a:gd name="connsiteX5" fmla="*/ 2924484 w 3377500"/>
                        <a:gd name="connsiteY5" fmla="*/ 603976 h 1172301"/>
                        <a:gd name="connsiteX6" fmla="*/ 2924484 w 3377500"/>
                        <a:gd name="connsiteY6" fmla="*/ 562701 h 1172301"/>
                        <a:gd name="connsiteX7" fmla="*/ 3216584 w 3377500"/>
                        <a:gd name="connsiteY7" fmla="*/ 683351 h 1172301"/>
                        <a:gd name="connsiteX8" fmla="*/ 3308659 w 3377500"/>
                        <a:gd name="connsiteY8" fmla="*/ 740501 h 1172301"/>
                        <a:gd name="connsiteX9" fmla="*/ 3375334 w 3377500"/>
                        <a:gd name="connsiteY9" fmla="*/ 619851 h 1172301"/>
                        <a:gd name="connsiteX10" fmla="*/ 3324534 w 3377500"/>
                        <a:gd name="connsiteY10" fmla="*/ 480151 h 1172301"/>
                        <a:gd name="connsiteX11" fmla="*/ 2848284 w 3377500"/>
                        <a:gd name="connsiteY11" fmla="*/ 353151 h 1172301"/>
                        <a:gd name="connsiteX12" fmla="*/ 2206934 w 3377500"/>
                        <a:gd name="connsiteY12" fmla="*/ 149951 h 1172301"/>
                        <a:gd name="connsiteX13" fmla="*/ 1600509 w 3377500"/>
                        <a:gd name="connsiteY13" fmla="*/ 169001 h 1172301"/>
                        <a:gd name="connsiteX14" fmla="*/ 1578284 w 3377500"/>
                        <a:gd name="connsiteY14" fmla="*/ 191226 h 1172301"/>
                        <a:gd name="connsiteX15" fmla="*/ 1190934 w 3377500"/>
                        <a:gd name="connsiteY15" fmla="*/ 175351 h 1172301"/>
                        <a:gd name="connsiteX16" fmla="*/ 1149659 w 3377500"/>
                        <a:gd name="connsiteY16" fmla="*/ 143601 h 1172301"/>
                        <a:gd name="connsiteX17" fmla="*/ 54284 w 3377500"/>
                        <a:gd name="connsiteY17" fmla="*/ 3901 h 1172301"/>
                        <a:gd name="connsiteX18" fmla="*/ 309 w 3377500"/>
                        <a:gd name="connsiteY18" fmla="*/ 203926 h 1172301"/>
                        <a:gd name="connsiteX19" fmla="*/ 66984 w 3377500"/>
                        <a:gd name="connsiteY19" fmla="*/ 232501 h 1172301"/>
                        <a:gd name="connsiteX20" fmla="*/ 270184 w 3377500"/>
                        <a:gd name="connsiteY20" fmla="*/ 854801 h 1172301"/>
                        <a:gd name="connsiteX21" fmla="*/ 921059 w 3377500"/>
                        <a:gd name="connsiteY21" fmla="*/ 889726 h 1172301"/>
                        <a:gd name="connsiteX22" fmla="*/ 1257609 w 3377500"/>
                        <a:gd name="connsiteY22" fmla="*/ 381726 h 1172301"/>
                        <a:gd name="connsiteX23" fmla="*/ 1454459 w 3377500"/>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32578 w 3377669"/>
                        <a:gd name="connsiteY5" fmla="*/ 59762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5128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5603 w 3377669"/>
                        <a:gd name="connsiteY5" fmla="*/ 6008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80390"/>
                        <a:gd name="connsiteY0" fmla="*/ 378551 h 1172301"/>
                        <a:gd name="connsiteX1" fmla="*/ 1568928 w 3380390"/>
                        <a:gd name="connsiteY1" fmla="*/ 908776 h 1172301"/>
                        <a:gd name="connsiteX2" fmla="*/ 2092803 w 3380390"/>
                        <a:gd name="connsiteY2" fmla="*/ 1172301 h 1172301"/>
                        <a:gd name="connsiteX3" fmla="*/ 2635728 w 3380390"/>
                        <a:gd name="connsiteY3" fmla="*/ 911951 h 1172301"/>
                        <a:gd name="connsiteX4" fmla="*/ 2797653 w 3380390"/>
                        <a:gd name="connsiteY4" fmla="*/ 642076 h 1172301"/>
                        <a:gd name="connsiteX5" fmla="*/ 2908778 w 3380390"/>
                        <a:gd name="connsiteY5" fmla="*/ 619851 h 1172301"/>
                        <a:gd name="connsiteX6" fmla="*/ 3216753 w 3380390"/>
                        <a:gd name="connsiteY6" fmla="*/ 683351 h 1172301"/>
                        <a:gd name="connsiteX7" fmla="*/ 3308828 w 3380390"/>
                        <a:gd name="connsiteY7" fmla="*/ 740501 h 1172301"/>
                        <a:gd name="connsiteX8" fmla="*/ 3375503 w 3380390"/>
                        <a:gd name="connsiteY8" fmla="*/ 619851 h 1172301"/>
                        <a:gd name="connsiteX9" fmla="*/ 3324703 w 3380390"/>
                        <a:gd name="connsiteY9" fmla="*/ 480151 h 1172301"/>
                        <a:gd name="connsiteX10" fmla="*/ 2848453 w 3380390"/>
                        <a:gd name="connsiteY10" fmla="*/ 353151 h 1172301"/>
                        <a:gd name="connsiteX11" fmla="*/ 2207103 w 3380390"/>
                        <a:gd name="connsiteY11" fmla="*/ 149951 h 1172301"/>
                        <a:gd name="connsiteX12" fmla="*/ 1600678 w 3380390"/>
                        <a:gd name="connsiteY12" fmla="*/ 169001 h 1172301"/>
                        <a:gd name="connsiteX13" fmla="*/ 1578453 w 3380390"/>
                        <a:gd name="connsiteY13" fmla="*/ 191226 h 1172301"/>
                        <a:gd name="connsiteX14" fmla="*/ 1191103 w 3380390"/>
                        <a:gd name="connsiteY14" fmla="*/ 175351 h 1172301"/>
                        <a:gd name="connsiteX15" fmla="*/ 1149828 w 3380390"/>
                        <a:gd name="connsiteY15" fmla="*/ 143601 h 1172301"/>
                        <a:gd name="connsiteX16" fmla="*/ 54453 w 3380390"/>
                        <a:gd name="connsiteY16" fmla="*/ 3901 h 1172301"/>
                        <a:gd name="connsiteX17" fmla="*/ 478 w 3380390"/>
                        <a:gd name="connsiteY17" fmla="*/ 203926 h 1172301"/>
                        <a:gd name="connsiteX18" fmla="*/ 67153 w 3380390"/>
                        <a:gd name="connsiteY18" fmla="*/ 232501 h 1172301"/>
                        <a:gd name="connsiteX19" fmla="*/ 270353 w 3380390"/>
                        <a:gd name="connsiteY19" fmla="*/ 854801 h 1172301"/>
                        <a:gd name="connsiteX20" fmla="*/ 921228 w 3380390"/>
                        <a:gd name="connsiteY20" fmla="*/ 889726 h 1172301"/>
                        <a:gd name="connsiteX21" fmla="*/ 1257778 w 3380390"/>
                        <a:gd name="connsiteY21" fmla="*/ 381726 h 1172301"/>
                        <a:gd name="connsiteX22" fmla="*/ 1454628 w 3380390"/>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27933"/>
                        <a:gd name="connsiteY0" fmla="*/ 378551 h 1172301"/>
                        <a:gd name="connsiteX1" fmla="*/ 1568928 w 3427933"/>
                        <a:gd name="connsiteY1" fmla="*/ 908776 h 1172301"/>
                        <a:gd name="connsiteX2" fmla="*/ 2092803 w 3427933"/>
                        <a:gd name="connsiteY2" fmla="*/ 1172301 h 1172301"/>
                        <a:gd name="connsiteX3" fmla="*/ 2635728 w 3427933"/>
                        <a:gd name="connsiteY3" fmla="*/ 911951 h 1172301"/>
                        <a:gd name="connsiteX4" fmla="*/ 2797653 w 3427933"/>
                        <a:gd name="connsiteY4" fmla="*/ 642076 h 1172301"/>
                        <a:gd name="connsiteX5" fmla="*/ 2908778 w 3427933"/>
                        <a:gd name="connsiteY5" fmla="*/ 619851 h 1172301"/>
                        <a:gd name="connsiteX6" fmla="*/ 3216753 w 3427933"/>
                        <a:gd name="connsiteY6" fmla="*/ 683351 h 1172301"/>
                        <a:gd name="connsiteX7" fmla="*/ 3331053 w 3427933"/>
                        <a:gd name="connsiteY7" fmla="*/ 743676 h 1172301"/>
                        <a:gd name="connsiteX8" fmla="*/ 3410428 w 3427933"/>
                        <a:gd name="connsiteY8" fmla="*/ 616676 h 1172301"/>
                        <a:gd name="connsiteX9" fmla="*/ 3324703 w 3427933"/>
                        <a:gd name="connsiteY9" fmla="*/ 480151 h 1172301"/>
                        <a:gd name="connsiteX10" fmla="*/ 2848453 w 3427933"/>
                        <a:gd name="connsiteY10" fmla="*/ 353151 h 1172301"/>
                        <a:gd name="connsiteX11" fmla="*/ 2207103 w 3427933"/>
                        <a:gd name="connsiteY11" fmla="*/ 149951 h 1172301"/>
                        <a:gd name="connsiteX12" fmla="*/ 1600678 w 3427933"/>
                        <a:gd name="connsiteY12" fmla="*/ 169001 h 1172301"/>
                        <a:gd name="connsiteX13" fmla="*/ 1578453 w 3427933"/>
                        <a:gd name="connsiteY13" fmla="*/ 191226 h 1172301"/>
                        <a:gd name="connsiteX14" fmla="*/ 1191103 w 3427933"/>
                        <a:gd name="connsiteY14" fmla="*/ 175351 h 1172301"/>
                        <a:gd name="connsiteX15" fmla="*/ 1149828 w 3427933"/>
                        <a:gd name="connsiteY15" fmla="*/ 143601 h 1172301"/>
                        <a:gd name="connsiteX16" fmla="*/ 54453 w 3427933"/>
                        <a:gd name="connsiteY16" fmla="*/ 3901 h 1172301"/>
                        <a:gd name="connsiteX17" fmla="*/ 478 w 3427933"/>
                        <a:gd name="connsiteY17" fmla="*/ 203926 h 1172301"/>
                        <a:gd name="connsiteX18" fmla="*/ 67153 w 3427933"/>
                        <a:gd name="connsiteY18" fmla="*/ 232501 h 1172301"/>
                        <a:gd name="connsiteX19" fmla="*/ 270353 w 3427933"/>
                        <a:gd name="connsiteY19" fmla="*/ 854801 h 1172301"/>
                        <a:gd name="connsiteX20" fmla="*/ 921228 w 3427933"/>
                        <a:gd name="connsiteY20" fmla="*/ 889726 h 1172301"/>
                        <a:gd name="connsiteX21" fmla="*/ 1257778 w 3427933"/>
                        <a:gd name="connsiteY21" fmla="*/ 381726 h 1172301"/>
                        <a:gd name="connsiteX22" fmla="*/ 1454628 w 3427933"/>
                        <a:gd name="connsiteY22" fmla="*/ 378551 h 1172301"/>
                        <a:gd name="connsiteX0" fmla="*/ 1454628 w 3439315"/>
                        <a:gd name="connsiteY0" fmla="*/ 378551 h 1172301"/>
                        <a:gd name="connsiteX1" fmla="*/ 1568928 w 3439315"/>
                        <a:gd name="connsiteY1" fmla="*/ 908776 h 1172301"/>
                        <a:gd name="connsiteX2" fmla="*/ 2092803 w 3439315"/>
                        <a:gd name="connsiteY2" fmla="*/ 1172301 h 1172301"/>
                        <a:gd name="connsiteX3" fmla="*/ 2635728 w 3439315"/>
                        <a:gd name="connsiteY3" fmla="*/ 911951 h 1172301"/>
                        <a:gd name="connsiteX4" fmla="*/ 2797653 w 3439315"/>
                        <a:gd name="connsiteY4" fmla="*/ 642076 h 1172301"/>
                        <a:gd name="connsiteX5" fmla="*/ 2908778 w 3439315"/>
                        <a:gd name="connsiteY5" fmla="*/ 619851 h 1172301"/>
                        <a:gd name="connsiteX6" fmla="*/ 3216753 w 3439315"/>
                        <a:gd name="connsiteY6" fmla="*/ 683351 h 1172301"/>
                        <a:gd name="connsiteX7" fmla="*/ 3331053 w 3439315"/>
                        <a:gd name="connsiteY7" fmla="*/ 743676 h 1172301"/>
                        <a:gd name="connsiteX8" fmla="*/ 3410428 w 3439315"/>
                        <a:gd name="connsiteY8" fmla="*/ 616676 h 1172301"/>
                        <a:gd name="connsiteX9" fmla="*/ 3324703 w 3439315"/>
                        <a:gd name="connsiteY9" fmla="*/ 480151 h 1172301"/>
                        <a:gd name="connsiteX10" fmla="*/ 2848453 w 3439315"/>
                        <a:gd name="connsiteY10" fmla="*/ 353151 h 1172301"/>
                        <a:gd name="connsiteX11" fmla="*/ 2207103 w 3439315"/>
                        <a:gd name="connsiteY11" fmla="*/ 149951 h 1172301"/>
                        <a:gd name="connsiteX12" fmla="*/ 1600678 w 3439315"/>
                        <a:gd name="connsiteY12" fmla="*/ 169001 h 1172301"/>
                        <a:gd name="connsiteX13" fmla="*/ 1578453 w 3439315"/>
                        <a:gd name="connsiteY13" fmla="*/ 191226 h 1172301"/>
                        <a:gd name="connsiteX14" fmla="*/ 1191103 w 3439315"/>
                        <a:gd name="connsiteY14" fmla="*/ 175351 h 1172301"/>
                        <a:gd name="connsiteX15" fmla="*/ 1149828 w 3439315"/>
                        <a:gd name="connsiteY15" fmla="*/ 143601 h 1172301"/>
                        <a:gd name="connsiteX16" fmla="*/ 54453 w 3439315"/>
                        <a:gd name="connsiteY16" fmla="*/ 3901 h 1172301"/>
                        <a:gd name="connsiteX17" fmla="*/ 478 w 3439315"/>
                        <a:gd name="connsiteY17" fmla="*/ 203926 h 1172301"/>
                        <a:gd name="connsiteX18" fmla="*/ 67153 w 3439315"/>
                        <a:gd name="connsiteY18" fmla="*/ 232501 h 1172301"/>
                        <a:gd name="connsiteX19" fmla="*/ 270353 w 3439315"/>
                        <a:gd name="connsiteY19" fmla="*/ 854801 h 1172301"/>
                        <a:gd name="connsiteX20" fmla="*/ 921228 w 3439315"/>
                        <a:gd name="connsiteY20" fmla="*/ 889726 h 1172301"/>
                        <a:gd name="connsiteX21" fmla="*/ 1257778 w 3439315"/>
                        <a:gd name="connsiteY21" fmla="*/ 381726 h 1172301"/>
                        <a:gd name="connsiteX22" fmla="*/ 1454628 w 3439315"/>
                        <a:gd name="connsiteY22" fmla="*/ 378551 h 1172301"/>
                        <a:gd name="connsiteX0" fmla="*/ 1454628 w 3429160"/>
                        <a:gd name="connsiteY0" fmla="*/ 378551 h 1172301"/>
                        <a:gd name="connsiteX1" fmla="*/ 1568928 w 3429160"/>
                        <a:gd name="connsiteY1" fmla="*/ 908776 h 1172301"/>
                        <a:gd name="connsiteX2" fmla="*/ 2092803 w 3429160"/>
                        <a:gd name="connsiteY2" fmla="*/ 1172301 h 1172301"/>
                        <a:gd name="connsiteX3" fmla="*/ 2635728 w 3429160"/>
                        <a:gd name="connsiteY3" fmla="*/ 911951 h 1172301"/>
                        <a:gd name="connsiteX4" fmla="*/ 2797653 w 3429160"/>
                        <a:gd name="connsiteY4" fmla="*/ 642076 h 1172301"/>
                        <a:gd name="connsiteX5" fmla="*/ 2908778 w 3429160"/>
                        <a:gd name="connsiteY5" fmla="*/ 619851 h 1172301"/>
                        <a:gd name="connsiteX6" fmla="*/ 3216753 w 3429160"/>
                        <a:gd name="connsiteY6" fmla="*/ 683351 h 1172301"/>
                        <a:gd name="connsiteX7" fmla="*/ 3331053 w 3429160"/>
                        <a:gd name="connsiteY7" fmla="*/ 743676 h 1172301"/>
                        <a:gd name="connsiteX8" fmla="*/ 3410428 w 3429160"/>
                        <a:gd name="connsiteY8" fmla="*/ 616676 h 1172301"/>
                        <a:gd name="connsiteX9" fmla="*/ 3324703 w 3429160"/>
                        <a:gd name="connsiteY9" fmla="*/ 480151 h 1172301"/>
                        <a:gd name="connsiteX10" fmla="*/ 2848453 w 3429160"/>
                        <a:gd name="connsiteY10" fmla="*/ 353151 h 1172301"/>
                        <a:gd name="connsiteX11" fmla="*/ 2207103 w 3429160"/>
                        <a:gd name="connsiteY11" fmla="*/ 149951 h 1172301"/>
                        <a:gd name="connsiteX12" fmla="*/ 1600678 w 3429160"/>
                        <a:gd name="connsiteY12" fmla="*/ 169001 h 1172301"/>
                        <a:gd name="connsiteX13" fmla="*/ 1578453 w 3429160"/>
                        <a:gd name="connsiteY13" fmla="*/ 191226 h 1172301"/>
                        <a:gd name="connsiteX14" fmla="*/ 1191103 w 3429160"/>
                        <a:gd name="connsiteY14" fmla="*/ 175351 h 1172301"/>
                        <a:gd name="connsiteX15" fmla="*/ 1149828 w 3429160"/>
                        <a:gd name="connsiteY15" fmla="*/ 143601 h 1172301"/>
                        <a:gd name="connsiteX16" fmla="*/ 54453 w 3429160"/>
                        <a:gd name="connsiteY16" fmla="*/ 3901 h 1172301"/>
                        <a:gd name="connsiteX17" fmla="*/ 478 w 3429160"/>
                        <a:gd name="connsiteY17" fmla="*/ 203926 h 1172301"/>
                        <a:gd name="connsiteX18" fmla="*/ 67153 w 3429160"/>
                        <a:gd name="connsiteY18" fmla="*/ 232501 h 1172301"/>
                        <a:gd name="connsiteX19" fmla="*/ 270353 w 3429160"/>
                        <a:gd name="connsiteY19" fmla="*/ 854801 h 1172301"/>
                        <a:gd name="connsiteX20" fmla="*/ 921228 w 3429160"/>
                        <a:gd name="connsiteY20" fmla="*/ 889726 h 1172301"/>
                        <a:gd name="connsiteX21" fmla="*/ 1257778 w 3429160"/>
                        <a:gd name="connsiteY21" fmla="*/ 381726 h 1172301"/>
                        <a:gd name="connsiteX22" fmla="*/ 1454628 w 3429160"/>
                        <a:gd name="connsiteY22" fmla="*/ 378551 h 1172301"/>
                        <a:gd name="connsiteX0" fmla="*/ 1454628 w 3429160"/>
                        <a:gd name="connsiteY0" fmla="*/ 378551 h 1172301"/>
                        <a:gd name="connsiteX1" fmla="*/ 1568928 w 3429160"/>
                        <a:gd name="connsiteY1" fmla="*/ 908776 h 1172301"/>
                        <a:gd name="connsiteX2" fmla="*/ 2092803 w 3429160"/>
                        <a:gd name="connsiteY2" fmla="*/ 1172301 h 1172301"/>
                        <a:gd name="connsiteX3" fmla="*/ 2635728 w 3429160"/>
                        <a:gd name="connsiteY3" fmla="*/ 911951 h 1172301"/>
                        <a:gd name="connsiteX4" fmla="*/ 2797653 w 3429160"/>
                        <a:gd name="connsiteY4" fmla="*/ 642076 h 1172301"/>
                        <a:gd name="connsiteX5" fmla="*/ 2908778 w 3429160"/>
                        <a:gd name="connsiteY5" fmla="*/ 619851 h 1172301"/>
                        <a:gd name="connsiteX6" fmla="*/ 3216753 w 3429160"/>
                        <a:gd name="connsiteY6" fmla="*/ 683351 h 1172301"/>
                        <a:gd name="connsiteX7" fmla="*/ 3331053 w 3429160"/>
                        <a:gd name="connsiteY7" fmla="*/ 743676 h 1172301"/>
                        <a:gd name="connsiteX8" fmla="*/ 3410428 w 3429160"/>
                        <a:gd name="connsiteY8" fmla="*/ 616676 h 1172301"/>
                        <a:gd name="connsiteX9" fmla="*/ 3324703 w 3429160"/>
                        <a:gd name="connsiteY9" fmla="*/ 480151 h 1172301"/>
                        <a:gd name="connsiteX10" fmla="*/ 2848453 w 3429160"/>
                        <a:gd name="connsiteY10" fmla="*/ 353151 h 1172301"/>
                        <a:gd name="connsiteX11" fmla="*/ 2207103 w 3429160"/>
                        <a:gd name="connsiteY11" fmla="*/ 149951 h 1172301"/>
                        <a:gd name="connsiteX12" fmla="*/ 1600678 w 3429160"/>
                        <a:gd name="connsiteY12" fmla="*/ 169001 h 1172301"/>
                        <a:gd name="connsiteX13" fmla="*/ 1578453 w 3429160"/>
                        <a:gd name="connsiteY13" fmla="*/ 191226 h 1172301"/>
                        <a:gd name="connsiteX14" fmla="*/ 1191103 w 3429160"/>
                        <a:gd name="connsiteY14" fmla="*/ 175351 h 1172301"/>
                        <a:gd name="connsiteX15" fmla="*/ 1149828 w 3429160"/>
                        <a:gd name="connsiteY15" fmla="*/ 143601 h 1172301"/>
                        <a:gd name="connsiteX16" fmla="*/ 54453 w 3429160"/>
                        <a:gd name="connsiteY16" fmla="*/ 3901 h 1172301"/>
                        <a:gd name="connsiteX17" fmla="*/ 478 w 3429160"/>
                        <a:gd name="connsiteY17" fmla="*/ 203926 h 1172301"/>
                        <a:gd name="connsiteX18" fmla="*/ 67153 w 3429160"/>
                        <a:gd name="connsiteY18" fmla="*/ 232501 h 1172301"/>
                        <a:gd name="connsiteX19" fmla="*/ 270353 w 3429160"/>
                        <a:gd name="connsiteY19" fmla="*/ 854801 h 1172301"/>
                        <a:gd name="connsiteX20" fmla="*/ 921228 w 3429160"/>
                        <a:gd name="connsiteY20" fmla="*/ 889726 h 1172301"/>
                        <a:gd name="connsiteX21" fmla="*/ 1257778 w 3429160"/>
                        <a:gd name="connsiteY21" fmla="*/ 381726 h 1172301"/>
                        <a:gd name="connsiteX22" fmla="*/ 1454628 w 3429160"/>
                        <a:gd name="connsiteY22" fmla="*/ 378551 h 1172301"/>
                        <a:gd name="connsiteX0" fmla="*/ 1454628 w 3429718"/>
                        <a:gd name="connsiteY0" fmla="*/ 378551 h 1172301"/>
                        <a:gd name="connsiteX1" fmla="*/ 1568928 w 3429718"/>
                        <a:gd name="connsiteY1" fmla="*/ 908776 h 1172301"/>
                        <a:gd name="connsiteX2" fmla="*/ 2092803 w 3429718"/>
                        <a:gd name="connsiteY2" fmla="*/ 1172301 h 1172301"/>
                        <a:gd name="connsiteX3" fmla="*/ 2635728 w 3429718"/>
                        <a:gd name="connsiteY3" fmla="*/ 911951 h 1172301"/>
                        <a:gd name="connsiteX4" fmla="*/ 2797653 w 3429718"/>
                        <a:gd name="connsiteY4" fmla="*/ 642076 h 1172301"/>
                        <a:gd name="connsiteX5" fmla="*/ 2908778 w 3429718"/>
                        <a:gd name="connsiteY5" fmla="*/ 619851 h 1172301"/>
                        <a:gd name="connsiteX6" fmla="*/ 3216753 w 3429718"/>
                        <a:gd name="connsiteY6" fmla="*/ 683351 h 1172301"/>
                        <a:gd name="connsiteX7" fmla="*/ 3331053 w 3429718"/>
                        <a:gd name="connsiteY7" fmla="*/ 743676 h 1172301"/>
                        <a:gd name="connsiteX8" fmla="*/ 3429478 w 3429718"/>
                        <a:gd name="connsiteY8" fmla="*/ 621438 h 1172301"/>
                        <a:gd name="connsiteX9" fmla="*/ 3324703 w 3429718"/>
                        <a:gd name="connsiteY9" fmla="*/ 480151 h 1172301"/>
                        <a:gd name="connsiteX10" fmla="*/ 2848453 w 3429718"/>
                        <a:gd name="connsiteY10" fmla="*/ 353151 h 1172301"/>
                        <a:gd name="connsiteX11" fmla="*/ 2207103 w 3429718"/>
                        <a:gd name="connsiteY11" fmla="*/ 149951 h 1172301"/>
                        <a:gd name="connsiteX12" fmla="*/ 1600678 w 3429718"/>
                        <a:gd name="connsiteY12" fmla="*/ 169001 h 1172301"/>
                        <a:gd name="connsiteX13" fmla="*/ 1578453 w 3429718"/>
                        <a:gd name="connsiteY13" fmla="*/ 191226 h 1172301"/>
                        <a:gd name="connsiteX14" fmla="*/ 1191103 w 3429718"/>
                        <a:gd name="connsiteY14" fmla="*/ 175351 h 1172301"/>
                        <a:gd name="connsiteX15" fmla="*/ 1149828 w 3429718"/>
                        <a:gd name="connsiteY15" fmla="*/ 143601 h 1172301"/>
                        <a:gd name="connsiteX16" fmla="*/ 54453 w 3429718"/>
                        <a:gd name="connsiteY16" fmla="*/ 3901 h 1172301"/>
                        <a:gd name="connsiteX17" fmla="*/ 478 w 3429718"/>
                        <a:gd name="connsiteY17" fmla="*/ 203926 h 1172301"/>
                        <a:gd name="connsiteX18" fmla="*/ 67153 w 3429718"/>
                        <a:gd name="connsiteY18" fmla="*/ 232501 h 1172301"/>
                        <a:gd name="connsiteX19" fmla="*/ 270353 w 3429718"/>
                        <a:gd name="connsiteY19" fmla="*/ 854801 h 1172301"/>
                        <a:gd name="connsiteX20" fmla="*/ 921228 w 3429718"/>
                        <a:gd name="connsiteY20" fmla="*/ 889726 h 1172301"/>
                        <a:gd name="connsiteX21" fmla="*/ 1257778 w 3429718"/>
                        <a:gd name="connsiteY21" fmla="*/ 381726 h 1172301"/>
                        <a:gd name="connsiteX22" fmla="*/ 1454628 w 3429718"/>
                        <a:gd name="connsiteY22" fmla="*/ 378551 h 1172301"/>
                        <a:gd name="connsiteX0" fmla="*/ 1454628 w 3429718"/>
                        <a:gd name="connsiteY0" fmla="*/ 378551 h 1172301"/>
                        <a:gd name="connsiteX1" fmla="*/ 1568928 w 3429718"/>
                        <a:gd name="connsiteY1" fmla="*/ 908776 h 1172301"/>
                        <a:gd name="connsiteX2" fmla="*/ 2092803 w 3429718"/>
                        <a:gd name="connsiteY2" fmla="*/ 1172301 h 1172301"/>
                        <a:gd name="connsiteX3" fmla="*/ 2635728 w 3429718"/>
                        <a:gd name="connsiteY3" fmla="*/ 911951 h 1172301"/>
                        <a:gd name="connsiteX4" fmla="*/ 2797653 w 3429718"/>
                        <a:gd name="connsiteY4" fmla="*/ 642076 h 1172301"/>
                        <a:gd name="connsiteX5" fmla="*/ 2908778 w 3429718"/>
                        <a:gd name="connsiteY5" fmla="*/ 619851 h 1172301"/>
                        <a:gd name="connsiteX6" fmla="*/ 3216753 w 3429718"/>
                        <a:gd name="connsiteY6" fmla="*/ 683351 h 1172301"/>
                        <a:gd name="connsiteX7" fmla="*/ 3331053 w 3429718"/>
                        <a:gd name="connsiteY7" fmla="*/ 743676 h 1172301"/>
                        <a:gd name="connsiteX8" fmla="*/ 3429478 w 3429718"/>
                        <a:gd name="connsiteY8" fmla="*/ 621438 h 1172301"/>
                        <a:gd name="connsiteX9" fmla="*/ 3324703 w 3429718"/>
                        <a:gd name="connsiteY9" fmla="*/ 480151 h 1172301"/>
                        <a:gd name="connsiteX10" fmla="*/ 2848453 w 3429718"/>
                        <a:gd name="connsiteY10" fmla="*/ 353151 h 1172301"/>
                        <a:gd name="connsiteX11" fmla="*/ 2207103 w 3429718"/>
                        <a:gd name="connsiteY11" fmla="*/ 149951 h 1172301"/>
                        <a:gd name="connsiteX12" fmla="*/ 1600678 w 3429718"/>
                        <a:gd name="connsiteY12" fmla="*/ 169001 h 1172301"/>
                        <a:gd name="connsiteX13" fmla="*/ 1578453 w 3429718"/>
                        <a:gd name="connsiteY13" fmla="*/ 191226 h 1172301"/>
                        <a:gd name="connsiteX14" fmla="*/ 1191103 w 3429718"/>
                        <a:gd name="connsiteY14" fmla="*/ 175351 h 1172301"/>
                        <a:gd name="connsiteX15" fmla="*/ 1149828 w 3429718"/>
                        <a:gd name="connsiteY15" fmla="*/ 143601 h 1172301"/>
                        <a:gd name="connsiteX16" fmla="*/ 54453 w 3429718"/>
                        <a:gd name="connsiteY16" fmla="*/ 3901 h 1172301"/>
                        <a:gd name="connsiteX17" fmla="*/ 478 w 3429718"/>
                        <a:gd name="connsiteY17" fmla="*/ 203926 h 1172301"/>
                        <a:gd name="connsiteX18" fmla="*/ 67153 w 3429718"/>
                        <a:gd name="connsiteY18" fmla="*/ 232501 h 1172301"/>
                        <a:gd name="connsiteX19" fmla="*/ 270353 w 3429718"/>
                        <a:gd name="connsiteY19" fmla="*/ 854801 h 1172301"/>
                        <a:gd name="connsiteX20" fmla="*/ 921228 w 3429718"/>
                        <a:gd name="connsiteY20" fmla="*/ 889726 h 1172301"/>
                        <a:gd name="connsiteX21" fmla="*/ 1257778 w 3429718"/>
                        <a:gd name="connsiteY21" fmla="*/ 381726 h 1172301"/>
                        <a:gd name="connsiteX22" fmla="*/ 1454628 w 3429718"/>
                        <a:gd name="connsiteY22" fmla="*/ 378551 h 1172301"/>
                        <a:gd name="connsiteX0" fmla="*/ 1466623 w 3441713"/>
                        <a:gd name="connsiteY0" fmla="*/ 378551 h 1172301"/>
                        <a:gd name="connsiteX1" fmla="*/ 1580923 w 3441713"/>
                        <a:gd name="connsiteY1" fmla="*/ 908776 h 1172301"/>
                        <a:gd name="connsiteX2" fmla="*/ 2104798 w 3441713"/>
                        <a:gd name="connsiteY2" fmla="*/ 1172301 h 1172301"/>
                        <a:gd name="connsiteX3" fmla="*/ 2647723 w 3441713"/>
                        <a:gd name="connsiteY3" fmla="*/ 911951 h 1172301"/>
                        <a:gd name="connsiteX4" fmla="*/ 2809648 w 3441713"/>
                        <a:gd name="connsiteY4" fmla="*/ 642076 h 1172301"/>
                        <a:gd name="connsiteX5" fmla="*/ 2920773 w 3441713"/>
                        <a:gd name="connsiteY5" fmla="*/ 619851 h 1172301"/>
                        <a:gd name="connsiteX6" fmla="*/ 3228748 w 3441713"/>
                        <a:gd name="connsiteY6" fmla="*/ 683351 h 1172301"/>
                        <a:gd name="connsiteX7" fmla="*/ 3343048 w 3441713"/>
                        <a:gd name="connsiteY7" fmla="*/ 743676 h 1172301"/>
                        <a:gd name="connsiteX8" fmla="*/ 3441473 w 3441713"/>
                        <a:gd name="connsiteY8" fmla="*/ 621438 h 1172301"/>
                        <a:gd name="connsiteX9" fmla="*/ 3336698 w 3441713"/>
                        <a:gd name="connsiteY9" fmla="*/ 480151 h 1172301"/>
                        <a:gd name="connsiteX10" fmla="*/ 2860448 w 3441713"/>
                        <a:gd name="connsiteY10" fmla="*/ 353151 h 1172301"/>
                        <a:gd name="connsiteX11" fmla="*/ 2219098 w 3441713"/>
                        <a:gd name="connsiteY11" fmla="*/ 149951 h 1172301"/>
                        <a:gd name="connsiteX12" fmla="*/ 1612673 w 3441713"/>
                        <a:gd name="connsiteY12" fmla="*/ 169001 h 1172301"/>
                        <a:gd name="connsiteX13" fmla="*/ 1590448 w 3441713"/>
                        <a:gd name="connsiteY13" fmla="*/ 191226 h 1172301"/>
                        <a:gd name="connsiteX14" fmla="*/ 1203098 w 3441713"/>
                        <a:gd name="connsiteY14" fmla="*/ 175351 h 1172301"/>
                        <a:gd name="connsiteX15" fmla="*/ 1161823 w 3441713"/>
                        <a:gd name="connsiteY15" fmla="*/ 143601 h 1172301"/>
                        <a:gd name="connsiteX16" fmla="*/ 66448 w 3441713"/>
                        <a:gd name="connsiteY16" fmla="*/ 3901 h 1172301"/>
                        <a:gd name="connsiteX17" fmla="*/ 12473 w 3441713"/>
                        <a:gd name="connsiteY17" fmla="*/ 203926 h 1172301"/>
                        <a:gd name="connsiteX18" fmla="*/ 79148 w 3441713"/>
                        <a:gd name="connsiteY18" fmla="*/ 232501 h 1172301"/>
                        <a:gd name="connsiteX19" fmla="*/ 282348 w 3441713"/>
                        <a:gd name="connsiteY19" fmla="*/ 854801 h 1172301"/>
                        <a:gd name="connsiteX20" fmla="*/ 933223 w 3441713"/>
                        <a:gd name="connsiteY20" fmla="*/ 889726 h 1172301"/>
                        <a:gd name="connsiteX21" fmla="*/ 1269773 w 3441713"/>
                        <a:gd name="connsiteY21" fmla="*/ 381726 h 1172301"/>
                        <a:gd name="connsiteX22" fmla="*/ 1466623 w 3441713"/>
                        <a:gd name="connsiteY22" fmla="*/ 378551 h 1172301"/>
                        <a:gd name="connsiteX0" fmla="*/ 1466623 w 3441713"/>
                        <a:gd name="connsiteY0" fmla="*/ 389499 h 1183249"/>
                        <a:gd name="connsiteX1" fmla="*/ 1580923 w 3441713"/>
                        <a:gd name="connsiteY1" fmla="*/ 919724 h 1183249"/>
                        <a:gd name="connsiteX2" fmla="*/ 2104798 w 3441713"/>
                        <a:gd name="connsiteY2" fmla="*/ 1183249 h 1183249"/>
                        <a:gd name="connsiteX3" fmla="*/ 2647723 w 3441713"/>
                        <a:gd name="connsiteY3" fmla="*/ 922899 h 1183249"/>
                        <a:gd name="connsiteX4" fmla="*/ 2809648 w 3441713"/>
                        <a:gd name="connsiteY4" fmla="*/ 653024 h 1183249"/>
                        <a:gd name="connsiteX5" fmla="*/ 2920773 w 3441713"/>
                        <a:gd name="connsiteY5" fmla="*/ 630799 h 1183249"/>
                        <a:gd name="connsiteX6" fmla="*/ 3228748 w 3441713"/>
                        <a:gd name="connsiteY6" fmla="*/ 694299 h 1183249"/>
                        <a:gd name="connsiteX7" fmla="*/ 3343048 w 3441713"/>
                        <a:gd name="connsiteY7" fmla="*/ 754624 h 1183249"/>
                        <a:gd name="connsiteX8" fmla="*/ 3441473 w 3441713"/>
                        <a:gd name="connsiteY8" fmla="*/ 632386 h 1183249"/>
                        <a:gd name="connsiteX9" fmla="*/ 3336698 w 3441713"/>
                        <a:gd name="connsiteY9" fmla="*/ 491099 h 1183249"/>
                        <a:gd name="connsiteX10" fmla="*/ 2860448 w 3441713"/>
                        <a:gd name="connsiteY10" fmla="*/ 364099 h 1183249"/>
                        <a:gd name="connsiteX11" fmla="*/ 2219098 w 3441713"/>
                        <a:gd name="connsiteY11" fmla="*/ 160899 h 1183249"/>
                        <a:gd name="connsiteX12" fmla="*/ 1612673 w 3441713"/>
                        <a:gd name="connsiteY12" fmla="*/ 179949 h 1183249"/>
                        <a:gd name="connsiteX13" fmla="*/ 1590448 w 3441713"/>
                        <a:gd name="connsiteY13" fmla="*/ 202174 h 1183249"/>
                        <a:gd name="connsiteX14" fmla="*/ 1203098 w 3441713"/>
                        <a:gd name="connsiteY14" fmla="*/ 186299 h 1183249"/>
                        <a:gd name="connsiteX15" fmla="*/ 1161823 w 3441713"/>
                        <a:gd name="connsiteY15" fmla="*/ 154549 h 1183249"/>
                        <a:gd name="connsiteX16" fmla="*/ 66448 w 3441713"/>
                        <a:gd name="connsiteY16" fmla="*/ 14849 h 1183249"/>
                        <a:gd name="connsiteX17" fmla="*/ 12473 w 3441713"/>
                        <a:gd name="connsiteY17" fmla="*/ 214874 h 1183249"/>
                        <a:gd name="connsiteX18" fmla="*/ 79148 w 3441713"/>
                        <a:gd name="connsiteY18" fmla="*/ 243449 h 1183249"/>
                        <a:gd name="connsiteX19" fmla="*/ 282348 w 3441713"/>
                        <a:gd name="connsiteY19" fmla="*/ 865749 h 1183249"/>
                        <a:gd name="connsiteX20" fmla="*/ 933223 w 3441713"/>
                        <a:gd name="connsiteY20" fmla="*/ 900674 h 1183249"/>
                        <a:gd name="connsiteX21" fmla="*/ 1269773 w 3441713"/>
                        <a:gd name="connsiteY21" fmla="*/ 392674 h 1183249"/>
                        <a:gd name="connsiteX22" fmla="*/ 1466623 w 3441713"/>
                        <a:gd name="connsiteY22" fmla="*/ 389499 h 118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1713" h="1183249">
                          <a:moveTo>
                            <a:pt x="1466623" y="389499"/>
                          </a:moveTo>
                          <a:cubicBezTo>
                            <a:pt x="1444398" y="572591"/>
                            <a:pt x="1434873" y="739807"/>
                            <a:pt x="1580923" y="919724"/>
                          </a:cubicBezTo>
                          <a:cubicBezTo>
                            <a:pt x="1733323" y="1071066"/>
                            <a:pt x="1860323" y="1171607"/>
                            <a:pt x="2104798" y="1183249"/>
                          </a:cubicBezTo>
                          <a:cubicBezTo>
                            <a:pt x="2346098" y="1137741"/>
                            <a:pt x="2454048" y="1139857"/>
                            <a:pt x="2647723" y="922899"/>
                          </a:cubicBezTo>
                          <a:cubicBezTo>
                            <a:pt x="2734506" y="828707"/>
                            <a:pt x="2808590" y="763091"/>
                            <a:pt x="2809648" y="653024"/>
                          </a:cubicBezTo>
                          <a:cubicBezTo>
                            <a:pt x="2823406" y="618099"/>
                            <a:pt x="2929240" y="716524"/>
                            <a:pt x="2920773" y="630799"/>
                          </a:cubicBezTo>
                          <a:cubicBezTo>
                            <a:pt x="2912306" y="545074"/>
                            <a:pt x="3122915" y="672074"/>
                            <a:pt x="3228748" y="694299"/>
                          </a:cubicBezTo>
                          <a:cubicBezTo>
                            <a:pt x="3265790" y="694299"/>
                            <a:pt x="3307594" y="764943"/>
                            <a:pt x="3343048" y="754624"/>
                          </a:cubicBezTo>
                          <a:cubicBezTo>
                            <a:pt x="3378502" y="744305"/>
                            <a:pt x="3439356" y="723403"/>
                            <a:pt x="3441473" y="632386"/>
                          </a:cubicBezTo>
                          <a:cubicBezTo>
                            <a:pt x="3443590" y="541369"/>
                            <a:pt x="3433535" y="535813"/>
                            <a:pt x="3336698" y="491099"/>
                          </a:cubicBezTo>
                          <a:cubicBezTo>
                            <a:pt x="3239861" y="446385"/>
                            <a:pt x="3022373" y="415957"/>
                            <a:pt x="2860448" y="364099"/>
                          </a:cubicBezTo>
                          <a:cubicBezTo>
                            <a:pt x="2656190" y="255091"/>
                            <a:pt x="2540831" y="212757"/>
                            <a:pt x="2219098" y="160899"/>
                          </a:cubicBezTo>
                          <a:cubicBezTo>
                            <a:pt x="2020131" y="141849"/>
                            <a:pt x="1821165" y="148199"/>
                            <a:pt x="1612673" y="179949"/>
                          </a:cubicBezTo>
                          <a:lnTo>
                            <a:pt x="1590448" y="202174"/>
                          </a:lnTo>
                          <a:cubicBezTo>
                            <a:pt x="1461331" y="171482"/>
                            <a:pt x="1335390" y="147141"/>
                            <a:pt x="1203098" y="186299"/>
                          </a:cubicBezTo>
                          <a:lnTo>
                            <a:pt x="1161823" y="154549"/>
                          </a:lnTo>
                          <a:cubicBezTo>
                            <a:pt x="972381" y="125974"/>
                            <a:pt x="100315" y="-51826"/>
                            <a:pt x="66448" y="14849"/>
                          </a:cubicBezTo>
                          <a:cubicBezTo>
                            <a:pt x="32581" y="81524"/>
                            <a:pt x="-25627" y="218049"/>
                            <a:pt x="12473" y="214874"/>
                          </a:cubicBezTo>
                          <a:cubicBezTo>
                            <a:pt x="50573" y="211699"/>
                            <a:pt x="47398" y="224399"/>
                            <a:pt x="79148" y="243449"/>
                          </a:cubicBezTo>
                          <a:cubicBezTo>
                            <a:pt x="67506" y="463582"/>
                            <a:pt x="81265" y="674191"/>
                            <a:pt x="282348" y="865749"/>
                          </a:cubicBezTo>
                          <a:cubicBezTo>
                            <a:pt x="448506" y="944066"/>
                            <a:pt x="640065" y="1060482"/>
                            <a:pt x="933223" y="900674"/>
                          </a:cubicBezTo>
                          <a:cubicBezTo>
                            <a:pt x="1089856" y="769441"/>
                            <a:pt x="1214740" y="685832"/>
                            <a:pt x="1269773" y="392674"/>
                          </a:cubicBezTo>
                          <a:cubicBezTo>
                            <a:pt x="1335390" y="391616"/>
                            <a:pt x="1391481" y="403257"/>
                            <a:pt x="1466623" y="389499"/>
                          </a:cubicBezTo>
                          <a:close/>
                        </a:path>
                      </a:pathLst>
                    </a:custGeom>
                    <a:solidFill>
                      <a:srgbClr val="030004"/>
                    </a:solidFill>
                    <a:ln w="12700" cap="flat" cmpd="sng" algn="ctr">
                      <a:no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6" name="Oval 9">
                      <a:extLst>
                        <a:ext uri="{FF2B5EF4-FFF2-40B4-BE49-F238E27FC236}">
                          <a16:creationId xmlns:a16="http://schemas.microsoft.com/office/drawing/2014/main" id="{B510C77A-AFD2-4544-A129-3059FC5C126A}"/>
                        </a:ext>
                      </a:extLst>
                    </p:cNvPr>
                    <p:cNvSpPr/>
                    <p:nvPr/>
                  </p:nvSpPr>
                  <p:spPr>
                    <a:xfrm rot="1258334" flipH="1">
                      <a:off x="1768309" y="3292503"/>
                      <a:ext cx="630070" cy="437308"/>
                    </a:xfrm>
                    <a:custGeom>
                      <a:avLst/>
                      <a:gdLst>
                        <a:gd name="connsiteX0" fmla="*/ 0 w 1231107"/>
                        <a:gd name="connsiteY0" fmla="*/ 416720 h 833439"/>
                        <a:gd name="connsiteX1" fmla="*/ 615554 w 1231107"/>
                        <a:gd name="connsiteY1" fmla="*/ 0 h 833439"/>
                        <a:gd name="connsiteX2" fmla="*/ 1231108 w 1231107"/>
                        <a:gd name="connsiteY2" fmla="*/ 416720 h 833439"/>
                        <a:gd name="connsiteX3" fmla="*/ 615554 w 1231107"/>
                        <a:gd name="connsiteY3" fmla="*/ 833440 h 833439"/>
                        <a:gd name="connsiteX4" fmla="*/ 0 w 1231107"/>
                        <a:gd name="connsiteY4" fmla="*/ 416720 h 833439"/>
                        <a:gd name="connsiteX0" fmla="*/ 0 w 1343892"/>
                        <a:gd name="connsiteY0" fmla="*/ 420719 h 837439"/>
                        <a:gd name="connsiteX1" fmla="*/ 615554 w 1343892"/>
                        <a:gd name="connsiteY1" fmla="*/ 3999 h 837439"/>
                        <a:gd name="connsiteX2" fmla="*/ 1300163 w 1343892"/>
                        <a:gd name="connsiteY2" fmla="*/ 221927 h 837439"/>
                        <a:gd name="connsiteX3" fmla="*/ 1231108 w 1343892"/>
                        <a:gd name="connsiteY3" fmla="*/ 420719 h 837439"/>
                        <a:gd name="connsiteX4" fmla="*/ 615554 w 1343892"/>
                        <a:gd name="connsiteY4" fmla="*/ 837439 h 837439"/>
                        <a:gd name="connsiteX5" fmla="*/ 0 w 1343892"/>
                        <a:gd name="connsiteY5" fmla="*/ 420719 h 837439"/>
                        <a:gd name="connsiteX0" fmla="*/ 0 w 1335920"/>
                        <a:gd name="connsiteY0" fmla="*/ 420719 h 838211"/>
                        <a:gd name="connsiteX1" fmla="*/ 615554 w 1335920"/>
                        <a:gd name="connsiteY1" fmla="*/ 3999 h 838211"/>
                        <a:gd name="connsiteX2" fmla="*/ 1300163 w 1335920"/>
                        <a:gd name="connsiteY2" fmla="*/ 221927 h 838211"/>
                        <a:gd name="connsiteX3" fmla="*/ 1188246 w 1335920"/>
                        <a:gd name="connsiteY3" fmla="*/ 513588 h 838211"/>
                        <a:gd name="connsiteX4" fmla="*/ 615554 w 1335920"/>
                        <a:gd name="connsiteY4" fmla="*/ 837439 h 838211"/>
                        <a:gd name="connsiteX5" fmla="*/ 0 w 1335920"/>
                        <a:gd name="connsiteY5" fmla="*/ 420719 h 838211"/>
                        <a:gd name="connsiteX0" fmla="*/ 1 w 1335921"/>
                        <a:gd name="connsiteY0" fmla="*/ 420719 h 897585"/>
                        <a:gd name="connsiteX1" fmla="*/ 615555 w 1335921"/>
                        <a:gd name="connsiteY1" fmla="*/ 3999 h 897585"/>
                        <a:gd name="connsiteX2" fmla="*/ 1300164 w 1335921"/>
                        <a:gd name="connsiteY2" fmla="*/ 221927 h 897585"/>
                        <a:gd name="connsiteX3" fmla="*/ 1188247 w 1335921"/>
                        <a:gd name="connsiteY3" fmla="*/ 513588 h 897585"/>
                        <a:gd name="connsiteX4" fmla="*/ 610793 w 1335921"/>
                        <a:gd name="connsiteY4" fmla="*/ 896970 h 897585"/>
                        <a:gd name="connsiteX5" fmla="*/ 1 w 1335921"/>
                        <a:gd name="connsiteY5" fmla="*/ 420719 h 897585"/>
                        <a:gd name="connsiteX0" fmla="*/ 1 w 1334200"/>
                        <a:gd name="connsiteY0" fmla="*/ 420719 h 913023"/>
                        <a:gd name="connsiteX1" fmla="*/ 615555 w 1334200"/>
                        <a:gd name="connsiteY1" fmla="*/ 3999 h 913023"/>
                        <a:gd name="connsiteX2" fmla="*/ 1300164 w 1334200"/>
                        <a:gd name="connsiteY2" fmla="*/ 221927 h 913023"/>
                        <a:gd name="connsiteX3" fmla="*/ 1188247 w 1334200"/>
                        <a:gd name="connsiteY3" fmla="*/ 513588 h 913023"/>
                        <a:gd name="connsiteX4" fmla="*/ 966789 w 1334200"/>
                        <a:gd name="connsiteY4" fmla="*/ 774377 h 913023"/>
                        <a:gd name="connsiteX5" fmla="*/ 610793 w 1334200"/>
                        <a:gd name="connsiteY5" fmla="*/ 896970 h 913023"/>
                        <a:gd name="connsiteX6" fmla="*/ 1 w 1334200"/>
                        <a:gd name="connsiteY6" fmla="*/ 420719 h 913023"/>
                        <a:gd name="connsiteX0" fmla="*/ 22150 w 1356349"/>
                        <a:gd name="connsiteY0" fmla="*/ 419734 h 912038"/>
                        <a:gd name="connsiteX1" fmla="*/ 181694 w 1356349"/>
                        <a:gd name="connsiteY1" fmla="*/ 116167 h 912038"/>
                        <a:gd name="connsiteX2" fmla="*/ 637704 w 1356349"/>
                        <a:gd name="connsiteY2" fmla="*/ 3014 h 912038"/>
                        <a:gd name="connsiteX3" fmla="*/ 1322313 w 1356349"/>
                        <a:gd name="connsiteY3" fmla="*/ 220942 h 912038"/>
                        <a:gd name="connsiteX4" fmla="*/ 1210396 w 1356349"/>
                        <a:gd name="connsiteY4" fmla="*/ 512603 h 912038"/>
                        <a:gd name="connsiteX5" fmla="*/ 988938 w 1356349"/>
                        <a:gd name="connsiteY5" fmla="*/ 773392 h 912038"/>
                        <a:gd name="connsiteX6" fmla="*/ 632942 w 1356349"/>
                        <a:gd name="connsiteY6" fmla="*/ 895985 h 912038"/>
                        <a:gd name="connsiteX7" fmla="*/ 22150 w 1356349"/>
                        <a:gd name="connsiteY7" fmla="*/ 419734 h 912038"/>
                        <a:gd name="connsiteX0" fmla="*/ 16999 w 1351198"/>
                        <a:gd name="connsiteY0" fmla="*/ 419734 h 912038"/>
                        <a:gd name="connsiteX1" fmla="*/ 176543 w 1351198"/>
                        <a:gd name="connsiteY1" fmla="*/ 116167 h 912038"/>
                        <a:gd name="connsiteX2" fmla="*/ 632553 w 1351198"/>
                        <a:gd name="connsiteY2" fmla="*/ 3014 h 912038"/>
                        <a:gd name="connsiteX3" fmla="*/ 1317162 w 1351198"/>
                        <a:gd name="connsiteY3" fmla="*/ 220942 h 912038"/>
                        <a:gd name="connsiteX4" fmla="*/ 1205245 w 1351198"/>
                        <a:gd name="connsiteY4" fmla="*/ 512603 h 912038"/>
                        <a:gd name="connsiteX5" fmla="*/ 983787 w 1351198"/>
                        <a:gd name="connsiteY5" fmla="*/ 773392 h 912038"/>
                        <a:gd name="connsiteX6" fmla="*/ 627791 w 1351198"/>
                        <a:gd name="connsiteY6" fmla="*/ 895985 h 912038"/>
                        <a:gd name="connsiteX7" fmla="*/ 16999 w 1351198"/>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183 h 911487"/>
                        <a:gd name="connsiteX1" fmla="*/ 92963 w 1336675"/>
                        <a:gd name="connsiteY1" fmla="*/ 122759 h 911487"/>
                        <a:gd name="connsiteX2" fmla="*/ 618030 w 1336675"/>
                        <a:gd name="connsiteY2" fmla="*/ 2463 h 911487"/>
                        <a:gd name="connsiteX3" fmla="*/ 1302639 w 1336675"/>
                        <a:gd name="connsiteY3" fmla="*/ 220391 h 911487"/>
                        <a:gd name="connsiteX4" fmla="*/ 1190722 w 1336675"/>
                        <a:gd name="connsiteY4" fmla="*/ 512052 h 911487"/>
                        <a:gd name="connsiteX5" fmla="*/ 969264 w 1336675"/>
                        <a:gd name="connsiteY5" fmla="*/ 772841 h 911487"/>
                        <a:gd name="connsiteX6" fmla="*/ 613268 w 1336675"/>
                        <a:gd name="connsiteY6" fmla="*/ 895434 h 911487"/>
                        <a:gd name="connsiteX7" fmla="*/ 2476 w 1336675"/>
                        <a:gd name="connsiteY7" fmla="*/ 419183 h 911487"/>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0 w 1308005"/>
                        <a:gd name="connsiteY0" fmla="*/ 412039 h 911934"/>
                        <a:gd name="connsiteX1" fmla="*/ 64293 w 1308005"/>
                        <a:gd name="connsiteY1" fmla="*/ 122759 h 911934"/>
                        <a:gd name="connsiteX2" fmla="*/ 589360 w 1308005"/>
                        <a:gd name="connsiteY2" fmla="*/ 2463 h 911934"/>
                        <a:gd name="connsiteX3" fmla="*/ 1273969 w 1308005"/>
                        <a:gd name="connsiteY3" fmla="*/ 220391 h 911934"/>
                        <a:gd name="connsiteX4" fmla="*/ 1162052 w 1308005"/>
                        <a:gd name="connsiteY4" fmla="*/ 512052 h 911934"/>
                        <a:gd name="connsiteX5" fmla="*/ 940594 w 1308005"/>
                        <a:gd name="connsiteY5" fmla="*/ 772841 h 911934"/>
                        <a:gd name="connsiteX6" fmla="*/ 584598 w 1308005"/>
                        <a:gd name="connsiteY6" fmla="*/ 895434 h 911934"/>
                        <a:gd name="connsiteX7" fmla="*/ 0 w 1308005"/>
                        <a:gd name="connsiteY7" fmla="*/ 412039 h 911934"/>
                        <a:gd name="connsiteX0" fmla="*/ 15349 w 1256679"/>
                        <a:gd name="connsiteY0" fmla="*/ 412039 h 911934"/>
                        <a:gd name="connsiteX1" fmla="*/ 12967 w 1256679"/>
                        <a:gd name="connsiteY1" fmla="*/ 122759 h 911934"/>
                        <a:gd name="connsiteX2" fmla="*/ 538034 w 1256679"/>
                        <a:gd name="connsiteY2" fmla="*/ 2463 h 911934"/>
                        <a:gd name="connsiteX3" fmla="*/ 1222643 w 1256679"/>
                        <a:gd name="connsiteY3" fmla="*/ 220391 h 911934"/>
                        <a:gd name="connsiteX4" fmla="*/ 1110726 w 1256679"/>
                        <a:gd name="connsiteY4" fmla="*/ 512052 h 911934"/>
                        <a:gd name="connsiteX5" fmla="*/ 889268 w 1256679"/>
                        <a:gd name="connsiteY5" fmla="*/ 772841 h 911934"/>
                        <a:gd name="connsiteX6" fmla="*/ 533272 w 1256679"/>
                        <a:gd name="connsiteY6" fmla="*/ 895434 h 911934"/>
                        <a:gd name="connsiteX7" fmla="*/ 15349 w 1256679"/>
                        <a:gd name="connsiteY7" fmla="*/ 412039 h 911934"/>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897644"/>
                        <a:gd name="connsiteX1" fmla="*/ 69056 w 1312768"/>
                        <a:gd name="connsiteY1" fmla="*/ 122759 h 897644"/>
                        <a:gd name="connsiteX2" fmla="*/ 594123 w 1312768"/>
                        <a:gd name="connsiteY2" fmla="*/ 2463 h 897644"/>
                        <a:gd name="connsiteX3" fmla="*/ 1278732 w 1312768"/>
                        <a:gd name="connsiteY3" fmla="*/ 220391 h 897644"/>
                        <a:gd name="connsiteX4" fmla="*/ 1166815 w 1312768"/>
                        <a:gd name="connsiteY4" fmla="*/ 512052 h 897644"/>
                        <a:gd name="connsiteX5" fmla="*/ 945357 w 1312768"/>
                        <a:gd name="connsiteY5" fmla="*/ 772841 h 897644"/>
                        <a:gd name="connsiteX6" fmla="*/ 589361 w 1312768"/>
                        <a:gd name="connsiteY6" fmla="*/ 895434 h 897644"/>
                        <a:gd name="connsiteX7" fmla="*/ 0 w 1312768"/>
                        <a:gd name="connsiteY7" fmla="*/ 447758 h 897644"/>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89361 w 1312768"/>
                        <a:gd name="connsiteY6" fmla="*/ 895434 h 910082"/>
                        <a:gd name="connsiteX7" fmla="*/ 0 w 1312768"/>
                        <a:gd name="connsiteY7" fmla="*/ 447758 h 910082"/>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46499 w 1312768"/>
                        <a:gd name="connsiteY6" fmla="*/ 895434 h 910082"/>
                        <a:gd name="connsiteX7" fmla="*/ 0 w 1312768"/>
                        <a:gd name="connsiteY7" fmla="*/ 447758 h 910082"/>
                        <a:gd name="connsiteX0" fmla="*/ 0 w 1316483"/>
                        <a:gd name="connsiteY0" fmla="*/ 447758 h 910082"/>
                        <a:gd name="connsiteX1" fmla="*/ 69056 w 1316483"/>
                        <a:gd name="connsiteY1" fmla="*/ 122759 h 910082"/>
                        <a:gd name="connsiteX2" fmla="*/ 594123 w 1316483"/>
                        <a:gd name="connsiteY2" fmla="*/ 2463 h 910082"/>
                        <a:gd name="connsiteX3" fmla="*/ 1278732 w 1316483"/>
                        <a:gd name="connsiteY3" fmla="*/ 220391 h 910082"/>
                        <a:gd name="connsiteX4" fmla="*/ 1190627 w 1316483"/>
                        <a:gd name="connsiteY4" fmla="*/ 521577 h 910082"/>
                        <a:gd name="connsiteX5" fmla="*/ 954882 w 1316483"/>
                        <a:gd name="connsiteY5" fmla="*/ 775222 h 910082"/>
                        <a:gd name="connsiteX6" fmla="*/ 546499 w 1316483"/>
                        <a:gd name="connsiteY6" fmla="*/ 895434 h 910082"/>
                        <a:gd name="connsiteX7" fmla="*/ 0 w 1316483"/>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03193"/>
                        <a:gd name="connsiteY0" fmla="*/ 447758 h 910082"/>
                        <a:gd name="connsiteX1" fmla="*/ 69056 w 1303193"/>
                        <a:gd name="connsiteY1" fmla="*/ 122759 h 910082"/>
                        <a:gd name="connsiteX2" fmla="*/ 594123 w 1303193"/>
                        <a:gd name="connsiteY2" fmla="*/ 2463 h 910082"/>
                        <a:gd name="connsiteX3" fmla="*/ 1278732 w 1303193"/>
                        <a:gd name="connsiteY3" fmla="*/ 220391 h 910082"/>
                        <a:gd name="connsiteX4" fmla="*/ 1190627 w 1303193"/>
                        <a:gd name="connsiteY4" fmla="*/ 521577 h 910082"/>
                        <a:gd name="connsiteX5" fmla="*/ 954882 w 1303193"/>
                        <a:gd name="connsiteY5" fmla="*/ 775222 h 910082"/>
                        <a:gd name="connsiteX6" fmla="*/ 546499 w 1303193"/>
                        <a:gd name="connsiteY6" fmla="*/ 895434 h 910082"/>
                        <a:gd name="connsiteX7" fmla="*/ 0 w 1303193"/>
                        <a:gd name="connsiteY7" fmla="*/ 447758 h 910082"/>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5679"/>
                        <a:gd name="connsiteY0" fmla="*/ 429425 h 891749"/>
                        <a:gd name="connsiteX1" fmla="*/ 69056 w 1305679"/>
                        <a:gd name="connsiteY1" fmla="*/ 104426 h 891749"/>
                        <a:gd name="connsiteX2" fmla="*/ 598885 w 1305679"/>
                        <a:gd name="connsiteY2" fmla="*/ 3180 h 891749"/>
                        <a:gd name="connsiteX3" fmla="*/ 1278732 w 1305679"/>
                        <a:gd name="connsiteY3" fmla="*/ 202058 h 891749"/>
                        <a:gd name="connsiteX4" fmla="*/ 1190627 w 1305679"/>
                        <a:gd name="connsiteY4" fmla="*/ 503244 h 891749"/>
                        <a:gd name="connsiteX5" fmla="*/ 954882 w 1305679"/>
                        <a:gd name="connsiteY5" fmla="*/ 756889 h 891749"/>
                        <a:gd name="connsiteX6" fmla="*/ 546499 w 1305679"/>
                        <a:gd name="connsiteY6" fmla="*/ 877101 h 891749"/>
                        <a:gd name="connsiteX7" fmla="*/ 0 w 1305679"/>
                        <a:gd name="connsiteY7" fmla="*/ 429425 h 891749"/>
                        <a:gd name="connsiteX0" fmla="*/ 0 w 1303483"/>
                        <a:gd name="connsiteY0" fmla="*/ 429425 h 891749"/>
                        <a:gd name="connsiteX1" fmla="*/ 69056 w 1303483"/>
                        <a:gd name="connsiteY1" fmla="*/ 104426 h 891749"/>
                        <a:gd name="connsiteX2" fmla="*/ 598885 w 1303483"/>
                        <a:gd name="connsiteY2" fmla="*/ 3180 h 891749"/>
                        <a:gd name="connsiteX3" fmla="*/ 1278732 w 1303483"/>
                        <a:gd name="connsiteY3" fmla="*/ 202058 h 891749"/>
                        <a:gd name="connsiteX4" fmla="*/ 1190627 w 1303483"/>
                        <a:gd name="connsiteY4" fmla="*/ 503244 h 891749"/>
                        <a:gd name="connsiteX5" fmla="*/ 954882 w 1303483"/>
                        <a:gd name="connsiteY5" fmla="*/ 756889 h 891749"/>
                        <a:gd name="connsiteX6" fmla="*/ 546499 w 1303483"/>
                        <a:gd name="connsiteY6" fmla="*/ 877101 h 891749"/>
                        <a:gd name="connsiteX7" fmla="*/ 0 w 1303483"/>
                        <a:gd name="connsiteY7" fmla="*/ 429425 h 891749"/>
                        <a:gd name="connsiteX0" fmla="*/ 0 w 1301412"/>
                        <a:gd name="connsiteY0" fmla="*/ 429425 h 891749"/>
                        <a:gd name="connsiteX1" fmla="*/ 69056 w 1301412"/>
                        <a:gd name="connsiteY1" fmla="*/ 104426 h 891749"/>
                        <a:gd name="connsiteX2" fmla="*/ 598885 w 1301412"/>
                        <a:gd name="connsiteY2" fmla="*/ 3180 h 891749"/>
                        <a:gd name="connsiteX3" fmla="*/ 1278732 w 1301412"/>
                        <a:gd name="connsiteY3" fmla="*/ 202058 h 891749"/>
                        <a:gd name="connsiteX4" fmla="*/ 1173958 w 1301412"/>
                        <a:gd name="connsiteY4" fmla="*/ 538962 h 891749"/>
                        <a:gd name="connsiteX5" fmla="*/ 954882 w 1301412"/>
                        <a:gd name="connsiteY5" fmla="*/ 756889 h 891749"/>
                        <a:gd name="connsiteX6" fmla="*/ 546499 w 1301412"/>
                        <a:gd name="connsiteY6" fmla="*/ 877101 h 891749"/>
                        <a:gd name="connsiteX7" fmla="*/ 0 w 1301412"/>
                        <a:gd name="connsiteY7" fmla="*/ 429425 h 891749"/>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143"/>
                        <a:gd name="connsiteY0" fmla="*/ 429425 h 891955"/>
                        <a:gd name="connsiteX1" fmla="*/ 69056 w 1301143"/>
                        <a:gd name="connsiteY1" fmla="*/ 104426 h 891955"/>
                        <a:gd name="connsiteX2" fmla="*/ 598885 w 1301143"/>
                        <a:gd name="connsiteY2" fmla="*/ 3180 h 891955"/>
                        <a:gd name="connsiteX3" fmla="*/ 1278732 w 1301143"/>
                        <a:gd name="connsiteY3" fmla="*/ 202058 h 891955"/>
                        <a:gd name="connsiteX4" fmla="*/ 1171576 w 1301143"/>
                        <a:gd name="connsiteY4" fmla="*/ 531818 h 891955"/>
                        <a:gd name="connsiteX5" fmla="*/ 954882 w 1301143"/>
                        <a:gd name="connsiteY5" fmla="*/ 756889 h 891955"/>
                        <a:gd name="connsiteX6" fmla="*/ 546499 w 1301143"/>
                        <a:gd name="connsiteY6" fmla="*/ 877101 h 891955"/>
                        <a:gd name="connsiteX7" fmla="*/ 0 w 1301143"/>
                        <a:gd name="connsiteY7" fmla="*/ 429425 h 891955"/>
                        <a:gd name="connsiteX0" fmla="*/ 0 w 1302159"/>
                        <a:gd name="connsiteY0" fmla="*/ 429425 h 891955"/>
                        <a:gd name="connsiteX1" fmla="*/ 69056 w 1302159"/>
                        <a:gd name="connsiteY1" fmla="*/ 104426 h 891955"/>
                        <a:gd name="connsiteX2" fmla="*/ 598885 w 1302159"/>
                        <a:gd name="connsiteY2" fmla="*/ 3180 h 891955"/>
                        <a:gd name="connsiteX3" fmla="*/ 1278732 w 1302159"/>
                        <a:gd name="connsiteY3" fmla="*/ 202058 h 891955"/>
                        <a:gd name="connsiteX4" fmla="*/ 1171576 w 1302159"/>
                        <a:gd name="connsiteY4" fmla="*/ 531818 h 891955"/>
                        <a:gd name="connsiteX5" fmla="*/ 954882 w 1302159"/>
                        <a:gd name="connsiteY5" fmla="*/ 756889 h 891955"/>
                        <a:gd name="connsiteX6" fmla="*/ 546499 w 1302159"/>
                        <a:gd name="connsiteY6" fmla="*/ 877101 h 891955"/>
                        <a:gd name="connsiteX7" fmla="*/ 0 w 1302159"/>
                        <a:gd name="connsiteY7" fmla="*/ 429425 h 891955"/>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6607 h 891667"/>
                        <a:gd name="connsiteX1" fmla="*/ 54768 w 1280727"/>
                        <a:gd name="connsiteY1" fmla="*/ 108751 h 891667"/>
                        <a:gd name="connsiteX2" fmla="*/ 577453 w 1280727"/>
                        <a:gd name="connsiteY2" fmla="*/ 2743 h 891667"/>
                        <a:gd name="connsiteX3" fmla="*/ 1257300 w 1280727"/>
                        <a:gd name="connsiteY3" fmla="*/ 201621 h 891667"/>
                        <a:gd name="connsiteX4" fmla="*/ 1150144 w 1280727"/>
                        <a:gd name="connsiteY4" fmla="*/ 531381 h 891667"/>
                        <a:gd name="connsiteX5" fmla="*/ 933450 w 1280727"/>
                        <a:gd name="connsiteY5" fmla="*/ 756452 h 891667"/>
                        <a:gd name="connsiteX6" fmla="*/ 525067 w 1280727"/>
                        <a:gd name="connsiteY6" fmla="*/ 876664 h 891667"/>
                        <a:gd name="connsiteX7" fmla="*/ 0 w 1280727"/>
                        <a:gd name="connsiteY7" fmla="*/ 426607 h 891667"/>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87580"/>
                        <a:gd name="connsiteX1" fmla="*/ 54768 w 1280727"/>
                        <a:gd name="connsiteY1" fmla="*/ 109842 h 887580"/>
                        <a:gd name="connsiteX2" fmla="*/ 577453 w 1280727"/>
                        <a:gd name="connsiteY2" fmla="*/ 3834 h 887580"/>
                        <a:gd name="connsiteX3" fmla="*/ 1257300 w 1280727"/>
                        <a:gd name="connsiteY3" fmla="*/ 202712 h 887580"/>
                        <a:gd name="connsiteX4" fmla="*/ 1150144 w 1280727"/>
                        <a:gd name="connsiteY4" fmla="*/ 532472 h 887580"/>
                        <a:gd name="connsiteX5" fmla="*/ 933450 w 1280727"/>
                        <a:gd name="connsiteY5" fmla="*/ 757543 h 887580"/>
                        <a:gd name="connsiteX6" fmla="*/ 525067 w 1280727"/>
                        <a:gd name="connsiteY6" fmla="*/ 877755 h 887580"/>
                        <a:gd name="connsiteX7" fmla="*/ 0 w 1280727"/>
                        <a:gd name="connsiteY7" fmla="*/ 427698 h 887580"/>
                        <a:gd name="connsiteX0" fmla="*/ 0 w 1273584"/>
                        <a:gd name="connsiteY0" fmla="*/ 427698 h 892758"/>
                        <a:gd name="connsiteX1" fmla="*/ 47625 w 1273584"/>
                        <a:gd name="connsiteY1" fmla="*/ 109842 h 892758"/>
                        <a:gd name="connsiteX2" fmla="*/ 570310 w 1273584"/>
                        <a:gd name="connsiteY2" fmla="*/ 3834 h 892758"/>
                        <a:gd name="connsiteX3" fmla="*/ 1250157 w 1273584"/>
                        <a:gd name="connsiteY3" fmla="*/ 202712 h 892758"/>
                        <a:gd name="connsiteX4" fmla="*/ 1143001 w 1273584"/>
                        <a:gd name="connsiteY4" fmla="*/ 532472 h 892758"/>
                        <a:gd name="connsiteX5" fmla="*/ 926307 w 1273584"/>
                        <a:gd name="connsiteY5" fmla="*/ 757543 h 892758"/>
                        <a:gd name="connsiteX6" fmla="*/ 517924 w 1273584"/>
                        <a:gd name="connsiteY6" fmla="*/ 877755 h 892758"/>
                        <a:gd name="connsiteX7" fmla="*/ 0 w 127358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4245 w 1277829"/>
                        <a:gd name="connsiteY0" fmla="*/ 427125 h 892185"/>
                        <a:gd name="connsiteX1" fmla="*/ 59013 w 1277829"/>
                        <a:gd name="connsiteY1" fmla="*/ 114032 h 892185"/>
                        <a:gd name="connsiteX2" fmla="*/ 574555 w 1277829"/>
                        <a:gd name="connsiteY2" fmla="*/ 3261 h 892185"/>
                        <a:gd name="connsiteX3" fmla="*/ 1254402 w 1277829"/>
                        <a:gd name="connsiteY3" fmla="*/ 202139 h 892185"/>
                        <a:gd name="connsiteX4" fmla="*/ 1147246 w 1277829"/>
                        <a:gd name="connsiteY4" fmla="*/ 531899 h 892185"/>
                        <a:gd name="connsiteX5" fmla="*/ 930552 w 1277829"/>
                        <a:gd name="connsiteY5" fmla="*/ 756970 h 892185"/>
                        <a:gd name="connsiteX6" fmla="*/ 522169 w 1277829"/>
                        <a:gd name="connsiteY6" fmla="*/ 877182 h 892185"/>
                        <a:gd name="connsiteX7" fmla="*/ 4245 w 1277829"/>
                        <a:gd name="connsiteY7" fmla="*/ 427125 h 892185"/>
                        <a:gd name="connsiteX0" fmla="*/ 4245 w 1277829"/>
                        <a:gd name="connsiteY0" fmla="*/ 428314 h 893374"/>
                        <a:gd name="connsiteX1" fmla="*/ 59013 w 1277829"/>
                        <a:gd name="connsiteY1" fmla="*/ 115221 h 893374"/>
                        <a:gd name="connsiteX2" fmla="*/ 574555 w 1277829"/>
                        <a:gd name="connsiteY2" fmla="*/ 4450 h 893374"/>
                        <a:gd name="connsiteX3" fmla="*/ 1254402 w 1277829"/>
                        <a:gd name="connsiteY3" fmla="*/ 203328 h 893374"/>
                        <a:gd name="connsiteX4" fmla="*/ 1147246 w 1277829"/>
                        <a:gd name="connsiteY4" fmla="*/ 533088 h 893374"/>
                        <a:gd name="connsiteX5" fmla="*/ 930552 w 1277829"/>
                        <a:gd name="connsiteY5" fmla="*/ 758159 h 893374"/>
                        <a:gd name="connsiteX6" fmla="*/ 522169 w 1277829"/>
                        <a:gd name="connsiteY6" fmla="*/ 878371 h 893374"/>
                        <a:gd name="connsiteX7" fmla="*/ 4245 w 1277829"/>
                        <a:gd name="connsiteY7" fmla="*/ 428314 h 893374"/>
                        <a:gd name="connsiteX0" fmla="*/ 5834 w 1279418"/>
                        <a:gd name="connsiteY0" fmla="*/ 428314 h 893374"/>
                        <a:gd name="connsiteX1" fmla="*/ 60602 w 1279418"/>
                        <a:gd name="connsiteY1" fmla="*/ 115221 h 893374"/>
                        <a:gd name="connsiteX2" fmla="*/ 576144 w 1279418"/>
                        <a:gd name="connsiteY2" fmla="*/ 4450 h 893374"/>
                        <a:gd name="connsiteX3" fmla="*/ 1255991 w 1279418"/>
                        <a:gd name="connsiteY3" fmla="*/ 203328 h 893374"/>
                        <a:gd name="connsiteX4" fmla="*/ 1148835 w 1279418"/>
                        <a:gd name="connsiteY4" fmla="*/ 533088 h 893374"/>
                        <a:gd name="connsiteX5" fmla="*/ 932141 w 1279418"/>
                        <a:gd name="connsiteY5" fmla="*/ 758159 h 893374"/>
                        <a:gd name="connsiteX6" fmla="*/ 523758 w 1279418"/>
                        <a:gd name="connsiteY6" fmla="*/ 878371 h 893374"/>
                        <a:gd name="connsiteX7" fmla="*/ 5834 w 1279418"/>
                        <a:gd name="connsiteY7" fmla="*/ 428314 h 893374"/>
                        <a:gd name="connsiteX0" fmla="*/ 5834 w 1279418"/>
                        <a:gd name="connsiteY0" fmla="*/ 428314 h 868075"/>
                        <a:gd name="connsiteX1" fmla="*/ 60602 w 1279418"/>
                        <a:gd name="connsiteY1" fmla="*/ 115221 h 868075"/>
                        <a:gd name="connsiteX2" fmla="*/ 576144 w 1279418"/>
                        <a:gd name="connsiteY2" fmla="*/ 4450 h 868075"/>
                        <a:gd name="connsiteX3" fmla="*/ 1255991 w 1279418"/>
                        <a:gd name="connsiteY3" fmla="*/ 203328 h 868075"/>
                        <a:gd name="connsiteX4" fmla="*/ 1148835 w 1279418"/>
                        <a:gd name="connsiteY4" fmla="*/ 533088 h 868075"/>
                        <a:gd name="connsiteX5" fmla="*/ 932141 w 1279418"/>
                        <a:gd name="connsiteY5" fmla="*/ 758159 h 868075"/>
                        <a:gd name="connsiteX6" fmla="*/ 425333 w 1279418"/>
                        <a:gd name="connsiteY6" fmla="*/ 849796 h 868075"/>
                        <a:gd name="connsiteX7" fmla="*/ 5834 w 1279418"/>
                        <a:gd name="connsiteY7" fmla="*/ 428314 h 868075"/>
                        <a:gd name="connsiteX0" fmla="*/ 5834 w 1279418"/>
                        <a:gd name="connsiteY0" fmla="*/ 428314 h 868075"/>
                        <a:gd name="connsiteX1" fmla="*/ 60602 w 1279418"/>
                        <a:gd name="connsiteY1" fmla="*/ 115221 h 868075"/>
                        <a:gd name="connsiteX2" fmla="*/ 576144 w 1279418"/>
                        <a:gd name="connsiteY2" fmla="*/ 4450 h 868075"/>
                        <a:gd name="connsiteX3" fmla="*/ 1255991 w 1279418"/>
                        <a:gd name="connsiteY3" fmla="*/ 203328 h 868075"/>
                        <a:gd name="connsiteX4" fmla="*/ 1148835 w 1279418"/>
                        <a:gd name="connsiteY4" fmla="*/ 533088 h 868075"/>
                        <a:gd name="connsiteX5" fmla="*/ 932141 w 1279418"/>
                        <a:gd name="connsiteY5" fmla="*/ 758159 h 868075"/>
                        <a:gd name="connsiteX6" fmla="*/ 425333 w 1279418"/>
                        <a:gd name="connsiteY6" fmla="*/ 849796 h 868075"/>
                        <a:gd name="connsiteX7" fmla="*/ 5834 w 1279418"/>
                        <a:gd name="connsiteY7" fmla="*/ 428314 h 868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9418" h="868075">
                          <a:moveTo>
                            <a:pt x="5834" y="428314"/>
                          </a:moveTo>
                          <a:cubicBezTo>
                            <a:pt x="-7462" y="267387"/>
                            <a:pt x="-1510" y="194199"/>
                            <a:pt x="60602" y="115221"/>
                          </a:cubicBezTo>
                          <a:cubicBezTo>
                            <a:pt x="158431" y="7667"/>
                            <a:pt x="376913" y="-10234"/>
                            <a:pt x="576144" y="4450"/>
                          </a:cubicBezTo>
                          <a:cubicBezTo>
                            <a:pt x="775375" y="19134"/>
                            <a:pt x="1153399" y="133875"/>
                            <a:pt x="1255991" y="203328"/>
                          </a:cubicBezTo>
                          <a:cubicBezTo>
                            <a:pt x="1332390" y="298975"/>
                            <a:pt x="1202016" y="437044"/>
                            <a:pt x="1148835" y="533088"/>
                          </a:cubicBezTo>
                          <a:cubicBezTo>
                            <a:pt x="1086128" y="621988"/>
                            <a:pt x="1028383" y="682356"/>
                            <a:pt x="932141" y="758159"/>
                          </a:cubicBezTo>
                          <a:cubicBezTo>
                            <a:pt x="847805" y="824437"/>
                            <a:pt x="579717" y="904770"/>
                            <a:pt x="425333" y="849796"/>
                          </a:cubicBezTo>
                          <a:cubicBezTo>
                            <a:pt x="270949" y="794822"/>
                            <a:pt x="50086" y="694015"/>
                            <a:pt x="5834" y="428314"/>
                          </a:cubicBezTo>
                          <a:close/>
                        </a:path>
                      </a:pathLst>
                    </a:custGeom>
                    <a:gradFill flip="none" rotWithShape="1">
                      <a:gsLst>
                        <a:gs pos="45000">
                          <a:sysClr val="windowText" lastClr="000000"/>
                        </a:gs>
                        <a:gs pos="66000">
                          <a:sysClr val="windowText" lastClr="000000"/>
                        </a:gs>
                        <a:gs pos="56000">
                          <a:srgbClr val="525F79"/>
                        </a:gs>
                      </a:gsLst>
                      <a:lin ang="19200000" scaled="0"/>
                      <a:tileRect/>
                    </a:gradFill>
                    <a:ln w="12700" cap="flat" cmpd="sng" algn="ctr">
                      <a:no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7" name="Oval 9">
                      <a:extLst>
                        <a:ext uri="{FF2B5EF4-FFF2-40B4-BE49-F238E27FC236}">
                          <a16:creationId xmlns:a16="http://schemas.microsoft.com/office/drawing/2014/main" id="{9711ADF7-9214-426A-8B62-2CFC47155334}"/>
                        </a:ext>
                      </a:extLst>
                    </p:cNvPr>
                    <p:cNvSpPr/>
                    <p:nvPr/>
                  </p:nvSpPr>
                  <p:spPr>
                    <a:xfrm rot="21536794">
                      <a:off x="2556159" y="3506663"/>
                      <a:ext cx="533400" cy="411147"/>
                    </a:xfrm>
                    <a:custGeom>
                      <a:avLst/>
                      <a:gdLst>
                        <a:gd name="connsiteX0" fmla="*/ 0 w 1231107"/>
                        <a:gd name="connsiteY0" fmla="*/ 416720 h 833439"/>
                        <a:gd name="connsiteX1" fmla="*/ 615554 w 1231107"/>
                        <a:gd name="connsiteY1" fmla="*/ 0 h 833439"/>
                        <a:gd name="connsiteX2" fmla="*/ 1231108 w 1231107"/>
                        <a:gd name="connsiteY2" fmla="*/ 416720 h 833439"/>
                        <a:gd name="connsiteX3" fmla="*/ 615554 w 1231107"/>
                        <a:gd name="connsiteY3" fmla="*/ 833440 h 833439"/>
                        <a:gd name="connsiteX4" fmla="*/ 0 w 1231107"/>
                        <a:gd name="connsiteY4" fmla="*/ 416720 h 833439"/>
                        <a:gd name="connsiteX0" fmla="*/ 0 w 1343892"/>
                        <a:gd name="connsiteY0" fmla="*/ 420719 h 837439"/>
                        <a:gd name="connsiteX1" fmla="*/ 615554 w 1343892"/>
                        <a:gd name="connsiteY1" fmla="*/ 3999 h 837439"/>
                        <a:gd name="connsiteX2" fmla="*/ 1300163 w 1343892"/>
                        <a:gd name="connsiteY2" fmla="*/ 221927 h 837439"/>
                        <a:gd name="connsiteX3" fmla="*/ 1231108 w 1343892"/>
                        <a:gd name="connsiteY3" fmla="*/ 420719 h 837439"/>
                        <a:gd name="connsiteX4" fmla="*/ 615554 w 1343892"/>
                        <a:gd name="connsiteY4" fmla="*/ 837439 h 837439"/>
                        <a:gd name="connsiteX5" fmla="*/ 0 w 1343892"/>
                        <a:gd name="connsiteY5" fmla="*/ 420719 h 837439"/>
                        <a:gd name="connsiteX0" fmla="*/ 0 w 1335920"/>
                        <a:gd name="connsiteY0" fmla="*/ 420719 h 838211"/>
                        <a:gd name="connsiteX1" fmla="*/ 615554 w 1335920"/>
                        <a:gd name="connsiteY1" fmla="*/ 3999 h 838211"/>
                        <a:gd name="connsiteX2" fmla="*/ 1300163 w 1335920"/>
                        <a:gd name="connsiteY2" fmla="*/ 221927 h 838211"/>
                        <a:gd name="connsiteX3" fmla="*/ 1188246 w 1335920"/>
                        <a:gd name="connsiteY3" fmla="*/ 513588 h 838211"/>
                        <a:gd name="connsiteX4" fmla="*/ 615554 w 1335920"/>
                        <a:gd name="connsiteY4" fmla="*/ 837439 h 838211"/>
                        <a:gd name="connsiteX5" fmla="*/ 0 w 1335920"/>
                        <a:gd name="connsiteY5" fmla="*/ 420719 h 838211"/>
                        <a:gd name="connsiteX0" fmla="*/ 1 w 1335921"/>
                        <a:gd name="connsiteY0" fmla="*/ 420719 h 897585"/>
                        <a:gd name="connsiteX1" fmla="*/ 615555 w 1335921"/>
                        <a:gd name="connsiteY1" fmla="*/ 3999 h 897585"/>
                        <a:gd name="connsiteX2" fmla="*/ 1300164 w 1335921"/>
                        <a:gd name="connsiteY2" fmla="*/ 221927 h 897585"/>
                        <a:gd name="connsiteX3" fmla="*/ 1188247 w 1335921"/>
                        <a:gd name="connsiteY3" fmla="*/ 513588 h 897585"/>
                        <a:gd name="connsiteX4" fmla="*/ 610793 w 1335921"/>
                        <a:gd name="connsiteY4" fmla="*/ 896970 h 897585"/>
                        <a:gd name="connsiteX5" fmla="*/ 1 w 1335921"/>
                        <a:gd name="connsiteY5" fmla="*/ 420719 h 897585"/>
                        <a:gd name="connsiteX0" fmla="*/ 1 w 1334200"/>
                        <a:gd name="connsiteY0" fmla="*/ 420719 h 913023"/>
                        <a:gd name="connsiteX1" fmla="*/ 615555 w 1334200"/>
                        <a:gd name="connsiteY1" fmla="*/ 3999 h 913023"/>
                        <a:gd name="connsiteX2" fmla="*/ 1300164 w 1334200"/>
                        <a:gd name="connsiteY2" fmla="*/ 221927 h 913023"/>
                        <a:gd name="connsiteX3" fmla="*/ 1188247 w 1334200"/>
                        <a:gd name="connsiteY3" fmla="*/ 513588 h 913023"/>
                        <a:gd name="connsiteX4" fmla="*/ 966789 w 1334200"/>
                        <a:gd name="connsiteY4" fmla="*/ 774377 h 913023"/>
                        <a:gd name="connsiteX5" fmla="*/ 610793 w 1334200"/>
                        <a:gd name="connsiteY5" fmla="*/ 896970 h 913023"/>
                        <a:gd name="connsiteX6" fmla="*/ 1 w 1334200"/>
                        <a:gd name="connsiteY6" fmla="*/ 420719 h 913023"/>
                        <a:gd name="connsiteX0" fmla="*/ 22150 w 1356349"/>
                        <a:gd name="connsiteY0" fmla="*/ 419734 h 912038"/>
                        <a:gd name="connsiteX1" fmla="*/ 181694 w 1356349"/>
                        <a:gd name="connsiteY1" fmla="*/ 116167 h 912038"/>
                        <a:gd name="connsiteX2" fmla="*/ 637704 w 1356349"/>
                        <a:gd name="connsiteY2" fmla="*/ 3014 h 912038"/>
                        <a:gd name="connsiteX3" fmla="*/ 1322313 w 1356349"/>
                        <a:gd name="connsiteY3" fmla="*/ 220942 h 912038"/>
                        <a:gd name="connsiteX4" fmla="*/ 1210396 w 1356349"/>
                        <a:gd name="connsiteY4" fmla="*/ 512603 h 912038"/>
                        <a:gd name="connsiteX5" fmla="*/ 988938 w 1356349"/>
                        <a:gd name="connsiteY5" fmla="*/ 773392 h 912038"/>
                        <a:gd name="connsiteX6" fmla="*/ 632942 w 1356349"/>
                        <a:gd name="connsiteY6" fmla="*/ 895985 h 912038"/>
                        <a:gd name="connsiteX7" fmla="*/ 22150 w 1356349"/>
                        <a:gd name="connsiteY7" fmla="*/ 419734 h 912038"/>
                        <a:gd name="connsiteX0" fmla="*/ 16999 w 1351198"/>
                        <a:gd name="connsiteY0" fmla="*/ 419734 h 912038"/>
                        <a:gd name="connsiteX1" fmla="*/ 176543 w 1351198"/>
                        <a:gd name="connsiteY1" fmla="*/ 116167 h 912038"/>
                        <a:gd name="connsiteX2" fmla="*/ 632553 w 1351198"/>
                        <a:gd name="connsiteY2" fmla="*/ 3014 h 912038"/>
                        <a:gd name="connsiteX3" fmla="*/ 1317162 w 1351198"/>
                        <a:gd name="connsiteY3" fmla="*/ 220942 h 912038"/>
                        <a:gd name="connsiteX4" fmla="*/ 1205245 w 1351198"/>
                        <a:gd name="connsiteY4" fmla="*/ 512603 h 912038"/>
                        <a:gd name="connsiteX5" fmla="*/ 983787 w 1351198"/>
                        <a:gd name="connsiteY5" fmla="*/ 773392 h 912038"/>
                        <a:gd name="connsiteX6" fmla="*/ 627791 w 1351198"/>
                        <a:gd name="connsiteY6" fmla="*/ 895985 h 912038"/>
                        <a:gd name="connsiteX7" fmla="*/ 16999 w 1351198"/>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183 h 911487"/>
                        <a:gd name="connsiteX1" fmla="*/ 92963 w 1336675"/>
                        <a:gd name="connsiteY1" fmla="*/ 122759 h 911487"/>
                        <a:gd name="connsiteX2" fmla="*/ 618030 w 1336675"/>
                        <a:gd name="connsiteY2" fmla="*/ 2463 h 911487"/>
                        <a:gd name="connsiteX3" fmla="*/ 1302639 w 1336675"/>
                        <a:gd name="connsiteY3" fmla="*/ 220391 h 911487"/>
                        <a:gd name="connsiteX4" fmla="*/ 1190722 w 1336675"/>
                        <a:gd name="connsiteY4" fmla="*/ 512052 h 911487"/>
                        <a:gd name="connsiteX5" fmla="*/ 969264 w 1336675"/>
                        <a:gd name="connsiteY5" fmla="*/ 772841 h 911487"/>
                        <a:gd name="connsiteX6" fmla="*/ 613268 w 1336675"/>
                        <a:gd name="connsiteY6" fmla="*/ 895434 h 911487"/>
                        <a:gd name="connsiteX7" fmla="*/ 2476 w 1336675"/>
                        <a:gd name="connsiteY7" fmla="*/ 419183 h 911487"/>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0 w 1308005"/>
                        <a:gd name="connsiteY0" fmla="*/ 412039 h 911934"/>
                        <a:gd name="connsiteX1" fmla="*/ 64293 w 1308005"/>
                        <a:gd name="connsiteY1" fmla="*/ 122759 h 911934"/>
                        <a:gd name="connsiteX2" fmla="*/ 589360 w 1308005"/>
                        <a:gd name="connsiteY2" fmla="*/ 2463 h 911934"/>
                        <a:gd name="connsiteX3" fmla="*/ 1273969 w 1308005"/>
                        <a:gd name="connsiteY3" fmla="*/ 220391 h 911934"/>
                        <a:gd name="connsiteX4" fmla="*/ 1162052 w 1308005"/>
                        <a:gd name="connsiteY4" fmla="*/ 512052 h 911934"/>
                        <a:gd name="connsiteX5" fmla="*/ 940594 w 1308005"/>
                        <a:gd name="connsiteY5" fmla="*/ 772841 h 911934"/>
                        <a:gd name="connsiteX6" fmla="*/ 584598 w 1308005"/>
                        <a:gd name="connsiteY6" fmla="*/ 895434 h 911934"/>
                        <a:gd name="connsiteX7" fmla="*/ 0 w 1308005"/>
                        <a:gd name="connsiteY7" fmla="*/ 412039 h 911934"/>
                        <a:gd name="connsiteX0" fmla="*/ 15349 w 1256679"/>
                        <a:gd name="connsiteY0" fmla="*/ 412039 h 911934"/>
                        <a:gd name="connsiteX1" fmla="*/ 12967 w 1256679"/>
                        <a:gd name="connsiteY1" fmla="*/ 122759 h 911934"/>
                        <a:gd name="connsiteX2" fmla="*/ 538034 w 1256679"/>
                        <a:gd name="connsiteY2" fmla="*/ 2463 h 911934"/>
                        <a:gd name="connsiteX3" fmla="*/ 1222643 w 1256679"/>
                        <a:gd name="connsiteY3" fmla="*/ 220391 h 911934"/>
                        <a:gd name="connsiteX4" fmla="*/ 1110726 w 1256679"/>
                        <a:gd name="connsiteY4" fmla="*/ 512052 h 911934"/>
                        <a:gd name="connsiteX5" fmla="*/ 889268 w 1256679"/>
                        <a:gd name="connsiteY5" fmla="*/ 772841 h 911934"/>
                        <a:gd name="connsiteX6" fmla="*/ 533272 w 1256679"/>
                        <a:gd name="connsiteY6" fmla="*/ 895434 h 911934"/>
                        <a:gd name="connsiteX7" fmla="*/ 15349 w 1256679"/>
                        <a:gd name="connsiteY7" fmla="*/ 412039 h 911934"/>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897644"/>
                        <a:gd name="connsiteX1" fmla="*/ 69056 w 1312768"/>
                        <a:gd name="connsiteY1" fmla="*/ 122759 h 897644"/>
                        <a:gd name="connsiteX2" fmla="*/ 594123 w 1312768"/>
                        <a:gd name="connsiteY2" fmla="*/ 2463 h 897644"/>
                        <a:gd name="connsiteX3" fmla="*/ 1278732 w 1312768"/>
                        <a:gd name="connsiteY3" fmla="*/ 220391 h 897644"/>
                        <a:gd name="connsiteX4" fmla="*/ 1166815 w 1312768"/>
                        <a:gd name="connsiteY4" fmla="*/ 512052 h 897644"/>
                        <a:gd name="connsiteX5" fmla="*/ 945357 w 1312768"/>
                        <a:gd name="connsiteY5" fmla="*/ 772841 h 897644"/>
                        <a:gd name="connsiteX6" fmla="*/ 589361 w 1312768"/>
                        <a:gd name="connsiteY6" fmla="*/ 895434 h 897644"/>
                        <a:gd name="connsiteX7" fmla="*/ 0 w 1312768"/>
                        <a:gd name="connsiteY7" fmla="*/ 447758 h 897644"/>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89361 w 1312768"/>
                        <a:gd name="connsiteY6" fmla="*/ 895434 h 910082"/>
                        <a:gd name="connsiteX7" fmla="*/ 0 w 1312768"/>
                        <a:gd name="connsiteY7" fmla="*/ 447758 h 910082"/>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46499 w 1312768"/>
                        <a:gd name="connsiteY6" fmla="*/ 895434 h 910082"/>
                        <a:gd name="connsiteX7" fmla="*/ 0 w 1312768"/>
                        <a:gd name="connsiteY7" fmla="*/ 447758 h 910082"/>
                        <a:gd name="connsiteX0" fmla="*/ 0 w 1316483"/>
                        <a:gd name="connsiteY0" fmla="*/ 447758 h 910082"/>
                        <a:gd name="connsiteX1" fmla="*/ 69056 w 1316483"/>
                        <a:gd name="connsiteY1" fmla="*/ 122759 h 910082"/>
                        <a:gd name="connsiteX2" fmla="*/ 594123 w 1316483"/>
                        <a:gd name="connsiteY2" fmla="*/ 2463 h 910082"/>
                        <a:gd name="connsiteX3" fmla="*/ 1278732 w 1316483"/>
                        <a:gd name="connsiteY3" fmla="*/ 220391 h 910082"/>
                        <a:gd name="connsiteX4" fmla="*/ 1190627 w 1316483"/>
                        <a:gd name="connsiteY4" fmla="*/ 521577 h 910082"/>
                        <a:gd name="connsiteX5" fmla="*/ 954882 w 1316483"/>
                        <a:gd name="connsiteY5" fmla="*/ 775222 h 910082"/>
                        <a:gd name="connsiteX6" fmla="*/ 546499 w 1316483"/>
                        <a:gd name="connsiteY6" fmla="*/ 895434 h 910082"/>
                        <a:gd name="connsiteX7" fmla="*/ 0 w 1316483"/>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03193"/>
                        <a:gd name="connsiteY0" fmla="*/ 447758 h 910082"/>
                        <a:gd name="connsiteX1" fmla="*/ 69056 w 1303193"/>
                        <a:gd name="connsiteY1" fmla="*/ 122759 h 910082"/>
                        <a:gd name="connsiteX2" fmla="*/ 594123 w 1303193"/>
                        <a:gd name="connsiteY2" fmla="*/ 2463 h 910082"/>
                        <a:gd name="connsiteX3" fmla="*/ 1278732 w 1303193"/>
                        <a:gd name="connsiteY3" fmla="*/ 220391 h 910082"/>
                        <a:gd name="connsiteX4" fmla="*/ 1190627 w 1303193"/>
                        <a:gd name="connsiteY4" fmla="*/ 521577 h 910082"/>
                        <a:gd name="connsiteX5" fmla="*/ 954882 w 1303193"/>
                        <a:gd name="connsiteY5" fmla="*/ 775222 h 910082"/>
                        <a:gd name="connsiteX6" fmla="*/ 546499 w 1303193"/>
                        <a:gd name="connsiteY6" fmla="*/ 895434 h 910082"/>
                        <a:gd name="connsiteX7" fmla="*/ 0 w 1303193"/>
                        <a:gd name="connsiteY7" fmla="*/ 447758 h 910082"/>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5679"/>
                        <a:gd name="connsiteY0" fmla="*/ 429425 h 891749"/>
                        <a:gd name="connsiteX1" fmla="*/ 69056 w 1305679"/>
                        <a:gd name="connsiteY1" fmla="*/ 104426 h 891749"/>
                        <a:gd name="connsiteX2" fmla="*/ 598885 w 1305679"/>
                        <a:gd name="connsiteY2" fmla="*/ 3180 h 891749"/>
                        <a:gd name="connsiteX3" fmla="*/ 1278732 w 1305679"/>
                        <a:gd name="connsiteY3" fmla="*/ 202058 h 891749"/>
                        <a:gd name="connsiteX4" fmla="*/ 1190627 w 1305679"/>
                        <a:gd name="connsiteY4" fmla="*/ 503244 h 891749"/>
                        <a:gd name="connsiteX5" fmla="*/ 954882 w 1305679"/>
                        <a:gd name="connsiteY5" fmla="*/ 756889 h 891749"/>
                        <a:gd name="connsiteX6" fmla="*/ 546499 w 1305679"/>
                        <a:gd name="connsiteY6" fmla="*/ 877101 h 891749"/>
                        <a:gd name="connsiteX7" fmla="*/ 0 w 1305679"/>
                        <a:gd name="connsiteY7" fmla="*/ 429425 h 891749"/>
                        <a:gd name="connsiteX0" fmla="*/ 0 w 1303483"/>
                        <a:gd name="connsiteY0" fmla="*/ 429425 h 891749"/>
                        <a:gd name="connsiteX1" fmla="*/ 69056 w 1303483"/>
                        <a:gd name="connsiteY1" fmla="*/ 104426 h 891749"/>
                        <a:gd name="connsiteX2" fmla="*/ 598885 w 1303483"/>
                        <a:gd name="connsiteY2" fmla="*/ 3180 h 891749"/>
                        <a:gd name="connsiteX3" fmla="*/ 1278732 w 1303483"/>
                        <a:gd name="connsiteY3" fmla="*/ 202058 h 891749"/>
                        <a:gd name="connsiteX4" fmla="*/ 1190627 w 1303483"/>
                        <a:gd name="connsiteY4" fmla="*/ 503244 h 891749"/>
                        <a:gd name="connsiteX5" fmla="*/ 954882 w 1303483"/>
                        <a:gd name="connsiteY5" fmla="*/ 756889 h 891749"/>
                        <a:gd name="connsiteX6" fmla="*/ 546499 w 1303483"/>
                        <a:gd name="connsiteY6" fmla="*/ 877101 h 891749"/>
                        <a:gd name="connsiteX7" fmla="*/ 0 w 1303483"/>
                        <a:gd name="connsiteY7" fmla="*/ 429425 h 891749"/>
                        <a:gd name="connsiteX0" fmla="*/ 0 w 1301412"/>
                        <a:gd name="connsiteY0" fmla="*/ 429425 h 891749"/>
                        <a:gd name="connsiteX1" fmla="*/ 69056 w 1301412"/>
                        <a:gd name="connsiteY1" fmla="*/ 104426 h 891749"/>
                        <a:gd name="connsiteX2" fmla="*/ 598885 w 1301412"/>
                        <a:gd name="connsiteY2" fmla="*/ 3180 h 891749"/>
                        <a:gd name="connsiteX3" fmla="*/ 1278732 w 1301412"/>
                        <a:gd name="connsiteY3" fmla="*/ 202058 h 891749"/>
                        <a:gd name="connsiteX4" fmla="*/ 1173958 w 1301412"/>
                        <a:gd name="connsiteY4" fmla="*/ 538962 h 891749"/>
                        <a:gd name="connsiteX5" fmla="*/ 954882 w 1301412"/>
                        <a:gd name="connsiteY5" fmla="*/ 756889 h 891749"/>
                        <a:gd name="connsiteX6" fmla="*/ 546499 w 1301412"/>
                        <a:gd name="connsiteY6" fmla="*/ 877101 h 891749"/>
                        <a:gd name="connsiteX7" fmla="*/ 0 w 1301412"/>
                        <a:gd name="connsiteY7" fmla="*/ 429425 h 891749"/>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143"/>
                        <a:gd name="connsiteY0" fmla="*/ 429425 h 891955"/>
                        <a:gd name="connsiteX1" fmla="*/ 69056 w 1301143"/>
                        <a:gd name="connsiteY1" fmla="*/ 104426 h 891955"/>
                        <a:gd name="connsiteX2" fmla="*/ 598885 w 1301143"/>
                        <a:gd name="connsiteY2" fmla="*/ 3180 h 891955"/>
                        <a:gd name="connsiteX3" fmla="*/ 1278732 w 1301143"/>
                        <a:gd name="connsiteY3" fmla="*/ 202058 h 891955"/>
                        <a:gd name="connsiteX4" fmla="*/ 1171576 w 1301143"/>
                        <a:gd name="connsiteY4" fmla="*/ 531818 h 891955"/>
                        <a:gd name="connsiteX5" fmla="*/ 954882 w 1301143"/>
                        <a:gd name="connsiteY5" fmla="*/ 756889 h 891955"/>
                        <a:gd name="connsiteX6" fmla="*/ 546499 w 1301143"/>
                        <a:gd name="connsiteY6" fmla="*/ 877101 h 891955"/>
                        <a:gd name="connsiteX7" fmla="*/ 0 w 1301143"/>
                        <a:gd name="connsiteY7" fmla="*/ 429425 h 891955"/>
                        <a:gd name="connsiteX0" fmla="*/ 0 w 1302159"/>
                        <a:gd name="connsiteY0" fmla="*/ 429425 h 891955"/>
                        <a:gd name="connsiteX1" fmla="*/ 69056 w 1302159"/>
                        <a:gd name="connsiteY1" fmla="*/ 104426 h 891955"/>
                        <a:gd name="connsiteX2" fmla="*/ 598885 w 1302159"/>
                        <a:gd name="connsiteY2" fmla="*/ 3180 h 891955"/>
                        <a:gd name="connsiteX3" fmla="*/ 1278732 w 1302159"/>
                        <a:gd name="connsiteY3" fmla="*/ 202058 h 891955"/>
                        <a:gd name="connsiteX4" fmla="*/ 1171576 w 1302159"/>
                        <a:gd name="connsiteY4" fmla="*/ 531818 h 891955"/>
                        <a:gd name="connsiteX5" fmla="*/ 954882 w 1302159"/>
                        <a:gd name="connsiteY5" fmla="*/ 756889 h 891955"/>
                        <a:gd name="connsiteX6" fmla="*/ 546499 w 1302159"/>
                        <a:gd name="connsiteY6" fmla="*/ 877101 h 891955"/>
                        <a:gd name="connsiteX7" fmla="*/ 0 w 1302159"/>
                        <a:gd name="connsiteY7" fmla="*/ 429425 h 891955"/>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6607 h 891667"/>
                        <a:gd name="connsiteX1" fmla="*/ 54768 w 1280727"/>
                        <a:gd name="connsiteY1" fmla="*/ 108751 h 891667"/>
                        <a:gd name="connsiteX2" fmla="*/ 577453 w 1280727"/>
                        <a:gd name="connsiteY2" fmla="*/ 2743 h 891667"/>
                        <a:gd name="connsiteX3" fmla="*/ 1257300 w 1280727"/>
                        <a:gd name="connsiteY3" fmla="*/ 201621 h 891667"/>
                        <a:gd name="connsiteX4" fmla="*/ 1150144 w 1280727"/>
                        <a:gd name="connsiteY4" fmla="*/ 531381 h 891667"/>
                        <a:gd name="connsiteX5" fmla="*/ 933450 w 1280727"/>
                        <a:gd name="connsiteY5" fmla="*/ 756452 h 891667"/>
                        <a:gd name="connsiteX6" fmla="*/ 525067 w 1280727"/>
                        <a:gd name="connsiteY6" fmla="*/ 876664 h 891667"/>
                        <a:gd name="connsiteX7" fmla="*/ 0 w 1280727"/>
                        <a:gd name="connsiteY7" fmla="*/ 426607 h 891667"/>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87580"/>
                        <a:gd name="connsiteX1" fmla="*/ 54768 w 1280727"/>
                        <a:gd name="connsiteY1" fmla="*/ 109842 h 887580"/>
                        <a:gd name="connsiteX2" fmla="*/ 577453 w 1280727"/>
                        <a:gd name="connsiteY2" fmla="*/ 3834 h 887580"/>
                        <a:gd name="connsiteX3" fmla="*/ 1257300 w 1280727"/>
                        <a:gd name="connsiteY3" fmla="*/ 202712 h 887580"/>
                        <a:gd name="connsiteX4" fmla="*/ 1150144 w 1280727"/>
                        <a:gd name="connsiteY4" fmla="*/ 532472 h 887580"/>
                        <a:gd name="connsiteX5" fmla="*/ 933450 w 1280727"/>
                        <a:gd name="connsiteY5" fmla="*/ 757543 h 887580"/>
                        <a:gd name="connsiteX6" fmla="*/ 525067 w 1280727"/>
                        <a:gd name="connsiteY6" fmla="*/ 877755 h 887580"/>
                        <a:gd name="connsiteX7" fmla="*/ 0 w 1280727"/>
                        <a:gd name="connsiteY7" fmla="*/ 427698 h 887580"/>
                        <a:gd name="connsiteX0" fmla="*/ 74932 w 1355659"/>
                        <a:gd name="connsiteY0" fmla="*/ 517776 h 977658"/>
                        <a:gd name="connsiteX1" fmla="*/ 12632 w 1355659"/>
                        <a:gd name="connsiteY1" fmla="*/ 35702 h 977658"/>
                        <a:gd name="connsiteX2" fmla="*/ 652385 w 1355659"/>
                        <a:gd name="connsiteY2" fmla="*/ 93912 h 977658"/>
                        <a:gd name="connsiteX3" fmla="*/ 1332232 w 1355659"/>
                        <a:gd name="connsiteY3" fmla="*/ 292790 h 977658"/>
                        <a:gd name="connsiteX4" fmla="*/ 1225076 w 1355659"/>
                        <a:gd name="connsiteY4" fmla="*/ 622550 h 977658"/>
                        <a:gd name="connsiteX5" fmla="*/ 1008382 w 1355659"/>
                        <a:gd name="connsiteY5" fmla="*/ 847621 h 977658"/>
                        <a:gd name="connsiteX6" fmla="*/ 599999 w 1355659"/>
                        <a:gd name="connsiteY6" fmla="*/ 967833 h 977658"/>
                        <a:gd name="connsiteX7" fmla="*/ 74932 w 1355659"/>
                        <a:gd name="connsiteY7" fmla="*/ 517776 h 977658"/>
                        <a:gd name="connsiteX0" fmla="*/ 19637 w 1365265"/>
                        <a:gd name="connsiteY0" fmla="*/ 540411 h 981433"/>
                        <a:gd name="connsiteX1" fmla="*/ 22238 w 1365265"/>
                        <a:gd name="connsiteY1" fmla="*/ 35702 h 981433"/>
                        <a:gd name="connsiteX2" fmla="*/ 661991 w 1365265"/>
                        <a:gd name="connsiteY2" fmla="*/ 93912 h 981433"/>
                        <a:gd name="connsiteX3" fmla="*/ 1341838 w 1365265"/>
                        <a:gd name="connsiteY3" fmla="*/ 292790 h 981433"/>
                        <a:gd name="connsiteX4" fmla="*/ 1234682 w 1365265"/>
                        <a:gd name="connsiteY4" fmla="*/ 622550 h 981433"/>
                        <a:gd name="connsiteX5" fmla="*/ 1017988 w 1365265"/>
                        <a:gd name="connsiteY5" fmla="*/ 847621 h 981433"/>
                        <a:gd name="connsiteX6" fmla="*/ 609605 w 1365265"/>
                        <a:gd name="connsiteY6" fmla="*/ 967833 h 981433"/>
                        <a:gd name="connsiteX7" fmla="*/ 19637 w 1365265"/>
                        <a:gd name="connsiteY7" fmla="*/ 540411 h 981433"/>
                        <a:gd name="connsiteX0" fmla="*/ 19637 w 1365265"/>
                        <a:gd name="connsiteY0" fmla="*/ 540411 h 1001785"/>
                        <a:gd name="connsiteX1" fmla="*/ 22238 w 1365265"/>
                        <a:gd name="connsiteY1" fmla="*/ 35702 h 1001785"/>
                        <a:gd name="connsiteX2" fmla="*/ 661991 w 1365265"/>
                        <a:gd name="connsiteY2" fmla="*/ 93912 h 1001785"/>
                        <a:gd name="connsiteX3" fmla="*/ 1341838 w 1365265"/>
                        <a:gd name="connsiteY3" fmla="*/ 292790 h 1001785"/>
                        <a:gd name="connsiteX4" fmla="*/ 1234682 w 1365265"/>
                        <a:gd name="connsiteY4" fmla="*/ 622550 h 1001785"/>
                        <a:gd name="connsiteX5" fmla="*/ 1017988 w 1365265"/>
                        <a:gd name="connsiteY5" fmla="*/ 847621 h 1001785"/>
                        <a:gd name="connsiteX6" fmla="*/ 600027 w 1365265"/>
                        <a:gd name="connsiteY6" fmla="*/ 989932 h 1001785"/>
                        <a:gd name="connsiteX7" fmla="*/ 19637 w 1365265"/>
                        <a:gd name="connsiteY7" fmla="*/ 540411 h 1001785"/>
                        <a:gd name="connsiteX0" fmla="*/ 19637 w 1365265"/>
                        <a:gd name="connsiteY0" fmla="*/ 540411 h 1002322"/>
                        <a:gd name="connsiteX1" fmla="*/ 22238 w 1365265"/>
                        <a:gd name="connsiteY1" fmla="*/ 35702 h 1002322"/>
                        <a:gd name="connsiteX2" fmla="*/ 661991 w 1365265"/>
                        <a:gd name="connsiteY2" fmla="*/ 93912 h 1002322"/>
                        <a:gd name="connsiteX3" fmla="*/ 1341838 w 1365265"/>
                        <a:gd name="connsiteY3" fmla="*/ 292790 h 1002322"/>
                        <a:gd name="connsiteX4" fmla="*/ 1234682 w 1365265"/>
                        <a:gd name="connsiteY4" fmla="*/ 622550 h 1002322"/>
                        <a:gd name="connsiteX5" fmla="*/ 1017988 w 1365265"/>
                        <a:gd name="connsiteY5" fmla="*/ 847621 h 1002322"/>
                        <a:gd name="connsiteX6" fmla="*/ 600027 w 1365265"/>
                        <a:gd name="connsiteY6" fmla="*/ 989932 h 1002322"/>
                        <a:gd name="connsiteX7" fmla="*/ 19637 w 1365265"/>
                        <a:gd name="connsiteY7" fmla="*/ 540411 h 1002322"/>
                        <a:gd name="connsiteX0" fmla="*/ 19637 w 1365265"/>
                        <a:gd name="connsiteY0" fmla="*/ 540411 h 999624"/>
                        <a:gd name="connsiteX1" fmla="*/ 22238 w 1365265"/>
                        <a:gd name="connsiteY1" fmla="*/ 35702 h 999624"/>
                        <a:gd name="connsiteX2" fmla="*/ 661991 w 1365265"/>
                        <a:gd name="connsiteY2" fmla="*/ 93912 h 999624"/>
                        <a:gd name="connsiteX3" fmla="*/ 1341838 w 1365265"/>
                        <a:gd name="connsiteY3" fmla="*/ 292790 h 999624"/>
                        <a:gd name="connsiteX4" fmla="*/ 1234682 w 1365265"/>
                        <a:gd name="connsiteY4" fmla="*/ 622550 h 999624"/>
                        <a:gd name="connsiteX5" fmla="*/ 1017988 w 1365265"/>
                        <a:gd name="connsiteY5" fmla="*/ 847621 h 999624"/>
                        <a:gd name="connsiteX6" fmla="*/ 600027 w 1365265"/>
                        <a:gd name="connsiteY6" fmla="*/ 989932 h 999624"/>
                        <a:gd name="connsiteX7" fmla="*/ 19637 w 1365265"/>
                        <a:gd name="connsiteY7" fmla="*/ 540411 h 999624"/>
                        <a:gd name="connsiteX0" fmla="*/ 19637 w 1365265"/>
                        <a:gd name="connsiteY0" fmla="*/ 540411 h 1004334"/>
                        <a:gd name="connsiteX1" fmla="*/ 22238 w 1365265"/>
                        <a:gd name="connsiteY1" fmla="*/ 35702 h 1004334"/>
                        <a:gd name="connsiteX2" fmla="*/ 661991 w 1365265"/>
                        <a:gd name="connsiteY2" fmla="*/ 93912 h 1004334"/>
                        <a:gd name="connsiteX3" fmla="*/ 1341838 w 1365265"/>
                        <a:gd name="connsiteY3" fmla="*/ 292790 h 1004334"/>
                        <a:gd name="connsiteX4" fmla="*/ 1234682 w 1365265"/>
                        <a:gd name="connsiteY4" fmla="*/ 622550 h 1004334"/>
                        <a:gd name="connsiteX5" fmla="*/ 1017988 w 1365265"/>
                        <a:gd name="connsiteY5" fmla="*/ 847621 h 1004334"/>
                        <a:gd name="connsiteX6" fmla="*/ 556539 w 1365265"/>
                        <a:gd name="connsiteY6" fmla="*/ 994938 h 1004334"/>
                        <a:gd name="connsiteX7" fmla="*/ 19637 w 1365265"/>
                        <a:gd name="connsiteY7" fmla="*/ 540411 h 1004334"/>
                        <a:gd name="connsiteX0" fmla="*/ 19637 w 1365265"/>
                        <a:gd name="connsiteY0" fmla="*/ 540411 h 1004333"/>
                        <a:gd name="connsiteX1" fmla="*/ 22238 w 1365265"/>
                        <a:gd name="connsiteY1" fmla="*/ 35702 h 1004333"/>
                        <a:gd name="connsiteX2" fmla="*/ 661991 w 1365265"/>
                        <a:gd name="connsiteY2" fmla="*/ 93912 h 1004333"/>
                        <a:gd name="connsiteX3" fmla="*/ 1341838 w 1365265"/>
                        <a:gd name="connsiteY3" fmla="*/ 292790 h 1004333"/>
                        <a:gd name="connsiteX4" fmla="*/ 1234682 w 1365265"/>
                        <a:gd name="connsiteY4" fmla="*/ 622550 h 1004333"/>
                        <a:gd name="connsiteX5" fmla="*/ 1017988 w 1365265"/>
                        <a:gd name="connsiteY5" fmla="*/ 847621 h 1004333"/>
                        <a:gd name="connsiteX6" fmla="*/ 556539 w 1365265"/>
                        <a:gd name="connsiteY6" fmla="*/ 994937 h 1004333"/>
                        <a:gd name="connsiteX7" fmla="*/ 19637 w 1365265"/>
                        <a:gd name="connsiteY7" fmla="*/ 540411 h 1004333"/>
                        <a:gd name="connsiteX0" fmla="*/ 19637 w 1365265"/>
                        <a:gd name="connsiteY0" fmla="*/ 540411 h 1009914"/>
                        <a:gd name="connsiteX1" fmla="*/ 22238 w 1365265"/>
                        <a:gd name="connsiteY1" fmla="*/ 35702 h 1009914"/>
                        <a:gd name="connsiteX2" fmla="*/ 661991 w 1365265"/>
                        <a:gd name="connsiteY2" fmla="*/ 93912 h 1009914"/>
                        <a:gd name="connsiteX3" fmla="*/ 1341838 w 1365265"/>
                        <a:gd name="connsiteY3" fmla="*/ 292790 h 1009914"/>
                        <a:gd name="connsiteX4" fmla="*/ 1234682 w 1365265"/>
                        <a:gd name="connsiteY4" fmla="*/ 622550 h 1009914"/>
                        <a:gd name="connsiteX5" fmla="*/ 1039221 w 1365265"/>
                        <a:gd name="connsiteY5" fmla="*/ 872783 h 1009914"/>
                        <a:gd name="connsiteX6" fmla="*/ 556539 w 1365265"/>
                        <a:gd name="connsiteY6" fmla="*/ 994937 h 1009914"/>
                        <a:gd name="connsiteX7" fmla="*/ 19637 w 1365265"/>
                        <a:gd name="connsiteY7" fmla="*/ 540411 h 1009914"/>
                        <a:gd name="connsiteX0" fmla="*/ 19637 w 1370879"/>
                        <a:gd name="connsiteY0" fmla="*/ 540411 h 1009914"/>
                        <a:gd name="connsiteX1" fmla="*/ 22238 w 1370879"/>
                        <a:gd name="connsiteY1" fmla="*/ 35702 h 1009914"/>
                        <a:gd name="connsiteX2" fmla="*/ 661991 w 1370879"/>
                        <a:gd name="connsiteY2" fmla="*/ 93912 h 1009914"/>
                        <a:gd name="connsiteX3" fmla="*/ 1341838 w 1370879"/>
                        <a:gd name="connsiteY3" fmla="*/ 292790 h 1009914"/>
                        <a:gd name="connsiteX4" fmla="*/ 1272539 w 1370879"/>
                        <a:gd name="connsiteY4" fmla="*/ 641132 h 1009914"/>
                        <a:gd name="connsiteX5" fmla="*/ 1039221 w 1370879"/>
                        <a:gd name="connsiteY5" fmla="*/ 872783 h 1009914"/>
                        <a:gd name="connsiteX6" fmla="*/ 556539 w 1370879"/>
                        <a:gd name="connsiteY6" fmla="*/ 994937 h 1009914"/>
                        <a:gd name="connsiteX7" fmla="*/ 19637 w 1370879"/>
                        <a:gd name="connsiteY7" fmla="*/ 540411 h 1009914"/>
                        <a:gd name="connsiteX0" fmla="*/ 19637 w 1445416"/>
                        <a:gd name="connsiteY0" fmla="*/ 540500 h 1010003"/>
                        <a:gd name="connsiteX1" fmla="*/ 22238 w 1445416"/>
                        <a:gd name="connsiteY1" fmla="*/ 35791 h 1010003"/>
                        <a:gd name="connsiteX2" fmla="*/ 661991 w 1445416"/>
                        <a:gd name="connsiteY2" fmla="*/ 94001 h 1010003"/>
                        <a:gd name="connsiteX3" fmla="*/ 1426585 w 1445416"/>
                        <a:gd name="connsiteY3" fmla="*/ 295955 h 1010003"/>
                        <a:gd name="connsiteX4" fmla="*/ 1272539 w 1445416"/>
                        <a:gd name="connsiteY4" fmla="*/ 641221 h 1010003"/>
                        <a:gd name="connsiteX5" fmla="*/ 1039221 w 1445416"/>
                        <a:gd name="connsiteY5" fmla="*/ 872872 h 1010003"/>
                        <a:gd name="connsiteX6" fmla="*/ 556539 w 1445416"/>
                        <a:gd name="connsiteY6" fmla="*/ 995026 h 1010003"/>
                        <a:gd name="connsiteX7" fmla="*/ 19637 w 1445416"/>
                        <a:gd name="connsiteY7" fmla="*/ 540500 h 1010003"/>
                        <a:gd name="connsiteX0" fmla="*/ 19637 w 1426585"/>
                        <a:gd name="connsiteY0" fmla="*/ 540500 h 1010003"/>
                        <a:gd name="connsiteX1" fmla="*/ 22238 w 1426585"/>
                        <a:gd name="connsiteY1" fmla="*/ 35791 h 1010003"/>
                        <a:gd name="connsiteX2" fmla="*/ 661991 w 1426585"/>
                        <a:gd name="connsiteY2" fmla="*/ 94001 h 1010003"/>
                        <a:gd name="connsiteX3" fmla="*/ 1426585 w 1426585"/>
                        <a:gd name="connsiteY3" fmla="*/ 295955 h 1010003"/>
                        <a:gd name="connsiteX4" fmla="*/ 1272539 w 1426585"/>
                        <a:gd name="connsiteY4" fmla="*/ 641221 h 1010003"/>
                        <a:gd name="connsiteX5" fmla="*/ 1039221 w 1426585"/>
                        <a:gd name="connsiteY5" fmla="*/ 872872 h 1010003"/>
                        <a:gd name="connsiteX6" fmla="*/ 556539 w 1426585"/>
                        <a:gd name="connsiteY6" fmla="*/ 995026 h 1010003"/>
                        <a:gd name="connsiteX7" fmla="*/ 19637 w 1426585"/>
                        <a:gd name="connsiteY7" fmla="*/ 540500 h 1010003"/>
                        <a:gd name="connsiteX0" fmla="*/ 19637 w 1435463"/>
                        <a:gd name="connsiteY0" fmla="*/ 540598 h 1010101"/>
                        <a:gd name="connsiteX1" fmla="*/ 22238 w 1435463"/>
                        <a:gd name="connsiteY1" fmla="*/ 35889 h 1010101"/>
                        <a:gd name="connsiteX2" fmla="*/ 661991 w 1435463"/>
                        <a:gd name="connsiteY2" fmla="*/ 94099 h 1010101"/>
                        <a:gd name="connsiteX3" fmla="*/ 1435463 w 1435463"/>
                        <a:gd name="connsiteY3" fmla="*/ 299407 h 1010101"/>
                        <a:gd name="connsiteX4" fmla="*/ 1272539 w 1435463"/>
                        <a:gd name="connsiteY4" fmla="*/ 641319 h 1010101"/>
                        <a:gd name="connsiteX5" fmla="*/ 1039221 w 1435463"/>
                        <a:gd name="connsiteY5" fmla="*/ 872970 h 1010101"/>
                        <a:gd name="connsiteX6" fmla="*/ 556539 w 1435463"/>
                        <a:gd name="connsiteY6" fmla="*/ 995124 h 1010101"/>
                        <a:gd name="connsiteX7" fmla="*/ 19637 w 1435463"/>
                        <a:gd name="connsiteY7" fmla="*/ 540598 h 1010101"/>
                        <a:gd name="connsiteX0" fmla="*/ 19637 w 1435463"/>
                        <a:gd name="connsiteY0" fmla="*/ 551800 h 1021303"/>
                        <a:gd name="connsiteX1" fmla="*/ 22238 w 1435463"/>
                        <a:gd name="connsiteY1" fmla="*/ 47091 h 1021303"/>
                        <a:gd name="connsiteX2" fmla="*/ 681144 w 1435463"/>
                        <a:gd name="connsiteY2" fmla="*/ 61103 h 1021303"/>
                        <a:gd name="connsiteX3" fmla="*/ 1435463 w 1435463"/>
                        <a:gd name="connsiteY3" fmla="*/ 310609 h 1021303"/>
                        <a:gd name="connsiteX4" fmla="*/ 1272539 w 1435463"/>
                        <a:gd name="connsiteY4" fmla="*/ 652521 h 1021303"/>
                        <a:gd name="connsiteX5" fmla="*/ 1039221 w 1435463"/>
                        <a:gd name="connsiteY5" fmla="*/ 884172 h 1021303"/>
                        <a:gd name="connsiteX6" fmla="*/ 556539 w 1435463"/>
                        <a:gd name="connsiteY6" fmla="*/ 1006326 h 1021303"/>
                        <a:gd name="connsiteX7" fmla="*/ 19637 w 1435463"/>
                        <a:gd name="connsiteY7" fmla="*/ 551800 h 1021303"/>
                        <a:gd name="connsiteX0" fmla="*/ 26213 w 1442039"/>
                        <a:gd name="connsiteY0" fmla="*/ 551800 h 1021303"/>
                        <a:gd name="connsiteX1" fmla="*/ 28814 w 1442039"/>
                        <a:gd name="connsiteY1" fmla="*/ 47091 h 1021303"/>
                        <a:gd name="connsiteX2" fmla="*/ 687720 w 1442039"/>
                        <a:gd name="connsiteY2" fmla="*/ 61103 h 1021303"/>
                        <a:gd name="connsiteX3" fmla="*/ 1442039 w 1442039"/>
                        <a:gd name="connsiteY3" fmla="*/ 310609 h 1021303"/>
                        <a:gd name="connsiteX4" fmla="*/ 1279115 w 1442039"/>
                        <a:gd name="connsiteY4" fmla="*/ 652521 h 1021303"/>
                        <a:gd name="connsiteX5" fmla="*/ 1045797 w 1442039"/>
                        <a:gd name="connsiteY5" fmla="*/ 884172 h 1021303"/>
                        <a:gd name="connsiteX6" fmla="*/ 563115 w 1442039"/>
                        <a:gd name="connsiteY6" fmla="*/ 1006326 h 1021303"/>
                        <a:gd name="connsiteX7" fmla="*/ 26213 w 1442039"/>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1860" h="1021303">
                          <a:moveTo>
                            <a:pt x="36034" y="551800"/>
                          </a:moveTo>
                          <a:cubicBezTo>
                            <a:pt x="3269" y="384487"/>
                            <a:pt x="-26366" y="139532"/>
                            <a:pt x="38635" y="47091"/>
                          </a:cubicBezTo>
                          <a:cubicBezTo>
                            <a:pt x="148371" y="-43794"/>
                            <a:pt x="462004" y="17183"/>
                            <a:pt x="697541" y="61103"/>
                          </a:cubicBezTo>
                          <a:cubicBezTo>
                            <a:pt x="933079" y="105023"/>
                            <a:pt x="1349267" y="241157"/>
                            <a:pt x="1451860" y="310609"/>
                          </a:cubicBezTo>
                          <a:cubicBezTo>
                            <a:pt x="1426051" y="467304"/>
                            <a:pt x="1342117" y="556477"/>
                            <a:pt x="1288936" y="652521"/>
                          </a:cubicBezTo>
                          <a:cubicBezTo>
                            <a:pt x="1226229" y="741421"/>
                            <a:pt x="1151860" y="808369"/>
                            <a:pt x="1055618" y="884172"/>
                          </a:cubicBezTo>
                          <a:cubicBezTo>
                            <a:pt x="971282" y="950450"/>
                            <a:pt x="742867" y="1061721"/>
                            <a:pt x="572936" y="1006326"/>
                          </a:cubicBezTo>
                          <a:cubicBezTo>
                            <a:pt x="403005" y="950931"/>
                            <a:pt x="96954" y="812739"/>
                            <a:pt x="36034" y="551800"/>
                          </a:cubicBezTo>
                          <a:close/>
                        </a:path>
                      </a:pathLst>
                    </a:custGeom>
                    <a:gradFill>
                      <a:gsLst>
                        <a:gs pos="45000">
                          <a:sysClr val="windowText" lastClr="000000"/>
                        </a:gs>
                        <a:gs pos="66000">
                          <a:sysClr val="windowText" lastClr="000000"/>
                        </a:gs>
                        <a:gs pos="56000">
                          <a:srgbClr val="525F79"/>
                        </a:gs>
                      </a:gsLst>
                      <a:lin ang="13800000" scaled="0"/>
                    </a:gradFill>
                    <a:ln w="12700" cap="flat" cmpd="sng" algn="ctr">
                      <a:no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8" name="Freeform: Shape 36">
                      <a:extLst>
                        <a:ext uri="{FF2B5EF4-FFF2-40B4-BE49-F238E27FC236}">
                          <a16:creationId xmlns:a16="http://schemas.microsoft.com/office/drawing/2014/main" id="{BA5B2505-0670-433D-AB84-3D705634B31E}"/>
                        </a:ext>
                      </a:extLst>
                    </p:cNvPr>
                    <p:cNvSpPr/>
                    <p:nvPr/>
                  </p:nvSpPr>
                  <p:spPr>
                    <a:xfrm rot="1258334" flipH="1">
                      <a:off x="1821104" y="3839281"/>
                      <a:ext cx="874823" cy="327491"/>
                    </a:xfrm>
                    <a:custGeom>
                      <a:avLst/>
                      <a:gdLst>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23862 w 1790700"/>
                        <a:gd name="connsiteY5" fmla="*/ 526256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23862 w 1790700"/>
                        <a:gd name="connsiteY5" fmla="*/ 526256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6718 w 1790700"/>
                        <a:gd name="connsiteY5" fmla="*/ 523875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6718 w 1790700"/>
                        <a:gd name="connsiteY5" fmla="*/ 523875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07193 w 1790700"/>
                        <a:gd name="connsiteY5" fmla="*/ 538162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07193 w 1790700"/>
                        <a:gd name="connsiteY5" fmla="*/ 538162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1955 w 1790700"/>
                        <a:gd name="connsiteY5" fmla="*/ 533400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1955 w 1790700"/>
                        <a:gd name="connsiteY5" fmla="*/ 533400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1955 w 1790700"/>
                        <a:gd name="connsiteY5" fmla="*/ 533400 h 642937"/>
                        <a:gd name="connsiteX6" fmla="*/ 166687 w 1790700"/>
                        <a:gd name="connsiteY6" fmla="*/ 104775 h 642937"/>
                        <a:gd name="connsiteX7" fmla="*/ 0 w 1790700"/>
                        <a:gd name="connsiteY7" fmla="*/ 0 h 642937"/>
                        <a:gd name="connsiteX0" fmla="*/ 0 w 1790700"/>
                        <a:gd name="connsiteY0" fmla="*/ 0 h 645189"/>
                        <a:gd name="connsiteX1" fmla="*/ 1790700 w 1790700"/>
                        <a:gd name="connsiteY1" fmla="*/ 242887 h 645189"/>
                        <a:gd name="connsiteX2" fmla="*/ 1621631 w 1790700"/>
                        <a:gd name="connsiteY2" fmla="*/ 271462 h 645189"/>
                        <a:gd name="connsiteX3" fmla="*/ 1390650 w 1790700"/>
                        <a:gd name="connsiteY3" fmla="*/ 595312 h 645189"/>
                        <a:gd name="connsiteX4" fmla="*/ 873918 w 1790700"/>
                        <a:gd name="connsiteY4" fmla="*/ 642937 h 645189"/>
                        <a:gd name="connsiteX5" fmla="*/ 411955 w 1790700"/>
                        <a:gd name="connsiteY5" fmla="*/ 533400 h 645189"/>
                        <a:gd name="connsiteX6" fmla="*/ 166687 w 1790700"/>
                        <a:gd name="connsiteY6" fmla="*/ 104775 h 645189"/>
                        <a:gd name="connsiteX7" fmla="*/ 0 w 1790700"/>
                        <a:gd name="connsiteY7" fmla="*/ 0 h 645189"/>
                        <a:gd name="connsiteX0" fmla="*/ 0 w 1790700"/>
                        <a:gd name="connsiteY0" fmla="*/ 0 h 649771"/>
                        <a:gd name="connsiteX1" fmla="*/ 1790700 w 1790700"/>
                        <a:gd name="connsiteY1" fmla="*/ 242887 h 649771"/>
                        <a:gd name="connsiteX2" fmla="*/ 1621631 w 1790700"/>
                        <a:gd name="connsiteY2" fmla="*/ 271462 h 649771"/>
                        <a:gd name="connsiteX3" fmla="*/ 1390650 w 1790700"/>
                        <a:gd name="connsiteY3" fmla="*/ 595312 h 649771"/>
                        <a:gd name="connsiteX4" fmla="*/ 873918 w 1790700"/>
                        <a:gd name="connsiteY4" fmla="*/ 647700 h 649771"/>
                        <a:gd name="connsiteX5" fmla="*/ 411955 w 1790700"/>
                        <a:gd name="connsiteY5" fmla="*/ 533400 h 649771"/>
                        <a:gd name="connsiteX6" fmla="*/ 166687 w 1790700"/>
                        <a:gd name="connsiteY6" fmla="*/ 104775 h 649771"/>
                        <a:gd name="connsiteX7" fmla="*/ 0 w 1790700"/>
                        <a:gd name="connsiteY7" fmla="*/ 0 h 649771"/>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35743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802618"/>
                        <a:gd name="connsiteY0" fmla="*/ 0 h 652466"/>
                        <a:gd name="connsiteX1" fmla="*/ 1790700 w 1802618"/>
                        <a:gd name="connsiteY1" fmla="*/ 235743 h 652466"/>
                        <a:gd name="connsiteX2" fmla="*/ 1621631 w 1802618"/>
                        <a:gd name="connsiteY2" fmla="*/ 271462 h 652466"/>
                        <a:gd name="connsiteX3" fmla="*/ 1390650 w 1802618"/>
                        <a:gd name="connsiteY3" fmla="*/ 595312 h 652466"/>
                        <a:gd name="connsiteX4" fmla="*/ 873918 w 1802618"/>
                        <a:gd name="connsiteY4" fmla="*/ 647700 h 652466"/>
                        <a:gd name="connsiteX5" fmla="*/ 411955 w 1802618"/>
                        <a:gd name="connsiteY5" fmla="*/ 533400 h 652466"/>
                        <a:gd name="connsiteX6" fmla="*/ 166687 w 1802618"/>
                        <a:gd name="connsiteY6" fmla="*/ 104775 h 652466"/>
                        <a:gd name="connsiteX7" fmla="*/ 0 w 1802618"/>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606"/>
                        <a:gd name="connsiteY0" fmla="*/ 0 h 652466"/>
                        <a:gd name="connsiteX1" fmla="*/ 1790700 w 1802606"/>
                        <a:gd name="connsiteY1" fmla="*/ 235743 h 652466"/>
                        <a:gd name="connsiteX2" fmla="*/ 1621631 w 1802606"/>
                        <a:gd name="connsiteY2" fmla="*/ 271462 h 652466"/>
                        <a:gd name="connsiteX3" fmla="*/ 1390650 w 1802606"/>
                        <a:gd name="connsiteY3" fmla="*/ 595312 h 652466"/>
                        <a:gd name="connsiteX4" fmla="*/ 873918 w 1802606"/>
                        <a:gd name="connsiteY4" fmla="*/ 647700 h 652466"/>
                        <a:gd name="connsiteX5" fmla="*/ 411955 w 1802606"/>
                        <a:gd name="connsiteY5" fmla="*/ 533400 h 652466"/>
                        <a:gd name="connsiteX6" fmla="*/ 166687 w 1802606"/>
                        <a:gd name="connsiteY6" fmla="*/ 104775 h 652466"/>
                        <a:gd name="connsiteX7" fmla="*/ 0 w 1802606"/>
                        <a:gd name="connsiteY7" fmla="*/ 0 h 652466"/>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7155 h 650084"/>
                        <a:gd name="connsiteX7" fmla="*/ 0 w 1776412"/>
                        <a:gd name="connsiteY7" fmla="*/ 0 h 650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6412" h="650084">
                          <a:moveTo>
                            <a:pt x="0" y="0"/>
                          </a:moveTo>
                          <a:cubicBezTo>
                            <a:pt x="606424" y="309561"/>
                            <a:pt x="1359694" y="300036"/>
                            <a:pt x="1776412" y="233361"/>
                          </a:cubicBezTo>
                          <a:cubicBezTo>
                            <a:pt x="1658540" y="261538"/>
                            <a:pt x="1673224" y="257173"/>
                            <a:pt x="1607343" y="269080"/>
                          </a:cubicBezTo>
                          <a:cubicBezTo>
                            <a:pt x="1542255" y="393699"/>
                            <a:pt x="1462881" y="496886"/>
                            <a:pt x="1376362" y="592930"/>
                          </a:cubicBezTo>
                          <a:cubicBezTo>
                            <a:pt x="1208881" y="646905"/>
                            <a:pt x="1053305" y="658018"/>
                            <a:pt x="859630" y="645318"/>
                          </a:cubicBezTo>
                          <a:cubicBezTo>
                            <a:pt x="703261" y="635000"/>
                            <a:pt x="561180" y="605630"/>
                            <a:pt x="397667" y="531018"/>
                          </a:cubicBezTo>
                          <a:cubicBezTo>
                            <a:pt x="276223" y="392905"/>
                            <a:pt x="190499" y="278605"/>
                            <a:pt x="152399" y="107155"/>
                          </a:cubicBezTo>
                          <a:cubicBezTo>
                            <a:pt x="108743" y="70642"/>
                            <a:pt x="55563" y="31750"/>
                            <a:pt x="0" y="0"/>
                          </a:cubicBezTo>
                          <a:close/>
                        </a:path>
                      </a:pathLst>
                    </a:custGeom>
                    <a:gradFill flip="none" rotWithShape="1">
                      <a:gsLst>
                        <a:gs pos="39000">
                          <a:sysClr val="window" lastClr="FFFFFF"/>
                        </a:gs>
                        <a:gs pos="65000">
                          <a:srgbClr val="2C2C2C"/>
                        </a:gs>
                      </a:gsLst>
                      <a:lin ang="16800000" scaled="0"/>
                      <a:tileRect/>
                    </a:gradFill>
                    <a:ln w="19050" cap="flat" cmpd="sng" algn="ctr">
                      <a:solidFill>
                        <a:sysClr val="windowText" lastClr="000000"/>
                      </a:soli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9" name="Freeform: Shape 30">
                      <a:extLst>
                        <a:ext uri="{FF2B5EF4-FFF2-40B4-BE49-F238E27FC236}">
                          <a16:creationId xmlns:a16="http://schemas.microsoft.com/office/drawing/2014/main" id="{55F1A62B-1D14-46B7-959C-FCCA73543AB5}"/>
                        </a:ext>
                      </a:extLst>
                    </p:cNvPr>
                    <p:cNvSpPr/>
                    <p:nvPr/>
                  </p:nvSpPr>
                  <p:spPr>
                    <a:xfrm rot="1258334" flipH="1">
                      <a:off x="2010177" y="4237363"/>
                      <a:ext cx="259554" cy="287903"/>
                    </a:xfrm>
                    <a:custGeom>
                      <a:avLst/>
                      <a:gdLst>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Lst>
                      <a:ahLst/>
                      <a:cxnLst>
                        <a:cxn ang="0">
                          <a:pos x="connsiteX0" y="connsiteY0"/>
                        </a:cxn>
                        <a:cxn ang="0">
                          <a:pos x="connsiteX1" y="connsiteY1"/>
                        </a:cxn>
                        <a:cxn ang="0">
                          <a:pos x="connsiteX2" y="connsiteY2"/>
                        </a:cxn>
                        <a:cxn ang="0">
                          <a:pos x="connsiteX3" y="connsiteY3"/>
                        </a:cxn>
                      </a:cxnLst>
                      <a:rect l="l" t="t" r="r" b="b"/>
                      <a:pathLst>
                        <a:path w="527050" h="571500">
                          <a:moveTo>
                            <a:pt x="0" y="0"/>
                          </a:moveTo>
                          <a:cubicBezTo>
                            <a:pt x="31750" y="190500"/>
                            <a:pt x="25400" y="381000"/>
                            <a:pt x="95250" y="571500"/>
                          </a:cubicBezTo>
                          <a:cubicBezTo>
                            <a:pt x="270933" y="423333"/>
                            <a:pt x="383117" y="237067"/>
                            <a:pt x="527050" y="69850"/>
                          </a:cubicBezTo>
                          <a:lnTo>
                            <a:pt x="0" y="0"/>
                          </a:lnTo>
                          <a:close/>
                        </a:path>
                      </a:pathLst>
                    </a:custGeom>
                    <a:gradFill>
                      <a:gsLst>
                        <a:gs pos="30000">
                          <a:srgbClr val="FFCD04"/>
                        </a:gs>
                        <a:gs pos="100000">
                          <a:srgbClr val="FC8702"/>
                        </a:gs>
                      </a:gsLst>
                      <a:lin ang="5700000" scaled="0"/>
                    </a:gradFill>
                    <a:ln w="12700" cap="flat" cmpd="sng" algn="ctr">
                      <a:gradFill flip="none" rotWithShape="1">
                        <a:gsLst>
                          <a:gs pos="14000">
                            <a:srgbClr val="FFCD04"/>
                          </a:gs>
                          <a:gs pos="23000">
                            <a:sysClr val="windowText" lastClr="000000"/>
                          </a:gs>
                        </a:gsLst>
                        <a:lin ang="5700000" scaled="0"/>
                        <a:tileRect/>
                      </a:gra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26" name="Group 25"/>
                  <p:cNvGrpSpPr/>
                  <p:nvPr/>
                </p:nvGrpSpPr>
                <p:grpSpPr>
                  <a:xfrm>
                    <a:off x="645179" y="1937835"/>
                    <a:ext cx="3520209" cy="1503664"/>
                    <a:chOff x="630864" y="2045573"/>
                    <a:chExt cx="3520209" cy="1503664"/>
                  </a:xfrm>
                </p:grpSpPr>
                <p:pic>
                  <p:nvPicPr>
                    <p:cNvPr id="27" name="Picture 2" descr="15,874 Detective cartoon Vectors, Royalty-free Vector Detective cartoon  Images | Depositphotos®"/>
                    <p:cNvPicPr>
                      <a:picLocks noChangeAspect="1" noChangeArrowheads="1"/>
                    </p:cNvPicPr>
                    <p:nvPr/>
                  </p:nvPicPr>
                  <p:blipFill rotWithShape="1">
                    <a:blip r:embed="rId4" cstate="email">
                      <a:extLst>
                        <a:ext uri="{BEBA8EAE-BF5A-486C-A8C5-ECC9F3942E4B}">
                          <a14:imgProps xmlns:a14="http://schemas.microsoft.com/office/drawing/2010/main">
                            <a14:imgLayer r:embed="rId5">
                              <a14:imgEffect>
                                <a14:backgroundRemoval t="0" b="100000" l="0" r="74316">
                                  <a14:foregroundMark x1="52000" y1="96000" x2="62105" y2="98833"/>
                                  <a14:foregroundMark x1="34105" y1="8500" x2="57895" y2="14333"/>
                                  <a14:foregroundMark x1="45263" y1="11333" x2="50316" y2="13167"/>
                                  <a14:foregroundMark x1="49684" y1="13167" x2="56632" y2="16000"/>
                                  <a14:backgroundMark x1="21474" y1="48000" x2="21474" y2="48000"/>
                                  <a14:backgroundMark x1="44000" y1="11833" x2="61684" y2="18167"/>
                                  <a14:backgroundMark x1="37895" y1="12833" x2="60421" y2="18833"/>
                                  <a14:backgroundMark x1="34947" y1="19333" x2="62316" y2="19333"/>
                                </a14:backgroundRemoval>
                              </a14:imgEffect>
                            </a14:imgLayer>
                          </a14:imgProps>
                        </a:ext>
                        <a:ext uri="{28A0092B-C50C-407E-A947-70E740481C1C}">
                          <a14:useLocalDpi xmlns:a14="http://schemas.microsoft.com/office/drawing/2010/main"/>
                        </a:ext>
                      </a:extLst>
                    </a:blip>
                    <a:srcRect l="29958" r="24070" b="80032"/>
                    <a:stretch/>
                  </p:blipFill>
                  <p:spPr bwMode="auto">
                    <a:xfrm>
                      <a:off x="630864" y="2048660"/>
                      <a:ext cx="3520209" cy="1500577"/>
                    </a:xfrm>
                    <a:prstGeom prst="rect">
                      <a:avLst/>
                    </a:prstGeom>
                    <a:noFill/>
                    <a:extLst>
                      <a:ext uri="{909E8E84-426E-40DD-AFC4-6F175D3DCCD1}">
                        <a14:hiddenFill xmlns:a14="http://schemas.microsoft.com/office/drawing/2010/main">
                          <a:solidFill>
                            <a:srgbClr val="FFFFFF"/>
                          </a:solidFill>
                        </a14:hiddenFill>
                      </a:ext>
                    </a:extLst>
                  </p:spPr>
                </p:pic>
                <p:sp>
                  <p:nvSpPr>
                    <p:cNvPr id="28" name="Freeform 27"/>
                    <p:cNvSpPr/>
                    <p:nvPr/>
                  </p:nvSpPr>
                  <p:spPr>
                    <a:xfrm>
                      <a:off x="872962" y="2638205"/>
                      <a:ext cx="3077467" cy="737709"/>
                    </a:xfrm>
                    <a:custGeom>
                      <a:avLst/>
                      <a:gdLst>
                        <a:gd name="connsiteX0" fmla="*/ 0 w 3077467"/>
                        <a:gd name="connsiteY0" fmla="*/ 27644 h 737709"/>
                        <a:gd name="connsiteX1" fmla="*/ 204428 w 3077467"/>
                        <a:gd name="connsiteY1" fmla="*/ 19 h 737709"/>
                        <a:gd name="connsiteX2" fmla="*/ 430956 w 3077467"/>
                        <a:gd name="connsiteY2" fmla="*/ 24881 h 737709"/>
                        <a:gd name="connsiteX3" fmla="*/ 643671 w 3077467"/>
                        <a:gd name="connsiteY3" fmla="*/ 104995 h 737709"/>
                        <a:gd name="connsiteX4" fmla="*/ 895062 w 3077467"/>
                        <a:gd name="connsiteY4" fmla="*/ 226547 h 737709"/>
                        <a:gd name="connsiteX5" fmla="*/ 1276292 w 3077467"/>
                        <a:gd name="connsiteY5" fmla="*/ 389536 h 737709"/>
                        <a:gd name="connsiteX6" fmla="*/ 2058091 w 3077467"/>
                        <a:gd name="connsiteY6" fmla="*/ 701703 h 737709"/>
                        <a:gd name="connsiteX7" fmla="*/ 3077467 w 3077467"/>
                        <a:gd name="connsiteY7" fmla="*/ 718278 h 737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7467" h="737709">
                          <a:moveTo>
                            <a:pt x="0" y="27644"/>
                          </a:moveTo>
                          <a:cubicBezTo>
                            <a:pt x="66301" y="14061"/>
                            <a:pt x="132602" y="479"/>
                            <a:pt x="204428" y="19"/>
                          </a:cubicBezTo>
                          <a:cubicBezTo>
                            <a:pt x="276254" y="-442"/>
                            <a:pt x="357749" y="7385"/>
                            <a:pt x="430956" y="24881"/>
                          </a:cubicBezTo>
                          <a:cubicBezTo>
                            <a:pt x="504163" y="42377"/>
                            <a:pt x="566320" y="71384"/>
                            <a:pt x="643671" y="104995"/>
                          </a:cubicBezTo>
                          <a:cubicBezTo>
                            <a:pt x="721022" y="138606"/>
                            <a:pt x="789625" y="179124"/>
                            <a:pt x="895062" y="226547"/>
                          </a:cubicBezTo>
                          <a:cubicBezTo>
                            <a:pt x="1000499" y="273971"/>
                            <a:pt x="1276292" y="389536"/>
                            <a:pt x="1276292" y="389536"/>
                          </a:cubicBezTo>
                          <a:cubicBezTo>
                            <a:pt x="1470130" y="468729"/>
                            <a:pt x="1757895" y="646913"/>
                            <a:pt x="2058091" y="701703"/>
                          </a:cubicBezTo>
                          <a:cubicBezTo>
                            <a:pt x="2358287" y="756493"/>
                            <a:pt x="2717877" y="737385"/>
                            <a:pt x="3077467" y="718278"/>
                          </a:cubicBezTo>
                        </a:path>
                      </a:pathLst>
                    </a:custGeom>
                    <a:ln w="19050"/>
                    <a:effectLst>
                      <a:outerShdw blurRad="63500" sx="102000" sy="102000" algn="ctr" rotWithShape="0">
                        <a:prstClr val="black">
                          <a:alpha val="40000"/>
                        </a:prstClr>
                      </a:outerShdw>
                    </a:effectLst>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9" name="Freeform 28"/>
                    <p:cNvSpPr/>
                    <p:nvPr/>
                  </p:nvSpPr>
                  <p:spPr>
                    <a:xfrm>
                      <a:off x="889537" y="2668611"/>
                      <a:ext cx="1555309" cy="502782"/>
                    </a:xfrm>
                    <a:custGeom>
                      <a:avLst/>
                      <a:gdLst>
                        <a:gd name="connsiteX0" fmla="*/ 0 w 1555309"/>
                        <a:gd name="connsiteY0" fmla="*/ 0 h 502782"/>
                        <a:gd name="connsiteX1" fmla="*/ 55251 w 1555309"/>
                        <a:gd name="connsiteY1" fmla="*/ 35913 h 502782"/>
                        <a:gd name="connsiteX2" fmla="*/ 221003 w 1555309"/>
                        <a:gd name="connsiteY2" fmla="*/ 96689 h 502782"/>
                        <a:gd name="connsiteX3" fmla="*/ 889537 w 1555309"/>
                        <a:gd name="connsiteY3" fmla="*/ 234816 h 502782"/>
                        <a:gd name="connsiteX4" fmla="*/ 1555309 w 1555309"/>
                        <a:gd name="connsiteY4" fmla="*/ 502782 h 502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5309" h="502782">
                          <a:moveTo>
                            <a:pt x="0" y="0"/>
                          </a:moveTo>
                          <a:cubicBezTo>
                            <a:pt x="9208" y="9899"/>
                            <a:pt x="18417" y="19798"/>
                            <a:pt x="55251" y="35913"/>
                          </a:cubicBezTo>
                          <a:cubicBezTo>
                            <a:pt x="92085" y="52028"/>
                            <a:pt x="81955" y="63539"/>
                            <a:pt x="221003" y="96689"/>
                          </a:cubicBezTo>
                          <a:cubicBezTo>
                            <a:pt x="360051" y="129839"/>
                            <a:pt x="667153" y="167134"/>
                            <a:pt x="889537" y="234816"/>
                          </a:cubicBezTo>
                          <a:cubicBezTo>
                            <a:pt x="1111921" y="302498"/>
                            <a:pt x="1333615" y="402640"/>
                            <a:pt x="1555309" y="502782"/>
                          </a:cubicBezTo>
                        </a:path>
                      </a:pathLst>
                    </a:custGeom>
                    <a:ln w="28575"/>
                    <a:effectLst>
                      <a:outerShdw blurRad="63500" sx="102000" sy="102000" algn="ctr" rotWithShape="0">
                        <a:prstClr val="black">
                          <a:alpha val="40000"/>
                        </a:prstClr>
                      </a:outerShdw>
                    </a:effectLst>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30" name="Freeform 29"/>
                    <p:cNvSpPr/>
                    <p:nvPr/>
                  </p:nvSpPr>
                  <p:spPr>
                    <a:xfrm>
                      <a:off x="3027741" y="2969728"/>
                      <a:ext cx="925451" cy="386755"/>
                    </a:xfrm>
                    <a:custGeom>
                      <a:avLst/>
                      <a:gdLst>
                        <a:gd name="connsiteX0" fmla="*/ 0 w 925451"/>
                        <a:gd name="connsiteY0" fmla="*/ 0 h 386755"/>
                        <a:gd name="connsiteX1" fmla="*/ 85639 w 925451"/>
                        <a:gd name="connsiteY1" fmla="*/ 93926 h 386755"/>
                        <a:gd name="connsiteX2" fmla="*/ 331505 w 925451"/>
                        <a:gd name="connsiteY2" fmla="*/ 223766 h 386755"/>
                        <a:gd name="connsiteX3" fmla="*/ 546983 w 925451"/>
                        <a:gd name="connsiteY3" fmla="*/ 317692 h 386755"/>
                        <a:gd name="connsiteX4" fmla="*/ 925451 w 925451"/>
                        <a:gd name="connsiteY4" fmla="*/ 386755 h 386755"/>
                        <a:gd name="connsiteX5" fmla="*/ 925451 w 925451"/>
                        <a:gd name="connsiteY5" fmla="*/ 386755 h 386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5451" h="386755">
                          <a:moveTo>
                            <a:pt x="0" y="0"/>
                          </a:moveTo>
                          <a:cubicBezTo>
                            <a:pt x="15194" y="28316"/>
                            <a:pt x="30388" y="56632"/>
                            <a:pt x="85639" y="93926"/>
                          </a:cubicBezTo>
                          <a:cubicBezTo>
                            <a:pt x="140890" y="131220"/>
                            <a:pt x="254614" y="186472"/>
                            <a:pt x="331505" y="223766"/>
                          </a:cubicBezTo>
                          <a:cubicBezTo>
                            <a:pt x="408396" y="261060"/>
                            <a:pt x="447992" y="290527"/>
                            <a:pt x="546983" y="317692"/>
                          </a:cubicBezTo>
                          <a:cubicBezTo>
                            <a:pt x="645974" y="344857"/>
                            <a:pt x="925451" y="386755"/>
                            <a:pt x="925451" y="386755"/>
                          </a:cubicBezTo>
                          <a:lnTo>
                            <a:pt x="925451" y="386755"/>
                          </a:lnTo>
                        </a:path>
                      </a:pathLst>
                    </a:custGeom>
                    <a:ln w="28575"/>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31" name="Freeform 30"/>
                    <p:cNvSpPr/>
                    <p:nvPr/>
                  </p:nvSpPr>
                  <p:spPr>
                    <a:xfrm>
                      <a:off x="1245905" y="2643749"/>
                      <a:ext cx="1812224" cy="395043"/>
                    </a:xfrm>
                    <a:custGeom>
                      <a:avLst/>
                      <a:gdLst>
                        <a:gd name="connsiteX0" fmla="*/ 1812224 w 1812224"/>
                        <a:gd name="connsiteY0" fmla="*/ 395043 h 395043"/>
                        <a:gd name="connsiteX1" fmla="*/ 1422706 w 1812224"/>
                        <a:gd name="connsiteY1" fmla="*/ 303879 h 395043"/>
                        <a:gd name="connsiteX2" fmla="*/ 1143690 w 1812224"/>
                        <a:gd name="connsiteY2" fmla="*/ 221003 h 395043"/>
                        <a:gd name="connsiteX3" fmla="*/ 837048 w 1812224"/>
                        <a:gd name="connsiteY3" fmla="*/ 165752 h 395043"/>
                        <a:gd name="connsiteX4" fmla="*/ 555270 w 1812224"/>
                        <a:gd name="connsiteY4" fmla="*/ 116026 h 395043"/>
                        <a:gd name="connsiteX5" fmla="*/ 519357 w 1812224"/>
                        <a:gd name="connsiteY5" fmla="*/ 93926 h 395043"/>
                        <a:gd name="connsiteX6" fmla="*/ 0 w 1812224"/>
                        <a:gd name="connsiteY6" fmla="*/ 0 h 39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2224" h="395043">
                          <a:moveTo>
                            <a:pt x="1812224" y="395043"/>
                          </a:moveTo>
                          <a:cubicBezTo>
                            <a:pt x="1673176" y="363964"/>
                            <a:pt x="1534128" y="332886"/>
                            <a:pt x="1422706" y="303879"/>
                          </a:cubicBezTo>
                          <a:cubicBezTo>
                            <a:pt x="1311284" y="274872"/>
                            <a:pt x="1241300" y="244024"/>
                            <a:pt x="1143690" y="221003"/>
                          </a:cubicBezTo>
                          <a:cubicBezTo>
                            <a:pt x="1046080" y="197982"/>
                            <a:pt x="837048" y="165752"/>
                            <a:pt x="837048" y="165752"/>
                          </a:cubicBezTo>
                          <a:cubicBezTo>
                            <a:pt x="738978" y="148256"/>
                            <a:pt x="608218" y="127997"/>
                            <a:pt x="555270" y="116026"/>
                          </a:cubicBezTo>
                          <a:cubicBezTo>
                            <a:pt x="502322" y="104055"/>
                            <a:pt x="611902" y="113264"/>
                            <a:pt x="519357" y="93926"/>
                          </a:cubicBezTo>
                          <a:cubicBezTo>
                            <a:pt x="426812" y="74588"/>
                            <a:pt x="213406" y="37294"/>
                            <a:pt x="0" y="0"/>
                          </a:cubicBezTo>
                        </a:path>
                      </a:pathLst>
                    </a:custGeom>
                    <a:ln w="28575"/>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32" name="Freeform 31"/>
                    <p:cNvSpPr/>
                    <p:nvPr/>
                  </p:nvSpPr>
                  <p:spPr>
                    <a:xfrm>
                      <a:off x="1831563" y="2045573"/>
                      <a:ext cx="1215930" cy="932443"/>
                    </a:xfrm>
                    <a:custGeom>
                      <a:avLst/>
                      <a:gdLst>
                        <a:gd name="connsiteX0" fmla="*/ 0 w 1215930"/>
                        <a:gd name="connsiteY0" fmla="*/ 711440 h 932443"/>
                        <a:gd name="connsiteX1" fmla="*/ 33150 w 1215930"/>
                        <a:gd name="connsiteY1" fmla="*/ 598176 h 932443"/>
                        <a:gd name="connsiteX2" fmla="*/ 116026 w 1215930"/>
                        <a:gd name="connsiteY2" fmla="*/ 520825 h 932443"/>
                        <a:gd name="connsiteX3" fmla="*/ 207190 w 1215930"/>
                        <a:gd name="connsiteY3" fmla="*/ 460049 h 932443"/>
                        <a:gd name="connsiteX4" fmla="*/ 182327 w 1215930"/>
                        <a:gd name="connsiteY4" fmla="*/ 435186 h 932443"/>
                        <a:gd name="connsiteX5" fmla="*/ 35913 w 1215930"/>
                        <a:gd name="connsiteY5" fmla="*/ 410323 h 932443"/>
                        <a:gd name="connsiteX6" fmla="*/ 5525 w 1215930"/>
                        <a:gd name="connsiteY6" fmla="*/ 377173 h 932443"/>
                        <a:gd name="connsiteX7" fmla="*/ 41438 w 1215930"/>
                        <a:gd name="connsiteY7" fmla="*/ 344022 h 932443"/>
                        <a:gd name="connsiteX8" fmla="*/ 232053 w 1215930"/>
                        <a:gd name="connsiteY8" fmla="*/ 338497 h 932443"/>
                        <a:gd name="connsiteX9" fmla="*/ 323216 w 1215930"/>
                        <a:gd name="connsiteY9" fmla="*/ 332972 h 932443"/>
                        <a:gd name="connsiteX10" fmla="*/ 314929 w 1215930"/>
                        <a:gd name="connsiteY10" fmla="*/ 305347 h 932443"/>
                        <a:gd name="connsiteX11" fmla="*/ 198902 w 1215930"/>
                        <a:gd name="connsiteY11" fmla="*/ 227996 h 932443"/>
                        <a:gd name="connsiteX12" fmla="*/ 132601 w 1215930"/>
                        <a:gd name="connsiteY12" fmla="*/ 125782 h 932443"/>
                        <a:gd name="connsiteX13" fmla="*/ 168514 w 1215930"/>
                        <a:gd name="connsiteY13" fmla="*/ 53956 h 932443"/>
                        <a:gd name="connsiteX14" fmla="*/ 245865 w 1215930"/>
                        <a:gd name="connsiteY14" fmla="*/ 6993 h 932443"/>
                        <a:gd name="connsiteX15" fmla="*/ 464106 w 1215930"/>
                        <a:gd name="connsiteY15" fmla="*/ 4230 h 932443"/>
                        <a:gd name="connsiteX16" fmla="*/ 552507 w 1215930"/>
                        <a:gd name="connsiteY16" fmla="*/ 45668 h 932443"/>
                        <a:gd name="connsiteX17" fmla="*/ 616045 w 1215930"/>
                        <a:gd name="connsiteY17" fmla="*/ 136832 h 932443"/>
                        <a:gd name="connsiteX18" fmla="*/ 663009 w 1215930"/>
                        <a:gd name="connsiteY18" fmla="*/ 194845 h 932443"/>
                        <a:gd name="connsiteX19" fmla="*/ 718259 w 1215930"/>
                        <a:gd name="connsiteY19" fmla="*/ 239046 h 932443"/>
                        <a:gd name="connsiteX20" fmla="*/ 892299 w 1215930"/>
                        <a:gd name="connsiteY20" fmla="*/ 230758 h 932443"/>
                        <a:gd name="connsiteX21" fmla="*/ 1038714 w 1215930"/>
                        <a:gd name="connsiteY21" fmla="*/ 211420 h 932443"/>
                        <a:gd name="connsiteX22" fmla="*/ 1096727 w 1215930"/>
                        <a:gd name="connsiteY22" fmla="*/ 211420 h 932443"/>
                        <a:gd name="connsiteX23" fmla="*/ 1151978 w 1215930"/>
                        <a:gd name="connsiteY23" fmla="*/ 261146 h 932443"/>
                        <a:gd name="connsiteX24" fmla="*/ 1207229 w 1215930"/>
                        <a:gd name="connsiteY24" fmla="*/ 507012 h 932443"/>
                        <a:gd name="connsiteX25" fmla="*/ 1215516 w 1215930"/>
                        <a:gd name="connsiteY25" fmla="*/ 741828 h 932443"/>
                        <a:gd name="connsiteX26" fmla="*/ 1204466 w 1215930"/>
                        <a:gd name="connsiteY26" fmla="*/ 932443 h 932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5930" h="932443">
                          <a:moveTo>
                            <a:pt x="0" y="711440"/>
                          </a:moveTo>
                          <a:cubicBezTo>
                            <a:pt x="6906" y="670692"/>
                            <a:pt x="13812" y="629945"/>
                            <a:pt x="33150" y="598176"/>
                          </a:cubicBezTo>
                          <a:cubicBezTo>
                            <a:pt x="52488" y="566407"/>
                            <a:pt x="87019" y="543846"/>
                            <a:pt x="116026" y="520825"/>
                          </a:cubicBezTo>
                          <a:cubicBezTo>
                            <a:pt x="145033" y="497804"/>
                            <a:pt x="196140" y="474322"/>
                            <a:pt x="207190" y="460049"/>
                          </a:cubicBezTo>
                          <a:cubicBezTo>
                            <a:pt x="218240" y="445776"/>
                            <a:pt x="210873" y="443474"/>
                            <a:pt x="182327" y="435186"/>
                          </a:cubicBezTo>
                          <a:cubicBezTo>
                            <a:pt x="153781" y="426898"/>
                            <a:pt x="65380" y="419992"/>
                            <a:pt x="35913" y="410323"/>
                          </a:cubicBezTo>
                          <a:cubicBezTo>
                            <a:pt x="6446" y="400654"/>
                            <a:pt x="4604" y="388223"/>
                            <a:pt x="5525" y="377173"/>
                          </a:cubicBezTo>
                          <a:cubicBezTo>
                            <a:pt x="6446" y="366123"/>
                            <a:pt x="3683" y="350468"/>
                            <a:pt x="41438" y="344022"/>
                          </a:cubicBezTo>
                          <a:cubicBezTo>
                            <a:pt x="79193" y="337576"/>
                            <a:pt x="185090" y="340339"/>
                            <a:pt x="232053" y="338497"/>
                          </a:cubicBezTo>
                          <a:cubicBezTo>
                            <a:pt x="279016" y="336655"/>
                            <a:pt x="309403" y="338497"/>
                            <a:pt x="323216" y="332972"/>
                          </a:cubicBezTo>
                          <a:cubicBezTo>
                            <a:pt x="337029" y="327447"/>
                            <a:pt x="335648" y="322843"/>
                            <a:pt x="314929" y="305347"/>
                          </a:cubicBezTo>
                          <a:cubicBezTo>
                            <a:pt x="294210" y="287851"/>
                            <a:pt x="229290" y="257923"/>
                            <a:pt x="198902" y="227996"/>
                          </a:cubicBezTo>
                          <a:cubicBezTo>
                            <a:pt x="168514" y="198069"/>
                            <a:pt x="137666" y="154789"/>
                            <a:pt x="132601" y="125782"/>
                          </a:cubicBezTo>
                          <a:cubicBezTo>
                            <a:pt x="127536" y="96775"/>
                            <a:pt x="149637" y="73754"/>
                            <a:pt x="168514" y="53956"/>
                          </a:cubicBezTo>
                          <a:cubicBezTo>
                            <a:pt x="187391" y="34158"/>
                            <a:pt x="196600" y="15281"/>
                            <a:pt x="245865" y="6993"/>
                          </a:cubicBezTo>
                          <a:cubicBezTo>
                            <a:pt x="295130" y="-1295"/>
                            <a:pt x="412999" y="-2216"/>
                            <a:pt x="464106" y="4230"/>
                          </a:cubicBezTo>
                          <a:cubicBezTo>
                            <a:pt x="515213" y="10676"/>
                            <a:pt x="527184" y="23568"/>
                            <a:pt x="552507" y="45668"/>
                          </a:cubicBezTo>
                          <a:cubicBezTo>
                            <a:pt x="577830" y="67768"/>
                            <a:pt x="597628" y="111969"/>
                            <a:pt x="616045" y="136832"/>
                          </a:cubicBezTo>
                          <a:cubicBezTo>
                            <a:pt x="634462" y="161695"/>
                            <a:pt x="645973" y="177809"/>
                            <a:pt x="663009" y="194845"/>
                          </a:cubicBezTo>
                          <a:cubicBezTo>
                            <a:pt x="680045" y="211881"/>
                            <a:pt x="680044" y="233060"/>
                            <a:pt x="718259" y="239046"/>
                          </a:cubicBezTo>
                          <a:cubicBezTo>
                            <a:pt x="756474" y="245031"/>
                            <a:pt x="838890" y="235362"/>
                            <a:pt x="892299" y="230758"/>
                          </a:cubicBezTo>
                          <a:cubicBezTo>
                            <a:pt x="945708" y="226154"/>
                            <a:pt x="1004643" y="214643"/>
                            <a:pt x="1038714" y="211420"/>
                          </a:cubicBezTo>
                          <a:cubicBezTo>
                            <a:pt x="1072785" y="208197"/>
                            <a:pt x="1077850" y="203132"/>
                            <a:pt x="1096727" y="211420"/>
                          </a:cubicBezTo>
                          <a:cubicBezTo>
                            <a:pt x="1115604" y="219708"/>
                            <a:pt x="1133561" y="211881"/>
                            <a:pt x="1151978" y="261146"/>
                          </a:cubicBezTo>
                          <a:cubicBezTo>
                            <a:pt x="1170395" y="310411"/>
                            <a:pt x="1196639" y="426898"/>
                            <a:pt x="1207229" y="507012"/>
                          </a:cubicBezTo>
                          <a:cubicBezTo>
                            <a:pt x="1217819" y="587126"/>
                            <a:pt x="1215976" y="670923"/>
                            <a:pt x="1215516" y="741828"/>
                          </a:cubicBezTo>
                          <a:cubicBezTo>
                            <a:pt x="1215056" y="812733"/>
                            <a:pt x="1209761" y="872588"/>
                            <a:pt x="1204466" y="932443"/>
                          </a:cubicBezTo>
                        </a:path>
                      </a:pathLst>
                    </a:custGeom>
                    <a:ln w="28575"/>
                    <a:effectLst>
                      <a:outerShdw blurRad="63500" sx="102000" sy="102000" algn="ctr" rotWithShape="0">
                        <a:prstClr val="black">
                          <a:alpha val="40000"/>
                        </a:prstClr>
                      </a:outerShdw>
                    </a:effectLst>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grpSp>
            </p:grpSp>
          </p:grpSp>
          <p:grpSp>
            <p:nvGrpSpPr>
              <p:cNvPr id="17" name="Group 16"/>
              <p:cNvGrpSpPr/>
              <p:nvPr/>
            </p:nvGrpSpPr>
            <p:grpSpPr>
              <a:xfrm rot="959874">
                <a:off x="3227316" y="3982046"/>
                <a:ext cx="1367135" cy="1484371"/>
                <a:chOff x="4650479" y="4298216"/>
                <a:chExt cx="1367135" cy="1484371"/>
              </a:xfrm>
            </p:grpSpPr>
            <p:sp>
              <p:nvSpPr>
                <p:cNvPr id="18" name="Freeform: Shape 44">
                  <a:extLst>
                    <a:ext uri="{FF2B5EF4-FFF2-40B4-BE49-F238E27FC236}">
                      <a16:creationId xmlns:a16="http://schemas.microsoft.com/office/drawing/2014/main" id="{481863BF-9F25-4981-B750-9A2BB5762327}"/>
                    </a:ext>
                  </a:extLst>
                </p:cNvPr>
                <p:cNvSpPr/>
                <p:nvPr/>
              </p:nvSpPr>
              <p:spPr>
                <a:xfrm rot="1328043" flipH="1">
                  <a:off x="4650479" y="5007446"/>
                  <a:ext cx="896716" cy="775141"/>
                </a:xfrm>
                <a:custGeom>
                  <a:avLst/>
                  <a:gdLst>
                    <a:gd name="connsiteX0" fmla="*/ 1644650 w 1644650"/>
                    <a:gd name="connsiteY0" fmla="*/ 663575 h 1231900"/>
                    <a:gd name="connsiteX1" fmla="*/ 914400 w 1644650"/>
                    <a:gd name="connsiteY1" fmla="*/ 377825 h 1231900"/>
                    <a:gd name="connsiteX2" fmla="*/ 809625 w 1644650"/>
                    <a:gd name="connsiteY2" fmla="*/ 158750 h 1231900"/>
                    <a:gd name="connsiteX3" fmla="*/ 796925 w 1644650"/>
                    <a:gd name="connsiteY3" fmla="*/ 12700 h 1231900"/>
                    <a:gd name="connsiteX4" fmla="*/ 650875 w 1644650"/>
                    <a:gd name="connsiteY4" fmla="*/ 22225 h 1231900"/>
                    <a:gd name="connsiteX5" fmla="*/ 663575 w 1644650"/>
                    <a:gd name="connsiteY5" fmla="*/ 225425 h 1231900"/>
                    <a:gd name="connsiteX6" fmla="*/ 596900 w 1644650"/>
                    <a:gd name="connsiteY6" fmla="*/ 342900 h 1231900"/>
                    <a:gd name="connsiteX7" fmla="*/ 635000 w 1644650"/>
                    <a:gd name="connsiteY7" fmla="*/ 174625 h 1231900"/>
                    <a:gd name="connsiteX8" fmla="*/ 292100 w 1644650"/>
                    <a:gd name="connsiteY8" fmla="*/ 0 h 1231900"/>
                    <a:gd name="connsiteX9" fmla="*/ 234950 w 1644650"/>
                    <a:gd name="connsiteY9" fmla="*/ 92075 h 1231900"/>
                    <a:gd name="connsiteX10" fmla="*/ 390525 w 1644650"/>
                    <a:gd name="connsiteY10" fmla="*/ 231775 h 1231900"/>
                    <a:gd name="connsiteX11" fmla="*/ 438150 w 1644650"/>
                    <a:gd name="connsiteY11" fmla="*/ 231775 h 1231900"/>
                    <a:gd name="connsiteX12" fmla="*/ 288925 w 1644650"/>
                    <a:gd name="connsiteY12" fmla="*/ 447675 h 1231900"/>
                    <a:gd name="connsiteX13" fmla="*/ 396875 w 1644650"/>
                    <a:gd name="connsiteY13" fmla="*/ 250825 h 1231900"/>
                    <a:gd name="connsiteX14" fmla="*/ 133350 w 1644650"/>
                    <a:gd name="connsiteY14" fmla="*/ 158750 h 1231900"/>
                    <a:gd name="connsiteX15" fmla="*/ 38100 w 1644650"/>
                    <a:gd name="connsiteY15" fmla="*/ 263525 h 1231900"/>
                    <a:gd name="connsiteX16" fmla="*/ 301625 w 1644650"/>
                    <a:gd name="connsiteY16" fmla="*/ 419100 h 1231900"/>
                    <a:gd name="connsiteX17" fmla="*/ 28575 w 1644650"/>
                    <a:gd name="connsiteY17" fmla="*/ 377825 h 1231900"/>
                    <a:gd name="connsiteX18" fmla="*/ 0 w 1644650"/>
                    <a:gd name="connsiteY18" fmla="*/ 498475 h 1231900"/>
                    <a:gd name="connsiteX19" fmla="*/ 260350 w 1644650"/>
                    <a:gd name="connsiteY19" fmla="*/ 609600 h 1231900"/>
                    <a:gd name="connsiteX20" fmla="*/ 346075 w 1644650"/>
                    <a:gd name="connsiteY20" fmla="*/ 663575 h 1231900"/>
                    <a:gd name="connsiteX21" fmla="*/ 654050 w 1644650"/>
                    <a:gd name="connsiteY21" fmla="*/ 768350 h 1231900"/>
                    <a:gd name="connsiteX22" fmla="*/ 812800 w 1644650"/>
                    <a:gd name="connsiteY22" fmla="*/ 447675 h 1231900"/>
                    <a:gd name="connsiteX23" fmla="*/ 657225 w 1644650"/>
                    <a:gd name="connsiteY23" fmla="*/ 765175 h 1231900"/>
                    <a:gd name="connsiteX24" fmla="*/ 1123950 w 1644650"/>
                    <a:gd name="connsiteY24" fmla="*/ 1231900 h 1231900"/>
                    <a:gd name="connsiteX25" fmla="*/ 1228725 w 1644650"/>
                    <a:gd name="connsiteY25" fmla="*/ 1190625 h 1231900"/>
                    <a:gd name="connsiteX26" fmla="*/ 1108075 w 1644650"/>
                    <a:gd name="connsiteY26" fmla="*/ 1108075 h 1231900"/>
                    <a:gd name="connsiteX27" fmla="*/ 1123950 w 1644650"/>
                    <a:gd name="connsiteY27" fmla="*/ 1165225 h 1231900"/>
                    <a:gd name="connsiteX28" fmla="*/ 1123950 w 1644650"/>
                    <a:gd name="connsiteY28" fmla="*/ 1022350 h 1231900"/>
                    <a:gd name="connsiteX29" fmla="*/ 1295400 w 1644650"/>
                    <a:gd name="connsiteY29" fmla="*/ 1063625 h 1231900"/>
                    <a:gd name="connsiteX30" fmla="*/ 1235075 w 1644650"/>
                    <a:gd name="connsiteY30" fmla="*/ 869950 h 1231900"/>
                    <a:gd name="connsiteX31" fmla="*/ 1422400 w 1644650"/>
                    <a:gd name="connsiteY31" fmla="*/ 917575 h 1231900"/>
                    <a:gd name="connsiteX32" fmla="*/ 1533525 w 1644650"/>
                    <a:gd name="connsiteY32" fmla="*/ 933450 h 1231900"/>
                    <a:gd name="connsiteX33" fmla="*/ 1416050 w 1644650"/>
                    <a:gd name="connsiteY33" fmla="*/ 720725 h 1231900"/>
                    <a:gd name="connsiteX34" fmla="*/ 1584325 w 1644650"/>
                    <a:gd name="connsiteY34" fmla="*/ 676275 h 1231900"/>
                    <a:gd name="connsiteX35" fmla="*/ 1644650 w 1644650"/>
                    <a:gd name="connsiteY35" fmla="*/ 663575 h 1231900"/>
                    <a:gd name="connsiteX0" fmla="*/ 1644650 w 1644650"/>
                    <a:gd name="connsiteY0" fmla="*/ 691168 h 1259493"/>
                    <a:gd name="connsiteX1" fmla="*/ 914400 w 1644650"/>
                    <a:gd name="connsiteY1" fmla="*/ 405418 h 1259493"/>
                    <a:gd name="connsiteX2" fmla="*/ 809625 w 1644650"/>
                    <a:gd name="connsiteY2" fmla="*/ 186343 h 1259493"/>
                    <a:gd name="connsiteX3" fmla="*/ 796925 w 1644650"/>
                    <a:gd name="connsiteY3" fmla="*/ 40293 h 1259493"/>
                    <a:gd name="connsiteX4" fmla="*/ 650875 w 1644650"/>
                    <a:gd name="connsiteY4" fmla="*/ 49818 h 1259493"/>
                    <a:gd name="connsiteX5" fmla="*/ 663575 w 1644650"/>
                    <a:gd name="connsiteY5" fmla="*/ 253018 h 1259493"/>
                    <a:gd name="connsiteX6" fmla="*/ 596900 w 1644650"/>
                    <a:gd name="connsiteY6" fmla="*/ 370493 h 1259493"/>
                    <a:gd name="connsiteX7" fmla="*/ 635000 w 1644650"/>
                    <a:gd name="connsiteY7" fmla="*/ 202218 h 1259493"/>
                    <a:gd name="connsiteX8" fmla="*/ 292100 w 1644650"/>
                    <a:gd name="connsiteY8" fmla="*/ 27593 h 1259493"/>
                    <a:gd name="connsiteX9" fmla="*/ 234950 w 1644650"/>
                    <a:gd name="connsiteY9" fmla="*/ 119668 h 1259493"/>
                    <a:gd name="connsiteX10" fmla="*/ 390525 w 1644650"/>
                    <a:gd name="connsiteY10" fmla="*/ 259368 h 1259493"/>
                    <a:gd name="connsiteX11" fmla="*/ 438150 w 1644650"/>
                    <a:gd name="connsiteY11" fmla="*/ 259368 h 1259493"/>
                    <a:gd name="connsiteX12" fmla="*/ 288925 w 1644650"/>
                    <a:gd name="connsiteY12" fmla="*/ 475268 h 1259493"/>
                    <a:gd name="connsiteX13" fmla="*/ 396875 w 1644650"/>
                    <a:gd name="connsiteY13" fmla="*/ 278418 h 1259493"/>
                    <a:gd name="connsiteX14" fmla="*/ 133350 w 1644650"/>
                    <a:gd name="connsiteY14" fmla="*/ 186343 h 1259493"/>
                    <a:gd name="connsiteX15" fmla="*/ 38100 w 1644650"/>
                    <a:gd name="connsiteY15" fmla="*/ 291118 h 1259493"/>
                    <a:gd name="connsiteX16" fmla="*/ 301625 w 1644650"/>
                    <a:gd name="connsiteY16" fmla="*/ 446693 h 1259493"/>
                    <a:gd name="connsiteX17" fmla="*/ 28575 w 1644650"/>
                    <a:gd name="connsiteY17" fmla="*/ 405418 h 1259493"/>
                    <a:gd name="connsiteX18" fmla="*/ 0 w 1644650"/>
                    <a:gd name="connsiteY18" fmla="*/ 526068 h 1259493"/>
                    <a:gd name="connsiteX19" fmla="*/ 260350 w 1644650"/>
                    <a:gd name="connsiteY19" fmla="*/ 637193 h 1259493"/>
                    <a:gd name="connsiteX20" fmla="*/ 346075 w 1644650"/>
                    <a:gd name="connsiteY20" fmla="*/ 691168 h 1259493"/>
                    <a:gd name="connsiteX21" fmla="*/ 654050 w 1644650"/>
                    <a:gd name="connsiteY21" fmla="*/ 795943 h 1259493"/>
                    <a:gd name="connsiteX22" fmla="*/ 812800 w 1644650"/>
                    <a:gd name="connsiteY22" fmla="*/ 475268 h 1259493"/>
                    <a:gd name="connsiteX23" fmla="*/ 657225 w 1644650"/>
                    <a:gd name="connsiteY23" fmla="*/ 792768 h 1259493"/>
                    <a:gd name="connsiteX24" fmla="*/ 1123950 w 1644650"/>
                    <a:gd name="connsiteY24" fmla="*/ 1259493 h 1259493"/>
                    <a:gd name="connsiteX25" fmla="*/ 1228725 w 1644650"/>
                    <a:gd name="connsiteY25" fmla="*/ 1218218 h 1259493"/>
                    <a:gd name="connsiteX26" fmla="*/ 1108075 w 1644650"/>
                    <a:gd name="connsiteY26" fmla="*/ 1135668 h 1259493"/>
                    <a:gd name="connsiteX27" fmla="*/ 1123950 w 1644650"/>
                    <a:gd name="connsiteY27" fmla="*/ 1192818 h 1259493"/>
                    <a:gd name="connsiteX28" fmla="*/ 1123950 w 1644650"/>
                    <a:gd name="connsiteY28" fmla="*/ 1049943 h 1259493"/>
                    <a:gd name="connsiteX29" fmla="*/ 1295400 w 1644650"/>
                    <a:gd name="connsiteY29" fmla="*/ 1091218 h 1259493"/>
                    <a:gd name="connsiteX30" fmla="*/ 1235075 w 1644650"/>
                    <a:gd name="connsiteY30" fmla="*/ 897543 h 1259493"/>
                    <a:gd name="connsiteX31" fmla="*/ 1422400 w 1644650"/>
                    <a:gd name="connsiteY31" fmla="*/ 945168 h 1259493"/>
                    <a:gd name="connsiteX32" fmla="*/ 1533525 w 1644650"/>
                    <a:gd name="connsiteY32" fmla="*/ 961043 h 1259493"/>
                    <a:gd name="connsiteX33" fmla="*/ 1416050 w 1644650"/>
                    <a:gd name="connsiteY33" fmla="*/ 748318 h 1259493"/>
                    <a:gd name="connsiteX34" fmla="*/ 1584325 w 1644650"/>
                    <a:gd name="connsiteY34" fmla="*/ 703868 h 1259493"/>
                    <a:gd name="connsiteX35" fmla="*/ 1644650 w 1644650"/>
                    <a:gd name="connsiteY35" fmla="*/ 691168 h 1259493"/>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414338 w 1644650"/>
                    <a:gd name="connsiteY10" fmla="*/ 2254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58602 w 1658602"/>
                    <a:gd name="connsiteY0" fmla="*/ 697759 h 1266084"/>
                    <a:gd name="connsiteX1" fmla="*/ 928352 w 1658602"/>
                    <a:gd name="connsiteY1" fmla="*/ 412009 h 1266084"/>
                    <a:gd name="connsiteX2" fmla="*/ 823577 w 1658602"/>
                    <a:gd name="connsiteY2" fmla="*/ 192934 h 1266084"/>
                    <a:gd name="connsiteX3" fmla="*/ 818021 w 1658602"/>
                    <a:gd name="connsiteY3" fmla="*/ 46884 h 1266084"/>
                    <a:gd name="connsiteX4" fmla="*/ 664827 w 1658602"/>
                    <a:gd name="connsiteY4" fmla="*/ 56409 h 1266084"/>
                    <a:gd name="connsiteX5" fmla="*/ 677527 w 1658602"/>
                    <a:gd name="connsiteY5" fmla="*/ 259609 h 1266084"/>
                    <a:gd name="connsiteX6" fmla="*/ 610852 w 1658602"/>
                    <a:gd name="connsiteY6" fmla="*/ 377084 h 1266084"/>
                    <a:gd name="connsiteX7" fmla="*/ 648952 w 1658602"/>
                    <a:gd name="connsiteY7" fmla="*/ 208809 h 1266084"/>
                    <a:gd name="connsiteX8" fmla="*/ 306052 w 1658602"/>
                    <a:gd name="connsiteY8" fmla="*/ 34184 h 1266084"/>
                    <a:gd name="connsiteX9" fmla="*/ 239377 w 1658602"/>
                    <a:gd name="connsiteY9" fmla="*/ 128640 h 1266084"/>
                    <a:gd name="connsiteX10" fmla="*/ 392571 w 1658602"/>
                    <a:gd name="connsiteY10" fmla="*/ 263578 h 1266084"/>
                    <a:gd name="connsiteX11" fmla="*/ 452102 w 1658602"/>
                    <a:gd name="connsiteY11" fmla="*/ 265959 h 1266084"/>
                    <a:gd name="connsiteX12" fmla="*/ 302877 w 1658602"/>
                    <a:gd name="connsiteY12" fmla="*/ 481859 h 1266084"/>
                    <a:gd name="connsiteX13" fmla="*/ 429877 w 1658602"/>
                    <a:gd name="connsiteY13" fmla="*/ 273103 h 1266084"/>
                    <a:gd name="connsiteX14" fmla="*/ 135396 w 1658602"/>
                    <a:gd name="connsiteY14" fmla="*/ 178646 h 1266084"/>
                    <a:gd name="connsiteX15" fmla="*/ 52052 w 1658602"/>
                    <a:gd name="connsiteY15" fmla="*/ 297709 h 1266084"/>
                    <a:gd name="connsiteX16" fmla="*/ 315577 w 1658602"/>
                    <a:gd name="connsiteY16" fmla="*/ 453284 h 1266084"/>
                    <a:gd name="connsiteX17" fmla="*/ 42527 w 1658602"/>
                    <a:gd name="connsiteY17" fmla="*/ 412009 h 1266084"/>
                    <a:gd name="connsiteX18" fmla="*/ 13952 w 1658602"/>
                    <a:gd name="connsiteY18" fmla="*/ 532659 h 1266084"/>
                    <a:gd name="connsiteX19" fmla="*/ 274302 w 1658602"/>
                    <a:gd name="connsiteY19" fmla="*/ 643784 h 1266084"/>
                    <a:gd name="connsiteX20" fmla="*/ 360027 w 1658602"/>
                    <a:gd name="connsiteY20" fmla="*/ 697759 h 1266084"/>
                    <a:gd name="connsiteX21" fmla="*/ 668002 w 1658602"/>
                    <a:gd name="connsiteY21" fmla="*/ 802534 h 1266084"/>
                    <a:gd name="connsiteX22" fmla="*/ 826752 w 1658602"/>
                    <a:gd name="connsiteY22" fmla="*/ 481859 h 1266084"/>
                    <a:gd name="connsiteX23" fmla="*/ 671177 w 1658602"/>
                    <a:gd name="connsiteY23" fmla="*/ 799359 h 1266084"/>
                    <a:gd name="connsiteX24" fmla="*/ 1137902 w 1658602"/>
                    <a:gd name="connsiteY24" fmla="*/ 1266084 h 1266084"/>
                    <a:gd name="connsiteX25" fmla="*/ 1242677 w 1658602"/>
                    <a:gd name="connsiteY25" fmla="*/ 1224809 h 1266084"/>
                    <a:gd name="connsiteX26" fmla="*/ 1122027 w 1658602"/>
                    <a:gd name="connsiteY26" fmla="*/ 1142259 h 1266084"/>
                    <a:gd name="connsiteX27" fmla="*/ 1137902 w 1658602"/>
                    <a:gd name="connsiteY27" fmla="*/ 1199409 h 1266084"/>
                    <a:gd name="connsiteX28" fmla="*/ 1137902 w 1658602"/>
                    <a:gd name="connsiteY28" fmla="*/ 1056534 h 1266084"/>
                    <a:gd name="connsiteX29" fmla="*/ 1309352 w 1658602"/>
                    <a:gd name="connsiteY29" fmla="*/ 1097809 h 1266084"/>
                    <a:gd name="connsiteX30" fmla="*/ 1249027 w 1658602"/>
                    <a:gd name="connsiteY30" fmla="*/ 904134 h 1266084"/>
                    <a:gd name="connsiteX31" fmla="*/ 1436352 w 1658602"/>
                    <a:gd name="connsiteY31" fmla="*/ 951759 h 1266084"/>
                    <a:gd name="connsiteX32" fmla="*/ 1547477 w 1658602"/>
                    <a:gd name="connsiteY32" fmla="*/ 967634 h 1266084"/>
                    <a:gd name="connsiteX33" fmla="*/ 1430002 w 1658602"/>
                    <a:gd name="connsiteY33" fmla="*/ 754909 h 1266084"/>
                    <a:gd name="connsiteX34" fmla="*/ 1598277 w 1658602"/>
                    <a:gd name="connsiteY34" fmla="*/ 710459 h 1266084"/>
                    <a:gd name="connsiteX35" fmla="*/ 1658602 w 1658602"/>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22390 w 1661284"/>
                    <a:gd name="connsiteY34" fmla="*/ 722366 h 1266084"/>
                    <a:gd name="connsiteX35" fmla="*/ 1661284 w 1661284"/>
                    <a:gd name="connsiteY35" fmla="*/ 697759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75446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50903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50803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361247 w 1673190"/>
                    <a:gd name="connsiteY33" fmla="*/ 721572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454909 w 1673190"/>
                    <a:gd name="connsiteY32" fmla="*/ 1008116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07247 w 1673190"/>
                    <a:gd name="connsiteY27" fmla="*/ 1225602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35128"/>
                    <a:gd name="connsiteX1" fmla="*/ 945322 w 1673190"/>
                    <a:gd name="connsiteY1" fmla="*/ 409628 h 1235128"/>
                    <a:gd name="connsiteX2" fmla="*/ 826259 w 1673190"/>
                    <a:gd name="connsiteY2" fmla="*/ 192934 h 1235128"/>
                    <a:gd name="connsiteX3" fmla="*/ 820703 w 1673190"/>
                    <a:gd name="connsiteY3" fmla="*/ 46884 h 1235128"/>
                    <a:gd name="connsiteX4" fmla="*/ 667509 w 1673190"/>
                    <a:gd name="connsiteY4" fmla="*/ 56409 h 1235128"/>
                    <a:gd name="connsiteX5" fmla="*/ 682590 w 1673190"/>
                    <a:gd name="connsiteY5" fmla="*/ 233416 h 1235128"/>
                    <a:gd name="connsiteX6" fmla="*/ 613534 w 1673190"/>
                    <a:gd name="connsiteY6" fmla="*/ 377084 h 1235128"/>
                    <a:gd name="connsiteX7" fmla="*/ 684971 w 1673190"/>
                    <a:gd name="connsiteY7" fmla="*/ 235002 h 1235128"/>
                    <a:gd name="connsiteX8" fmla="*/ 308734 w 1673190"/>
                    <a:gd name="connsiteY8" fmla="*/ 34184 h 1235128"/>
                    <a:gd name="connsiteX9" fmla="*/ 242059 w 1673190"/>
                    <a:gd name="connsiteY9" fmla="*/ 128640 h 1235128"/>
                    <a:gd name="connsiteX10" fmla="*/ 392871 w 1673190"/>
                    <a:gd name="connsiteY10" fmla="*/ 246909 h 1235128"/>
                    <a:gd name="connsiteX11" fmla="*/ 435734 w 1673190"/>
                    <a:gd name="connsiteY11" fmla="*/ 273103 h 1235128"/>
                    <a:gd name="connsiteX12" fmla="*/ 334134 w 1673190"/>
                    <a:gd name="connsiteY12" fmla="*/ 443759 h 1235128"/>
                    <a:gd name="connsiteX13" fmla="*/ 439702 w 1673190"/>
                    <a:gd name="connsiteY13" fmla="*/ 273103 h 1235128"/>
                    <a:gd name="connsiteX14" fmla="*/ 138078 w 1673190"/>
                    <a:gd name="connsiteY14" fmla="*/ 178646 h 1235128"/>
                    <a:gd name="connsiteX15" fmla="*/ 54734 w 1673190"/>
                    <a:gd name="connsiteY15" fmla="*/ 297709 h 1235128"/>
                    <a:gd name="connsiteX16" fmla="*/ 284922 w 1673190"/>
                    <a:gd name="connsiteY16" fmla="*/ 436615 h 1235128"/>
                    <a:gd name="connsiteX17" fmla="*/ 45209 w 1673190"/>
                    <a:gd name="connsiteY17" fmla="*/ 412009 h 1235128"/>
                    <a:gd name="connsiteX18" fmla="*/ 16634 w 1673190"/>
                    <a:gd name="connsiteY18" fmla="*/ 532659 h 1235128"/>
                    <a:gd name="connsiteX19" fmla="*/ 276984 w 1673190"/>
                    <a:gd name="connsiteY19" fmla="*/ 643784 h 1235128"/>
                    <a:gd name="connsiteX20" fmla="*/ 365090 w 1673190"/>
                    <a:gd name="connsiteY20" fmla="*/ 707284 h 1235128"/>
                    <a:gd name="connsiteX21" fmla="*/ 670684 w 1673190"/>
                    <a:gd name="connsiteY21" fmla="*/ 802534 h 1235128"/>
                    <a:gd name="connsiteX22" fmla="*/ 829434 w 1673190"/>
                    <a:gd name="connsiteY22" fmla="*/ 481859 h 1235128"/>
                    <a:gd name="connsiteX23" fmla="*/ 661953 w 1673190"/>
                    <a:gd name="connsiteY23" fmla="*/ 806502 h 1235128"/>
                    <a:gd name="connsiteX24" fmla="*/ 1142966 w 1673190"/>
                    <a:gd name="connsiteY24" fmla="*/ 1235128 h 1235128"/>
                    <a:gd name="connsiteX25" fmla="*/ 1245359 w 1673190"/>
                    <a:gd name="connsiteY25" fmla="*/ 1224809 h 1235128"/>
                    <a:gd name="connsiteX26" fmla="*/ 1136616 w 1673190"/>
                    <a:gd name="connsiteY26" fmla="*/ 1130353 h 1235128"/>
                    <a:gd name="connsiteX27" fmla="*/ 1140584 w 1673190"/>
                    <a:gd name="connsiteY27" fmla="*/ 1216077 h 1235128"/>
                    <a:gd name="connsiteX28" fmla="*/ 1140584 w 1673190"/>
                    <a:gd name="connsiteY28" fmla="*/ 1056534 h 1235128"/>
                    <a:gd name="connsiteX29" fmla="*/ 1307272 w 1673190"/>
                    <a:gd name="connsiteY29" fmla="*/ 1109716 h 1235128"/>
                    <a:gd name="connsiteX30" fmla="*/ 1249328 w 1673190"/>
                    <a:gd name="connsiteY30" fmla="*/ 920802 h 1235128"/>
                    <a:gd name="connsiteX31" fmla="*/ 1439034 w 1673190"/>
                    <a:gd name="connsiteY31" fmla="*/ 951759 h 1235128"/>
                    <a:gd name="connsiteX32" fmla="*/ 1540634 w 1673190"/>
                    <a:gd name="connsiteY32" fmla="*/ 958110 h 1235128"/>
                    <a:gd name="connsiteX33" fmla="*/ 1430303 w 1673190"/>
                    <a:gd name="connsiteY33" fmla="*/ 764434 h 1235128"/>
                    <a:gd name="connsiteX34" fmla="*/ 1615246 w 1673190"/>
                    <a:gd name="connsiteY34" fmla="*/ 722366 h 1235128"/>
                    <a:gd name="connsiteX35" fmla="*/ 1673190 w 1673190"/>
                    <a:gd name="connsiteY35" fmla="*/ 700140 h 1235128"/>
                    <a:gd name="connsiteX0" fmla="*/ 1673190 w 1673190"/>
                    <a:gd name="connsiteY0" fmla="*/ 700140 h 1251797"/>
                    <a:gd name="connsiteX1" fmla="*/ 945322 w 1673190"/>
                    <a:gd name="connsiteY1" fmla="*/ 409628 h 1251797"/>
                    <a:gd name="connsiteX2" fmla="*/ 826259 w 1673190"/>
                    <a:gd name="connsiteY2" fmla="*/ 192934 h 1251797"/>
                    <a:gd name="connsiteX3" fmla="*/ 820703 w 1673190"/>
                    <a:gd name="connsiteY3" fmla="*/ 46884 h 1251797"/>
                    <a:gd name="connsiteX4" fmla="*/ 667509 w 1673190"/>
                    <a:gd name="connsiteY4" fmla="*/ 56409 h 1251797"/>
                    <a:gd name="connsiteX5" fmla="*/ 682590 w 1673190"/>
                    <a:gd name="connsiteY5" fmla="*/ 233416 h 1251797"/>
                    <a:gd name="connsiteX6" fmla="*/ 613534 w 1673190"/>
                    <a:gd name="connsiteY6" fmla="*/ 377084 h 1251797"/>
                    <a:gd name="connsiteX7" fmla="*/ 684971 w 1673190"/>
                    <a:gd name="connsiteY7" fmla="*/ 235002 h 1251797"/>
                    <a:gd name="connsiteX8" fmla="*/ 308734 w 1673190"/>
                    <a:gd name="connsiteY8" fmla="*/ 34184 h 1251797"/>
                    <a:gd name="connsiteX9" fmla="*/ 242059 w 1673190"/>
                    <a:gd name="connsiteY9" fmla="*/ 128640 h 1251797"/>
                    <a:gd name="connsiteX10" fmla="*/ 392871 w 1673190"/>
                    <a:gd name="connsiteY10" fmla="*/ 246909 h 1251797"/>
                    <a:gd name="connsiteX11" fmla="*/ 435734 w 1673190"/>
                    <a:gd name="connsiteY11" fmla="*/ 273103 h 1251797"/>
                    <a:gd name="connsiteX12" fmla="*/ 334134 w 1673190"/>
                    <a:gd name="connsiteY12" fmla="*/ 443759 h 1251797"/>
                    <a:gd name="connsiteX13" fmla="*/ 439702 w 1673190"/>
                    <a:gd name="connsiteY13" fmla="*/ 273103 h 1251797"/>
                    <a:gd name="connsiteX14" fmla="*/ 138078 w 1673190"/>
                    <a:gd name="connsiteY14" fmla="*/ 178646 h 1251797"/>
                    <a:gd name="connsiteX15" fmla="*/ 54734 w 1673190"/>
                    <a:gd name="connsiteY15" fmla="*/ 297709 h 1251797"/>
                    <a:gd name="connsiteX16" fmla="*/ 284922 w 1673190"/>
                    <a:gd name="connsiteY16" fmla="*/ 436615 h 1251797"/>
                    <a:gd name="connsiteX17" fmla="*/ 45209 w 1673190"/>
                    <a:gd name="connsiteY17" fmla="*/ 412009 h 1251797"/>
                    <a:gd name="connsiteX18" fmla="*/ 16634 w 1673190"/>
                    <a:gd name="connsiteY18" fmla="*/ 532659 h 1251797"/>
                    <a:gd name="connsiteX19" fmla="*/ 276984 w 1673190"/>
                    <a:gd name="connsiteY19" fmla="*/ 643784 h 1251797"/>
                    <a:gd name="connsiteX20" fmla="*/ 365090 w 1673190"/>
                    <a:gd name="connsiteY20" fmla="*/ 707284 h 1251797"/>
                    <a:gd name="connsiteX21" fmla="*/ 670684 w 1673190"/>
                    <a:gd name="connsiteY21" fmla="*/ 802534 h 1251797"/>
                    <a:gd name="connsiteX22" fmla="*/ 829434 w 1673190"/>
                    <a:gd name="connsiteY22" fmla="*/ 481859 h 1251797"/>
                    <a:gd name="connsiteX23" fmla="*/ 661953 w 1673190"/>
                    <a:gd name="connsiteY23" fmla="*/ 806502 h 1251797"/>
                    <a:gd name="connsiteX24" fmla="*/ 1128679 w 1673190"/>
                    <a:gd name="connsiteY24" fmla="*/ 1251797 h 1251797"/>
                    <a:gd name="connsiteX25" fmla="*/ 1245359 w 1673190"/>
                    <a:gd name="connsiteY25" fmla="*/ 1224809 h 1251797"/>
                    <a:gd name="connsiteX26" fmla="*/ 1136616 w 1673190"/>
                    <a:gd name="connsiteY26" fmla="*/ 1130353 h 1251797"/>
                    <a:gd name="connsiteX27" fmla="*/ 1140584 w 1673190"/>
                    <a:gd name="connsiteY27" fmla="*/ 1216077 h 1251797"/>
                    <a:gd name="connsiteX28" fmla="*/ 1140584 w 1673190"/>
                    <a:gd name="connsiteY28" fmla="*/ 1056534 h 1251797"/>
                    <a:gd name="connsiteX29" fmla="*/ 1307272 w 1673190"/>
                    <a:gd name="connsiteY29" fmla="*/ 1109716 h 1251797"/>
                    <a:gd name="connsiteX30" fmla="*/ 1249328 w 1673190"/>
                    <a:gd name="connsiteY30" fmla="*/ 920802 h 1251797"/>
                    <a:gd name="connsiteX31" fmla="*/ 1439034 w 1673190"/>
                    <a:gd name="connsiteY31" fmla="*/ 951759 h 1251797"/>
                    <a:gd name="connsiteX32" fmla="*/ 1540634 w 1673190"/>
                    <a:gd name="connsiteY32" fmla="*/ 958110 h 1251797"/>
                    <a:gd name="connsiteX33" fmla="*/ 1430303 w 1673190"/>
                    <a:gd name="connsiteY33" fmla="*/ 764434 h 1251797"/>
                    <a:gd name="connsiteX34" fmla="*/ 1615246 w 1673190"/>
                    <a:gd name="connsiteY34" fmla="*/ 722366 h 1251797"/>
                    <a:gd name="connsiteX35" fmla="*/ 1673190 w 1673190"/>
                    <a:gd name="connsiteY35" fmla="*/ 700140 h 1251797"/>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28679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87353 w 1673190"/>
                    <a:gd name="connsiteY21" fmla="*/ 816822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751646 w 1673190"/>
                    <a:gd name="connsiteY7" fmla="*/ 265958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2241 h 1256669"/>
                    <a:gd name="connsiteX1" fmla="*/ 945322 w 1673190"/>
                    <a:gd name="connsiteY1" fmla="*/ 411729 h 1256669"/>
                    <a:gd name="connsiteX2" fmla="*/ 850072 w 1673190"/>
                    <a:gd name="connsiteY2" fmla="*/ 187892 h 1256669"/>
                    <a:gd name="connsiteX3" fmla="*/ 820703 w 1673190"/>
                    <a:gd name="connsiteY3" fmla="*/ 48985 h 1256669"/>
                    <a:gd name="connsiteX4" fmla="*/ 667509 w 1673190"/>
                    <a:gd name="connsiteY4" fmla="*/ 58510 h 1256669"/>
                    <a:gd name="connsiteX5" fmla="*/ 675446 w 1673190"/>
                    <a:gd name="connsiteY5" fmla="*/ 223610 h 1256669"/>
                    <a:gd name="connsiteX6" fmla="*/ 618296 w 1673190"/>
                    <a:gd name="connsiteY6" fmla="*/ 374423 h 1256669"/>
                    <a:gd name="connsiteX7" fmla="*/ 663539 w 1673190"/>
                    <a:gd name="connsiteY7" fmla="*/ 225197 h 1256669"/>
                    <a:gd name="connsiteX8" fmla="*/ 308734 w 1673190"/>
                    <a:gd name="connsiteY8" fmla="*/ 36285 h 1256669"/>
                    <a:gd name="connsiteX9" fmla="*/ 242059 w 1673190"/>
                    <a:gd name="connsiteY9" fmla="*/ 130741 h 1256669"/>
                    <a:gd name="connsiteX10" fmla="*/ 392871 w 1673190"/>
                    <a:gd name="connsiteY10" fmla="*/ 249010 h 1256669"/>
                    <a:gd name="connsiteX11" fmla="*/ 435734 w 1673190"/>
                    <a:gd name="connsiteY11" fmla="*/ 275204 h 1256669"/>
                    <a:gd name="connsiteX12" fmla="*/ 334134 w 1673190"/>
                    <a:gd name="connsiteY12" fmla="*/ 445860 h 1256669"/>
                    <a:gd name="connsiteX13" fmla="*/ 439702 w 1673190"/>
                    <a:gd name="connsiteY13" fmla="*/ 275204 h 1256669"/>
                    <a:gd name="connsiteX14" fmla="*/ 138078 w 1673190"/>
                    <a:gd name="connsiteY14" fmla="*/ 180747 h 1256669"/>
                    <a:gd name="connsiteX15" fmla="*/ 54734 w 1673190"/>
                    <a:gd name="connsiteY15" fmla="*/ 299810 h 1256669"/>
                    <a:gd name="connsiteX16" fmla="*/ 284922 w 1673190"/>
                    <a:gd name="connsiteY16" fmla="*/ 438716 h 1256669"/>
                    <a:gd name="connsiteX17" fmla="*/ 45209 w 1673190"/>
                    <a:gd name="connsiteY17" fmla="*/ 414110 h 1256669"/>
                    <a:gd name="connsiteX18" fmla="*/ 16634 w 1673190"/>
                    <a:gd name="connsiteY18" fmla="*/ 534760 h 1256669"/>
                    <a:gd name="connsiteX19" fmla="*/ 276984 w 1673190"/>
                    <a:gd name="connsiteY19" fmla="*/ 645885 h 1256669"/>
                    <a:gd name="connsiteX20" fmla="*/ 365090 w 1673190"/>
                    <a:gd name="connsiteY20" fmla="*/ 709385 h 1256669"/>
                    <a:gd name="connsiteX21" fmla="*/ 677828 w 1673190"/>
                    <a:gd name="connsiteY21" fmla="*/ 809398 h 1256669"/>
                    <a:gd name="connsiteX22" fmla="*/ 829434 w 1673190"/>
                    <a:gd name="connsiteY22" fmla="*/ 483960 h 1256669"/>
                    <a:gd name="connsiteX23" fmla="*/ 661953 w 1673190"/>
                    <a:gd name="connsiteY23" fmla="*/ 808603 h 1256669"/>
                    <a:gd name="connsiteX24" fmla="*/ 1152491 w 1673190"/>
                    <a:gd name="connsiteY24" fmla="*/ 1253898 h 1256669"/>
                    <a:gd name="connsiteX25" fmla="*/ 1245359 w 1673190"/>
                    <a:gd name="connsiteY25" fmla="*/ 1226910 h 1256669"/>
                    <a:gd name="connsiteX26" fmla="*/ 1100898 w 1673190"/>
                    <a:gd name="connsiteY26" fmla="*/ 1108642 h 1256669"/>
                    <a:gd name="connsiteX27" fmla="*/ 1123916 w 1673190"/>
                    <a:gd name="connsiteY27" fmla="*/ 1180077 h 1256669"/>
                    <a:gd name="connsiteX28" fmla="*/ 1140584 w 1673190"/>
                    <a:gd name="connsiteY28" fmla="*/ 1058635 h 1256669"/>
                    <a:gd name="connsiteX29" fmla="*/ 1307272 w 1673190"/>
                    <a:gd name="connsiteY29" fmla="*/ 1111817 h 1256669"/>
                    <a:gd name="connsiteX30" fmla="*/ 1249328 w 1673190"/>
                    <a:gd name="connsiteY30" fmla="*/ 922903 h 1256669"/>
                    <a:gd name="connsiteX31" fmla="*/ 1439034 w 1673190"/>
                    <a:gd name="connsiteY31" fmla="*/ 953860 h 1256669"/>
                    <a:gd name="connsiteX32" fmla="*/ 1540634 w 1673190"/>
                    <a:gd name="connsiteY32" fmla="*/ 960211 h 1256669"/>
                    <a:gd name="connsiteX33" fmla="*/ 1430303 w 1673190"/>
                    <a:gd name="connsiteY33" fmla="*/ 766535 h 1256669"/>
                    <a:gd name="connsiteX34" fmla="*/ 1615246 w 1673190"/>
                    <a:gd name="connsiteY34" fmla="*/ 724467 h 1256669"/>
                    <a:gd name="connsiteX35" fmla="*/ 1673190 w 1673190"/>
                    <a:gd name="connsiteY35" fmla="*/ 702241 h 1256669"/>
                    <a:gd name="connsiteX0" fmla="*/ 1673190 w 1673190"/>
                    <a:gd name="connsiteY0" fmla="*/ 712405 h 1266833"/>
                    <a:gd name="connsiteX1" fmla="*/ 945322 w 1673190"/>
                    <a:gd name="connsiteY1" fmla="*/ 421893 h 1266833"/>
                    <a:gd name="connsiteX2" fmla="*/ 850072 w 1673190"/>
                    <a:gd name="connsiteY2" fmla="*/ 198056 h 1266833"/>
                    <a:gd name="connsiteX3" fmla="*/ 820703 w 1673190"/>
                    <a:gd name="connsiteY3" fmla="*/ 59149 h 1266833"/>
                    <a:gd name="connsiteX4" fmla="*/ 667509 w 1673190"/>
                    <a:gd name="connsiteY4" fmla="*/ 68674 h 1266833"/>
                    <a:gd name="connsiteX5" fmla="*/ 675446 w 1673190"/>
                    <a:gd name="connsiteY5" fmla="*/ 233774 h 1266833"/>
                    <a:gd name="connsiteX6" fmla="*/ 618296 w 1673190"/>
                    <a:gd name="connsiteY6" fmla="*/ 384587 h 1266833"/>
                    <a:gd name="connsiteX7" fmla="*/ 663539 w 1673190"/>
                    <a:gd name="connsiteY7" fmla="*/ 235361 h 1266833"/>
                    <a:gd name="connsiteX8" fmla="*/ 308734 w 1673190"/>
                    <a:gd name="connsiteY8" fmla="*/ 46449 h 1266833"/>
                    <a:gd name="connsiteX9" fmla="*/ 242059 w 1673190"/>
                    <a:gd name="connsiteY9" fmla="*/ 140905 h 1266833"/>
                    <a:gd name="connsiteX10" fmla="*/ 392871 w 1673190"/>
                    <a:gd name="connsiteY10" fmla="*/ 259174 h 1266833"/>
                    <a:gd name="connsiteX11" fmla="*/ 435734 w 1673190"/>
                    <a:gd name="connsiteY11" fmla="*/ 285368 h 1266833"/>
                    <a:gd name="connsiteX12" fmla="*/ 334134 w 1673190"/>
                    <a:gd name="connsiteY12" fmla="*/ 456024 h 1266833"/>
                    <a:gd name="connsiteX13" fmla="*/ 439702 w 1673190"/>
                    <a:gd name="connsiteY13" fmla="*/ 285368 h 1266833"/>
                    <a:gd name="connsiteX14" fmla="*/ 138078 w 1673190"/>
                    <a:gd name="connsiteY14" fmla="*/ 190911 h 1266833"/>
                    <a:gd name="connsiteX15" fmla="*/ 54734 w 1673190"/>
                    <a:gd name="connsiteY15" fmla="*/ 309974 h 1266833"/>
                    <a:gd name="connsiteX16" fmla="*/ 284922 w 1673190"/>
                    <a:gd name="connsiteY16" fmla="*/ 448880 h 1266833"/>
                    <a:gd name="connsiteX17" fmla="*/ 45209 w 1673190"/>
                    <a:gd name="connsiteY17" fmla="*/ 424274 h 1266833"/>
                    <a:gd name="connsiteX18" fmla="*/ 16634 w 1673190"/>
                    <a:gd name="connsiteY18" fmla="*/ 544924 h 1266833"/>
                    <a:gd name="connsiteX19" fmla="*/ 276984 w 1673190"/>
                    <a:gd name="connsiteY19" fmla="*/ 656049 h 1266833"/>
                    <a:gd name="connsiteX20" fmla="*/ 365090 w 1673190"/>
                    <a:gd name="connsiteY20" fmla="*/ 719549 h 1266833"/>
                    <a:gd name="connsiteX21" fmla="*/ 677828 w 1673190"/>
                    <a:gd name="connsiteY21" fmla="*/ 819562 h 1266833"/>
                    <a:gd name="connsiteX22" fmla="*/ 829434 w 1673190"/>
                    <a:gd name="connsiteY22" fmla="*/ 494124 h 1266833"/>
                    <a:gd name="connsiteX23" fmla="*/ 661953 w 1673190"/>
                    <a:gd name="connsiteY23" fmla="*/ 818767 h 1266833"/>
                    <a:gd name="connsiteX24" fmla="*/ 1152491 w 1673190"/>
                    <a:gd name="connsiteY24" fmla="*/ 1264062 h 1266833"/>
                    <a:gd name="connsiteX25" fmla="*/ 1245359 w 1673190"/>
                    <a:gd name="connsiteY25" fmla="*/ 1237074 h 1266833"/>
                    <a:gd name="connsiteX26" fmla="*/ 1100898 w 1673190"/>
                    <a:gd name="connsiteY26" fmla="*/ 1118806 h 1266833"/>
                    <a:gd name="connsiteX27" fmla="*/ 1123916 w 1673190"/>
                    <a:gd name="connsiteY27" fmla="*/ 1190241 h 1266833"/>
                    <a:gd name="connsiteX28" fmla="*/ 1140584 w 1673190"/>
                    <a:gd name="connsiteY28" fmla="*/ 1068799 h 1266833"/>
                    <a:gd name="connsiteX29" fmla="*/ 1307272 w 1673190"/>
                    <a:gd name="connsiteY29" fmla="*/ 1121981 h 1266833"/>
                    <a:gd name="connsiteX30" fmla="*/ 1249328 w 1673190"/>
                    <a:gd name="connsiteY30" fmla="*/ 933067 h 1266833"/>
                    <a:gd name="connsiteX31" fmla="*/ 1439034 w 1673190"/>
                    <a:gd name="connsiteY31" fmla="*/ 964024 h 1266833"/>
                    <a:gd name="connsiteX32" fmla="*/ 1540634 w 1673190"/>
                    <a:gd name="connsiteY32" fmla="*/ 970375 h 1266833"/>
                    <a:gd name="connsiteX33" fmla="*/ 1430303 w 1673190"/>
                    <a:gd name="connsiteY33" fmla="*/ 776699 h 1266833"/>
                    <a:gd name="connsiteX34" fmla="*/ 1615246 w 1673190"/>
                    <a:gd name="connsiteY34" fmla="*/ 734631 h 1266833"/>
                    <a:gd name="connsiteX35" fmla="*/ 1673190 w 1673190"/>
                    <a:gd name="connsiteY35" fmla="*/ 712405 h 1266833"/>
                    <a:gd name="connsiteX0" fmla="*/ 1673190 w 1673190"/>
                    <a:gd name="connsiteY0" fmla="*/ 683487 h 1237915"/>
                    <a:gd name="connsiteX1" fmla="*/ 945322 w 1673190"/>
                    <a:gd name="connsiteY1" fmla="*/ 392975 h 1237915"/>
                    <a:gd name="connsiteX2" fmla="*/ 840547 w 1673190"/>
                    <a:gd name="connsiteY2" fmla="*/ 185807 h 1237915"/>
                    <a:gd name="connsiteX3" fmla="*/ 820703 w 1673190"/>
                    <a:gd name="connsiteY3" fmla="*/ 30231 h 1237915"/>
                    <a:gd name="connsiteX4" fmla="*/ 667509 w 1673190"/>
                    <a:gd name="connsiteY4" fmla="*/ 39756 h 1237915"/>
                    <a:gd name="connsiteX5" fmla="*/ 675446 w 1673190"/>
                    <a:gd name="connsiteY5" fmla="*/ 204856 h 1237915"/>
                    <a:gd name="connsiteX6" fmla="*/ 618296 w 1673190"/>
                    <a:gd name="connsiteY6" fmla="*/ 355669 h 1237915"/>
                    <a:gd name="connsiteX7" fmla="*/ 663539 w 1673190"/>
                    <a:gd name="connsiteY7" fmla="*/ 206443 h 1237915"/>
                    <a:gd name="connsiteX8" fmla="*/ 308734 w 1673190"/>
                    <a:gd name="connsiteY8" fmla="*/ 17531 h 1237915"/>
                    <a:gd name="connsiteX9" fmla="*/ 242059 w 1673190"/>
                    <a:gd name="connsiteY9" fmla="*/ 111987 h 1237915"/>
                    <a:gd name="connsiteX10" fmla="*/ 392871 w 1673190"/>
                    <a:gd name="connsiteY10" fmla="*/ 230256 h 1237915"/>
                    <a:gd name="connsiteX11" fmla="*/ 435734 w 1673190"/>
                    <a:gd name="connsiteY11" fmla="*/ 256450 h 1237915"/>
                    <a:gd name="connsiteX12" fmla="*/ 334134 w 1673190"/>
                    <a:gd name="connsiteY12" fmla="*/ 427106 h 1237915"/>
                    <a:gd name="connsiteX13" fmla="*/ 439702 w 1673190"/>
                    <a:gd name="connsiteY13" fmla="*/ 256450 h 1237915"/>
                    <a:gd name="connsiteX14" fmla="*/ 138078 w 1673190"/>
                    <a:gd name="connsiteY14" fmla="*/ 161993 h 1237915"/>
                    <a:gd name="connsiteX15" fmla="*/ 54734 w 1673190"/>
                    <a:gd name="connsiteY15" fmla="*/ 281056 h 1237915"/>
                    <a:gd name="connsiteX16" fmla="*/ 284922 w 1673190"/>
                    <a:gd name="connsiteY16" fmla="*/ 419962 h 1237915"/>
                    <a:gd name="connsiteX17" fmla="*/ 45209 w 1673190"/>
                    <a:gd name="connsiteY17" fmla="*/ 395356 h 1237915"/>
                    <a:gd name="connsiteX18" fmla="*/ 16634 w 1673190"/>
                    <a:gd name="connsiteY18" fmla="*/ 516006 h 1237915"/>
                    <a:gd name="connsiteX19" fmla="*/ 276984 w 1673190"/>
                    <a:gd name="connsiteY19" fmla="*/ 627131 h 1237915"/>
                    <a:gd name="connsiteX20" fmla="*/ 365090 w 1673190"/>
                    <a:gd name="connsiteY20" fmla="*/ 690631 h 1237915"/>
                    <a:gd name="connsiteX21" fmla="*/ 677828 w 1673190"/>
                    <a:gd name="connsiteY21" fmla="*/ 790644 h 1237915"/>
                    <a:gd name="connsiteX22" fmla="*/ 829434 w 1673190"/>
                    <a:gd name="connsiteY22" fmla="*/ 465206 h 1237915"/>
                    <a:gd name="connsiteX23" fmla="*/ 661953 w 1673190"/>
                    <a:gd name="connsiteY23" fmla="*/ 789849 h 1237915"/>
                    <a:gd name="connsiteX24" fmla="*/ 1152491 w 1673190"/>
                    <a:gd name="connsiteY24" fmla="*/ 1235144 h 1237915"/>
                    <a:gd name="connsiteX25" fmla="*/ 1245359 w 1673190"/>
                    <a:gd name="connsiteY25" fmla="*/ 1208156 h 1237915"/>
                    <a:gd name="connsiteX26" fmla="*/ 1100898 w 1673190"/>
                    <a:gd name="connsiteY26" fmla="*/ 1089888 h 1237915"/>
                    <a:gd name="connsiteX27" fmla="*/ 1123916 w 1673190"/>
                    <a:gd name="connsiteY27" fmla="*/ 1161323 h 1237915"/>
                    <a:gd name="connsiteX28" fmla="*/ 1140584 w 1673190"/>
                    <a:gd name="connsiteY28" fmla="*/ 1039881 h 1237915"/>
                    <a:gd name="connsiteX29" fmla="*/ 1307272 w 1673190"/>
                    <a:gd name="connsiteY29" fmla="*/ 1093063 h 1237915"/>
                    <a:gd name="connsiteX30" fmla="*/ 1249328 w 1673190"/>
                    <a:gd name="connsiteY30" fmla="*/ 904149 h 1237915"/>
                    <a:gd name="connsiteX31" fmla="*/ 1439034 w 1673190"/>
                    <a:gd name="connsiteY31" fmla="*/ 935106 h 1237915"/>
                    <a:gd name="connsiteX32" fmla="*/ 1540634 w 1673190"/>
                    <a:gd name="connsiteY32" fmla="*/ 941457 h 1237915"/>
                    <a:gd name="connsiteX33" fmla="*/ 1430303 w 1673190"/>
                    <a:gd name="connsiteY33" fmla="*/ 747781 h 1237915"/>
                    <a:gd name="connsiteX34" fmla="*/ 1615246 w 1673190"/>
                    <a:gd name="connsiteY34" fmla="*/ 705713 h 1237915"/>
                    <a:gd name="connsiteX35" fmla="*/ 1673190 w 1673190"/>
                    <a:gd name="connsiteY35" fmla="*/ 683487 h 1237915"/>
                    <a:gd name="connsiteX0" fmla="*/ 1673190 w 1673190"/>
                    <a:gd name="connsiteY0" fmla="*/ 681238 h 1235666"/>
                    <a:gd name="connsiteX1" fmla="*/ 945322 w 1673190"/>
                    <a:gd name="connsiteY1" fmla="*/ 390726 h 1235666"/>
                    <a:gd name="connsiteX2" fmla="*/ 840547 w 1673190"/>
                    <a:gd name="connsiteY2" fmla="*/ 183558 h 1235666"/>
                    <a:gd name="connsiteX3" fmla="*/ 820703 w 1673190"/>
                    <a:gd name="connsiteY3" fmla="*/ 27982 h 1235666"/>
                    <a:gd name="connsiteX4" fmla="*/ 667509 w 1673190"/>
                    <a:gd name="connsiteY4" fmla="*/ 37507 h 1235666"/>
                    <a:gd name="connsiteX5" fmla="*/ 675446 w 1673190"/>
                    <a:gd name="connsiteY5" fmla="*/ 202607 h 1235666"/>
                    <a:gd name="connsiteX6" fmla="*/ 618296 w 1673190"/>
                    <a:gd name="connsiteY6" fmla="*/ 353420 h 1235666"/>
                    <a:gd name="connsiteX7" fmla="*/ 663539 w 1673190"/>
                    <a:gd name="connsiteY7" fmla="*/ 204194 h 1235666"/>
                    <a:gd name="connsiteX8" fmla="*/ 308734 w 1673190"/>
                    <a:gd name="connsiteY8" fmla="*/ 15282 h 1235666"/>
                    <a:gd name="connsiteX9" fmla="*/ 242059 w 1673190"/>
                    <a:gd name="connsiteY9" fmla="*/ 109738 h 1235666"/>
                    <a:gd name="connsiteX10" fmla="*/ 392871 w 1673190"/>
                    <a:gd name="connsiteY10" fmla="*/ 228007 h 1235666"/>
                    <a:gd name="connsiteX11" fmla="*/ 435734 w 1673190"/>
                    <a:gd name="connsiteY11" fmla="*/ 254201 h 1235666"/>
                    <a:gd name="connsiteX12" fmla="*/ 334134 w 1673190"/>
                    <a:gd name="connsiteY12" fmla="*/ 424857 h 1235666"/>
                    <a:gd name="connsiteX13" fmla="*/ 439702 w 1673190"/>
                    <a:gd name="connsiteY13" fmla="*/ 254201 h 1235666"/>
                    <a:gd name="connsiteX14" fmla="*/ 138078 w 1673190"/>
                    <a:gd name="connsiteY14" fmla="*/ 159744 h 1235666"/>
                    <a:gd name="connsiteX15" fmla="*/ 54734 w 1673190"/>
                    <a:gd name="connsiteY15" fmla="*/ 278807 h 1235666"/>
                    <a:gd name="connsiteX16" fmla="*/ 284922 w 1673190"/>
                    <a:gd name="connsiteY16" fmla="*/ 417713 h 1235666"/>
                    <a:gd name="connsiteX17" fmla="*/ 45209 w 1673190"/>
                    <a:gd name="connsiteY17" fmla="*/ 393107 h 1235666"/>
                    <a:gd name="connsiteX18" fmla="*/ 16634 w 1673190"/>
                    <a:gd name="connsiteY18" fmla="*/ 513757 h 1235666"/>
                    <a:gd name="connsiteX19" fmla="*/ 276984 w 1673190"/>
                    <a:gd name="connsiteY19" fmla="*/ 624882 h 1235666"/>
                    <a:gd name="connsiteX20" fmla="*/ 365090 w 1673190"/>
                    <a:gd name="connsiteY20" fmla="*/ 688382 h 1235666"/>
                    <a:gd name="connsiteX21" fmla="*/ 677828 w 1673190"/>
                    <a:gd name="connsiteY21" fmla="*/ 788395 h 1235666"/>
                    <a:gd name="connsiteX22" fmla="*/ 829434 w 1673190"/>
                    <a:gd name="connsiteY22" fmla="*/ 462957 h 1235666"/>
                    <a:gd name="connsiteX23" fmla="*/ 661953 w 1673190"/>
                    <a:gd name="connsiteY23" fmla="*/ 787600 h 1235666"/>
                    <a:gd name="connsiteX24" fmla="*/ 1152491 w 1673190"/>
                    <a:gd name="connsiteY24" fmla="*/ 1232895 h 1235666"/>
                    <a:gd name="connsiteX25" fmla="*/ 1245359 w 1673190"/>
                    <a:gd name="connsiteY25" fmla="*/ 1205907 h 1235666"/>
                    <a:gd name="connsiteX26" fmla="*/ 1100898 w 1673190"/>
                    <a:gd name="connsiteY26" fmla="*/ 1087639 h 1235666"/>
                    <a:gd name="connsiteX27" fmla="*/ 1123916 w 1673190"/>
                    <a:gd name="connsiteY27" fmla="*/ 1159074 h 1235666"/>
                    <a:gd name="connsiteX28" fmla="*/ 1140584 w 1673190"/>
                    <a:gd name="connsiteY28" fmla="*/ 1037632 h 1235666"/>
                    <a:gd name="connsiteX29" fmla="*/ 1307272 w 1673190"/>
                    <a:gd name="connsiteY29" fmla="*/ 1090814 h 1235666"/>
                    <a:gd name="connsiteX30" fmla="*/ 1249328 w 1673190"/>
                    <a:gd name="connsiteY30" fmla="*/ 901900 h 1235666"/>
                    <a:gd name="connsiteX31" fmla="*/ 1439034 w 1673190"/>
                    <a:gd name="connsiteY31" fmla="*/ 932857 h 1235666"/>
                    <a:gd name="connsiteX32" fmla="*/ 1540634 w 1673190"/>
                    <a:gd name="connsiteY32" fmla="*/ 939208 h 1235666"/>
                    <a:gd name="connsiteX33" fmla="*/ 1430303 w 1673190"/>
                    <a:gd name="connsiteY33" fmla="*/ 745532 h 1235666"/>
                    <a:gd name="connsiteX34" fmla="*/ 1615246 w 1673190"/>
                    <a:gd name="connsiteY34" fmla="*/ 703464 h 1235666"/>
                    <a:gd name="connsiteX35" fmla="*/ 1673190 w 1673190"/>
                    <a:gd name="connsiteY35" fmla="*/ 681238 h 1235666"/>
                    <a:gd name="connsiteX0" fmla="*/ 1673190 w 1673190"/>
                    <a:gd name="connsiteY0" fmla="*/ 687394 h 1241822"/>
                    <a:gd name="connsiteX1" fmla="*/ 945322 w 1673190"/>
                    <a:gd name="connsiteY1" fmla="*/ 396882 h 1241822"/>
                    <a:gd name="connsiteX2" fmla="*/ 840547 w 1673190"/>
                    <a:gd name="connsiteY2" fmla="*/ 189714 h 1241822"/>
                    <a:gd name="connsiteX3" fmla="*/ 827847 w 1673190"/>
                    <a:gd name="connsiteY3" fmla="*/ 19851 h 1241822"/>
                    <a:gd name="connsiteX4" fmla="*/ 667509 w 1673190"/>
                    <a:gd name="connsiteY4" fmla="*/ 43663 h 1241822"/>
                    <a:gd name="connsiteX5" fmla="*/ 675446 w 1673190"/>
                    <a:gd name="connsiteY5" fmla="*/ 208763 h 1241822"/>
                    <a:gd name="connsiteX6" fmla="*/ 618296 w 1673190"/>
                    <a:gd name="connsiteY6" fmla="*/ 359576 h 1241822"/>
                    <a:gd name="connsiteX7" fmla="*/ 663539 w 1673190"/>
                    <a:gd name="connsiteY7" fmla="*/ 210350 h 1241822"/>
                    <a:gd name="connsiteX8" fmla="*/ 308734 w 1673190"/>
                    <a:gd name="connsiteY8" fmla="*/ 21438 h 1241822"/>
                    <a:gd name="connsiteX9" fmla="*/ 242059 w 1673190"/>
                    <a:gd name="connsiteY9" fmla="*/ 115894 h 1241822"/>
                    <a:gd name="connsiteX10" fmla="*/ 392871 w 1673190"/>
                    <a:gd name="connsiteY10" fmla="*/ 234163 h 1241822"/>
                    <a:gd name="connsiteX11" fmla="*/ 435734 w 1673190"/>
                    <a:gd name="connsiteY11" fmla="*/ 260357 h 1241822"/>
                    <a:gd name="connsiteX12" fmla="*/ 334134 w 1673190"/>
                    <a:gd name="connsiteY12" fmla="*/ 431013 h 1241822"/>
                    <a:gd name="connsiteX13" fmla="*/ 439702 w 1673190"/>
                    <a:gd name="connsiteY13" fmla="*/ 260357 h 1241822"/>
                    <a:gd name="connsiteX14" fmla="*/ 138078 w 1673190"/>
                    <a:gd name="connsiteY14" fmla="*/ 165900 h 1241822"/>
                    <a:gd name="connsiteX15" fmla="*/ 54734 w 1673190"/>
                    <a:gd name="connsiteY15" fmla="*/ 284963 h 1241822"/>
                    <a:gd name="connsiteX16" fmla="*/ 284922 w 1673190"/>
                    <a:gd name="connsiteY16" fmla="*/ 423869 h 1241822"/>
                    <a:gd name="connsiteX17" fmla="*/ 45209 w 1673190"/>
                    <a:gd name="connsiteY17" fmla="*/ 399263 h 1241822"/>
                    <a:gd name="connsiteX18" fmla="*/ 16634 w 1673190"/>
                    <a:gd name="connsiteY18" fmla="*/ 519913 h 1241822"/>
                    <a:gd name="connsiteX19" fmla="*/ 276984 w 1673190"/>
                    <a:gd name="connsiteY19" fmla="*/ 631038 h 1241822"/>
                    <a:gd name="connsiteX20" fmla="*/ 365090 w 1673190"/>
                    <a:gd name="connsiteY20" fmla="*/ 694538 h 1241822"/>
                    <a:gd name="connsiteX21" fmla="*/ 677828 w 1673190"/>
                    <a:gd name="connsiteY21" fmla="*/ 794551 h 1241822"/>
                    <a:gd name="connsiteX22" fmla="*/ 829434 w 1673190"/>
                    <a:gd name="connsiteY22" fmla="*/ 469113 h 1241822"/>
                    <a:gd name="connsiteX23" fmla="*/ 661953 w 1673190"/>
                    <a:gd name="connsiteY23" fmla="*/ 793756 h 1241822"/>
                    <a:gd name="connsiteX24" fmla="*/ 1152491 w 1673190"/>
                    <a:gd name="connsiteY24" fmla="*/ 1239051 h 1241822"/>
                    <a:gd name="connsiteX25" fmla="*/ 1245359 w 1673190"/>
                    <a:gd name="connsiteY25" fmla="*/ 1212063 h 1241822"/>
                    <a:gd name="connsiteX26" fmla="*/ 1100898 w 1673190"/>
                    <a:gd name="connsiteY26" fmla="*/ 1093795 h 1241822"/>
                    <a:gd name="connsiteX27" fmla="*/ 1123916 w 1673190"/>
                    <a:gd name="connsiteY27" fmla="*/ 1165230 h 1241822"/>
                    <a:gd name="connsiteX28" fmla="*/ 1140584 w 1673190"/>
                    <a:gd name="connsiteY28" fmla="*/ 1043788 h 1241822"/>
                    <a:gd name="connsiteX29" fmla="*/ 1307272 w 1673190"/>
                    <a:gd name="connsiteY29" fmla="*/ 1096970 h 1241822"/>
                    <a:gd name="connsiteX30" fmla="*/ 1249328 w 1673190"/>
                    <a:gd name="connsiteY30" fmla="*/ 908056 h 1241822"/>
                    <a:gd name="connsiteX31" fmla="*/ 1439034 w 1673190"/>
                    <a:gd name="connsiteY31" fmla="*/ 939013 h 1241822"/>
                    <a:gd name="connsiteX32" fmla="*/ 1540634 w 1673190"/>
                    <a:gd name="connsiteY32" fmla="*/ 945364 h 1241822"/>
                    <a:gd name="connsiteX33" fmla="*/ 1430303 w 1673190"/>
                    <a:gd name="connsiteY33" fmla="*/ 751688 h 1241822"/>
                    <a:gd name="connsiteX34" fmla="*/ 1615246 w 1673190"/>
                    <a:gd name="connsiteY34" fmla="*/ 709620 h 1241822"/>
                    <a:gd name="connsiteX35" fmla="*/ 1673190 w 1673190"/>
                    <a:gd name="connsiteY35" fmla="*/ 687394 h 1241822"/>
                    <a:gd name="connsiteX0" fmla="*/ 1673190 w 1673190"/>
                    <a:gd name="connsiteY0" fmla="*/ 685665 h 1240093"/>
                    <a:gd name="connsiteX1" fmla="*/ 945322 w 1673190"/>
                    <a:gd name="connsiteY1" fmla="*/ 395153 h 1240093"/>
                    <a:gd name="connsiteX2" fmla="*/ 840547 w 1673190"/>
                    <a:gd name="connsiteY2" fmla="*/ 187985 h 1240093"/>
                    <a:gd name="connsiteX3" fmla="*/ 827847 w 1673190"/>
                    <a:gd name="connsiteY3" fmla="*/ 18122 h 1240093"/>
                    <a:gd name="connsiteX4" fmla="*/ 667509 w 1673190"/>
                    <a:gd name="connsiteY4" fmla="*/ 41934 h 1240093"/>
                    <a:gd name="connsiteX5" fmla="*/ 675446 w 1673190"/>
                    <a:gd name="connsiteY5" fmla="*/ 207034 h 1240093"/>
                    <a:gd name="connsiteX6" fmla="*/ 618296 w 1673190"/>
                    <a:gd name="connsiteY6" fmla="*/ 357847 h 1240093"/>
                    <a:gd name="connsiteX7" fmla="*/ 663539 w 1673190"/>
                    <a:gd name="connsiteY7" fmla="*/ 208621 h 1240093"/>
                    <a:gd name="connsiteX8" fmla="*/ 308734 w 1673190"/>
                    <a:gd name="connsiteY8" fmla="*/ 19709 h 1240093"/>
                    <a:gd name="connsiteX9" fmla="*/ 242059 w 1673190"/>
                    <a:gd name="connsiteY9" fmla="*/ 114165 h 1240093"/>
                    <a:gd name="connsiteX10" fmla="*/ 392871 w 1673190"/>
                    <a:gd name="connsiteY10" fmla="*/ 232434 h 1240093"/>
                    <a:gd name="connsiteX11" fmla="*/ 435734 w 1673190"/>
                    <a:gd name="connsiteY11" fmla="*/ 258628 h 1240093"/>
                    <a:gd name="connsiteX12" fmla="*/ 334134 w 1673190"/>
                    <a:gd name="connsiteY12" fmla="*/ 429284 h 1240093"/>
                    <a:gd name="connsiteX13" fmla="*/ 439702 w 1673190"/>
                    <a:gd name="connsiteY13" fmla="*/ 258628 h 1240093"/>
                    <a:gd name="connsiteX14" fmla="*/ 138078 w 1673190"/>
                    <a:gd name="connsiteY14" fmla="*/ 164171 h 1240093"/>
                    <a:gd name="connsiteX15" fmla="*/ 54734 w 1673190"/>
                    <a:gd name="connsiteY15" fmla="*/ 283234 h 1240093"/>
                    <a:gd name="connsiteX16" fmla="*/ 284922 w 1673190"/>
                    <a:gd name="connsiteY16" fmla="*/ 422140 h 1240093"/>
                    <a:gd name="connsiteX17" fmla="*/ 45209 w 1673190"/>
                    <a:gd name="connsiteY17" fmla="*/ 397534 h 1240093"/>
                    <a:gd name="connsiteX18" fmla="*/ 16634 w 1673190"/>
                    <a:gd name="connsiteY18" fmla="*/ 518184 h 1240093"/>
                    <a:gd name="connsiteX19" fmla="*/ 276984 w 1673190"/>
                    <a:gd name="connsiteY19" fmla="*/ 629309 h 1240093"/>
                    <a:gd name="connsiteX20" fmla="*/ 365090 w 1673190"/>
                    <a:gd name="connsiteY20" fmla="*/ 692809 h 1240093"/>
                    <a:gd name="connsiteX21" fmla="*/ 677828 w 1673190"/>
                    <a:gd name="connsiteY21" fmla="*/ 792822 h 1240093"/>
                    <a:gd name="connsiteX22" fmla="*/ 829434 w 1673190"/>
                    <a:gd name="connsiteY22" fmla="*/ 467384 h 1240093"/>
                    <a:gd name="connsiteX23" fmla="*/ 661953 w 1673190"/>
                    <a:gd name="connsiteY23" fmla="*/ 792027 h 1240093"/>
                    <a:gd name="connsiteX24" fmla="*/ 1152491 w 1673190"/>
                    <a:gd name="connsiteY24" fmla="*/ 1237322 h 1240093"/>
                    <a:gd name="connsiteX25" fmla="*/ 1245359 w 1673190"/>
                    <a:gd name="connsiteY25" fmla="*/ 1210334 h 1240093"/>
                    <a:gd name="connsiteX26" fmla="*/ 1100898 w 1673190"/>
                    <a:gd name="connsiteY26" fmla="*/ 1092066 h 1240093"/>
                    <a:gd name="connsiteX27" fmla="*/ 1123916 w 1673190"/>
                    <a:gd name="connsiteY27" fmla="*/ 1163501 h 1240093"/>
                    <a:gd name="connsiteX28" fmla="*/ 1140584 w 1673190"/>
                    <a:gd name="connsiteY28" fmla="*/ 1042059 h 1240093"/>
                    <a:gd name="connsiteX29" fmla="*/ 1307272 w 1673190"/>
                    <a:gd name="connsiteY29" fmla="*/ 1095241 h 1240093"/>
                    <a:gd name="connsiteX30" fmla="*/ 1249328 w 1673190"/>
                    <a:gd name="connsiteY30" fmla="*/ 906327 h 1240093"/>
                    <a:gd name="connsiteX31" fmla="*/ 1439034 w 1673190"/>
                    <a:gd name="connsiteY31" fmla="*/ 937284 h 1240093"/>
                    <a:gd name="connsiteX32" fmla="*/ 1540634 w 1673190"/>
                    <a:gd name="connsiteY32" fmla="*/ 943635 h 1240093"/>
                    <a:gd name="connsiteX33" fmla="*/ 1430303 w 1673190"/>
                    <a:gd name="connsiteY33" fmla="*/ 749959 h 1240093"/>
                    <a:gd name="connsiteX34" fmla="*/ 1615246 w 1673190"/>
                    <a:gd name="connsiteY34" fmla="*/ 707891 h 1240093"/>
                    <a:gd name="connsiteX35" fmla="*/ 1673190 w 1673190"/>
                    <a:gd name="connsiteY35" fmla="*/ 685665 h 1240093"/>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8489 w 1678489"/>
                    <a:gd name="connsiteY0" fmla="*/ 691936 h 1246364"/>
                    <a:gd name="connsiteX1" fmla="*/ 950621 w 1678489"/>
                    <a:gd name="connsiteY1" fmla="*/ 401424 h 1246364"/>
                    <a:gd name="connsiteX2" fmla="*/ 845846 w 1678489"/>
                    <a:gd name="connsiteY2" fmla="*/ 194256 h 1246364"/>
                    <a:gd name="connsiteX3" fmla="*/ 833146 w 1678489"/>
                    <a:gd name="connsiteY3" fmla="*/ 24393 h 1246364"/>
                    <a:gd name="connsiteX4" fmla="*/ 672808 w 1678489"/>
                    <a:gd name="connsiteY4" fmla="*/ 48205 h 1246364"/>
                    <a:gd name="connsiteX5" fmla="*/ 680745 w 1678489"/>
                    <a:gd name="connsiteY5" fmla="*/ 213305 h 1246364"/>
                    <a:gd name="connsiteX6" fmla="*/ 623595 w 1678489"/>
                    <a:gd name="connsiteY6" fmla="*/ 364118 h 1246364"/>
                    <a:gd name="connsiteX7" fmla="*/ 668838 w 1678489"/>
                    <a:gd name="connsiteY7" fmla="*/ 214892 h 1246364"/>
                    <a:gd name="connsiteX8" fmla="*/ 314033 w 1678489"/>
                    <a:gd name="connsiteY8" fmla="*/ 25980 h 1246364"/>
                    <a:gd name="connsiteX9" fmla="*/ 247358 w 1678489"/>
                    <a:gd name="connsiteY9" fmla="*/ 120436 h 1246364"/>
                    <a:gd name="connsiteX10" fmla="*/ 398170 w 1678489"/>
                    <a:gd name="connsiteY10" fmla="*/ 238705 h 1246364"/>
                    <a:gd name="connsiteX11" fmla="*/ 441033 w 1678489"/>
                    <a:gd name="connsiteY11" fmla="*/ 264899 h 1246364"/>
                    <a:gd name="connsiteX12" fmla="*/ 339433 w 1678489"/>
                    <a:gd name="connsiteY12" fmla="*/ 435555 h 1246364"/>
                    <a:gd name="connsiteX13" fmla="*/ 445001 w 1678489"/>
                    <a:gd name="connsiteY13" fmla="*/ 264899 h 1246364"/>
                    <a:gd name="connsiteX14" fmla="*/ 143377 w 1678489"/>
                    <a:gd name="connsiteY14" fmla="*/ 170442 h 1246364"/>
                    <a:gd name="connsiteX15" fmla="*/ 60033 w 1678489"/>
                    <a:gd name="connsiteY15" fmla="*/ 289505 h 1246364"/>
                    <a:gd name="connsiteX16" fmla="*/ 290221 w 1678489"/>
                    <a:gd name="connsiteY16" fmla="*/ 428411 h 1246364"/>
                    <a:gd name="connsiteX17" fmla="*/ 50508 w 1678489"/>
                    <a:gd name="connsiteY17" fmla="*/ 403805 h 1246364"/>
                    <a:gd name="connsiteX18" fmla="*/ 21933 w 1678489"/>
                    <a:gd name="connsiteY18" fmla="*/ 524455 h 1246364"/>
                    <a:gd name="connsiteX19" fmla="*/ 282283 w 1678489"/>
                    <a:gd name="connsiteY19" fmla="*/ 635580 h 1246364"/>
                    <a:gd name="connsiteX20" fmla="*/ 370389 w 1678489"/>
                    <a:gd name="connsiteY20" fmla="*/ 699080 h 1246364"/>
                    <a:gd name="connsiteX21" fmla="*/ 683127 w 1678489"/>
                    <a:gd name="connsiteY21" fmla="*/ 799093 h 1246364"/>
                    <a:gd name="connsiteX22" fmla="*/ 834733 w 1678489"/>
                    <a:gd name="connsiteY22" fmla="*/ 473655 h 1246364"/>
                    <a:gd name="connsiteX23" fmla="*/ 667252 w 1678489"/>
                    <a:gd name="connsiteY23" fmla="*/ 798298 h 1246364"/>
                    <a:gd name="connsiteX24" fmla="*/ 1157790 w 1678489"/>
                    <a:gd name="connsiteY24" fmla="*/ 1243593 h 1246364"/>
                    <a:gd name="connsiteX25" fmla="*/ 1250658 w 1678489"/>
                    <a:gd name="connsiteY25" fmla="*/ 1216605 h 1246364"/>
                    <a:gd name="connsiteX26" fmla="*/ 1106197 w 1678489"/>
                    <a:gd name="connsiteY26" fmla="*/ 1098337 h 1246364"/>
                    <a:gd name="connsiteX27" fmla="*/ 1129215 w 1678489"/>
                    <a:gd name="connsiteY27" fmla="*/ 1169772 h 1246364"/>
                    <a:gd name="connsiteX28" fmla="*/ 1145883 w 1678489"/>
                    <a:gd name="connsiteY28" fmla="*/ 1048330 h 1246364"/>
                    <a:gd name="connsiteX29" fmla="*/ 1312571 w 1678489"/>
                    <a:gd name="connsiteY29" fmla="*/ 1101512 h 1246364"/>
                    <a:gd name="connsiteX30" fmla="*/ 1254627 w 1678489"/>
                    <a:gd name="connsiteY30" fmla="*/ 912598 h 1246364"/>
                    <a:gd name="connsiteX31" fmla="*/ 1444333 w 1678489"/>
                    <a:gd name="connsiteY31" fmla="*/ 943555 h 1246364"/>
                    <a:gd name="connsiteX32" fmla="*/ 1545933 w 1678489"/>
                    <a:gd name="connsiteY32" fmla="*/ 949906 h 1246364"/>
                    <a:gd name="connsiteX33" fmla="*/ 1435602 w 1678489"/>
                    <a:gd name="connsiteY33" fmla="*/ 756230 h 1246364"/>
                    <a:gd name="connsiteX34" fmla="*/ 1620545 w 1678489"/>
                    <a:gd name="connsiteY34" fmla="*/ 714162 h 1246364"/>
                    <a:gd name="connsiteX35" fmla="*/ 1678489 w 1678489"/>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403805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80880 w 1680880"/>
                    <a:gd name="connsiteY0" fmla="*/ 691936 h 1246364"/>
                    <a:gd name="connsiteX1" fmla="*/ 953012 w 1680880"/>
                    <a:gd name="connsiteY1" fmla="*/ 401424 h 1246364"/>
                    <a:gd name="connsiteX2" fmla="*/ 848237 w 1680880"/>
                    <a:gd name="connsiteY2" fmla="*/ 194256 h 1246364"/>
                    <a:gd name="connsiteX3" fmla="*/ 835537 w 1680880"/>
                    <a:gd name="connsiteY3" fmla="*/ 24393 h 1246364"/>
                    <a:gd name="connsiteX4" fmla="*/ 675199 w 1680880"/>
                    <a:gd name="connsiteY4" fmla="*/ 48205 h 1246364"/>
                    <a:gd name="connsiteX5" fmla="*/ 683136 w 1680880"/>
                    <a:gd name="connsiteY5" fmla="*/ 213305 h 1246364"/>
                    <a:gd name="connsiteX6" fmla="*/ 625986 w 1680880"/>
                    <a:gd name="connsiteY6" fmla="*/ 364118 h 1246364"/>
                    <a:gd name="connsiteX7" fmla="*/ 671229 w 1680880"/>
                    <a:gd name="connsiteY7" fmla="*/ 214892 h 1246364"/>
                    <a:gd name="connsiteX8" fmla="*/ 316424 w 1680880"/>
                    <a:gd name="connsiteY8" fmla="*/ 25980 h 1246364"/>
                    <a:gd name="connsiteX9" fmla="*/ 249749 w 1680880"/>
                    <a:gd name="connsiteY9" fmla="*/ 120436 h 1246364"/>
                    <a:gd name="connsiteX10" fmla="*/ 400561 w 1680880"/>
                    <a:gd name="connsiteY10" fmla="*/ 238705 h 1246364"/>
                    <a:gd name="connsiteX11" fmla="*/ 443424 w 1680880"/>
                    <a:gd name="connsiteY11" fmla="*/ 264899 h 1246364"/>
                    <a:gd name="connsiteX12" fmla="*/ 341824 w 1680880"/>
                    <a:gd name="connsiteY12" fmla="*/ 435555 h 1246364"/>
                    <a:gd name="connsiteX13" fmla="*/ 447392 w 1680880"/>
                    <a:gd name="connsiteY13" fmla="*/ 264899 h 1246364"/>
                    <a:gd name="connsiteX14" fmla="*/ 145768 w 1680880"/>
                    <a:gd name="connsiteY14" fmla="*/ 170442 h 1246364"/>
                    <a:gd name="connsiteX15" fmla="*/ 62424 w 1680880"/>
                    <a:gd name="connsiteY15" fmla="*/ 289505 h 1246364"/>
                    <a:gd name="connsiteX16" fmla="*/ 292612 w 1680880"/>
                    <a:gd name="connsiteY16" fmla="*/ 428411 h 1246364"/>
                    <a:gd name="connsiteX17" fmla="*/ 52899 w 1680880"/>
                    <a:gd name="connsiteY17" fmla="*/ 399042 h 1246364"/>
                    <a:gd name="connsiteX18" fmla="*/ 38612 w 1680880"/>
                    <a:gd name="connsiteY18" fmla="*/ 524455 h 1246364"/>
                    <a:gd name="connsiteX19" fmla="*/ 284674 w 1680880"/>
                    <a:gd name="connsiteY19" fmla="*/ 635580 h 1246364"/>
                    <a:gd name="connsiteX20" fmla="*/ 372780 w 1680880"/>
                    <a:gd name="connsiteY20" fmla="*/ 699080 h 1246364"/>
                    <a:gd name="connsiteX21" fmla="*/ 685518 w 1680880"/>
                    <a:gd name="connsiteY21" fmla="*/ 799093 h 1246364"/>
                    <a:gd name="connsiteX22" fmla="*/ 837124 w 1680880"/>
                    <a:gd name="connsiteY22" fmla="*/ 473655 h 1246364"/>
                    <a:gd name="connsiteX23" fmla="*/ 669643 w 1680880"/>
                    <a:gd name="connsiteY23" fmla="*/ 798298 h 1246364"/>
                    <a:gd name="connsiteX24" fmla="*/ 1160181 w 1680880"/>
                    <a:gd name="connsiteY24" fmla="*/ 1243593 h 1246364"/>
                    <a:gd name="connsiteX25" fmla="*/ 1253049 w 1680880"/>
                    <a:gd name="connsiteY25" fmla="*/ 1216605 h 1246364"/>
                    <a:gd name="connsiteX26" fmla="*/ 1108588 w 1680880"/>
                    <a:gd name="connsiteY26" fmla="*/ 1098337 h 1246364"/>
                    <a:gd name="connsiteX27" fmla="*/ 1131606 w 1680880"/>
                    <a:gd name="connsiteY27" fmla="*/ 1169772 h 1246364"/>
                    <a:gd name="connsiteX28" fmla="*/ 1148274 w 1680880"/>
                    <a:gd name="connsiteY28" fmla="*/ 1048330 h 1246364"/>
                    <a:gd name="connsiteX29" fmla="*/ 1314962 w 1680880"/>
                    <a:gd name="connsiteY29" fmla="*/ 1101512 h 1246364"/>
                    <a:gd name="connsiteX30" fmla="*/ 1257018 w 1680880"/>
                    <a:gd name="connsiteY30" fmla="*/ 912598 h 1246364"/>
                    <a:gd name="connsiteX31" fmla="*/ 1446724 w 1680880"/>
                    <a:gd name="connsiteY31" fmla="*/ 943555 h 1246364"/>
                    <a:gd name="connsiteX32" fmla="*/ 1548324 w 1680880"/>
                    <a:gd name="connsiteY32" fmla="*/ 949906 h 1246364"/>
                    <a:gd name="connsiteX33" fmla="*/ 1437993 w 1680880"/>
                    <a:gd name="connsiteY33" fmla="*/ 756230 h 1246364"/>
                    <a:gd name="connsiteX34" fmla="*/ 1622936 w 1680880"/>
                    <a:gd name="connsiteY34" fmla="*/ 714162 h 1246364"/>
                    <a:gd name="connsiteX35" fmla="*/ 1680880 w 1680880"/>
                    <a:gd name="connsiteY35" fmla="*/ 691936 h 1246364"/>
                    <a:gd name="connsiteX0" fmla="*/ 1688648 w 1688648"/>
                    <a:gd name="connsiteY0" fmla="*/ 691936 h 1246364"/>
                    <a:gd name="connsiteX1" fmla="*/ 960780 w 1688648"/>
                    <a:gd name="connsiteY1" fmla="*/ 401424 h 1246364"/>
                    <a:gd name="connsiteX2" fmla="*/ 856005 w 1688648"/>
                    <a:gd name="connsiteY2" fmla="*/ 194256 h 1246364"/>
                    <a:gd name="connsiteX3" fmla="*/ 843305 w 1688648"/>
                    <a:gd name="connsiteY3" fmla="*/ 24393 h 1246364"/>
                    <a:gd name="connsiteX4" fmla="*/ 682967 w 1688648"/>
                    <a:gd name="connsiteY4" fmla="*/ 48205 h 1246364"/>
                    <a:gd name="connsiteX5" fmla="*/ 690904 w 1688648"/>
                    <a:gd name="connsiteY5" fmla="*/ 213305 h 1246364"/>
                    <a:gd name="connsiteX6" fmla="*/ 633754 w 1688648"/>
                    <a:gd name="connsiteY6" fmla="*/ 364118 h 1246364"/>
                    <a:gd name="connsiteX7" fmla="*/ 678997 w 1688648"/>
                    <a:gd name="connsiteY7" fmla="*/ 214892 h 1246364"/>
                    <a:gd name="connsiteX8" fmla="*/ 324192 w 1688648"/>
                    <a:gd name="connsiteY8" fmla="*/ 25980 h 1246364"/>
                    <a:gd name="connsiteX9" fmla="*/ 257517 w 1688648"/>
                    <a:gd name="connsiteY9" fmla="*/ 120436 h 1246364"/>
                    <a:gd name="connsiteX10" fmla="*/ 408329 w 1688648"/>
                    <a:gd name="connsiteY10" fmla="*/ 238705 h 1246364"/>
                    <a:gd name="connsiteX11" fmla="*/ 451192 w 1688648"/>
                    <a:gd name="connsiteY11" fmla="*/ 264899 h 1246364"/>
                    <a:gd name="connsiteX12" fmla="*/ 349592 w 1688648"/>
                    <a:gd name="connsiteY12" fmla="*/ 435555 h 1246364"/>
                    <a:gd name="connsiteX13" fmla="*/ 455160 w 1688648"/>
                    <a:gd name="connsiteY13" fmla="*/ 264899 h 1246364"/>
                    <a:gd name="connsiteX14" fmla="*/ 153536 w 1688648"/>
                    <a:gd name="connsiteY14" fmla="*/ 170442 h 1246364"/>
                    <a:gd name="connsiteX15" fmla="*/ 70192 w 1688648"/>
                    <a:gd name="connsiteY15" fmla="*/ 289505 h 1246364"/>
                    <a:gd name="connsiteX16" fmla="*/ 300380 w 1688648"/>
                    <a:gd name="connsiteY16" fmla="*/ 428411 h 1246364"/>
                    <a:gd name="connsiteX17" fmla="*/ 60667 w 1688648"/>
                    <a:gd name="connsiteY17" fmla="*/ 399042 h 1246364"/>
                    <a:gd name="connsiteX18" fmla="*/ 46380 w 1688648"/>
                    <a:gd name="connsiteY18" fmla="*/ 524455 h 1246364"/>
                    <a:gd name="connsiteX19" fmla="*/ 292442 w 1688648"/>
                    <a:gd name="connsiteY19" fmla="*/ 635580 h 1246364"/>
                    <a:gd name="connsiteX20" fmla="*/ 380548 w 1688648"/>
                    <a:gd name="connsiteY20" fmla="*/ 699080 h 1246364"/>
                    <a:gd name="connsiteX21" fmla="*/ 693286 w 1688648"/>
                    <a:gd name="connsiteY21" fmla="*/ 799093 h 1246364"/>
                    <a:gd name="connsiteX22" fmla="*/ 844892 w 1688648"/>
                    <a:gd name="connsiteY22" fmla="*/ 473655 h 1246364"/>
                    <a:gd name="connsiteX23" fmla="*/ 677411 w 1688648"/>
                    <a:gd name="connsiteY23" fmla="*/ 798298 h 1246364"/>
                    <a:gd name="connsiteX24" fmla="*/ 1167949 w 1688648"/>
                    <a:gd name="connsiteY24" fmla="*/ 1243593 h 1246364"/>
                    <a:gd name="connsiteX25" fmla="*/ 1260817 w 1688648"/>
                    <a:gd name="connsiteY25" fmla="*/ 1216605 h 1246364"/>
                    <a:gd name="connsiteX26" fmla="*/ 1116356 w 1688648"/>
                    <a:gd name="connsiteY26" fmla="*/ 1098337 h 1246364"/>
                    <a:gd name="connsiteX27" fmla="*/ 1139374 w 1688648"/>
                    <a:gd name="connsiteY27" fmla="*/ 1169772 h 1246364"/>
                    <a:gd name="connsiteX28" fmla="*/ 1156042 w 1688648"/>
                    <a:gd name="connsiteY28" fmla="*/ 1048330 h 1246364"/>
                    <a:gd name="connsiteX29" fmla="*/ 1322730 w 1688648"/>
                    <a:gd name="connsiteY29" fmla="*/ 1101512 h 1246364"/>
                    <a:gd name="connsiteX30" fmla="*/ 1264786 w 1688648"/>
                    <a:gd name="connsiteY30" fmla="*/ 912598 h 1246364"/>
                    <a:gd name="connsiteX31" fmla="*/ 1454492 w 1688648"/>
                    <a:gd name="connsiteY31" fmla="*/ 943555 h 1246364"/>
                    <a:gd name="connsiteX32" fmla="*/ 1556092 w 1688648"/>
                    <a:gd name="connsiteY32" fmla="*/ 949906 h 1246364"/>
                    <a:gd name="connsiteX33" fmla="*/ 1445761 w 1688648"/>
                    <a:gd name="connsiteY33" fmla="*/ 756230 h 1246364"/>
                    <a:gd name="connsiteX34" fmla="*/ 1630704 w 1688648"/>
                    <a:gd name="connsiteY34" fmla="*/ 714162 h 1246364"/>
                    <a:gd name="connsiteX35" fmla="*/ 1688648 w 1688648"/>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4159"/>
                    <a:gd name="connsiteX1" fmla="*/ 959794 w 1687662"/>
                    <a:gd name="connsiteY1" fmla="*/ 401424 h 1244159"/>
                    <a:gd name="connsiteX2" fmla="*/ 855019 w 1687662"/>
                    <a:gd name="connsiteY2" fmla="*/ 194256 h 1244159"/>
                    <a:gd name="connsiteX3" fmla="*/ 842319 w 1687662"/>
                    <a:gd name="connsiteY3" fmla="*/ 24393 h 1244159"/>
                    <a:gd name="connsiteX4" fmla="*/ 681981 w 1687662"/>
                    <a:gd name="connsiteY4" fmla="*/ 48205 h 1244159"/>
                    <a:gd name="connsiteX5" fmla="*/ 689918 w 1687662"/>
                    <a:gd name="connsiteY5" fmla="*/ 213305 h 1244159"/>
                    <a:gd name="connsiteX6" fmla="*/ 632768 w 1687662"/>
                    <a:gd name="connsiteY6" fmla="*/ 364118 h 1244159"/>
                    <a:gd name="connsiteX7" fmla="*/ 678011 w 1687662"/>
                    <a:gd name="connsiteY7" fmla="*/ 214892 h 1244159"/>
                    <a:gd name="connsiteX8" fmla="*/ 323206 w 1687662"/>
                    <a:gd name="connsiteY8" fmla="*/ 25980 h 1244159"/>
                    <a:gd name="connsiteX9" fmla="*/ 256531 w 1687662"/>
                    <a:gd name="connsiteY9" fmla="*/ 120436 h 1244159"/>
                    <a:gd name="connsiteX10" fmla="*/ 407343 w 1687662"/>
                    <a:gd name="connsiteY10" fmla="*/ 238705 h 1244159"/>
                    <a:gd name="connsiteX11" fmla="*/ 450206 w 1687662"/>
                    <a:gd name="connsiteY11" fmla="*/ 264899 h 1244159"/>
                    <a:gd name="connsiteX12" fmla="*/ 348606 w 1687662"/>
                    <a:gd name="connsiteY12" fmla="*/ 435555 h 1244159"/>
                    <a:gd name="connsiteX13" fmla="*/ 456555 w 1687662"/>
                    <a:gd name="connsiteY13" fmla="*/ 264899 h 1244159"/>
                    <a:gd name="connsiteX14" fmla="*/ 152550 w 1687662"/>
                    <a:gd name="connsiteY14" fmla="*/ 170442 h 1244159"/>
                    <a:gd name="connsiteX15" fmla="*/ 69206 w 1687662"/>
                    <a:gd name="connsiteY15" fmla="*/ 289505 h 1244159"/>
                    <a:gd name="connsiteX16" fmla="*/ 299394 w 1687662"/>
                    <a:gd name="connsiteY16" fmla="*/ 428411 h 1244159"/>
                    <a:gd name="connsiteX17" fmla="*/ 59681 w 1687662"/>
                    <a:gd name="connsiteY17" fmla="*/ 399042 h 1244159"/>
                    <a:gd name="connsiteX18" fmla="*/ 45394 w 1687662"/>
                    <a:gd name="connsiteY18" fmla="*/ 524455 h 1244159"/>
                    <a:gd name="connsiteX19" fmla="*/ 291456 w 1687662"/>
                    <a:gd name="connsiteY19" fmla="*/ 635580 h 1244159"/>
                    <a:gd name="connsiteX20" fmla="*/ 379562 w 1687662"/>
                    <a:gd name="connsiteY20" fmla="*/ 699080 h 1244159"/>
                    <a:gd name="connsiteX21" fmla="*/ 689918 w 1687662"/>
                    <a:gd name="connsiteY21" fmla="*/ 796712 h 1244159"/>
                    <a:gd name="connsiteX22" fmla="*/ 841525 w 1687662"/>
                    <a:gd name="connsiteY22" fmla="*/ 502230 h 1244159"/>
                    <a:gd name="connsiteX23" fmla="*/ 676425 w 1687662"/>
                    <a:gd name="connsiteY23" fmla="*/ 798298 h 1244159"/>
                    <a:gd name="connsiteX24" fmla="*/ 1166963 w 1687662"/>
                    <a:gd name="connsiteY24" fmla="*/ 1243593 h 1244159"/>
                    <a:gd name="connsiteX25" fmla="*/ 1259831 w 1687662"/>
                    <a:gd name="connsiteY25" fmla="*/ 1216605 h 1244159"/>
                    <a:gd name="connsiteX26" fmla="*/ 1115370 w 1687662"/>
                    <a:gd name="connsiteY26" fmla="*/ 1098337 h 1244159"/>
                    <a:gd name="connsiteX27" fmla="*/ 1138388 w 1687662"/>
                    <a:gd name="connsiteY27" fmla="*/ 1169772 h 1244159"/>
                    <a:gd name="connsiteX28" fmla="*/ 1155056 w 1687662"/>
                    <a:gd name="connsiteY28" fmla="*/ 1048330 h 1244159"/>
                    <a:gd name="connsiteX29" fmla="*/ 1321744 w 1687662"/>
                    <a:gd name="connsiteY29" fmla="*/ 1101512 h 1244159"/>
                    <a:gd name="connsiteX30" fmla="*/ 1263800 w 1687662"/>
                    <a:gd name="connsiteY30" fmla="*/ 912598 h 1244159"/>
                    <a:gd name="connsiteX31" fmla="*/ 1453506 w 1687662"/>
                    <a:gd name="connsiteY31" fmla="*/ 943555 h 1244159"/>
                    <a:gd name="connsiteX32" fmla="*/ 1555106 w 1687662"/>
                    <a:gd name="connsiteY32" fmla="*/ 949906 h 1244159"/>
                    <a:gd name="connsiteX33" fmla="*/ 1444775 w 1687662"/>
                    <a:gd name="connsiteY33" fmla="*/ 756230 h 1244159"/>
                    <a:gd name="connsiteX34" fmla="*/ 1629718 w 1687662"/>
                    <a:gd name="connsiteY34" fmla="*/ 714162 h 1244159"/>
                    <a:gd name="connsiteX35" fmla="*/ 1687662 w 1687662"/>
                    <a:gd name="connsiteY35" fmla="*/ 691936 h 1244159"/>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8337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21719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4101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50295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8388 w 1687662"/>
                    <a:gd name="connsiteY27" fmla="*/ 1176916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3626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256531 w 1687662"/>
                    <a:gd name="connsiteY8" fmla="*/ 120436 h 1243775"/>
                    <a:gd name="connsiteX9" fmla="*/ 407343 w 1687662"/>
                    <a:gd name="connsiteY9" fmla="*/ 238705 h 1243775"/>
                    <a:gd name="connsiteX10" fmla="*/ 450206 w 1687662"/>
                    <a:gd name="connsiteY10" fmla="*/ 264899 h 1243775"/>
                    <a:gd name="connsiteX11" fmla="*/ 348606 w 1687662"/>
                    <a:gd name="connsiteY11" fmla="*/ 435555 h 1243775"/>
                    <a:gd name="connsiteX12" fmla="*/ 456555 w 1687662"/>
                    <a:gd name="connsiteY12" fmla="*/ 264899 h 1243775"/>
                    <a:gd name="connsiteX13" fmla="*/ 152550 w 1687662"/>
                    <a:gd name="connsiteY13" fmla="*/ 170442 h 1243775"/>
                    <a:gd name="connsiteX14" fmla="*/ 69206 w 1687662"/>
                    <a:gd name="connsiteY14" fmla="*/ 289505 h 1243775"/>
                    <a:gd name="connsiteX15" fmla="*/ 299394 w 1687662"/>
                    <a:gd name="connsiteY15" fmla="*/ 428411 h 1243775"/>
                    <a:gd name="connsiteX16" fmla="*/ 59681 w 1687662"/>
                    <a:gd name="connsiteY16" fmla="*/ 399042 h 1243775"/>
                    <a:gd name="connsiteX17" fmla="*/ 45394 w 1687662"/>
                    <a:gd name="connsiteY17" fmla="*/ 524455 h 1243775"/>
                    <a:gd name="connsiteX18" fmla="*/ 291456 w 1687662"/>
                    <a:gd name="connsiteY18" fmla="*/ 635580 h 1243775"/>
                    <a:gd name="connsiteX19" fmla="*/ 379562 w 1687662"/>
                    <a:gd name="connsiteY19" fmla="*/ 699080 h 1243775"/>
                    <a:gd name="connsiteX20" fmla="*/ 689918 w 1687662"/>
                    <a:gd name="connsiteY20" fmla="*/ 796712 h 1243775"/>
                    <a:gd name="connsiteX21" fmla="*/ 841525 w 1687662"/>
                    <a:gd name="connsiteY21" fmla="*/ 502230 h 1243775"/>
                    <a:gd name="connsiteX22" fmla="*/ 676425 w 1687662"/>
                    <a:gd name="connsiteY22" fmla="*/ 798298 h 1243775"/>
                    <a:gd name="connsiteX23" fmla="*/ 1166963 w 1687662"/>
                    <a:gd name="connsiteY23" fmla="*/ 1243593 h 1243775"/>
                    <a:gd name="connsiteX24" fmla="*/ 1259831 w 1687662"/>
                    <a:gd name="connsiteY24" fmla="*/ 1216605 h 1243775"/>
                    <a:gd name="connsiteX25" fmla="*/ 1108226 w 1687662"/>
                    <a:gd name="connsiteY25" fmla="*/ 1088812 h 1243775"/>
                    <a:gd name="connsiteX26" fmla="*/ 1121720 w 1687662"/>
                    <a:gd name="connsiteY26" fmla="*/ 1169772 h 1243775"/>
                    <a:gd name="connsiteX27" fmla="*/ 1147912 w 1687662"/>
                    <a:gd name="connsiteY27" fmla="*/ 1043568 h 1243775"/>
                    <a:gd name="connsiteX28" fmla="*/ 1321744 w 1687662"/>
                    <a:gd name="connsiteY28" fmla="*/ 1118181 h 1243775"/>
                    <a:gd name="connsiteX29" fmla="*/ 1263800 w 1687662"/>
                    <a:gd name="connsiteY29" fmla="*/ 912598 h 1243775"/>
                    <a:gd name="connsiteX30" fmla="*/ 1453506 w 1687662"/>
                    <a:gd name="connsiteY30" fmla="*/ 943555 h 1243775"/>
                    <a:gd name="connsiteX31" fmla="*/ 1555106 w 1687662"/>
                    <a:gd name="connsiteY31" fmla="*/ 949906 h 1243775"/>
                    <a:gd name="connsiteX32" fmla="*/ 1447157 w 1687662"/>
                    <a:gd name="connsiteY32" fmla="*/ 749087 h 1243775"/>
                    <a:gd name="connsiteX33" fmla="*/ 1629718 w 1687662"/>
                    <a:gd name="connsiteY33" fmla="*/ 707018 h 1243775"/>
                    <a:gd name="connsiteX34" fmla="*/ 1687662 w 1687662"/>
                    <a:gd name="connsiteY34"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256531 w 1687662"/>
                    <a:gd name="connsiteY8" fmla="*/ 120436 h 1243775"/>
                    <a:gd name="connsiteX9" fmla="*/ 407343 w 1687662"/>
                    <a:gd name="connsiteY9" fmla="*/ 238705 h 1243775"/>
                    <a:gd name="connsiteX10" fmla="*/ 450206 w 1687662"/>
                    <a:gd name="connsiteY10" fmla="*/ 264899 h 1243775"/>
                    <a:gd name="connsiteX11" fmla="*/ 348606 w 1687662"/>
                    <a:gd name="connsiteY11" fmla="*/ 435555 h 1243775"/>
                    <a:gd name="connsiteX12" fmla="*/ 456555 w 1687662"/>
                    <a:gd name="connsiteY12" fmla="*/ 264899 h 1243775"/>
                    <a:gd name="connsiteX13" fmla="*/ 69206 w 1687662"/>
                    <a:gd name="connsiteY13" fmla="*/ 289505 h 1243775"/>
                    <a:gd name="connsiteX14" fmla="*/ 299394 w 1687662"/>
                    <a:gd name="connsiteY14" fmla="*/ 428411 h 1243775"/>
                    <a:gd name="connsiteX15" fmla="*/ 59681 w 1687662"/>
                    <a:gd name="connsiteY15" fmla="*/ 399042 h 1243775"/>
                    <a:gd name="connsiteX16" fmla="*/ 45394 w 1687662"/>
                    <a:gd name="connsiteY16" fmla="*/ 524455 h 1243775"/>
                    <a:gd name="connsiteX17" fmla="*/ 291456 w 1687662"/>
                    <a:gd name="connsiteY17" fmla="*/ 635580 h 1243775"/>
                    <a:gd name="connsiteX18" fmla="*/ 379562 w 1687662"/>
                    <a:gd name="connsiteY18" fmla="*/ 699080 h 1243775"/>
                    <a:gd name="connsiteX19" fmla="*/ 689918 w 1687662"/>
                    <a:gd name="connsiteY19" fmla="*/ 796712 h 1243775"/>
                    <a:gd name="connsiteX20" fmla="*/ 841525 w 1687662"/>
                    <a:gd name="connsiteY20" fmla="*/ 502230 h 1243775"/>
                    <a:gd name="connsiteX21" fmla="*/ 676425 w 1687662"/>
                    <a:gd name="connsiteY21" fmla="*/ 798298 h 1243775"/>
                    <a:gd name="connsiteX22" fmla="*/ 1166963 w 1687662"/>
                    <a:gd name="connsiteY22" fmla="*/ 1243593 h 1243775"/>
                    <a:gd name="connsiteX23" fmla="*/ 1259831 w 1687662"/>
                    <a:gd name="connsiteY23" fmla="*/ 1216605 h 1243775"/>
                    <a:gd name="connsiteX24" fmla="*/ 1108226 w 1687662"/>
                    <a:gd name="connsiteY24" fmla="*/ 1088812 h 1243775"/>
                    <a:gd name="connsiteX25" fmla="*/ 1121720 w 1687662"/>
                    <a:gd name="connsiteY25" fmla="*/ 1169772 h 1243775"/>
                    <a:gd name="connsiteX26" fmla="*/ 1147912 w 1687662"/>
                    <a:gd name="connsiteY26" fmla="*/ 1043568 h 1243775"/>
                    <a:gd name="connsiteX27" fmla="*/ 1321744 w 1687662"/>
                    <a:gd name="connsiteY27" fmla="*/ 1118181 h 1243775"/>
                    <a:gd name="connsiteX28" fmla="*/ 1263800 w 1687662"/>
                    <a:gd name="connsiteY28" fmla="*/ 912598 h 1243775"/>
                    <a:gd name="connsiteX29" fmla="*/ 1453506 w 1687662"/>
                    <a:gd name="connsiteY29" fmla="*/ 943555 h 1243775"/>
                    <a:gd name="connsiteX30" fmla="*/ 1555106 w 1687662"/>
                    <a:gd name="connsiteY30" fmla="*/ 949906 h 1243775"/>
                    <a:gd name="connsiteX31" fmla="*/ 1447157 w 1687662"/>
                    <a:gd name="connsiteY31" fmla="*/ 749087 h 1243775"/>
                    <a:gd name="connsiteX32" fmla="*/ 1629718 w 1687662"/>
                    <a:gd name="connsiteY32" fmla="*/ 707018 h 1243775"/>
                    <a:gd name="connsiteX33" fmla="*/ 1687662 w 1687662"/>
                    <a:gd name="connsiteY33" fmla="*/ 691936 h 1243775"/>
                    <a:gd name="connsiteX0" fmla="*/ 1642268 w 1642268"/>
                    <a:gd name="connsiteY0" fmla="*/ 691936 h 1243775"/>
                    <a:gd name="connsiteX1" fmla="*/ 914400 w 1642268"/>
                    <a:gd name="connsiteY1" fmla="*/ 401424 h 1243775"/>
                    <a:gd name="connsiteX2" fmla="*/ 809625 w 1642268"/>
                    <a:gd name="connsiteY2" fmla="*/ 194256 h 1243775"/>
                    <a:gd name="connsiteX3" fmla="*/ 796925 w 1642268"/>
                    <a:gd name="connsiteY3" fmla="*/ 24393 h 1243775"/>
                    <a:gd name="connsiteX4" fmla="*/ 636587 w 1642268"/>
                    <a:gd name="connsiteY4" fmla="*/ 48205 h 1243775"/>
                    <a:gd name="connsiteX5" fmla="*/ 644524 w 1642268"/>
                    <a:gd name="connsiteY5" fmla="*/ 213305 h 1243775"/>
                    <a:gd name="connsiteX6" fmla="*/ 587374 w 1642268"/>
                    <a:gd name="connsiteY6" fmla="*/ 364118 h 1243775"/>
                    <a:gd name="connsiteX7" fmla="*/ 632617 w 1642268"/>
                    <a:gd name="connsiteY7" fmla="*/ 214892 h 1243775"/>
                    <a:gd name="connsiteX8" fmla="*/ 211137 w 1642268"/>
                    <a:gd name="connsiteY8" fmla="*/ 120436 h 1243775"/>
                    <a:gd name="connsiteX9" fmla="*/ 361949 w 1642268"/>
                    <a:gd name="connsiteY9" fmla="*/ 238705 h 1243775"/>
                    <a:gd name="connsiteX10" fmla="*/ 404812 w 1642268"/>
                    <a:gd name="connsiteY10" fmla="*/ 264899 h 1243775"/>
                    <a:gd name="connsiteX11" fmla="*/ 303212 w 1642268"/>
                    <a:gd name="connsiteY11" fmla="*/ 435555 h 1243775"/>
                    <a:gd name="connsiteX12" fmla="*/ 411161 w 1642268"/>
                    <a:gd name="connsiteY12" fmla="*/ 264899 h 1243775"/>
                    <a:gd name="connsiteX13" fmla="*/ 23812 w 1642268"/>
                    <a:gd name="connsiteY13" fmla="*/ 289505 h 1243775"/>
                    <a:gd name="connsiteX14" fmla="*/ 254000 w 1642268"/>
                    <a:gd name="connsiteY14" fmla="*/ 428411 h 1243775"/>
                    <a:gd name="connsiteX15" fmla="*/ 0 w 1642268"/>
                    <a:gd name="connsiteY15" fmla="*/ 524455 h 1243775"/>
                    <a:gd name="connsiteX16" fmla="*/ 246062 w 1642268"/>
                    <a:gd name="connsiteY16" fmla="*/ 635580 h 1243775"/>
                    <a:gd name="connsiteX17" fmla="*/ 334168 w 1642268"/>
                    <a:gd name="connsiteY17" fmla="*/ 699080 h 1243775"/>
                    <a:gd name="connsiteX18" fmla="*/ 644524 w 1642268"/>
                    <a:gd name="connsiteY18" fmla="*/ 796712 h 1243775"/>
                    <a:gd name="connsiteX19" fmla="*/ 796131 w 1642268"/>
                    <a:gd name="connsiteY19" fmla="*/ 502230 h 1243775"/>
                    <a:gd name="connsiteX20" fmla="*/ 631031 w 1642268"/>
                    <a:gd name="connsiteY20" fmla="*/ 798298 h 1243775"/>
                    <a:gd name="connsiteX21" fmla="*/ 1121569 w 1642268"/>
                    <a:gd name="connsiteY21" fmla="*/ 1243593 h 1243775"/>
                    <a:gd name="connsiteX22" fmla="*/ 1214437 w 1642268"/>
                    <a:gd name="connsiteY22" fmla="*/ 1216605 h 1243775"/>
                    <a:gd name="connsiteX23" fmla="*/ 1062832 w 1642268"/>
                    <a:gd name="connsiteY23" fmla="*/ 1088812 h 1243775"/>
                    <a:gd name="connsiteX24" fmla="*/ 1076326 w 1642268"/>
                    <a:gd name="connsiteY24" fmla="*/ 1169772 h 1243775"/>
                    <a:gd name="connsiteX25" fmla="*/ 1102518 w 1642268"/>
                    <a:gd name="connsiteY25" fmla="*/ 1043568 h 1243775"/>
                    <a:gd name="connsiteX26" fmla="*/ 1276350 w 1642268"/>
                    <a:gd name="connsiteY26" fmla="*/ 1118181 h 1243775"/>
                    <a:gd name="connsiteX27" fmla="*/ 1218406 w 1642268"/>
                    <a:gd name="connsiteY27" fmla="*/ 912598 h 1243775"/>
                    <a:gd name="connsiteX28" fmla="*/ 1408112 w 1642268"/>
                    <a:gd name="connsiteY28" fmla="*/ 943555 h 1243775"/>
                    <a:gd name="connsiteX29" fmla="*/ 1509712 w 1642268"/>
                    <a:gd name="connsiteY29" fmla="*/ 949906 h 1243775"/>
                    <a:gd name="connsiteX30" fmla="*/ 1401763 w 1642268"/>
                    <a:gd name="connsiteY30" fmla="*/ 749087 h 1243775"/>
                    <a:gd name="connsiteX31" fmla="*/ 1584324 w 1642268"/>
                    <a:gd name="connsiteY31" fmla="*/ 707018 h 1243775"/>
                    <a:gd name="connsiteX32" fmla="*/ 1642268 w 1642268"/>
                    <a:gd name="connsiteY32" fmla="*/ 691936 h 1243775"/>
                    <a:gd name="connsiteX0" fmla="*/ 1618456 w 1618456"/>
                    <a:gd name="connsiteY0" fmla="*/ 691936 h 1243775"/>
                    <a:gd name="connsiteX1" fmla="*/ 890588 w 1618456"/>
                    <a:gd name="connsiteY1" fmla="*/ 401424 h 1243775"/>
                    <a:gd name="connsiteX2" fmla="*/ 785813 w 1618456"/>
                    <a:gd name="connsiteY2" fmla="*/ 194256 h 1243775"/>
                    <a:gd name="connsiteX3" fmla="*/ 773113 w 1618456"/>
                    <a:gd name="connsiteY3" fmla="*/ 24393 h 1243775"/>
                    <a:gd name="connsiteX4" fmla="*/ 612775 w 1618456"/>
                    <a:gd name="connsiteY4" fmla="*/ 48205 h 1243775"/>
                    <a:gd name="connsiteX5" fmla="*/ 620712 w 1618456"/>
                    <a:gd name="connsiteY5" fmla="*/ 213305 h 1243775"/>
                    <a:gd name="connsiteX6" fmla="*/ 563562 w 1618456"/>
                    <a:gd name="connsiteY6" fmla="*/ 364118 h 1243775"/>
                    <a:gd name="connsiteX7" fmla="*/ 608805 w 1618456"/>
                    <a:gd name="connsiteY7" fmla="*/ 214892 h 1243775"/>
                    <a:gd name="connsiteX8" fmla="*/ 187325 w 1618456"/>
                    <a:gd name="connsiteY8" fmla="*/ 120436 h 1243775"/>
                    <a:gd name="connsiteX9" fmla="*/ 338137 w 1618456"/>
                    <a:gd name="connsiteY9" fmla="*/ 238705 h 1243775"/>
                    <a:gd name="connsiteX10" fmla="*/ 381000 w 1618456"/>
                    <a:gd name="connsiteY10" fmla="*/ 264899 h 1243775"/>
                    <a:gd name="connsiteX11" fmla="*/ 279400 w 1618456"/>
                    <a:gd name="connsiteY11" fmla="*/ 435555 h 1243775"/>
                    <a:gd name="connsiteX12" fmla="*/ 387349 w 1618456"/>
                    <a:gd name="connsiteY12" fmla="*/ 264899 h 1243775"/>
                    <a:gd name="connsiteX13" fmla="*/ 0 w 1618456"/>
                    <a:gd name="connsiteY13" fmla="*/ 289505 h 1243775"/>
                    <a:gd name="connsiteX14" fmla="*/ 230188 w 1618456"/>
                    <a:gd name="connsiteY14" fmla="*/ 428411 h 1243775"/>
                    <a:gd name="connsiteX15" fmla="*/ 98108 w 1618456"/>
                    <a:gd name="connsiteY15" fmla="*/ 516835 h 1243775"/>
                    <a:gd name="connsiteX16" fmla="*/ 222250 w 1618456"/>
                    <a:gd name="connsiteY16" fmla="*/ 635580 h 1243775"/>
                    <a:gd name="connsiteX17" fmla="*/ 310356 w 1618456"/>
                    <a:gd name="connsiteY17" fmla="*/ 699080 h 1243775"/>
                    <a:gd name="connsiteX18" fmla="*/ 620712 w 1618456"/>
                    <a:gd name="connsiteY18" fmla="*/ 796712 h 1243775"/>
                    <a:gd name="connsiteX19" fmla="*/ 772319 w 1618456"/>
                    <a:gd name="connsiteY19" fmla="*/ 502230 h 1243775"/>
                    <a:gd name="connsiteX20" fmla="*/ 607219 w 1618456"/>
                    <a:gd name="connsiteY20" fmla="*/ 798298 h 1243775"/>
                    <a:gd name="connsiteX21" fmla="*/ 1097757 w 1618456"/>
                    <a:gd name="connsiteY21" fmla="*/ 1243593 h 1243775"/>
                    <a:gd name="connsiteX22" fmla="*/ 1190625 w 1618456"/>
                    <a:gd name="connsiteY22" fmla="*/ 1216605 h 1243775"/>
                    <a:gd name="connsiteX23" fmla="*/ 1039020 w 1618456"/>
                    <a:gd name="connsiteY23" fmla="*/ 1088812 h 1243775"/>
                    <a:gd name="connsiteX24" fmla="*/ 1052514 w 1618456"/>
                    <a:gd name="connsiteY24" fmla="*/ 1169772 h 1243775"/>
                    <a:gd name="connsiteX25" fmla="*/ 1078706 w 1618456"/>
                    <a:gd name="connsiteY25" fmla="*/ 1043568 h 1243775"/>
                    <a:gd name="connsiteX26" fmla="*/ 1252538 w 1618456"/>
                    <a:gd name="connsiteY26" fmla="*/ 1118181 h 1243775"/>
                    <a:gd name="connsiteX27" fmla="*/ 1194594 w 1618456"/>
                    <a:gd name="connsiteY27" fmla="*/ 912598 h 1243775"/>
                    <a:gd name="connsiteX28" fmla="*/ 1384300 w 1618456"/>
                    <a:gd name="connsiteY28" fmla="*/ 943555 h 1243775"/>
                    <a:gd name="connsiteX29" fmla="*/ 1485900 w 1618456"/>
                    <a:gd name="connsiteY29" fmla="*/ 949906 h 1243775"/>
                    <a:gd name="connsiteX30" fmla="*/ 1377951 w 1618456"/>
                    <a:gd name="connsiteY30" fmla="*/ 749087 h 1243775"/>
                    <a:gd name="connsiteX31" fmla="*/ 1560512 w 1618456"/>
                    <a:gd name="connsiteY31" fmla="*/ 707018 h 1243775"/>
                    <a:gd name="connsiteX32" fmla="*/ 1618456 w 1618456"/>
                    <a:gd name="connsiteY32" fmla="*/ 691936 h 1243775"/>
                    <a:gd name="connsiteX0" fmla="*/ 1520348 w 1520348"/>
                    <a:gd name="connsiteY0" fmla="*/ 691936 h 1243775"/>
                    <a:gd name="connsiteX1" fmla="*/ 792480 w 1520348"/>
                    <a:gd name="connsiteY1" fmla="*/ 401424 h 1243775"/>
                    <a:gd name="connsiteX2" fmla="*/ 687705 w 1520348"/>
                    <a:gd name="connsiteY2" fmla="*/ 194256 h 1243775"/>
                    <a:gd name="connsiteX3" fmla="*/ 675005 w 1520348"/>
                    <a:gd name="connsiteY3" fmla="*/ 24393 h 1243775"/>
                    <a:gd name="connsiteX4" fmla="*/ 514667 w 1520348"/>
                    <a:gd name="connsiteY4" fmla="*/ 48205 h 1243775"/>
                    <a:gd name="connsiteX5" fmla="*/ 522604 w 1520348"/>
                    <a:gd name="connsiteY5" fmla="*/ 213305 h 1243775"/>
                    <a:gd name="connsiteX6" fmla="*/ 465454 w 1520348"/>
                    <a:gd name="connsiteY6" fmla="*/ 364118 h 1243775"/>
                    <a:gd name="connsiteX7" fmla="*/ 510697 w 1520348"/>
                    <a:gd name="connsiteY7" fmla="*/ 214892 h 1243775"/>
                    <a:gd name="connsiteX8" fmla="*/ 89217 w 1520348"/>
                    <a:gd name="connsiteY8" fmla="*/ 120436 h 1243775"/>
                    <a:gd name="connsiteX9" fmla="*/ 240029 w 1520348"/>
                    <a:gd name="connsiteY9" fmla="*/ 238705 h 1243775"/>
                    <a:gd name="connsiteX10" fmla="*/ 282892 w 1520348"/>
                    <a:gd name="connsiteY10" fmla="*/ 264899 h 1243775"/>
                    <a:gd name="connsiteX11" fmla="*/ 181292 w 1520348"/>
                    <a:gd name="connsiteY11" fmla="*/ 435555 h 1243775"/>
                    <a:gd name="connsiteX12" fmla="*/ 289241 w 1520348"/>
                    <a:gd name="connsiteY12" fmla="*/ 264899 h 1243775"/>
                    <a:gd name="connsiteX13" fmla="*/ 46672 w 1520348"/>
                    <a:gd name="connsiteY13" fmla="*/ 297125 h 1243775"/>
                    <a:gd name="connsiteX14" fmla="*/ 132080 w 1520348"/>
                    <a:gd name="connsiteY14" fmla="*/ 428411 h 1243775"/>
                    <a:gd name="connsiteX15" fmla="*/ 0 w 1520348"/>
                    <a:gd name="connsiteY15" fmla="*/ 516835 h 1243775"/>
                    <a:gd name="connsiteX16" fmla="*/ 124142 w 1520348"/>
                    <a:gd name="connsiteY16" fmla="*/ 635580 h 1243775"/>
                    <a:gd name="connsiteX17" fmla="*/ 212248 w 1520348"/>
                    <a:gd name="connsiteY17" fmla="*/ 699080 h 1243775"/>
                    <a:gd name="connsiteX18" fmla="*/ 522604 w 1520348"/>
                    <a:gd name="connsiteY18" fmla="*/ 796712 h 1243775"/>
                    <a:gd name="connsiteX19" fmla="*/ 674211 w 1520348"/>
                    <a:gd name="connsiteY19" fmla="*/ 502230 h 1243775"/>
                    <a:gd name="connsiteX20" fmla="*/ 509111 w 1520348"/>
                    <a:gd name="connsiteY20" fmla="*/ 798298 h 1243775"/>
                    <a:gd name="connsiteX21" fmla="*/ 999649 w 1520348"/>
                    <a:gd name="connsiteY21" fmla="*/ 1243593 h 1243775"/>
                    <a:gd name="connsiteX22" fmla="*/ 1092517 w 1520348"/>
                    <a:gd name="connsiteY22" fmla="*/ 1216605 h 1243775"/>
                    <a:gd name="connsiteX23" fmla="*/ 940912 w 1520348"/>
                    <a:gd name="connsiteY23" fmla="*/ 1088812 h 1243775"/>
                    <a:gd name="connsiteX24" fmla="*/ 954406 w 1520348"/>
                    <a:gd name="connsiteY24" fmla="*/ 1169772 h 1243775"/>
                    <a:gd name="connsiteX25" fmla="*/ 980598 w 1520348"/>
                    <a:gd name="connsiteY25" fmla="*/ 1043568 h 1243775"/>
                    <a:gd name="connsiteX26" fmla="*/ 1154430 w 1520348"/>
                    <a:gd name="connsiteY26" fmla="*/ 1118181 h 1243775"/>
                    <a:gd name="connsiteX27" fmla="*/ 1096486 w 1520348"/>
                    <a:gd name="connsiteY27" fmla="*/ 912598 h 1243775"/>
                    <a:gd name="connsiteX28" fmla="*/ 1286192 w 1520348"/>
                    <a:gd name="connsiteY28" fmla="*/ 943555 h 1243775"/>
                    <a:gd name="connsiteX29" fmla="*/ 1387792 w 1520348"/>
                    <a:gd name="connsiteY29" fmla="*/ 949906 h 1243775"/>
                    <a:gd name="connsiteX30" fmla="*/ 1279843 w 1520348"/>
                    <a:gd name="connsiteY30" fmla="*/ 749087 h 1243775"/>
                    <a:gd name="connsiteX31" fmla="*/ 1462404 w 1520348"/>
                    <a:gd name="connsiteY31" fmla="*/ 707018 h 1243775"/>
                    <a:gd name="connsiteX32" fmla="*/ 1520348 w 1520348"/>
                    <a:gd name="connsiteY32" fmla="*/ 691936 h 1243775"/>
                    <a:gd name="connsiteX0" fmla="*/ 1520348 w 1520348"/>
                    <a:gd name="connsiteY0" fmla="*/ 691936 h 1243775"/>
                    <a:gd name="connsiteX1" fmla="*/ 792480 w 1520348"/>
                    <a:gd name="connsiteY1" fmla="*/ 401424 h 1243775"/>
                    <a:gd name="connsiteX2" fmla="*/ 687705 w 1520348"/>
                    <a:gd name="connsiteY2" fmla="*/ 194256 h 1243775"/>
                    <a:gd name="connsiteX3" fmla="*/ 675005 w 1520348"/>
                    <a:gd name="connsiteY3" fmla="*/ 24393 h 1243775"/>
                    <a:gd name="connsiteX4" fmla="*/ 514667 w 1520348"/>
                    <a:gd name="connsiteY4" fmla="*/ 48205 h 1243775"/>
                    <a:gd name="connsiteX5" fmla="*/ 522604 w 1520348"/>
                    <a:gd name="connsiteY5" fmla="*/ 213305 h 1243775"/>
                    <a:gd name="connsiteX6" fmla="*/ 465454 w 1520348"/>
                    <a:gd name="connsiteY6" fmla="*/ 364118 h 1243775"/>
                    <a:gd name="connsiteX7" fmla="*/ 510697 w 1520348"/>
                    <a:gd name="connsiteY7" fmla="*/ 214892 h 1243775"/>
                    <a:gd name="connsiteX8" fmla="*/ 188277 w 1520348"/>
                    <a:gd name="connsiteY8" fmla="*/ 173776 h 1243775"/>
                    <a:gd name="connsiteX9" fmla="*/ 240029 w 1520348"/>
                    <a:gd name="connsiteY9" fmla="*/ 238705 h 1243775"/>
                    <a:gd name="connsiteX10" fmla="*/ 282892 w 1520348"/>
                    <a:gd name="connsiteY10" fmla="*/ 264899 h 1243775"/>
                    <a:gd name="connsiteX11" fmla="*/ 181292 w 1520348"/>
                    <a:gd name="connsiteY11" fmla="*/ 435555 h 1243775"/>
                    <a:gd name="connsiteX12" fmla="*/ 289241 w 1520348"/>
                    <a:gd name="connsiteY12" fmla="*/ 264899 h 1243775"/>
                    <a:gd name="connsiteX13" fmla="*/ 46672 w 1520348"/>
                    <a:gd name="connsiteY13" fmla="*/ 297125 h 1243775"/>
                    <a:gd name="connsiteX14" fmla="*/ 132080 w 1520348"/>
                    <a:gd name="connsiteY14" fmla="*/ 428411 h 1243775"/>
                    <a:gd name="connsiteX15" fmla="*/ 0 w 1520348"/>
                    <a:gd name="connsiteY15" fmla="*/ 516835 h 1243775"/>
                    <a:gd name="connsiteX16" fmla="*/ 124142 w 1520348"/>
                    <a:gd name="connsiteY16" fmla="*/ 635580 h 1243775"/>
                    <a:gd name="connsiteX17" fmla="*/ 212248 w 1520348"/>
                    <a:gd name="connsiteY17" fmla="*/ 699080 h 1243775"/>
                    <a:gd name="connsiteX18" fmla="*/ 522604 w 1520348"/>
                    <a:gd name="connsiteY18" fmla="*/ 796712 h 1243775"/>
                    <a:gd name="connsiteX19" fmla="*/ 674211 w 1520348"/>
                    <a:gd name="connsiteY19" fmla="*/ 502230 h 1243775"/>
                    <a:gd name="connsiteX20" fmla="*/ 509111 w 1520348"/>
                    <a:gd name="connsiteY20" fmla="*/ 798298 h 1243775"/>
                    <a:gd name="connsiteX21" fmla="*/ 999649 w 1520348"/>
                    <a:gd name="connsiteY21" fmla="*/ 1243593 h 1243775"/>
                    <a:gd name="connsiteX22" fmla="*/ 1092517 w 1520348"/>
                    <a:gd name="connsiteY22" fmla="*/ 1216605 h 1243775"/>
                    <a:gd name="connsiteX23" fmla="*/ 940912 w 1520348"/>
                    <a:gd name="connsiteY23" fmla="*/ 1088812 h 1243775"/>
                    <a:gd name="connsiteX24" fmla="*/ 954406 w 1520348"/>
                    <a:gd name="connsiteY24" fmla="*/ 1169772 h 1243775"/>
                    <a:gd name="connsiteX25" fmla="*/ 980598 w 1520348"/>
                    <a:gd name="connsiteY25" fmla="*/ 1043568 h 1243775"/>
                    <a:gd name="connsiteX26" fmla="*/ 1154430 w 1520348"/>
                    <a:gd name="connsiteY26" fmla="*/ 1118181 h 1243775"/>
                    <a:gd name="connsiteX27" fmla="*/ 1096486 w 1520348"/>
                    <a:gd name="connsiteY27" fmla="*/ 912598 h 1243775"/>
                    <a:gd name="connsiteX28" fmla="*/ 1286192 w 1520348"/>
                    <a:gd name="connsiteY28" fmla="*/ 943555 h 1243775"/>
                    <a:gd name="connsiteX29" fmla="*/ 1387792 w 1520348"/>
                    <a:gd name="connsiteY29" fmla="*/ 949906 h 1243775"/>
                    <a:gd name="connsiteX30" fmla="*/ 1279843 w 1520348"/>
                    <a:gd name="connsiteY30" fmla="*/ 749087 h 1243775"/>
                    <a:gd name="connsiteX31" fmla="*/ 1462404 w 1520348"/>
                    <a:gd name="connsiteY31" fmla="*/ 707018 h 1243775"/>
                    <a:gd name="connsiteX32" fmla="*/ 1520348 w 1520348"/>
                    <a:gd name="connsiteY32" fmla="*/ 691936 h 1243775"/>
                    <a:gd name="connsiteX0" fmla="*/ 1520348 w 1520348"/>
                    <a:gd name="connsiteY0" fmla="*/ 691936 h 1243775"/>
                    <a:gd name="connsiteX1" fmla="*/ 792480 w 1520348"/>
                    <a:gd name="connsiteY1" fmla="*/ 401424 h 1243775"/>
                    <a:gd name="connsiteX2" fmla="*/ 687705 w 1520348"/>
                    <a:gd name="connsiteY2" fmla="*/ 194256 h 1243775"/>
                    <a:gd name="connsiteX3" fmla="*/ 675005 w 1520348"/>
                    <a:gd name="connsiteY3" fmla="*/ 24393 h 1243775"/>
                    <a:gd name="connsiteX4" fmla="*/ 514667 w 1520348"/>
                    <a:gd name="connsiteY4" fmla="*/ 48205 h 1243775"/>
                    <a:gd name="connsiteX5" fmla="*/ 522604 w 1520348"/>
                    <a:gd name="connsiteY5" fmla="*/ 213305 h 1243775"/>
                    <a:gd name="connsiteX6" fmla="*/ 465454 w 1520348"/>
                    <a:gd name="connsiteY6" fmla="*/ 364118 h 1243775"/>
                    <a:gd name="connsiteX7" fmla="*/ 510697 w 1520348"/>
                    <a:gd name="connsiteY7" fmla="*/ 214892 h 1243775"/>
                    <a:gd name="connsiteX8" fmla="*/ 188277 w 1520348"/>
                    <a:gd name="connsiteY8" fmla="*/ 173776 h 1243775"/>
                    <a:gd name="connsiteX9" fmla="*/ 240029 w 1520348"/>
                    <a:gd name="connsiteY9" fmla="*/ 238705 h 1243775"/>
                    <a:gd name="connsiteX10" fmla="*/ 282892 w 1520348"/>
                    <a:gd name="connsiteY10" fmla="*/ 264899 h 1243775"/>
                    <a:gd name="connsiteX11" fmla="*/ 181292 w 1520348"/>
                    <a:gd name="connsiteY11" fmla="*/ 435555 h 1243775"/>
                    <a:gd name="connsiteX12" fmla="*/ 289241 w 1520348"/>
                    <a:gd name="connsiteY12" fmla="*/ 264899 h 1243775"/>
                    <a:gd name="connsiteX13" fmla="*/ 138112 w 1520348"/>
                    <a:gd name="connsiteY13" fmla="*/ 312365 h 1243775"/>
                    <a:gd name="connsiteX14" fmla="*/ 132080 w 1520348"/>
                    <a:gd name="connsiteY14" fmla="*/ 428411 h 1243775"/>
                    <a:gd name="connsiteX15" fmla="*/ 0 w 1520348"/>
                    <a:gd name="connsiteY15" fmla="*/ 516835 h 1243775"/>
                    <a:gd name="connsiteX16" fmla="*/ 124142 w 1520348"/>
                    <a:gd name="connsiteY16" fmla="*/ 635580 h 1243775"/>
                    <a:gd name="connsiteX17" fmla="*/ 212248 w 1520348"/>
                    <a:gd name="connsiteY17" fmla="*/ 699080 h 1243775"/>
                    <a:gd name="connsiteX18" fmla="*/ 522604 w 1520348"/>
                    <a:gd name="connsiteY18" fmla="*/ 796712 h 1243775"/>
                    <a:gd name="connsiteX19" fmla="*/ 674211 w 1520348"/>
                    <a:gd name="connsiteY19" fmla="*/ 502230 h 1243775"/>
                    <a:gd name="connsiteX20" fmla="*/ 509111 w 1520348"/>
                    <a:gd name="connsiteY20" fmla="*/ 798298 h 1243775"/>
                    <a:gd name="connsiteX21" fmla="*/ 999649 w 1520348"/>
                    <a:gd name="connsiteY21" fmla="*/ 1243593 h 1243775"/>
                    <a:gd name="connsiteX22" fmla="*/ 1092517 w 1520348"/>
                    <a:gd name="connsiteY22" fmla="*/ 1216605 h 1243775"/>
                    <a:gd name="connsiteX23" fmla="*/ 940912 w 1520348"/>
                    <a:gd name="connsiteY23" fmla="*/ 1088812 h 1243775"/>
                    <a:gd name="connsiteX24" fmla="*/ 954406 w 1520348"/>
                    <a:gd name="connsiteY24" fmla="*/ 1169772 h 1243775"/>
                    <a:gd name="connsiteX25" fmla="*/ 980598 w 1520348"/>
                    <a:gd name="connsiteY25" fmla="*/ 1043568 h 1243775"/>
                    <a:gd name="connsiteX26" fmla="*/ 1154430 w 1520348"/>
                    <a:gd name="connsiteY26" fmla="*/ 1118181 h 1243775"/>
                    <a:gd name="connsiteX27" fmla="*/ 1096486 w 1520348"/>
                    <a:gd name="connsiteY27" fmla="*/ 912598 h 1243775"/>
                    <a:gd name="connsiteX28" fmla="*/ 1286192 w 1520348"/>
                    <a:gd name="connsiteY28" fmla="*/ 943555 h 1243775"/>
                    <a:gd name="connsiteX29" fmla="*/ 1387792 w 1520348"/>
                    <a:gd name="connsiteY29" fmla="*/ 949906 h 1243775"/>
                    <a:gd name="connsiteX30" fmla="*/ 1279843 w 1520348"/>
                    <a:gd name="connsiteY30" fmla="*/ 749087 h 1243775"/>
                    <a:gd name="connsiteX31" fmla="*/ 1462404 w 1520348"/>
                    <a:gd name="connsiteY31" fmla="*/ 707018 h 1243775"/>
                    <a:gd name="connsiteX32" fmla="*/ 1520348 w 1520348"/>
                    <a:gd name="connsiteY32" fmla="*/ 691936 h 1243775"/>
                    <a:gd name="connsiteX0" fmla="*/ 1520348 w 1520348"/>
                    <a:gd name="connsiteY0" fmla="*/ 691936 h 1243775"/>
                    <a:gd name="connsiteX1" fmla="*/ 792480 w 1520348"/>
                    <a:gd name="connsiteY1" fmla="*/ 401424 h 1243775"/>
                    <a:gd name="connsiteX2" fmla="*/ 687705 w 1520348"/>
                    <a:gd name="connsiteY2" fmla="*/ 194256 h 1243775"/>
                    <a:gd name="connsiteX3" fmla="*/ 675005 w 1520348"/>
                    <a:gd name="connsiteY3" fmla="*/ 24393 h 1243775"/>
                    <a:gd name="connsiteX4" fmla="*/ 514667 w 1520348"/>
                    <a:gd name="connsiteY4" fmla="*/ 48205 h 1243775"/>
                    <a:gd name="connsiteX5" fmla="*/ 522604 w 1520348"/>
                    <a:gd name="connsiteY5" fmla="*/ 213305 h 1243775"/>
                    <a:gd name="connsiteX6" fmla="*/ 465454 w 1520348"/>
                    <a:gd name="connsiteY6" fmla="*/ 364118 h 1243775"/>
                    <a:gd name="connsiteX7" fmla="*/ 510697 w 1520348"/>
                    <a:gd name="connsiteY7" fmla="*/ 214892 h 1243775"/>
                    <a:gd name="connsiteX8" fmla="*/ 233997 w 1520348"/>
                    <a:gd name="connsiteY8" fmla="*/ 173776 h 1243775"/>
                    <a:gd name="connsiteX9" fmla="*/ 240029 w 1520348"/>
                    <a:gd name="connsiteY9" fmla="*/ 238705 h 1243775"/>
                    <a:gd name="connsiteX10" fmla="*/ 282892 w 1520348"/>
                    <a:gd name="connsiteY10" fmla="*/ 264899 h 1243775"/>
                    <a:gd name="connsiteX11" fmla="*/ 181292 w 1520348"/>
                    <a:gd name="connsiteY11" fmla="*/ 435555 h 1243775"/>
                    <a:gd name="connsiteX12" fmla="*/ 289241 w 1520348"/>
                    <a:gd name="connsiteY12" fmla="*/ 264899 h 1243775"/>
                    <a:gd name="connsiteX13" fmla="*/ 138112 w 1520348"/>
                    <a:gd name="connsiteY13" fmla="*/ 312365 h 1243775"/>
                    <a:gd name="connsiteX14" fmla="*/ 132080 w 1520348"/>
                    <a:gd name="connsiteY14" fmla="*/ 428411 h 1243775"/>
                    <a:gd name="connsiteX15" fmla="*/ 0 w 1520348"/>
                    <a:gd name="connsiteY15" fmla="*/ 516835 h 1243775"/>
                    <a:gd name="connsiteX16" fmla="*/ 124142 w 1520348"/>
                    <a:gd name="connsiteY16" fmla="*/ 635580 h 1243775"/>
                    <a:gd name="connsiteX17" fmla="*/ 212248 w 1520348"/>
                    <a:gd name="connsiteY17" fmla="*/ 699080 h 1243775"/>
                    <a:gd name="connsiteX18" fmla="*/ 522604 w 1520348"/>
                    <a:gd name="connsiteY18" fmla="*/ 796712 h 1243775"/>
                    <a:gd name="connsiteX19" fmla="*/ 674211 w 1520348"/>
                    <a:gd name="connsiteY19" fmla="*/ 502230 h 1243775"/>
                    <a:gd name="connsiteX20" fmla="*/ 509111 w 1520348"/>
                    <a:gd name="connsiteY20" fmla="*/ 798298 h 1243775"/>
                    <a:gd name="connsiteX21" fmla="*/ 999649 w 1520348"/>
                    <a:gd name="connsiteY21" fmla="*/ 1243593 h 1243775"/>
                    <a:gd name="connsiteX22" fmla="*/ 1092517 w 1520348"/>
                    <a:gd name="connsiteY22" fmla="*/ 1216605 h 1243775"/>
                    <a:gd name="connsiteX23" fmla="*/ 940912 w 1520348"/>
                    <a:gd name="connsiteY23" fmla="*/ 1088812 h 1243775"/>
                    <a:gd name="connsiteX24" fmla="*/ 954406 w 1520348"/>
                    <a:gd name="connsiteY24" fmla="*/ 1169772 h 1243775"/>
                    <a:gd name="connsiteX25" fmla="*/ 980598 w 1520348"/>
                    <a:gd name="connsiteY25" fmla="*/ 1043568 h 1243775"/>
                    <a:gd name="connsiteX26" fmla="*/ 1154430 w 1520348"/>
                    <a:gd name="connsiteY26" fmla="*/ 1118181 h 1243775"/>
                    <a:gd name="connsiteX27" fmla="*/ 1096486 w 1520348"/>
                    <a:gd name="connsiteY27" fmla="*/ 912598 h 1243775"/>
                    <a:gd name="connsiteX28" fmla="*/ 1286192 w 1520348"/>
                    <a:gd name="connsiteY28" fmla="*/ 943555 h 1243775"/>
                    <a:gd name="connsiteX29" fmla="*/ 1387792 w 1520348"/>
                    <a:gd name="connsiteY29" fmla="*/ 949906 h 1243775"/>
                    <a:gd name="connsiteX30" fmla="*/ 1279843 w 1520348"/>
                    <a:gd name="connsiteY30" fmla="*/ 749087 h 1243775"/>
                    <a:gd name="connsiteX31" fmla="*/ 1462404 w 1520348"/>
                    <a:gd name="connsiteY31" fmla="*/ 707018 h 1243775"/>
                    <a:gd name="connsiteX32" fmla="*/ 1520348 w 1520348"/>
                    <a:gd name="connsiteY32" fmla="*/ 691936 h 1243775"/>
                    <a:gd name="connsiteX0" fmla="*/ 1421219 w 1421219"/>
                    <a:gd name="connsiteY0" fmla="*/ 691936 h 1243775"/>
                    <a:gd name="connsiteX1" fmla="*/ 693351 w 1421219"/>
                    <a:gd name="connsiteY1" fmla="*/ 401424 h 1243775"/>
                    <a:gd name="connsiteX2" fmla="*/ 588576 w 1421219"/>
                    <a:gd name="connsiteY2" fmla="*/ 194256 h 1243775"/>
                    <a:gd name="connsiteX3" fmla="*/ 575876 w 1421219"/>
                    <a:gd name="connsiteY3" fmla="*/ 24393 h 1243775"/>
                    <a:gd name="connsiteX4" fmla="*/ 415538 w 1421219"/>
                    <a:gd name="connsiteY4" fmla="*/ 48205 h 1243775"/>
                    <a:gd name="connsiteX5" fmla="*/ 423475 w 1421219"/>
                    <a:gd name="connsiteY5" fmla="*/ 213305 h 1243775"/>
                    <a:gd name="connsiteX6" fmla="*/ 366325 w 1421219"/>
                    <a:gd name="connsiteY6" fmla="*/ 364118 h 1243775"/>
                    <a:gd name="connsiteX7" fmla="*/ 411568 w 1421219"/>
                    <a:gd name="connsiteY7" fmla="*/ 214892 h 1243775"/>
                    <a:gd name="connsiteX8" fmla="*/ 134868 w 1421219"/>
                    <a:gd name="connsiteY8" fmla="*/ 173776 h 1243775"/>
                    <a:gd name="connsiteX9" fmla="*/ 140900 w 1421219"/>
                    <a:gd name="connsiteY9" fmla="*/ 238705 h 1243775"/>
                    <a:gd name="connsiteX10" fmla="*/ 183763 w 1421219"/>
                    <a:gd name="connsiteY10" fmla="*/ 264899 h 1243775"/>
                    <a:gd name="connsiteX11" fmla="*/ 82163 w 1421219"/>
                    <a:gd name="connsiteY11" fmla="*/ 435555 h 1243775"/>
                    <a:gd name="connsiteX12" fmla="*/ 190112 w 1421219"/>
                    <a:gd name="connsiteY12" fmla="*/ 264899 h 1243775"/>
                    <a:gd name="connsiteX13" fmla="*/ 38983 w 1421219"/>
                    <a:gd name="connsiteY13" fmla="*/ 312365 h 1243775"/>
                    <a:gd name="connsiteX14" fmla="*/ 32951 w 1421219"/>
                    <a:gd name="connsiteY14" fmla="*/ 428411 h 1243775"/>
                    <a:gd name="connsiteX15" fmla="*/ 7551 w 1421219"/>
                    <a:gd name="connsiteY15" fmla="*/ 516835 h 1243775"/>
                    <a:gd name="connsiteX16" fmla="*/ 25013 w 1421219"/>
                    <a:gd name="connsiteY16" fmla="*/ 635580 h 1243775"/>
                    <a:gd name="connsiteX17" fmla="*/ 113119 w 1421219"/>
                    <a:gd name="connsiteY17" fmla="*/ 699080 h 1243775"/>
                    <a:gd name="connsiteX18" fmla="*/ 423475 w 1421219"/>
                    <a:gd name="connsiteY18" fmla="*/ 796712 h 1243775"/>
                    <a:gd name="connsiteX19" fmla="*/ 575082 w 1421219"/>
                    <a:gd name="connsiteY19" fmla="*/ 502230 h 1243775"/>
                    <a:gd name="connsiteX20" fmla="*/ 409982 w 1421219"/>
                    <a:gd name="connsiteY20" fmla="*/ 798298 h 1243775"/>
                    <a:gd name="connsiteX21" fmla="*/ 900520 w 1421219"/>
                    <a:gd name="connsiteY21" fmla="*/ 1243593 h 1243775"/>
                    <a:gd name="connsiteX22" fmla="*/ 993388 w 1421219"/>
                    <a:gd name="connsiteY22" fmla="*/ 1216605 h 1243775"/>
                    <a:gd name="connsiteX23" fmla="*/ 841783 w 1421219"/>
                    <a:gd name="connsiteY23" fmla="*/ 1088812 h 1243775"/>
                    <a:gd name="connsiteX24" fmla="*/ 855277 w 1421219"/>
                    <a:gd name="connsiteY24" fmla="*/ 1169772 h 1243775"/>
                    <a:gd name="connsiteX25" fmla="*/ 881469 w 1421219"/>
                    <a:gd name="connsiteY25" fmla="*/ 1043568 h 1243775"/>
                    <a:gd name="connsiteX26" fmla="*/ 1055301 w 1421219"/>
                    <a:gd name="connsiteY26" fmla="*/ 1118181 h 1243775"/>
                    <a:gd name="connsiteX27" fmla="*/ 997357 w 1421219"/>
                    <a:gd name="connsiteY27" fmla="*/ 912598 h 1243775"/>
                    <a:gd name="connsiteX28" fmla="*/ 1187063 w 1421219"/>
                    <a:gd name="connsiteY28" fmla="*/ 943555 h 1243775"/>
                    <a:gd name="connsiteX29" fmla="*/ 1288663 w 1421219"/>
                    <a:gd name="connsiteY29" fmla="*/ 949906 h 1243775"/>
                    <a:gd name="connsiteX30" fmla="*/ 1180714 w 1421219"/>
                    <a:gd name="connsiteY30" fmla="*/ 749087 h 1243775"/>
                    <a:gd name="connsiteX31" fmla="*/ 1363275 w 1421219"/>
                    <a:gd name="connsiteY31" fmla="*/ 707018 h 1243775"/>
                    <a:gd name="connsiteX32" fmla="*/ 1421219 w 1421219"/>
                    <a:gd name="connsiteY32" fmla="*/ 691936 h 124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421219" h="1243775">
                      <a:moveTo>
                        <a:pt x="1421219" y="691936"/>
                      </a:moveTo>
                      <a:cubicBezTo>
                        <a:pt x="1176215" y="562555"/>
                        <a:pt x="945499" y="492706"/>
                        <a:pt x="693351" y="401424"/>
                      </a:cubicBezTo>
                      <a:cubicBezTo>
                        <a:pt x="689382" y="290299"/>
                        <a:pt x="642551" y="245850"/>
                        <a:pt x="588576" y="194256"/>
                      </a:cubicBezTo>
                      <a:cubicBezTo>
                        <a:pt x="574817" y="152717"/>
                        <a:pt x="609479" y="53498"/>
                        <a:pt x="575876" y="24393"/>
                      </a:cubicBezTo>
                      <a:cubicBezTo>
                        <a:pt x="542273" y="-4712"/>
                        <a:pt x="445171" y="-19264"/>
                        <a:pt x="415538" y="48205"/>
                      </a:cubicBezTo>
                      <a:cubicBezTo>
                        <a:pt x="369765" y="118319"/>
                        <a:pt x="432207" y="163035"/>
                        <a:pt x="423475" y="213305"/>
                      </a:cubicBezTo>
                      <a:cubicBezTo>
                        <a:pt x="438555" y="277863"/>
                        <a:pt x="389344" y="316229"/>
                        <a:pt x="366325" y="364118"/>
                      </a:cubicBezTo>
                      <a:cubicBezTo>
                        <a:pt x="383787" y="313582"/>
                        <a:pt x="446493" y="277334"/>
                        <a:pt x="411568" y="214892"/>
                      </a:cubicBezTo>
                      <a:cubicBezTo>
                        <a:pt x="348862" y="174278"/>
                        <a:pt x="179979" y="169807"/>
                        <a:pt x="134868" y="173776"/>
                      </a:cubicBezTo>
                      <a:cubicBezTo>
                        <a:pt x="170851" y="243361"/>
                        <a:pt x="88249" y="195314"/>
                        <a:pt x="140900" y="238705"/>
                      </a:cubicBezTo>
                      <a:lnTo>
                        <a:pt x="183763" y="264899"/>
                      </a:lnTo>
                      <a:cubicBezTo>
                        <a:pt x="149896" y="321784"/>
                        <a:pt x="99362" y="373908"/>
                        <a:pt x="82163" y="435555"/>
                      </a:cubicBezTo>
                      <a:cubicBezTo>
                        <a:pt x="114971" y="378670"/>
                        <a:pt x="154923" y="321784"/>
                        <a:pt x="190112" y="264899"/>
                      </a:cubicBezTo>
                      <a:cubicBezTo>
                        <a:pt x="143545" y="240557"/>
                        <a:pt x="65177" y="285113"/>
                        <a:pt x="38983" y="312365"/>
                      </a:cubicBezTo>
                      <a:cubicBezTo>
                        <a:pt x="117300" y="399942"/>
                        <a:pt x="-62035" y="388459"/>
                        <a:pt x="32951" y="428411"/>
                      </a:cubicBezTo>
                      <a:cubicBezTo>
                        <a:pt x="28982" y="467569"/>
                        <a:pt x="8874" y="482307"/>
                        <a:pt x="7551" y="516835"/>
                      </a:cubicBezTo>
                      <a:cubicBezTo>
                        <a:pt x="96716" y="577690"/>
                        <a:pt x="-57008" y="605682"/>
                        <a:pt x="25013" y="635580"/>
                      </a:cubicBezTo>
                      <a:cubicBezTo>
                        <a:pt x="54382" y="656747"/>
                        <a:pt x="74225" y="685057"/>
                        <a:pt x="113119" y="699080"/>
                      </a:cubicBezTo>
                      <a:cubicBezTo>
                        <a:pt x="226890" y="759405"/>
                        <a:pt x="321610" y="764962"/>
                        <a:pt x="423475" y="796712"/>
                      </a:cubicBezTo>
                      <a:cubicBezTo>
                        <a:pt x="409715" y="752526"/>
                        <a:pt x="498352" y="603565"/>
                        <a:pt x="575082" y="502230"/>
                      </a:cubicBezTo>
                      <a:cubicBezTo>
                        <a:pt x="474010" y="600919"/>
                        <a:pt x="441996" y="685322"/>
                        <a:pt x="409982" y="798298"/>
                      </a:cubicBezTo>
                      <a:cubicBezTo>
                        <a:pt x="459856" y="926621"/>
                        <a:pt x="851308" y="1252588"/>
                        <a:pt x="900520" y="1243593"/>
                      </a:cubicBezTo>
                      <a:cubicBezTo>
                        <a:pt x="949732" y="1234598"/>
                        <a:pt x="958463" y="1230363"/>
                        <a:pt x="993388" y="1216605"/>
                      </a:cubicBezTo>
                      <a:lnTo>
                        <a:pt x="841783" y="1088812"/>
                      </a:lnTo>
                      <a:cubicBezTo>
                        <a:pt x="826436" y="1141199"/>
                        <a:pt x="863482" y="1150724"/>
                        <a:pt x="855277" y="1169772"/>
                      </a:cubicBezTo>
                      <a:cubicBezTo>
                        <a:pt x="845752" y="1141197"/>
                        <a:pt x="786218" y="1095955"/>
                        <a:pt x="881469" y="1043568"/>
                      </a:cubicBezTo>
                      <a:cubicBezTo>
                        <a:pt x="932271" y="1025577"/>
                        <a:pt x="980689" y="1043305"/>
                        <a:pt x="1055301" y="1118181"/>
                      </a:cubicBezTo>
                      <a:cubicBezTo>
                        <a:pt x="1068529" y="1032191"/>
                        <a:pt x="1043660" y="977157"/>
                        <a:pt x="997357" y="912598"/>
                      </a:cubicBezTo>
                      <a:cubicBezTo>
                        <a:pt x="997884" y="837985"/>
                        <a:pt x="1057946" y="868149"/>
                        <a:pt x="1187063" y="943555"/>
                      </a:cubicBezTo>
                      <a:cubicBezTo>
                        <a:pt x="1228073" y="954403"/>
                        <a:pt x="1254002" y="960886"/>
                        <a:pt x="1288663" y="949906"/>
                      </a:cubicBezTo>
                      <a:cubicBezTo>
                        <a:pt x="1251887" y="917495"/>
                        <a:pt x="1148039" y="818540"/>
                        <a:pt x="1180714" y="749087"/>
                      </a:cubicBezTo>
                      <a:cubicBezTo>
                        <a:pt x="1267763" y="624734"/>
                        <a:pt x="1307183" y="721835"/>
                        <a:pt x="1363275" y="707018"/>
                      </a:cubicBezTo>
                      <a:lnTo>
                        <a:pt x="1421219" y="691936"/>
                      </a:lnTo>
                      <a:close/>
                    </a:path>
                  </a:pathLst>
                </a:custGeom>
                <a:solidFill>
                  <a:srgbClr val="FFD102"/>
                </a:solidFill>
                <a:ln w="12700" cap="flat" cmpd="sng" algn="ctr">
                  <a:solidFill>
                    <a:sysClr val="windowText" lastClr="000000"/>
                  </a:soli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nvGrpSpPr>
                <p:cNvPr id="19" name="Group 18"/>
                <p:cNvGrpSpPr/>
                <p:nvPr/>
              </p:nvGrpSpPr>
              <p:grpSpPr>
                <a:xfrm>
                  <a:off x="5129533" y="4298216"/>
                  <a:ext cx="888081" cy="1265537"/>
                  <a:chOff x="3503910" y="4236874"/>
                  <a:chExt cx="888081" cy="1265537"/>
                </a:xfrm>
              </p:grpSpPr>
              <p:pic>
                <p:nvPicPr>
                  <p:cNvPr id="21" name="Picture 4" descr="Magnifying Glass Clipart | Clip art, Free clip art, Magnifying glass"/>
                  <p:cNvPicPr>
                    <a:picLocks noChangeAspect="1" noChangeArrowheads="1"/>
                  </p:cNvPicPr>
                  <p:nvPr/>
                </p:nvPicPr>
                <p:blipFill>
                  <a:blip r:embed="rId6" cstate="email">
                    <a:extLst>
                      <a:ext uri="{BEBA8EAE-BF5A-486C-A8C5-ECC9F3942E4B}">
                        <a14:imgProps xmlns:a14="http://schemas.microsoft.com/office/drawing/2010/main">
                          <a14:imgLayer r:embed="rId7">
                            <a14:imgEffect>
                              <a14:backgroundRemoval t="0" b="98995" l="96" r="98567"/>
                            </a14:imgEffect>
                          </a14:imgLayer>
                        </a14:imgProps>
                      </a:ext>
                      <a:ext uri="{28A0092B-C50C-407E-A947-70E740481C1C}">
                        <a14:useLocalDpi xmlns:a14="http://schemas.microsoft.com/office/drawing/2010/main"/>
                      </a:ext>
                    </a:extLst>
                  </a:blip>
                  <a:srcRect/>
                  <a:stretch>
                    <a:fillRect/>
                  </a:stretch>
                </p:blipFill>
                <p:spPr bwMode="auto">
                  <a:xfrm rot="20665388" flipH="1">
                    <a:off x="3503910" y="4236874"/>
                    <a:ext cx="888081" cy="1265537"/>
                  </a:xfrm>
                  <a:prstGeom prst="rect">
                    <a:avLst/>
                  </a:prstGeom>
                  <a:noFill/>
                  <a:extLst>
                    <a:ext uri="{909E8E84-426E-40DD-AFC4-6F175D3DCCD1}">
                      <a14:hiddenFill xmlns:a14="http://schemas.microsoft.com/office/drawing/2010/main">
                        <a:solidFill>
                          <a:srgbClr val="FFFFFF"/>
                        </a:solidFill>
                      </a14:hiddenFill>
                    </a:ext>
                  </a:extLst>
                </p:spPr>
              </p:pic>
              <p:sp>
                <p:nvSpPr>
                  <p:cNvPr id="22" name="Oval 21"/>
                  <p:cNvSpPr/>
                  <p:nvPr/>
                </p:nvSpPr>
                <p:spPr>
                  <a:xfrm>
                    <a:off x="3591925" y="4293667"/>
                    <a:ext cx="676704" cy="626920"/>
                  </a:xfrm>
                  <a:prstGeom prst="ellipse">
                    <a:avLst/>
                  </a:prstGeom>
                  <a:gradFill flip="none" rotWithShape="1">
                    <a:gsLst>
                      <a:gs pos="0">
                        <a:schemeClr val="accent1">
                          <a:tint val="66000"/>
                          <a:satMod val="160000"/>
                          <a:alpha val="57000"/>
                        </a:schemeClr>
                      </a:gs>
                      <a:gs pos="50000">
                        <a:schemeClr val="accent1">
                          <a:tint val="44500"/>
                          <a:satMod val="160000"/>
                        </a:schemeClr>
                      </a:gs>
                      <a:gs pos="100000">
                        <a:schemeClr val="accent1">
                          <a:tint val="23500"/>
                          <a:satMod val="160000"/>
                        </a:schemeClr>
                      </a:gs>
                    </a:gsLst>
                    <a:lin ang="27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Freeform: Shape 53">
                  <a:extLst>
                    <a:ext uri="{FF2B5EF4-FFF2-40B4-BE49-F238E27FC236}">
                      <a16:creationId xmlns:a16="http://schemas.microsoft.com/office/drawing/2014/main" id="{C630B0E4-0C51-48B1-8DF5-70A0ADE7690A}"/>
                    </a:ext>
                  </a:extLst>
                </p:cNvPr>
                <p:cNvSpPr/>
                <p:nvPr/>
              </p:nvSpPr>
              <p:spPr>
                <a:xfrm rot="21083450">
                  <a:off x="5373514" y="5199749"/>
                  <a:ext cx="229309" cy="390533"/>
                </a:xfrm>
                <a:custGeom>
                  <a:avLst/>
                  <a:gdLst>
                    <a:gd name="connsiteX0" fmla="*/ 1644650 w 1644650"/>
                    <a:gd name="connsiteY0" fmla="*/ 663575 h 1231900"/>
                    <a:gd name="connsiteX1" fmla="*/ 914400 w 1644650"/>
                    <a:gd name="connsiteY1" fmla="*/ 377825 h 1231900"/>
                    <a:gd name="connsiteX2" fmla="*/ 809625 w 1644650"/>
                    <a:gd name="connsiteY2" fmla="*/ 158750 h 1231900"/>
                    <a:gd name="connsiteX3" fmla="*/ 796925 w 1644650"/>
                    <a:gd name="connsiteY3" fmla="*/ 12700 h 1231900"/>
                    <a:gd name="connsiteX4" fmla="*/ 650875 w 1644650"/>
                    <a:gd name="connsiteY4" fmla="*/ 22225 h 1231900"/>
                    <a:gd name="connsiteX5" fmla="*/ 663575 w 1644650"/>
                    <a:gd name="connsiteY5" fmla="*/ 225425 h 1231900"/>
                    <a:gd name="connsiteX6" fmla="*/ 596900 w 1644650"/>
                    <a:gd name="connsiteY6" fmla="*/ 342900 h 1231900"/>
                    <a:gd name="connsiteX7" fmla="*/ 635000 w 1644650"/>
                    <a:gd name="connsiteY7" fmla="*/ 174625 h 1231900"/>
                    <a:gd name="connsiteX8" fmla="*/ 292100 w 1644650"/>
                    <a:gd name="connsiteY8" fmla="*/ 0 h 1231900"/>
                    <a:gd name="connsiteX9" fmla="*/ 234950 w 1644650"/>
                    <a:gd name="connsiteY9" fmla="*/ 92075 h 1231900"/>
                    <a:gd name="connsiteX10" fmla="*/ 390525 w 1644650"/>
                    <a:gd name="connsiteY10" fmla="*/ 231775 h 1231900"/>
                    <a:gd name="connsiteX11" fmla="*/ 438150 w 1644650"/>
                    <a:gd name="connsiteY11" fmla="*/ 231775 h 1231900"/>
                    <a:gd name="connsiteX12" fmla="*/ 288925 w 1644650"/>
                    <a:gd name="connsiteY12" fmla="*/ 447675 h 1231900"/>
                    <a:gd name="connsiteX13" fmla="*/ 396875 w 1644650"/>
                    <a:gd name="connsiteY13" fmla="*/ 250825 h 1231900"/>
                    <a:gd name="connsiteX14" fmla="*/ 133350 w 1644650"/>
                    <a:gd name="connsiteY14" fmla="*/ 158750 h 1231900"/>
                    <a:gd name="connsiteX15" fmla="*/ 38100 w 1644650"/>
                    <a:gd name="connsiteY15" fmla="*/ 263525 h 1231900"/>
                    <a:gd name="connsiteX16" fmla="*/ 301625 w 1644650"/>
                    <a:gd name="connsiteY16" fmla="*/ 419100 h 1231900"/>
                    <a:gd name="connsiteX17" fmla="*/ 28575 w 1644650"/>
                    <a:gd name="connsiteY17" fmla="*/ 377825 h 1231900"/>
                    <a:gd name="connsiteX18" fmla="*/ 0 w 1644650"/>
                    <a:gd name="connsiteY18" fmla="*/ 498475 h 1231900"/>
                    <a:gd name="connsiteX19" fmla="*/ 260350 w 1644650"/>
                    <a:gd name="connsiteY19" fmla="*/ 609600 h 1231900"/>
                    <a:gd name="connsiteX20" fmla="*/ 346075 w 1644650"/>
                    <a:gd name="connsiteY20" fmla="*/ 663575 h 1231900"/>
                    <a:gd name="connsiteX21" fmla="*/ 654050 w 1644650"/>
                    <a:gd name="connsiteY21" fmla="*/ 768350 h 1231900"/>
                    <a:gd name="connsiteX22" fmla="*/ 812800 w 1644650"/>
                    <a:gd name="connsiteY22" fmla="*/ 447675 h 1231900"/>
                    <a:gd name="connsiteX23" fmla="*/ 657225 w 1644650"/>
                    <a:gd name="connsiteY23" fmla="*/ 765175 h 1231900"/>
                    <a:gd name="connsiteX24" fmla="*/ 1123950 w 1644650"/>
                    <a:gd name="connsiteY24" fmla="*/ 1231900 h 1231900"/>
                    <a:gd name="connsiteX25" fmla="*/ 1228725 w 1644650"/>
                    <a:gd name="connsiteY25" fmla="*/ 1190625 h 1231900"/>
                    <a:gd name="connsiteX26" fmla="*/ 1108075 w 1644650"/>
                    <a:gd name="connsiteY26" fmla="*/ 1108075 h 1231900"/>
                    <a:gd name="connsiteX27" fmla="*/ 1123950 w 1644650"/>
                    <a:gd name="connsiteY27" fmla="*/ 1165225 h 1231900"/>
                    <a:gd name="connsiteX28" fmla="*/ 1123950 w 1644650"/>
                    <a:gd name="connsiteY28" fmla="*/ 1022350 h 1231900"/>
                    <a:gd name="connsiteX29" fmla="*/ 1295400 w 1644650"/>
                    <a:gd name="connsiteY29" fmla="*/ 1063625 h 1231900"/>
                    <a:gd name="connsiteX30" fmla="*/ 1235075 w 1644650"/>
                    <a:gd name="connsiteY30" fmla="*/ 869950 h 1231900"/>
                    <a:gd name="connsiteX31" fmla="*/ 1422400 w 1644650"/>
                    <a:gd name="connsiteY31" fmla="*/ 917575 h 1231900"/>
                    <a:gd name="connsiteX32" fmla="*/ 1533525 w 1644650"/>
                    <a:gd name="connsiteY32" fmla="*/ 933450 h 1231900"/>
                    <a:gd name="connsiteX33" fmla="*/ 1416050 w 1644650"/>
                    <a:gd name="connsiteY33" fmla="*/ 720725 h 1231900"/>
                    <a:gd name="connsiteX34" fmla="*/ 1584325 w 1644650"/>
                    <a:gd name="connsiteY34" fmla="*/ 676275 h 1231900"/>
                    <a:gd name="connsiteX35" fmla="*/ 1644650 w 1644650"/>
                    <a:gd name="connsiteY35" fmla="*/ 663575 h 1231900"/>
                    <a:gd name="connsiteX0" fmla="*/ 1644650 w 1644650"/>
                    <a:gd name="connsiteY0" fmla="*/ 691168 h 1259493"/>
                    <a:gd name="connsiteX1" fmla="*/ 914400 w 1644650"/>
                    <a:gd name="connsiteY1" fmla="*/ 405418 h 1259493"/>
                    <a:gd name="connsiteX2" fmla="*/ 809625 w 1644650"/>
                    <a:gd name="connsiteY2" fmla="*/ 186343 h 1259493"/>
                    <a:gd name="connsiteX3" fmla="*/ 796925 w 1644650"/>
                    <a:gd name="connsiteY3" fmla="*/ 40293 h 1259493"/>
                    <a:gd name="connsiteX4" fmla="*/ 650875 w 1644650"/>
                    <a:gd name="connsiteY4" fmla="*/ 49818 h 1259493"/>
                    <a:gd name="connsiteX5" fmla="*/ 663575 w 1644650"/>
                    <a:gd name="connsiteY5" fmla="*/ 253018 h 1259493"/>
                    <a:gd name="connsiteX6" fmla="*/ 596900 w 1644650"/>
                    <a:gd name="connsiteY6" fmla="*/ 370493 h 1259493"/>
                    <a:gd name="connsiteX7" fmla="*/ 635000 w 1644650"/>
                    <a:gd name="connsiteY7" fmla="*/ 202218 h 1259493"/>
                    <a:gd name="connsiteX8" fmla="*/ 292100 w 1644650"/>
                    <a:gd name="connsiteY8" fmla="*/ 27593 h 1259493"/>
                    <a:gd name="connsiteX9" fmla="*/ 234950 w 1644650"/>
                    <a:gd name="connsiteY9" fmla="*/ 119668 h 1259493"/>
                    <a:gd name="connsiteX10" fmla="*/ 390525 w 1644650"/>
                    <a:gd name="connsiteY10" fmla="*/ 259368 h 1259493"/>
                    <a:gd name="connsiteX11" fmla="*/ 438150 w 1644650"/>
                    <a:gd name="connsiteY11" fmla="*/ 259368 h 1259493"/>
                    <a:gd name="connsiteX12" fmla="*/ 288925 w 1644650"/>
                    <a:gd name="connsiteY12" fmla="*/ 475268 h 1259493"/>
                    <a:gd name="connsiteX13" fmla="*/ 396875 w 1644650"/>
                    <a:gd name="connsiteY13" fmla="*/ 278418 h 1259493"/>
                    <a:gd name="connsiteX14" fmla="*/ 133350 w 1644650"/>
                    <a:gd name="connsiteY14" fmla="*/ 186343 h 1259493"/>
                    <a:gd name="connsiteX15" fmla="*/ 38100 w 1644650"/>
                    <a:gd name="connsiteY15" fmla="*/ 291118 h 1259493"/>
                    <a:gd name="connsiteX16" fmla="*/ 301625 w 1644650"/>
                    <a:gd name="connsiteY16" fmla="*/ 446693 h 1259493"/>
                    <a:gd name="connsiteX17" fmla="*/ 28575 w 1644650"/>
                    <a:gd name="connsiteY17" fmla="*/ 405418 h 1259493"/>
                    <a:gd name="connsiteX18" fmla="*/ 0 w 1644650"/>
                    <a:gd name="connsiteY18" fmla="*/ 526068 h 1259493"/>
                    <a:gd name="connsiteX19" fmla="*/ 260350 w 1644650"/>
                    <a:gd name="connsiteY19" fmla="*/ 637193 h 1259493"/>
                    <a:gd name="connsiteX20" fmla="*/ 346075 w 1644650"/>
                    <a:gd name="connsiteY20" fmla="*/ 691168 h 1259493"/>
                    <a:gd name="connsiteX21" fmla="*/ 654050 w 1644650"/>
                    <a:gd name="connsiteY21" fmla="*/ 795943 h 1259493"/>
                    <a:gd name="connsiteX22" fmla="*/ 812800 w 1644650"/>
                    <a:gd name="connsiteY22" fmla="*/ 475268 h 1259493"/>
                    <a:gd name="connsiteX23" fmla="*/ 657225 w 1644650"/>
                    <a:gd name="connsiteY23" fmla="*/ 792768 h 1259493"/>
                    <a:gd name="connsiteX24" fmla="*/ 1123950 w 1644650"/>
                    <a:gd name="connsiteY24" fmla="*/ 1259493 h 1259493"/>
                    <a:gd name="connsiteX25" fmla="*/ 1228725 w 1644650"/>
                    <a:gd name="connsiteY25" fmla="*/ 1218218 h 1259493"/>
                    <a:gd name="connsiteX26" fmla="*/ 1108075 w 1644650"/>
                    <a:gd name="connsiteY26" fmla="*/ 1135668 h 1259493"/>
                    <a:gd name="connsiteX27" fmla="*/ 1123950 w 1644650"/>
                    <a:gd name="connsiteY27" fmla="*/ 1192818 h 1259493"/>
                    <a:gd name="connsiteX28" fmla="*/ 1123950 w 1644650"/>
                    <a:gd name="connsiteY28" fmla="*/ 1049943 h 1259493"/>
                    <a:gd name="connsiteX29" fmla="*/ 1295400 w 1644650"/>
                    <a:gd name="connsiteY29" fmla="*/ 1091218 h 1259493"/>
                    <a:gd name="connsiteX30" fmla="*/ 1235075 w 1644650"/>
                    <a:gd name="connsiteY30" fmla="*/ 897543 h 1259493"/>
                    <a:gd name="connsiteX31" fmla="*/ 1422400 w 1644650"/>
                    <a:gd name="connsiteY31" fmla="*/ 945168 h 1259493"/>
                    <a:gd name="connsiteX32" fmla="*/ 1533525 w 1644650"/>
                    <a:gd name="connsiteY32" fmla="*/ 961043 h 1259493"/>
                    <a:gd name="connsiteX33" fmla="*/ 1416050 w 1644650"/>
                    <a:gd name="connsiteY33" fmla="*/ 748318 h 1259493"/>
                    <a:gd name="connsiteX34" fmla="*/ 1584325 w 1644650"/>
                    <a:gd name="connsiteY34" fmla="*/ 703868 h 1259493"/>
                    <a:gd name="connsiteX35" fmla="*/ 1644650 w 1644650"/>
                    <a:gd name="connsiteY35" fmla="*/ 691168 h 1259493"/>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414338 w 1644650"/>
                    <a:gd name="connsiteY10" fmla="*/ 2254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58602 w 1658602"/>
                    <a:gd name="connsiteY0" fmla="*/ 697759 h 1266084"/>
                    <a:gd name="connsiteX1" fmla="*/ 928352 w 1658602"/>
                    <a:gd name="connsiteY1" fmla="*/ 412009 h 1266084"/>
                    <a:gd name="connsiteX2" fmla="*/ 823577 w 1658602"/>
                    <a:gd name="connsiteY2" fmla="*/ 192934 h 1266084"/>
                    <a:gd name="connsiteX3" fmla="*/ 818021 w 1658602"/>
                    <a:gd name="connsiteY3" fmla="*/ 46884 h 1266084"/>
                    <a:gd name="connsiteX4" fmla="*/ 664827 w 1658602"/>
                    <a:gd name="connsiteY4" fmla="*/ 56409 h 1266084"/>
                    <a:gd name="connsiteX5" fmla="*/ 677527 w 1658602"/>
                    <a:gd name="connsiteY5" fmla="*/ 259609 h 1266084"/>
                    <a:gd name="connsiteX6" fmla="*/ 610852 w 1658602"/>
                    <a:gd name="connsiteY6" fmla="*/ 377084 h 1266084"/>
                    <a:gd name="connsiteX7" fmla="*/ 648952 w 1658602"/>
                    <a:gd name="connsiteY7" fmla="*/ 208809 h 1266084"/>
                    <a:gd name="connsiteX8" fmla="*/ 306052 w 1658602"/>
                    <a:gd name="connsiteY8" fmla="*/ 34184 h 1266084"/>
                    <a:gd name="connsiteX9" fmla="*/ 239377 w 1658602"/>
                    <a:gd name="connsiteY9" fmla="*/ 128640 h 1266084"/>
                    <a:gd name="connsiteX10" fmla="*/ 392571 w 1658602"/>
                    <a:gd name="connsiteY10" fmla="*/ 263578 h 1266084"/>
                    <a:gd name="connsiteX11" fmla="*/ 452102 w 1658602"/>
                    <a:gd name="connsiteY11" fmla="*/ 265959 h 1266084"/>
                    <a:gd name="connsiteX12" fmla="*/ 302877 w 1658602"/>
                    <a:gd name="connsiteY12" fmla="*/ 481859 h 1266084"/>
                    <a:gd name="connsiteX13" fmla="*/ 429877 w 1658602"/>
                    <a:gd name="connsiteY13" fmla="*/ 273103 h 1266084"/>
                    <a:gd name="connsiteX14" fmla="*/ 135396 w 1658602"/>
                    <a:gd name="connsiteY14" fmla="*/ 178646 h 1266084"/>
                    <a:gd name="connsiteX15" fmla="*/ 52052 w 1658602"/>
                    <a:gd name="connsiteY15" fmla="*/ 297709 h 1266084"/>
                    <a:gd name="connsiteX16" fmla="*/ 315577 w 1658602"/>
                    <a:gd name="connsiteY16" fmla="*/ 453284 h 1266084"/>
                    <a:gd name="connsiteX17" fmla="*/ 42527 w 1658602"/>
                    <a:gd name="connsiteY17" fmla="*/ 412009 h 1266084"/>
                    <a:gd name="connsiteX18" fmla="*/ 13952 w 1658602"/>
                    <a:gd name="connsiteY18" fmla="*/ 532659 h 1266084"/>
                    <a:gd name="connsiteX19" fmla="*/ 274302 w 1658602"/>
                    <a:gd name="connsiteY19" fmla="*/ 643784 h 1266084"/>
                    <a:gd name="connsiteX20" fmla="*/ 360027 w 1658602"/>
                    <a:gd name="connsiteY20" fmla="*/ 697759 h 1266084"/>
                    <a:gd name="connsiteX21" fmla="*/ 668002 w 1658602"/>
                    <a:gd name="connsiteY21" fmla="*/ 802534 h 1266084"/>
                    <a:gd name="connsiteX22" fmla="*/ 826752 w 1658602"/>
                    <a:gd name="connsiteY22" fmla="*/ 481859 h 1266084"/>
                    <a:gd name="connsiteX23" fmla="*/ 671177 w 1658602"/>
                    <a:gd name="connsiteY23" fmla="*/ 799359 h 1266084"/>
                    <a:gd name="connsiteX24" fmla="*/ 1137902 w 1658602"/>
                    <a:gd name="connsiteY24" fmla="*/ 1266084 h 1266084"/>
                    <a:gd name="connsiteX25" fmla="*/ 1242677 w 1658602"/>
                    <a:gd name="connsiteY25" fmla="*/ 1224809 h 1266084"/>
                    <a:gd name="connsiteX26" fmla="*/ 1122027 w 1658602"/>
                    <a:gd name="connsiteY26" fmla="*/ 1142259 h 1266084"/>
                    <a:gd name="connsiteX27" fmla="*/ 1137902 w 1658602"/>
                    <a:gd name="connsiteY27" fmla="*/ 1199409 h 1266084"/>
                    <a:gd name="connsiteX28" fmla="*/ 1137902 w 1658602"/>
                    <a:gd name="connsiteY28" fmla="*/ 1056534 h 1266084"/>
                    <a:gd name="connsiteX29" fmla="*/ 1309352 w 1658602"/>
                    <a:gd name="connsiteY29" fmla="*/ 1097809 h 1266084"/>
                    <a:gd name="connsiteX30" fmla="*/ 1249027 w 1658602"/>
                    <a:gd name="connsiteY30" fmla="*/ 904134 h 1266084"/>
                    <a:gd name="connsiteX31" fmla="*/ 1436352 w 1658602"/>
                    <a:gd name="connsiteY31" fmla="*/ 951759 h 1266084"/>
                    <a:gd name="connsiteX32" fmla="*/ 1547477 w 1658602"/>
                    <a:gd name="connsiteY32" fmla="*/ 967634 h 1266084"/>
                    <a:gd name="connsiteX33" fmla="*/ 1430002 w 1658602"/>
                    <a:gd name="connsiteY33" fmla="*/ 754909 h 1266084"/>
                    <a:gd name="connsiteX34" fmla="*/ 1598277 w 1658602"/>
                    <a:gd name="connsiteY34" fmla="*/ 710459 h 1266084"/>
                    <a:gd name="connsiteX35" fmla="*/ 1658602 w 1658602"/>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22390 w 1661284"/>
                    <a:gd name="connsiteY34" fmla="*/ 722366 h 1266084"/>
                    <a:gd name="connsiteX35" fmla="*/ 1661284 w 1661284"/>
                    <a:gd name="connsiteY35" fmla="*/ 697759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75446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50903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50803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361247 w 1673190"/>
                    <a:gd name="connsiteY33" fmla="*/ 721572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454909 w 1673190"/>
                    <a:gd name="connsiteY32" fmla="*/ 1008116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07247 w 1673190"/>
                    <a:gd name="connsiteY27" fmla="*/ 1225602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35128"/>
                    <a:gd name="connsiteX1" fmla="*/ 945322 w 1673190"/>
                    <a:gd name="connsiteY1" fmla="*/ 409628 h 1235128"/>
                    <a:gd name="connsiteX2" fmla="*/ 826259 w 1673190"/>
                    <a:gd name="connsiteY2" fmla="*/ 192934 h 1235128"/>
                    <a:gd name="connsiteX3" fmla="*/ 820703 w 1673190"/>
                    <a:gd name="connsiteY3" fmla="*/ 46884 h 1235128"/>
                    <a:gd name="connsiteX4" fmla="*/ 667509 w 1673190"/>
                    <a:gd name="connsiteY4" fmla="*/ 56409 h 1235128"/>
                    <a:gd name="connsiteX5" fmla="*/ 682590 w 1673190"/>
                    <a:gd name="connsiteY5" fmla="*/ 233416 h 1235128"/>
                    <a:gd name="connsiteX6" fmla="*/ 613534 w 1673190"/>
                    <a:gd name="connsiteY6" fmla="*/ 377084 h 1235128"/>
                    <a:gd name="connsiteX7" fmla="*/ 684971 w 1673190"/>
                    <a:gd name="connsiteY7" fmla="*/ 235002 h 1235128"/>
                    <a:gd name="connsiteX8" fmla="*/ 308734 w 1673190"/>
                    <a:gd name="connsiteY8" fmla="*/ 34184 h 1235128"/>
                    <a:gd name="connsiteX9" fmla="*/ 242059 w 1673190"/>
                    <a:gd name="connsiteY9" fmla="*/ 128640 h 1235128"/>
                    <a:gd name="connsiteX10" fmla="*/ 392871 w 1673190"/>
                    <a:gd name="connsiteY10" fmla="*/ 246909 h 1235128"/>
                    <a:gd name="connsiteX11" fmla="*/ 435734 w 1673190"/>
                    <a:gd name="connsiteY11" fmla="*/ 273103 h 1235128"/>
                    <a:gd name="connsiteX12" fmla="*/ 334134 w 1673190"/>
                    <a:gd name="connsiteY12" fmla="*/ 443759 h 1235128"/>
                    <a:gd name="connsiteX13" fmla="*/ 439702 w 1673190"/>
                    <a:gd name="connsiteY13" fmla="*/ 273103 h 1235128"/>
                    <a:gd name="connsiteX14" fmla="*/ 138078 w 1673190"/>
                    <a:gd name="connsiteY14" fmla="*/ 178646 h 1235128"/>
                    <a:gd name="connsiteX15" fmla="*/ 54734 w 1673190"/>
                    <a:gd name="connsiteY15" fmla="*/ 297709 h 1235128"/>
                    <a:gd name="connsiteX16" fmla="*/ 284922 w 1673190"/>
                    <a:gd name="connsiteY16" fmla="*/ 436615 h 1235128"/>
                    <a:gd name="connsiteX17" fmla="*/ 45209 w 1673190"/>
                    <a:gd name="connsiteY17" fmla="*/ 412009 h 1235128"/>
                    <a:gd name="connsiteX18" fmla="*/ 16634 w 1673190"/>
                    <a:gd name="connsiteY18" fmla="*/ 532659 h 1235128"/>
                    <a:gd name="connsiteX19" fmla="*/ 276984 w 1673190"/>
                    <a:gd name="connsiteY19" fmla="*/ 643784 h 1235128"/>
                    <a:gd name="connsiteX20" fmla="*/ 365090 w 1673190"/>
                    <a:gd name="connsiteY20" fmla="*/ 707284 h 1235128"/>
                    <a:gd name="connsiteX21" fmla="*/ 670684 w 1673190"/>
                    <a:gd name="connsiteY21" fmla="*/ 802534 h 1235128"/>
                    <a:gd name="connsiteX22" fmla="*/ 829434 w 1673190"/>
                    <a:gd name="connsiteY22" fmla="*/ 481859 h 1235128"/>
                    <a:gd name="connsiteX23" fmla="*/ 661953 w 1673190"/>
                    <a:gd name="connsiteY23" fmla="*/ 806502 h 1235128"/>
                    <a:gd name="connsiteX24" fmla="*/ 1142966 w 1673190"/>
                    <a:gd name="connsiteY24" fmla="*/ 1235128 h 1235128"/>
                    <a:gd name="connsiteX25" fmla="*/ 1245359 w 1673190"/>
                    <a:gd name="connsiteY25" fmla="*/ 1224809 h 1235128"/>
                    <a:gd name="connsiteX26" fmla="*/ 1136616 w 1673190"/>
                    <a:gd name="connsiteY26" fmla="*/ 1130353 h 1235128"/>
                    <a:gd name="connsiteX27" fmla="*/ 1140584 w 1673190"/>
                    <a:gd name="connsiteY27" fmla="*/ 1216077 h 1235128"/>
                    <a:gd name="connsiteX28" fmla="*/ 1140584 w 1673190"/>
                    <a:gd name="connsiteY28" fmla="*/ 1056534 h 1235128"/>
                    <a:gd name="connsiteX29" fmla="*/ 1307272 w 1673190"/>
                    <a:gd name="connsiteY29" fmla="*/ 1109716 h 1235128"/>
                    <a:gd name="connsiteX30" fmla="*/ 1249328 w 1673190"/>
                    <a:gd name="connsiteY30" fmla="*/ 920802 h 1235128"/>
                    <a:gd name="connsiteX31" fmla="*/ 1439034 w 1673190"/>
                    <a:gd name="connsiteY31" fmla="*/ 951759 h 1235128"/>
                    <a:gd name="connsiteX32" fmla="*/ 1540634 w 1673190"/>
                    <a:gd name="connsiteY32" fmla="*/ 958110 h 1235128"/>
                    <a:gd name="connsiteX33" fmla="*/ 1430303 w 1673190"/>
                    <a:gd name="connsiteY33" fmla="*/ 764434 h 1235128"/>
                    <a:gd name="connsiteX34" fmla="*/ 1615246 w 1673190"/>
                    <a:gd name="connsiteY34" fmla="*/ 722366 h 1235128"/>
                    <a:gd name="connsiteX35" fmla="*/ 1673190 w 1673190"/>
                    <a:gd name="connsiteY35" fmla="*/ 700140 h 1235128"/>
                    <a:gd name="connsiteX0" fmla="*/ 1673190 w 1673190"/>
                    <a:gd name="connsiteY0" fmla="*/ 700140 h 1251797"/>
                    <a:gd name="connsiteX1" fmla="*/ 945322 w 1673190"/>
                    <a:gd name="connsiteY1" fmla="*/ 409628 h 1251797"/>
                    <a:gd name="connsiteX2" fmla="*/ 826259 w 1673190"/>
                    <a:gd name="connsiteY2" fmla="*/ 192934 h 1251797"/>
                    <a:gd name="connsiteX3" fmla="*/ 820703 w 1673190"/>
                    <a:gd name="connsiteY3" fmla="*/ 46884 h 1251797"/>
                    <a:gd name="connsiteX4" fmla="*/ 667509 w 1673190"/>
                    <a:gd name="connsiteY4" fmla="*/ 56409 h 1251797"/>
                    <a:gd name="connsiteX5" fmla="*/ 682590 w 1673190"/>
                    <a:gd name="connsiteY5" fmla="*/ 233416 h 1251797"/>
                    <a:gd name="connsiteX6" fmla="*/ 613534 w 1673190"/>
                    <a:gd name="connsiteY6" fmla="*/ 377084 h 1251797"/>
                    <a:gd name="connsiteX7" fmla="*/ 684971 w 1673190"/>
                    <a:gd name="connsiteY7" fmla="*/ 235002 h 1251797"/>
                    <a:gd name="connsiteX8" fmla="*/ 308734 w 1673190"/>
                    <a:gd name="connsiteY8" fmla="*/ 34184 h 1251797"/>
                    <a:gd name="connsiteX9" fmla="*/ 242059 w 1673190"/>
                    <a:gd name="connsiteY9" fmla="*/ 128640 h 1251797"/>
                    <a:gd name="connsiteX10" fmla="*/ 392871 w 1673190"/>
                    <a:gd name="connsiteY10" fmla="*/ 246909 h 1251797"/>
                    <a:gd name="connsiteX11" fmla="*/ 435734 w 1673190"/>
                    <a:gd name="connsiteY11" fmla="*/ 273103 h 1251797"/>
                    <a:gd name="connsiteX12" fmla="*/ 334134 w 1673190"/>
                    <a:gd name="connsiteY12" fmla="*/ 443759 h 1251797"/>
                    <a:gd name="connsiteX13" fmla="*/ 439702 w 1673190"/>
                    <a:gd name="connsiteY13" fmla="*/ 273103 h 1251797"/>
                    <a:gd name="connsiteX14" fmla="*/ 138078 w 1673190"/>
                    <a:gd name="connsiteY14" fmla="*/ 178646 h 1251797"/>
                    <a:gd name="connsiteX15" fmla="*/ 54734 w 1673190"/>
                    <a:gd name="connsiteY15" fmla="*/ 297709 h 1251797"/>
                    <a:gd name="connsiteX16" fmla="*/ 284922 w 1673190"/>
                    <a:gd name="connsiteY16" fmla="*/ 436615 h 1251797"/>
                    <a:gd name="connsiteX17" fmla="*/ 45209 w 1673190"/>
                    <a:gd name="connsiteY17" fmla="*/ 412009 h 1251797"/>
                    <a:gd name="connsiteX18" fmla="*/ 16634 w 1673190"/>
                    <a:gd name="connsiteY18" fmla="*/ 532659 h 1251797"/>
                    <a:gd name="connsiteX19" fmla="*/ 276984 w 1673190"/>
                    <a:gd name="connsiteY19" fmla="*/ 643784 h 1251797"/>
                    <a:gd name="connsiteX20" fmla="*/ 365090 w 1673190"/>
                    <a:gd name="connsiteY20" fmla="*/ 707284 h 1251797"/>
                    <a:gd name="connsiteX21" fmla="*/ 670684 w 1673190"/>
                    <a:gd name="connsiteY21" fmla="*/ 802534 h 1251797"/>
                    <a:gd name="connsiteX22" fmla="*/ 829434 w 1673190"/>
                    <a:gd name="connsiteY22" fmla="*/ 481859 h 1251797"/>
                    <a:gd name="connsiteX23" fmla="*/ 661953 w 1673190"/>
                    <a:gd name="connsiteY23" fmla="*/ 806502 h 1251797"/>
                    <a:gd name="connsiteX24" fmla="*/ 1128679 w 1673190"/>
                    <a:gd name="connsiteY24" fmla="*/ 1251797 h 1251797"/>
                    <a:gd name="connsiteX25" fmla="*/ 1245359 w 1673190"/>
                    <a:gd name="connsiteY25" fmla="*/ 1224809 h 1251797"/>
                    <a:gd name="connsiteX26" fmla="*/ 1136616 w 1673190"/>
                    <a:gd name="connsiteY26" fmla="*/ 1130353 h 1251797"/>
                    <a:gd name="connsiteX27" fmla="*/ 1140584 w 1673190"/>
                    <a:gd name="connsiteY27" fmla="*/ 1216077 h 1251797"/>
                    <a:gd name="connsiteX28" fmla="*/ 1140584 w 1673190"/>
                    <a:gd name="connsiteY28" fmla="*/ 1056534 h 1251797"/>
                    <a:gd name="connsiteX29" fmla="*/ 1307272 w 1673190"/>
                    <a:gd name="connsiteY29" fmla="*/ 1109716 h 1251797"/>
                    <a:gd name="connsiteX30" fmla="*/ 1249328 w 1673190"/>
                    <a:gd name="connsiteY30" fmla="*/ 920802 h 1251797"/>
                    <a:gd name="connsiteX31" fmla="*/ 1439034 w 1673190"/>
                    <a:gd name="connsiteY31" fmla="*/ 951759 h 1251797"/>
                    <a:gd name="connsiteX32" fmla="*/ 1540634 w 1673190"/>
                    <a:gd name="connsiteY32" fmla="*/ 958110 h 1251797"/>
                    <a:gd name="connsiteX33" fmla="*/ 1430303 w 1673190"/>
                    <a:gd name="connsiteY33" fmla="*/ 764434 h 1251797"/>
                    <a:gd name="connsiteX34" fmla="*/ 1615246 w 1673190"/>
                    <a:gd name="connsiteY34" fmla="*/ 722366 h 1251797"/>
                    <a:gd name="connsiteX35" fmla="*/ 1673190 w 1673190"/>
                    <a:gd name="connsiteY35" fmla="*/ 700140 h 1251797"/>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28679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87353 w 1673190"/>
                    <a:gd name="connsiteY21" fmla="*/ 816822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751646 w 1673190"/>
                    <a:gd name="connsiteY7" fmla="*/ 265958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2241 h 1256669"/>
                    <a:gd name="connsiteX1" fmla="*/ 945322 w 1673190"/>
                    <a:gd name="connsiteY1" fmla="*/ 411729 h 1256669"/>
                    <a:gd name="connsiteX2" fmla="*/ 850072 w 1673190"/>
                    <a:gd name="connsiteY2" fmla="*/ 187892 h 1256669"/>
                    <a:gd name="connsiteX3" fmla="*/ 820703 w 1673190"/>
                    <a:gd name="connsiteY3" fmla="*/ 48985 h 1256669"/>
                    <a:gd name="connsiteX4" fmla="*/ 667509 w 1673190"/>
                    <a:gd name="connsiteY4" fmla="*/ 58510 h 1256669"/>
                    <a:gd name="connsiteX5" fmla="*/ 675446 w 1673190"/>
                    <a:gd name="connsiteY5" fmla="*/ 223610 h 1256669"/>
                    <a:gd name="connsiteX6" fmla="*/ 618296 w 1673190"/>
                    <a:gd name="connsiteY6" fmla="*/ 374423 h 1256669"/>
                    <a:gd name="connsiteX7" fmla="*/ 663539 w 1673190"/>
                    <a:gd name="connsiteY7" fmla="*/ 225197 h 1256669"/>
                    <a:gd name="connsiteX8" fmla="*/ 308734 w 1673190"/>
                    <a:gd name="connsiteY8" fmla="*/ 36285 h 1256669"/>
                    <a:gd name="connsiteX9" fmla="*/ 242059 w 1673190"/>
                    <a:gd name="connsiteY9" fmla="*/ 130741 h 1256669"/>
                    <a:gd name="connsiteX10" fmla="*/ 392871 w 1673190"/>
                    <a:gd name="connsiteY10" fmla="*/ 249010 h 1256669"/>
                    <a:gd name="connsiteX11" fmla="*/ 435734 w 1673190"/>
                    <a:gd name="connsiteY11" fmla="*/ 275204 h 1256669"/>
                    <a:gd name="connsiteX12" fmla="*/ 334134 w 1673190"/>
                    <a:gd name="connsiteY12" fmla="*/ 445860 h 1256669"/>
                    <a:gd name="connsiteX13" fmla="*/ 439702 w 1673190"/>
                    <a:gd name="connsiteY13" fmla="*/ 275204 h 1256669"/>
                    <a:gd name="connsiteX14" fmla="*/ 138078 w 1673190"/>
                    <a:gd name="connsiteY14" fmla="*/ 180747 h 1256669"/>
                    <a:gd name="connsiteX15" fmla="*/ 54734 w 1673190"/>
                    <a:gd name="connsiteY15" fmla="*/ 299810 h 1256669"/>
                    <a:gd name="connsiteX16" fmla="*/ 284922 w 1673190"/>
                    <a:gd name="connsiteY16" fmla="*/ 438716 h 1256669"/>
                    <a:gd name="connsiteX17" fmla="*/ 45209 w 1673190"/>
                    <a:gd name="connsiteY17" fmla="*/ 414110 h 1256669"/>
                    <a:gd name="connsiteX18" fmla="*/ 16634 w 1673190"/>
                    <a:gd name="connsiteY18" fmla="*/ 534760 h 1256669"/>
                    <a:gd name="connsiteX19" fmla="*/ 276984 w 1673190"/>
                    <a:gd name="connsiteY19" fmla="*/ 645885 h 1256669"/>
                    <a:gd name="connsiteX20" fmla="*/ 365090 w 1673190"/>
                    <a:gd name="connsiteY20" fmla="*/ 709385 h 1256669"/>
                    <a:gd name="connsiteX21" fmla="*/ 677828 w 1673190"/>
                    <a:gd name="connsiteY21" fmla="*/ 809398 h 1256669"/>
                    <a:gd name="connsiteX22" fmla="*/ 829434 w 1673190"/>
                    <a:gd name="connsiteY22" fmla="*/ 483960 h 1256669"/>
                    <a:gd name="connsiteX23" fmla="*/ 661953 w 1673190"/>
                    <a:gd name="connsiteY23" fmla="*/ 808603 h 1256669"/>
                    <a:gd name="connsiteX24" fmla="*/ 1152491 w 1673190"/>
                    <a:gd name="connsiteY24" fmla="*/ 1253898 h 1256669"/>
                    <a:gd name="connsiteX25" fmla="*/ 1245359 w 1673190"/>
                    <a:gd name="connsiteY25" fmla="*/ 1226910 h 1256669"/>
                    <a:gd name="connsiteX26" fmla="*/ 1100898 w 1673190"/>
                    <a:gd name="connsiteY26" fmla="*/ 1108642 h 1256669"/>
                    <a:gd name="connsiteX27" fmla="*/ 1123916 w 1673190"/>
                    <a:gd name="connsiteY27" fmla="*/ 1180077 h 1256669"/>
                    <a:gd name="connsiteX28" fmla="*/ 1140584 w 1673190"/>
                    <a:gd name="connsiteY28" fmla="*/ 1058635 h 1256669"/>
                    <a:gd name="connsiteX29" fmla="*/ 1307272 w 1673190"/>
                    <a:gd name="connsiteY29" fmla="*/ 1111817 h 1256669"/>
                    <a:gd name="connsiteX30" fmla="*/ 1249328 w 1673190"/>
                    <a:gd name="connsiteY30" fmla="*/ 922903 h 1256669"/>
                    <a:gd name="connsiteX31" fmla="*/ 1439034 w 1673190"/>
                    <a:gd name="connsiteY31" fmla="*/ 953860 h 1256669"/>
                    <a:gd name="connsiteX32" fmla="*/ 1540634 w 1673190"/>
                    <a:gd name="connsiteY32" fmla="*/ 960211 h 1256669"/>
                    <a:gd name="connsiteX33" fmla="*/ 1430303 w 1673190"/>
                    <a:gd name="connsiteY33" fmla="*/ 766535 h 1256669"/>
                    <a:gd name="connsiteX34" fmla="*/ 1615246 w 1673190"/>
                    <a:gd name="connsiteY34" fmla="*/ 724467 h 1256669"/>
                    <a:gd name="connsiteX35" fmla="*/ 1673190 w 1673190"/>
                    <a:gd name="connsiteY35" fmla="*/ 702241 h 1256669"/>
                    <a:gd name="connsiteX0" fmla="*/ 1673190 w 1673190"/>
                    <a:gd name="connsiteY0" fmla="*/ 712405 h 1266833"/>
                    <a:gd name="connsiteX1" fmla="*/ 945322 w 1673190"/>
                    <a:gd name="connsiteY1" fmla="*/ 421893 h 1266833"/>
                    <a:gd name="connsiteX2" fmla="*/ 850072 w 1673190"/>
                    <a:gd name="connsiteY2" fmla="*/ 198056 h 1266833"/>
                    <a:gd name="connsiteX3" fmla="*/ 820703 w 1673190"/>
                    <a:gd name="connsiteY3" fmla="*/ 59149 h 1266833"/>
                    <a:gd name="connsiteX4" fmla="*/ 667509 w 1673190"/>
                    <a:gd name="connsiteY4" fmla="*/ 68674 h 1266833"/>
                    <a:gd name="connsiteX5" fmla="*/ 675446 w 1673190"/>
                    <a:gd name="connsiteY5" fmla="*/ 233774 h 1266833"/>
                    <a:gd name="connsiteX6" fmla="*/ 618296 w 1673190"/>
                    <a:gd name="connsiteY6" fmla="*/ 384587 h 1266833"/>
                    <a:gd name="connsiteX7" fmla="*/ 663539 w 1673190"/>
                    <a:gd name="connsiteY7" fmla="*/ 235361 h 1266833"/>
                    <a:gd name="connsiteX8" fmla="*/ 308734 w 1673190"/>
                    <a:gd name="connsiteY8" fmla="*/ 46449 h 1266833"/>
                    <a:gd name="connsiteX9" fmla="*/ 242059 w 1673190"/>
                    <a:gd name="connsiteY9" fmla="*/ 140905 h 1266833"/>
                    <a:gd name="connsiteX10" fmla="*/ 392871 w 1673190"/>
                    <a:gd name="connsiteY10" fmla="*/ 259174 h 1266833"/>
                    <a:gd name="connsiteX11" fmla="*/ 435734 w 1673190"/>
                    <a:gd name="connsiteY11" fmla="*/ 285368 h 1266833"/>
                    <a:gd name="connsiteX12" fmla="*/ 334134 w 1673190"/>
                    <a:gd name="connsiteY12" fmla="*/ 456024 h 1266833"/>
                    <a:gd name="connsiteX13" fmla="*/ 439702 w 1673190"/>
                    <a:gd name="connsiteY13" fmla="*/ 285368 h 1266833"/>
                    <a:gd name="connsiteX14" fmla="*/ 138078 w 1673190"/>
                    <a:gd name="connsiteY14" fmla="*/ 190911 h 1266833"/>
                    <a:gd name="connsiteX15" fmla="*/ 54734 w 1673190"/>
                    <a:gd name="connsiteY15" fmla="*/ 309974 h 1266833"/>
                    <a:gd name="connsiteX16" fmla="*/ 284922 w 1673190"/>
                    <a:gd name="connsiteY16" fmla="*/ 448880 h 1266833"/>
                    <a:gd name="connsiteX17" fmla="*/ 45209 w 1673190"/>
                    <a:gd name="connsiteY17" fmla="*/ 424274 h 1266833"/>
                    <a:gd name="connsiteX18" fmla="*/ 16634 w 1673190"/>
                    <a:gd name="connsiteY18" fmla="*/ 544924 h 1266833"/>
                    <a:gd name="connsiteX19" fmla="*/ 276984 w 1673190"/>
                    <a:gd name="connsiteY19" fmla="*/ 656049 h 1266833"/>
                    <a:gd name="connsiteX20" fmla="*/ 365090 w 1673190"/>
                    <a:gd name="connsiteY20" fmla="*/ 719549 h 1266833"/>
                    <a:gd name="connsiteX21" fmla="*/ 677828 w 1673190"/>
                    <a:gd name="connsiteY21" fmla="*/ 819562 h 1266833"/>
                    <a:gd name="connsiteX22" fmla="*/ 829434 w 1673190"/>
                    <a:gd name="connsiteY22" fmla="*/ 494124 h 1266833"/>
                    <a:gd name="connsiteX23" fmla="*/ 661953 w 1673190"/>
                    <a:gd name="connsiteY23" fmla="*/ 818767 h 1266833"/>
                    <a:gd name="connsiteX24" fmla="*/ 1152491 w 1673190"/>
                    <a:gd name="connsiteY24" fmla="*/ 1264062 h 1266833"/>
                    <a:gd name="connsiteX25" fmla="*/ 1245359 w 1673190"/>
                    <a:gd name="connsiteY25" fmla="*/ 1237074 h 1266833"/>
                    <a:gd name="connsiteX26" fmla="*/ 1100898 w 1673190"/>
                    <a:gd name="connsiteY26" fmla="*/ 1118806 h 1266833"/>
                    <a:gd name="connsiteX27" fmla="*/ 1123916 w 1673190"/>
                    <a:gd name="connsiteY27" fmla="*/ 1190241 h 1266833"/>
                    <a:gd name="connsiteX28" fmla="*/ 1140584 w 1673190"/>
                    <a:gd name="connsiteY28" fmla="*/ 1068799 h 1266833"/>
                    <a:gd name="connsiteX29" fmla="*/ 1307272 w 1673190"/>
                    <a:gd name="connsiteY29" fmla="*/ 1121981 h 1266833"/>
                    <a:gd name="connsiteX30" fmla="*/ 1249328 w 1673190"/>
                    <a:gd name="connsiteY30" fmla="*/ 933067 h 1266833"/>
                    <a:gd name="connsiteX31" fmla="*/ 1439034 w 1673190"/>
                    <a:gd name="connsiteY31" fmla="*/ 964024 h 1266833"/>
                    <a:gd name="connsiteX32" fmla="*/ 1540634 w 1673190"/>
                    <a:gd name="connsiteY32" fmla="*/ 970375 h 1266833"/>
                    <a:gd name="connsiteX33" fmla="*/ 1430303 w 1673190"/>
                    <a:gd name="connsiteY33" fmla="*/ 776699 h 1266833"/>
                    <a:gd name="connsiteX34" fmla="*/ 1615246 w 1673190"/>
                    <a:gd name="connsiteY34" fmla="*/ 734631 h 1266833"/>
                    <a:gd name="connsiteX35" fmla="*/ 1673190 w 1673190"/>
                    <a:gd name="connsiteY35" fmla="*/ 712405 h 1266833"/>
                    <a:gd name="connsiteX0" fmla="*/ 1673190 w 1673190"/>
                    <a:gd name="connsiteY0" fmla="*/ 683487 h 1237915"/>
                    <a:gd name="connsiteX1" fmla="*/ 945322 w 1673190"/>
                    <a:gd name="connsiteY1" fmla="*/ 392975 h 1237915"/>
                    <a:gd name="connsiteX2" fmla="*/ 840547 w 1673190"/>
                    <a:gd name="connsiteY2" fmla="*/ 185807 h 1237915"/>
                    <a:gd name="connsiteX3" fmla="*/ 820703 w 1673190"/>
                    <a:gd name="connsiteY3" fmla="*/ 30231 h 1237915"/>
                    <a:gd name="connsiteX4" fmla="*/ 667509 w 1673190"/>
                    <a:gd name="connsiteY4" fmla="*/ 39756 h 1237915"/>
                    <a:gd name="connsiteX5" fmla="*/ 675446 w 1673190"/>
                    <a:gd name="connsiteY5" fmla="*/ 204856 h 1237915"/>
                    <a:gd name="connsiteX6" fmla="*/ 618296 w 1673190"/>
                    <a:gd name="connsiteY6" fmla="*/ 355669 h 1237915"/>
                    <a:gd name="connsiteX7" fmla="*/ 663539 w 1673190"/>
                    <a:gd name="connsiteY7" fmla="*/ 206443 h 1237915"/>
                    <a:gd name="connsiteX8" fmla="*/ 308734 w 1673190"/>
                    <a:gd name="connsiteY8" fmla="*/ 17531 h 1237915"/>
                    <a:gd name="connsiteX9" fmla="*/ 242059 w 1673190"/>
                    <a:gd name="connsiteY9" fmla="*/ 111987 h 1237915"/>
                    <a:gd name="connsiteX10" fmla="*/ 392871 w 1673190"/>
                    <a:gd name="connsiteY10" fmla="*/ 230256 h 1237915"/>
                    <a:gd name="connsiteX11" fmla="*/ 435734 w 1673190"/>
                    <a:gd name="connsiteY11" fmla="*/ 256450 h 1237915"/>
                    <a:gd name="connsiteX12" fmla="*/ 334134 w 1673190"/>
                    <a:gd name="connsiteY12" fmla="*/ 427106 h 1237915"/>
                    <a:gd name="connsiteX13" fmla="*/ 439702 w 1673190"/>
                    <a:gd name="connsiteY13" fmla="*/ 256450 h 1237915"/>
                    <a:gd name="connsiteX14" fmla="*/ 138078 w 1673190"/>
                    <a:gd name="connsiteY14" fmla="*/ 161993 h 1237915"/>
                    <a:gd name="connsiteX15" fmla="*/ 54734 w 1673190"/>
                    <a:gd name="connsiteY15" fmla="*/ 281056 h 1237915"/>
                    <a:gd name="connsiteX16" fmla="*/ 284922 w 1673190"/>
                    <a:gd name="connsiteY16" fmla="*/ 419962 h 1237915"/>
                    <a:gd name="connsiteX17" fmla="*/ 45209 w 1673190"/>
                    <a:gd name="connsiteY17" fmla="*/ 395356 h 1237915"/>
                    <a:gd name="connsiteX18" fmla="*/ 16634 w 1673190"/>
                    <a:gd name="connsiteY18" fmla="*/ 516006 h 1237915"/>
                    <a:gd name="connsiteX19" fmla="*/ 276984 w 1673190"/>
                    <a:gd name="connsiteY19" fmla="*/ 627131 h 1237915"/>
                    <a:gd name="connsiteX20" fmla="*/ 365090 w 1673190"/>
                    <a:gd name="connsiteY20" fmla="*/ 690631 h 1237915"/>
                    <a:gd name="connsiteX21" fmla="*/ 677828 w 1673190"/>
                    <a:gd name="connsiteY21" fmla="*/ 790644 h 1237915"/>
                    <a:gd name="connsiteX22" fmla="*/ 829434 w 1673190"/>
                    <a:gd name="connsiteY22" fmla="*/ 465206 h 1237915"/>
                    <a:gd name="connsiteX23" fmla="*/ 661953 w 1673190"/>
                    <a:gd name="connsiteY23" fmla="*/ 789849 h 1237915"/>
                    <a:gd name="connsiteX24" fmla="*/ 1152491 w 1673190"/>
                    <a:gd name="connsiteY24" fmla="*/ 1235144 h 1237915"/>
                    <a:gd name="connsiteX25" fmla="*/ 1245359 w 1673190"/>
                    <a:gd name="connsiteY25" fmla="*/ 1208156 h 1237915"/>
                    <a:gd name="connsiteX26" fmla="*/ 1100898 w 1673190"/>
                    <a:gd name="connsiteY26" fmla="*/ 1089888 h 1237915"/>
                    <a:gd name="connsiteX27" fmla="*/ 1123916 w 1673190"/>
                    <a:gd name="connsiteY27" fmla="*/ 1161323 h 1237915"/>
                    <a:gd name="connsiteX28" fmla="*/ 1140584 w 1673190"/>
                    <a:gd name="connsiteY28" fmla="*/ 1039881 h 1237915"/>
                    <a:gd name="connsiteX29" fmla="*/ 1307272 w 1673190"/>
                    <a:gd name="connsiteY29" fmla="*/ 1093063 h 1237915"/>
                    <a:gd name="connsiteX30" fmla="*/ 1249328 w 1673190"/>
                    <a:gd name="connsiteY30" fmla="*/ 904149 h 1237915"/>
                    <a:gd name="connsiteX31" fmla="*/ 1439034 w 1673190"/>
                    <a:gd name="connsiteY31" fmla="*/ 935106 h 1237915"/>
                    <a:gd name="connsiteX32" fmla="*/ 1540634 w 1673190"/>
                    <a:gd name="connsiteY32" fmla="*/ 941457 h 1237915"/>
                    <a:gd name="connsiteX33" fmla="*/ 1430303 w 1673190"/>
                    <a:gd name="connsiteY33" fmla="*/ 747781 h 1237915"/>
                    <a:gd name="connsiteX34" fmla="*/ 1615246 w 1673190"/>
                    <a:gd name="connsiteY34" fmla="*/ 705713 h 1237915"/>
                    <a:gd name="connsiteX35" fmla="*/ 1673190 w 1673190"/>
                    <a:gd name="connsiteY35" fmla="*/ 683487 h 1237915"/>
                    <a:gd name="connsiteX0" fmla="*/ 1673190 w 1673190"/>
                    <a:gd name="connsiteY0" fmla="*/ 681238 h 1235666"/>
                    <a:gd name="connsiteX1" fmla="*/ 945322 w 1673190"/>
                    <a:gd name="connsiteY1" fmla="*/ 390726 h 1235666"/>
                    <a:gd name="connsiteX2" fmla="*/ 840547 w 1673190"/>
                    <a:gd name="connsiteY2" fmla="*/ 183558 h 1235666"/>
                    <a:gd name="connsiteX3" fmla="*/ 820703 w 1673190"/>
                    <a:gd name="connsiteY3" fmla="*/ 27982 h 1235666"/>
                    <a:gd name="connsiteX4" fmla="*/ 667509 w 1673190"/>
                    <a:gd name="connsiteY4" fmla="*/ 37507 h 1235666"/>
                    <a:gd name="connsiteX5" fmla="*/ 675446 w 1673190"/>
                    <a:gd name="connsiteY5" fmla="*/ 202607 h 1235666"/>
                    <a:gd name="connsiteX6" fmla="*/ 618296 w 1673190"/>
                    <a:gd name="connsiteY6" fmla="*/ 353420 h 1235666"/>
                    <a:gd name="connsiteX7" fmla="*/ 663539 w 1673190"/>
                    <a:gd name="connsiteY7" fmla="*/ 204194 h 1235666"/>
                    <a:gd name="connsiteX8" fmla="*/ 308734 w 1673190"/>
                    <a:gd name="connsiteY8" fmla="*/ 15282 h 1235666"/>
                    <a:gd name="connsiteX9" fmla="*/ 242059 w 1673190"/>
                    <a:gd name="connsiteY9" fmla="*/ 109738 h 1235666"/>
                    <a:gd name="connsiteX10" fmla="*/ 392871 w 1673190"/>
                    <a:gd name="connsiteY10" fmla="*/ 228007 h 1235666"/>
                    <a:gd name="connsiteX11" fmla="*/ 435734 w 1673190"/>
                    <a:gd name="connsiteY11" fmla="*/ 254201 h 1235666"/>
                    <a:gd name="connsiteX12" fmla="*/ 334134 w 1673190"/>
                    <a:gd name="connsiteY12" fmla="*/ 424857 h 1235666"/>
                    <a:gd name="connsiteX13" fmla="*/ 439702 w 1673190"/>
                    <a:gd name="connsiteY13" fmla="*/ 254201 h 1235666"/>
                    <a:gd name="connsiteX14" fmla="*/ 138078 w 1673190"/>
                    <a:gd name="connsiteY14" fmla="*/ 159744 h 1235666"/>
                    <a:gd name="connsiteX15" fmla="*/ 54734 w 1673190"/>
                    <a:gd name="connsiteY15" fmla="*/ 278807 h 1235666"/>
                    <a:gd name="connsiteX16" fmla="*/ 284922 w 1673190"/>
                    <a:gd name="connsiteY16" fmla="*/ 417713 h 1235666"/>
                    <a:gd name="connsiteX17" fmla="*/ 45209 w 1673190"/>
                    <a:gd name="connsiteY17" fmla="*/ 393107 h 1235666"/>
                    <a:gd name="connsiteX18" fmla="*/ 16634 w 1673190"/>
                    <a:gd name="connsiteY18" fmla="*/ 513757 h 1235666"/>
                    <a:gd name="connsiteX19" fmla="*/ 276984 w 1673190"/>
                    <a:gd name="connsiteY19" fmla="*/ 624882 h 1235666"/>
                    <a:gd name="connsiteX20" fmla="*/ 365090 w 1673190"/>
                    <a:gd name="connsiteY20" fmla="*/ 688382 h 1235666"/>
                    <a:gd name="connsiteX21" fmla="*/ 677828 w 1673190"/>
                    <a:gd name="connsiteY21" fmla="*/ 788395 h 1235666"/>
                    <a:gd name="connsiteX22" fmla="*/ 829434 w 1673190"/>
                    <a:gd name="connsiteY22" fmla="*/ 462957 h 1235666"/>
                    <a:gd name="connsiteX23" fmla="*/ 661953 w 1673190"/>
                    <a:gd name="connsiteY23" fmla="*/ 787600 h 1235666"/>
                    <a:gd name="connsiteX24" fmla="*/ 1152491 w 1673190"/>
                    <a:gd name="connsiteY24" fmla="*/ 1232895 h 1235666"/>
                    <a:gd name="connsiteX25" fmla="*/ 1245359 w 1673190"/>
                    <a:gd name="connsiteY25" fmla="*/ 1205907 h 1235666"/>
                    <a:gd name="connsiteX26" fmla="*/ 1100898 w 1673190"/>
                    <a:gd name="connsiteY26" fmla="*/ 1087639 h 1235666"/>
                    <a:gd name="connsiteX27" fmla="*/ 1123916 w 1673190"/>
                    <a:gd name="connsiteY27" fmla="*/ 1159074 h 1235666"/>
                    <a:gd name="connsiteX28" fmla="*/ 1140584 w 1673190"/>
                    <a:gd name="connsiteY28" fmla="*/ 1037632 h 1235666"/>
                    <a:gd name="connsiteX29" fmla="*/ 1307272 w 1673190"/>
                    <a:gd name="connsiteY29" fmla="*/ 1090814 h 1235666"/>
                    <a:gd name="connsiteX30" fmla="*/ 1249328 w 1673190"/>
                    <a:gd name="connsiteY30" fmla="*/ 901900 h 1235666"/>
                    <a:gd name="connsiteX31" fmla="*/ 1439034 w 1673190"/>
                    <a:gd name="connsiteY31" fmla="*/ 932857 h 1235666"/>
                    <a:gd name="connsiteX32" fmla="*/ 1540634 w 1673190"/>
                    <a:gd name="connsiteY32" fmla="*/ 939208 h 1235666"/>
                    <a:gd name="connsiteX33" fmla="*/ 1430303 w 1673190"/>
                    <a:gd name="connsiteY33" fmla="*/ 745532 h 1235666"/>
                    <a:gd name="connsiteX34" fmla="*/ 1615246 w 1673190"/>
                    <a:gd name="connsiteY34" fmla="*/ 703464 h 1235666"/>
                    <a:gd name="connsiteX35" fmla="*/ 1673190 w 1673190"/>
                    <a:gd name="connsiteY35" fmla="*/ 681238 h 1235666"/>
                    <a:gd name="connsiteX0" fmla="*/ 1673190 w 1673190"/>
                    <a:gd name="connsiteY0" fmla="*/ 687394 h 1241822"/>
                    <a:gd name="connsiteX1" fmla="*/ 945322 w 1673190"/>
                    <a:gd name="connsiteY1" fmla="*/ 396882 h 1241822"/>
                    <a:gd name="connsiteX2" fmla="*/ 840547 w 1673190"/>
                    <a:gd name="connsiteY2" fmla="*/ 189714 h 1241822"/>
                    <a:gd name="connsiteX3" fmla="*/ 827847 w 1673190"/>
                    <a:gd name="connsiteY3" fmla="*/ 19851 h 1241822"/>
                    <a:gd name="connsiteX4" fmla="*/ 667509 w 1673190"/>
                    <a:gd name="connsiteY4" fmla="*/ 43663 h 1241822"/>
                    <a:gd name="connsiteX5" fmla="*/ 675446 w 1673190"/>
                    <a:gd name="connsiteY5" fmla="*/ 208763 h 1241822"/>
                    <a:gd name="connsiteX6" fmla="*/ 618296 w 1673190"/>
                    <a:gd name="connsiteY6" fmla="*/ 359576 h 1241822"/>
                    <a:gd name="connsiteX7" fmla="*/ 663539 w 1673190"/>
                    <a:gd name="connsiteY7" fmla="*/ 210350 h 1241822"/>
                    <a:gd name="connsiteX8" fmla="*/ 308734 w 1673190"/>
                    <a:gd name="connsiteY8" fmla="*/ 21438 h 1241822"/>
                    <a:gd name="connsiteX9" fmla="*/ 242059 w 1673190"/>
                    <a:gd name="connsiteY9" fmla="*/ 115894 h 1241822"/>
                    <a:gd name="connsiteX10" fmla="*/ 392871 w 1673190"/>
                    <a:gd name="connsiteY10" fmla="*/ 234163 h 1241822"/>
                    <a:gd name="connsiteX11" fmla="*/ 435734 w 1673190"/>
                    <a:gd name="connsiteY11" fmla="*/ 260357 h 1241822"/>
                    <a:gd name="connsiteX12" fmla="*/ 334134 w 1673190"/>
                    <a:gd name="connsiteY12" fmla="*/ 431013 h 1241822"/>
                    <a:gd name="connsiteX13" fmla="*/ 439702 w 1673190"/>
                    <a:gd name="connsiteY13" fmla="*/ 260357 h 1241822"/>
                    <a:gd name="connsiteX14" fmla="*/ 138078 w 1673190"/>
                    <a:gd name="connsiteY14" fmla="*/ 165900 h 1241822"/>
                    <a:gd name="connsiteX15" fmla="*/ 54734 w 1673190"/>
                    <a:gd name="connsiteY15" fmla="*/ 284963 h 1241822"/>
                    <a:gd name="connsiteX16" fmla="*/ 284922 w 1673190"/>
                    <a:gd name="connsiteY16" fmla="*/ 423869 h 1241822"/>
                    <a:gd name="connsiteX17" fmla="*/ 45209 w 1673190"/>
                    <a:gd name="connsiteY17" fmla="*/ 399263 h 1241822"/>
                    <a:gd name="connsiteX18" fmla="*/ 16634 w 1673190"/>
                    <a:gd name="connsiteY18" fmla="*/ 519913 h 1241822"/>
                    <a:gd name="connsiteX19" fmla="*/ 276984 w 1673190"/>
                    <a:gd name="connsiteY19" fmla="*/ 631038 h 1241822"/>
                    <a:gd name="connsiteX20" fmla="*/ 365090 w 1673190"/>
                    <a:gd name="connsiteY20" fmla="*/ 694538 h 1241822"/>
                    <a:gd name="connsiteX21" fmla="*/ 677828 w 1673190"/>
                    <a:gd name="connsiteY21" fmla="*/ 794551 h 1241822"/>
                    <a:gd name="connsiteX22" fmla="*/ 829434 w 1673190"/>
                    <a:gd name="connsiteY22" fmla="*/ 469113 h 1241822"/>
                    <a:gd name="connsiteX23" fmla="*/ 661953 w 1673190"/>
                    <a:gd name="connsiteY23" fmla="*/ 793756 h 1241822"/>
                    <a:gd name="connsiteX24" fmla="*/ 1152491 w 1673190"/>
                    <a:gd name="connsiteY24" fmla="*/ 1239051 h 1241822"/>
                    <a:gd name="connsiteX25" fmla="*/ 1245359 w 1673190"/>
                    <a:gd name="connsiteY25" fmla="*/ 1212063 h 1241822"/>
                    <a:gd name="connsiteX26" fmla="*/ 1100898 w 1673190"/>
                    <a:gd name="connsiteY26" fmla="*/ 1093795 h 1241822"/>
                    <a:gd name="connsiteX27" fmla="*/ 1123916 w 1673190"/>
                    <a:gd name="connsiteY27" fmla="*/ 1165230 h 1241822"/>
                    <a:gd name="connsiteX28" fmla="*/ 1140584 w 1673190"/>
                    <a:gd name="connsiteY28" fmla="*/ 1043788 h 1241822"/>
                    <a:gd name="connsiteX29" fmla="*/ 1307272 w 1673190"/>
                    <a:gd name="connsiteY29" fmla="*/ 1096970 h 1241822"/>
                    <a:gd name="connsiteX30" fmla="*/ 1249328 w 1673190"/>
                    <a:gd name="connsiteY30" fmla="*/ 908056 h 1241822"/>
                    <a:gd name="connsiteX31" fmla="*/ 1439034 w 1673190"/>
                    <a:gd name="connsiteY31" fmla="*/ 939013 h 1241822"/>
                    <a:gd name="connsiteX32" fmla="*/ 1540634 w 1673190"/>
                    <a:gd name="connsiteY32" fmla="*/ 945364 h 1241822"/>
                    <a:gd name="connsiteX33" fmla="*/ 1430303 w 1673190"/>
                    <a:gd name="connsiteY33" fmla="*/ 751688 h 1241822"/>
                    <a:gd name="connsiteX34" fmla="*/ 1615246 w 1673190"/>
                    <a:gd name="connsiteY34" fmla="*/ 709620 h 1241822"/>
                    <a:gd name="connsiteX35" fmla="*/ 1673190 w 1673190"/>
                    <a:gd name="connsiteY35" fmla="*/ 687394 h 1241822"/>
                    <a:gd name="connsiteX0" fmla="*/ 1673190 w 1673190"/>
                    <a:gd name="connsiteY0" fmla="*/ 685665 h 1240093"/>
                    <a:gd name="connsiteX1" fmla="*/ 945322 w 1673190"/>
                    <a:gd name="connsiteY1" fmla="*/ 395153 h 1240093"/>
                    <a:gd name="connsiteX2" fmla="*/ 840547 w 1673190"/>
                    <a:gd name="connsiteY2" fmla="*/ 187985 h 1240093"/>
                    <a:gd name="connsiteX3" fmla="*/ 827847 w 1673190"/>
                    <a:gd name="connsiteY3" fmla="*/ 18122 h 1240093"/>
                    <a:gd name="connsiteX4" fmla="*/ 667509 w 1673190"/>
                    <a:gd name="connsiteY4" fmla="*/ 41934 h 1240093"/>
                    <a:gd name="connsiteX5" fmla="*/ 675446 w 1673190"/>
                    <a:gd name="connsiteY5" fmla="*/ 207034 h 1240093"/>
                    <a:gd name="connsiteX6" fmla="*/ 618296 w 1673190"/>
                    <a:gd name="connsiteY6" fmla="*/ 357847 h 1240093"/>
                    <a:gd name="connsiteX7" fmla="*/ 663539 w 1673190"/>
                    <a:gd name="connsiteY7" fmla="*/ 208621 h 1240093"/>
                    <a:gd name="connsiteX8" fmla="*/ 308734 w 1673190"/>
                    <a:gd name="connsiteY8" fmla="*/ 19709 h 1240093"/>
                    <a:gd name="connsiteX9" fmla="*/ 242059 w 1673190"/>
                    <a:gd name="connsiteY9" fmla="*/ 114165 h 1240093"/>
                    <a:gd name="connsiteX10" fmla="*/ 392871 w 1673190"/>
                    <a:gd name="connsiteY10" fmla="*/ 232434 h 1240093"/>
                    <a:gd name="connsiteX11" fmla="*/ 435734 w 1673190"/>
                    <a:gd name="connsiteY11" fmla="*/ 258628 h 1240093"/>
                    <a:gd name="connsiteX12" fmla="*/ 334134 w 1673190"/>
                    <a:gd name="connsiteY12" fmla="*/ 429284 h 1240093"/>
                    <a:gd name="connsiteX13" fmla="*/ 439702 w 1673190"/>
                    <a:gd name="connsiteY13" fmla="*/ 258628 h 1240093"/>
                    <a:gd name="connsiteX14" fmla="*/ 138078 w 1673190"/>
                    <a:gd name="connsiteY14" fmla="*/ 164171 h 1240093"/>
                    <a:gd name="connsiteX15" fmla="*/ 54734 w 1673190"/>
                    <a:gd name="connsiteY15" fmla="*/ 283234 h 1240093"/>
                    <a:gd name="connsiteX16" fmla="*/ 284922 w 1673190"/>
                    <a:gd name="connsiteY16" fmla="*/ 422140 h 1240093"/>
                    <a:gd name="connsiteX17" fmla="*/ 45209 w 1673190"/>
                    <a:gd name="connsiteY17" fmla="*/ 397534 h 1240093"/>
                    <a:gd name="connsiteX18" fmla="*/ 16634 w 1673190"/>
                    <a:gd name="connsiteY18" fmla="*/ 518184 h 1240093"/>
                    <a:gd name="connsiteX19" fmla="*/ 276984 w 1673190"/>
                    <a:gd name="connsiteY19" fmla="*/ 629309 h 1240093"/>
                    <a:gd name="connsiteX20" fmla="*/ 365090 w 1673190"/>
                    <a:gd name="connsiteY20" fmla="*/ 692809 h 1240093"/>
                    <a:gd name="connsiteX21" fmla="*/ 677828 w 1673190"/>
                    <a:gd name="connsiteY21" fmla="*/ 792822 h 1240093"/>
                    <a:gd name="connsiteX22" fmla="*/ 829434 w 1673190"/>
                    <a:gd name="connsiteY22" fmla="*/ 467384 h 1240093"/>
                    <a:gd name="connsiteX23" fmla="*/ 661953 w 1673190"/>
                    <a:gd name="connsiteY23" fmla="*/ 792027 h 1240093"/>
                    <a:gd name="connsiteX24" fmla="*/ 1152491 w 1673190"/>
                    <a:gd name="connsiteY24" fmla="*/ 1237322 h 1240093"/>
                    <a:gd name="connsiteX25" fmla="*/ 1245359 w 1673190"/>
                    <a:gd name="connsiteY25" fmla="*/ 1210334 h 1240093"/>
                    <a:gd name="connsiteX26" fmla="*/ 1100898 w 1673190"/>
                    <a:gd name="connsiteY26" fmla="*/ 1092066 h 1240093"/>
                    <a:gd name="connsiteX27" fmla="*/ 1123916 w 1673190"/>
                    <a:gd name="connsiteY27" fmla="*/ 1163501 h 1240093"/>
                    <a:gd name="connsiteX28" fmla="*/ 1140584 w 1673190"/>
                    <a:gd name="connsiteY28" fmla="*/ 1042059 h 1240093"/>
                    <a:gd name="connsiteX29" fmla="*/ 1307272 w 1673190"/>
                    <a:gd name="connsiteY29" fmla="*/ 1095241 h 1240093"/>
                    <a:gd name="connsiteX30" fmla="*/ 1249328 w 1673190"/>
                    <a:gd name="connsiteY30" fmla="*/ 906327 h 1240093"/>
                    <a:gd name="connsiteX31" fmla="*/ 1439034 w 1673190"/>
                    <a:gd name="connsiteY31" fmla="*/ 937284 h 1240093"/>
                    <a:gd name="connsiteX32" fmla="*/ 1540634 w 1673190"/>
                    <a:gd name="connsiteY32" fmla="*/ 943635 h 1240093"/>
                    <a:gd name="connsiteX33" fmla="*/ 1430303 w 1673190"/>
                    <a:gd name="connsiteY33" fmla="*/ 749959 h 1240093"/>
                    <a:gd name="connsiteX34" fmla="*/ 1615246 w 1673190"/>
                    <a:gd name="connsiteY34" fmla="*/ 707891 h 1240093"/>
                    <a:gd name="connsiteX35" fmla="*/ 1673190 w 1673190"/>
                    <a:gd name="connsiteY35" fmla="*/ 685665 h 1240093"/>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8489 w 1678489"/>
                    <a:gd name="connsiteY0" fmla="*/ 691936 h 1246364"/>
                    <a:gd name="connsiteX1" fmla="*/ 950621 w 1678489"/>
                    <a:gd name="connsiteY1" fmla="*/ 401424 h 1246364"/>
                    <a:gd name="connsiteX2" fmla="*/ 845846 w 1678489"/>
                    <a:gd name="connsiteY2" fmla="*/ 194256 h 1246364"/>
                    <a:gd name="connsiteX3" fmla="*/ 833146 w 1678489"/>
                    <a:gd name="connsiteY3" fmla="*/ 24393 h 1246364"/>
                    <a:gd name="connsiteX4" fmla="*/ 672808 w 1678489"/>
                    <a:gd name="connsiteY4" fmla="*/ 48205 h 1246364"/>
                    <a:gd name="connsiteX5" fmla="*/ 680745 w 1678489"/>
                    <a:gd name="connsiteY5" fmla="*/ 213305 h 1246364"/>
                    <a:gd name="connsiteX6" fmla="*/ 623595 w 1678489"/>
                    <a:gd name="connsiteY6" fmla="*/ 364118 h 1246364"/>
                    <a:gd name="connsiteX7" fmla="*/ 668838 w 1678489"/>
                    <a:gd name="connsiteY7" fmla="*/ 214892 h 1246364"/>
                    <a:gd name="connsiteX8" fmla="*/ 314033 w 1678489"/>
                    <a:gd name="connsiteY8" fmla="*/ 25980 h 1246364"/>
                    <a:gd name="connsiteX9" fmla="*/ 247358 w 1678489"/>
                    <a:gd name="connsiteY9" fmla="*/ 120436 h 1246364"/>
                    <a:gd name="connsiteX10" fmla="*/ 398170 w 1678489"/>
                    <a:gd name="connsiteY10" fmla="*/ 238705 h 1246364"/>
                    <a:gd name="connsiteX11" fmla="*/ 441033 w 1678489"/>
                    <a:gd name="connsiteY11" fmla="*/ 264899 h 1246364"/>
                    <a:gd name="connsiteX12" fmla="*/ 339433 w 1678489"/>
                    <a:gd name="connsiteY12" fmla="*/ 435555 h 1246364"/>
                    <a:gd name="connsiteX13" fmla="*/ 445001 w 1678489"/>
                    <a:gd name="connsiteY13" fmla="*/ 264899 h 1246364"/>
                    <a:gd name="connsiteX14" fmla="*/ 143377 w 1678489"/>
                    <a:gd name="connsiteY14" fmla="*/ 170442 h 1246364"/>
                    <a:gd name="connsiteX15" fmla="*/ 60033 w 1678489"/>
                    <a:gd name="connsiteY15" fmla="*/ 289505 h 1246364"/>
                    <a:gd name="connsiteX16" fmla="*/ 290221 w 1678489"/>
                    <a:gd name="connsiteY16" fmla="*/ 428411 h 1246364"/>
                    <a:gd name="connsiteX17" fmla="*/ 50508 w 1678489"/>
                    <a:gd name="connsiteY17" fmla="*/ 403805 h 1246364"/>
                    <a:gd name="connsiteX18" fmla="*/ 21933 w 1678489"/>
                    <a:gd name="connsiteY18" fmla="*/ 524455 h 1246364"/>
                    <a:gd name="connsiteX19" fmla="*/ 282283 w 1678489"/>
                    <a:gd name="connsiteY19" fmla="*/ 635580 h 1246364"/>
                    <a:gd name="connsiteX20" fmla="*/ 370389 w 1678489"/>
                    <a:gd name="connsiteY20" fmla="*/ 699080 h 1246364"/>
                    <a:gd name="connsiteX21" fmla="*/ 683127 w 1678489"/>
                    <a:gd name="connsiteY21" fmla="*/ 799093 h 1246364"/>
                    <a:gd name="connsiteX22" fmla="*/ 834733 w 1678489"/>
                    <a:gd name="connsiteY22" fmla="*/ 473655 h 1246364"/>
                    <a:gd name="connsiteX23" fmla="*/ 667252 w 1678489"/>
                    <a:gd name="connsiteY23" fmla="*/ 798298 h 1246364"/>
                    <a:gd name="connsiteX24" fmla="*/ 1157790 w 1678489"/>
                    <a:gd name="connsiteY24" fmla="*/ 1243593 h 1246364"/>
                    <a:gd name="connsiteX25" fmla="*/ 1250658 w 1678489"/>
                    <a:gd name="connsiteY25" fmla="*/ 1216605 h 1246364"/>
                    <a:gd name="connsiteX26" fmla="*/ 1106197 w 1678489"/>
                    <a:gd name="connsiteY26" fmla="*/ 1098337 h 1246364"/>
                    <a:gd name="connsiteX27" fmla="*/ 1129215 w 1678489"/>
                    <a:gd name="connsiteY27" fmla="*/ 1169772 h 1246364"/>
                    <a:gd name="connsiteX28" fmla="*/ 1145883 w 1678489"/>
                    <a:gd name="connsiteY28" fmla="*/ 1048330 h 1246364"/>
                    <a:gd name="connsiteX29" fmla="*/ 1312571 w 1678489"/>
                    <a:gd name="connsiteY29" fmla="*/ 1101512 h 1246364"/>
                    <a:gd name="connsiteX30" fmla="*/ 1254627 w 1678489"/>
                    <a:gd name="connsiteY30" fmla="*/ 912598 h 1246364"/>
                    <a:gd name="connsiteX31" fmla="*/ 1444333 w 1678489"/>
                    <a:gd name="connsiteY31" fmla="*/ 943555 h 1246364"/>
                    <a:gd name="connsiteX32" fmla="*/ 1545933 w 1678489"/>
                    <a:gd name="connsiteY32" fmla="*/ 949906 h 1246364"/>
                    <a:gd name="connsiteX33" fmla="*/ 1435602 w 1678489"/>
                    <a:gd name="connsiteY33" fmla="*/ 756230 h 1246364"/>
                    <a:gd name="connsiteX34" fmla="*/ 1620545 w 1678489"/>
                    <a:gd name="connsiteY34" fmla="*/ 714162 h 1246364"/>
                    <a:gd name="connsiteX35" fmla="*/ 1678489 w 1678489"/>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403805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80880 w 1680880"/>
                    <a:gd name="connsiteY0" fmla="*/ 691936 h 1246364"/>
                    <a:gd name="connsiteX1" fmla="*/ 953012 w 1680880"/>
                    <a:gd name="connsiteY1" fmla="*/ 401424 h 1246364"/>
                    <a:gd name="connsiteX2" fmla="*/ 848237 w 1680880"/>
                    <a:gd name="connsiteY2" fmla="*/ 194256 h 1246364"/>
                    <a:gd name="connsiteX3" fmla="*/ 835537 w 1680880"/>
                    <a:gd name="connsiteY3" fmla="*/ 24393 h 1246364"/>
                    <a:gd name="connsiteX4" fmla="*/ 675199 w 1680880"/>
                    <a:gd name="connsiteY4" fmla="*/ 48205 h 1246364"/>
                    <a:gd name="connsiteX5" fmla="*/ 683136 w 1680880"/>
                    <a:gd name="connsiteY5" fmla="*/ 213305 h 1246364"/>
                    <a:gd name="connsiteX6" fmla="*/ 625986 w 1680880"/>
                    <a:gd name="connsiteY6" fmla="*/ 364118 h 1246364"/>
                    <a:gd name="connsiteX7" fmla="*/ 671229 w 1680880"/>
                    <a:gd name="connsiteY7" fmla="*/ 214892 h 1246364"/>
                    <a:gd name="connsiteX8" fmla="*/ 316424 w 1680880"/>
                    <a:gd name="connsiteY8" fmla="*/ 25980 h 1246364"/>
                    <a:gd name="connsiteX9" fmla="*/ 249749 w 1680880"/>
                    <a:gd name="connsiteY9" fmla="*/ 120436 h 1246364"/>
                    <a:gd name="connsiteX10" fmla="*/ 400561 w 1680880"/>
                    <a:gd name="connsiteY10" fmla="*/ 238705 h 1246364"/>
                    <a:gd name="connsiteX11" fmla="*/ 443424 w 1680880"/>
                    <a:gd name="connsiteY11" fmla="*/ 264899 h 1246364"/>
                    <a:gd name="connsiteX12" fmla="*/ 341824 w 1680880"/>
                    <a:gd name="connsiteY12" fmla="*/ 435555 h 1246364"/>
                    <a:gd name="connsiteX13" fmla="*/ 447392 w 1680880"/>
                    <a:gd name="connsiteY13" fmla="*/ 264899 h 1246364"/>
                    <a:gd name="connsiteX14" fmla="*/ 145768 w 1680880"/>
                    <a:gd name="connsiteY14" fmla="*/ 170442 h 1246364"/>
                    <a:gd name="connsiteX15" fmla="*/ 62424 w 1680880"/>
                    <a:gd name="connsiteY15" fmla="*/ 289505 h 1246364"/>
                    <a:gd name="connsiteX16" fmla="*/ 292612 w 1680880"/>
                    <a:gd name="connsiteY16" fmla="*/ 428411 h 1246364"/>
                    <a:gd name="connsiteX17" fmla="*/ 52899 w 1680880"/>
                    <a:gd name="connsiteY17" fmla="*/ 399042 h 1246364"/>
                    <a:gd name="connsiteX18" fmla="*/ 38612 w 1680880"/>
                    <a:gd name="connsiteY18" fmla="*/ 524455 h 1246364"/>
                    <a:gd name="connsiteX19" fmla="*/ 284674 w 1680880"/>
                    <a:gd name="connsiteY19" fmla="*/ 635580 h 1246364"/>
                    <a:gd name="connsiteX20" fmla="*/ 372780 w 1680880"/>
                    <a:gd name="connsiteY20" fmla="*/ 699080 h 1246364"/>
                    <a:gd name="connsiteX21" fmla="*/ 685518 w 1680880"/>
                    <a:gd name="connsiteY21" fmla="*/ 799093 h 1246364"/>
                    <a:gd name="connsiteX22" fmla="*/ 837124 w 1680880"/>
                    <a:gd name="connsiteY22" fmla="*/ 473655 h 1246364"/>
                    <a:gd name="connsiteX23" fmla="*/ 669643 w 1680880"/>
                    <a:gd name="connsiteY23" fmla="*/ 798298 h 1246364"/>
                    <a:gd name="connsiteX24" fmla="*/ 1160181 w 1680880"/>
                    <a:gd name="connsiteY24" fmla="*/ 1243593 h 1246364"/>
                    <a:gd name="connsiteX25" fmla="*/ 1253049 w 1680880"/>
                    <a:gd name="connsiteY25" fmla="*/ 1216605 h 1246364"/>
                    <a:gd name="connsiteX26" fmla="*/ 1108588 w 1680880"/>
                    <a:gd name="connsiteY26" fmla="*/ 1098337 h 1246364"/>
                    <a:gd name="connsiteX27" fmla="*/ 1131606 w 1680880"/>
                    <a:gd name="connsiteY27" fmla="*/ 1169772 h 1246364"/>
                    <a:gd name="connsiteX28" fmla="*/ 1148274 w 1680880"/>
                    <a:gd name="connsiteY28" fmla="*/ 1048330 h 1246364"/>
                    <a:gd name="connsiteX29" fmla="*/ 1314962 w 1680880"/>
                    <a:gd name="connsiteY29" fmla="*/ 1101512 h 1246364"/>
                    <a:gd name="connsiteX30" fmla="*/ 1257018 w 1680880"/>
                    <a:gd name="connsiteY30" fmla="*/ 912598 h 1246364"/>
                    <a:gd name="connsiteX31" fmla="*/ 1446724 w 1680880"/>
                    <a:gd name="connsiteY31" fmla="*/ 943555 h 1246364"/>
                    <a:gd name="connsiteX32" fmla="*/ 1548324 w 1680880"/>
                    <a:gd name="connsiteY32" fmla="*/ 949906 h 1246364"/>
                    <a:gd name="connsiteX33" fmla="*/ 1437993 w 1680880"/>
                    <a:gd name="connsiteY33" fmla="*/ 756230 h 1246364"/>
                    <a:gd name="connsiteX34" fmla="*/ 1622936 w 1680880"/>
                    <a:gd name="connsiteY34" fmla="*/ 714162 h 1246364"/>
                    <a:gd name="connsiteX35" fmla="*/ 1680880 w 1680880"/>
                    <a:gd name="connsiteY35" fmla="*/ 691936 h 1246364"/>
                    <a:gd name="connsiteX0" fmla="*/ 1688648 w 1688648"/>
                    <a:gd name="connsiteY0" fmla="*/ 691936 h 1246364"/>
                    <a:gd name="connsiteX1" fmla="*/ 960780 w 1688648"/>
                    <a:gd name="connsiteY1" fmla="*/ 401424 h 1246364"/>
                    <a:gd name="connsiteX2" fmla="*/ 856005 w 1688648"/>
                    <a:gd name="connsiteY2" fmla="*/ 194256 h 1246364"/>
                    <a:gd name="connsiteX3" fmla="*/ 843305 w 1688648"/>
                    <a:gd name="connsiteY3" fmla="*/ 24393 h 1246364"/>
                    <a:gd name="connsiteX4" fmla="*/ 682967 w 1688648"/>
                    <a:gd name="connsiteY4" fmla="*/ 48205 h 1246364"/>
                    <a:gd name="connsiteX5" fmla="*/ 690904 w 1688648"/>
                    <a:gd name="connsiteY5" fmla="*/ 213305 h 1246364"/>
                    <a:gd name="connsiteX6" fmla="*/ 633754 w 1688648"/>
                    <a:gd name="connsiteY6" fmla="*/ 364118 h 1246364"/>
                    <a:gd name="connsiteX7" fmla="*/ 678997 w 1688648"/>
                    <a:gd name="connsiteY7" fmla="*/ 214892 h 1246364"/>
                    <a:gd name="connsiteX8" fmla="*/ 324192 w 1688648"/>
                    <a:gd name="connsiteY8" fmla="*/ 25980 h 1246364"/>
                    <a:gd name="connsiteX9" fmla="*/ 257517 w 1688648"/>
                    <a:gd name="connsiteY9" fmla="*/ 120436 h 1246364"/>
                    <a:gd name="connsiteX10" fmla="*/ 408329 w 1688648"/>
                    <a:gd name="connsiteY10" fmla="*/ 238705 h 1246364"/>
                    <a:gd name="connsiteX11" fmla="*/ 451192 w 1688648"/>
                    <a:gd name="connsiteY11" fmla="*/ 264899 h 1246364"/>
                    <a:gd name="connsiteX12" fmla="*/ 349592 w 1688648"/>
                    <a:gd name="connsiteY12" fmla="*/ 435555 h 1246364"/>
                    <a:gd name="connsiteX13" fmla="*/ 455160 w 1688648"/>
                    <a:gd name="connsiteY13" fmla="*/ 264899 h 1246364"/>
                    <a:gd name="connsiteX14" fmla="*/ 153536 w 1688648"/>
                    <a:gd name="connsiteY14" fmla="*/ 170442 h 1246364"/>
                    <a:gd name="connsiteX15" fmla="*/ 70192 w 1688648"/>
                    <a:gd name="connsiteY15" fmla="*/ 289505 h 1246364"/>
                    <a:gd name="connsiteX16" fmla="*/ 300380 w 1688648"/>
                    <a:gd name="connsiteY16" fmla="*/ 428411 h 1246364"/>
                    <a:gd name="connsiteX17" fmla="*/ 60667 w 1688648"/>
                    <a:gd name="connsiteY17" fmla="*/ 399042 h 1246364"/>
                    <a:gd name="connsiteX18" fmla="*/ 46380 w 1688648"/>
                    <a:gd name="connsiteY18" fmla="*/ 524455 h 1246364"/>
                    <a:gd name="connsiteX19" fmla="*/ 292442 w 1688648"/>
                    <a:gd name="connsiteY19" fmla="*/ 635580 h 1246364"/>
                    <a:gd name="connsiteX20" fmla="*/ 380548 w 1688648"/>
                    <a:gd name="connsiteY20" fmla="*/ 699080 h 1246364"/>
                    <a:gd name="connsiteX21" fmla="*/ 693286 w 1688648"/>
                    <a:gd name="connsiteY21" fmla="*/ 799093 h 1246364"/>
                    <a:gd name="connsiteX22" fmla="*/ 844892 w 1688648"/>
                    <a:gd name="connsiteY22" fmla="*/ 473655 h 1246364"/>
                    <a:gd name="connsiteX23" fmla="*/ 677411 w 1688648"/>
                    <a:gd name="connsiteY23" fmla="*/ 798298 h 1246364"/>
                    <a:gd name="connsiteX24" fmla="*/ 1167949 w 1688648"/>
                    <a:gd name="connsiteY24" fmla="*/ 1243593 h 1246364"/>
                    <a:gd name="connsiteX25" fmla="*/ 1260817 w 1688648"/>
                    <a:gd name="connsiteY25" fmla="*/ 1216605 h 1246364"/>
                    <a:gd name="connsiteX26" fmla="*/ 1116356 w 1688648"/>
                    <a:gd name="connsiteY26" fmla="*/ 1098337 h 1246364"/>
                    <a:gd name="connsiteX27" fmla="*/ 1139374 w 1688648"/>
                    <a:gd name="connsiteY27" fmla="*/ 1169772 h 1246364"/>
                    <a:gd name="connsiteX28" fmla="*/ 1156042 w 1688648"/>
                    <a:gd name="connsiteY28" fmla="*/ 1048330 h 1246364"/>
                    <a:gd name="connsiteX29" fmla="*/ 1322730 w 1688648"/>
                    <a:gd name="connsiteY29" fmla="*/ 1101512 h 1246364"/>
                    <a:gd name="connsiteX30" fmla="*/ 1264786 w 1688648"/>
                    <a:gd name="connsiteY30" fmla="*/ 912598 h 1246364"/>
                    <a:gd name="connsiteX31" fmla="*/ 1454492 w 1688648"/>
                    <a:gd name="connsiteY31" fmla="*/ 943555 h 1246364"/>
                    <a:gd name="connsiteX32" fmla="*/ 1556092 w 1688648"/>
                    <a:gd name="connsiteY32" fmla="*/ 949906 h 1246364"/>
                    <a:gd name="connsiteX33" fmla="*/ 1445761 w 1688648"/>
                    <a:gd name="connsiteY33" fmla="*/ 756230 h 1246364"/>
                    <a:gd name="connsiteX34" fmla="*/ 1630704 w 1688648"/>
                    <a:gd name="connsiteY34" fmla="*/ 714162 h 1246364"/>
                    <a:gd name="connsiteX35" fmla="*/ 1688648 w 1688648"/>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4159"/>
                    <a:gd name="connsiteX1" fmla="*/ 959794 w 1687662"/>
                    <a:gd name="connsiteY1" fmla="*/ 401424 h 1244159"/>
                    <a:gd name="connsiteX2" fmla="*/ 855019 w 1687662"/>
                    <a:gd name="connsiteY2" fmla="*/ 194256 h 1244159"/>
                    <a:gd name="connsiteX3" fmla="*/ 842319 w 1687662"/>
                    <a:gd name="connsiteY3" fmla="*/ 24393 h 1244159"/>
                    <a:gd name="connsiteX4" fmla="*/ 681981 w 1687662"/>
                    <a:gd name="connsiteY4" fmla="*/ 48205 h 1244159"/>
                    <a:gd name="connsiteX5" fmla="*/ 689918 w 1687662"/>
                    <a:gd name="connsiteY5" fmla="*/ 213305 h 1244159"/>
                    <a:gd name="connsiteX6" fmla="*/ 632768 w 1687662"/>
                    <a:gd name="connsiteY6" fmla="*/ 364118 h 1244159"/>
                    <a:gd name="connsiteX7" fmla="*/ 678011 w 1687662"/>
                    <a:gd name="connsiteY7" fmla="*/ 214892 h 1244159"/>
                    <a:gd name="connsiteX8" fmla="*/ 323206 w 1687662"/>
                    <a:gd name="connsiteY8" fmla="*/ 25980 h 1244159"/>
                    <a:gd name="connsiteX9" fmla="*/ 256531 w 1687662"/>
                    <a:gd name="connsiteY9" fmla="*/ 120436 h 1244159"/>
                    <a:gd name="connsiteX10" fmla="*/ 407343 w 1687662"/>
                    <a:gd name="connsiteY10" fmla="*/ 238705 h 1244159"/>
                    <a:gd name="connsiteX11" fmla="*/ 450206 w 1687662"/>
                    <a:gd name="connsiteY11" fmla="*/ 264899 h 1244159"/>
                    <a:gd name="connsiteX12" fmla="*/ 348606 w 1687662"/>
                    <a:gd name="connsiteY12" fmla="*/ 435555 h 1244159"/>
                    <a:gd name="connsiteX13" fmla="*/ 456555 w 1687662"/>
                    <a:gd name="connsiteY13" fmla="*/ 264899 h 1244159"/>
                    <a:gd name="connsiteX14" fmla="*/ 152550 w 1687662"/>
                    <a:gd name="connsiteY14" fmla="*/ 170442 h 1244159"/>
                    <a:gd name="connsiteX15" fmla="*/ 69206 w 1687662"/>
                    <a:gd name="connsiteY15" fmla="*/ 289505 h 1244159"/>
                    <a:gd name="connsiteX16" fmla="*/ 299394 w 1687662"/>
                    <a:gd name="connsiteY16" fmla="*/ 428411 h 1244159"/>
                    <a:gd name="connsiteX17" fmla="*/ 59681 w 1687662"/>
                    <a:gd name="connsiteY17" fmla="*/ 399042 h 1244159"/>
                    <a:gd name="connsiteX18" fmla="*/ 45394 w 1687662"/>
                    <a:gd name="connsiteY18" fmla="*/ 524455 h 1244159"/>
                    <a:gd name="connsiteX19" fmla="*/ 291456 w 1687662"/>
                    <a:gd name="connsiteY19" fmla="*/ 635580 h 1244159"/>
                    <a:gd name="connsiteX20" fmla="*/ 379562 w 1687662"/>
                    <a:gd name="connsiteY20" fmla="*/ 699080 h 1244159"/>
                    <a:gd name="connsiteX21" fmla="*/ 689918 w 1687662"/>
                    <a:gd name="connsiteY21" fmla="*/ 796712 h 1244159"/>
                    <a:gd name="connsiteX22" fmla="*/ 841525 w 1687662"/>
                    <a:gd name="connsiteY22" fmla="*/ 502230 h 1244159"/>
                    <a:gd name="connsiteX23" fmla="*/ 676425 w 1687662"/>
                    <a:gd name="connsiteY23" fmla="*/ 798298 h 1244159"/>
                    <a:gd name="connsiteX24" fmla="*/ 1166963 w 1687662"/>
                    <a:gd name="connsiteY24" fmla="*/ 1243593 h 1244159"/>
                    <a:gd name="connsiteX25" fmla="*/ 1259831 w 1687662"/>
                    <a:gd name="connsiteY25" fmla="*/ 1216605 h 1244159"/>
                    <a:gd name="connsiteX26" fmla="*/ 1115370 w 1687662"/>
                    <a:gd name="connsiteY26" fmla="*/ 1098337 h 1244159"/>
                    <a:gd name="connsiteX27" fmla="*/ 1138388 w 1687662"/>
                    <a:gd name="connsiteY27" fmla="*/ 1169772 h 1244159"/>
                    <a:gd name="connsiteX28" fmla="*/ 1155056 w 1687662"/>
                    <a:gd name="connsiteY28" fmla="*/ 1048330 h 1244159"/>
                    <a:gd name="connsiteX29" fmla="*/ 1321744 w 1687662"/>
                    <a:gd name="connsiteY29" fmla="*/ 1101512 h 1244159"/>
                    <a:gd name="connsiteX30" fmla="*/ 1263800 w 1687662"/>
                    <a:gd name="connsiteY30" fmla="*/ 912598 h 1244159"/>
                    <a:gd name="connsiteX31" fmla="*/ 1453506 w 1687662"/>
                    <a:gd name="connsiteY31" fmla="*/ 943555 h 1244159"/>
                    <a:gd name="connsiteX32" fmla="*/ 1555106 w 1687662"/>
                    <a:gd name="connsiteY32" fmla="*/ 949906 h 1244159"/>
                    <a:gd name="connsiteX33" fmla="*/ 1444775 w 1687662"/>
                    <a:gd name="connsiteY33" fmla="*/ 756230 h 1244159"/>
                    <a:gd name="connsiteX34" fmla="*/ 1629718 w 1687662"/>
                    <a:gd name="connsiteY34" fmla="*/ 714162 h 1244159"/>
                    <a:gd name="connsiteX35" fmla="*/ 1687662 w 1687662"/>
                    <a:gd name="connsiteY35" fmla="*/ 691936 h 1244159"/>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8337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21719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4101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50295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8388 w 1687662"/>
                    <a:gd name="connsiteY27" fmla="*/ 1176916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3626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160382 w 1687662"/>
                    <a:gd name="connsiteY9" fmla="*/ 102987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27146 w 1687662"/>
                    <a:gd name="connsiteY15" fmla="*/ 365375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2322 w 1682322"/>
                    <a:gd name="connsiteY0" fmla="*/ 701129 h 1252968"/>
                    <a:gd name="connsiteX1" fmla="*/ 954454 w 1682322"/>
                    <a:gd name="connsiteY1" fmla="*/ 410617 h 1252968"/>
                    <a:gd name="connsiteX2" fmla="*/ 849679 w 1682322"/>
                    <a:gd name="connsiteY2" fmla="*/ 203449 h 1252968"/>
                    <a:gd name="connsiteX3" fmla="*/ 836979 w 1682322"/>
                    <a:gd name="connsiteY3" fmla="*/ 33586 h 1252968"/>
                    <a:gd name="connsiteX4" fmla="*/ 676641 w 1682322"/>
                    <a:gd name="connsiteY4" fmla="*/ 57398 h 1252968"/>
                    <a:gd name="connsiteX5" fmla="*/ 684578 w 1682322"/>
                    <a:gd name="connsiteY5" fmla="*/ 222498 h 1252968"/>
                    <a:gd name="connsiteX6" fmla="*/ 627428 w 1682322"/>
                    <a:gd name="connsiteY6" fmla="*/ 373311 h 1252968"/>
                    <a:gd name="connsiteX7" fmla="*/ 672671 w 1682322"/>
                    <a:gd name="connsiteY7" fmla="*/ 224085 h 1252968"/>
                    <a:gd name="connsiteX8" fmla="*/ 307849 w 1682322"/>
                    <a:gd name="connsiteY8" fmla="*/ 1980 h 1252968"/>
                    <a:gd name="connsiteX9" fmla="*/ 155042 w 1682322"/>
                    <a:gd name="connsiteY9" fmla="*/ 112180 h 1252968"/>
                    <a:gd name="connsiteX10" fmla="*/ 402003 w 1682322"/>
                    <a:gd name="connsiteY10" fmla="*/ 247898 h 1252968"/>
                    <a:gd name="connsiteX11" fmla="*/ 444866 w 1682322"/>
                    <a:gd name="connsiteY11" fmla="*/ 274092 h 1252968"/>
                    <a:gd name="connsiteX12" fmla="*/ 343266 w 1682322"/>
                    <a:gd name="connsiteY12" fmla="*/ 444748 h 1252968"/>
                    <a:gd name="connsiteX13" fmla="*/ 451215 w 1682322"/>
                    <a:gd name="connsiteY13" fmla="*/ 274092 h 1252968"/>
                    <a:gd name="connsiteX14" fmla="*/ 114593 w 1682322"/>
                    <a:gd name="connsiteY14" fmla="*/ 234579 h 1252968"/>
                    <a:gd name="connsiteX15" fmla="*/ 21806 w 1682322"/>
                    <a:gd name="connsiteY15" fmla="*/ 365375 h 1252968"/>
                    <a:gd name="connsiteX16" fmla="*/ 294054 w 1682322"/>
                    <a:gd name="connsiteY16" fmla="*/ 437604 h 1252968"/>
                    <a:gd name="connsiteX17" fmla="*/ 68512 w 1682322"/>
                    <a:gd name="connsiteY17" fmla="*/ 509532 h 1252968"/>
                    <a:gd name="connsiteX18" fmla="*/ 40054 w 1682322"/>
                    <a:gd name="connsiteY18" fmla="*/ 533648 h 1252968"/>
                    <a:gd name="connsiteX19" fmla="*/ 286116 w 1682322"/>
                    <a:gd name="connsiteY19" fmla="*/ 644773 h 1252968"/>
                    <a:gd name="connsiteX20" fmla="*/ 374222 w 1682322"/>
                    <a:gd name="connsiteY20" fmla="*/ 708273 h 1252968"/>
                    <a:gd name="connsiteX21" fmla="*/ 684578 w 1682322"/>
                    <a:gd name="connsiteY21" fmla="*/ 805905 h 1252968"/>
                    <a:gd name="connsiteX22" fmla="*/ 836185 w 1682322"/>
                    <a:gd name="connsiteY22" fmla="*/ 511423 h 1252968"/>
                    <a:gd name="connsiteX23" fmla="*/ 671085 w 1682322"/>
                    <a:gd name="connsiteY23" fmla="*/ 807491 h 1252968"/>
                    <a:gd name="connsiteX24" fmla="*/ 1161623 w 1682322"/>
                    <a:gd name="connsiteY24" fmla="*/ 1252786 h 1252968"/>
                    <a:gd name="connsiteX25" fmla="*/ 1254491 w 1682322"/>
                    <a:gd name="connsiteY25" fmla="*/ 1225798 h 1252968"/>
                    <a:gd name="connsiteX26" fmla="*/ 1102886 w 1682322"/>
                    <a:gd name="connsiteY26" fmla="*/ 1098005 h 1252968"/>
                    <a:gd name="connsiteX27" fmla="*/ 1116380 w 1682322"/>
                    <a:gd name="connsiteY27" fmla="*/ 1178965 h 1252968"/>
                    <a:gd name="connsiteX28" fmla="*/ 1142572 w 1682322"/>
                    <a:gd name="connsiteY28" fmla="*/ 1052761 h 1252968"/>
                    <a:gd name="connsiteX29" fmla="*/ 1316404 w 1682322"/>
                    <a:gd name="connsiteY29" fmla="*/ 1127374 h 1252968"/>
                    <a:gd name="connsiteX30" fmla="*/ 1258460 w 1682322"/>
                    <a:gd name="connsiteY30" fmla="*/ 921791 h 1252968"/>
                    <a:gd name="connsiteX31" fmla="*/ 1448166 w 1682322"/>
                    <a:gd name="connsiteY31" fmla="*/ 952748 h 1252968"/>
                    <a:gd name="connsiteX32" fmla="*/ 1549766 w 1682322"/>
                    <a:gd name="connsiteY32" fmla="*/ 959099 h 1252968"/>
                    <a:gd name="connsiteX33" fmla="*/ 1441817 w 1682322"/>
                    <a:gd name="connsiteY33" fmla="*/ 758280 h 1252968"/>
                    <a:gd name="connsiteX34" fmla="*/ 1624378 w 1682322"/>
                    <a:gd name="connsiteY34" fmla="*/ 716211 h 1252968"/>
                    <a:gd name="connsiteX35" fmla="*/ 1682322 w 1682322"/>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75454 w 1671660"/>
                    <a:gd name="connsiteY19" fmla="*/ 644773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37615 w 1671660"/>
                    <a:gd name="connsiteY16" fmla="*/ 529319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87995 w 1687995"/>
                    <a:gd name="connsiteY0" fmla="*/ 701129 h 1252968"/>
                    <a:gd name="connsiteX1" fmla="*/ 960127 w 1687995"/>
                    <a:gd name="connsiteY1" fmla="*/ 410617 h 1252968"/>
                    <a:gd name="connsiteX2" fmla="*/ 855352 w 1687995"/>
                    <a:gd name="connsiteY2" fmla="*/ 203449 h 1252968"/>
                    <a:gd name="connsiteX3" fmla="*/ 842652 w 1687995"/>
                    <a:gd name="connsiteY3" fmla="*/ 33586 h 1252968"/>
                    <a:gd name="connsiteX4" fmla="*/ 682314 w 1687995"/>
                    <a:gd name="connsiteY4" fmla="*/ 57398 h 1252968"/>
                    <a:gd name="connsiteX5" fmla="*/ 690251 w 1687995"/>
                    <a:gd name="connsiteY5" fmla="*/ 222498 h 1252968"/>
                    <a:gd name="connsiteX6" fmla="*/ 633101 w 1687995"/>
                    <a:gd name="connsiteY6" fmla="*/ 373311 h 1252968"/>
                    <a:gd name="connsiteX7" fmla="*/ 678344 w 1687995"/>
                    <a:gd name="connsiteY7" fmla="*/ 224085 h 1252968"/>
                    <a:gd name="connsiteX8" fmla="*/ 313522 w 1687995"/>
                    <a:gd name="connsiteY8" fmla="*/ 1980 h 1252968"/>
                    <a:gd name="connsiteX9" fmla="*/ 160715 w 1687995"/>
                    <a:gd name="connsiteY9" fmla="*/ 112180 h 1252968"/>
                    <a:gd name="connsiteX10" fmla="*/ 407676 w 1687995"/>
                    <a:gd name="connsiteY10" fmla="*/ 247898 h 1252968"/>
                    <a:gd name="connsiteX11" fmla="*/ 450539 w 1687995"/>
                    <a:gd name="connsiteY11" fmla="*/ 274092 h 1252968"/>
                    <a:gd name="connsiteX12" fmla="*/ 348939 w 1687995"/>
                    <a:gd name="connsiteY12" fmla="*/ 444748 h 1252968"/>
                    <a:gd name="connsiteX13" fmla="*/ 456888 w 1687995"/>
                    <a:gd name="connsiteY13" fmla="*/ 274092 h 1252968"/>
                    <a:gd name="connsiteX14" fmla="*/ 120266 w 1687995"/>
                    <a:gd name="connsiteY14" fmla="*/ 234579 h 1252968"/>
                    <a:gd name="connsiteX15" fmla="*/ 6880 w 1687995"/>
                    <a:gd name="connsiteY15" fmla="*/ 412592 h 1252968"/>
                    <a:gd name="connsiteX16" fmla="*/ 253950 w 1687995"/>
                    <a:gd name="connsiteY16" fmla="*/ 529319 h 1252968"/>
                    <a:gd name="connsiteX17" fmla="*/ 74185 w 1687995"/>
                    <a:gd name="connsiteY17" fmla="*/ 509532 h 1252968"/>
                    <a:gd name="connsiteX18" fmla="*/ 63053 w 1687995"/>
                    <a:gd name="connsiteY18" fmla="*/ 723508 h 1252968"/>
                    <a:gd name="connsiteX19" fmla="*/ 281065 w 1687995"/>
                    <a:gd name="connsiteY19" fmla="*/ 733766 h 1252968"/>
                    <a:gd name="connsiteX20" fmla="*/ 379895 w 1687995"/>
                    <a:gd name="connsiteY20" fmla="*/ 708273 h 1252968"/>
                    <a:gd name="connsiteX21" fmla="*/ 690251 w 1687995"/>
                    <a:gd name="connsiteY21" fmla="*/ 805905 h 1252968"/>
                    <a:gd name="connsiteX22" fmla="*/ 841858 w 1687995"/>
                    <a:gd name="connsiteY22" fmla="*/ 511423 h 1252968"/>
                    <a:gd name="connsiteX23" fmla="*/ 676758 w 1687995"/>
                    <a:gd name="connsiteY23" fmla="*/ 807491 h 1252968"/>
                    <a:gd name="connsiteX24" fmla="*/ 1167296 w 1687995"/>
                    <a:gd name="connsiteY24" fmla="*/ 1252786 h 1252968"/>
                    <a:gd name="connsiteX25" fmla="*/ 1260164 w 1687995"/>
                    <a:gd name="connsiteY25" fmla="*/ 1225798 h 1252968"/>
                    <a:gd name="connsiteX26" fmla="*/ 1108559 w 1687995"/>
                    <a:gd name="connsiteY26" fmla="*/ 1098005 h 1252968"/>
                    <a:gd name="connsiteX27" fmla="*/ 1122053 w 1687995"/>
                    <a:gd name="connsiteY27" fmla="*/ 1178965 h 1252968"/>
                    <a:gd name="connsiteX28" fmla="*/ 1148245 w 1687995"/>
                    <a:gd name="connsiteY28" fmla="*/ 1052761 h 1252968"/>
                    <a:gd name="connsiteX29" fmla="*/ 1322077 w 1687995"/>
                    <a:gd name="connsiteY29" fmla="*/ 1127374 h 1252968"/>
                    <a:gd name="connsiteX30" fmla="*/ 1264133 w 1687995"/>
                    <a:gd name="connsiteY30" fmla="*/ 921791 h 1252968"/>
                    <a:gd name="connsiteX31" fmla="*/ 1453839 w 1687995"/>
                    <a:gd name="connsiteY31" fmla="*/ 952748 h 1252968"/>
                    <a:gd name="connsiteX32" fmla="*/ 1555439 w 1687995"/>
                    <a:gd name="connsiteY32" fmla="*/ 959099 h 1252968"/>
                    <a:gd name="connsiteX33" fmla="*/ 1447490 w 1687995"/>
                    <a:gd name="connsiteY33" fmla="*/ 758280 h 1252968"/>
                    <a:gd name="connsiteX34" fmla="*/ 1630051 w 1687995"/>
                    <a:gd name="connsiteY34" fmla="*/ 716211 h 1252968"/>
                    <a:gd name="connsiteX35" fmla="*/ 1687995 w 1687995"/>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495 w 1690814"/>
                    <a:gd name="connsiteY10" fmla="*/ 247898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34673 w 1690814"/>
                    <a:gd name="connsiteY10" fmla="*/ 31930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93844 w 1690814"/>
                    <a:gd name="connsiteY11" fmla="*/ 357651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78305 w 1690814"/>
                    <a:gd name="connsiteY13" fmla="*/ 363235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97905 w 1690814"/>
                    <a:gd name="connsiteY13" fmla="*/ 336478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7849 w 1690814"/>
                    <a:gd name="connsiteY11" fmla="*/ 355073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484017 w 1690814"/>
                    <a:gd name="connsiteY18" fmla="*/ 773364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76109"/>
                    <a:gd name="connsiteX1" fmla="*/ 962946 w 1690814"/>
                    <a:gd name="connsiteY1" fmla="*/ 410617 h 1276109"/>
                    <a:gd name="connsiteX2" fmla="*/ 858171 w 1690814"/>
                    <a:gd name="connsiteY2" fmla="*/ 203449 h 1276109"/>
                    <a:gd name="connsiteX3" fmla="*/ 845471 w 1690814"/>
                    <a:gd name="connsiteY3" fmla="*/ 33586 h 1276109"/>
                    <a:gd name="connsiteX4" fmla="*/ 685133 w 1690814"/>
                    <a:gd name="connsiteY4" fmla="*/ 57398 h 1276109"/>
                    <a:gd name="connsiteX5" fmla="*/ 693070 w 1690814"/>
                    <a:gd name="connsiteY5" fmla="*/ 222498 h 1276109"/>
                    <a:gd name="connsiteX6" fmla="*/ 635920 w 1690814"/>
                    <a:gd name="connsiteY6" fmla="*/ 373311 h 1276109"/>
                    <a:gd name="connsiteX7" fmla="*/ 681163 w 1690814"/>
                    <a:gd name="connsiteY7" fmla="*/ 224085 h 1276109"/>
                    <a:gd name="connsiteX8" fmla="*/ 316341 w 1690814"/>
                    <a:gd name="connsiteY8" fmla="*/ 1980 h 1276109"/>
                    <a:gd name="connsiteX9" fmla="*/ 163534 w 1690814"/>
                    <a:gd name="connsiteY9" fmla="*/ 112180 h 1276109"/>
                    <a:gd name="connsiteX10" fmla="*/ 410073 w 1690814"/>
                    <a:gd name="connsiteY10" fmla="*/ 313286 h 1276109"/>
                    <a:gd name="connsiteX11" fmla="*/ 399422 w 1690814"/>
                    <a:gd name="connsiteY11" fmla="*/ 339907 h 1276109"/>
                    <a:gd name="connsiteX12" fmla="*/ 97047 w 1690814"/>
                    <a:gd name="connsiteY12" fmla="*/ 251321 h 1276109"/>
                    <a:gd name="connsiteX13" fmla="*/ 9699 w 1690814"/>
                    <a:gd name="connsiteY13" fmla="*/ 412592 h 1276109"/>
                    <a:gd name="connsiteX14" fmla="*/ 255339 w 1690814"/>
                    <a:gd name="connsiteY14" fmla="*/ 535900 h 1276109"/>
                    <a:gd name="connsiteX15" fmla="*/ 65705 w 1690814"/>
                    <a:gd name="connsiteY15" fmla="*/ 553601 h 1276109"/>
                    <a:gd name="connsiteX16" fmla="*/ 65872 w 1690814"/>
                    <a:gd name="connsiteY16" fmla="*/ 723508 h 1276109"/>
                    <a:gd name="connsiteX17" fmla="*/ 296906 w 1690814"/>
                    <a:gd name="connsiteY17" fmla="*/ 745211 h 1276109"/>
                    <a:gd name="connsiteX18" fmla="*/ 484017 w 1690814"/>
                    <a:gd name="connsiteY18" fmla="*/ 773364 h 1276109"/>
                    <a:gd name="connsiteX19" fmla="*/ 693070 w 1690814"/>
                    <a:gd name="connsiteY19" fmla="*/ 805905 h 1276109"/>
                    <a:gd name="connsiteX20" fmla="*/ 844677 w 1690814"/>
                    <a:gd name="connsiteY20" fmla="*/ 511423 h 1276109"/>
                    <a:gd name="connsiteX21" fmla="*/ 708339 w 1690814"/>
                    <a:gd name="connsiteY21" fmla="*/ 865434 h 1276109"/>
                    <a:gd name="connsiteX22" fmla="*/ 1170115 w 1690814"/>
                    <a:gd name="connsiteY22" fmla="*/ 1252786 h 1276109"/>
                    <a:gd name="connsiteX23" fmla="*/ 1262983 w 1690814"/>
                    <a:gd name="connsiteY23" fmla="*/ 1225798 h 1276109"/>
                    <a:gd name="connsiteX24" fmla="*/ 1111378 w 1690814"/>
                    <a:gd name="connsiteY24" fmla="*/ 1098005 h 1276109"/>
                    <a:gd name="connsiteX25" fmla="*/ 1124872 w 1690814"/>
                    <a:gd name="connsiteY25" fmla="*/ 1178965 h 1276109"/>
                    <a:gd name="connsiteX26" fmla="*/ 1151064 w 1690814"/>
                    <a:gd name="connsiteY26" fmla="*/ 1052761 h 1276109"/>
                    <a:gd name="connsiteX27" fmla="*/ 1324896 w 1690814"/>
                    <a:gd name="connsiteY27" fmla="*/ 1127374 h 1276109"/>
                    <a:gd name="connsiteX28" fmla="*/ 1266952 w 1690814"/>
                    <a:gd name="connsiteY28" fmla="*/ 921791 h 1276109"/>
                    <a:gd name="connsiteX29" fmla="*/ 1456658 w 1690814"/>
                    <a:gd name="connsiteY29" fmla="*/ 952748 h 1276109"/>
                    <a:gd name="connsiteX30" fmla="*/ 1558258 w 1690814"/>
                    <a:gd name="connsiteY30" fmla="*/ 959099 h 1276109"/>
                    <a:gd name="connsiteX31" fmla="*/ 1450309 w 1690814"/>
                    <a:gd name="connsiteY31" fmla="*/ 758280 h 1276109"/>
                    <a:gd name="connsiteX32" fmla="*/ 1632870 w 1690814"/>
                    <a:gd name="connsiteY32" fmla="*/ 716211 h 1276109"/>
                    <a:gd name="connsiteX33" fmla="*/ 1690814 w 1690814"/>
                    <a:gd name="connsiteY33" fmla="*/ 701129 h 1276109"/>
                    <a:gd name="connsiteX0" fmla="*/ 1690814 w 1690814"/>
                    <a:gd name="connsiteY0" fmla="*/ 701129 h 1278110"/>
                    <a:gd name="connsiteX1" fmla="*/ 962946 w 1690814"/>
                    <a:gd name="connsiteY1" fmla="*/ 410617 h 1278110"/>
                    <a:gd name="connsiteX2" fmla="*/ 858171 w 1690814"/>
                    <a:gd name="connsiteY2" fmla="*/ 203449 h 1278110"/>
                    <a:gd name="connsiteX3" fmla="*/ 845471 w 1690814"/>
                    <a:gd name="connsiteY3" fmla="*/ 33586 h 1278110"/>
                    <a:gd name="connsiteX4" fmla="*/ 685133 w 1690814"/>
                    <a:gd name="connsiteY4" fmla="*/ 57398 h 1278110"/>
                    <a:gd name="connsiteX5" fmla="*/ 693070 w 1690814"/>
                    <a:gd name="connsiteY5" fmla="*/ 222498 h 1278110"/>
                    <a:gd name="connsiteX6" fmla="*/ 635920 w 1690814"/>
                    <a:gd name="connsiteY6" fmla="*/ 373311 h 1278110"/>
                    <a:gd name="connsiteX7" fmla="*/ 681163 w 1690814"/>
                    <a:gd name="connsiteY7" fmla="*/ 224085 h 1278110"/>
                    <a:gd name="connsiteX8" fmla="*/ 316341 w 1690814"/>
                    <a:gd name="connsiteY8" fmla="*/ 1980 h 1278110"/>
                    <a:gd name="connsiteX9" fmla="*/ 163534 w 1690814"/>
                    <a:gd name="connsiteY9" fmla="*/ 112180 h 1278110"/>
                    <a:gd name="connsiteX10" fmla="*/ 410073 w 1690814"/>
                    <a:gd name="connsiteY10" fmla="*/ 313286 h 1278110"/>
                    <a:gd name="connsiteX11" fmla="*/ 399422 w 1690814"/>
                    <a:gd name="connsiteY11" fmla="*/ 339907 h 1278110"/>
                    <a:gd name="connsiteX12" fmla="*/ 97047 w 1690814"/>
                    <a:gd name="connsiteY12" fmla="*/ 251321 h 1278110"/>
                    <a:gd name="connsiteX13" fmla="*/ 9699 w 1690814"/>
                    <a:gd name="connsiteY13" fmla="*/ 412592 h 1278110"/>
                    <a:gd name="connsiteX14" fmla="*/ 255339 w 1690814"/>
                    <a:gd name="connsiteY14" fmla="*/ 535900 h 1278110"/>
                    <a:gd name="connsiteX15" fmla="*/ 65705 w 1690814"/>
                    <a:gd name="connsiteY15" fmla="*/ 553601 h 1278110"/>
                    <a:gd name="connsiteX16" fmla="*/ 65872 w 1690814"/>
                    <a:gd name="connsiteY16" fmla="*/ 723508 h 1278110"/>
                    <a:gd name="connsiteX17" fmla="*/ 296906 w 1690814"/>
                    <a:gd name="connsiteY17" fmla="*/ 745211 h 1278110"/>
                    <a:gd name="connsiteX18" fmla="*/ 484017 w 1690814"/>
                    <a:gd name="connsiteY18" fmla="*/ 773364 h 1278110"/>
                    <a:gd name="connsiteX19" fmla="*/ 693070 w 1690814"/>
                    <a:gd name="connsiteY19" fmla="*/ 805905 h 1278110"/>
                    <a:gd name="connsiteX20" fmla="*/ 844677 w 1690814"/>
                    <a:gd name="connsiteY20" fmla="*/ 511423 h 1278110"/>
                    <a:gd name="connsiteX21" fmla="*/ 803912 w 1690814"/>
                    <a:gd name="connsiteY21" fmla="*/ 837956 h 1278110"/>
                    <a:gd name="connsiteX22" fmla="*/ 1170115 w 1690814"/>
                    <a:gd name="connsiteY22" fmla="*/ 1252786 h 1278110"/>
                    <a:gd name="connsiteX23" fmla="*/ 1262983 w 1690814"/>
                    <a:gd name="connsiteY23" fmla="*/ 1225798 h 1278110"/>
                    <a:gd name="connsiteX24" fmla="*/ 1111378 w 1690814"/>
                    <a:gd name="connsiteY24" fmla="*/ 1098005 h 1278110"/>
                    <a:gd name="connsiteX25" fmla="*/ 1124872 w 1690814"/>
                    <a:gd name="connsiteY25" fmla="*/ 1178965 h 1278110"/>
                    <a:gd name="connsiteX26" fmla="*/ 1151064 w 1690814"/>
                    <a:gd name="connsiteY26" fmla="*/ 1052761 h 1278110"/>
                    <a:gd name="connsiteX27" fmla="*/ 1324896 w 1690814"/>
                    <a:gd name="connsiteY27" fmla="*/ 1127374 h 1278110"/>
                    <a:gd name="connsiteX28" fmla="*/ 1266952 w 1690814"/>
                    <a:gd name="connsiteY28" fmla="*/ 921791 h 1278110"/>
                    <a:gd name="connsiteX29" fmla="*/ 1456658 w 1690814"/>
                    <a:gd name="connsiteY29" fmla="*/ 952748 h 1278110"/>
                    <a:gd name="connsiteX30" fmla="*/ 1558258 w 1690814"/>
                    <a:gd name="connsiteY30" fmla="*/ 959099 h 1278110"/>
                    <a:gd name="connsiteX31" fmla="*/ 1450309 w 1690814"/>
                    <a:gd name="connsiteY31" fmla="*/ 758280 h 1278110"/>
                    <a:gd name="connsiteX32" fmla="*/ 1632870 w 1690814"/>
                    <a:gd name="connsiteY32" fmla="*/ 716211 h 1278110"/>
                    <a:gd name="connsiteX33" fmla="*/ 1690814 w 1690814"/>
                    <a:gd name="connsiteY33" fmla="*/ 701129 h 1278110"/>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693070 w 1690814"/>
                    <a:gd name="connsiteY19" fmla="*/ 805905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76314 w 1690814"/>
                    <a:gd name="connsiteY16" fmla="*/ 691315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34392 w 1690814"/>
                    <a:gd name="connsiteY20" fmla="*/ 598120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4559"/>
                    <a:gd name="connsiteX1" fmla="*/ 962946 w 1690814"/>
                    <a:gd name="connsiteY1" fmla="*/ 410617 h 1274559"/>
                    <a:gd name="connsiteX2" fmla="*/ 858171 w 1690814"/>
                    <a:gd name="connsiteY2" fmla="*/ 203449 h 1274559"/>
                    <a:gd name="connsiteX3" fmla="*/ 845471 w 1690814"/>
                    <a:gd name="connsiteY3" fmla="*/ 33586 h 1274559"/>
                    <a:gd name="connsiteX4" fmla="*/ 685133 w 1690814"/>
                    <a:gd name="connsiteY4" fmla="*/ 57398 h 1274559"/>
                    <a:gd name="connsiteX5" fmla="*/ 693070 w 1690814"/>
                    <a:gd name="connsiteY5" fmla="*/ 222498 h 1274559"/>
                    <a:gd name="connsiteX6" fmla="*/ 635920 w 1690814"/>
                    <a:gd name="connsiteY6" fmla="*/ 373311 h 1274559"/>
                    <a:gd name="connsiteX7" fmla="*/ 681163 w 1690814"/>
                    <a:gd name="connsiteY7" fmla="*/ 224085 h 1274559"/>
                    <a:gd name="connsiteX8" fmla="*/ 316341 w 1690814"/>
                    <a:gd name="connsiteY8" fmla="*/ 1980 h 1274559"/>
                    <a:gd name="connsiteX9" fmla="*/ 163534 w 1690814"/>
                    <a:gd name="connsiteY9" fmla="*/ 112180 h 1274559"/>
                    <a:gd name="connsiteX10" fmla="*/ 410073 w 1690814"/>
                    <a:gd name="connsiteY10" fmla="*/ 313286 h 1274559"/>
                    <a:gd name="connsiteX11" fmla="*/ 399422 w 1690814"/>
                    <a:gd name="connsiteY11" fmla="*/ 339907 h 1274559"/>
                    <a:gd name="connsiteX12" fmla="*/ 97047 w 1690814"/>
                    <a:gd name="connsiteY12" fmla="*/ 251321 h 1274559"/>
                    <a:gd name="connsiteX13" fmla="*/ 9699 w 1690814"/>
                    <a:gd name="connsiteY13" fmla="*/ 412592 h 1274559"/>
                    <a:gd name="connsiteX14" fmla="*/ 255339 w 1690814"/>
                    <a:gd name="connsiteY14" fmla="*/ 535900 h 1274559"/>
                    <a:gd name="connsiteX15" fmla="*/ 65705 w 1690814"/>
                    <a:gd name="connsiteY15" fmla="*/ 553601 h 1274559"/>
                    <a:gd name="connsiteX16" fmla="*/ 65300 w 1690814"/>
                    <a:gd name="connsiteY16" fmla="*/ 718214 h 1274559"/>
                    <a:gd name="connsiteX17" fmla="*/ 295618 w 1690814"/>
                    <a:gd name="connsiteY17" fmla="*/ 743208 h 1274559"/>
                    <a:gd name="connsiteX18" fmla="*/ 478581 w 1690814"/>
                    <a:gd name="connsiteY18" fmla="*/ 782521 h 1274559"/>
                    <a:gd name="connsiteX19" fmla="*/ 717541 w 1690814"/>
                    <a:gd name="connsiteY19" fmla="*/ 883593 h 1274559"/>
                    <a:gd name="connsiteX20" fmla="*/ 952137 w 1690814"/>
                    <a:gd name="connsiteY20" fmla="*/ 643331 h 1274559"/>
                    <a:gd name="connsiteX21" fmla="*/ 719214 w 1690814"/>
                    <a:gd name="connsiteY21" fmla="*/ 886752 h 1274559"/>
                    <a:gd name="connsiteX22" fmla="*/ 1170115 w 1690814"/>
                    <a:gd name="connsiteY22" fmla="*/ 1252786 h 1274559"/>
                    <a:gd name="connsiteX23" fmla="*/ 1262983 w 1690814"/>
                    <a:gd name="connsiteY23" fmla="*/ 1225798 h 1274559"/>
                    <a:gd name="connsiteX24" fmla="*/ 1111378 w 1690814"/>
                    <a:gd name="connsiteY24" fmla="*/ 1098005 h 1274559"/>
                    <a:gd name="connsiteX25" fmla="*/ 1124872 w 1690814"/>
                    <a:gd name="connsiteY25" fmla="*/ 1178965 h 1274559"/>
                    <a:gd name="connsiteX26" fmla="*/ 1151064 w 1690814"/>
                    <a:gd name="connsiteY26" fmla="*/ 1052761 h 1274559"/>
                    <a:gd name="connsiteX27" fmla="*/ 1324896 w 1690814"/>
                    <a:gd name="connsiteY27" fmla="*/ 1127374 h 1274559"/>
                    <a:gd name="connsiteX28" fmla="*/ 1266952 w 1690814"/>
                    <a:gd name="connsiteY28" fmla="*/ 921791 h 1274559"/>
                    <a:gd name="connsiteX29" fmla="*/ 1456658 w 1690814"/>
                    <a:gd name="connsiteY29" fmla="*/ 952748 h 1274559"/>
                    <a:gd name="connsiteX30" fmla="*/ 1558258 w 1690814"/>
                    <a:gd name="connsiteY30" fmla="*/ 959099 h 1274559"/>
                    <a:gd name="connsiteX31" fmla="*/ 1450309 w 1690814"/>
                    <a:gd name="connsiteY31" fmla="*/ 758280 h 1274559"/>
                    <a:gd name="connsiteX32" fmla="*/ 1632870 w 1690814"/>
                    <a:gd name="connsiteY32" fmla="*/ 716211 h 1274559"/>
                    <a:gd name="connsiteX33" fmla="*/ 1690814 w 1690814"/>
                    <a:gd name="connsiteY33" fmla="*/ 701129 h 1274559"/>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3936"/>
                    <a:gd name="connsiteX1" fmla="*/ 962946 w 1690814"/>
                    <a:gd name="connsiteY1" fmla="*/ 410617 h 1273936"/>
                    <a:gd name="connsiteX2" fmla="*/ 858171 w 1690814"/>
                    <a:gd name="connsiteY2" fmla="*/ 203449 h 1273936"/>
                    <a:gd name="connsiteX3" fmla="*/ 845471 w 1690814"/>
                    <a:gd name="connsiteY3" fmla="*/ 33586 h 1273936"/>
                    <a:gd name="connsiteX4" fmla="*/ 685133 w 1690814"/>
                    <a:gd name="connsiteY4" fmla="*/ 57398 h 1273936"/>
                    <a:gd name="connsiteX5" fmla="*/ 693070 w 1690814"/>
                    <a:gd name="connsiteY5" fmla="*/ 222498 h 1273936"/>
                    <a:gd name="connsiteX6" fmla="*/ 635920 w 1690814"/>
                    <a:gd name="connsiteY6" fmla="*/ 373311 h 1273936"/>
                    <a:gd name="connsiteX7" fmla="*/ 681163 w 1690814"/>
                    <a:gd name="connsiteY7" fmla="*/ 224085 h 1273936"/>
                    <a:gd name="connsiteX8" fmla="*/ 316341 w 1690814"/>
                    <a:gd name="connsiteY8" fmla="*/ 1980 h 1273936"/>
                    <a:gd name="connsiteX9" fmla="*/ 163534 w 1690814"/>
                    <a:gd name="connsiteY9" fmla="*/ 112180 h 1273936"/>
                    <a:gd name="connsiteX10" fmla="*/ 410073 w 1690814"/>
                    <a:gd name="connsiteY10" fmla="*/ 313286 h 1273936"/>
                    <a:gd name="connsiteX11" fmla="*/ 399422 w 1690814"/>
                    <a:gd name="connsiteY11" fmla="*/ 339907 h 1273936"/>
                    <a:gd name="connsiteX12" fmla="*/ 97047 w 1690814"/>
                    <a:gd name="connsiteY12" fmla="*/ 251321 h 1273936"/>
                    <a:gd name="connsiteX13" fmla="*/ 9699 w 1690814"/>
                    <a:gd name="connsiteY13" fmla="*/ 412592 h 1273936"/>
                    <a:gd name="connsiteX14" fmla="*/ 255339 w 1690814"/>
                    <a:gd name="connsiteY14" fmla="*/ 535900 h 1273936"/>
                    <a:gd name="connsiteX15" fmla="*/ 65705 w 1690814"/>
                    <a:gd name="connsiteY15" fmla="*/ 553601 h 1273936"/>
                    <a:gd name="connsiteX16" fmla="*/ 65300 w 1690814"/>
                    <a:gd name="connsiteY16" fmla="*/ 718214 h 1273936"/>
                    <a:gd name="connsiteX17" fmla="*/ 295618 w 1690814"/>
                    <a:gd name="connsiteY17" fmla="*/ 743208 h 1273936"/>
                    <a:gd name="connsiteX18" fmla="*/ 478581 w 1690814"/>
                    <a:gd name="connsiteY18" fmla="*/ 782521 h 1273936"/>
                    <a:gd name="connsiteX19" fmla="*/ 717541 w 1690814"/>
                    <a:gd name="connsiteY19" fmla="*/ 883593 h 1273936"/>
                    <a:gd name="connsiteX20" fmla="*/ 952137 w 1690814"/>
                    <a:gd name="connsiteY20" fmla="*/ 643331 h 1273936"/>
                    <a:gd name="connsiteX21" fmla="*/ 719071 w 1690814"/>
                    <a:gd name="connsiteY21" fmla="*/ 895337 h 1273936"/>
                    <a:gd name="connsiteX22" fmla="*/ 1170115 w 1690814"/>
                    <a:gd name="connsiteY22" fmla="*/ 1252786 h 1273936"/>
                    <a:gd name="connsiteX23" fmla="*/ 1262983 w 1690814"/>
                    <a:gd name="connsiteY23" fmla="*/ 1225798 h 1273936"/>
                    <a:gd name="connsiteX24" fmla="*/ 1111378 w 1690814"/>
                    <a:gd name="connsiteY24" fmla="*/ 1098005 h 1273936"/>
                    <a:gd name="connsiteX25" fmla="*/ 1124872 w 1690814"/>
                    <a:gd name="connsiteY25" fmla="*/ 1178965 h 1273936"/>
                    <a:gd name="connsiteX26" fmla="*/ 1151064 w 1690814"/>
                    <a:gd name="connsiteY26" fmla="*/ 1052761 h 1273936"/>
                    <a:gd name="connsiteX27" fmla="*/ 1324896 w 1690814"/>
                    <a:gd name="connsiteY27" fmla="*/ 1127374 h 1273936"/>
                    <a:gd name="connsiteX28" fmla="*/ 1266952 w 1690814"/>
                    <a:gd name="connsiteY28" fmla="*/ 921791 h 1273936"/>
                    <a:gd name="connsiteX29" fmla="*/ 1456658 w 1690814"/>
                    <a:gd name="connsiteY29" fmla="*/ 952748 h 1273936"/>
                    <a:gd name="connsiteX30" fmla="*/ 1558258 w 1690814"/>
                    <a:gd name="connsiteY30" fmla="*/ 959099 h 1273936"/>
                    <a:gd name="connsiteX31" fmla="*/ 1450309 w 1690814"/>
                    <a:gd name="connsiteY31" fmla="*/ 758280 h 1273936"/>
                    <a:gd name="connsiteX32" fmla="*/ 1632870 w 1690814"/>
                    <a:gd name="connsiteY32" fmla="*/ 716211 h 1273936"/>
                    <a:gd name="connsiteX33" fmla="*/ 1690814 w 1690814"/>
                    <a:gd name="connsiteY33" fmla="*/ 701129 h 1273936"/>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2238 h 1275710"/>
                    <a:gd name="connsiteX1" fmla="*/ 962946 w 1690814"/>
                    <a:gd name="connsiteY1" fmla="*/ 411726 h 1275710"/>
                    <a:gd name="connsiteX2" fmla="*/ 863464 w 1690814"/>
                    <a:gd name="connsiteY2" fmla="*/ 203986 h 1275710"/>
                    <a:gd name="connsiteX3" fmla="*/ 855485 w 1690814"/>
                    <a:gd name="connsiteY3" fmla="*/ 28256 h 1275710"/>
                    <a:gd name="connsiteX4" fmla="*/ 685133 w 1690814"/>
                    <a:gd name="connsiteY4" fmla="*/ 58507 h 1275710"/>
                    <a:gd name="connsiteX5" fmla="*/ 693070 w 1690814"/>
                    <a:gd name="connsiteY5" fmla="*/ 223607 h 1275710"/>
                    <a:gd name="connsiteX6" fmla="*/ 651229 w 1690814"/>
                    <a:gd name="connsiteY6" fmla="*/ 367409 h 1275710"/>
                    <a:gd name="connsiteX7" fmla="*/ 681163 w 1690814"/>
                    <a:gd name="connsiteY7" fmla="*/ 225194 h 1275710"/>
                    <a:gd name="connsiteX8" fmla="*/ 316341 w 1690814"/>
                    <a:gd name="connsiteY8" fmla="*/ 3089 h 1275710"/>
                    <a:gd name="connsiteX9" fmla="*/ 175409 w 1690814"/>
                    <a:gd name="connsiteY9" fmla="*/ 114146 h 1275710"/>
                    <a:gd name="connsiteX10" fmla="*/ 410073 w 1690814"/>
                    <a:gd name="connsiteY10" fmla="*/ 314395 h 1275710"/>
                    <a:gd name="connsiteX11" fmla="*/ 399422 w 1690814"/>
                    <a:gd name="connsiteY11" fmla="*/ 341016 h 1275710"/>
                    <a:gd name="connsiteX12" fmla="*/ 97047 w 1690814"/>
                    <a:gd name="connsiteY12" fmla="*/ 252430 h 1275710"/>
                    <a:gd name="connsiteX13" fmla="*/ 9699 w 1690814"/>
                    <a:gd name="connsiteY13" fmla="*/ 413701 h 1275710"/>
                    <a:gd name="connsiteX14" fmla="*/ 255339 w 1690814"/>
                    <a:gd name="connsiteY14" fmla="*/ 537009 h 1275710"/>
                    <a:gd name="connsiteX15" fmla="*/ 65705 w 1690814"/>
                    <a:gd name="connsiteY15" fmla="*/ 554710 h 1275710"/>
                    <a:gd name="connsiteX16" fmla="*/ 65300 w 1690814"/>
                    <a:gd name="connsiteY16" fmla="*/ 719323 h 1275710"/>
                    <a:gd name="connsiteX17" fmla="*/ 295618 w 1690814"/>
                    <a:gd name="connsiteY17" fmla="*/ 744317 h 1275710"/>
                    <a:gd name="connsiteX18" fmla="*/ 478581 w 1690814"/>
                    <a:gd name="connsiteY18" fmla="*/ 783630 h 1275710"/>
                    <a:gd name="connsiteX19" fmla="*/ 717541 w 1690814"/>
                    <a:gd name="connsiteY19" fmla="*/ 884702 h 1275710"/>
                    <a:gd name="connsiteX20" fmla="*/ 952137 w 1690814"/>
                    <a:gd name="connsiteY20" fmla="*/ 644440 h 1275710"/>
                    <a:gd name="connsiteX21" fmla="*/ 724507 w 1690814"/>
                    <a:gd name="connsiteY21" fmla="*/ 887289 h 1275710"/>
                    <a:gd name="connsiteX22" fmla="*/ 1170115 w 1690814"/>
                    <a:gd name="connsiteY22" fmla="*/ 1253895 h 1275710"/>
                    <a:gd name="connsiteX23" fmla="*/ 1262983 w 1690814"/>
                    <a:gd name="connsiteY23" fmla="*/ 1226907 h 1275710"/>
                    <a:gd name="connsiteX24" fmla="*/ 1111378 w 1690814"/>
                    <a:gd name="connsiteY24" fmla="*/ 1099114 h 1275710"/>
                    <a:gd name="connsiteX25" fmla="*/ 1124872 w 1690814"/>
                    <a:gd name="connsiteY25" fmla="*/ 1180074 h 1275710"/>
                    <a:gd name="connsiteX26" fmla="*/ 1151064 w 1690814"/>
                    <a:gd name="connsiteY26" fmla="*/ 1053870 h 1275710"/>
                    <a:gd name="connsiteX27" fmla="*/ 1324896 w 1690814"/>
                    <a:gd name="connsiteY27" fmla="*/ 1128483 h 1275710"/>
                    <a:gd name="connsiteX28" fmla="*/ 1266952 w 1690814"/>
                    <a:gd name="connsiteY28" fmla="*/ 922900 h 1275710"/>
                    <a:gd name="connsiteX29" fmla="*/ 1456658 w 1690814"/>
                    <a:gd name="connsiteY29" fmla="*/ 953857 h 1275710"/>
                    <a:gd name="connsiteX30" fmla="*/ 1558258 w 1690814"/>
                    <a:gd name="connsiteY30" fmla="*/ 960208 h 1275710"/>
                    <a:gd name="connsiteX31" fmla="*/ 1450309 w 1690814"/>
                    <a:gd name="connsiteY31" fmla="*/ 759389 h 1275710"/>
                    <a:gd name="connsiteX32" fmla="*/ 1632870 w 1690814"/>
                    <a:gd name="connsiteY32" fmla="*/ 717320 h 1275710"/>
                    <a:gd name="connsiteX33" fmla="*/ 1690814 w 1690814"/>
                    <a:gd name="connsiteY33" fmla="*/ 702238 h 1275710"/>
                    <a:gd name="connsiteX0" fmla="*/ 1690814 w 1690814"/>
                    <a:gd name="connsiteY0" fmla="*/ 701130 h 1274602"/>
                    <a:gd name="connsiteX1" fmla="*/ 962946 w 1690814"/>
                    <a:gd name="connsiteY1" fmla="*/ 410618 h 1274602"/>
                    <a:gd name="connsiteX2" fmla="*/ 863464 w 1690814"/>
                    <a:gd name="connsiteY2" fmla="*/ 202878 h 1274602"/>
                    <a:gd name="connsiteX3" fmla="*/ 855485 w 1690814"/>
                    <a:gd name="connsiteY3" fmla="*/ 27148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73512 w 1690814"/>
                    <a:gd name="connsiteY3" fmla="*/ 1555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93070 w 1690814"/>
                    <a:gd name="connsiteY5" fmla="*/ 222637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50862 w 1690814"/>
                    <a:gd name="connsiteY5" fmla="*/ 218309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717393 w 1690814"/>
                    <a:gd name="connsiteY5" fmla="*/ 229321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80911 w 1690814"/>
                    <a:gd name="connsiteY5" fmla="*/ 238624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16 h 1274388"/>
                    <a:gd name="connsiteX1" fmla="*/ 962946 w 1690814"/>
                    <a:gd name="connsiteY1" fmla="*/ 410404 h 1274388"/>
                    <a:gd name="connsiteX2" fmla="*/ 863464 w 1690814"/>
                    <a:gd name="connsiteY2" fmla="*/ 202664 h 1274388"/>
                    <a:gd name="connsiteX3" fmla="*/ 855486 w 1690814"/>
                    <a:gd name="connsiteY3" fmla="*/ 26933 h 1274388"/>
                    <a:gd name="connsiteX4" fmla="*/ 671255 w 1690814"/>
                    <a:gd name="connsiteY4" fmla="*/ 57615 h 1274388"/>
                    <a:gd name="connsiteX5" fmla="*/ 680911 w 1690814"/>
                    <a:gd name="connsiteY5" fmla="*/ 238597 h 1274388"/>
                    <a:gd name="connsiteX6" fmla="*/ 651229 w 1690814"/>
                    <a:gd name="connsiteY6" fmla="*/ 366087 h 1274388"/>
                    <a:gd name="connsiteX7" fmla="*/ 727664 w 1690814"/>
                    <a:gd name="connsiteY7" fmla="*/ 247762 h 1274388"/>
                    <a:gd name="connsiteX8" fmla="*/ 316341 w 1690814"/>
                    <a:gd name="connsiteY8" fmla="*/ 1767 h 1274388"/>
                    <a:gd name="connsiteX9" fmla="*/ 175409 w 1690814"/>
                    <a:gd name="connsiteY9" fmla="*/ 112824 h 1274388"/>
                    <a:gd name="connsiteX10" fmla="*/ 410073 w 1690814"/>
                    <a:gd name="connsiteY10" fmla="*/ 313073 h 1274388"/>
                    <a:gd name="connsiteX11" fmla="*/ 399422 w 1690814"/>
                    <a:gd name="connsiteY11" fmla="*/ 339694 h 1274388"/>
                    <a:gd name="connsiteX12" fmla="*/ 97047 w 1690814"/>
                    <a:gd name="connsiteY12" fmla="*/ 251108 h 1274388"/>
                    <a:gd name="connsiteX13" fmla="*/ 9699 w 1690814"/>
                    <a:gd name="connsiteY13" fmla="*/ 412379 h 1274388"/>
                    <a:gd name="connsiteX14" fmla="*/ 255339 w 1690814"/>
                    <a:gd name="connsiteY14" fmla="*/ 535687 h 1274388"/>
                    <a:gd name="connsiteX15" fmla="*/ 65705 w 1690814"/>
                    <a:gd name="connsiteY15" fmla="*/ 553388 h 1274388"/>
                    <a:gd name="connsiteX16" fmla="*/ 65300 w 1690814"/>
                    <a:gd name="connsiteY16" fmla="*/ 718001 h 1274388"/>
                    <a:gd name="connsiteX17" fmla="*/ 295618 w 1690814"/>
                    <a:gd name="connsiteY17" fmla="*/ 742995 h 1274388"/>
                    <a:gd name="connsiteX18" fmla="*/ 478581 w 1690814"/>
                    <a:gd name="connsiteY18" fmla="*/ 782308 h 1274388"/>
                    <a:gd name="connsiteX19" fmla="*/ 717541 w 1690814"/>
                    <a:gd name="connsiteY19" fmla="*/ 883380 h 1274388"/>
                    <a:gd name="connsiteX20" fmla="*/ 952137 w 1690814"/>
                    <a:gd name="connsiteY20" fmla="*/ 643118 h 1274388"/>
                    <a:gd name="connsiteX21" fmla="*/ 724507 w 1690814"/>
                    <a:gd name="connsiteY21" fmla="*/ 885967 h 1274388"/>
                    <a:gd name="connsiteX22" fmla="*/ 1170115 w 1690814"/>
                    <a:gd name="connsiteY22" fmla="*/ 1252573 h 1274388"/>
                    <a:gd name="connsiteX23" fmla="*/ 1262983 w 1690814"/>
                    <a:gd name="connsiteY23" fmla="*/ 1225585 h 1274388"/>
                    <a:gd name="connsiteX24" fmla="*/ 1111378 w 1690814"/>
                    <a:gd name="connsiteY24" fmla="*/ 1097792 h 1274388"/>
                    <a:gd name="connsiteX25" fmla="*/ 1124872 w 1690814"/>
                    <a:gd name="connsiteY25" fmla="*/ 1178752 h 1274388"/>
                    <a:gd name="connsiteX26" fmla="*/ 1151064 w 1690814"/>
                    <a:gd name="connsiteY26" fmla="*/ 1052548 h 1274388"/>
                    <a:gd name="connsiteX27" fmla="*/ 1324896 w 1690814"/>
                    <a:gd name="connsiteY27" fmla="*/ 1127161 h 1274388"/>
                    <a:gd name="connsiteX28" fmla="*/ 1266952 w 1690814"/>
                    <a:gd name="connsiteY28" fmla="*/ 921578 h 1274388"/>
                    <a:gd name="connsiteX29" fmla="*/ 1456658 w 1690814"/>
                    <a:gd name="connsiteY29" fmla="*/ 952535 h 1274388"/>
                    <a:gd name="connsiteX30" fmla="*/ 1558258 w 1690814"/>
                    <a:gd name="connsiteY30" fmla="*/ 958886 h 1274388"/>
                    <a:gd name="connsiteX31" fmla="*/ 1450309 w 1690814"/>
                    <a:gd name="connsiteY31" fmla="*/ 758067 h 1274388"/>
                    <a:gd name="connsiteX32" fmla="*/ 1632870 w 1690814"/>
                    <a:gd name="connsiteY32" fmla="*/ 715998 h 1274388"/>
                    <a:gd name="connsiteX33" fmla="*/ 1690814 w 1690814"/>
                    <a:gd name="connsiteY33" fmla="*/ 700916 h 1274388"/>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80911 w 1690814"/>
                    <a:gd name="connsiteY5" fmla="*/ 238340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92214 w 1690814"/>
                    <a:gd name="connsiteY5" fmla="*/ 233903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994 h 1274466"/>
                    <a:gd name="connsiteX1" fmla="*/ 962946 w 1690814"/>
                    <a:gd name="connsiteY1" fmla="*/ 410482 h 1274466"/>
                    <a:gd name="connsiteX2" fmla="*/ 863464 w 1690814"/>
                    <a:gd name="connsiteY2" fmla="*/ 202742 h 1274466"/>
                    <a:gd name="connsiteX3" fmla="*/ 855486 w 1690814"/>
                    <a:gd name="connsiteY3" fmla="*/ 27011 h 1274466"/>
                    <a:gd name="connsiteX4" fmla="*/ 671255 w 1690814"/>
                    <a:gd name="connsiteY4" fmla="*/ 57693 h 1274466"/>
                    <a:gd name="connsiteX5" fmla="*/ 692214 w 1690814"/>
                    <a:gd name="connsiteY5" fmla="*/ 234238 h 1274466"/>
                    <a:gd name="connsiteX6" fmla="*/ 651229 w 1690814"/>
                    <a:gd name="connsiteY6" fmla="*/ 366165 h 1274466"/>
                    <a:gd name="connsiteX7" fmla="*/ 676298 w 1690814"/>
                    <a:gd name="connsiteY7" fmla="*/ 238401 h 1274466"/>
                    <a:gd name="connsiteX8" fmla="*/ 316341 w 1690814"/>
                    <a:gd name="connsiteY8" fmla="*/ 1845 h 1274466"/>
                    <a:gd name="connsiteX9" fmla="*/ 175409 w 1690814"/>
                    <a:gd name="connsiteY9" fmla="*/ 112902 h 1274466"/>
                    <a:gd name="connsiteX10" fmla="*/ 410073 w 1690814"/>
                    <a:gd name="connsiteY10" fmla="*/ 313151 h 1274466"/>
                    <a:gd name="connsiteX11" fmla="*/ 399422 w 1690814"/>
                    <a:gd name="connsiteY11" fmla="*/ 339772 h 1274466"/>
                    <a:gd name="connsiteX12" fmla="*/ 97047 w 1690814"/>
                    <a:gd name="connsiteY12" fmla="*/ 251186 h 1274466"/>
                    <a:gd name="connsiteX13" fmla="*/ 9699 w 1690814"/>
                    <a:gd name="connsiteY13" fmla="*/ 412457 h 1274466"/>
                    <a:gd name="connsiteX14" fmla="*/ 255339 w 1690814"/>
                    <a:gd name="connsiteY14" fmla="*/ 535765 h 1274466"/>
                    <a:gd name="connsiteX15" fmla="*/ 65705 w 1690814"/>
                    <a:gd name="connsiteY15" fmla="*/ 553466 h 1274466"/>
                    <a:gd name="connsiteX16" fmla="*/ 65300 w 1690814"/>
                    <a:gd name="connsiteY16" fmla="*/ 718079 h 1274466"/>
                    <a:gd name="connsiteX17" fmla="*/ 295618 w 1690814"/>
                    <a:gd name="connsiteY17" fmla="*/ 743073 h 1274466"/>
                    <a:gd name="connsiteX18" fmla="*/ 478581 w 1690814"/>
                    <a:gd name="connsiteY18" fmla="*/ 782386 h 1274466"/>
                    <a:gd name="connsiteX19" fmla="*/ 717541 w 1690814"/>
                    <a:gd name="connsiteY19" fmla="*/ 883458 h 1274466"/>
                    <a:gd name="connsiteX20" fmla="*/ 952137 w 1690814"/>
                    <a:gd name="connsiteY20" fmla="*/ 643196 h 1274466"/>
                    <a:gd name="connsiteX21" fmla="*/ 724507 w 1690814"/>
                    <a:gd name="connsiteY21" fmla="*/ 886045 h 1274466"/>
                    <a:gd name="connsiteX22" fmla="*/ 1170115 w 1690814"/>
                    <a:gd name="connsiteY22" fmla="*/ 1252651 h 1274466"/>
                    <a:gd name="connsiteX23" fmla="*/ 1262983 w 1690814"/>
                    <a:gd name="connsiteY23" fmla="*/ 1225663 h 1274466"/>
                    <a:gd name="connsiteX24" fmla="*/ 1111378 w 1690814"/>
                    <a:gd name="connsiteY24" fmla="*/ 1097870 h 1274466"/>
                    <a:gd name="connsiteX25" fmla="*/ 1124872 w 1690814"/>
                    <a:gd name="connsiteY25" fmla="*/ 1178830 h 1274466"/>
                    <a:gd name="connsiteX26" fmla="*/ 1151064 w 1690814"/>
                    <a:gd name="connsiteY26" fmla="*/ 1052626 h 1274466"/>
                    <a:gd name="connsiteX27" fmla="*/ 1324896 w 1690814"/>
                    <a:gd name="connsiteY27" fmla="*/ 1127239 h 1274466"/>
                    <a:gd name="connsiteX28" fmla="*/ 1266952 w 1690814"/>
                    <a:gd name="connsiteY28" fmla="*/ 921656 h 1274466"/>
                    <a:gd name="connsiteX29" fmla="*/ 1456658 w 1690814"/>
                    <a:gd name="connsiteY29" fmla="*/ 952613 h 1274466"/>
                    <a:gd name="connsiteX30" fmla="*/ 1558258 w 1690814"/>
                    <a:gd name="connsiteY30" fmla="*/ 958964 h 1274466"/>
                    <a:gd name="connsiteX31" fmla="*/ 1450309 w 1690814"/>
                    <a:gd name="connsiteY31" fmla="*/ 758145 h 1274466"/>
                    <a:gd name="connsiteX32" fmla="*/ 1632870 w 1690814"/>
                    <a:gd name="connsiteY32" fmla="*/ 716076 h 1274466"/>
                    <a:gd name="connsiteX33" fmla="*/ 1690814 w 1690814"/>
                    <a:gd name="connsiteY33" fmla="*/ 700994 h 1274466"/>
                    <a:gd name="connsiteX0" fmla="*/ 1690814 w 1690814"/>
                    <a:gd name="connsiteY0" fmla="*/ 701035 h 1274507"/>
                    <a:gd name="connsiteX1" fmla="*/ 962946 w 1690814"/>
                    <a:gd name="connsiteY1" fmla="*/ 410523 h 1274507"/>
                    <a:gd name="connsiteX2" fmla="*/ 863464 w 1690814"/>
                    <a:gd name="connsiteY2" fmla="*/ 202783 h 1274507"/>
                    <a:gd name="connsiteX3" fmla="*/ 855486 w 1690814"/>
                    <a:gd name="connsiteY3" fmla="*/ 27052 h 1274507"/>
                    <a:gd name="connsiteX4" fmla="*/ 671255 w 1690814"/>
                    <a:gd name="connsiteY4" fmla="*/ 57734 h 1274507"/>
                    <a:gd name="connsiteX5" fmla="*/ 692214 w 1690814"/>
                    <a:gd name="connsiteY5" fmla="*/ 234279 h 1274507"/>
                    <a:gd name="connsiteX6" fmla="*/ 651229 w 1690814"/>
                    <a:gd name="connsiteY6" fmla="*/ 366206 h 1274507"/>
                    <a:gd name="connsiteX7" fmla="*/ 679015 w 1690814"/>
                    <a:gd name="connsiteY7" fmla="*/ 233864 h 1274507"/>
                    <a:gd name="connsiteX8" fmla="*/ 316341 w 1690814"/>
                    <a:gd name="connsiteY8" fmla="*/ 1886 h 1274507"/>
                    <a:gd name="connsiteX9" fmla="*/ 175409 w 1690814"/>
                    <a:gd name="connsiteY9" fmla="*/ 112943 h 1274507"/>
                    <a:gd name="connsiteX10" fmla="*/ 410073 w 1690814"/>
                    <a:gd name="connsiteY10" fmla="*/ 313192 h 1274507"/>
                    <a:gd name="connsiteX11" fmla="*/ 399422 w 1690814"/>
                    <a:gd name="connsiteY11" fmla="*/ 339813 h 1274507"/>
                    <a:gd name="connsiteX12" fmla="*/ 97047 w 1690814"/>
                    <a:gd name="connsiteY12" fmla="*/ 251227 h 1274507"/>
                    <a:gd name="connsiteX13" fmla="*/ 9699 w 1690814"/>
                    <a:gd name="connsiteY13" fmla="*/ 412498 h 1274507"/>
                    <a:gd name="connsiteX14" fmla="*/ 255339 w 1690814"/>
                    <a:gd name="connsiteY14" fmla="*/ 535806 h 1274507"/>
                    <a:gd name="connsiteX15" fmla="*/ 65705 w 1690814"/>
                    <a:gd name="connsiteY15" fmla="*/ 553507 h 1274507"/>
                    <a:gd name="connsiteX16" fmla="*/ 65300 w 1690814"/>
                    <a:gd name="connsiteY16" fmla="*/ 718120 h 1274507"/>
                    <a:gd name="connsiteX17" fmla="*/ 295618 w 1690814"/>
                    <a:gd name="connsiteY17" fmla="*/ 743114 h 1274507"/>
                    <a:gd name="connsiteX18" fmla="*/ 478581 w 1690814"/>
                    <a:gd name="connsiteY18" fmla="*/ 782427 h 1274507"/>
                    <a:gd name="connsiteX19" fmla="*/ 717541 w 1690814"/>
                    <a:gd name="connsiteY19" fmla="*/ 883499 h 1274507"/>
                    <a:gd name="connsiteX20" fmla="*/ 952137 w 1690814"/>
                    <a:gd name="connsiteY20" fmla="*/ 643237 h 1274507"/>
                    <a:gd name="connsiteX21" fmla="*/ 724507 w 1690814"/>
                    <a:gd name="connsiteY21" fmla="*/ 886086 h 1274507"/>
                    <a:gd name="connsiteX22" fmla="*/ 1170115 w 1690814"/>
                    <a:gd name="connsiteY22" fmla="*/ 1252692 h 1274507"/>
                    <a:gd name="connsiteX23" fmla="*/ 1262983 w 1690814"/>
                    <a:gd name="connsiteY23" fmla="*/ 1225704 h 1274507"/>
                    <a:gd name="connsiteX24" fmla="*/ 1111378 w 1690814"/>
                    <a:gd name="connsiteY24" fmla="*/ 1097911 h 1274507"/>
                    <a:gd name="connsiteX25" fmla="*/ 1124872 w 1690814"/>
                    <a:gd name="connsiteY25" fmla="*/ 1178871 h 1274507"/>
                    <a:gd name="connsiteX26" fmla="*/ 1151064 w 1690814"/>
                    <a:gd name="connsiteY26" fmla="*/ 1052667 h 1274507"/>
                    <a:gd name="connsiteX27" fmla="*/ 1324896 w 1690814"/>
                    <a:gd name="connsiteY27" fmla="*/ 1127280 h 1274507"/>
                    <a:gd name="connsiteX28" fmla="*/ 1266952 w 1690814"/>
                    <a:gd name="connsiteY28" fmla="*/ 921697 h 1274507"/>
                    <a:gd name="connsiteX29" fmla="*/ 1456658 w 1690814"/>
                    <a:gd name="connsiteY29" fmla="*/ 952654 h 1274507"/>
                    <a:gd name="connsiteX30" fmla="*/ 1558258 w 1690814"/>
                    <a:gd name="connsiteY30" fmla="*/ 959005 h 1274507"/>
                    <a:gd name="connsiteX31" fmla="*/ 1450309 w 1690814"/>
                    <a:gd name="connsiteY31" fmla="*/ 758186 h 1274507"/>
                    <a:gd name="connsiteX32" fmla="*/ 1632870 w 1690814"/>
                    <a:gd name="connsiteY32" fmla="*/ 716117 h 1274507"/>
                    <a:gd name="connsiteX33" fmla="*/ 1690814 w 1690814"/>
                    <a:gd name="connsiteY33" fmla="*/ 701035 h 1274507"/>
                    <a:gd name="connsiteX0" fmla="*/ 1690814 w 1690814"/>
                    <a:gd name="connsiteY0" fmla="*/ 701070 h 1274542"/>
                    <a:gd name="connsiteX1" fmla="*/ 962946 w 1690814"/>
                    <a:gd name="connsiteY1" fmla="*/ 410558 h 1274542"/>
                    <a:gd name="connsiteX2" fmla="*/ 863464 w 1690814"/>
                    <a:gd name="connsiteY2" fmla="*/ 202818 h 1274542"/>
                    <a:gd name="connsiteX3" fmla="*/ 855486 w 1690814"/>
                    <a:gd name="connsiteY3" fmla="*/ 27087 h 1274542"/>
                    <a:gd name="connsiteX4" fmla="*/ 671255 w 1690814"/>
                    <a:gd name="connsiteY4" fmla="*/ 57769 h 1274542"/>
                    <a:gd name="connsiteX5" fmla="*/ 692214 w 1690814"/>
                    <a:gd name="connsiteY5" fmla="*/ 234314 h 1274542"/>
                    <a:gd name="connsiteX6" fmla="*/ 651229 w 1690814"/>
                    <a:gd name="connsiteY6" fmla="*/ 366241 h 1274542"/>
                    <a:gd name="connsiteX7" fmla="*/ 685024 w 1690814"/>
                    <a:gd name="connsiteY7" fmla="*/ 230036 h 1274542"/>
                    <a:gd name="connsiteX8" fmla="*/ 316341 w 1690814"/>
                    <a:gd name="connsiteY8" fmla="*/ 1921 h 1274542"/>
                    <a:gd name="connsiteX9" fmla="*/ 175409 w 1690814"/>
                    <a:gd name="connsiteY9" fmla="*/ 112978 h 1274542"/>
                    <a:gd name="connsiteX10" fmla="*/ 410073 w 1690814"/>
                    <a:gd name="connsiteY10" fmla="*/ 313227 h 1274542"/>
                    <a:gd name="connsiteX11" fmla="*/ 399422 w 1690814"/>
                    <a:gd name="connsiteY11" fmla="*/ 339848 h 1274542"/>
                    <a:gd name="connsiteX12" fmla="*/ 97047 w 1690814"/>
                    <a:gd name="connsiteY12" fmla="*/ 251262 h 1274542"/>
                    <a:gd name="connsiteX13" fmla="*/ 9699 w 1690814"/>
                    <a:gd name="connsiteY13" fmla="*/ 412533 h 1274542"/>
                    <a:gd name="connsiteX14" fmla="*/ 255339 w 1690814"/>
                    <a:gd name="connsiteY14" fmla="*/ 535841 h 1274542"/>
                    <a:gd name="connsiteX15" fmla="*/ 65705 w 1690814"/>
                    <a:gd name="connsiteY15" fmla="*/ 553542 h 1274542"/>
                    <a:gd name="connsiteX16" fmla="*/ 65300 w 1690814"/>
                    <a:gd name="connsiteY16" fmla="*/ 718155 h 1274542"/>
                    <a:gd name="connsiteX17" fmla="*/ 295618 w 1690814"/>
                    <a:gd name="connsiteY17" fmla="*/ 743149 h 1274542"/>
                    <a:gd name="connsiteX18" fmla="*/ 478581 w 1690814"/>
                    <a:gd name="connsiteY18" fmla="*/ 782462 h 1274542"/>
                    <a:gd name="connsiteX19" fmla="*/ 717541 w 1690814"/>
                    <a:gd name="connsiteY19" fmla="*/ 883534 h 1274542"/>
                    <a:gd name="connsiteX20" fmla="*/ 952137 w 1690814"/>
                    <a:gd name="connsiteY20" fmla="*/ 643272 h 1274542"/>
                    <a:gd name="connsiteX21" fmla="*/ 724507 w 1690814"/>
                    <a:gd name="connsiteY21" fmla="*/ 886121 h 1274542"/>
                    <a:gd name="connsiteX22" fmla="*/ 1170115 w 1690814"/>
                    <a:gd name="connsiteY22" fmla="*/ 1252727 h 1274542"/>
                    <a:gd name="connsiteX23" fmla="*/ 1262983 w 1690814"/>
                    <a:gd name="connsiteY23" fmla="*/ 1225739 h 1274542"/>
                    <a:gd name="connsiteX24" fmla="*/ 1111378 w 1690814"/>
                    <a:gd name="connsiteY24" fmla="*/ 1097946 h 1274542"/>
                    <a:gd name="connsiteX25" fmla="*/ 1124872 w 1690814"/>
                    <a:gd name="connsiteY25" fmla="*/ 1178906 h 1274542"/>
                    <a:gd name="connsiteX26" fmla="*/ 1151064 w 1690814"/>
                    <a:gd name="connsiteY26" fmla="*/ 1052702 h 1274542"/>
                    <a:gd name="connsiteX27" fmla="*/ 1324896 w 1690814"/>
                    <a:gd name="connsiteY27" fmla="*/ 1127315 h 1274542"/>
                    <a:gd name="connsiteX28" fmla="*/ 1266952 w 1690814"/>
                    <a:gd name="connsiteY28" fmla="*/ 921732 h 1274542"/>
                    <a:gd name="connsiteX29" fmla="*/ 1456658 w 1690814"/>
                    <a:gd name="connsiteY29" fmla="*/ 952689 h 1274542"/>
                    <a:gd name="connsiteX30" fmla="*/ 1558258 w 1690814"/>
                    <a:gd name="connsiteY30" fmla="*/ 959040 h 1274542"/>
                    <a:gd name="connsiteX31" fmla="*/ 1450309 w 1690814"/>
                    <a:gd name="connsiteY31" fmla="*/ 758221 h 1274542"/>
                    <a:gd name="connsiteX32" fmla="*/ 1632870 w 1690814"/>
                    <a:gd name="connsiteY32" fmla="*/ 716152 h 1274542"/>
                    <a:gd name="connsiteX33" fmla="*/ 1690814 w 1690814"/>
                    <a:gd name="connsiteY33" fmla="*/ 701070 h 1274542"/>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09737 h 1283209"/>
                    <a:gd name="connsiteX1" fmla="*/ 962946 w 1690814"/>
                    <a:gd name="connsiteY1" fmla="*/ 419225 h 1283209"/>
                    <a:gd name="connsiteX2" fmla="*/ 863464 w 1690814"/>
                    <a:gd name="connsiteY2" fmla="*/ 211485 h 1283209"/>
                    <a:gd name="connsiteX3" fmla="*/ 855486 w 1690814"/>
                    <a:gd name="connsiteY3" fmla="*/ 35754 h 1283209"/>
                    <a:gd name="connsiteX4" fmla="*/ 671255 w 1690814"/>
                    <a:gd name="connsiteY4" fmla="*/ 66436 h 1283209"/>
                    <a:gd name="connsiteX5" fmla="*/ 692214 w 1690814"/>
                    <a:gd name="connsiteY5" fmla="*/ 242981 h 1283209"/>
                    <a:gd name="connsiteX6" fmla="*/ 651229 w 1690814"/>
                    <a:gd name="connsiteY6" fmla="*/ 374908 h 1283209"/>
                    <a:gd name="connsiteX7" fmla="*/ 685024 w 1690814"/>
                    <a:gd name="connsiteY7" fmla="*/ 238703 h 1283209"/>
                    <a:gd name="connsiteX8" fmla="*/ 315196 w 1690814"/>
                    <a:gd name="connsiteY8" fmla="*/ 0 h 1283209"/>
                    <a:gd name="connsiteX9" fmla="*/ 175409 w 1690814"/>
                    <a:gd name="connsiteY9" fmla="*/ 121645 h 1283209"/>
                    <a:gd name="connsiteX10" fmla="*/ 410073 w 1690814"/>
                    <a:gd name="connsiteY10" fmla="*/ 321894 h 1283209"/>
                    <a:gd name="connsiteX11" fmla="*/ 399422 w 1690814"/>
                    <a:gd name="connsiteY11" fmla="*/ 348515 h 1283209"/>
                    <a:gd name="connsiteX12" fmla="*/ 97047 w 1690814"/>
                    <a:gd name="connsiteY12" fmla="*/ 259929 h 1283209"/>
                    <a:gd name="connsiteX13" fmla="*/ 9699 w 1690814"/>
                    <a:gd name="connsiteY13" fmla="*/ 421200 h 1283209"/>
                    <a:gd name="connsiteX14" fmla="*/ 255339 w 1690814"/>
                    <a:gd name="connsiteY14" fmla="*/ 544508 h 1283209"/>
                    <a:gd name="connsiteX15" fmla="*/ 65705 w 1690814"/>
                    <a:gd name="connsiteY15" fmla="*/ 562209 h 1283209"/>
                    <a:gd name="connsiteX16" fmla="*/ 65300 w 1690814"/>
                    <a:gd name="connsiteY16" fmla="*/ 726822 h 1283209"/>
                    <a:gd name="connsiteX17" fmla="*/ 295618 w 1690814"/>
                    <a:gd name="connsiteY17" fmla="*/ 751816 h 1283209"/>
                    <a:gd name="connsiteX18" fmla="*/ 478581 w 1690814"/>
                    <a:gd name="connsiteY18" fmla="*/ 791129 h 1283209"/>
                    <a:gd name="connsiteX19" fmla="*/ 717541 w 1690814"/>
                    <a:gd name="connsiteY19" fmla="*/ 892201 h 1283209"/>
                    <a:gd name="connsiteX20" fmla="*/ 952137 w 1690814"/>
                    <a:gd name="connsiteY20" fmla="*/ 651939 h 1283209"/>
                    <a:gd name="connsiteX21" fmla="*/ 724507 w 1690814"/>
                    <a:gd name="connsiteY21" fmla="*/ 894788 h 1283209"/>
                    <a:gd name="connsiteX22" fmla="*/ 1170115 w 1690814"/>
                    <a:gd name="connsiteY22" fmla="*/ 1261394 h 1283209"/>
                    <a:gd name="connsiteX23" fmla="*/ 1262983 w 1690814"/>
                    <a:gd name="connsiteY23" fmla="*/ 1234406 h 1283209"/>
                    <a:gd name="connsiteX24" fmla="*/ 1111378 w 1690814"/>
                    <a:gd name="connsiteY24" fmla="*/ 1106613 h 1283209"/>
                    <a:gd name="connsiteX25" fmla="*/ 1124872 w 1690814"/>
                    <a:gd name="connsiteY25" fmla="*/ 1187573 h 1283209"/>
                    <a:gd name="connsiteX26" fmla="*/ 1151064 w 1690814"/>
                    <a:gd name="connsiteY26" fmla="*/ 1061369 h 1283209"/>
                    <a:gd name="connsiteX27" fmla="*/ 1324896 w 1690814"/>
                    <a:gd name="connsiteY27" fmla="*/ 1135982 h 1283209"/>
                    <a:gd name="connsiteX28" fmla="*/ 1266952 w 1690814"/>
                    <a:gd name="connsiteY28" fmla="*/ 930399 h 1283209"/>
                    <a:gd name="connsiteX29" fmla="*/ 1456658 w 1690814"/>
                    <a:gd name="connsiteY29" fmla="*/ 961356 h 1283209"/>
                    <a:gd name="connsiteX30" fmla="*/ 1558258 w 1690814"/>
                    <a:gd name="connsiteY30" fmla="*/ 967707 h 1283209"/>
                    <a:gd name="connsiteX31" fmla="*/ 1450309 w 1690814"/>
                    <a:gd name="connsiteY31" fmla="*/ 766888 h 1283209"/>
                    <a:gd name="connsiteX32" fmla="*/ 1632870 w 1690814"/>
                    <a:gd name="connsiteY32" fmla="*/ 724819 h 1283209"/>
                    <a:gd name="connsiteX33" fmla="*/ 1690814 w 1690814"/>
                    <a:gd name="connsiteY33" fmla="*/ 709737 h 1283209"/>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1400 w 1691400"/>
                    <a:gd name="connsiteY0" fmla="*/ 695056 h 1268528"/>
                    <a:gd name="connsiteX1" fmla="*/ 963532 w 1691400"/>
                    <a:gd name="connsiteY1" fmla="*/ 404544 h 1268528"/>
                    <a:gd name="connsiteX2" fmla="*/ 864050 w 1691400"/>
                    <a:gd name="connsiteY2" fmla="*/ 196804 h 1268528"/>
                    <a:gd name="connsiteX3" fmla="*/ 856072 w 1691400"/>
                    <a:gd name="connsiteY3" fmla="*/ 21073 h 1268528"/>
                    <a:gd name="connsiteX4" fmla="*/ 671841 w 1691400"/>
                    <a:gd name="connsiteY4" fmla="*/ 51755 h 1268528"/>
                    <a:gd name="connsiteX5" fmla="*/ 692800 w 1691400"/>
                    <a:gd name="connsiteY5" fmla="*/ 228300 h 1268528"/>
                    <a:gd name="connsiteX6" fmla="*/ 651815 w 1691400"/>
                    <a:gd name="connsiteY6" fmla="*/ 360227 h 1268528"/>
                    <a:gd name="connsiteX7" fmla="*/ 685610 w 1691400"/>
                    <a:gd name="connsiteY7" fmla="*/ 224022 h 1268528"/>
                    <a:gd name="connsiteX8" fmla="*/ 323224 w 1691400"/>
                    <a:gd name="connsiteY8" fmla="*/ 14506 h 1268528"/>
                    <a:gd name="connsiteX9" fmla="*/ 175995 w 1691400"/>
                    <a:gd name="connsiteY9" fmla="*/ 106964 h 1268528"/>
                    <a:gd name="connsiteX10" fmla="*/ 410659 w 1691400"/>
                    <a:gd name="connsiteY10" fmla="*/ 307213 h 1268528"/>
                    <a:gd name="connsiteX11" fmla="*/ 400008 w 1691400"/>
                    <a:gd name="connsiteY11" fmla="*/ 333834 h 1268528"/>
                    <a:gd name="connsiteX12" fmla="*/ 93773 w 1691400"/>
                    <a:gd name="connsiteY12" fmla="*/ 278871 h 1268528"/>
                    <a:gd name="connsiteX13" fmla="*/ 10285 w 1691400"/>
                    <a:gd name="connsiteY13" fmla="*/ 406519 h 1268528"/>
                    <a:gd name="connsiteX14" fmla="*/ 255925 w 1691400"/>
                    <a:gd name="connsiteY14" fmla="*/ 529827 h 1268528"/>
                    <a:gd name="connsiteX15" fmla="*/ 66291 w 1691400"/>
                    <a:gd name="connsiteY15" fmla="*/ 547528 h 1268528"/>
                    <a:gd name="connsiteX16" fmla="*/ 65886 w 1691400"/>
                    <a:gd name="connsiteY16" fmla="*/ 712141 h 1268528"/>
                    <a:gd name="connsiteX17" fmla="*/ 296204 w 1691400"/>
                    <a:gd name="connsiteY17" fmla="*/ 737135 h 1268528"/>
                    <a:gd name="connsiteX18" fmla="*/ 479167 w 1691400"/>
                    <a:gd name="connsiteY18" fmla="*/ 776448 h 1268528"/>
                    <a:gd name="connsiteX19" fmla="*/ 718127 w 1691400"/>
                    <a:gd name="connsiteY19" fmla="*/ 877520 h 1268528"/>
                    <a:gd name="connsiteX20" fmla="*/ 952723 w 1691400"/>
                    <a:gd name="connsiteY20" fmla="*/ 637258 h 1268528"/>
                    <a:gd name="connsiteX21" fmla="*/ 725093 w 1691400"/>
                    <a:gd name="connsiteY21" fmla="*/ 880107 h 1268528"/>
                    <a:gd name="connsiteX22" fmla="*/ 1170701 w 1691400"/>
                    <a:gd name="connsiteY22" fmla="*/ 1246713 h 1268528"/>
                    <a:gd name="connsiteX23" fmla="*/ 1263569 w 1691400"/>
                    <a:gd name="connsiteY23" fmla="*/ 1219725 h 1268528"/>
                    <a:gd name="connsiteX24" fmla="*/ 1111964 w 1691400"/>
                    <a:gd name="connsiteY24" fmla="*/ 1091932 h 1268528"/>
                    <a:gd name="connsiteX25" fmla="*/ 1125458 w 1691400"/>
                    <a:gd name="connsiteY25" fmla="*/ 1172892 h 1268528"/>
                    <a:gd name="connsiteX26" fmla="*/ 1151650 w 1691400"/>
                    <a:gd name="connsiteY26" fmla="*/ 1046688 h 1268528"/>
                    <a:gd name="connsiteX27" fmla="*/ 1325482 w 1691400"/>
                    <a:gd name="connsiteY27" fmla="*/ 1121301 h 1268528"/>
                    <a:gd name="connsiteX28" fmla="*/ 1267538 w 1691400"/>
                    <a:gd name="connsiteY28" fmla="*/ 915718 h 1268528"/>
                    <a:gd name="connsiteX29" fmla="*/ 1457244 w 1691400"/>
                    <a:gd name="connsiteY29" fmla="*/ 946675 h 1268528"/>
                    <a:gd name="connsiteX30" fmla="*/ 1558844 w 1691400"/>
                    <a:gd name="connsiteY30" fmla="*/ 953026 h 1268528"/>
                    <a:gd name="connsiteX31" fmla="*/ 1450895 w 1691400"/>
                    <a:gd name="connsiteY31" fmla="*/ 752207 h 1268528"/>
                    <a:gd name="connsiteX32" fmla="*/ 1633456 w 1691400"/>
                    <a:gd name="connsiteY32" fmla="*/ 710138 h 1268528"/>
                    <a:gd name="connsiteX33" fmla="*/ 1691400 w 16914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63054 w 1679500"/>
                    <a:gd name="connsiteY15" fmla="*/ 55298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0609 w 1679500"/>
                    <a:gd name="connsiteY15" fmla="*/ 58646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35155 w 1679500"/>
                    <a:gd name="connsiteY15" fmla="*/ 562425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3167 w 1679500"/>
                    <a:gd name="connsiteY15" fmla="*/ 557273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75112 w 1679500"/>
                    <a:gd name="connsiteY9" fmla="*/ 119696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694 w 1679694"/>
                    <a:gd name="connsiteY0" fmla="*/ 695056 h 1268528"/>
                    <a:gd name="connsiteX1" fmla="*/ 951826 w 1679694"/>
                    <a:gd name="connsiteY1" fmla="*/ 404544 h 1268528"/>
                    <a:gd name="connsiteX2" fmla="*/ 852344 w 1679694"/>
                    <a:gd name="connsiteY2" fmla="*/ 196804 h 1268528"/>
                    <a:gd name="connsiteX3" fmla="*/ 844366 w 1679694"/>
                    <a:gd name="connsiteY3" fmla="*/ 21073 h 1268528"/>
                    <a:gd name="connsiteX4" fmla="*/ 660135 w 1679694"/>
                    <a:gd name="connsiteY4" fmla="*/ 51755 h 1268528"/>
                    <a:gd name="connsiteX5" fmla="*/ 681094 w 1679694"/>
                    <a:gd name="connsiteY5" fmla="*/ 228300 h 1268528"/>
                    <a:gd name="connsiteX6" fmla="*/ 640109 w 1679694"/>
                    <a:gd name="connsiteY6" fmla="*/ 360227 h 1268528"/>
                    <a:gd name="connsiteX7" fmla="*/ 673904 w 1679694"/>
                    <a:gd name="connsiteY7" fmla="*/ 224022 h 1268528"/>
                    <a:gd name="connsiteX8" fmla="*/ 311518 w 1679694"/>
                    <a:gd name="connsiteY8" fmla="*/ 14506 h 1268528"/>
                    <a:gd name="connsiteX9" fmla="*/ 175306 w 1679694"/>
                    <a:gd name="connsiteY9" fmla="*/ 119696 h 1268528"/>
                    <a:gd name="connsiteX10" fmla="*/ 398953 w 1679694"/>
                    <a:gd name="connsiteY10" fmla="*/ 307213 h 1268528"/>
                    <a:gd name="connsiteX11" fmla="*/ 388302 w 1679694"/>
                    <a:gd name="connsiteY11" fmla="*/ 333834 h 1268528"/>
                    <a:gd name="connsiteX12" fmla="*/ 82067 w 1679694"/>
                    <a:gd name="connsiteY12" fmla="*/ 278871 h 1268528"/>
                    <a:gd name="connsiteX13" fmla="*/ 13315 w 1679694"/>
                    <a:gd name="connsiteY13" fmla="*/ 394214 h 1268528"/>
                    <a:gd name="connsiteX14" fmla="*/ 254233 w 1679694"/>
                    <a:gd name="connsiteY14" fmla="*/ 523388 h 1268528"/>
                    <a:gd name="connsiteX15" fmla="*/ 253519 w 1679694"/>
                    <a:gd name="connsiteY15" fmla="*/ 542248 h 1268528"/>
                    <a:gd name="connsiteX16" fmla="*/ 49434 w 1679694"/>
                    <a:gd name="connsiteY16" fmla="*/ 539516 h 1268528"/>
                    <a:gd name="connsiteX17" fmla="*/ 54180 w 1679694"/>
                    <a:gd name="connsiteY17" fmla="*/ 712141 h 1268528"/>
                    <a:gd name="connsiteX18" fmla="*/ 284498 w 1679694"/>
                    <a:gd name="connsiteY18" fmla="*/ 737135 h 1268528"/>
                    <a:gd name="connsiteX19" fmla="*/ 467461 w 1679694"/>
                    <a:gd name="connsiteY19" fmla="*/ 776448 h 1268528"/>
                    <a:gd name="connsiteX20" fmla="*/ 706421 w 1679694"/>
                    <a:gd name="connsiteY20" fmla="*/ 877520 h 1268528"/>
                    <a:gd name="connsiteX21" fmla="*/ 941017 w 1679694"/>
                    <a:gd name="connsiteY21" fmla="*/ 637258 h 1268528"/>
                    <a:gd name="connsiteX22" fmla="*/ 713387 w 1679694"/>
                    <a:gd name="connsiteY22" fmla="*/ 880107 h 1268528"/>
                    <a:gd name="connsiteX23" fmla="*/ 1158995 w 1679694"/>
                    <a:gd name="connsiteY23" fmla="*/ 1246713 h 1268528"/>
                    <a:gd name="connsiteX24" fmla="*/ 1251863 w 1679694"/>
                    <a:gd name="connsiteY24" fmla="*/ 1219725 h 1268528"/>
                    <a:gd name="connsiteX25" fmla="*/ 1100258 w 1679694"/>
                    <a:gd name="connsiteY25" fmla="*/ 1091932 h 1268528"/>
                    <a:gd name="connsiteX26" fmla="*/ 1113752 w 1679694"/>
                    <a:gd name="connsiteY26" fmla="*/ 1172892 h 1268528"/>
                    <a:gd name="connsiteX27" fmla="*/ 1139944 w 1679694"/>
                    <a:gd name="connsiteY27" fmla="*/ 1046688 h 1268528"/>
                    <a:gd name="connsiteX28" fmla="*/ 1313776 w 1679694"/>
                    <a:gd name="connsiteY28" fmla="*/ 1121301 h 1268528"/>
                    <a:gd name="connsiteX29" fmla="*/ 1255832 w 1679694"/>
                    <a:gd name="connsiteY29" fmla="*/ 915718 h 1268528"/>
                    <a:gd name="connsiteX30" fmla="*/ 1445538 w 1679694"/>
                    <a:gd name="connsiteY30" fmla="*/ 946675 h 1268528"/>
                    <a:gd name="connsiteX31" fmla="*/ 1547138 w 1679694"/>
                    <a:gd name="connsiteY31" fmla="*/ 953026 h 1268528"/>
                    <a:gd name="connsiteX32" fmla="*/ 1439189 w 1679694"/>
                    <a:gd name="connsiteY32" fmla="*/ 752207 h 1268528"/>
                    <a:gd name="connsiteX33" fmla="*/ 1621750 w 1679694"/>
                    <a:gd name="connsiteY33" fmla="*/ 710138 h 1268528"/>
                    <a:gd name="connsiteX34" fmla="*/ 1679694 w 1679694"/>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41480 w 1681065"/>
                    <a:gd name="connsiteY6" fmla="*/ 366960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53497 w 1681065"/>
                    <a:gd name="connsiteY6" fmla="*/ 359234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7263 w 1681065"/>
                    <a:gd name="connsiteY7" fmla="*/ 235907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506072 w 1623121"/>
                    <a:gd name="connsiteY0" fmla="*/ 539697 h 1275261"/>
                    <a:gd name="connsiteX1" fmla="*/ 953197 w 1623121"/>
                    <a:gd name="connsiteY1" fmla="*/ 411277 h 1275261"/>
                    <a:gd name="connsiteX2" fmla="*/ 853715 w 1623121"/>
                    <a:gd name="connsiteY2" fmla="*/ 203537 h 1275261"/>
                    <a:gd name="connsiteX3" fmla="*/ 845737 w 1623121"/>
                    <a:gd name="connsiteY3" fmla="*/ 27806 h 1275261"/>
                    <a:gd name="connsiteX4" fmla="*/ 661506 w 1623121"/>
                    <a:gd name="connsiteY4" fmla="*/ 58488 h 1275261"/>
                    <a:gd name="connsiteX5" fmla="*/ 670016 w 1623121"/>
                    <a:gd name="connsiteY5" fmla="*/ 228881 h 1275261"/>
                    <a:gd name="connsiteX6" fmla="*/ 652070 w 1623121"/>
                    <a:gd name="connsiteY6" fmla="*/ 405446 h 1275261"/>
                    <a:gd name="connsiteX7" fmla="*/ 664687 w 1623121"/>
                    <a:gd name="connsiteY7" fmla="*/ 231902 h 1275261"/>
                    <a:gd name="connsiteX8" fmla="*/ 312889 w 1623121"/>
                    <a:gd name="connsiteY8" fmla="*/ 21239 h 1275261"/>
                    <a:gd name="connsiteX9" fmla="*/ 176677 w 1623121"/>
                    <a:gd name="connsiteY9" fmla="*/ 126429 h 1275261"/>
                    <a:gd name="connsiteX10" fmla="*/ 400324 w 1623121"/>
                    <a:gd name="connsiteY10" fmla="*/ 313946 h 1275261"/>
                    <a:gd name="connsiteX11" fmla="*/ 389673 w 1623121"/>
                    <a:gd name="connsiteY11" fmla="*/ 340567 h 1275261"/>
                    <a:gd name="connsiteX12" fmla="*/ 83438 w 1623121"/>
                    <a:gd name="connsiteY12" fmla="*/ 285604 h 1275261"/>
                    <a:gd name="connsiteX13" fmla="*/ 14686 w 1623121"/>
                    <a:gd name="connsiteY13" fmla="*/ 400947 h 1275261"/>
                    <a:gd name="connsiteX14" fmla="*/ 255604 w 1623121"/>
                    <a:gd name="connsiteY14" fmla="*/ 530121 h 1275261"/>
                    <a:gd name="connsiteX15" fmla="*/ 254890 w 1623121"/>
                    <a:gd name="connsiteY15" fmla="*/ 548981 h 1275261"/>
                    <a:gd name="connsiteX16" fmla="*/ 50805 w 1623121"/>
                    <a:gd name="connsiteY16" fmla="*/ 546249 h 1275261"/>
                    <a:gd name="connsiteX17" fmla="*/ 55551 w 1623121"/>
                    <a:gd name="connsiteY17" fmla="*/ 718874 h 1275261"/>
                    <a:gd name="connsiteX18" fmla="*/ 285869 w 1623121"/>
                    <a:gd name="connsiteY18" fmla="*/ 743868 h 1275261"/>
                    <a:gd name="connsiteX19" fmla="*/ 468832 w 1623121"/>
                    <a:gd name="connsiteY19" fmla="*/ 783181 h 1275261"/>
                    <a:gd name="connsiteX20" fmla="*/ 707792 w 1623121"/>
                    <a:gd name="connsiteY20" fmla="*/ 884253 h 1275261"/>
                    <a:gd name="connsiteX21" fmla="*/ 942388 w 1623121"/>
                    <a:gd name="connsiteY21" fmla="*/ 643991 h 1275261"/>
                    <a:gd name="connsiteX22" fmla="*/ 714758 w 1623121"/>
                    <a:gd name="connsiteY22" fmla="*/ 886840 h 1275261"/>
                    <a:gd name="connsiteX23" fmla="*/ 1160366 w 1623121"/>
                    <a:gd name="connsiteY23" fmla="*/ 1253446 h 1275261"/>
                    <a:gd name="connsiteX24" fmla="*/ 1253234 w 1623121"/>
                    <a:gd name="connsiteY24" fmla="*/ 1226458 h 1275261"/>
                    <a:gd name="connsiteX25" fmla="*/ 1101629 w 1623121"/>
                    <a:gd name="connsiteY25" fmla="*/ 1098665 h 1275261"/>
                    <a:gd name="connsiteX26" fmla="*/ 1115123 w 1623121"/>
                    <a:gd name="connsiteY26" fmla="*/ 1179625 h 1275261"/>
                    <a:gd name="connsiteX27" fmla="*/ 1141315 w 1623121"/>
                    <a:gd name="connsiteY27" fmla="*/ 1053421 h 1275261"/>
                    <a:gd name="connsiteX28" fmla="*/ 1315147 w 1623121"/>
                    <a:gd name="connsiteY28" fmla="*/ 1128034 h 1275261"/>
                    <a:gd name="connsiteX29" fmla="*/ 1257203 w 1623121"/>
                    <a:gd name="connsiteY29" fmla="*/ 922451 h 1275261"/>
                    <a:gd name="connsiteX30" fmla="*/ 1446909 w 1623121"/>
                    <a:gd name="connsiteY30" fmla="*/ 953408 h 1275261"/>
                    <a:gd name="connsiteX31" fmla="*/ 1548509 w 1623121"/>
                    <a:gd name="connsiteY31" fmla="*/ 959759 h 1275261"/>
                    <a:gd name="connsiteX32" fmla="*/ 1440560 w 1623121"/>
                    <a:gd name="connsiteY32" fmla="*/ 758940 h 1275261"/>
                    <a:gd name="connsiteX33" fmla="*/ 1623121 w 1623121"/>
                    <a:gd name="connsiteY33" fmla="*/ 716871 h 1275261"/>
                    <a:gd name="connsiteX34" fmla="*/ 1506072 w 1623121"/>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440560 w 1790297"/>
                    <a:gd name="connsiteY32" fmla="*/ 758940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59202 w 1790297"/>
                    <a:gd name="connsiteY30" fmla="*/ 809615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65930 w 1790297"/>
                    <a:gd name="connsiteY30" fmla="*/ 707022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494850 w 1790297"/>
                    <a:gd name="connsiteY28" fmla="*/ 1125731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09838 w 1790297"/>
                    <a:gd name="connsiteY28" fmla="*/ 930447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313390 w 1790297"/>
                    <a:gd name="connsiteY25" fmla="*/ 123428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15123 w 1790297"/>
                    <a:gd name="connsiteY25" fmla="*/ 1179625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91370 w 1790297"/>
                    <a:gd name="connsiteY25" fmla="*/ 10032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294966 w 1790297"/>
                    <a:gd name="connsiteY25" fmla="*/ 11291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60648"/>
                    <a:gd name="connsiteX1" fmla="*/ 953197 w 1790297"/>
                    <a:gd name="connsiteY1" fmla="*/ 411277 h 1260648"/>
                    <a:gd name="connsiteX2" fmla="*/ 853715 w 1790297"/>
                    <a:gd name="connsiteY2" fmla="*/ 203537 h 1260648"/>
                    <a:gd name="connsiteX3" fmla="*/ 845737 w 1790297"/>
                    <a:gd name="connsiteY3" fmla="*/ 27806 h 1260648"/>
                    <a:gd name="connsiteX4" fmla="*/ 661506 w 1790297"/>
                    <a:gd name="connsiteY4" fmla="*/ 58488 h 1260648"/>
                    <a:gd name="connsiteX5" fmla="*/ 670016 w 1790297"/>
                    <a:gd name="connsiteY5" fmla="*/ 228881 h 1260648"/>
                    <a:gd name="connsiteX6" fmla="*/ 652070 w 1790297"/>
                    <a:gd name="connsiteY6" fmla="*/ 405446 h 1260648"/>
                    <a:gd name="connsiteX7" fmla="*/ 664687 w 1790297"/>
                    <a:gd name="connsiteY7" fmla="*/ 231902 h 1260648"/>
                    <a:gd name="connsiteX8" fmla="*/ 312889 w 1790297"/>
                    <a:gd name="connsiteY8" fmla="*/ 21239 h 1260648"/>
                    <a:gd name="connsiteX9" fmla="*/ 176677 w 1790297"/>
                    <a:gd name="connsiteY9" fmla="*/ 126429 h 1260648"/>
                    <a:gd name="connsiteX10" fmla="*/ 400324 w 1790297"/>
                    <a:gd name="connsiteY10" fmla="*/ 313946 h 1260648"/>
                    <a:gd name="connsiteX11" fmla="*/ 389673 w 1790297"/>
                    <a:gd name="connsiteY11" fmla="*/ 340567 h 1260648"/>
                    <a:gd name="connsiteX12" fmla="*/ 83438 w 1790297"/>
                    <a:gd name="connsiteY12" fmla="*/ 285604 h 1260648"/>
                    <a:gd name="connsiteX13" fmla="*/ 14686 w 1790297"/>
                    <a:gd name="connsiteY13" fmla="*/ 400947 h 1260648"/>
                    <a:gd name="connsiteX14" fmla="*/ 255604 w 1790297"/>
                    <a:gd name="connsiteY14" fmla="*/ 530121 h 1260648"/>
                    <a:gd name="connsiteX15" fmla="*/ 254890 w 1790297"/>
                    <a:gd name="connsiteY15" fmla="*/ 548981 h 1260648"/>
                    <a:gd name="connsiteX16" fmla="*/ 50805 w 1790297"/>
                    <a:gd name="connsiteY16" fmla="*/ 546249 h 1260648"/>
                    <a:gd name="connsiteX17" fmla="*/ 55551 w 1790297"/>
                    <a:gd name="connsiteY17" fmla="*/ 718874 h 1260648"/>
                    <a:gd name="connsiteX18" fmla="*/ 285869 w 1790297"/>
                    <a:gd name="connsiteY18" fmla="*/ 743868 h 1260648"/>
                    <a:gd name="connsiteX19" fmla="*/ 468832 w 1790297"/>
                    <a:gd name="connsiteY19" fmla="*/ 783181 h 1260648"/>
                    <a:gd name="connsiteX20" fmla="*/ 707792 w 1790297"/>
                    <a:gd name="connsiteY20" fmla="*/ 884253 h 1260648"/>
                    <a:gd name="connsiteX21" fmla="*/ 942388 w 1790297"/>
                    <a:gd name="connsiteY21" fmla="*/ 643991 h 1260648"/>
                    <a:gd name="connsiteX22" fmla="*/ 714758 w 1790297"/>
                    <a:gd name="connsiteY22" fmla="*/ 886840 h 1260648"/>
                    <a:gd name="connsiteX23" fmla="*/ 1160366 w 1790297"/>
                    <a:gd name="connsiteY23" fmla="*/ 1253446 h 1260648"/>
                    <a:gd name="connsiteX24" fmla="*/ 1213165 w 1790297"/>
                    <a:gd name="connsiteY24" fmla="*/ 1133319 h 1260648"/>
                    <a:gd name="connsiteX25" fmla="*/ 1294966 w 1790297"/>
                    <a:gd name="connsiteY25" fmla="*/ 1129108 h 1260648"/>
                    <a:gd name="connsiteX26" fmla="*/ 1497863 w 1790297"/>
                    <a:gd name="connsiteY26" fmla="*/ 1101612 h 1260648"/>
                    <a:gd name="connsiteX27" fmla="*/ 1331875 w 1790297"/>
                    <a:gd name="connsiteY27" fmla="*/ 955912 h 1260648"/>
                    <a:gd name="connsiteX28" fmla="*/ 1658102 w 1790297"/>
                    <a:gd name="connsiteY28" fmla="*/ 925140 h 1260648"/>
                    <a:gd name="connsiteX29" fmla="*/ 1557212 w 1790297"/>
                    <a:gd name="connsiteY29" fmla="*/ 834360 h 1260648"/>
                    <a:gd name="connsiteX30" fmla="*/ 1790297 w 1790297"/>
                    <a:gd name="connsiteY30" fmla="*/ 838271 h 1260648"/>
                    <a:gd name="connsiteX31" fmla="*/ 1527112 w 1790297"/>
                    <a:gd name="connsiteY31" fmla="*/ 638178 h 1260648"/>
                    <a:gd name="connsiteX32" fmla="*/ 1473455 w 1790297"/>
                    <a:gd name="connsiteY32" fmla="*/ 580961 h 1260648"/>
                    <a:gd name="connsiteX33" fmla="*/ 1506072 w 1790297"/>
                    <a:gd name="connsiteY33" fmla="*/ 539697 h 1260648"/>
                    <a:gd name="connsiteX0" fmla="*/ 1506072 w 1790297"/>
                    <a:gd name="connsiteY0" fmla="*/ 539697 h 1209983"/>
                    <a:gd name="connsiteX1" fmla="*/ 953197 w 1790297"/>
                    <a:gd name="connsiteY1" fmla="*/ 411277 h 1209983"/>
                    <a:gd name="connsiteX2" fmla="*/ 853715 w 1790297"/>
                    <a:gd name="connsiteY2" fmla="*/ 203537 h 1209983"/>
                    <a:gd name="connsiteX3" fmla="*/ 845737 w 1790297"/>
                    <a:gd name="connsiteY3" fmla="*/ 27806 h 1209983"/>
                    <a:gd name="connsiteX4" fmla="*/ 661506 w 1790297"/>
                    <a:gd name="connsiteY4" fmla="*/ 58488 h 1209983"/>
                    <a:gd name="connsiteX5" fmla="*/ 670016 w 1790297"/>
                    <a:gd name="connsiteY5" fmla="*/ 228881 h 1209983"/>
                    <a:gd name="connsiteX6" fmla="*/ 652070 w 1790297"/>
                    <a:gd name="connsiteY6" fmla="*/ 405446 h 1209983"/>
                    <a:gd name="connsiteX7" fmla="*/ 664687 w 1790297"/>
                    <a:gd name="connsiteY7" fmla="*/ 231902 h 1209983"/>
                    <a:gd name="connsiteX8" fmla="*/ 312889 w 1790297"/>
                    <a:gd name="connsiteY8" fmla="*/ 21239 h 1209983"/>
                    <a:gd name="connsiteX9" fmla="*/ 176677 w 1790297"/>
                    <a:gd name="connsiteY9" fmla="*/ 126429 h 1209983"/>
                    <a:gd name="connsiteX10" fmla="*/ 400324 w 1790297"/>
                    <a:gd name="connsiteY10" fmla="*/ 313946 h 1209983"/>
                    <a:gd name="connsiteX11" fmla="*/ 389673 w 1790297"/>
                    <a:gd name="connsiteY11" fmla="*/ 340567 h 1209983"/>
                    <a:gd name="connsiteX12" fmla="*/ 83438 w 1790297"/>
                    <a:gd name="connsiteY12" fmla="*/ 285604 h 1209983"/>
                    <a:gd name="connsiteX13" fmla="*/ 14686 w 1790297"/>
                    <a:gd name="connsiteY13" fmla="*/ 400947 h 1209983"/>
                    <a:gd name="connsiteX14" fmla="*/ 255604 w 1790297"/>
                    <a:gd name="connsiteY14" fmla="*/ 530121 h 1209983"/>
                    <a:gd name="connsiteX15" fmla="*/ 254890 w 1790297"/>
                    <a:gd name="connsiteY15" fmla="*/ 548981 h 1209983"/>
                    <a:gd name="connsiteX16" fmla="*/ 50805 w 1790297"/>
                    <a:gd name="connsiteY16" fmla="*/ 546249 h 1209983"/>
                    <a:gd name="connsiteX17" fmla="*/ 55551 w 1790297"/>
                    <a:gd name="connsiteY17" fmla="*/ 718874 h 1209983"/>
                    <a:gd name="connsiteX18" fmla="*/ 285869 w 1790297"/>
                    <a:gd name="connsiteY18" fmla="*/ 743868 h 1209983"/>
                    <a:gd name="connsiteX19" fmla="*/ 468832 w 1790297"/>
                    <a:gd name="connsiteY19" fmla="*/ 783181 h 1209983"/>
                    <a:gd name="connsiteX20" fmla="*/ 707792 w 1790297"/>
                    <a:gd name="connsiteY20" fmla="*/ 884253 h 1209983"/>
                    <a:gd name="connsiteX21" fmla="*/ 942388 w 1790297"/>
                    <a:gd name="connsiteY21" fmla="*/ 643991 h 1209983"/>
                    <a:gd name="connsiteX22" fmla="*/ 714758 w 1790297"/>
                    <a:gd name="connsiteY22" fmla="*/ 886840 h 1209983"/>
                    <a:gd name="connsiteX23" fmla="*/ 1261660 w 1790297"/>
                    <a:gd name="connsiteY23" fmla="*/ 1199642 h 1209983"/>
                    <a:gd name="connsiteX24" fmla="*/ 1213165 w 1790297"/>
                    <a:gd name="connsiteY24" fmla="*/ 1133319 h 1209983"/>
                    <a:gd name="connsiteX25" fmla="*/ 1294966 w 1790297"/>
                    <a:gd name="connsiteY25" fmla="*/ 1129108 h 1209983"/>
                    <a:gd name="connsiteX26" fmla="*/ 1497863 w 1790297"/>
                    <a:gd name="connsiteY26" fmla="*/ 1101612 h 1209983"/>
                    <a:gd name="connsiteX27" fmla="*/ 1331875 w 1790297"/>
                    <a:gd name="connsiteY27" fmla="*/ 955912 h 1209983"/>
                    <a:gd name="connsiteX28" fmla="*/ 1658102 w 1790297"/>
                    <a:gd name="connsiteY28" fmla="*/ 925140 h 1209983"/>
                    <a:gd name="connsiteX29" fmla="*/ 1557212 w 1790297"/>
                    <a:gd name="connsiteY29" fmla="*/ 834360 h 1209983"/>
                    <a:gd name="connsiteX30" fmla="*/ 1790297 w 1790297"/>
                    <a:gd name="connsiteY30" fmla="*/ 838271 h 1209983"/>
                    <a:gd name="connsiteX31" fmla="*/ 1527112 w 1790297"/>
                    <a:gd name="connsiteY31" fmla="*/ 638178 h 1209983"/>
                    <a:gd name="connsiteX32" fmla="*/ 1473455 w 1790297"/>
                    <a:gd name="connsiteY32" fmla="*/ 580961 h 1209983"/>
                    <a:gd name="connsiteX33" fmla="*/ 1506072 w 1790297"/>
                    <a:gd name="connsiteY33" fmla="*/ 539697 h 1209983"/>
                    <a:gd name="connsiteX0" fmla="*/ 1506072 w 1790297"/>
                    <a:gd name="connsiteY0" fmla="*/ 539697 h 1226294"/>
                    <a:gd name="connsiteX1" fmla="*/ 953197 w 1790297"/>
                    <a:gd name="connsiteY1" fmla="*/ 411277 h 1226294"/>
                    <a:gd name="connsiteX2" fmla="*/ 853715 w 1790297"/>
                    <a:gd name="connsiteY2" fmla="*/ 203537 h 1226294"/>
                    <a:gd name="connsiteX3" fmla="*/ 845737 w 1790297"/>
                    <a:gd name="connsiteY3" fmla="*/ 27806 h 1226294"/>
                    <a:gd name="connsiteX4" fmla="*/ 661506 w 1790297"/>
                    <a:gd name="connsiteY4" fmla="*/ 58488 h 1226294"/>
                    <a:gd name="connsiteX5" fmla="*/ 670016 w 1790297"/>
                    <a:gd name="connsiteY5" fmla="*/ 228881 h 1226294"/>
                    <a:gd name="connsiteX6" fmla="*/ 652070 w 1790297"/>
                    <a:gd name="connsiteY6" fmla="*/ 405446 h 1226294"/>
                    <a:gd name="connsiteX7" fmla="*/ 664687 w 1790297"/>
                    <a:gd name="connsiteY7" fmla="*/ 231902 h 1226294"/>
                    <a:gd name="connsiteX8" fmla="*/ 312889 w 1790297"/>
                    <a:gd name="connsiteY8" fmla="*/ 21239 h 1226294"/>
                    <a:gd name="connsiteX9" fmla="*/ 176677 w 1790297"/>
                    <a:gd name="connsiteY9" fmla="*/ 126429 h 1226294"/>
                    <a:gd name="connsiteX10" fmla="*/ 400324 w 1790297"/>
                    <a:gd name="connsiteY10" fmla="*/ 313946 h 1226294"/>
                    <a:gd name="connsiteX11" fmla="*/ 389673 w 1790297"/>
                    <a:gd name="connsiteY11" fmla="*/ 340567 h 1226294"/>
                    <a:gd name="connsiteX12" fmla="*/ 83438 w 1790297"/>
                    <a:gd name="connsiteY12" fmla="*/ 285604 h 1226294"/>
                    <a:gd name="connsiteX13" fmla="*/ 14686 w 1790297"/>
                    <a:gd name="connsiteY13" fmla="*/ 400947 h 1226294"/>
                    <a:gd name="connsiteX14" fmla="*/ 255604 w 1790297"/>
                    <a:gd name="connsiteY14" fmla="*/ 530121 h 1226294"/>
                    <a:gd name="connsiteX15" fmla="*/ 254890 w 1790297"/>
                    <a:gd name="connsiteY15" fmla="*/ 548981 h 1226294"/>
                    <a:gd name="connsiteX16" fmla="*/ 50805 w 1790297"/>
                    <a:gd name="connsiteY16" fmla="*/ 546249 h 1226294"/>
                    <a:gd name="connsiteX17" fmla="*/ 55551 w 1790297"/>
                    <a:gd name="connsiteY17" fmla="*/ 718874 h 1226294"/>
                    <a:gd name="connsiteX18" fmla="*/ 285869 w 1790297"/>
                    <a:gd name="connsiteY18" fmla="*/ 743868 h 1226294"/>
                    <a:gd name="connsiteX19" fmla="*/ 468832 w 1790297"/>
                    <a:gd name="connsiteY19" fmla="*/ 783181 h 1226294"/>
                    <a:gd name="connsiteX20" fmla="*/ 707792 w 1790297"/>
                    <a:gd name="connsiteY20" fmla="*/ 884253 h 1226294"/>
                    <a:gd name="connsiteX21" fmla="*/ 942388 w 1790297"/>
                    <a:gd name="connsiteY21" fmla="*/ 643991 h 1226294"/>
                    <a:gd name="connsiteX22" fmla="*/ 714758 w 1790297"/>
                    <a:gd name="connsiteY22" fmla="*/ 886840 h 1226294"/>
                    <a:gd name="connsiteX23" fmla="*/ 1247496 w 1790297"/>
                    <a:gd name="connsiteY23" fmla="*/ 1217241 h 1226294"/>
                    <a:gd name="connsiteX24" fmla="*/ 1213165 w 1790297"/>
                    <a:gd name="connsiteY24" fmla="*/ 1133319 h 1226294"/>
                    <a:gd name="connsiteX25" fmla="*/ 1294966 w 1790297"/>
                    <a:gd name="connsiteY25" fmla="*/ 1129108 h 1226294"/>
                    <a:gd name="connsiteX26" fmla="*/ 1497863 w 1790297"/>
                    <a:gd name="connsiteY26" fmla="*/ 1101612 h 1226294"/>
                    <a:gd name="connsiteX27" fmla="*/ 1331875 w 1790297"/>
                    <a:gd name="connsiteY27" fmla="*/ 955912 h 1226294"/>
                    <a:gd name="connsiteX28" fmla="*/ 1658102 w 1790297"/>
                    <a:gd name="connsiteY28" fmla="*/ 925140 h 1226294"/>
                    <a:gd name="connsiteX29" fmla="*/ 1557212 w 1790297"/>
                    <a:gd name="connsiteY29" fmla="*/ 834360 h 1226294"/>
                    <a:gd name="connsiteX30" fmla="*/ 1790297 w 1790297"/>
                    <a:gd name="connsiteY30" fmla="*/ 838271 h 1226294"/>
                    <a:gd name="connsiteX31" fmla="*/ 1527112 w 1790297"/>
                    <a:gd name="connsiteY31" fmla="*/ 638178 h 1226294"/>
                    <a:gd name="connsiteX32" fmla="*/ 1473455 w 1790297"/>
                    <a:gd name="connsiteY32" fmla="*/ 580961 h 1226294"/>
                    <a:gd name="connsiteX33" fmla="*/ 1506072 w 1790297"/>
                    <a:gd name="connsiteY33" fmla="*/ 539697 h 1226294"/>
                    <a:gd name="connsiteX0" fmla="*/ 1506072 w 1790297"/>
                    <a:gd name="connsiteY0" fmla="*/ 539697 h 1264625"/>
                    <a:gd name="connsiteX1" fmla="*/ 953197 w 1790297"/>
                    <a:gd name="connsiteY1" fmla="*/ 411277 h 1264625"/>
                    <a:gd name="connsiteX2" fmla="*/ 853715 w 1790297"/>
                    <a:gd name="connsiteY2" fmla="*/ 203537 h 1264625"/>
                    <a:gd name="connsiteX3" fmla="*/ 845737 w 1790297"/>
                    <a:gd name="connsiteY3" fmla="*/ 27806 h 1264625"/>
                    <a:gd name="connsiteX4" fmla="*/ 661506 w 1790297"/>
                    <a:gd name="connsiteY4" fmla="*/ 58488 h 1264625"/>
                    <a:gd name="connsiteX5" fmla="*/ 670016 w 1790297"/>
                    <a:gd name="connsiteY5" fmla="*/ 228881 h 1264625"/>
                    <a:gd name="connsiteX6" fmla="*/ 652070 w 1790297"/>
                    <a:gd name="connsiteY6" fmla="*/ 405446 h 1264625"/>
                    <a:gd name="connsiteX7" fmla="*/ 664687 w 1790297"/>
                    <a:gd name="connsiteY7" fmla="*/ 231902 h 1264625"/>
                    <a:gd name="connsiteX8" fmla="*/ 312889 w 1790297"/>
                    <a:gd name="connsiteY8" fmla="*/ 21239 h 1264625"/>
                    <a:gd name="connsiteX9" fmla="*/ 176677 w 1790297"/>
                    <a:gd name="connsiteY9" fmla="*/ 126429 h 1264625"/>
                    <a:gd name="connsiteX10" fmla="*/ 400324 w 1790297"/>
                    <a:gd name="connsiteY10" fmla="*/ 313946 h 1264625"/>
                    <a:gd name="connsiteX11" fmla="*/ 389673 w 1790297"/>
                    <a:gd name="connsiteY11" fmla="*/ 340567 h 1264625"/>
                    <a:gd name="connsiteX12" fmla="*/ 83438 w 1790297"/>
                    <a:gd name="connsiteY12" fmla="*/ 285604 h 1264625"/>
                    <a:gd name="connsiteX13" fmla="*/ 14686 w 1790297"/>
                    <a:gd name="connsiteY13" fmla="*/ 400947 h 1264625"/>
                    <a:gd name="connsiteX14" fmla="*/ 255604 w 1790297"/>
                    <a:gd name="connsiteY14" fmla="*/ 530121 h 1264625"/>
                    <a:gd name="connsiteX15" fmla="*/ 254890 w 1790297"/>
                    <a:gd name="connsiteY15" fmla="*/ 548981 h 1264625"/>
                    <a:gd name="connsiteX16" fmla="*/ 50805 w 1790297"/>
                    <a:gd name="connsiteY16" fmla="*/ 546249 h 1264625"/>
                    <a:gd name="connsiteX17" fmla="*/ 55551 w 1790297"/>
                    <a:gd name="connsiteY17" fmla="*/ 718874 h 1264625"/>
                    <a:gd name="connsiteX18" fmla="*/ 285869 w 1790297"/>
                    <a:gd name="connsiteY18" fmla="*/ 743868 h 1264625"/>
                    <a:gd name="connsiteX19" fmla="*/ 468832 w 1790297"/>
                    <a:gd name="connsiteY19" fmla="*/ 783181 h 1264625"/>
                    <a:gd name="connsiteX20" fmla="*/ 707792 w 1790297"/>
                    <a:gd name="connsiteY20" fmla="*/ 884253 h 1264625"/>
                    <a:gd name="connsiteX21" fmla="*/ 942388 w 1790297"/>
                    <a:gd name="connsiteY21" fmla="*/ 643991 h 1264625"/>
                    <a:gd name="connsiteX22" fmla="*/ 714758 w 1790297"/>
                    <a:gd name="connsiteY22" fmla="*/ 886840 h 1264625"/>
                    <a:gd name="connsiteX23" fmla="*/ 1247496 w 1790297"/>
                    <a:gd name="connsiteY23" fmla="*/ 1217241 h 1264625"/>
                    <a:gd name="connsiteX24" fmla="*/ 1213165 w 1790297"/>
                    <a:gd name="connsiteY24" fmla="*/ 1133319 h 1264625"/>
                    <a:gd name="connsiteX25" fmla="*/ 1294966 w 1790297"/>
                    <a:gd name="connsiteY25" fmla="*/ 1129108 h 1264625"/>
                    <a:gd name="connsiteX26" fmla="*/ 1497863 w 1790297"/>
                    <a:gd name="connsiteY26" fmla="*/ 1101612 h 1264625"/>
                    <a:gd name="connsiteX27" fmla="*/ 1331875 w 1790297"/>
                    <a:gd name="connsiteY27" fmla="*/ 955912 h 1264625"/>
                    <a:gd name="connsiteX28" fmla="*/ 1658102 w 1790297"/>
                    <a:gd name="connsiteY28" fmla="*/ 925140 h 1264625"/>
                    <a:gd name="connsiteX29" fmla="*/ 1557212 w 1790297"/>
                    <a:gd name="connsiteY29" fmla="*/ 834360 h 1264625"/>
                    <a:gd name="connsiteX30" fmla="*/ 1790297 w 1790297"/>
                    <a:gd name="connsiteY30" fmla="*/ 838271 h 1264625"/>
                    <a:gd name="connsiteX31" fmla="*/ 1527112 w 1790297"/>
                    <a:gd name="connsiteY31" fmla="*/ 638178 h 1264625"/>
                    <a:gd name="connsiteX32" fmla="*/ 1473455 w 1790297"/>
                    <a:gd name="connsiteY32" fmla="*/ 580961 h 1264625"/>
                    <a:gd name="connsiteX33" fmla="*/ 1506072 w 1790297"/>
                    <a:gd name="connsiteY33" fmla="*/ 539697 h 1264625"/>
                    <a:gd name="connsiteX0" fmla="*/ 1506072 w 1790297"/>
                    <a:gd name="connsiteY0" fmla="*/ 539697 h 1133319"/>
                    <a:gd name="connsiteX1" fmla="*/ 953197 w 1790297"/>
                    <a:gd name="connsiteY1" fmla="*/ 411277 h 1133319"/>
                    <a:gd name="connsiteX2" fmla="*/ 853715 w 1790297"/>
                    <a:gd name="connsiteY2" fmla="*/ 203537 h 1133319"/>
                    <a:gd name="connsiteX3" fmla="*/ 845737 w 1790297"/>
                    <a:gd name="connsiteY3" fmla="*/ 27806 h 1133319"/>
                    <a:gd name="connsiteX4" fmla="*/ 661506 w 1790297"/>
                    <a:gd name="connsiteY4" fmla="*/ 58488 h 1133319"/>
                    <a:gd name="connsiteX5" fmla="*/ 670016 w 1790297"/>
                    <a:gd name="connsiteY5" fmla="*/ 228881 h 1133319"/>
                    <a:gd name="connsiteX6" fmla="*/ 652070 w 1790297"/>
                    <a:gd name="connsiteY6" fmla="*/ 405446 h 1133319"/>
                    <a:gd name="connsiteX7" fmla="*/ 664687 w 1790297"/>
                    <a:gd name="connsiteY7" fmla="*/ 231902 h 1133319"/>
                    <a:gd name="connsiteX8" fmla="*/ 312889 w 1790297"/>
                    <a:gd name="connsiteY8" fmla="*/ 21239 h 1133319"/>
                    <a:gd name="connsiteX9" fmla="*/ 176677 w 1790297"/>
                    <a:gd name="connsiteY9" fmla="*/ 126429 h 1133319"/>
                    <a:gd name="connsiteX10" fmla="*/ 400324 w 1790297"/>
                    <a:gd name="connsiteY10" fmla="*/ 313946 h 1133319"/>
                    <a:gd name="connsiteX11" fmla="*/ 389673 w 1790297"/>
                    <a:gd name="connsiteY11" fmla="*/ 340567 h 1133319"/>
                    <a:gd name="connsiteX12" fmla="*/ 83438 w 1790297"/>
                    <a:gd name="connsiteY12" fmla="*/ 285604 h 1133319"/>
                    <a:gd name="connsiteX13" fmla="*/ 14686 w 1790297"/>
                    <a:gd name="connsiteY13" fmla="*/ 400947 h 1133319"/>
                    <a:gd name="connsiteX14" fmla="*/ 255604 w 1790297"/>
                    <a:gd name="connsiteY14" fmla="*/ 530121 h 1133319"/>
                    <a:gd name="connsiteX15" fmla="*/ 254890 w 1790297"/>
                    <a:gd name="connsiteY15" fmla="*/ 548981 h 1133319"/>
                    <a:gd name="connsiteX16" fmla="*/ 50805 w 1790297"/>
                    <a:gd name="connsiteY16" fmla="*/ 546249 h 1133319"/>
                    <a:gd name="connsiteX17" fmla="*/ 55551 w 1790297"/>
                    <a:gd name="connsiteY17" fmla="*/ 718874 h 1133319"/>
                    <a:gd name="connsiteX18" fmla="*/ 285869 w 1790297"/>
                    <a:gd name="connsiteY18" fmla="*/ 743868 h 1133319"/>
                    <a:gd name="connsiteX19" fmla="*/ 468832 w 1790297"/>
                    <a:gd name="connsiteY19" fmla="*/ 783181 h 1133319"/>
                    <a:gd name="connsiteX20" fmla="*/ 707792 w 1790297"/>
                    <a:gd name="connsiteY20" fmla="*/ 884253 h 1133319"/>
                    <a:gd name="connsiteX21" fmla="*/ 942388 w 1790297"/>
                    <a:gd name="connsiteY21" fmla="*/ 643991 h 1133319"/>
                    <a:gd name="connsiteX22" fmla="*/ 714758 w 1790297"/>
                    <a:gd name="connsiteY22" fmla="*/ 886840 h 1133319"/>
                    <a:gd name="connsiteX23" fmla="*/ 1213165 w 1790297"/>
                    <a:gd name="connsiteY23" fmla="*/ 1133319 h 1133319"/>
                    <a:gd name="connsiteX24" fmla="*/ 1294966 w 1790297"/>
                    <a:gd name="connsiteY24" fmla="*/ 1129108 h 1133319"/>
                    <a:gd name="connsiteX25" fmla="*/ 1497863 w 1790297"/>
                    <a:gd name="connsiteY25" fmla="*/ 1101612 h 1133319"/>
                    <a:gd name="connsiteX26" fmla="*/ 1331875 w 1790297"/>
                    <a:gd name="connsiteY26" fmla="*/ 955912 h 1133319"/>
                    <a:gd name="connsiteX27" fmla="*/ 1658102 w 1790297"/>
                    <a:gd name="connsiteY27" fmla="*/ 925140 h 1133319"/>
                    <a:gd name="connsiteX28" fmla="*/ 1557212 w 1790297"/>
                    <a:gd name="connsiteY28" fmla="*/ 834360 h 1133319"/>
                    <a:gd name="connsiteX29" fmla="*/ 1790297 w 1790297"/>
                    <a:gd name="connsiteY29" fmla="*/ 838271 h 1133319"/>
                    <a:gd name="connsiteX30" fmla="*/ 1527112 w 1790297"/>
                    <a:gd name="connsiteY30" fmla="*/ 638178 h 1133319"/>
                    <a:gd name="connsiteX31" fmla="*/ 1473455 w 1790297"/>
                    <a:gd name="connsiteY31" fmla="*/ 580961 h 1133319"/>
                    <a:gd name="connsiteX32" fmla="*/ 1506072 w 1790297"/>
                    <a:gd name="connsiteY32" fmla="*/ 539697 h 113331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156 w 1790297"/>
                    <a:gd name="connsiteY24" fmla="*/ 1091770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30176 w 1790297"/>
                    <a:gd name="connsiteY25" fmla="*/ 1056555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36730 w 1790297"/>
                    <a:gd name="connsiteY26" fmla="*/ 957637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148166 w 1790297"/>
                    <a:gd name="connsiteY26" fmla="*/ 960791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497144 w 1790297"/>
                    <a:gd name="connsiteY27" fmla="*/ 952193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381370 w 1790297"/>
                    <a:gd name="connsiteY28" fmla="*/ 803039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466788 w 1790297"/>
                    <a:gd name="connsiteY28" fmla="*/ 830218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988"/>
                    <a:gd name="connsiteY0" fmla="*/ 539697 h 1218169"/>
                    <a:gd name="connsiteX1" fmla="*/ 953197 w 1679988"/>
                    <a:gd name="connsiteY1" fmla="*/ 411277 h 1218169"/>
                    <a:gd name="connsiteX2" fmla="*/ 853715 w 1679988"/>
                    <a:gd name="connsiteY2" fmla="*/ 203537 h 1218169"/>
                    <a:gd name="connsiteX3" fmla="*/ 845737 w 1679988"/>
                    <a:gd name="connsiteY3" fmla="*/ 27806 h 1218169"/>
                    <a:gd name="connsiteX4" fmla="*/ 661506 w 1679988"/>
                    <a:gd name="connsiteY4" fmla="*/ 58488 h 1218169"/>
                    <a:gd name="connsiteX5" fmla="*/ 670016 w 1679988"/>
                    <a:gd name="connsiteY5" fmla="*/ 228881 h 1218169"/>
                    <a:gd name="connsiteX6" fmla="*/ 652070 w 1679988"/>
                    <a:gd name="connsiteY6" fmla="*/ 405446 h 1218169"/>
                    <a:gd name="connsiteX7" fmla="*/ 664687 w 1679988"/>
                    <a:gd name="connsiteY7" fmla="*/ 231902 h 1218169"/>
                    <a:gd name="connsiteX8" fmla="*/ 312889 w 1679988"/>
                    <a:gd name="connsiteY8" fmla="*/ 21239 h 1218169"/>
                    <a:gd name="connsiteX9" fmla="*/ 176677 w 1679988"/>
                    <a:gd name="connsiteY9" fmla="*/ 126429 h 1218169"/>
                    <a:gd name="connsiteX10" fmla="*/ 400324 w 1679988"/>
                    <a:gd name="connsiteY10" fmla="*/ 313946 h 1218169"/>
                    <a:gd name="connsiteX11" fmla="*/ 389673 w 1679988"/>
                    <a:gd name="connsiteY11" fmla="*/ 340567 h 1218169"/>
                    <a:gd name="connsiteX12" fmla="*/ 83438 w 1679988"/>
                    <a:gd name="connsiteY12" fmla="*/ 285604 h 1218169"/>
                    <a:gd name="connsiteX13" fmla="*/ 14686 w 1679988"/>
                    <a:gd name="connsiteY13" fmla="*/ 400947 h 1218169"/>
                    <a:gd name="connsiteX14" fmla="*/ 255604 w 1679988"/>
                    <a:gd name="connsiteY14" fmla="*/ 530121 h 1218169"/>
                    <a:gd name="connsiteX15" fmla="*/ 254890 w 1679988"/>
                    <a:gd name="connsiteY15" fmla="*/ 548981 h 1218169"/>
                    <a:gd name="connsiteX16" fmla="*/ 50805 w 1679988"/>
                    <a:gd name="connsiteY16" fmla="*/ 546249 h 1218169"/>
                    <a:gd name="connsiteX17" fmla="*/ 55551 w 1679988"/>
                    <a:gd name="connsiteY17" fmla="*/ 718874 h 1218169"/>
                    <a:gd name="connsiteX18" fmla="*/ 285869 w 1679988"/>
                    <a:gd name="connsiteY18" fmla="*/ 743868 h 1218169"/>
                    <a:gd name="connsiteX19" fmla="*/ 468832 w 1679988"/>
                    <a:gd name="connsiteY19" fmla="*/ 783181 h 1218169"/>
                    <a:gd name="connsiteX20" fmla="*/ 707792 w 1679988"/>
                    <a:gd name="connsiteY20" fmla="*/ 884253 h 1218169"/>
                    <a:gd name="connsiteX21" fmla="*/ 942388 w 1679988"/>
                    <a:gd name="connsiteY21" fmla="*/ 643991 h 1218169"/>
                    <a:gd name="connsiteX22" fmla="*/ 714758 w 1679988"/>
                    <a:gd name="connsiteY22" fmla="*/ 886840 h 1218169"/>
                    <a:gd name="connsiteX23" fmla="*/ 1151648 w 1679988"/>
                    <a:gd name="connsiteY23" fmla="*/ 1218169 h 1218169"/>
                    <a:gd name="connsiteX24" fmla="*/ 1239170 w 1679988"/>
                    <a:gd name="connsiteY24" fmla="*/ 1187630 h 1218169"/>
                    <a:gd name="connsiteX25" fmla="*/ 1387840 w 1679988"/>
                    <a:gd name="connsiteY25" fmla="*/ 1124226 h 1218169"/>
                    <a:gd name="connsiteX26" fmla="*/ 1219703 w 1679988"/>
                    <a:gd name="connsiteY26" fmla="*/ 948768 h 1218169"/>
                    <a:gd name="connsiteX27" fmla="*/ 1548365 w 1679988"/>
                    <a:gd name="connsiteY27" fmla="*/ 930585 h 1218169"/>
                    <a:gd name="connsiteX28" fmla="*/ 1466788 w 1679988"/>
                    <a:gd name="connsiteY28" fmla="*/ 830218 h 1218169"/>
                    <a:gd name="connsiteX29" fmla="*/ 1679844 w 1679988"/>
                    <a:gd name="connsiteY29" fmla="*/ 847007 h 1218169"/>
                    <a:gd name="connsiteX30" fmla="*/ 1527112 w 1679988"/>
                    <a:gd name="connsiteY30" fmla="*/ 638178 h 1218169"/>
                    <a:gd name="connsiteX31" fmla="*/ 1473455 w 1679988"/>
                    <a:gd name="connsiteY31" fmla="*/ 580961 h 1218169"/>
                    <a:gd name="connsiteX32" fmla="*/ 1506072 w 1679988"/>
                    <a:gd name="connsiteY32" fmla="*/ 539697 h 1218169"/>
                    <a:gd name="connsiteX0" fmla="*/ 1506072 w 1679949"/>
                    <a:gd name="connsiteY0" fmla="*/ 539697 h 1218169"/>
                    <a:gd name="connsiteX1" fmla="*/ 953197 w 1679949"/>
                    <a:gd name="connsiteY1" fmla="*/ 411277 h 1218169"/>
                    <a:gd name="connsiteX2" fmla="*/ 853715 w 1679949"/>
                    <a:gd name="connsiteY2" fmla="*/ 203537 h 1218169"/>
                    <a:gd name="connsiteX3" fmla="*/ 845737 w 1679949"/>
                    <a:gd name="connsiteY3" fmla="*/ 27806 h 1218169"/>
                    <a:gd name="connsiteX4" fmla="*/ 661506 w 1679949"/>
                    <a:gd name="connsiteY4" fmla="*/ 58488 h 1218169"/>
                    <a:gd name="connsiteX5" fmla="*/ 670016 w 1679949"/>
                    <a:gd name="connsiteY5" fmla="*/ 228881 h 1218169"/>
                    <a:gd name="connsiteX6" fmla="*/ 652070 w 1679949"/>
                    <a:gd name="connsiteY6" fmla="*/ 405446 h 1218169"/>
                    <a:gd name="connsiteX7" fmla="*/ 664687 w 1679949"/>
                    <a:gd name="connsiteY7" fmla="*/ 231902 h 1218169"/>
                    <a:gd name="connsiteX8" fmla="*/ 312889 w 1679949"/>
                    <a:gd name="connsiteY8" fmla="*/ 21239 h 1218169"/>
                    <a:gd name="connsiteX9" fmla="*/ 176677 w 1679949"/>
                    <a:gd name="connsiteY9" fmla="*/ 126429 h 1218169"/>
                    <a:gd name="connsiteX10" fmla="*/ 400324 w 1679949"/>
                    <a:gd name="connsiteY10" fmla="*/ 313946 h 1218169"/>
                    <a:gd name="connsiteX11" fmla="*/ 389673 w 1679949"/>
                    <a:gd name="connsiteY11" fmla="*/ 340567 h 1218169"/>
                    <a:gd name="connsiteX12" fmla="*/ 83438 w 1679949"/>
                    <a:gd name="connsiteY12" fmla="*/ 285604 h 1218169"/>
                    <a:gd name="connsiteX13" fmla="*/ 14686 w 1679949"/>
                    <a:gd name="connsiteY13" fmla="*/ 400947 h 1218169"/>
                    <a:gd name="connsiteX14" fmla="*/ 255604 w 1679949"/>
                    <a:gd name="connsiteY14" fmla="*/ 530121 h 1218169"/>
                    <a:gd name="connsiteX15" fmla="*/ 254890 w 1679949"/>
                    <a:gd name="connsiteY15" fmla="*/ 548981 h 1218169"/>
                    <a:gd name="connsiteX16" fmla="*/ 50805 w 1679949"/>
                    <a:gd name="connsiteY16" fmla="*/ 546249 h 1218169"/>
                    <a:gd name="connsiteX17" fmla="*/ 55551 w 1679949"/>
                    <a:gd name="connsiteY17" fmla="*/ 718874 h 1218169"/>
                    <a:gd name="connsiteX18" fmla="*/ 285869 w 1679949"/>
                    <a:gd name="connsiteY18" fmla="*/ 743868 h 1218169"/>
                    <a:gd name="connsiteX19" fmla="*/ 468832 w 1679949"/>
                    <a:gd name="connsiteY19" fmla="*/ 783181 h 1218169"/>
                    <a:gd name="connsiteX20" fmla="*/ 707792 w 1679949"/>
                    <a:gd name="connsiteY20" fmla="*/ 884253 h 1218169"/>
                    <a:gd name="connsiteX21" fmla="*/ 942388 w 1679949"/>
                    <a:gd name="connsiteY21" fmla="*/ 643991 h 1218169"/>
                    <a:gd name="connsiteX22" fmla="*/ 714758 w 1679949"/>
                    <a:gd name="connsiteY22" fmla="*/ 886840 h 1218169"/>
                    <a:gd name="connsiteX23" fmla="*/ 1151648 w 1679949"/>
                    <a:gd name="connsiteY23" fmla="*/ 1218169 h 1218169"/>
                    <a:gd name="connsiteX24" fmla="*/ 1239170 w 1679949"/>
                    <a:gd name="connsiteY24" fmla="*/ 1187630 h 1218169"/>
                    <a:gd name="connsiteX25" fmla="*/ 1387840 w 1679949"/>
                    <a:gd name="connsiteY25" fmla="*/ 1124226 h 1218169"/>
                    <a:gd name="connsiteX26" fmla="*/ 1219703 w 1679949"/>
                    <a:gd name="connsiteY26" fmla="*/ 948768 h 1218169"/>
                    <a:gd name="connsiteX27" fmla="*/ 1548365 w 1679949"/>
                    <a:gd name="connsiteY27" fmla="*/ 930585 h 1218169"/>
                    <a:gd name="connsiteX28" fmla="*/ 1466788 w 1679949"/>
                    <a:gd name="connsiteY28" fmla="*/ 830218 h 1218169"/>
                    <a:gd name="connsiteX29" fmla="*/ 1679844 w 1679949"/>
                    <a:gd name="connsiteY29" fmla="*/ 847007 h 1218169"/>
                    <a:gd name="connsiteX30" fmla="*/ 1454575 w 1679949"/>
                    <a:gd name="connsiteY30" fmla="*/ 670661 h 1218169"/>
                    <a:gd name="connsiteX31" fmla="*/ 1473455 w 1679949"/>
                    <a:gd name="connsiteY31" fmla="*/ 580961 h 1218169"/>
                    <a:gd name="connsiteX32" fmla="*/ 1506072 w 1679949"/>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7533 w 1679939"/>
                    <a:gd name="connsiteY30" fmla="*/ 668231 h 1218169"/>
                    <a:gd name="connsiteX31" fmla="*/ 1473455 w 1679939"/>
                    <a:gd name="connsiteY31" fmla="*/ 580961 h 1218169"/>
                    <a:gd name="connsiteX32" fmla="*/ 1506072 w 1679939"/>
                    <a:gd name="connsiteY32" fmla="*/ 539697 h 1218169"/>
                    <a:gd name="connsiteX0" fmla="*/ 1506072 w 1679931"/>
                    <a:gd name="connsiteY0" fmla="*/ 539697 h 1218169"/>
                    <a:gd name="connsiteX1" fmla="*/ 953197 w 1679931"/>
                    <a:gd name="connsiteY1" fmla="*/ 411277 h 1218169"/>
                    <a:gd name="connsiteX2" fmla="*/ 853715 w 1679931"/>
                    <a:gd name="connsiteY2" fmla="*/ 203537 h 1218169"/>
                    <a:gd name="connsiteX3" fmla="*/ 845737 w 1679931"/>
                    <a:gd name="connsiteY3" fmla="*/ 27806 h 1218169"/>
                    <a:gd name="connsiteX4" fmla="*/ 661506 w 1679931"/>
                    <a:gd name="connsiteY4" fmla="*/ 58488 h 1218169"/>
                    <a:gd name="connsiteX5" fmla="*/ 670016 w 1679931"/>
                    <a:gd name="connsiteY5" fmla="*/ 228881 h 1218169"/>
                    <a:gd name="connsiteX6" fmla="*/ 652070 w 1679931"/>
                    <a:gd name="connsiteY6" fmla="*/ 405446 h 1218169"/>
                    <a:gd name="connsiteX7" fmla="*/ 664687 w 1679931"/>
                    <a:gd name="connsiteY7" fmla="*/ 231902 h 1218169"/>
                    <a:gd name="connsiteX8" fmla="*/ 312889 w 1679931"/>
                    <a:gd name="connsiteY8" fmla="*/ 21239 h 1218169"/>
                    <a:gd name="connsiteX9" fmla="*/ 176677 w 1679931"/>
                    <a:gd name="connsiteY9" fmla="*/ 126429 h 1218169"/>
                    <a:gd name="connsiteX10" fmla="*/ 400324 w 1679931"/>
                    <a:gd name="connsiteY10" fmla="*/ 313946 h 1218169"/>
                    <a:gd name="connsiteX11" fmla="*/ 389673 w 1679931"/>
                    <a:gd name="connsiteY11" fmla="*/ 340567 h 1218169"/>
                    <a:gd name="connsiteX12" fmla="*/ 83438 w 1679931"/>
                    <a:gd name="connsiteY12" fmla="*/ 285604 h 1218169"/>
                    <a:gd name="connsiteX13" fmla="*/ 14686 w 1679931"/>
                    <a:gd name="connsiteY13" fmla="*/ 400947 h 1218169"/>
                    <a:gd name="connsiteX14" fmla="*/ 255604 w 1679931"/>
                    <a:gd name="connsiteY14" fmla="*/ 530121 h 1218169"/>
                    <a:gd name="connsiteX15" fmla="*/ 254890 w 1679931"/>
                    <a:gd name="connsiteY15" fmla="*/ 548981 h 1218169"/>
                    <a:gd name="connsiteX16" fmla="*/ 50805 w 1679931"/>
                    <a:gd name="connsiteY16" fmla="*/ 546249 h 1218169"/>
                    <a:gd name="connsiteX17" fmla="*/ 55551 w 1679931"/>
                    <a:gd name="connsiteY17" fmla="*/ 718874 h 1218169"/>
                    <a:gd name="connsiteX18" fmla="*/ 285869 w 1679931"/>
                    <a:gd name="connsiteY18" fmla="*/ 743868 h 1218169"/>
                    <a:gd name="connsiteX19" fmla="*/ 468832 w 1679931"/>
                    <a:gd name="connsiteY19" fmla="*/ 783181 h 1218169"/>
                    <a:gd name="connsiteX20" fmla="*/ 707792 w 1679931"/>
                    <a:gd name="connsiteY20" fmla="*/ 884253 h 1218169"/>
                    <a:gd name="connsiteX21" fmla="*/ 942388 w 1679931"/>
                    <a:gd name="connsiteY21" fmla="*/ 643991 h 1218169"/>
                    <a:gd name="connsiteX22" fmla="*/ 714758 w 1679931"/>
                    <a:gd name="connsiteY22" fmla="*/ 886840 h 1218169"/>
                    <a:gd name="connsiteX23" fmla="*/ 1151648 w 1679931"/>
                    <a:gd name="connsiteY23" fmla="*/ 1218169 h 1218169"/>
                    <a:gd name="connsiteX24" fmla="*/ 1239170 w 1679931"/>
                    <a:gd name="connsiteY24" fmla="*/ 1187630 h 1218169"/>
                    <a:gd name="connsiteX25" fmla="*/ 1387840 w 1679931"/>
                    <a:gd name="connsiteY25" fmla="*/ 1124226 h 1218169"/>
                    <a:gd name="connsiteX26" fmla="*/ 1219703 w 1679931"/>
                    <a:gd name="connsiteY26" fmla="*/ 948768 h 1218169"/>
                    <a:gd name="connsiteX27" fmla="*/ 1548365 w 1679931"/>
                    <a:gd name="connsiteY27" fmla="*/ 930585 h 1218169"/>
                    <a:gd name="connsiteX28" fmla="*/ 1466788 w 1679931"/>
                    <a:gd name="connsiteY28" fmla="*/ 830218 h 1218169"/>
                    <a:gd name="connsiteX29" fmla="*/ 1679844 w 1679931"/>
                    <a:gd name="connsiteY29" fmla="*/ 847007 h 1218169"/>
                    <a:gd name="connsiteX30" fmla="*/ 1398059 w 1679931"/>
                    <a:gd name="connsiteY30" fmla="*/ 653210 h 1218169"/>
                    <a:gd name="connsiteX31" fmla="*/ 1473455 w 1679931"/>
                    <a:gd name="connsiteY31" fmla="*/ 580961 h 1218169"/>
                    <a:gd name="connsiteX32" fmla="*/ 1506072 w 1679931"/>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5815 w 1679939"/>
                    <a:gd name="connsiteY30" fmla="*/ 652350 h 1218169"/>
                    <a:gd name="connsiteX31" fmla="*/ 1473455 w 1679939"/>
                    <a:gd name="connsiteY31" fmla="*/ 580961 h 1218169"/>
                    <a:gd name="connsiteX32" fmla="*/ 1506072 w 1679939"/>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25815 w 1679844"/>
                    <a:gd name="connsiteY30" fmla="*/ 652350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39827 w 1679844"/>
                    <a:gd name="connsiteY30" fmla="*/ 659509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6072 w 1679844"/>
                    <a:gd name="connsiteY32" fmla="*/ 539697 h 1218169"/>
                    <a:gd name="connsiteX0" fmla="*/ 1319357 w 1679844"/>
                    <a:gd name="connsiteY0" fmla="*/ 526691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319357 w 1679844"/>
                    <a:gd name="connsiteY32" fmla="*/ 526691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261710 w 1679844"/>
                    <a:gd name="connsiteY31" fmla="*/ 643501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89475 w 1679844"/>
                    <a:gd name="connsiteY30" fmla="*/ 653068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28085"/>
                    <a:gd name="connsiteX1" fmla="*/ 953197 w 1679844"/>
                    <a:gd name="connsiteY1" fmla="*/ 411277 h 1228085"/>
                    <a:gd name="connsiteX2" fmla="*/ 853715 w 1679844"/>
                    <a:gd name="connsiteY2" fmla="*/ 203537 h 1228085"/>
                    <a:gd name="connsiteX3" fmla="*/ 845737 w 1679844"/>
                    <a:gd name="connsiteY3" fmla="*/ 27806 h 1228085"/>
                    <a:gd name="connsiteX4" fmla="*/ 661506 w 1679844"/>
                    <a:gd name="connsiteY4" fmla="*/ 58488 h 1228085"/>
                    <a:gd name="connsiteX5" fmla="*/ 670016 w 1679844"/>
                    <a:gd name="connsiteY5" fmla="*/ 228881 h 1228085"/>
                    <a:gd name="connsiteX6" fmla="*/ 652070 w 1679844"/>
                    <a:gd name="connsiteY6" fmla="*/ 405446 h 1228085"/>
                    <a:gd name="connsiteX7" fmla="*/ 664687 w 1679844"/>
                    <a:gd name="connsiteY7" fmla="*/ 231902 h 1228085"/>
                    <a:gd name="connsiteX8" fmla="*/ 312889 w 1679844"/>
                    <a:gd name="connsiteY8" fmla="*/ 21239 h 1228085"/>
                    <a:gd name="connsiteX9" fmla="*/ 176677 w 1679844"/>
                    <a:gd name="connsiteY9" fmla="*/ 126429 h 1228085"/>
                    <a:gd name="connsiteX10" fmla="*/ 400324 w 1679844"/>
                    <a:gd name="connsiteY10" fmla="*/ 313946 h 1228085"/>
                    <a:gd name="connsiteX11" fmla="*/ 389673 w 1679844"/>
                    <a:gd name="connsiteY11" fmla="*/ 340567 h 1228085"/>
                    <a:gd name="connsiteX12" fmla="*/ 83438 w 1679844"/>
                    <a:gd name="connsiteY12" fmla="*/ 285604 h 1228085"/>
                    <a:gd name="connsiteX13" fmla="*/ 14686 w 1679844"/>
                    <a:gd name="connsiteY13" fmla="*/ 400947 h 1228085"/>
                    <a:gd name="connsiteX14" fmla="*/ 255604 w 1679844"/>
                    <a:gd name="connsiteY14" fmla="*/ 530121 h 1228085"/>
                    <a:gd name="connsiteX15" fmla="*/ 254890 w 1679844"/>
                    <a:gd name="connsiteY15" fmla="*/ 548981 h 1228085"/>
                    <a:gd name="connsiteX16" fmla="*/ 50805 w 1679844"/>
                    <a:gd name="connsiteY16" fmla="*/ 546249 h 1228085"/>
                    <a:gd name="connsiteX17" fmla="*/ 55551 w 1679844"/>
                    <a:gd name="connsiteY17" fmla="*/ 718874 h 1228085"/>
                    <a:gd name="connsiteX18" fmla="*/ 281863 w 1679844"/>
                    <a:gd name="connsiteY18" fmla="*/ 746443 h 1228085"/>
                    <a:gd name="connsiteX19" fmla="*/ 468832 w 1679844"/>
                    <a:gd name="connsiteY19" fmla="*/ 783181 h 1228085"/>
                    <a:gd name="connsiteX20" fmla="*/ 707792 w 1679844"/>
                    <a:gd name="connsiteY20" fmla="*/ 884253 h 1228085"/>
                    <a:gd name="connsiteX21" fmla="*/ 942388 w 1679844"/>
                    <a:gd name="connsiteY21" fmla="*/ 643991 h 1228085"/>
                    <a:gd name="connsiteX22" fmla="*/ 714758 w 1679844"/>
                    <a:gd name="connsiteY22" fmla="*/ 886840 h 1228085"/>
                    <a:gd name="connsiteX23" fmla="*/ 1151648 w 1679844"/>
                    <a:gd name="connsiteY23" fmla="*/ 1218169 h 1228085"/>
                    <a:gd name="connsiteX24" fmla="*/ 1387840 w 1679844"/>
                    <a:gd name="connsiteY24" fmla="*/ 1124226 h 1228085"/>
                    <a:gd name="connsiteX25" fmla="*/ 1219703 w 1679844"/>
                    <a:gd name="connsiteY25" fmla="*/ 948768 h 1228085"/>
                    <a:gd name="connsiteX26" fmla="*/ 1548365 w 1679844"/>
                    <a:gd name="connsiteY26" fmla="*/ 930585 h 1228085"/>
                    <a:gd name="connsiteX27" fmla="*/ 1466788 w 1679844"/>
                    <a:gd name="connsiteY27" fmla="*/ 830218 h 1228085"/>
                    <a:gd name="connsiteX28" fmla="*/ 1679844 w 1679844"/>
                    <a:gd name="connsiteY28" fmla="*/ 847007 h 1228085"/>
                    <a:gd name="connsiteX29" fmla="*/ 1400777 w 1679844"/>
                    <a:gd name="connsiteY29" fmla="*/ 648631 h 1228085"/>
                    <a:gd name="connsiteX30" fmla="*/ 1509220 w 1679844"/>
                    <a:gd name="connsiteY30" fmla="*/ 548997 h 1228085"/>
                    <a:gd name="connsiteX0" fmla="*/ 1509220 w 1679844"/>
                    <a:gd name="connsiteY0" fmla="*/ 548997 h 1225835"/>
                    <a:gd name="connsiteX1" fmla="*/ 953197 w 1679844"/>
                    <a:gd name="connsiteY1" fmla="*/ 411277 h 1225835"/>
                    <a:gd name="connsiteX2" fmla="*/ 853715 w 1679844"/>
                    <a:gd name="connsiteY2" fmla="*/ 203537 h 1225835"/>
                    <a:gd name="connsiteX3" fmla="*/ 845737 w 1679844"/>
                    <a:gd name="connsiteY3" fmla="*/ 27806 h 1225835"/>
                    <a:gd name="connsiteX4" fmla="*/ 661506 w 1679844"/>
                    <a:gd name="connsiteY4" fmla="*/ 58488 h 1225835"/>
                    <a:gd name="connsiteX5" fmla="*/ 670016 w 1679844"/>
                    <a:gd name="connsiteY5" fmla="*/ 228881 h 1225835"/>
                    <a:gd name="connsiteX6" fmla="*/ 652070 w 1679844"/>
                    <a:gd name="connsiteY6" fmla="*/ 405446 h 1225835"/>
                    <a:gd name="connsiteX7" fmla="*/ 664687 w 1679844"/>
                    <a:gd name="connsiteY7" fmla="*/ 231902 h 1225835"/>
                    <a:gd name="connsiteX8" fmla="*/ 312889 w 1679844"/>
                    <a:gd name="connsiteY8" fmla="*/ 21239 h 1225835"/>
                    <a:gd name="connsiteX9" fmla="*/ 176677 w 1679844"/>
                    <a:gd name="connsiteY9" fmla="*/ 126429 h 1225835"/>
                    <a:gd name="connsiteX10" fmla="*/ 400324 w 1679844"/>
                    <a:gd name="connsiteY10" fmla="*/ 313946 h 1225835"/>
                    <a:gd name="connsiteX11" fmla="*/ 389673 w 1679844"/>
                    <a:gd name="connsiteY11" fmla="*/ 340567 h 1225835"/>
                    <a:gd name="connsiteX12" fmla="*/ 83438 w 1679844"/>
                    <a:gd name="connsiteY12" fmla="*/ 285604 h 1225835"/>
                    <a:gd name="connsiteX13" fmla="*/ 14686 w 1679844"/>
                    <a:gd name="connsiteY13" fmla="*/ 400947 h 1225835"/>
                    <a:gd name="connsiteX14" fmla="*/ 255604 w 1679844"/>
                    <a:gd name="connsiteY14" fmla="*/ 530121 h 1225835"/>
                    <a:gd name="connsiteX15" fmla="*/ 254890 w 1679844"/>
                    <a:gd name="connsiteY15" fmla="*/ 548981 h 1225835"/>
                    <a:gd name="connsiteX16" fmla="*/ 50805 w 1679844"/>
                    <a:gd name="connsiteY16" fmla="*/ 546249 h 1225835"/>
                    <a:gd name="connsiteX17" fmla="*/ 55551 w 1679844"/>
                    <a:gd name="connsiteY17" fmla="*/ 718874 h 1225835"/>
                    <a:gd name="connsiteX18" fmla="*/ 281863 w 1679844"/>
                    <a:gd name="connsiteY18" fmla="*/ 746443 h 1225835"/>
                    <a:gd name="connsiteX19" fmla="*/ 468832 w 1679844"/>
                    <a:gd name="connsiteY19" fmla="*/ 783181 h 1225835"/>
                    <a:gd name="connsiteX20" fmla="*/ 707792 w 1679844"/>
                    <a:gd name="connsiteY20" fmla="*/ 884253 h 1225835"/>
                    <a:gd name="connsiteX21" fmla="*/ 942388 w 1679844"/>
                    <a:gd name="connsiteY21" fmla="*/ 643991 h 1225835"/>
                    <a:gd name="connsiteX22" fmla="*/ 714758 w 1679844"/>
                    <a:gd name="connsiteY22" fmla="*/ 886840 h 1225835"/>
                    <a:gd name="connsiteX23" fmla="*/ 1151648 w 1679844"/>
                    <a:gd name="connsiteY23" fmla="*/ 1218169 h 1225835"/>
                    <a:gd name="connsiteX24" fmla="*/ 1387840 w 1679844"/>
                    <a:gd name="connsiteY24" fmla="*/ 1124226 h 1225835"/>
                    <a:gd name="connsiteX25" fmla="*/ 1219703 w 1679844"/>
                    <a:gd name="connsiteY25" fmla="*/ 948768 h 1225835"/>
                    <a:gd name="connsiteX26" fmla="*/ 1548365 w 1679844"/>
                    <a:gd name="connsiteY26" fmla="*/ 930585 h 1225835"/>
                    <a:gd name="connsiteX27" fmla="*/ 1466788 w 1679844"/>
                    <a:gd name="connsiteY27" fmla="*/ 830218 h 1225835"/>
                    <a:gd name="connsiteX28" fmla="*/ 1679844 w 1679844"/>
                    <a:gd name="connsiteY28" fmla="*/ 847007 h 1225835"/>
                    <a:gd name="connsiteX29" fmla="*/ 1400777 w 1679844"/>
                    <a:gd name="connsiteY29" fmla="*/ 648631 h 1225835"/>
                    <a:gd name="connsiteX30" fmla="*/ 1509220 w 1679844"/>
                    <a:gd name="connsiteY30" fmla="*/ 548997 h 1225835"/>
                    <a:gd name="connsiteX0" fmla="*/ 1509220 w 1679844"/>
                    <a:gd name="connsiteY0" fmla="*/ 548997 h 1228678"/>
                    <a:gd name="connsiteX1" fmla="*/ 953197 w 1679844"/>
                    <a:gd name="connsiteY1" fmla="*/ 411277 h 1228678"/>
                    <a:gd name="connsiteX2" fmla="*/ 853715 w 1679844"/>
                    <a:gd name="connsiteY2" fmla="*/ 203537 h 1228678"/>
                    <a:gd name="connsiteX3" fmla="*/ 845737 w 1679844"/>
                    <a:gd name="connsiteY3" fmla="*/ 27806 h 1228678"/>
                    <a:gd name="connsiteX4" fmla="*/ 661506 w 1679844"/>
                    <a:gd name="connsiteY4" fmla="*/ 58488 h 1228678"/>
                    <a:gd name="connsiteX5" fmla="*/ 670016 w 1679844"/>
                    <a:gd name="connsiteY5" fmla="*/ 228881 h 1228678"/>
                    <a:gd name="connsiteX6" fmla="*/ 652070 w 1679844"/>
                    <a:gd name="connsiteY6" fmla="*/ 405446 h 1228678"/>
                    <a:gd name="connsiteX7" fmla="*/ 664687 w 1679844"/>
                    <a:gd name="connsiteY7" fmla="*/ 231902 h 1228678"/>
                    <a:gd name="connsiteX8" fmla="*/ 312889 w 1679844"/>
                    <a:gd name="connsiteY8" fmla="*/ 21239 h 1228678"/>
                    <a:gd name="connsiteX9" fmla="*/ 176677 w 1679844"/>
                    <a:gd name="connsiteY9" fmla="*/ 126429 h 1228678"/>
                    <a:gd name="connsiteX10" fmla="*/ 400324 w 1679844"/>
                    <a:gd name="connsiteY10" fmla="*/ 313946 h 1228678"/>
                    <a:gd name="connsiteX11" fmla="*/ 389673 w 1679844"/>
                    <a:gd name="connsiteY11" fmla="*/ 340567 h 1228678"/>
                    <a:gd name="connsiteX12" fmla="*/ 83438 w 1679844"/>
                    <a:gd name="connsiteY12" fmla="*/ 285604 h 1228678"/>
                    <a:gd name="connsiteX13" fmla="*/ 14686 w 1679844"/>
                    <a:gd name="connsiteY13" fmla="*/ 400947 h 1228678"/>
                    <a:gd name="connsiteX14" fmla="*/ 255604 w 1679844"/>
                    <a:gd name="connsiteY14" fmla="*/ 530121 h 1228678"/>
                    <a:gd name="connsiteX15" fmla="*/ 254890 w 1679844"/>
                    <a:gd name="connsiteY15" fmla="*/ 548981 h 1228678"/>
                    <a:gd name="connsiteX16" fmla="*/ 50805 w 1679844"/>
                    <a:gd name="connsiteY16" fmla="*/ 546249 h 1228678"/>
                    <a:gd name="connsiteX17" fmla="*/ 55551 w 1679844"/>
                    <a:gd name="connsiteY17" fmla="*/ 718874 h 1228678"/>
                    <a:gd name="connsiteX18" fmla="*/ 281863 w 1679844"/>
                    <a:gd name="connsiteY18" fmla="*/ 746443 h 1228678"/>
                    <a:gd name="connsiteX19" fmla="*/ 468832 w 1679844"/>
                    <a:gd name="connsiteY19" fmla="*/ 783181 h 1228678"/>
                    <a:gd name="connsiteX20" fmla="*/ 707792 w 1679844"/>
                    <a:gd name="connsiteY20" fmla="*/ 884253 h 1228678"/>
                    <a:gd name="connsiteX21" fmla="*/ 942388 w 1679844"/>
                    <a:gd name="connsiteY21" fmla="*/ 643991 h 1228678"/>
                    <a:gd name="connsiteX22" fmla="*/ 714758 w 1679844"/>
                    <a:gd name="connsiteY22" fmla="*/ 886840 h 1228678"/>
                    <a:gd name="connsiteX23" fmla="*/ 1151648 w 1679844"/>
                    <a:gd name="connsiteY23" fmla="*/ 1218169 h 1228678"/>
                    <a:gd name="connsiteX24" fmla="*/ 1387840 w 1679844"/>
                    <a:gd name="connsiteY24" fmla="*/ 1124226 h 1228678"/>
                    <a:gd name="connsiteX25" fmla="*/ 1219703 w 1679844"/>
                    <a:gd name="connsiteY25" fmla="*/ 948768 h 1228678"/>
                    <a:gd name="connsiteX26" fmla="*/ 1548365 w 1679844"/>
                    <a:gd name="connsiteY26" fmla="*/ 930585 h 1228678"/>
                    <a:gd name="connsiteX27" fmla="*/ 1466788 w 1679844"/>
                    <a:gd name="connsiteY27" fmla="*/ 830218 h 1228678"/>
                    <a:gd name="connsiteX28" fmla="*/ 1679844 w 1679844"/>
                    <a:gd name="connsiteY28" fmla="*/ 847007 h 1228678"/>
                    <a:gd name="connsiteX29" fmla="*/ 1400777 w 1679844"/>
                    <a:gd name="connsiteY29" fmla="*/ 648631 h 1228678"/>
                    <a:gd name="connsiteX30" fmla="*/ 1509220 w 1679844"/>
                    <a:gd name="connsiteY30" fmla="*/ 548997 h 1228678"/>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400777 w 1679844"/>
                    <a:gd name="connsiteY0" fmla="*/ 648631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0" fmla="*/ 1400777 w 1548365"/>
                    <a:gd name="connsiteY0" fmla="*/ 648631 h 1218169"/>
                    <a:gd name="connsiteX1" fmla="*/ 953197 w 1548365"/>
                    <a:gd name="connsiteY1" fmla="*/ 411277 h 1218169"/>
                    <a:gd name="connsiteX2" fmla="*/ 853715 w 1548365"/>
                    <a:gd name="connsiteY2" fmla="*/ 203537 h 1218169"/>
                    <a:gd name="connsiteX3" fmla="*/ 845737 w 1548365"/>
                    <a:gd name="connsiteY3" fmla="*/ 27806 h 1218169"/>
                    <a:gd name="connsiteX4" fmla="*/ 661506 w 1548365"/>
                    <a:gd name="connsiteY4" fmla="*/ 58488 h 1218169"/>
                    <a:gd name="connsiteX5" fmla="*/ 670016 w 1548365"/>
                    <a:gd name="connsiteY5" fmla="*/ 228881 h 1218169"/>
                    <a:gd name="connsiteX6" fmla="*/ 652070 w 1548365"/>
                    <a:gd name="connsiteY6" fmla="*/ 405446 h 1218169"/>
                    <a:gd name="connsiteX7" fmla="*/ 664687 w 1548365"/>
                    <a:gd name="connsiteY7" fmla="*/ 231902 h 1218169"/>
                    <a:gd name="connsiteX8" fmla="*/ 312889 w 1548365"/>
                    <a:gd name="connsiteY8" fmla="*/ 21239 h 1218169"/>
                    <a:gd name="connsiteX9" fmla="*/ 176677 w 1548365"/>
                    <a:gd name="connsiteY9" fmla="*/ 126429 h 1218169"/>
                    <a:gd name="connsiteX10" fmla="*/ 400324 w 1548365"/>
                    <a:gd name="connsiteY10" fmla="*/ 313946 h 1218169"/>
                    <a:gd name="connsiteX11" fmla="*/ 389673 w 1548365"/>
                    <a:gd name="connsiteY11" fmla="*/ 340567 h 1218169"/>
                    <a:gd name="connsiteX12" fmla="*/ 83438 w 1548365"/>
                    <a:gd name="connsiteY12" fmla="*/ 285604 h 1218169"/>
                    <a:gd name="connsiteX13" fmla="*/ 14686 w 1548365"/>
                    <a:gd name="connsiteY13" fmla="*/ 400947 h 1218169"/>
                    <a:gd name="connsiteX14" fmla="*/ 255604 w 1548365"/>
                    <a:gd name="connsiteY14" fmla="*/ 530121 h 1218169"/>
                    <a:gd name="connsiteX15" fmla="*/ 254890 w 1548365"/>
                    <a:gd name="connsiteY15" fmla="*/ 548981 h 1218169"/>
                    <a:gd name="connsiteX16" fmla="*/ 50805 w 1548365"/>
                    <a:gd name="connsiteY16" fmla="*/ 546249 h 1218169"/>
                    <a:gd name="connsiteX17" fmla="*/ 55551 w 1548365"/>
                    <a:gd name="connsiteY17" fmla="*/ 718874 h 1218169"/>
                    <a:gd name="connsiteX18" fmla="*/ 281863 w 1548365"/>
                    <a:gd name="connsiteY18" fmla="*/ 746443 h 1218169"/>
                    <a:gd name="connsiteX19" fmla="*/ 468832 w 1548365"/>
                    <a:gd name="connsiteY19" fmla="*/ 783181 h 1218169"/>
                    <a:gd name="connsiteX20" fmla="*/ 707792 w 1548365"/>
                    <a:gd name="connsiteY20" fmla="*/ 884253 h 1218169"/>
                    <a:gd name="connsiteX21" fmla="*/ 942388 w 1548365"/>
                    <a:gd name="connsiteY21" fmla="*/ 643991 h 1218169"/>
                    <a:gd name="connsiteX22" fmla="*/ 714758 w 1548365"/>
                    <a:gd name="connsiteY22" fmla="*/ 886840 h 1218169"/>
                    <a:gd name="connsiteX23" fmla="*/ 1151648 w 1548365"/>
                    <a:gd name="connsiteY23" fmla="*/ 1218169 h 1218169"/>
                    <a:gd name="connsiteX24" fmla="*/ 1387840 w 1548365"/>
                    <a:gd name="connsiteY24" fmla="*/ 1124226 h 1218169"/>
                    <a:gd name="connsiteX25" fmla="*/ 1219703 w 1548365"/>
                    <a:gd name="connsiteY25" fmla="*/ 948768 h 1218169"/>
                    <a:gd name="connsiteX26" fmla="*/ 1548365 w 1548365"/>
                    <a:gd name="connsiteY26" fmla="*/ 930585 h 1218169"/>
                    <a:gd name="connsiteX27" fmla="*/ 1466788 w 1548365"/>
                    <a:gd name="connsiteY27" fmla="*/ 830218 h 1218169"/>
                    <a:gd name="connsiteX28" fmla="*/ 1400777 w 1548365"/>
                    <a:gd name="connsiteY28" fmla="*/ 648631 h 1218169"/>
                    <a:gd name="connsiteX0" fmla="*/ 1466788 w 1548365"/>
                    <a:gd name="connsiteY0" fmla="*/ 830218 h 1218169"/>
                    <a:gd name="connsiteX1" fmla="*/ 953197 w 1548365"/>
                    <a:gd name="connsiteY1" fmla="*/ 411277 h 1218169"/>
                    <a:gd name="connsiteX2" fmla="*/ 853715 w 1548365"/>
                    <a:gd name="connsiteY2" fmla="*/ 203537 h 1218169"/>
                    <a:gd name="connsiteX3" fmla="*/ 845737 w 1548365"/>
                    <a:gd name="connsiteY3" fmla="*/ 27806 h 1218169"/>
                    <a:gd name="connsiteX4" fmla="*/ 661506 w 1548365"/>
                    <a:gd name="connsiteY4" fmla="*/ 58488 h 1218169"/>
                    <a:gd name="connsiteX5" fmla="*/ 670016 w 1548365"/>
                    <a:gd name="connsiteY5" fmla="*/ 228881 h 1218169"/>
                    <a:gd name="connsiteX6" fmla="*/ 652070 w 1548365"/>
                    <a:gd name="connsiteY6" fmla="*/ 405446 h 1218169"/>
                    <a:gd name="connsiteX7" fmla="*/ 664687 w 1548365"/>
                    <a:gd name="connsiteY7" fmla="*/ 231902 h 1218169"/>
                    <a:gd name="connsiteX8" fmla="*/ 312889 w 1548365"/>
                    <a:gd name="connsiteY8" fmla="*/ 21239 h 1218169"/>
                    <a:gd name="connsiteX9" fmla="*/ 176677 w 1548365"/>
                    <a:gd name="connsiteY9" fmla="*/ 126429 h 1218169"/>
                    <a:gd name="connsiteX10" fmla="*/ 400324 w 1548365"/>
                    <a:gd name="connsiteY10" fmla="*/ 313946 h 1218169"/>
                    <a:gd name="connsiteX11" fmla="*/ 389673 w 1548365"/>
                    <a:gd name="connsiteY11" fmla="*/ 340567 h 1218169"/>
                    <a:gd name="connsiteX12" fmla="*/ 83438 w 1548365"/>
                    <a:gd name="connsiteY12" fmla="*/ 285604 h 1218169"/>
                    <a:gd name="connsiteX13" fmla="*/ 14686 w 1548365"/>
                    <a:gd name="connsiteY13" fmla="*/ 400947 h 1218169"/>
                    <a:gd name="connsiteX14" fmla="*/ 255604 w 1548365"/>
                    <a:gd name="connsiteY14" fmla="*/ 530121 h 1218169"/>
                    <a:gd name="connsiteX15" fmla="*/ 254890 w 1548365"/>
                    <a:gd name="connsiteY15" fmla="*/ 548981 h 1218169"/>
                    <a:gd name="connsiteX16" fmla="*/ 50805 w 1548365"/>
                    <a:gd name="connsiteY16" fmla="*/ 546249 h 1218169"/>
                    <a:gd name="connsiteX17" fmla="*/ 55551 w 1548365"/>
                    <a:gd name="connsiteY17" fmla="*/ 718874 h 1218169"/>
                    <a:gd name="connsiteX18" fmla="*/ 281863 w 1548365"/>
                    <a:gd name="connsiteY18" fmla="*/ 746443 h 1218169"/>
                    <a:gd name="connsiteX19" fmla="*/ 468832 w 1548365"/>
                    <a:gd name="connsiteY19" fmla="*/ 783181 h 1218169"/>
                    <a:gd name="connsiteX20" fmla="*/ 707792 w 1548365"/>
                    <a:gd name="connsiteY20" fmla="*/ 884253 h 1218169"/>
                    <a:gd name="connsiteX21" fmla="*/ 942388 w 1548365"/>
                    <a:gd name="connsiteY21" fmla="*/ 643991 h 1218169"/>
                    <a:gd name="connsiteX22" fmla="*/ 714758 w 1548365"/>
                    <a:gd name="connsiteY22" fmla="*/ 886840 h 1218169"/>
                    <a:gd name="connsiteX23" fmla="*/ 1151648 w 1548365"/>
                    <a:gd name="connsiteY23" fmla="*/ 1218169 h 1218169"/>
                    <a:gd name="connsiteX24" fmla="*/ 1387840 w 1548365"/>
                    <a:gd name="connsiteY24" fmla="*/ 1124226 h 1218169"/>
                    <a:gd name="connsiteX25" fmla="*/ 1219703 w 1548365"/>
                    <a:gd name="connsiteY25" fmla="*/ 948768 h 1218169"/>
                    <a:gd name="connsiteX26" fmla="*/ 1548365 w 1548365"/>
                    <a:gd name="connsiteY26" fmla="*/ 930585 h 1218169"/>
                    <a:gd name="connsiteX27" fmla="*/ 1466788 w 1548365"/>
                    <a:gd name="connsiteY27" fmla="*/ 830218 h 1218169"/>
                    <a:gd name="connsiteX0" fmla="*/ 1466788 w 1471584"/>
                    <a:gd name="connsiteY0" fmla="*/ 830218 h 1218169"/>
                    <a:gd name="connsiteX1" fmla="*/ 953197 w 1471584"/>
                    <a:gd name="connsiteY1" fmla="*/ 411277 h 1218169"/>
                    <a:gd name="connsiteX2" fmla="*/ 853715 w 1471584"/>
                    <a:gd name="connsiteY2" fmla="*/ 203537 h 1218169"/>
                    <a:gd name="connsiteX3" fmla="*/ 845737 w 1471584"/>
                    <a:gd name="connsiteY3" fmla="*/ 27806 h 1218169"/>
                    <a:gd name="connsiteX4" fmla="*/ 661506 w 1471584"/>
                    <a:gd name="connsiteY4" fmla="*/ 58488 h 1218169"/>
                    <a:gd name="connsiteX5" fmla="*/ 670016 w 1471584"/>
                    <a:gd name="connsiteY5" fmla="*/ 228881 h 1218169"/>
                    <a:gd name="connsiteX6" fmla="*/ 652070 w 1471584"/>
                    <a:gd name="connsiteY6" fmla="*/ 405446 h 1218169"/>
                    <a:gd name="connsiteX7" fmla="*/ 664687 w 1471584"/>
                    <a:gd name="connsiteY7" fmla="*/ 231902 h 1218169"/>
                    <a:gd name="connsiteX8" fmla="*/ 312889 w 1471584"/>
                    <a:gd name="connsiteY8" fmla="*/ 21239 h 1218169"/>
                    <a:gd name="connsiteX9" fmla="*/ 176677 w 1471584"/>
                    <a:gd name="connsiteY9" fmla="*/ 126429 h 1218169"/>
                    <a:gd name="connsiteX10" fmla="*/ 400324 w 1471584"/>
                    <a:gd name="connsiteY10" fmla="*/ 313946 h 1218169"/>
                    <a:gd name="connsiteX11" fmla="*/ 389673 w 1471584"/>
                    <a:gd name="connsiteY11" fmla="*/ 340567 h 1218169"/>
                    <a:gd name="connsiteX12" fmla="*/ 83438 w 1471584"/>
                    <a:gd name="connsiteY12" fmla="*/ 285604 h 1218169"/>
                    <a:gd name="connsiteX13" fmla="*/ 14686 w 1471584"/>
                    <a:gd name="connsiteY13" fmla="*/ 400947 h 1218169"/>
                    <a:gd name="connsiteX14" fmla="*/ 255604 w 1471584"/>
                    <a:gd name="connsiteY14" fmla="*/ 530121 h 1218169"/>
                    <a:gd name="connsiteX15" fmla="*/ 254890 w 1471584"/>
                    <a:gd name="connsiteY15" fmla="*/ 548981 h 1218169"/>
                    <a:gd name="connsiteX16" fmla="*/ 50805 w 1471584"/>
                    <a:gd name="connsiteY16" fmla="*/ 546249 h 1218169"/>
                    <a:gd name="connsiteX17" fmla="*/ 55551 w 1471584"/>
                    <a:gd name="connsiteY17" fmla="*/ 718874 h 1218169"/>
                    <a:gd name="connsiteX18" fmla="*/ 281863 w 1471584"/>
                    <a:gd name="connsiteY18" fmla="*/ 746443 h 1218169"/>
                    <a:gd name="connsiteX19" fmla="*/ 468832 w 1471584"/>
                    <a:gd name="connsiteY19" fmla="*/ 783181 h 1218169"/>
                    <a:gd name="connsiteX20" fmla="*/ 707792 w 1471584"/>
                    <a:gd name="connsiteY20" fmla="*/ 884253 h 1218169"/>
                    <a:gd name="connsiteX21" fmla="*/ 942388 w 1471584"/>
                    <a:gd name="connsiteY21" fmla="*/ 643991 h 1218169"/>
                    <a:gd name="connsiteX22" fmla="*/ 714758 w 1471584"/>
                    <a:gd name="connsiteY22" fmla="*/ 886840 h 1218169"/>
                    <a:gd name="connsiteX23" fmla="*/ 1151648 w 1471584"/>
                    <a:gd name="connsiteY23" fmla="*/ 1218169 h 1218169"/>
                    <a:gd name="connsiteX24" fmla="*/ 1387840 w 1471584"/>
                    <a:gd name="connsiteY24" fmla="*/ 1124226 h 1218169"/>
                    <a:gd name="connsiteX25" fmla="*/ 1219703 w 1471584"/>
                    <a:gd name="connsiteY25" fmla="*/ 948768 h 1218169"/>
                    <a:gd name="connsiteX26" fmla="*/ 1466788 w 1471584"/>
                    <a:gd name="connsiteY26" fmla="*/ 830218 h 1218169"/>
                    <a:gd name="connsiteX0" fmla="*/ 1219703 w 1394189"/>
                    <a:gd name="connsiteY0" fmla="*/ 948768 h 1218169"/>
                    <a:gd name="connsiteX1" fmla="*/ 953197 w 1394189"/>
                    <a:gd name="connsiteY1" fmla="*/ 411277 h 1218169"/>
                    <a:gd name="connsiteX2" fmla="*/ 853715 w 1394189"/>
                    <a:gd name="connsiteY2" fmla="*/ 203537 h 1218169"/>
                    <a:gd name="connsiteX3" fmla="*/ 845737 w 1394189"/>
                    <a:gd name="connsiteY3" fmla="*/ 27806 h 1218169"/>
                    <a:gd name="connsiteX4" fmla="*/ 661506 w 1394189"/>
                    <a:gd name="connsiteY4" fmla="*/ 58488 h 1218169"/>
                    <a:gd name="connsiteX5" fmla="*/ 670016 w 1394189"/>
                    <a:gd name="connsiteY5" fmla="*/ 228881 h 1218169"/>
                    <a:gd name="connsiteX6" fmla="*/ 652070 w 1394189"/>
                    <a:gd name="connsiteY6" fmla="*/ 405446 h 1218169"/>
                    <a:gd name="connsiteX7" fmla="*/ 664687 w 1394189"/>
                    <a:gd name="connsiteY7" fmla="*/ 231902 h 1218169"/>
                    <a:gd name="connsiteX8" fmla="*/ 312889 w 1394189"/>
                    <a:gd name="connsiteY8" fmla="*/ 21239 h 1218169"/>
                    <a:gd name="connsiteX9" fmla="*/ 176677 w 1394189"/>
                    <a:gd name="connsiteY9" fmla="*/ 126429 h 1218169"/>
                    <a:gd name="connsiteX10" fmla="*/ 400324 w 1394189"/>
                    <a:gd name="connsiteY10" fmla="*/ 313946 h 1218169"/>
                    <a:gd name="connsiteX11" fmla="*/ 389673 w 1394189"/>
                    <a:gd name="connsiteY11" fmla="*/ 340567 h 1218169"/>
                    <a:gd name="connsiteX12" fmla="*/ 83438 w 1394189"/>
                    <a:gd name="connsiteY12" fmla="*/ 285604 h 1218169"/>
                    <a:gd name="connsiteX13" fmla="*/ 14686 w 1394189"/>
                    <a:gd name="connsiteY13" fmla="*/ 400947 h 1218169"/>
                    <a:gd name="connsiteX14" fmla="*/ 255604 w 1394189"/>
                    <a:gd name="connsiteY14" fmla="*/ 530121 h 1218169"/>
                    <a:gd name="connsiteX15" fmla="*/ 254890 w 1394189"/>
                    <a:gd name="connsiteY15" fmla="*/ 548981 h 1218169"/>
                    <a:gd name="connsiteX16" fmla="*/ 50805 w 1394189"/>
                    <a:gd name="connsiteY16" fmla="*/ 546249 h 1218169"/>
                    <a:gd name="connsiteX17" fmla="*/ 55551 w 1394189"/>
                    <a:gd name="connsiteY17" fmla="*/ 718874 h 1218169"/>
                    <a:gd name="connsiteX18" fmla="*/ 281863 w 1394189"/>
                    <a:gd name="connsiteY18" fmla="*/ 746443 h 1218169"/>
                    <a:gd name="connsiteX19" fmla="*/ 468832 w 1394189"/>
                    <a:gd name="connsiteY19" fmla="*/ 783181 h 1218169"/>
                    <a:gd name="connsiteX20" fmla="*/ 707792 w 1394189"/>
                    <a:gd name="connsiteY20" fmla="*/ 884253 h 1218169"/>
                    <a:gd name="connsiteX21" fmla="*/ 942388 w 1394189"/>
                    <a:gd name="connsiteY21" fmla="*/ 643991 h 1218169"/>
                    <a:gd name="connsiteX22" fmla="*/ 714758 w 1394189"/>
                    <a:gd name="connsiteY22" fmla="*/ 886840 h 1218169"/>
                    <a:gd name="connsiteX23" fmla="*/ 1151648 w 1394189"/>
                    <a:gd name="connsiteY23" fmla="*/ 1218169 h 1218169"/>
                    <a:gd name="connsiteX24" fmla="*/ 1387840 w 1394189"/>
                    <a:gd name="connsiteY24" fmla="*/ 1124226 h 1218169"/>
                    <a:gd name="connsiteX25" fmla="*/ 1219703 w 1394189"/>
                    <a:gd name="connsiteY25" fmla="*/ 948768 h 1218169"/>
                    <a:gd name="connsiteX0" fmla="*/ 1219703 w 1235525"/>
                    <a:gd name="connsiteY0" fmla="*/ 948768 h 1218688"/>
                    <a:gd name="connsiteX1" fmla="*/ 953197 w 1235525"/>
                    <a:gd name="connsiteY1" fmla="*/ 411277 h 1218688"/>
                    <a:gd name="connsiteX2" fmla="*/ 853715 w 1235525"/>
                    <a:gd name="connsiteY2" fmla="*/ 203537 h 1218688"/>
                    <a:gd name="connsiteX3" fmla="*/ 845737 w 1235525"/>
                    <a:gd name="connsiteY3" fmla="*/ 27806 h 1218688"/>
                    <a:gd name="connsiteX4" fmla="*/ 661506 w 1235525"/>
                    <a:gd name="connsiteY4" fmla="*/ 58488 h 1218688"/>
                    <a:gd name="connsiteX5" fmla="*/ 670016 w 1235525"/>
                    <a:gd name="connsiteY5" fmla="*/ 228881 h 1218688"/>
                    <a:gd name="connsiteX6" fmla="*/ 652070 w 1235525"/>
                    <a:gd name="connsiteY6" fmla="*/ 405446 h 1218688"/>
                    <a:gd name="connsiteX7" fmla="*/ 664687 w 1235525"/>
                    <a:gd name="connsiteY7" fmla="*/ 231902 h 1218688"/>
                    <a:gd name="connsiteX8" fmla="*/ 312889 w 1235525"/>
                    <a:gd name="connsiteY8" fmla="*/ 21239 h 1218688"/>
                    <a:gd name="connsiteX9" fmla="*/ 176677 w 1235525"/>
                    <a:gd name="connsiteY9" fmla="*/ 126429 h 1218688"/>
                    <a:gd name="connsiteX10" fmla="*/ 400324 w 1235525"/>
                    <a:gd name="connsiteY10" fmla="*/ 313946 h 1218688"/>
                    <a:gd name="connsiteX11" fmla="*/ 389673 w 1235525"/>
                    <a:gd name="connsiteY11" fmla="*/ 340567 h 1218688"/>
                    <a:gd name="connsiteX12" fmla="*/ 83438 w 1235525"/>
                    <a:gd name="connsiteY12" fmla="*/ 285604 h 1218688"/>
                    <a:gd name="connsiteX13" fmla="*/ 14686 w 1235525"/>
                    <a:gd name="connsiteY13" fmla="*/ 400947 h 1218688"/>
                    <a:gd name="connsiteX14" fmla="*/ 255604 w 1235525"/>
                    <a:gd name="connsiteY14" fmla="*/ 530121 h 1218688"/>
                    <a:gd name="connsiteX15" fmla="*/ 254890 w 1235525"/>
                    <a:gd name="connsiteY15" fmla="*/ 548981 h 1218688"/>
                    <a:gd name="connsiteX16" fmla="*/ 50805 w 1235525"/>
                    <a:gd name="connsiteY16" fmla="*/ 546249 h 1218688"/>
                    <a:gd name="connsiteX17" fmla="*/ 55551 w 1235525"/>
                    <a:gd name="connsiteY17" fmla="*/ 718874 h 1218688"/>
                    <a:gd name="connsiteX18" fmla="*/ 281863 w 1235525"/>
                    <a:gd name="connsiteY18" fmla="*/ 746443 h 1218688"/>
                    <a:gd name="connsiteX19" fmla="*/ 468832 w 1235525"/>
                    <a:gd name="connsiteY19" fmla="*/ 783181 h 1218688"/>
                    <a:gd name="connsiteX20" fmla="*/ 707792 w 1235525"/>
                    <a:gd name="connsiteY20" fmla="*/ 884253 h 1218688"/>
                    <a:gd name="connsiteX21" fmla="*/ 942388 w 1235525"/>
                    <a:gd name="connsiteY21" fmla="*/ 643991 h 1218688"/>
                    <a:gd name="connsiteX22" fmla="*/ 714758 w 1235525"/>
                    <a:gd name="connsiteY22" fmla="*/ 886840 h 1218688"/>
                    <a:gd name="connsiteX23" fmla="*/ 1151648 w 1235525"/>
                    <a:gd name="connsiteY23" fmla="*/ 1218169 h 1218688"/>
                    <a:gd name="connsiteX24" fmla="*/ 1219703 w 1235525"/>
                    <a:gd name="connsiteY24" fmla="*/ 948768 h 1218688"/>
                    <a:gd name="connsiteX0" fmla="*/ 1219703 w 1219703"/>
                    <a:gd name="connsiteY0" fmla="*/ 948768 h 980041"/>
                    <a:gd name="connsiteX1" fmla="*/ 953197 w 1219703"/>
                    <a:gd name="connsiteY1" fmla="*/ 411277 h 980041"/>
                    <a:gd name="connsiteX2" fmla="*/ 853715 w 1219703"/>
                    <a:gd name="connsiteY2" fmla="*/ 203537 h 980041"/>
                    <a:gd name="connsiteX3" fmla="*/ 845737 w 1219703"/>
                    <a:gd name="connsiteY3" fmla="*/ 27806 h 980041"/>
                    <a:gd name="connsiteX4" fmla="*/ 661506 w 1219703"/>
                    <a:gd name="connsiteY4" fmla="*/ 58488 h 980041"/>
                    <a:gd name="connsiteX5" fmla="*/ 670016 w 1219703"/>
                    <a:gd name="connsiteY5" fmla="*/ 228881 h 980041"/>
                    <a:gd name="connsiteX6" fmla="*/ 652070 w 1219703"/>
                    <a:gd name="connsiteY6" fmla="*/ 405446 h 980041"/>
                    <a:gd name="connsiteX7" fmla="*/ 664687 w 1219703"/>
                    <a:gd name="connsiteY7" fmla="*/ 231902 h 980041"/>
                    <a:gd name="connsiteX8" fmla="*/ 312889 w 1219703"/>
                    <a:gd name="connsiteY8" fmla="*/ 21239 h 980041"/>
                    <a:gd name="connsiteX9" fmla="*/ 176677 w 1219703"/>
                    <a:gd name="connsiteY9" fmla="*/ 126429 h 980041"/>
                    <a:gd name="connsiteX10" fmla="*/ 400324 w 1219703"/>
                    <a:gd name="connsiteY10" fmla="*/ 313946 h 980041"/>
                    <a:gd name="connsiteX11" fmla="*/ 389673 w 1219703"/>
                    <a:gd name="connsiteY11" fmla="*/ 340567 h 980041"/>
                    <a:gd name="connsiteX12" fmla="*/ 83438 w 1219703"/>
                    <a:gd name="connsiteY12" fmla="*/ 285604 h 980041"/>
                    <a:gd name="connsiteX13" fmla="*/ 14686 w 1219703"/>
                    <a:gd name="connsiteY13" fmla="*/ 400947 h 980041"/>
                    <a:gd name="connsiteX14" fmla="*/ 255604 w 1219703"/>
                    <a:gd name="connsiteY14" fmla="*/ 530121 h 980041"/>
                    <a:gd name="connsiteX15" fmla="*/ 254890 w 1219703"/>
                    <a:gd name="connsiteY15" fmla="*/ 548981 h 980041"/>
                    <a:gd name="connsiteX16" fmla="*/ 50805 w 1219703"/>
                    <a:gd name="connsiteY16" fmla="*/ 546249 h 980041"/>
                    <a:gd name="connsiteX17" fmla="*/ 55551 w 1219703"/>
                    <a:gd name="connsiteY17" fmla="*/ 718874 h 980041"/>
                    <a:gd name="connsiteX18" fmla="*/ 281863 w 1219703"/>
                    <a:gd name="connsiteY18" fmla="*/ 746443 h 980041"/>
                    <a:gd name="connsiteX19" fmla="*/ 468832 w 1219703"/>
                    <a:gd name="connsiteY19" fmla="*/ 783181 h 980041"/>
                    <a:gd name="connsiteX20" fmla="*/ 707792 w 1219703"/>
                    <a:gd name="connsiteY20" fmla="*/ 884253 h 980041"/>
                    <a:gd name="connsiteX21" fmla="*/ 942388 w 1219703"/>
                    <a:gd name="connsiteY21" fmla="*/ 643991 h 980041"/>
                    <a:gd name="connsiteX22" fmla="*/ 714758 w 1219703"/>
                    <a:gd name="connsiteY22" fmla="*/ 886840 h 980041"/>
                    <a:gd name="connsiteX23" fmla="*/ 1219703 w 1219703"/>
                    <a:gd name="connsiteY23" fmla="*/ 948768 h 980041"/>
                    <a:gd name="connsiteX0" fmla="*/ 714758 w 953197"/>
                    <a:gd name="connsiteY0" fmla="*/ 886840 h 886840"/>
                    <a:gd name="connsiteX1" fmla="*/ 953197 w 953197"/>
                    <a:gd name="connsiteY1" fmla="*/ 411277 h 886840"/>
                    <a:gd name="connsiteX2" fmla="*/ 853715 w 953197"/>
                    <a:gd name="connsiteY2" fmla="*/ 203537 h 886840"/>
                    <a:gd name="connsiteX3" fmla="*/ 845737 w 953197"/>
                    <a:gd name="connsiteY3" fmla="*/ 27806 h 886840"/>
                    <a:gd name="connsiteX4" fmla="*/ 661506 w 953197"/>
                    <a:gd name="connsiteY4" fmla="*/ 58488 h 886840"/>
                    <a:gd name="connsiteX5" fmla="*/ 670016 w 953197"/>
                    <a:gd name="connsiteY5" fmla="*/ 228881 h 886840"/>
                    <a:gd name="connsiteX6" fmla="*/ 652070 w 953197"/>
                    <a:gd name="connsiteY6" fmla="*/ 405446 h 886840"/>
                    <a:gd name="connsiteX7" fmla="*/ 664687 w 953197"/>
                    <a:gd name="connsiteY7" fmla="*/ 231902 h 886840"/>
                    <a:gd name="connsiteX8" fmla="*/ 312889 w 953197"/>
                    <a:gd name="connsiteY8" fmla="*/ 21239 h 886840"/>
                    <a:gd name="connsiteX9" fmla="*/ 176677 w 953197"/>
                    <a:gd name="connsiteY9" fmla="*/ 126429 h 886840"/>
                    <a:gd name="connsiteX10" fmla="*/ 400324 w 953197"/>
                    <a:gd name="connsiteY10" fmla="*/ 313946 h 886840"/>
                    <a:gd name="connsiteX11" fmla="*/ 389673 w 953197"/>
                    <a:gd name="connsiteY11" fmla="*/ 340567 h 886840"/>
                    <a:gd name="connsiteX12" fmla="*/ 83438 w 953197"/>
                    <a:gd name="connsiteY12" fmla="*/ 285604 h 886840"/>
                    <a:gd name="connsiteX13" fmla="*/ 14686 w 953197"/>
                    <a:gd name="connsiteY13" fmla="*/ 400947 h 886840"/>
                    <a:gd name="connsiteX14" fmla="*/ 255604 w 953197"/>
                    <a:gd name="connsiteY14" fmla="*/ 530121 h 886840"/>
                    <a:gd name="connsiteX15" fmla="*/ 254890 w 953197"/>
                    <a:gd name="connsiteY15" fmla="*/ 548981 h 886840"/>
                    <a:gd name="connsiteX16" fmla="*/ 50805 w 953197"/>
                    <a:gd name="connsiteY16" fmla="*/ 546249 h 886840"/>
                    <a:gd name="connsiteX17" fmla="*/ 55551 w 953197"/>
                    <a:gd name="connsiteY17" fmla="*/ 718874 h 886840"/>
                    <a:gd name="connsiteX18" fmla="*/ 281863 w 953197"/>
                    <a:gd name="connsiteY18" fmla="*/ 746443 h 886840"/>
                    <a:gd name="connsiteX19" fmla="*/ 468832 w 953197"/>
                    <a:gd name="connsiteY19" fmla="*/ 783181 h 886840"/>
                    <a:gd name="connsiteX20" fmla="*/ 707792 w 953197"/>
                    <a:gd name="connsiteY20" fmla="*/ 884253 h 886840"/>
                    <a:gd name="connsiteX21" fmla="*/ 942388 w 953197"/>
                    <a:gd name="connsiteY21" fmla="*/ 643991 h 886840"/>
                    <a:gd name="connsiteX22" fmla="*/ 714758 w 953197"/>
                    <a:gd name="connsiteY22" fmla="*/ 886840 h 886840"/>
                    <a:gd name="connsiteX0" fmla="*/ 714758 w 953197"/>
                    <a:gd name="connsiteY0" fmla="*/ 886840 h 925248"/>
                    <a:gd name="connsiteX1" fmla="*/ 953197 w 953197"/>
                    <a:gd name="connsiteY1" fmla="*/ 411277 h 925248"/>
                    <a:gd name="connsiteX2" fmla="*/ 853715 w 953197"/>
                    <a:gd name="connsiteY2" fmla="*/ 203537 h 925248"/>
                    <a:gd name="connsiteX3" fmla="*/ 845737 w 953197"/>
                    <a:gd name="connsiteY3" fmla="*/ 27806 h 925248"/>
                    <a:gd name="connsiteX4" fmla="*/ 661506 w 953197"/>
                    <a:gd name="connsiteY4" fmla="*/ 58488 h 925248"/>
                    <a:gd name="connsiteX5" fmla="*/ 670016 w 953197"/>
                    <a:gd name="connsiteY5" fmla="*/ 228881 h 925248"/>
                    <a:gd name="connsiteX6" fmla="*/ 652070 w 953197"/>
                    <a:gd name="connsiteY6" fmla="*/ 405446 h 925248"/>
                    <a:gd name="connsiteX7" fmla="*/ 664687 w 953197"/>
                    <a:gd name="connsiteY7" fmla="*/ 231902 h 925248"/>
                    <a:gd name="connsiteX8" fmla="*/ 312889 w 953197"/>
                    <a:gd name="connsiteY8" fmla="*/ 21239 h 925248"/>
                    <a:gd name="connsiteX9" fmla="*/ 176677 w 953197"/>
                    <a:gd name="connsiteY9" fmla="*/ 126429 h 925248"/>
                    <a:gd name="connsiteX10" fmla="*/ 400324 w 953197"/>
                    <a:gd name="connsiteY10" fmla="*/ 313946 h 925248"/>
                    <a:gd name="connsiteX11" fmla="*/ 389673 w 953197"/>
                    <a:gd name="connsiteY11" fmla="*/ 340567 h 925248"/>
                    <a:gd name="connsiteX12" fmla="*/ 83438 w 953197"/>
                    <a:gd name="connsiteY12" fmla="*/ 285604 h 925248"/>
                    <a:gd name="connsiteX13" fmla="*/ 14686 w 953197"/>
                    <a:gd name="connsiteY13" fmla="*/ 400947 h 925248"/>
                    <a:gd name="connsiteX14" fmla="*/ 255604 w 953197"/>
                    <a:gd name="connsiteY14" fmla="*/ 530121 h 925248"/>
                    <a:gd name="connsiteX15" fmla="*/ 254890 w 953197"/>
                    <a:gd name="connsiteY15" fmla="*/ 548981 h 925248"/>
                    <a:gd name="connsiteX16" fmla="*/ 50805 w 953197"/>
                    <a:gd name="connsiteY16" fmla="*/ 546249 h 925248"/>
                    <a:gd name="connsiteX17" fmla="*/ 55551 w 953197"/>
                    <a:gd name="connsiteY17" fmla="*/ 718874 h 925248"/>
                    <a:gd name="connsiteX18" fmla="*/ 281863 w 953197"/>
                    <a:gd name="connsiteY18" fmla="*/ 746443 h 925248"/>
                    <a:gd name="connsiteX19" fmla="*/ 468832 w 953197"/>
                    <a:gd name="connsiteY19" fmla="*/ 783181 h 925248"/>
                    <a:gd name="connsiteX20" fmla="*/ 707792 w 953197"/>
                    <a:gd name="connsiteY20" fmla="*/ 884253 h 925248"/>
                    <a:gd name="connsiteX21" fmla="*/ 714758 w 953197"/>
                    <a:gd name="connsiteY21" fmla="*/ 886840 h 925248"/>
                    <a:gd name="connsiteX0" fmla="*/ 714758 w 953197"/>
                    <a:gd name="connsiteY0" fmla="*/ 871226 h 909634"/>
                    <a:gd name="connsiteX1" fmla="*/ 953197 w 953197"/>
                    <a:gd name="connsiteY1" fmla="*/ 395663 h 909634"/>
                    <a:gd name="connsiteX2" fmla="*/ 853715 w 953197"/>
                    <a:gd name="connsiteY2" fmla="*/ 187923 h 909634"/>
                    <a:gd name="connsiteX3" fmla="*/ 661506 w 953197"/>
                    <a:gd name="connsiteY3" fmla="*/ 42874 h 909634"/>
                    <a:gd name="connsiteX4" fmla="*/ 670016 w 953197"/>
                    <a:gd name="connsiteY4" fmla="*/ 213267 h 909634"/>
                    <a:gd name="connsiteX5" fmla="*/ 652070 w 953197"/>
                    <a:gd name="connsiteY5" fmla="*/ 389832 h 909634"/>
                    <a:gd name="connsiteX6" fmla="*/ 664687 w 953197"/>
                    <a:gd name="connsiteY6" fmla="*/ 216288 h 909634"/>
                    <a:gd name="connsiteX7" fmla="*/ 312889 w 953197"/>
                    <a:gd name="connsiteY7" fmla="*/ 5625 h 909634"/>
                    <a:gd name="connsiteX8" fmla="*/ 176677 w 953197"/>
                    <a:gd name="connsiteY8" fmla="*/ 110815 h 909634"/>
                    <a:gd name="connsiteX9" fmla="*/ 400324 w 953197"/>
                    <a:gd name="connsiteY9" fmla="*/ 298332 h 909634"/>
                    <a:gd name="connsiteX10" fmla="*/ 389673 w 953197"/>
                    <a:gd name="connsiteY10" fmla="*/ 324953 h 909634"/>
                    <a:gd name="connsiteX11" fmla="*/ 83438 w 953197"/>
                    <a:gd name="connsiteY11" fmla="*/ 269990 h 909634"/>
                    <a:gd name="connsiteX12" fmla="*/ 14686 w 953197"/>
                    <a:gd name="connsiteY12" fmla="*/ 385333 h 909634"/>
                    <a:gd name="connsiteX13" fmla="*/ 255604 w 953197"/>
                    <a:gd name="connsiteY13" fmla="*/ 514507 h 909634"/>
                    <a:gd name="connsiteX14" fmla="*/ 254890 w 953197"/>
                    <a:gd name="connsiteY14" fmla="*/ 533367 h 909634"/>
                    <a:gd name="connsiteX15" fmla="*/ 50805 w 953197"/>
                    <a:gd name="connsiteY15" fmla="*/ 530635 h 909634"/>
                    <a:gd name="connsiteX16" fmla="*/ 55551 w 953197"/>
                    <a:gd name="connsiteY16" fmla="*/ 703260 h 909634"/>
                    <a:gd name="connsiteX17" fmla="*/ 281863 w 953197"/>
                    <a:gd name="connsiteY17" fmla="*/ 730829 h 909634"/>
                    <a:gd name="connsiteX18" fmla="*/ 468832 w 953197"/>
                    <a:gd name="connsiteY18" fmla="*/ 767567 h 909634"/>
                    <a:gd name="connsiteX19" fmla="*/ 707792 w 953197"/>
                    <a:gd name="connsiteY19" fmla="*/ 868639 h 909634"/>
                    <a:gd name="connsiteX20" fmla="*/ 714758 w 953197"/>
                    <a:gd name="connsiteY20" fmla="*/ 871226 h 909634"/>
                    <a:gd name="connsiteX0" fmla="*/ 714758 w 953197"/>
                    <a:gd name="connsiteY0" fmla="*/ 871226 h 909634"/>
                    <a:gd name="connsiteX1" fmla="*/ 953197 w 953197"/>
                    <a:gd name="connsiteY1" fmla="*/ 395663 h 909634"/>
                    <a:gd name="connsiteX2" fmla="*/ 853715 w 953197"/>
                    <a:gd name="connsiteY2" fmla="*/ 187923 h 909634"/>
                    <a:gd name="connsiteX3" fmla="*/ 670016 w 953197"/>
                    <a:gd name="connsiteY3" fmla="*/ 213267 h 909634"/>
                    <a:gd name="connsiteX4" fmla="*/ 652070 w 953197"/>
                    <a:gd name="connsiteY4" fmla="*/ 389832 h 909634"/>
                    <a:gd name="connsiteX5" fmla="*/ 664687 w 953197"/>
                    <a:gd name="connsiteY5" fmla="*/ 216288 h 909634"/>
                    <a:gd name="connsiteX6" fmla="*/ 312889 w 953197"/>
                    <a:gd name="connsiteY6" fmla="*/ 5625 h 909634"/>
                    <a:gd name="connsiteX7" fmla="*/ 176677 w 953197"/>
                    <a:gd name="connsiteY7" fmla="*/ 110815 h 909634"/>
                    <a:gd name="connsiteX8" fmla="*/ 400324 w 953197"/>
                    <a:gd name="connsiteY8" fmla="*/ 298332 h 909634"/>
                    <a:gd name="connsiteX9" fmla="*/ 389673 w 953197"/>
                    <a:gd name="connsiteY9" fmla="*/ 324953 h 909634"/>
                    <a:gd name="connsiteX10" fmla="*/ 83438 w 953197"/>
                    <a:gd name="connsiteY10" fmla="*/ 269990 h 909634"/>
                    <a:gd name="connsiteX11" fmla="*/ 14686 w 953197"/>
                    <a:gd name="connsiteY11" fmla="*/ 385333 h 909634"/>
                    <a:gd name="connsiteX12" fmla="*/ 255604 w 953197"/>
                    <a:gd name="connsiteY12" fmla="*/ 514507 h 909634"/>
                    <a:gd name="connsiteX13" fmla="*/ 254890 w 953197"/>
                    <a:gd name="connsiteY13" fmla="*/ 533367 h 909634"/>
                    <a:gd name="connsiteX14" fmla="*/ 50805 w 953197"/>
                    <a:gd name="connsiteY14" fmla="*/ 530635 h 909634"/>
                    <a:gd name="connsiteX15" fmla="*/ 55551 w 953197"/>
                    <a:gd name="connsiteY15" fmla="*/ 703260 h 909634"/>
                    <a:gd name="connsiteX16" fmla="*/ 281863 w 953197"/>
                    <a:gd name="connsiteY16" fmla="*/ 730829 h 909634"/>
                    <a:gd name="connsiteX17" fmla="*/ 468832 w 953197"/>
                    <a:gd name="connsiteY17" fmla="*/ 767567 h 909634"/>
                    <a:gd name="connsiteX18" fmla="*/ 707792 w 953197"/>
                    <a:gd name="connsiteY18" fmla="*/ 868639 h 909634"/>
                    <a:gd name="connsiteX19" fmla="*/ 714758 w 953197"/>
                    <a:gd name="connsiteY19"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400324 w 953197"/>
                    <a:gd name="connsiteY7" fmla="*/ 298332 h 909634"/>
                    <a:gd name="connsiteX8" fmla="*/ 389673 w 953197"/>
                    <a:gd name="connsiteY8" fmla="*/ 324953 h 909634"/>
                    <a:gd name="connsiteX9" fmla="*/ 83438 w 953197"/>
                    <a:gd name="connsiteY9" fmla="*/ 269990 h 909634"/>
                    <a:gd name="connsiteX10" fmla="*/ 14686 w 953197"/>
                    <a:gd name="connsiteY10" fmla="*/ 385333 h 909634"/>
                    <a:gd name="connsiteX11" fmla="*/ 255604 w 953197"/>
                    <a:gd name="connsiteY11" fmla="*/ 514507 h 909634"/>
                    <a:gd name="connsiteX12" fmla="*/ 254890 w 953197"/>
                    <a:gd name="connsiteY12" fmla="*/ 533367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400324 w 953197"/>
                    <a:gd name="connsiteY7" fmla="*/ 298332 h 909634"/>
                    <a:gd name="connsiteX8" fmla="*/ 205732 w 953197"/>
                    <a:gd name="connsiteY8" fmla="*/ 245291 h 909634"/>
                    <a:gd name="connsiteX9" fmla="*/ 83438 w 953197"/>
                    <a:gd name="connsiteY9" fmla="*/ 269990 h 909634"/>
                    <a:gd name="connsiteX10" fmla="*/ 14686 w 953197"/>
                    <a:gd name="connsiteY10" fmla="*/ 385333 h 909634"/>
                    <a:gd name="connsiteX11" fmla="*/ 255604 w 953197"/>
                    <a:gd name="connsiteY11" fmla="*/ 514507 h 909634"/>
                    <a:gd name="connsiteX12" fmla="*/ 254890 w 953197"/>
                    <a:gd name="connsiteY12" fmla="*/ 533367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400324 w 953197"/>
                    <a:gd name="connsiteY7" fmla="*/ 298332 h 909634"/>
                    <a:gd name="connsiteX8" fmla="*/ 205732 w 953197"/>
                    <a:gd name="connsiteY8" fmla="*/ 245291 h 909634"/>
                    <a:gd name="connsiteX9" fmla="*/ 83438 w 953197"/>
                    <a:gd name="connsiteY9" fmla="*/ 269990 h 909634"/>
                    <a:gd name="connsiteX10" fmla="*/ 14686 w 953197"/>
                    <a:gd name="connsiteY10" fmla="*/ 385333 h 909634"/>
                    <a:gd name="connsiteX11" fmla="*/ 255604 w 953197"/>
                    <a:gd name="connsiteY11" fmla="*/ 514507 h 909634"/>
                    <a:gd name="connsiteX12" fmla="*/ 254890 w 953197"/>
                    <a:gd name="connsiteY12" fmla="*/ 533367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267987 w 953197"/>
                    <a:gd name="connsiteY7" fmla="*/ 251121 h 909634"/>
                    <a:gd name="connsiteX8" fmla="*/ 205732 w 953197"/>
                    <a:gd name="connsiteY8" fmla="*/ 245291 h 909634"/>
                    <a:gd name="connsiteX9" fmla="*/ 83438 w 953197"/>
                    <a:gd name="connsiteY9" fmla="*/ 269990 h 909634"/>
                    <a:gd name="connsiteX10" fmla="*/ 14686 w 953197"/>
                    <a:gd name="connsiteY10" fmla="*/ 385333 h 909634"/>
                    <a:gd name="connsiteX11" fmla="*/ 255604 w 953197"/>
                    <a:gd name="connsiteY11" fmla="*/ 514507 h 909634"/>
                    <a:gd name="connsiteX12" fmla="*/ 254890 w 953197"/>
                    <a:gd name="connsiteY12" fmla="*/ 533367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267987 w 953197"/>
                    <a:gd name="connsiteY7" fmla="*/ 251121 h 909634"/>
                    <a:gd name="connsiteX8" fmla="*/ 205732 w 953197"/>
                    <a:gd name="connsiteY8" fmla="*/ 245291 h 909634"/>
                    <a:gd name="connsiteX9" fmla="*/ 83438 w 953197"/>
                    <a:gd name="connsiteY9" fmla="*/ 269990 h 909634"/>
                    <a:gd name="connsiteX10" fmla="*/ 14686 w 953197"/>
                    <a:gd name="connsiteY10" fmla="*/ 385333 h 909634"/>
                    <a:gd name="connsiteX11" fmla="*/ 255604 w 953197"/>
                    <a:gd name="connsiteY11" fmla="*/ 514507 h 909634"/>
                    <a:gd name="connsiteX12" fmla="*/ 97483 w 953197"/>
                    <a:gd name="connsiteY12" fmla="*/ 497395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267987 w 953197"/>
                    <a:gd name="connsiteY7" fmla="*/ 251121 h 909634"/>
                    <a:gd name="connsiteX8" fmla="*/ 205732 w 953197"/>
                    <a:gd name="connsiteY8" fmla="*/ 245291 h 909634"/>
                    <a:gd name="connsiteX9" fmla="*/ 83438 w 953197"/>
                    <a:gd name="connsiteY9" fmla="*/ 269990 h 909634"/>
                    <a:gd name="connsiteX10" fmla="*/ 14686 w 953197"/>
                    <a:gd name="connsiteY10" fmla="*/ 385333 h 909634"/>
                    <a:gd name="connsiteX11" fmla="*/ 102253 w 953197"/>
                    <a:gd name="connsiteY11" fmla="*/ 472084 h 909634"/>
                    <a:gd name="connsiteX12" fmla="*/ 97483 w 953197"/>
                    <a:gd name="connsiteY12" fmla="*/ 497395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65634 h 904042"/>
                    <a:gd name="connsiteX1" fmla="*/ 953197 w 953197"/>
                    <a:gd name="connsiteY1" fmla="*/ 390071 h 904042"/>
                    <a:gd name="connsiteX2" fmla="*/ 670016 w 953197"/>
                    <a:gd name="connsiteY2" fmla="*/ 207675 h 904042"/>
                    <a:gd name="connsiteX3" fmla="*/ 652070 w 953197"/>
                    <a:gd name="connsiteY3" fmla="*/ 384240 h 904042"/>
                    <a:gd name="connsiteX4" fmla="*/ 664687 w 953197"/>
                    <a:gd name="connsiteY4" fmla="*/ 210696 h 904042"/>
                    <a:gd name="connsiteX5" fmla="*/ 312889 w 953197"/>
                    <a:gd name="connsiteY5" fmla="*/ 33 h 904042"/>
                    <a:gd name="connsiteX6" fmla="*/ 147353 w 953197"/>
                    <a:gd name="connsiteY6" fmla="*/ 194800 h 904042"/>
                    <a:gd name="connsiteX7" fmla="*/ 267987 w 953197"/>
                    <a:gd name="connsiteY7" fmla="*/ 245529 h 904042"/>
                    <a:gd name="connsiteX8" fmla="*/ 205732 w 953197"/>
                    <a:gd name="connsiteY8" fmla="*/ 239699 h 904042"/>
                    <a:gd name="connsiteX9" fmla="*/ 83438 w 953197"/>
                    <a:gd name="connsiteY9" fmla="*/ 264398 h 904042"/>
                    <a:gd name="connsiteX10" fmla="*/ 14686 w 953197"/>
                    <a:gd name="connsiteY10" fmla="*/ 379741 h 904042"/>
                    <a:gd name="connsiteX11" fmla="*/ 102253 w 953197"/>
                    <a:gd name="connsiteY11" fmla="*/ 466492 h 904042"/>
                    <a:gd name="connsiteX12" fmla="*/ 97483 w 953197"/>
                    <a:gd name="connsiteY12" fmla="*/ 491803 h 904042"/>
                    <a:gd name="connsiteX13" fmla="*/ 50805 w 953197"/>
                    <a:gd name="connsiteY13" fmla="*/ 525043 h 904042"/>
                    <a:gd name="connsiteX14" fmla="*/ 55551 w 953197"/>
                    <a:gd name="connsiteY14" fmla="*/ 697668 h 904042"/>
                    <a:gd name="connsiteX15" fmla="*/ 281863 w 953197"/>
                    <a:gd name="connsiteY15" fmla="*/ 725237 h 904042"/>
                    <a:gd name="connsiteX16" fmla="*/ 468832 w 953197"/>
                    <a:gd name="connsiteY16" fmla="*/ 761975 h 904042"/>
                    <a:gd name="connsiteX17" fmla="*/ 707792 w 953197"/>
                    <a:gd name="connsiteY17" fmla="*/ 863047 h 904042"/>
                    <a:gd name="connsiteX18" fmla="*/ 714758 w 953197"/>
                    <a:gd name="connsiteY18" fmla="*/ 865634 h 904042"/>
                    <a:gd name="connsiteX0" fmla="*/ 714758 w 953197"/>
                    <a:gd name="connsiteY0" fmla="*/ 789185 h 827593"/>
                    <a:gd name="connsiteX1" fmla="*/ 953197 w 953197"/>
                    <a:gd name="connsiteY1" fmla="*/ 313622 h 827593"/>
                    <a:gd name="connsiteX2" fmla="*/ 670016 w 953197"/>
                    <a:gd name="connsiteY2" fmla="*/ 131226 h 827593"/>
                    <a:gd name="connsiteX3" fmla="*/ 652070 w 953197"/>
                    <a:gd name="connsiteY3" fmla="*/ 307791 h 827593"/>
                    <a:gd name="connsiteX4" fmla="*/ 664687 w 953197"/>
                    <a:gd name="connsiteY4" fmla="*/ 134247 h 827593"/>
                    <a:gd name="connsiteX5" fmla="*/ 219791 w 953197"/>
                    <a:gd name="connsiteY5" fmla="*/ 62 h 827593"/>
                    <a:gd name="connsiteX6" fmla="*/ 147353 w 953197"/>
                    <a:gd name="connsiteY6" fmla="*/ 118351 h 827593"/>
                    <a:gd name="connsiteX7" fmla="*/ 267987 w 953197"/>
                    <a:gd name="connsiteY7" fmla="*/ 169080 h 827593"/>
                    <a:gd name="connsiteX8" fmla="*/ 205732 w 953197"/>
                    <a:gd name="connsiteY8" fmla="*/ 163250 h 827593"/>
                    <a:gd name="connsiteX9" fmla="*/ 83438 w 953197"/>
                    <a:gd name="connsiteY9" fmla="*/ 187949 h 827593"/>
                    <a:gd name="connsiteX10" fmla="*/ 14686 w 953197"/>
                    <a:gd name="connsiteY10" fmla="*/ 303292 h 827593"/>
                    <a:gd name="connsiteX11" fmla="*/ 102253 w 953197"/>
                    <a:gd name="connsiteY11" fmla="*/ 390043 h 827593"/>
                    <a:gd name="connsiteX12" fmla="*/ 97483 w 953197"/>
                    <a:gd name="connsiteY12" fmla="*/ 415354 h 827593"/>
                    <a:gd name="connsiteX13" fmla="*/ 50805 w 953197"/>
                    <a:gd name="connsiteY13" fmla="*/ 448594 h 827593"/>
                    <a:gd name="connsiteX14" fmla="*/ 55551 w 953197"/>
                    <a:gd name="connsiteY14" fmla="*/ 621219 h 827593"/>
                    <a:gd name="connsiteX15" fmla="*/ 281863 w 953197"/>
                    <a:gd name="connsiteY15" fmla="*/ 648788 h 827593"/>
                    <a:gd name="connsiteX16" fmla="*/ 468832 w 953197"/>
                    <a:gd name="connsiteY16" fmla="*/ 685526 h 827593"/>
                    <a:gd name="connsiteX17" fmla="*/ 707792 w 953197"/>
                    <a:gd name="connsiteY17" fmla="*/ 786598 h 827593"/>
                    <a:gd name="connsiteX18" fmla="*/ 714758 w 953197"/>
                    <a:gd name="connsiteY18" fmla="*/ 789185 h 827593"/>
                    <a:gd name="connsiteX0" fmla="*/ 717108 w 955547"/>
                    <a:gd name="connsiteY0" fmla="*/ 789185 h 827593"/>
                    <a:gd name="connsiteX1" fmla="*/ 955547 w 955547"/>
                    <a:gd name="connsiteY1" fmla="*/ 313622 h 827593"/>
                    <a:gd name="connsiteX2" fmla="*/ 672366 w 955547"/>
                    <a:gd name="connsiteY2" fmla="*/ 131226 h 827593"/>
                    <a:gd name="connsiteX3" fmla="*/ 654420 w 955547"/>
                    <a:gd name="connsiteY3" fmla="*/ 307791 h 827593"/>
                    <a:gd name="connsiteX4" fmla="*/ 667037 w 955547"/>
                    <a:gd name="connsiteY4" fmla="*/ 134247 h 827593"/>
                    <a:gd name="connsiteX5" fmla="*/ 222141 w 955547"/>
                    <a:gd name="connsiteY5" fmla="*/ 62 h 827593"/>
                    <a:gd name="connsiteX6" fmla="*/ 149703 w 955547"/>
                    <a:gd name="connsiteY6" fmla="*/ 118351 h 827593"/>
                    <a:gd name="connsiteX7" fmla="*/ 270337 w 955547"/>
                    <a:gd name="connsiteY7" fmla="*/ 169080 h 827593"/>
                    <a:gd name="connsiteX8" fmla="*/ 208082 w 955547"/>
                    <a:gd name="connsiteY8" fmla="*/ 163250 h 827593"/>
                    <a:gd name="connsiteX9" fmla="*/ 85788 w 955547"/>
                    <a:gd name="connsiteY9" fmla="*/ 187949 h 827593"/>
                    <a:gd name="connsiteX10" fmla="*/ 17036 w 955547"/>
                    <a:gd name="connsiteY10" fmla="*/ 303292 h 827593"/>
                    <a:gd name="connsiteX11" fmla="*/ 104603 w 955547"/>
                    <a:gd name="connsiteY11" fmla="*/ 390043 h 827593"/>
                    <a:gd name="connsiteX12" fmla="*/ 99833 w 955547"/>
                    <a:gd name="connsiteY12" fmla="*/ 415354 h 827593"/>
                    <a:gd name="connsiteX13" fmla="*/ 53155 w 955547"/>
                    <a:gd name="connsiteY13" fmla="*/ 448594 h 827593"/>
                    <a:gd name="connsiteX14" fmla="*/ 53112 w 955547"/>
                    <a:gd name="connsiteY14" fmla="*/ 600205 h 827593"/>
                    <a:gd name="connsiteX15" fmla="*/ 284213 w 955547"/>
                    <a:gd name="connsiteY15" fmla="*/ 648788 h 827593"/>
                    <a:gd name="connsiteX16" fmla="*/ 471182 w 955547"/>
                    <a:gd name="connsiteY16" fmla="*/ 685526 h 827593"/>
                    <a:gd name="connsiteX17" fmla="*/ 710142 w 955547"/>
                    <a:gd name="connsiteY17" fmla="*/ 786598 h 827593"/>
                    <a:gd name="connsiteX18" fmla="*/ 717108 w 955547"/>
                    <a:gd name="connsiteY18" fmla="*/ 789185 h 827593"/>
                    <a:gd name="connsiteX0" fmla="*/ 717108 w 955547"/>
                    <a:gd name="connsiteY0" fmla="*/ 789185 h 827593"/>
                    <a:gd name="connsiteX1" fmla="*/ 955547 w 955547"/>
                    <a:gd name="connsiteY1" fmla="*/ 313622 h 827593"/>
                    <a:gd name="connsiteX2" fmla="*/ 672366 w 955547"/>
                    <a:gd name="connsiteY2" fmla="*/ 131226 h 827593"/>
                    <a:gd name="connsiteX3" fmla="*/ 654420 w 955547"/>
                    <a:gd name="connsiteY3" fmla="*/ 307791 h 827593"/>
                    <a:gd name="connsiteX4" fmla="*/ 667037 w 955547"/>
                    <a:gd name="connsiteY4" fmla="*/ 134247 h 827593"/>
                    <a:gd name="connsiteX5" fmla="*/ 222141 w 955547"/>
                    <a:gd name="connsiteY5" fmla="*/ 62 h 827593"/>
                    <a:gd name="connsiteX6" fmla="*/ 149703 w 955547"/>
                    <a:gd name="connsiteY6" fmla="*/ 118351 h 827593"/>
                    <a:gd name="connsiteX7" fmla="*/ 270337 w 955547"/>
                    <a:gd name="connsiteY7" fmla="*/ 169080 h 827593"/>
                    <a:gd name="connsiteX8" fmla="*/ 208082 w 955547"/>
                    <a:gd name="connsiteY8" fmla="*/ 163250 h 827593"/>
                    <a:gd name="connsiteX9" fmla="*/ 85788 w 955547"/>
                    <a:gd name="connsiteY9" fmla="*/ 187949 h 827593"/>
                    <a:gd name="connsiteX10" fmla="*/ 17036 w 955547"/>
                    <a:gd name="connsiteY10" fmla="*/ 303292 h 827593"/>
                    <a:gd name="connsiteX11" fmla="*/ 104603 w 955547"/>
                    <a:gd name="connsiteY11" fmla="*/ 390043 h 827593"/>
                    <a:gd name="connsiteX12" fmla="*/ 53155 w 955547"/>
                    <a:gd name="connsiteY12" fmla="*/ 448594 h 827593"/>
                    <a:gd name="connsiteX13" fmla="*/ 53112 w 955547"/>
                    <a:gd name="connsiteY13" fmla="*/ 600205 h 827593"/>
                    <a:gd name="connsiteX14" fmla="*/ 284213 w 955547"/>
                    <a:gd name="connsiteY14" fmla="*/ 648788 h 827593"/>
                    <a:gd name="connsiteX15" fmla="*/ 471182 w 955547"/>
                    <a:gd name="connsiteY15" fmla="*/ 685526 h 827593"/>
                    <a:gd name="connsiteX16" fmla="*/ 710142 w 955547"/>
                    <a:gd name="connsiteY16" fmla="*/ 786598 h 827593"/>
                    <a:gd name="connsiteX17" fmla="*/ 717108 w 955547"/>
                    <a:gd name="connsiteY17" fmla="*/ 789185 h 827593"/>
                    <a:gd name="connsiteX0" fmla="*/ 717108 w 955547"/>
                    <a:gd name="connsiteY0" fmla="*/ 789185 h 827593"/>
                    <a:gd name="connsiteX1" fmla="*/ 955547 w 955547"/>
                    <a:gd name="connsiteY1" fmla="*/ 313622 h 827593"/>
                    <a:gd name="connsiteX2" fmla="*/ 672366 w 955547"/>
                    <a:gd name="connsiteY2" fmla="*/ 131226 h 827593"/>
                    <a:gd name="connsiteX3" fmla="*/ 654420 w 955547"/>
                    <a:gd name="connsiteY3" fmla="*/ 307791 h 827593"/>
                    <a:gd name="connsiteX4" fmla="*/ 667037 w 955547"/>
                    <a:gd name="connsiteY4" fmla="*/ 134247 h 827593"/>
                    <a:gd name="connsiteX5" fmla="*/ 222141 w 955547"/>
                    <a:gd name="connsiteY5" fmla="*/ 62 h 827593"/>
                    <a:gd name="connsiteX6" fmla="*/ 149703 w 955547"/>
                    <a:gd name="connsiteY6" fmla="*/ 118351 h 827593"/>
                    <a:gd name="connsiteX7" fmla="*/ 270337 w 955547"/>
                    <a:gd name="connsiteY7" fmla="*/ 169080 h 827593"/>
                    <a:gd name="connsiteX8" fmla="*/ 208082 w 955547"/>
                    <a:gd name="connsiteY8" fmla="*/ 163250 h 827593"/>
                    <a:gd name="connsiteX9" fmla="*/ 85788 w 955547"/>
                    <a:gd name="connsiteY9" fmla="*/ 187949 h 827593"/>
                    <a:gd name="connsiteX10" fmla="*/ 17036 w 955547"/>
                    <a:gd name="connsiteY10" fmla="*/ 303292 h 827593"/>
                    <a:gd name="connsiteX11" fmla="*/ 104603 w 955547"/>
                    <a:gd name="connsiteY11" fmla="*/ 390043 h 827593"/>
                    <a:gd name="connsiteX12" fmla="*/ 53155 w 955547"/>
                    <a:gd name="connsiteY12" fmla="*/ 448594 h 827593"/>
                    <a:gd name="connsiteX13" fmla="*/ 53112 w 955547"/>
                    <a:gd name="connsiteY13" fmla="*/ 600205 h 827593"/>
                    <a:gd name="connsiteX14" fmla="*/ 284213 w 955547"/>
                    <a:gd name="connsiteY14" fmla="*/ 648788 h 827593"/>
                    <a:gd name="connsiteX15" fmla="*/ 471182 w 955547"/>
                    <a:gd name="connsiteY15" fmla="*/ 685526 h 827593"/>
                    <a:gd name="connsiteX16" fmla="*/ 710142 w 955547"/>
                    <a:gd name="connsiteY16" fmla="*/ 786598 h 827593"/>
                    <a:gd name="connsiteX17" fmla="*/ 717108 w 955547"/>
                    <a:gd name="connsiteY17" fmla="*/ 789185 h 827593"/>
                    <a:gd name="connsiteX0" fmla="*/ 717108 w 955547"/>
                    <a:gd name="connsiteY0" fmla="*/ 789185 h 827593"/>
                    <a:gd name="connsiteX1" fmla="*/ 955547 w 955547"/>
                    <a:gd name="connsiteY1" fmla="*/ 313622 h 827593"/>
                    <a:gd name="connsiteX2" fmla="*/ 672366 w 955547"/>
                    <a:gd name="connsiteY2" fmla="*/ 131226 h 827593"/>
                    <a:gd name="connsiteX3" fmla="*/ 654420 w 955547"/>
                    <a:gd name="connsiteY3" fmla="*/ 307791 h 827593"/>
                    <a:gd name="connsiteX4" fmla="*/ 667037 w 955547"/>
                    <a:gd name="connsiteY4" fmla="*/ 134247 h 827593"/>
                    <a:gd name="connsiteX5" fmla="*/ 222141 w 955547"/>
                    <a:gd name="connsiteY5" fmla="*/ 62 h 827593"/>
                    <a:gd name="connsiteX6" fmla="*/ 149703 w 955547"/>
                    <a:gd name="connsiteY6" fmla="*/ 118351 h 827593"/>
                    <a:gd name="connsiteX7" fmla="*/ 270337 w 955547"/>
                    <a:gd name="connsiteY7" fmla="*/ 169080 h 827593"/>
                    <a:gd name="connsiteX8" fmla="*/ 208082 w 955547"/>
                    <a:gd name="connsiteY8" fmla="*/ 163250 h 827593"/>
                    <a:gd name="connsiteX9" fmla="*/ 85788 w 955547"/>
                    <a:gd name="connsiteY9" fmla="*/ 187949 h 827593"/>
                    <a:gd name="connsiteX10" fmla="*/ 17036 w 955547"/>
                    <a:gd name="connsiteY10" fmla="*/ 303292 h 827593"/>
                    <a:gd name="connsiteX11" fmla="*/ 104603 w 955547"/>
                    <a:gd name="connsiteY11" fmla="*/ 390043 h 827593"/>
                    <a:gd name="connsiteX12" fmla="*/ 53155 w 955547"/>
                    <a:gd name="connsiteY12" fmla="*/ 448594 h 827593"/>
                    <a:gd name="connsiteX13" fmla="*/ 53112 w 955547"/>
                    <a:gd name="connsiteY13" fmla="*/ 600205 h 827593"/>
                    <a:gd name="connsiteX14" fmla="*/ 284213 w 955547"/>
                    <a:gd name="connsiteY14" fmla="*/ 648788 h 827593"/>
                    <a:gd name="connsiteX15" fmla="*/ 471182 w 955547"/>
                    <a:gd name="connsiteY15" fmla="*/ 685526 h 827593"/>
                    <a:gd name="connsiteX16" fmla="*/ 710142 w 955547"/>
                    <a:gd name="connsiteY16" fmla="*/ 786598 h 827593"/>
                    <a:gd name="connsiteX17" fmla="*/ 717108 w 955547"/>
                    <a:gd name="connsiteY17" fmla="*/ 789185 h 827593"/>
                    <a:gd name="connsiteX0" fmla="*/ 717108 w 955547"/>
                    <a:gd name="connsiteY0" fmla="*/ 789185 h 827593"/>
                    <a:gd name="connsiteX1" fmla="*/ 955547 w 955547"/>
                    <a:gd name="connsiteY1" fmla="*/ 313622 h 827593"/>
                    <a:gd name="connsiteX2" fmla="*/ 672366 w 955547"/>
                    <a:gd name="connsiteY2" fmla="*/ 131226 h 827593"/>
                    <a:gd name="connsiteX3" fmla="*/ 654420 w 955547"/>
                    <a:gd name="connsiteY3" fmla="*/ 307791 h 827593"/>
                    <a:gd name="connsiteX4" fmla="*/ 667037 w 955547"/>
                    <a:gd name="connsiteY4" fmla="*/ 134247 h 827593"/>
                    <a:gd name="connsiteX5" fmla="*/ 222141 w 955547"/>
                    <a:gd name="connsiteY5" fmla="*/ 62 h 827593"/>
                    <a:gd name="connsiteX6" fmla="*/ 149703 w 955547"/>
                    <a:gd name="connsiteY6" fmla="*/ 118351 h 827593"/>
                    <a:gd name="connsiteX7" fmla="*/ 270337 w 955547"/>
                    <a:gd name="connsiteY7" fmla="*/ 169080 h 827593"/>
                    <a:gd name="connsiteX8" fmla="*/ 85788 w 955547"/>
                    <a:gd name="connsiteY8" fmla="*/ 187949 h 827593"/>
                    <a:gd name="connsiteX9" fmla="*/ 17036 w 955547"/>
                    <a:gd name="connsiteY9" fmla="*/ 303292 h 827593"/>
                    <a:gd name="connsiteX10" fmla="*/ 104603 w 955547"/>
                    <a:gd name="connsiteY10" fmla="*/ 390043 h 827593"/>
                    <a:gd name="connsiteX11" fmla="*/ 53155 w 955547"/>
                    <a:gd name="connsiteY11" fmla="*/ 448594 h 827593"/>
                    <a:gd name="connsiteX12" fmla="*/ 53112 w 955547"/>
                    <a:gd name="connsiteY12" fmla="*/ 600205 h 827593"/>
                    <a:gd name="connsiteX13" fmla="*/ 284213 w 955547"/>
                    <a:gd name="connsiteY13" fmla="*/ 648788 h 827593"/>
                    <a:gd name="connsiteX14" fmla="*/ 471182 w 955547"/>
                    <a:gd name="connsiteY14" fmla="*/ 685526 h 827593"/>
                    <a:gd name="connsiteX15" fmla="*/ 710142 w 955547"/>
                    <a:gd name="connsiteY15" fmla="*/ 786598 h 827593"/>
                    <a:gd name="connsiteX16" fmla="*/ 717108 w 955547"/>
                    <a:gd name="connsiteY16" fmla="*/ 789185 h 827593"/>
                    <a:gd name="connsiteX0" fmla="*/ 717108 w 955547"/>
                    <a:gd name="connsiteY0" fmla="*/ 789220 h 827628"/>
                    <a:gd name="connsiteX1" fmla="*/ 955547 w 955547"/>
                    <a:gd name="connsiteY1" fmla="*/ 313657 h 827628"/>
                    <a:gd name="connsiteX2" fmla="*/ 672366 w 955547"/>
                    <a:gd name="connsiteY2" fmla="*/ 131261 h 827628"/>
                    <a:gd name="connsiteX3" fmla="*/ 654420 w 955547"/>
                    <a:gd name="connsiteY3" fmla="*/ 307826 h 827628"/>
                    <a:gd name="connsiteX4" fmla="*/ 667037 w 955547"/>
                    <a:gd name="connsiteY4" fmla="*/ 134282 h 827628"/>
                    <a:gd name="connsiteX5" fmla="*/ 222141 w 955547"/>
                    <a:gd name="connsiteY5" fmla="*/ 97 h 827628"/>
                    <a:gd name="connsiteX6" fmla="*/ 149703 w 955547"/>
                    <a:gd name="connsiteY6" fmla="*/ 118386 h 827628"/>
                    <a:gd name="connsiteX7" fmla="*/ 270337 w 955547"/>
                    <a:gd name="connsiteY7" fmla="*/ 169115 h 827628"/>
                    <a:gd name="connsiteX8" fmla="*/ 85788 w 955547"/>
                    <a:gd name="connsiteY8" fmla="*/ 187984 h 827628"/>
                    <a:gd name="connsiteX9" fmla="*/ 17036 w 955547"/>
                    <a:gd name="connsiteY9" fmla="*/ 303327 h 827628"/>
                    <a:gd name="connsiteX10" fmla="*/ 104603 w 955547"/>
                    <a:gd name="connsiteY10" fmla="*/ 390078 h 827628"/>
                    <a:gd name="connsiteX11" fmla="*/ 53155 w 955547"/>
                    <a:gd name="connsiteY11" fmla="*/ 448629 h 827628"/>
                    <a:gd name="connsiteX12" fmla="*/ 53112 w 955547"/>
                    <a:gd name="connsiteY12" fmla="*/ 600240 h 827628"/>
                    <a:gd name="connsiteX13" fmla="*/ 284213 w 955547"/>
                    <a:gd name="connsiteY13" fmla="*/ 648823 h 827628"/>
                    <a:gd name="connsiteX14" fmla="*/ 471182 w 955547"/>
                    <a:gd name="connsiteY14" fmla="*/ 685561 h 827628"/>
                    <a:gd name="connsiteX15" fmla="*/ 710142 w 955547"/>
                    <a:gd name="connsiteY15" fmla="*/ 786633 h 827628"/>
                    <a:gd name="connsiteX16" fmla="*/ 717108 w 955547"/>
                    <a:gd name="connsiteY16" fmla="*/ 789220 h 827628"/>
                    <a:gd name="connsiteX0" fmla="*/ 717108 w 955547"/>
                    <a:gd name="connsiteY0" fmla="*/ 789220 h 827628"/>
                    <a:gd name="connsiteX1" fmla="*/ 955547 w 955547"/>
                    <a:gd name="connsiteY1" fmla="*/ 313657 h 827628"/>
                    <a:gd name="connsiteX2" fmla="*/ 672366 w 955547"/>
                    <a:gd name="connsiteY2" fmla="*/ 131261 h 827628"/>
                    <a:gd name="connsiteX3" fmla="*/ 654420 w 955547"/>
                    <a:gd name="connsiteY3" fmla="*/ 307826 h 827628"/>
                    <a:gd name="connsiteX4" fmla="*/ 667037 w 955547"/>
                    <a:gd name="connsiteY4" fmla="*/ 134282 h 827628"/>
                    <a:gd name="connsiteX5" fmla="*/ 222141 w 955547"/>
                    <a:gd name="connsiteY5" fmla="*/ 97 h 827628"/>
                    <a:gd name="connsiteX6" fmla="*/ 149703 w 955547"/>
                    <a:gd name="connsiteY6" fmla="*/ 118386 h 827628"/>
                    <a:gd name="connsiteX7" fmla="*/ 270337 w 955547"/>
                    <a:gd name="connsiteY7" fmla="*/ 169115 h 827628"/>
                    <a:gd name="connsiteX8" fmla="*/ 85788 w 955547"/>
                    <a:gd name="connsiteY8" fmla="*/ 187984 h 827628"/>
                    <a:gd name="connsiteX9" fmla="*/ 17036 w 955547"/>
                    <a:gd name="connsiteY9" fmla="*/ 303327 h 827628"/>
                    <a:gd name="connsiteX10" fmla="*/ 104603 w 955547"/>
                    <a:gd name="connsiteY10" fmla="*/ 390078 h 827628"/>
                    <a:gd name="connsiteX11" fmla="*/ 53155 w 955547"/>
                    <a:gd name="connsiteY11" fmla="*/ 448629 h 827628"/>
                    <a:gd name="connsiteX12" fmla="*/ 53112 w 955547"/>
                    <a:gd name="connsiteY12" fmla="*/ 600240 h 827628"/>
                    <a:gd name="connsiteX13" fmla="*/ 284213 w 955547"/>
                    <a:gd name="connsiteY13" fmla="*/ 648823 h 827628"/>
                    <a:gd name="connsiteX14" fmla="*/ 471182 w 955547"/>
                    <a:gd name="connsiteY14" fmla="*/ 685561 h 827628"/>
                    <a:gd name="connsiteX15" fmla="*/ 710142 w 955547"/>
                    <a:gd name="connsiteY15" fmla="*/ 786633 h 827628"/>
                    <a:gd name="connsiteX16" fmla="*/ 717108 w 955547"/>
                    <a:gd name="connsiteY16" fmla="*/ 789220 h 827628"/>
                    <a:gd name="connsiteX0" fmla="*/ 714982 w 953421"/>
                    <a:gd name="connsiteY0" fmla="*/ 789220 h 827628"/>
                    <a:gd name="connsiteX1" fmla="*/ 953421 w 953421"/>
                    <a:gd name="connsiteY1" fmla="*/ 313657 h 827628"/>
                    <a:gd name="connsiteX2" fmla="*/ 670240 w 953421"/>
                    <a:gd name="connsiteY2" fmla="*/ 131261 h 827628"/>
                    <a:gd name="connsiteX3" fmla="*/ 652294 w 953421"/>
                    <a:gd name="connsiteY3" fmla="*/ 307826 h 827628"/>
                    <a:gd name="connsiteX4" fmla="*/ 664911 w 953421"/>
                    <a:gd name="connsiteY4" fmla="*/ 134282 h 827628"/>
                    <a:gd name="connsiteX5" fmla="*/ 220015 w 953421"/>
                    <a:gd name="connsiteY5" fmla="*/ 97 h 827628"/>
                    <a:gd name="connsiteX6" fmla="*/ 147577 w 953421"/>
                    <a:gd name="connsiteY6" fmla="*/ 118386 h 827628"/>
                    <a:gd name="connsiteX7" fmla="*/ 268211 w 953421"/>
                    <a:gd name="connsiteY7" fmla="*/ 169115 h 827628"/>
                    <a:gd name="connsiteX8" fmla="*/ 83662 w 953421"/>
                    <a:gd name="connsiteY8" fmla="*/ 187984 h 827628"/>
                    <a:gd name="connsiteX9" fmla="*/ 14910 w 953421"/>
                    <a:gd name="connsiteY9" fmla="*/ 303327 h 827628"/>
                    <a:gd name="connsiteX10" fmla="*/ 102477 w 953421"/>
                    <a:gd name="connsiteY10" fmla="*/ 390078 h 827628"/>
                    <a:gd name="connsiteX11" fmla="*/ 55413 w 953421"/>
                    <a:gd name="connsiteY11" fmla="*/ 414818 h 827628"/>
                    <a:gd name="connsiteX12" fmla="*/ 50986 w 953421"/>
                    <a:gd name="connsiteY12" fmla="*/ 600240 h 827628"/>
                    <a:gd name="connsiteX13" fmla="*/ 282087 w 953421"/>
                    <a:gd name="connsiteY13" fmla="*/ 648823 h 827628"/>
                    <a:gd name="connsiteX14" fmla="*/ 469056 w 953421"/>
                    <a:gd name="connsiteY14" fmla="*/ 685561 h 827628"/>
                    <a:gd name="connsiteX15" fmla="*/ 708016 w 953421"/>
                    <a:gd name="connsiteY15" fmla="*/ 786633 h 827628"/>
                    <a:gd name="connsiteX16" fmla="*/ 714982 w 953421"/>
                    <a:gd name="connsiteY16" fmla="*/ 789220 h 827628"/>
                    <a:gd name="connsiteX0" fmla="*/ 713193 w 951632"/>
                    <a:gd name="connsiteY0" fmla="*/ 789220 h 827628"/>
                    <a:gd name="connsiteX1" fmla="*/ 951632 w 951632"/>
                    <a:gd name="connsiteY1" fmla="*/ 313657 h 827628"/>
                    <a:gd name="connsiteX2" fmla="*/ 668451 w 951632"/>
                    <a:gd name="connsiteY2" fmla="*/ 131261 h 827628"/>
                    <a:gd name="connsiteX3" fmla="*/ 650505 w 951632"/>
                    <a:gd name="connsiteY3" fmla="*/ 307826 h 827628"/>
                    <a:gd name="connsiteX4" fmla="*/ 663122 w 951632"/>
                    <a:gd name="connsiteY4" fmla="*/ 134282 h 827628"/>
                    <a:gd name="connsiteX5" fmla="*/ 218226 w 951632"/>
                    <a:gd name="connsiteY5" fmla="*/ 97 h 827628"/>
                    <a:gd name="connsiteX6" fmla="*/ 145788 w 951632"/>
                    <a:gd name="connsiteY6" fmla="*/ 118386 h 827628"/>
                    <a:gd name="connsiteX7" fmla="*/ 266422 w 951632"/>
                    <a:gd name="connsiteY7" fmla="*/ 169115 h 827628"/>
                    <a:gd name="connsiteX8" fmla="*/ 81873 w 951632"/>
                    <a:gd name="connsiteY8" fmla="*/ 187984 h 827628"/>
                    <a:gd name="connsiteX9" fmla="*/ 13121 w 951632"/>
                    <a:gd name="connsiteY9" fmla="*/ 303327 h 827628"/>
                    <a:gd name="connsiteX10" fmla="*/ 100688 w 951632"/>
                    <a:gd name="connsiteY10" fmla="*/ 390078 h 827628"/>
                    <a:gd name="connsiteX11" fmla="*/ 53624 w 951632"/>
                    <a:gd name="connsiteY11" fmla="*/ 414818 h 827628"/>
                    <a:gd name="connsiteX12" fmla="*/ 72014 w 951632"/>
                    <a:gd name="connsiteY12" fmla="*/ 563954 h 827628"/>
                    <a:gd name="connsiteX13" fmla="*/ 280298 w 951632"/>
                    <a:gd name="connsiteY13" fmla="*/ 648823 h 827628"/>
                    <a:gd name="connsiteX14" fmla="*/ 467267 w 951632"/>
                    <a:gd name="connsiteY14" fmla="*/ 685561 h 827628"/>
                    <a:gd name="connsiteX15" fmla="*/ 706227 w 951632"/>
                    <a:gd name="connsiteY15" fmla="*/ 786633 h 827628"/>
                    <a:gd name="connsiteX16" fmla="*/ 713193 w 951632"/>
                    <a:gd name="connsiteY16" fmla="*/ 789220 h 827628"/>
                    <a:gd name="connsiteX0" fmla="*/ 713193 w 951632"/>
                    <a:gd name="connsiteY0" fmla="*/ 789220 h 827628"/>
                    <a:gd name="connsiteX1" fmla="*/ 951632 w 951632"/>
                    <a:gd name="connsiteY1" fmla="*/ 313657 h 827628"/>
                    <a:gd name="connsiteX2" fmla="*/ 668451 w 951632"/>
                    <a:gd name="connsiteY2" fmla="*/ 131261 h 827628"/>
                    <a:gd name="connsiteX3" fmla="*/ 650505 w 951632"/>
                    <a:gd name="connsiteY3" fmla="*/ 307826 h 827628"/>
                    <a:gd name="connsiteX4" fmla="*/ 663122 w 951632"/>
                    <a:gd name="connsiteY4" fmla="*/ 134282 h 827628"/>
                    <a:gd name="connsiteX5" fmla="*/ 218226 w 951632"/>
                    <a:gd name="connsiteY5" fmla="*/ 97 h 827628"/>
                    <a:gd name="connsiteX6" fmla="*/ 145788 w 951632"/>
                    <a:gd name="connsiteY6" fmla="*/ 118386 h 827628"/>
                    <a:gd name="connsiteX7" fmla="*/ 266422 w 951632"/>
                    <a:gd name="connsiteY7" fmla="*/ 169115 h 827628"/>
                    <a:gd name="connsiteX8" fmla="*/ 81873 w 951632"/>
                    <a:gd name="connsiteY8" fmla="*/ 187984 h 827628"/>
                    <a:gd name="connsiteX9" fmla="*/ 13121 w 951632"/>
                    <a:gd name="connsiteY9" fmla="*/ 303327 h 827628"/>
                    <a:gd name="connsiteX10" fmla="*/ 100688 w 951632"/>
                    <a:gd name="connsiteY10" fmla="*/ 390078 h 827628"/>
                    <a:gd name="connsiteX11" fmla="*/ 53624 w 951632"/>
                    <a:gd name="connsiteY11" fmla="*/ 414818 h 827628"/>
                    <a:gd name="connsiteX12" fmla="*/ 72014 w 951632"/>
                    <a:gd name="connsiteY12" fmla="*/ 563954 h 827628"/>
                    <a:gd name="connsiteX13" fmla="*/ 283185 w 951632"/>
                    <a:gd name="connsiteY13" fmla="*/ 608445 h 827628"/>
                    <a:gd name="connsiteX14" fmla="*/ 467267 w 951632"/>
                    <a:gd name="connsiteY14" fmla="*/ 685561 h 827628"/>
                    <a:gd name="connsiteX15" fmla="*/ 706227 w 951632"/>
                    <a:gd name="connsiteY15" fmla="*/ 786633 h 827628"/>
                    <a:gd name="connsiteX16" fmla="*/ 713193 w 951632"/>
                    <a:gd name="connsiteY16" fmla="*/ 789220 h 827628"/>
                    <a:gd name="connsiteX0" fmla="*/ 713193 w 951632"/>
                    <a:gd name="connsiteY0" fmla="*/ 789220 h 827628"/>
                    <a:gd name="connsiteX1" fmla="*/ 951632 w 951632"/>
                    <a:gd name="connsiteY1" fmla="*/ 313657 h 827628"/>
                    <a:gd name="connsiteX2" fmla="*/ 668451 w 951632"/>
                    <a:gd name="connsiteY2" fmla="*/ 131261 h 827628"/>
                    <a:gd name="connsiteX3" fmla="*/ 650505 w 951632"/>
                    <a:gd name="connsiteY3" fmla="*/ 307826 h 827628"/>
                    <a:gd name="connsiteX4" fmla="*/ 663122 w 951632"/>
                    <a:gd name="connsiteY4" fmla="*/ 134282 h 827628"/>
                    <a:gd name="connsiteX5" fmla="*/ 218226 w 951632"/>
                    <a:gd name="connsiteY5" fmla="*/ 97 h 827628"/>
                    <a:gd name="connsiteX6" fmla="*/ 145788 w 951632"/>
                    <a:gd name="connsiteY6" fmla="*/ 118386 h 827628"/>
                    <a:gd name="connsiteX7" fmla="*/ 266422 w 951632"/>
                    <a:gd name="connsiteY7" fmla="*/ 169115 h 827628"/>
                    <a:gd name="connsiteX8" fmla="*/ 81873 w 951632"/>
                    <a:gd name="connsiteY8" fmla="*/ 187984 h 827628"/>
                    <a:gd name="connsiteX9" fmla="*/ 13121 w 951632"/>
                    <a:gd name="connsiteY9" fmla="*/ 303327 h 827628"/>
                    <a:gd name="connsiteX10" fmla="*/ 100688 w 951632"/>
                    <a:gd name="connsiteY10" fmla="*/ 390078 h 827628"/>
                    <a:gd name="connsiteX11" fmla="*/ 53624 w 951632"/>
                    <a:gd name="connsiteY11" fmla="*/ 414818 h 827628"/>
                    <a:gd name="connsiteX12" fmla="*/ 72014 w 951632"/>
                    <a:gd name="connsiteY12" fmla="*/ 563954 h 827628"/>
                    <a:gd name="connsiteX13" fmla="*/ 283185 w 951632"/>
                    <a:gd name="connsiteY13" fmla="*/ 608445 h 827628"/>
                    <a:gd name="connsiteX14" fmla="*/ 467267 w 951632"/>
                    <a:gd name="connsiteY14" fmla="*/ 685561 h 827628"/>
                    <a:gd name="connsiteX15" fmla="*/ 706227 w 951632"/>
                    <a:gd name="connsiteY15" fmla="*/ 786633 h 827628"/>
                    <a:gd name="connsiteX16" fmla="*/ 713193 w 951632"/>
                    <a:gd name="connsiteY16" fmla="*/ 789220 h 827628"/>
                    <a:gd name="connsiteX0" fmla="*/ 713193 w 951632"/>
                    <a:gd name="connsiteY0" fmla="*/ 789220 h 827628"/>
                    <a:gd name="connsiteX1" fmla="*/ 951632 w 951632"/>
                    <a:gd name="connsiteY1" fmla="*/ 313657 h 827628"/>
                    <a:gd name="connsiteX2" fmla="*/ 668451 w 951632"/>
                    <a:gd name="connsiteY2" fmla="*/ 131261 h 827628"/>
                    <a:gd name="connsiteX3" fmla="*/ 650505 w 951632"/>
                    <a:gd name="connsiteY3" fmla="*/ 307826 h 827628"/>
                    <a:gd name="connsiteX4" fmla="*/ 663122 w 951632"/>
                    <a:gd name="connsiteY4" fmla="*/ 134282 h 827628"/>
                    <a:gd name="connsiteX5" fmla="*/ 218226 w 951632"/>
                    <a:gd name="connsiteY5" fmla="*/ 97 h 827628"/>
                    <a:gd name="connsiteX6" fmla="*/ 145788 w 951632"/>
                    <a:gd name="connsiteY6" fmla="*/ 118386 h 827628"/>
                    <a:gd name="connsiteX7" fmla="*/ 266422 w 951632"/>
                    <a:gd name="connsiteY7" fmla="*/ 169115 h 827628"/>
                    <a:gd name="connsiteX8" fmla="*/ 81873 w 951632"/>
                    <a:gd name="connsiteY8" fmla="*/ 187984 h 827628"/>
                    <a:gd name="connsiteX9" fmla="*/ 13121 w 951632"/>
                    <a:gd name="connsiteY9" fmla="*/ 303327 h 827628"/>
                    <a:gd name="connsiteX10" fmla="*/ 100688 w 951632"/>
                    <a:gd name="connsiteY10" fmla="*/ 390078 h 827628"/>
                    <a:gd name="connsiteX11" fmla="*/ 42216 w 951632"/>
                    <a:gd name="connsiteY11" fmla="*/ 432960 h 827628"/>
                    <a:gd name="connsiteX12" fmla="*/ 72014 w 951632"/>
                    <a:gd name="connsiteY12" fmla="*/ 563954 h 827628"/>
                    <a:gd name="connsiteX13" fmla="*/ 283185 w 951632"/>
                    <a:gd name="connsiteY13" fmla="*/ 608445 h 827628"/>
                    <a:gd name="connsiteX14" fmla="*/ 467267 w 951632"/>
                    <a:gd name="connsiteY14" fmla="*/ 685561 h 827628"/>
                    <a:gd name="connsiteX15" fmla="*/ 706227 w 951632"/>
                    <a:gd name="connsiteY15" fmla="*/ 786633 h 827628"/>
                    <a:gd name="connsiteX16" fmla="*/ 713193 w 951632"/>
                    <a:gd name="connsiteY16" fmla="*/ 789220 h 827628"/>
                    <a:gd name="connsiteX0" fmla="*/ 713193 w 951632"/>
                    <a:gd name="connsiteY0" fmla="*/ 789128 h 827536"/>
                    <a:gd name="connsiteX1" fmla="*/ 951632 w 951632"/>
                    <a:gd name="connsiteY1" fmla="*/ 313565 h 827536"/>
                    <a:gd name="connsiteX2" fmla="*/ 668451 w 951632"/>
                    <a:gd name="connsiteY2" fmla="*/ 131169 h 827536"/>
                    <a:gd name="connsiteX3" fmla="*/ 650505 w 951632"/>
                    <a:gd name="connsiteY3" fmla="*/ 307734 h 827536"/>
                    <a:gd name="connsiteX4" fmla="*/ 663122 w 951632"/>
                    <a:gd name="connsiteY4" fmla="*/ 134190 h 827536"/>
                    <a:gd name="connsiteX5" fmla="*/ 218226 w 951632"/>
                    <a:gd name="connsiteY5" fmla="*/ 5 h 827536"/>
                    <a:gd name="connsiteX6" fmla="*/ 127812 w 951632"/>
                    <a:gd name="connsiteY6" fmla="*/ 137933 h 827536"/>
                    <a:gd name="connsiteX7" fmla="*/ 266422 w 951632"/>
                    <a:gd name="connsiteY7" fmla="*/ 169023 h 827536"/>
                    <a:gd name="connsiteX8" fmla="*/ 81873 w 951632"/>
                    <a:gd name="connsiteY8" fmla="*/ 187892 h 827536"/>
                    <a:gd name="connsiteX9" fmla="*/ 13121 w 951632"/>
                    <a:gd name="connsiteY9" fmla="*/ 303235 h 827536"/>
                    <a:gd name="connsiteX10" fmla="*/ 100688 w 951632"/>
                    <a:gd name="connsiteY10" fmla="*/ 389986 h 827536"/>
                    <a:gd name="connsiteX11" fmla="*/ 42216 w 951632"/>
                    <a:gd name="connsiteY11" fmla="*/ 432868 h 827536"/>
                    <a:gd name="connsiteX12" fmla="*/ 72014 w 951632"/>
                    <a:gd name="connsiteY12" fmla="*/ 563862 h 827536"/>
                    <a:gd name="connsiteX13" fmla="*/ 283185 w 951632"/>
                    <a:gd name="connsiteY13" fmla="*/ 608353 h 827536"/>
                    <a:gd name="connsiteX14" fmla="*/ 467267 w 951632"/>
                    <a:gd name="connsiteY14" fmla="*/ 685469 h 827536"/>
                    <a:gd name="connsiteX15" fmla="*/ 706227 w 951632"/>
                    <a:gd name="connsiteY15" fmla="*/ 786541 h 827536"/>
                    <a:gd name="connsiteX16" fmla="*/ 713193 w 951632"/>
                    <a:gd name="connsiteY16" fmla="*/ 789128 h 827536"/>
                    <a:gd name="connsiteX0" fmla="*/ 713193 w 951632"/>
                    <a:gd name="connsiteY0" fmla="*/ 789128 h 827536"/>
                    <a:gd name="connsiteX1" fmla="*/ 951632 w 951632"/>
                    <a:gd name="connsiteY1" fmla="*/ 313565 h 827536"/>
                    <a:gd name="connsiteX2" fmla="*/ 668451 w 951632"/>
                    <a:gd name="connsiteY2" fmla="*/ 131169 h 827536"/>
                    <a:gd name="connsiteX3" fmla="*/ 650505 w 951632"/>
                    <a:gd name="connsiteY3" fmla="*/ 307734 h 827536"/>
                    <a:gd name="connsiteX4" fmla="*/ 663122 w 951632"/>
                    <a:gd name="connsiteY4" fmla="*/ 134190 h 827536"/>
                    <a:gd name="connsiteX5" fmla="*/ 218226 w 951632"/>
                    <a:gd name="connsiteY5" fmla="*/ 5 h 827536"/>
                    <a:gd name="connsiteX6" fmla="*/ 127812 w 951632"/>
                    <a:gd name="connsiteY6" fmla="*/ 137933 h 827536"/>
                    <a:gd name="connsiteX7" fmla="*/ 266422 w 951632"/>
                    <a:gd name="connsiteY7" fmla="*/ 169023 h 827536"/>
                    <a:gd name="connsiteX8" fmla="*/ 81873 w 951632"/>
                    <a:gd name="connsiteY8" fmla="*/ 187892 h 827536"/>
                    <a:gd name="connsiteX9" fmla="*/ 13121 w 951632"/>
                    <a:gd name="connsiteY9" fmla="*/ 303235 h 827536"/>
                    <a:gd name="connsiteX10" fmla="*/ 172860 w 951632"/>
                    <a:gd name="connsiteY10" fmla="*/ 395989 h 827536"/>
                    <a:gd name="connsiteX11" fmla="*/ 42216 w 951632"/>
                    <a:gd name="connsiteY11" fmla="*/ 432868 h 827536"/>
                    <a:gd name="connsiteX12" fmla="*/ 72014 w 951632"/>
                    <a:gd name="connsiteY12" fmla="*/ 563862 h 827536"/>
                    <a:gd name="connsiteX13" fmla="*/ 283185 w 951632"/>
                    <a:gd name="connsiteY13" fmla="*/ 608353 h 827536"/>
                    <a:gd name="connsiteX14" fmla="*/ 467267 w 951632"/>
                    <a:gd name="connsiteY14" fmla="*/ 685469 h 827536"/>
                    <a:gd name="connsiteX15" fmla="*/ 706227 w 951632"/>
                    <a:gd name="connsiteY15" fmla="*/ 786541 h 827536"/>
                    <a:gd name="connsiteX16" fmla="*/ 713193 w 951632"/>
                    <a:gd name="connsiteY16" fmla="*/ 789128 h 827536"/>
                    <a:gd name="connsiteX0" fmla="*/ 713193 w 718933"/>
                    <a:gd name="connsiteY0" fmla="*/ 789128 h 827536"/>
                    <a:gd name="connsiteX1" fmla="*/ 668451 w 718933"/>
                    <a:gd name="connsiteY1" fmla="*/ 131169 h 827536"/>
                    <a:gd name="connsiteX2" fmla="*/ 650505 w 718933"/>
                    <a:gd name="connsiteY2" fmla="*/ 307734 h 827536"/>
                    <a:gd name="connsiteX3" fmla="*/ 663122 w 718933"/>
                    <a:gd name="connsiteY3" fmla="*/ 134190 h 827536"/>
                    <a:gd name="connsiteX4" fmla="*/ 218226 w 718933"/>
                    <a:gd name="connsiteY4" fmla="*/ 5 h 827536"/>
                    <a:gd name="connsiteX5" fmla="*/ 127812 w 718933"/>
                    <a:gd name="connsiteY5" fmla="*/ 137933 h 827536"/>
                    <a:gd name="connsiteX6" fmla="*/ 266422 w 718933"/>
                    <a:gd name="connsiteY6" fmla="*/ 169023 h 827536"/>
                    <a:gd name="connsiteX7" fmla="*/ 81873 w 718933"/>
                    <a:gd name="connsiteY7" fmla="*/ 187892 h 827536"/>
                    <a:gd name="connsiteX8" fmla="*/ 13121 w 718933"/>
                    <a:gd name="connsiteY8" fmla="*/ 303235 h 827536"/>
                    <a:gd name="connsiteX9" fmla="*/ 172860 w 718933"/>
                    <a:gd name="connsiteY9" fmla="*/ 395989 h 827536"/>
                    <a:gd name="connsiteX10" fmla="*/ 42216 w 718933"/>
                    <a:gd name="connsiteY10" fmla="*/ 432868 h 827536"/>
                    <a:gd name="connsiteX11" fmla="*/ 72014 w 718933"/>
                    <a:gd name="connsiteY11" fmla="*/ 563862 h 827536"/>
                    <a:gd name="connsiteX12" fmla="*/ 283185 w 718933"/>
                    <a:gd name="connsiteY12" fmla="*/ 608353 h 827536"/>
                    <a:gd name="connsiteX13" fmla="*/ 467267 w 718933"/>
                    <a:gd name="connsiteY13" fmla="*/ 685469 h 827536"/>
                    <a:gd name="connsiteX14" fmla="*/ 706227 w 718933"/>
                    <a:gd name="connsiteY14" fmla="*/ 786541 h 827536"/>
                    <a:gd name="connsiteX15" fmla="*/ 713193 w 718933"/>
                    <a:gd name="connsiteY15" fmla="*/ 789128 h 827536"/>
                    <a:gd name="connsiteX0" fmla="*/ 713193 w 718933"/>
                    <a:gd name="connsiteY0" fmla="*/ 789128 h 827536"/>
                    <a:gd name="connsiteX1" fmla="*/ 668451 w 718933"/>
                    <a:gd name="connsiteY1" fmla="*/ 131169 h 827536"/>
                    <a:gd name="connsiteX2" fmla="*/ 650505 w 718933"/>
                    <a:gd name="connsiteY2" fmla="*/ 307734 h 827536"/>
                    <a:gd name="connsiteX3" fmla="*/ 663122 w 718933"/>
                    <a:gd name="connsiteY3" fmla="*/ 134190 h 827536"/>
                    <a:gd name="connsiteX4" fmla="*/ 218226 w 718933"/>
                    <a:gd name="connsiteY4" fmla="*/ 5 h 827536"/>
                    <a:gd name="connsiteX5" fmla="*/ 127812 w 718933"/>
                    <a:gd name="connsiteY5" fmla="*/ 137933 h 827536"/>
                    <a:gd name="connsiteX6" fmla="*/ 266422 w 718933"/>
                    <a:gd name="connsiteY6" fmla="*/ 169023 h 827536"/>
                    <a:gd name="connsiteX7" fmla="*/ 81873 w 718933"/>
                    <a:gd name="connsiteY7" fmla="*/ 187892 h 827536"/>
                    <a:gd name="connsiteX8" fmla="*/ 13121 w 718933"/>
                    <a:gd name="connsiteY8" fmla="*/ 303235 h 827536"/>
                    <a:gd name="connsiteX9" fmla="*/ 172860 w 718933"/>
                    <a:gd name="connsiteY9" fmla="*/ 395989 h 827536"/>
                    <a:gd name="connsiteX10" fmla="*/ 42216 w 718933"/>
                    <a:gd name="connsiteY10" fmla="*/ 432868 h 827536"/>
                    <a:gd name="connsiteX11" fmla="*/ 72014 w 718933"/>
                    <a:gd name="connsiteY11" fmla="*/ 563862 h 827536"/>
                    <a:gd name="connsiteX12" fmla="*/ 283185 w 718933"/>
                    <a:gd name="connsiteY12" fmla="*/ 608353 h 827536"/>
                    <a:gd name="connsiteX13" fmla="*/ 467267 w 718933"/>
                    <a:gd name="connsiteY13" fmla="*/ 685469 h 827536"/>
                    <a:gd name="connsiteX14" fmla="*/ 706227 w 718933"/>
                    <a:gd name="connsiteY14" fmla="*/ 786541 h 827536"/>
                    <a:gd name="connsiteX15" fmla="*/ 713193 w 718933"/>
                    <a:gd name="connsiteY15" fmla="*/ 789128 h 827536"/>
                    <a:gd name="connsiteX0" fmla="*/ 706227 w 716083"/>
                    <a:gd name="connsiteY0" fmla="*/ 786541 h 786541"/>
                    <a:gd name="connsiteX1" fmla="*/ 668451 w 716083"/>
                    <a:gd name="connsiteY1" fmla="*/ 131169 h 786541"/>
                    <a:gd name="connsiteX2" fmla="*/ 650505 w 716083"/>
                    <a:gd name="connsiteY2" fmla="*/ 307734 h 786541"/>
                    <a:gd name="connsiteX3" fmla="*/ 663122 w 716083"/>
                    <a:gd name="connsiteY3" fmla="*/ 134190 h 786541"/>
                    <a:gd name="connsiteX4" fmla="*/ 218226 w 716083"/>
                    <a:gd name="connsiteY4" fmla="*/ 5 h 786541"/>
                    <a:gd name="connsiteX5" fmla="*/ 127812 w 716083"/>
                    <a:gd name="connsiteY5" fmla="*/ 137933 h 786541"/>
                    <a:gd name="connsiteX6" fmla="*/ 266422 w 716083"/>
                    <a:gd name="connsiteY6" fmla="*/ 169023 h 786541"/>
                    <a:gd name="connsiteX7" fmla="*/ 81873 w 716083"/>
                    <a:gd name="connsiteY7" fmla="*/ 187892 h 786541"/>
                    <a:gd name="connsiteX8" fmla="*/ 13121 w 716083"/>
                    <a:gd name="connsiteY8" fmla="*/ 303235 h 786541"/>
                    <a:gd name="connsiteX9" fmla="*/ 172860 w 716083"/>
                    <a:gd name="connsiteY9" fmla="*/ 395989 h 786541"/>
                    <a:gd name="connsiteX10" fmla="*/ 42216 w 716083"/>
                    <a:gd name="connsiteY10" fmla="*/ 432868 h 786541"/>
                    <a:gd name="connsiteX11" fmla="*/ 72014 w 716083"/>
                    <a:gd name="connsiteY11" fmla="*/ 563862 h 786541"/>
                    <a:gd name="connsiteX12" fmla="*/ 283185 w 716083"/>
                    <a:gd name="connsiteY12" fmla="*/ 608353 h 786541"/>
                    <a:gd name="connsiteX13" fmla="*/ 467267 w 716083"/>
                    <a:gd name="connsiteY13" fmla="*/ 685469 h 786541"/>
                    <a:gd name="connsiteX14" fmla="*/ 706227 w 716083"/>
                    <a:gd name="connsiteY14" fmla="*/ 786541 h 786541"/>
                    <a:gd name="connsiteX0" fmla="*/ 467267 w 668451"/>
                    <a:gd name="connsiteY0" fmla="*/ 685469 h 685469"/>
                    <a:gd name="connsiteX1" fmla="*/ 668451 w 668451"/>
                    <a:gd name="connsiteY1" fmla="*/ 131169 h 685469"/>
                    <a:gd name="connsiteX2" fmla="*/ 650505 w 668451"/>
                    <a:gd name="connsiteY2" fmla="*/ 307734 h 685469"/>
                    <a:gd name="connsiteX3" fmla="*/ 663122 w 668451"/>
                    <a:gd name="connsiteY3" fmla="*/ 134190 h 685469"/>
                    <a:gd name="connsiteX4" fmla="*/ 218226 w 668451"/>
                    <a:gd name="connsiteY4" fmla="*/ 5 h 685469"/>
                    <a:gd name="connsiteX5" fmla="*/ 127812 w 668451"/>
                    <a:gd name="connsiteY5" fmla="*/ 137933 h 685469"/>
                    <a:gd name="connsiteX6" fmla="*/ 266422 w 668451"/>
                    <a:gd name="connsiteY6" fmla="*/ 169023 h 685469"/>
                    <a:gd name="connsiteX7" fmla="*/ 81873 w 668451"/>
                    <a:gd name="connsiteY7" fmla="*/ 187892 h 685469"/>
                    <a:gd name="connsiteX8" fmla="*/ 13121 w 668451"/>
                    <a:gd name="connsiteY8" fmla="*/ 303235 h 685469"/>
                    <a:gd name="connsiteX9" fmla="*/ 172860 w 668451"/>
                    <a:gd name="connsiteY9" fmla="*/ 395989 h 685469"/>
                    <a:gd name="connsiteX10" fmla="*/ 42216 w 668451"/>
                    <a:gd name="connsiteY10" fmla="*/ 432868 h 685469"/>
                    <a:gd name="connsiteX11" fmla="*/ 72014 w 668451"/>
                    <a:gd name="connsiteY11" fmla="*/ 563862 h 685469"/>
                    <a:gd name="connsiteX12" fmla="*/ 283185 w 668451"/>
                    <a:gd name="connsiteY12" fmla="*/ 608353 h 685469"/>
                    <a:gd name="connsiteX13" fmla="*/ 467267 w 668451"/>
                    <a:gd name="connsiteY13" fmla="*/ 685469 h 685469"/>
                    <a:gd name="connsiteX0" fmla="*/ 467267 w 707002"/>
                    <a:gd name="connsiteY0" fmla="*/ 685467 h 685467"/>
                    <a:gd name="connsiteX1" fmla="*/ 668451 w 707002"/>
                    <a:gd name="connsiteY1" fmla="*/ 131167 h 685467"/>
                    <a:gd name="connsiteX2" fmla="*/ 663122 w 707002"/>
                    <a:gd name="connsiteY2" fmla="*/ 134188 h 685467"/>
                    <a:gd name="connsiteX3" fmla="*/ 218226 w 707002"/>
                    <a:gd name="connsiteY3" fmla="*/ 3 h 685467"/>
                    <a:gd name="connsiteX4" fmla="*/ 127812 w 707002"/>
                    <a:gd name="connsiteY4" fmla="*/ 137931 h 685467"/>
                    <a:gd name="connsiteX5" fmla="*/ 266422 w 707002"/>
                    <a:gd name="connsiteY5" fmla="*/ 169021 h 685467"/>
                    <a:gd name="connsiteX6" fmla="*/ 81873 w 707002"/>
                    <a:gd name="connsiteY6" fmla="*/ 187890 h 685467"/>
                    <a:gd name="connsiteX7" fmla="*/ 13121 w 707002"/>
                    <a:gd name="connsiteY7" fmla="*/ 303233 h 685467"/>
                    <a:gd name="connsiteX8" fmla="*/ 172860 w 707002"/>
                    <a:gd name="connsiteY8" fmla="*/ 395987 h 685467"/>
                    <a:gd name="connsiteX9" fmla="*/ 42216 w 707002"/>
                    <a:gd name="connsiteY9" fmla="*/ 432866 h 685467"/>
                    <a:gd name="connsiteX10" fmla="*/ 72014 w 707002"/>
                    <a:gd name="connsiteY10" fmla="*/ 563860 h 685467"/>
                    <a:gd name="connsiteX11" fmla="*/ 283185 w 707002"/>
                    <a:gd name="connsiteY11" fmla="*/ 608351 h 685467"/>
                    <a:gd name="connsiteX12" fmla="*/ 467267 w 707002"/>
                    <a:gd name="connsiteY12" fmla="*/ 685467 h 685467"/>
                    <a:gd name="connsiteX0" fmla="*/ 467267 w 668451"/>
                    <a:gd name="connsiteY0" fmla="*/ 685511 h 685511"/>
                    <a:gd name="connsiteX1" fmla="*/ 668451 w 668451"/>
                    <a:gd name="connsiteY1" fmla="*/ 131211 h 685511"/>
                    <a:gd name="connsiteX2" fmla="*/ 218226 w 668451"/>
                    <a:gd name="connsiteY2" fmla="*/ 47 h 685511"/>
                    <a:gd name="connsiteX3" fmla="*/ 127812 w 668451"/>
                    <a:gd name="connsiteY3" fmla="*/ 137975 h 685511"/>
                    <a:gd name="connsiteX4" fmla="*/ 266422 w 668451"/>
                    <a:gd name="connsiteY4" fmla="*/ 169065 h 685511"/>
                    <a:gd name="connsiteX5" fmla="*/ 81873 w 668451"/>
                    <a:gd name="connsiteY5" fmla="*/ 187934 h 685511"/>
                    <a:gd name="connsiteX6" fmla="*/ 13121 w 668451"/>
                    <a:gd name="connsiteY6" fmla="*/ 303277 h 685511"/>
                    <a:gd name="connsiteX7" fmla="*/ 172860 w 668451"/>
                    <a:gd name="connsiteY7" fmla="*/ 396031 h 685511"/>
                    <a:gd name="connsiteX8" fmla="*/ 42216 w 668451"/>
                    <a:gd name="connsiteY8" fmla="*/ 432910 h 685511"/>
                    <a:gd name="connsiteX9" fmla="*/ 72014 w 668451"/>
                    <a:gd name="connsiteY9" fmla="*/ 563904 h 685511"/>
                    <a:gd name="connsiteX10" fmla="*/ 283185 w 668451"/>
                    <a:gd name="connsiteY10" fmla="*/ 608395 h 685511"/>
                    <a:gd name="connsiteX11" fmla="*/ 467267 w 668451"/>
                    <a:gd name="connsiteY11" fmla="*/ 685511 h 685511"/>
                    <a:gd name="connsiteX0" fmla="*/ 467267 w 593848"/>
                    <a:gd name="connsiteY0" fmla="*/ 685973 h 685973"/>
                    <a:gd name="connsiteX1" fmla="*/ 593848 w 593848"/>
                    <a:gd name="connsiteY1" fmla="*/ 183212 h 685973"/>
                    <a:gd name="connsiteX2" fmla="*/ 218226 w 593848"/>
                    <a:gd name="connsiteY2" fmla="*/ 509 h 685973"/>
                    <a:gd name="connsiteX3" fmla="*/ 127812 w 593848"/>
                    <a:gd name="connsiteY3" fmla="*/ 138437 h 685973"/>
                    <a:gd name="connsiteX4" fmla="*/ 266422 w 593848"/>
                    <a:gd name="connsiteY4" fmla="*/ 169527 h 685973"/>
                    <a:gd name="connsiteX5" fmla="*/ 81873 w 593848"/>
                    <a:gd name="connsiteY5" fmla="*/ 188396 h 685973"/>
                    <a:gd name="connsiteX6" fmla="*/ 13121 w 593848"/>
                    <a:gd name="connsiteY6" fmla="*/ 303739 h 685973"/>
                    <a:gd name="connsiteX7" fmla="*/ 172860 w 593848"/>
                    <a:gd name="connsiteY7" fmla="*/ 396493 h 685973"/>
                    <a:gd name="connsiteX8" fmla="*/ 42216 w 593848"/>
                    <a:gd name="connsiteY8" fmla="*/ 433372 h 685973"/>
                    <a:gd name="connsiteX9" fmla="*/ 72014 w 593848"/>
                    <a:gd name="connsiteY9" fmla="*/ 564366 h 685973"/>
                    <a:gd name="connsiteX10" fmla="*/ 283185 w 593848"/>
                    <a:gd name="connsiteY10" fmla="*/ 608857 h 685973"/>
                    <a:gd name="connsiteX11" fmla="*/ 467267 w 593848"/>
                    <a:gd name="connsiteY11" fmla="*/ 685973 h 685973"/>
                    <a:gd name="connsiteX0" fmla="*/ 357021 w 593848"/>
                    <a:gd name="connsiteY0" fmla="*/ 664467 h 664467"/>
                    <a:gd name="connsiteX1" fmla="*/ 593848 w 593848"/>
                    <a:gd name="connsiteY1" fmla="*/ 183212 h 664467"/>
                    <a:gd name="connsiteX2" fmla="*/ 218226 w 593848"/>
                    <a:gd name="connsiteY2" fmla="*/ 509 h 664467"/>
                    <a:gd name="connsiteX3" fmla="*/ 127812 w 593848"/>
                    <a:gd name="connsiteY3" fmla="*/ 138437 h 664467"/>
                    <a:gd name="connsiteX4" fmla="*/ 266422 w 593848"/>
                    <a:gd name="connsiteY4" fmla="*/ 169527 h 664467"/>
                    <a:gd name="connsiteX5" fmla="*/ 81873 w 593848"/>
                    <a:gd name="connsiteY5" fmla="*/ 188396 h 664467"/>
                    <a:gd name="connsiteX6" fmla="*/ 13121 w 593848"/>
                    <a:gd name="connsiteY6" fmla="*/ 303739 h 664467"/>
                    <a:gd name="connsiteX7" fmla="*/ 172860 w 593848"/>
                    <a:gd name="connsiteY7" fmla="*/ 396493 h 664467"/>
                    <a:gd name="connsiteX8" fmla="*/ 42216 w 593848"/>
                    <a:gd name="connsiteY8" fmla="*/ 433372 h 664467"/>
                    <a:gd name="connsiteX9" fmla="*/ 72014 w 593848"/>
                    <a:gd name="connsiteY9" fmla="*/ 564366 h 664467"/>
                    <a:gd name="connsiteX10" fmla="*/ 283185 w 593848"/>
                    <a:gd name="connsiteY10" fmla="*/ 608857 h 664467"/>
                    <a:gd name="connsiteX11" fmla="*/ 357021 w 593848"/>
                    <a:gd name="connsiteY11" fmla="*/ 664467 h 664467"/>
                    <a:gd name="connsiteX0" fmla="*/ 357021 w 557043"/>
                    <a:gd name="connsiteY0" fmla="*/ 664161 h 664161"/>
                    <a:gd name="connsiteX1" fmla="*/ 557043 w 557043"/>
                    <a:gd name="connsiteY1" fmla="*/ 165389 h 664161"/>
                    <a:gd name="connsiteX2" fmla="*/ 218226 w 557043"/>
                    <a:gd name="connsiteY2" fmla="*/ 203 h 664161"/>
                    <a:gd name="connsiteX3" fmla="*/ 127812 w 557043"/>
                    <a:gd name="connsiteY3" fmla="*/ 138131 h 664161"/>
                    <a:gd name="connsiteX4" fmla="*/ 266422 w 557043"/>
                    <a:gd name="connsiteY4" fmla="*/ 169221 h 664161"/>
                    <a:gd name="connsiteX5" fmla="*/ 81873 w 557043"/>
                    <a:gd name="connsiteY5" fmla="*/ 188090 h 664161"/>
                    <a:gd name="connsiteX6" fmla="*/ 13121 w 557043"/>
                    <a:gd name="connsiteY6" fmla="*/ 303433 h 664161"/>
                    <a:gd name="connsiteX7" fmla="*/ 172860 w 557043"/>
                    <a:gd name="connsiteY7" fmla="*/ 396187 h 664161"/>
                    <a:gd name="connsiteX8" fmla="*/ 42216 w 557043"/>
                    <a:gd name="connsiteY8" fmla="*/ 433066 h 664161"/>
                    <a:gd name="connsiteX9" fmla="*/ 72014 w 557043"/>
                    <a:gd name="connsiteY9" fmla="*/ 564060 h 664161"/>
                    <a:gd name="connsiteX10" fmla="*/ 283185 w 557043"/>
                    <a:gd name="connsiteY10" fmla="*/ 608551 h 664161"/>
                    <a:gd name="connsiteX11" fmla="*/ 357021 w 557043"/>
                    <a:gd name="connsiteY11" fmla="*/ 664161 h 664161"/>
                    <a:gd name="connsiteX0" fmla="*/ 357021 w 557491"/>
                    <a:gd name="connsiteY0" fmla="*/ 664161 h 664161"/>
                    <a:gd name="connsiteX1" fmla="*/ 557043 w 557491"/>
                    <a:gd name="connsiteY1" fmla="*/ 165389 h 664161"/>
                    <a:gd name="connsiteX2" fmla="*/ 218226 w 557491"/>
                    <a:gd name="connsiteY2" fmla="*/ 203 h 664161"/>
                    <a:gd name="connsiteX3" fmla="*/ 127812 w 557491"/>
                    <a:gd name="connsiteY3" fmla="*/ 138131 h 664161"/>
                    <a:gd name="connsiteX4" fmla="*/ 266422 w 557491"/>
                    <a:gd name="connsiteY4" fmla="*/ 169221 h 664161"/>
                    <a:gd name="connsiteX5" fmla="*/ 81873 w 557491"/>
                    <a:gd name="connsiteY5" fmla="*/ 188090 h 664161"/>
                    <a:gd name="connsiteX6" fmla="*/ 13121 w 557491"/>
                    <a:gd name="connsiteY6" fmla="*/ 303433 h 664161"/>
                    <a:gd name="connsiteX7" fmla="*/ 172860 w 557491"/>
                    <a:gd name="connsiteY7" fmla="*/ 396187 h 664161"/>
                    <a:gd name="connsiteX8" fmla="*/ 42216 w 557491"/>
                    <a:gd name="connsiteY8" fmla="*/ 433066 h 664161"/>
                    <a:gd name="connsiteX9" fmla="*/ 72014 w 557491"/>
                    <a:gd name="connsiteY9" fmla="*/ 564060 h 664161"/>
                    <a:gd name="connsiteX10" fmla="*/ 283185 w 557491"/>
                    <a:gd name="connsiteY10" fmla="*/ 608551 h 664161"/>
                    <a:gd name="connsiteX11" fmla="*/ 357021 w 557491"/>
                    <a:gd name="connsiteY11" fmla="*/ 664161 h 664161"/>
                    <a:gd name="connsiteX0" fmla="*/ 357021 w 557696"/>
                    <a:gd name="connsiteY0" fmla="*/ 664161 h 664161"/>
                    <a:gd name="connsiteX1" fmla="*/ 557043 w 557696"/>
                    <a:gd name="connsiteY1" fmla="*/ 165389 h 664161"/>
                    <a:gd name="connsiteX2" fmla="*/ 218226 w 557696"/>
                    <a:gd name="connsiteY2" fmla="*/ 203 h 664161"/>
                    <a:gd name="connsiteX3" fmla="*/ 127812 w 557696"/>
                    <a:gd name="connsiteY3" fmla="*/ 138131 h 664161"/>
                    <a:gd name="connsiteX4" fmla="*/ 266422 w 557696"/>
                    <a:gd name="connsiteY4" fmla="*/ 169221 h 664161"/>
                    <a:gd name="connsiteX5" fmla="*/ 81873 w 557696"/>
                    <a:gd name="connsiteY5" fmla="*/ 188090 h 664161"/>
                    <a:gd name="connsiteX6" fmla="*/ 13121 w 557696"/>
                    <a:gd name="connsiteY6" fmla="*/ 303433 h 664161"/>
                    <a:gd name="connsiteX7" fmla="*/ 172860 w 557696"/>
                    <a:gd name="connsiteY7" fmla="*/ 396187 h 664161"/>
                    <a:gd name="connsiteX8" fmla="*/ 42216 w 557696"/>
                    <a:gd name="connsiteY8" fmla="*/ 433066 h 664161"/>
                    <a:gd name="connsiteX9" fmla="*/ 72014 w 557696"/>
                    <a:gd name="connsiteY9" fmla="*/ 564060 h 664161"/>
                    <a:gd name="connsiteX10" fmla="*/ 283185 w 557696"/>
                    <a:gd name="connsiteY10" fmla="*/ 608551 h 664161"/>
                    <a:gd name="connsiteX11" fmla="*/ 357021 w 557696"/>
                    <a:gd name="connsiteY11" fmla="*/ 664161 h 664161"/>
                    <a:gd name="connsiteX0" fmla="*/ 357021 w 502346"/>
                    <a:gd name="connsiteY0" fmla="*/ 664221 h 664221"/>
                    <a:gd name="connsiteX1" fmla="*/ 500995 w 502346"/>
                    <a:gd name="connsiteY1" fmla="*/ 169586 h 664221"/>
                    <a:gd name="connsiteX2" fmla="*/ 218226 w 502346"/>
                    <a:gd name="connsiteY2" fmla="*/ 263 h 664221"/>
                    <a:gd name="connsiteX3" fmla="*/ 127812 w 502346"/>
                    <a:gd name="connsiteY3" fmla="*/ 138191 h 664221"/>
                    <a:gd name="connsiteX4" fmla="*/ 266422 w 502346"/>
                    <a:gd name="connsiteY4" fmla="*/ 169281 h 664221"/>
                    <a:gd name="connsiteX5" fmla="*/ 81873 w 502346"/>
                    <a:gd name="connsiteY5" fmla="*/ 188150 h 664221"/>
                    <a:gd name="connsiteX6" fmla="*/ 13121 w 502346"/>
                    <a:gd name="connsiteY6" fmla="*/ 303493 h 664221"/>
                    <a:gd name="connsiteX7" fmla="*/ 172860 w 502346"/>
                    <a:gd name="connsiteY7" fmla="*/ 396247 h 664221"/>
                    <a:gd name="connsiteX8" fmla="*/ 42216 w 502346"/>
                    <a:gd name="connsiteY8" fmla="*/ 433126 h 664221"/>
                    <a:gd name="connsiteX9" fmla="*/ 72014 w 502346"/>
                    <a:gd name="connsiteY9" fmla="*/ 564120 h 664221"/>
                    <a:gd name="connsiteX10" fmla="*/ 283185 w 502346"/>
                    <a:gd name="connsiteY10" fmla="*/ 608611 h 664221"/>
                    <a:gd name="connsiteX11" fmla="*/ 357021 w 502346"/>
                    <a:gd name="connsiteY11" fmla="*/ 664221 h 664221"/>
                    <a:gd name="connsiteX0" fmla="*/ 339231 w 502010"/>
                    <a:gd name="connsiteY0" fmla="*/ 616466 h 616466"/>
                    <a:gd name="connsiteX1" fmla="*/ 500995 w 502010"/>
                    <a:gd name="connsiteY1" fmla="*/ 169586 h 616466"/>
                    <a:gd name="connsiteX2" fmla="*/ 218226 w 502010"/>
                    <a:gd name="connsiteY2" fmla="*/ 263 h 616466"/>
                    <a:gd name="connsiteX3" fmla="*/ 127812 w 502010"/>
                    <a:gd name="connsiteY3" fmla="*/ 138191 h 616466"/>
                    <a:gd name="connsiteX4" fmla="*/ 266422 w 502010"/>
                    <a:gd name="connsiteY4" fmla="*/ 169281 h 616466"/>
                    <a:gd name="connsiteX5" fmla="*/ 81873 w 502010"/>
                    <a:gd name="connsiteY5" fmla="*/ 188150 h 616466"/>
                    <a:gd name="connsiteX6" fmla="*/ 13121 w 502010"/>
                    <a:gd name="connsiteY6" fmla="*/ 303493 h 616466"/>
                    <a:gd name="connsiteX7" fmla="*/ 172860 w 502010"/>
                    <a:gd name="connsiteY7" fmla="*/ 396247 h 616466"/>
                    <a:gd name="connsiteX8" fmla="*/ 42216 w 502010"/>
                    <a:gd name="connsiteY8" fmla="*/ 433126 h 616466"/>
                    <a:gd name="connsiteX9" fmla="*/ 72014 w 502010"/>
                    <a:gd name="connsiteY9" fmla="*/ 564120 h 616466"/>
                    <a:gd name="connsiteX10" fmla="*/ 283185 w 502010"/>
                    <a:gd name="connsiteY10" fmla="*/ 608611 h 616466"/>
                    <a:gd name="connsiteX11" fmla="*/ 339231 w 502010"/>
                    <a:gd name="connsiteY11" fmla="*/ 616466 h 616466"/>
                    <a:gd name="connsiteX0" fmla="*/ 339231 w 502010"/>
                    <a:gd name="connsiteY0" fmla="*/ 616395 h 616395"/>
                    <a:gd name="connsiteX1" fmla="*/ 500995 w 502010"/>
                    <a:gd name="connsiteY1" fmla="*/ 169515 h 616395"/>
                    <a:gd name="connsiteX2" fmla="*/ 218226 w 502010"/>
                    <a:gd name="connsiteY2" fmla="*/ 192 h 616395"/>
                    <a:gd name="connsiteX3" fmla="*/ 127812 w 502010"/>
                    <a:gd name="connsiteY3" fmla="*/ 138120 h 616395"/>
                    <a:gd name="connsiteX4" fmla="*/ 232309 w 502010"/>
                    <a:gd name="connsiteY4" fmla="*/ 237773 h 616395"/>
                    <a:gd name="connsiteX5" fmla="*/ 81873 w 502010"/>
                    <a:gd name="connsiteY5" fmla="*/ 188079 h 616395"/>
                    <a:gd name="connsiteX6" fmla="*/ 13121 w 502010"/>
                    <a:gd name="connsiteY6" fmla="*/ 303422 h 616395"/>
                    <a:gd name="connsiteX7" fmla="*/ 172860 w 502010"/>
                    <a:gd name="connsiteY7" fmla="*/ 396176 h 616395"/>
                    <a:gd name="connsiteX8" fmla="*/ 42216 w 502010"/>
                    <a:gd name="connsiteY8" fmla="*/ 433055 h 616395"/>
                    <a:gd name="connsiteX9" fmla="*/ 72014 w 502010"/>
                    <a:gd name="connsiteY9" fmla="*/ 564049 h 616395"/>
                    <a:gd name="connsiteX10" fmla="*/ 283185 w 502010"/>
                    <a:gd name="connsiteY10" fmla="*/ 608540 h 616395"/>
                    <a:gd name="connsiteX11" fmla="*/ 339231 w 502010"/>
                    <a:gd name="connsiteY11" fmla="*/ 616395 h 616395"/>
                    <a:gd name="connsiteX0" fmla="*/ 339231 w 502010"/>
                    <a:gd name="connsiteY0" fmla="*/ 616383 h 616383"/>
                    <a:gd name="connsiteX1" fmla="*/ 500995 w 502010"/>
                    <a:gd name="connsiteY1" fmla="*/ 169503 h 616383"/>
                    <a:gd name="connsiteX2" fmla="*/ 218226 w 502010"/>
                    <a:gd name="connsiteY2" fmla="*/ 180 h 616383"/>
                    <a:gd name="connsiteX3" fmla="*/ 127812 w 502010"/>
                    <a:gd name="connsiteY3" fmla="*/ 138108 h 616383"/>
                    <a:gd name="connsiteX4" fmla="*/ 233238 w 502010"/>
                    <a:gd name="connsiteY4" fmla="*/ 193339 h 616383"/>
                    <a:gd name="connsiteX5" fmla="*/ 81873 w 502010"/>
                    <a:gd name="connsiteY5" fmla="*/ 188067 h 616383"/>
                    <a:gd name="connsiteX6" fmla="*/ 13121 w 502010"/>
                    <a:gd name="connsiteY6" fmla="*/ 303410 h 616383"/>
                    <a:gd name="connsiteX7" fmla="*/ 172860 w 502010"/>
                    <a:gd name="connsiteY7" fmla="*/ 396164 h 616383"/>
                    <a:gd name="connsiteX8" fmla="*/ 42216 w 502010"/>
                    <a:gd name="connsiteY8" fmla="*/ 433043 h 616383"/>
                    <a:gd name="connsiteX9" fmla="*/ 72014 w 502010"/>
                    <a:gd name="connsiteY9" fmla="*/ 564037 h 616383"/>
                    <a:gd name="connsiteX10" fmla="*/ 283185 w 502010"/>
                    <a:gd name="connsiteY10" fmla="*/ 608528 h 616383"/>
                    <a:gd name="connsiteX11" fmla="*/ 339231 w 502010"/>
                    <a:gd name="connsiteY11" fmla="*/ 616383 h 616383"/>
                    <a:gd name="connsiteX0" fmla="*/ 339231 w 502010"/>
                    <a:gd name="connsiteY0" fmla="*/ 573703 h 573703"/>
                    <a:gd name="connsiteX1" fmla="*/ 500995 w 502010"/>
                    <a:gd name="connsiteY1" fmla="*/ 126823 h 573703"/>
                    <a:gd name="connsiteX2" fmla="*/ 200338 w 502010"/>
                    <a:gd name="connsiteY2" fmla="*/ 260 h 573703"/>
                    <a:gd name="connsiteX3" fmla="*/ 127812 w 502010"/>
                    <a:gd name="connsiteY3" fmla="*/ 95428 h 573703"/>
                    <a:gd name="connsiteX4" fmla="*/ 233238 w 502010"/>
                    <a:gd name="connsiteY4" fmla="*/ 150659 h 573703"/>
                    <a:gd name="connsiteX5" fmla="*/ 81873 w 502010"/>
                    <a:gd name="connsiteY5" fmla="*/ 145387 h 573703"/>
                    <a:gd name="connsiteX6" fmla="*/ 13121 w 502010"/>
                    <a:gd name="connsiteY6" fmla="*/ 260730 h 573703"/>
                    <a:gd name="connsiteX7" fmla="*/ 172860 w 502010"/>
                    <a:gd name="connsiteY7" fmla="*/ 353484 h 573703"/>
                    <a:gd name="connsiteX8" fmla="*/ 42216 w 502010"/>
                    <a:gd name="connsiteY8" fmla="*/ 390363 h 573703"/>
                    <a:gd name="connsiteX9" fmla="*/ 72014 w 502010"/>
                    <a:gd name="connsiteY9" fmla="*/ 521357 h 573703"/>
                    <a:gd name="connsiteX10" fmla="*/ 283185 w 502010"/>
                    <a:gd name="connsiteY10" fmla="*/ 565848 h 573703"/>
                    <a:gd name="connsiteX11" fmla="*/ 339231 w 502010"/>
                    <a:gd name="connsiteY11" fmla="*/ 573703 h 573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2010" h="573703">
                      <a:moveTo>
                        <a:pt x="339231" y="573703"/>
                      </a:moveTo>
                      <a:cubicBezTo>
                        <a:pt x="452446" y="572807"/>
                        <a:pt x="510542" y="206548"/>
                        <a:pt x="500995" y="126823"/>
                      </a:cubicBezTo>
                      <a:cubicBezTo>
                        <a:pt x="459488" y="12579"/>
                        <a:pt x="262535" y="5493"/>
                        <a:pt x="200338" y="260"/>
                      </a:cubicBezTo>
                      <a:cubicBezTo>
                        <a:pt x="138141" y="-4973"/>
                        <a:pt x="122329" y="70362"/>
                        <a:pt x="127812" y="95428"/>
                      </a:cubicBezTo>
                      <a:cubicBezTo>
                        <a:pt x="133295" y="120495"/>
                        <a:pt x="240894" y="142333"/>
                        <a:pt x="233238" y="150659"/>
                      </a:cubicBezTo>
                      <a:cubicBezTo>
                        <a:pt x="225582" y="158985"/>
                        <a:pt x="143389" y="139097"/>
                        <a:pt x="81873" y="145387"/>
                      </a:cubicBezTo>
                      <a:cubicBezTo>
                        <a:pt x="-3058" y="156500"/>
                        <a:pt x="-13868" y="206754"/>
                        <a:pt x="13121" y="260730"/>
                      </a:cubicBezTo>
                      <a:cubicBezTo>
                        <a:pt x="91438" y="348307"/>
                        <a:pt x="168011" y="331879"/>
                        <a:pt x="172860" y="353484"/>
                      </a:cubicBezTo>
                      <a:cubicBezTo>
                        <a:pt x="177709" y="375089"/>
                        <a:pt x="59024" y="362384"/>
                        <a:pt x="42216" y="390363"/>
                      </a:cubicBezTo>
                      <a:cubicBezTo>
                        <a:pt x="25408" y="418342"/>
                        <a:pt x="577" y="481140"/>
                        <a:pt x="72014" y="521357"/>
                      </a:cubicBezTo>
                      <a:cubicBezTo>
                        <a:pt x="197518" y="541861"/>
                        <a:pt x="184141" y="566713"/>
                        <a:pt x="283185" y="565848"/>
                      </a:cubicBezTo>
                      <a:cubicBezTo>
                        <a:pt x="336590" y="571561"/>
                        <a:pt x="300337" y="559680"/>
                        <a:pt x="339231" y="573703"/>
                      </a:cubicBezTo>
                      <a:close/>
                    </a:path>
                  </a:pathLst>
                </a:custGeom>
                <a:solidFill>
                  <a:srgbClr val="FFD102"/>
                </a:solidFill>
                <a:ln w="12700" cap="flat" cmpd="sng" algn="ctr">
                  <a:solidFill>
                    <a:sysClr val="windowText" lastClr="000000"/>
                  </a:soli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pic>
          <p:nvPicPr>
            <p:cNvPr id="14" name="Picture 13" descr="A close up of a sign&#10;&#10;Description generated with high confidence">
              <a:extLst>
                <a:ext uri="{FF2B5EF4-FFF2-40B4-BE49-F238E27FC236}">
                  <a16:creationId xmlns:a16="http://schemas.microsoft.com/office/drawing/2014/main" id="{B464AAB1-965E-4175-90BC-DAD5B5EBAB72}"/>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rot="374681">
              <a:off x="3461017" y="4456801"/>
              <a:ext cx="231912" cy="231912"/>
            </a:xfrm>
            <a:prstGeom prst="rect">
              <a:avLst/>
            </a:prstGeom>
          </p:spPr>
        </p:pic>
      </p:grpSp>
      <p:grpSp>
        <p:nvGrpSpPr>
          <p:cNvPr id="94" name="Group 93"/>
          <p:cNvGrpSpPr/>
          <p:nvPr/>
        </p:nvGrpSpPr>
        <p:grpSpPr>
          <a:xfrm flipH="1">
            <a:off x="6018138" y="3802202"/>
            <a:ext cx="1987903" cy="2825517"/>
            <a:chOff x="9507825" y="2985997"/>
            <a:chExt cx="1987903" cy="2825517"/>
          </a:xfrm>
        </p:grpSpPr>
        <p:grpSp>
          <p:nvGrpSpPr>
            <p:cNvPr id="12" name="Group 11"/>
            <p:cNvGrpSpPr/>
            <p:nvPr/>
          </p:nvGrpSpPr>
          <p:grpSpPr>
            <a:xfrm>
              <a:off x="9507825" y="3720551"/>
              <a:ext cx="573472" cy="771317"/>
              <a:chOff x="9403652" y="3571119"/>
              <a:chExt cx="573472" cy="771317"/>
            </a:xfrm>
          </p:grpSpPr>
          <p:sp>
            <p:nvSpPr>
              <p:cNvPr id="89" name="Freeform 88"/>
              <p:cNvSpPr/>
              <p:nvPr/>
            </p:nvSpPr>
            <p:spPr>
              <a:xfrm rot="4153956" flipH="1">
                <a:off x="9527503" y="3892815"/>
                <a:ext cx="606337" cy="292905"/>
              </a:xfrm>
              <a:custGeom>
                <a:avLst/>
                <a:gdLst>
                  <a:gd name="connsiteX0" fmla="*/ 228600 w 1336377"/>
                  <a:gd name="connsiteY0" fmla="*/ 0 h 666486"/>
                  <a:gd name="connsiteX1" fmla="*/ 681567 w 1336377"/>
                  <a:gd name="connsiteY1" fmla="*/ 220133 h 666486"/>
                  <a:gd name="connsiteX2" fmla="*/ 1253067 w 1336377"/>
                  <a:gd name="connsiteY2" fmla="*/ 355600 h 666486"/>
                  <a:gd name="connsiteX3" fmla="*/ 1333500 w 1336377"/>
                  <a:gd name="connsiteY3" fmla="*/ 402166 h 666486"/>
                  <a:gd name="connsiteX4" fmla="*/ 1295400 w 1336377"/>
                  <a:gd name="connsiteY4" fmla="*/ 626533 h 666486"/>
                  <a:gd name="connsiteX5" fmla="*/ 1083734 w 1336377"/>
                  <a:gd name="connsiteY5" fmla="*/ 660400 h 666486"/>
                  <a:gd name="connsiteX6" fmla="*/ 973667 w 1336377"/>
                  <a:gd name="connsiteY6" fmla="*/ 647700 h 666486"/>
                  <a:gd name="connsiteX7" fmla="*/ 385234 w 1336377"/>
                  <a:gd name="connsiteY7" fmla="*/ 482600 h 666486"/>
                  <a:gd name="connsiteX8" fmla="*/ 0 w 1336377"/>
                  <a:gd name="connsiteY8" fmla="*/ 368300 h 666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6377" h="666486">
                    <a:moveTo>
                      <a:pt x="228600" y="0"/>
                    </a:moveTo>
                    <a:cubicBezTo>
                      <a:pt x="369711" y="80433"/>
                      <a:pt x="510823" y="160866"/>
                      <a:pt x="681567" y="220133"/>
                    </a:cubicBezTo>
                    <a:cubicBezTo>
                      <a:pt x="852311" y="279400"/>
                      <a:pt x="1144412" y="325261"/>
                      <a:pt x="1253067" y="355600"/>
                    </a:cubicBezTo>
                    <a:cubicBezTo>
                      <a:pt x="1361722" y="385939"/>
                      <a:pt x="1326445" y="357011"/>
                      <a:pt x="1333500" y="402166"/>
                    </a:cubicBezTo>
                    <a:cubicBezTo>
                      <a:pt x="1340555" y="447321"/>
                      <a:pt x="1337028" y="583494"/>
                      <a:pt x="1295400" y="626533"/>
                    </a:cubicBezTo>
                    <a:cubicBezTo>
                      <a:pt x="1253772" y="669572"/>
                      <a:pt x="1137356" y="656872"/>
                      <a:pt x="1083734" y="660400"/>
                    </a:cubicBezTo>
                    <a:cubicBezTo>
                      <a:pt x="1030112" y="663928"/>
                      <a:pt x="1090084" y="677333"/>
                      <a:pt x="973667" y="647700"/>
                    </a:cubicBezTo>
                    <a:cubicBezTo>
                      <a:pt x="857250" y="618067"/>
                      <a:pt x="385234" y="482600"/>
                      <a:pt x="385234" y="482600"/>
                    </a:cubicBezTo>
                    <a:lnTo>
                      <a:pt x="0" y="368300"/>
                    </a:lnTo>
                  </a:path>
                </a:pathLst>
              </a:custGeom>
              <a:solidFill>
                <a:srgbClr val="B1832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19">
                <a:extLst>
                  <a:ext uri="{FF2B5EF4-FFF2-40B4-BE49-F238E27FC236}">
                    <a16:creationId xmlns:a16="http://schemas.microsoft.com/office/drawing/2014/main" id="{70D64999-B271-480E-9CD2-288AA73B027D}"/>
                  </a:ext>
                </a:extLst>
              </p:cNvPr>
              <p:cNvSpPr/>
              <p:nvPr/>
            </p:nvSpPr>
            <p:spPr>
              <a:xfrm rot="1796169">
                <a:off x="9403652" y="3571119"/>
                <a:ext cx="439056" cy="335551"/>
              </a:xfrm>
              <a:custGeom>
                <a:avLst/>
                <a:gdLst>
                  <a:gd name="connsiteX0" fmla="*/ 1644650 w 1644650"/>
                  <a:gd name="connsiteY0" fmla="*/ 663575 h 1231900"/>
                  <a:gd name="connsiteX1" fmla="*/ 914400 w 1644650"/>
                  <a:gd name="connsiteY1" fmla="*/ 377825 h 1231900"/>
                  <a:gd name="connsiteX2" fmla="*/ 809625 w 1644650"/>
                  <a:gd name="connsiteY2" fmla="*/ 158750 h 1231900"/>
                  <a:gd name="connsiteX3" fmla="*/ 796925 w 1644650"/>
                  <a:gd name="connsiteY3" fmla="*/ 12700 h 1231900"/>
                  <a:gd name="connsiteX4" fmla="*/ 650875 w 1644650"/>
                  <a:gd name="connsiteY4" fmla="*/ 22225 h 1231900"/>
                  <a:gd name="connsiteX5" fmla="*/ 663575 w 1644650"/>
                  <a:gd name="connsiteY5" fmla="*/ 225425 h 1231900"/>
                  <a:gd name="connsiteX6" fmla="*/ 596900 w 1644650"/>
                  <a:gd name="connsiteY6" fmla="*/ 342900 h 1231900"/>
                  <a:gd name="connsiteX7" fmla="*/ 635000 w 1644650"/>
                  <a:gd name="connsiteY7" fmla="*/ 174625 h 1231900"/>
                  <a:gd name="connsiteX8" fmla="*/ 292100 w 1644650"/>
                  <a:gd name="connsiteY8" fmla="*/ 0 h 1231900"/>
                  <a:gd name="connsiteX9" fmla="*/ 234950 w 1644650"/>
                  <a:gd name="connsiteY9" fmla="*/ 92075 h 1231900"/>
                  <a:gd name="connsiteX10" fmla="*/ 390525 w 1644650"/>
                  <a:gd name="connsiteY10" fmla="*/ 231775 h 1231900"/>
                  <a:gd name="connsiteX11" fmla="*/ 438150 w 1644650"/>
                  <a:gd name="connsiteY11" fmla="*/ 231775 h 1231900"/>
                  <a:gd name="connsiteX12" fmla="*/ 288925 w 1644650"/>
                  <a:gd name="connsiteY12" fmla="*/ 447675 h 1231900"/>
                  <a:gd name="connsiteX13" fmla="*/ 396875 w 1644650"/>
                  <a:gd name="connsiteY13" fmla="*/ 250825 h 1231900"/>
                  <a:gd name="connsiteX14" fmla="*/ 133350 w 1644650"/>
                  <a:gd name="connsiteY14" fmla="*/ 158750 h 1231900"/>
                  <a:gd name="connsiteX15" fmla="*/ 38100 w 1644650"/>
                  <a:gd name="connsiteY15" fmla="*/ 263525 h 1231900"/>
                  <a:gd name="connsiteX16" fmla="*/ 301625 w 1644650"/>
                  <a:gd name="connsiteY16" fmla="*/ 419100 h 1231900"/>
                  <a:gd name="connsiteX17" fmla="*/ 28575 w 1644650"/>
                  <a:gd name="connsiteY17" fmla="*/ 377825 h 1231900"/>
                  <a:gd name="connsiteX18" fmla="*/ 0 w 1644650"/>
                  <a:gd name="connsiteY18" fmla="*/ 498475 h 1231900"/>
                  <a:gd name="connsiteX19" fmla="*/ 260350 w 1644650"/>
                  <a:gd name="connsiteY19" fmla="*/ 609600 h 1231900"/>
                  <a:gd name="connsiteX20" fmla="*/ 346075 w 1644650"/>
                  <a:gd name="connsiteY20" fmla="*/ 663575 h 1231900"/>
                  <a:gd name="connsiteX21" fmla="*/ 654050 w 1644650"/>
                  <a:gd name="connsiteY21" fmla="*/ 768350 h 1231900"/>
                  <a:gd name="connsiteX22" fmla="*/ 812800 w 1644650"/>
                  <a:gd name="connsiteY22" fmla="*/ 447675 h 1231900"/>
                  <a:gd name="connsiteX23" fmla="*/ 657225 w 1644650"/>
                  <a:gd name="connsiteY23" fmla="*/ 765175 h 1231900"/>
                  <a:gd name="connsiteX24" fmla="*/ 1123950 w 1644650"/>
                  <a:gd name="connsiteY24" fmla="*/ 1231900 h 1231900"/>
                  <a:gd name="connsiteX25" fmla="*/ 1228725 w 1644650"/>
                  <a:gd name="connsiteY25" fmla="*/ 1190625 h 1231900"/>
                  <a:gd name="connsiteX26" fmla="*/ 1108075 w 1644650"/>
                  <a:gd name="connsiteY26" fmla="*/ 1108075 h 1231900"/>
                  <a:gd name="connsiteX27" fmla="*/ 1123950 w 1644650"/>
                  <a:gd name="connsiteY27" fmla="*/ 1165225 h 1231900"/>
                  <a:gd name="connsiteX28" fmla="*/ 1123950 w 1644650"/>
                  <a:gd name="connsiteY28" fmla="*/ 1022350 h 1231900"/>
                  <a:gd name="connsiteX29" fmla="*/ 1295400 w 1644650"/>
                  <a:gd name="connsiteY29" fmla="*/ 1063625 h 1231900"/>
                  <a:gd name="connsiteX30" fmla="*/ 1235075 w 1644650"/>
                  <a:gd name="connsiteY30" fmla="*/ 869950 h 1231900"/>
                  <a:gd name="connsiteX31" fmla="*/ 1422400 w 1644650"/>
                  <a:gd name="connsiteY31" fmla="*/ 917575 h 1231900"/>
                  <a:gd name="connsiteX32" fmla="*/ 1533525 w 1644650"/>
                  <a:gd name="connsiteY32" fmla="*/ 933450 h 1231900"/>
                  <a:gd name="connsiteX33" fmla="*/ 1416050 w 1644650"/>
                  <a:gd name="connsiteY33" fmla="*/ 720725 h 1231900"/>
                  <a:gd name="connsiteX34" fmla="*/ 1584325 w 1644650"/>
                  <a:gd name="connsiteY34" fmla="*/ 676275 h 1231900"/>
                  <a:gd name="connsiteX35" fmla="*/ 1644650 w 1644650"/>
                  <a:gd name="connsiteY35" fmla="*/ 663575 h 1231900"/>
                  <a:gd name="connsiteX0" fmla="*/ 1644650 w 1644650"/>
                  <a:gd name="connsiteY0" fmla="*/ 691168 h 1259493"/>
                  <a:gd name="connsiteX1" fmla="*/ 914400 w 1644650"/>
                  <a:gd name="connsiteY1" fmla="*/ 405418 h 1259493"/>
                  <a:gd name="connsiteX2" fmla="*/ 809625 w 1644650"/>
                  <a:gd name="connsiteY2" fmla="*/ 186343 h 1259493"/>
                  <a:gd name="connsiteX3" fmla="*/ 796925 w 1644650"/>
                  <a:gd name="connsiteY3" fmla="*/ 40293 h 1259493"/>
                  <a:gd name="connsiteX4" fmla="*/ 650875 w 1644650"/>
                  <a:gd name="connsiteY4" fmla="*/ 49818 h 1259493"/>
                  <a:gd name="connsiteX5" fmla="*/ 663575 w 1644650"/>
                  <a:gd name="connsiteY5" fmla="*/ 253018 h 1259493"/>
                  <a:gd name="connsiteX6" fmla="*/ 596900 w 1644650"/>
                  <a:gd name="connsiteY6" fmla="*/ 370493 h 1259493"/>
                  <a:gd name="connsiteX7" fmla="*/ 635000 w 1644650"/>
                  <a:gd name="connsiteY7" fmla="*/ 202218 h 1259493"/>
                  <a:gd name="connsiteX8" fmla="*/ 292100 w 1644650"/>
                  <a:gd name="connsiteY8" fmla="*/ 27593 h 1259493"/>
                  <a:gd name="connsiteX9" fmla="*/ 234950 w 1644650"/>
                  <a:gd name="connsiteY9" fmla="*/ 119668 h 1259493"/>
                  <a:gd name="connsiteX10" fmla="*/ 390525 w 1644650"/>
                  <a:gd name="connsiteY10" fmla="*/ 259368 h 1259493"/>
                  <a:gd name="connsiteX11" fmla="*/ 438150 w 1644650"/>
                  <a:gd name="connsiteY11" fmla="*/ 259368 h 1259493"/>
                  <a:gd name="connsiteX12" fmla="*/ 288925 w 1644650"/>
                  <a:gd name="connsiteY12" fmla="*/ 475268 h 1259493"/>
                  <a:gd name="connsiteX13" fmla="*/ 396875 w 1644650"/>
                  <a:gd name="connsiteY13" fmla="*/ 278418 h 1259493"/>
                  <a:gd name="connsiteX14" fmla="*/ 133350 w 1644650"/>
                  <a:gd name="connsiteY14" fmla="*/ 186343 h 1259493"/>
                  <a:gd name="connsiteX15" fmla="*/ 38100 w 1644650"/>
                  <a:gd name="connsiteY15" fmla="*/ 291118 h 1259493"/>
                  <a:gd name="connsiteX16" fmla="*/ 301625 w 1644650"/>
                  <a:gd name="connsiteY16" fmla="*/ 446693 h 1259493"/>
                  <a:gd name="connsiteX17" fmla="*/ 28575 w 1644650"/>
                  <a:gd name="connsiteY17" fmla="*/ 405418 h 1259493"/>
                  <a:gd name="connsiteX18" fmla="*/ 0 w 1644650"/>
                  <a:gd name="connsiteY18" fmla="*/ 526068 h 1259493"/>
                  <a:gd name="connsiteX19" fmla="*/ 260350 w 1644650"/>
                  <a:gd name="connsiteY19" fmla="*/ 637193 h 1259493"/>
                  <a:gd name="connsiteX20" fmla="*/ 346075 w 1644650"/>
                  <a:gd name="connsiteY20" fmla="*/ 691168 h 1259493"/>
                  <a:gd name="connsiteX21" fmla="*/ 654050 w 1644650"/>
                  <a:gd name="connsiteY21" fmla="*/ 795943 h 1259493"/>
                  <a:gd name="connsiteX22" fmla="*/ 812800 w 1644650"/>
                  <a:gd name="connsiteY22" fmla="*/ 475268 h 1259493"/>
                  <a:gd name="connsiteX23" fmla="*/ 657225 w 1644650"/>
                  <a:gd name="connsiteY23" fmla="*/ 792768 h 1259493"/>
                  <a:gd name="connsiteX24" fmla="*/ 1123950 w 1644650"/>
                  <a:gd name="connsiteY24" fmla="*/ 1259493 h 1259493"/>
                  <a:gd name="connsiteX25" fmla="*/ 1228725 w 1644650"/>
                  <a:gd name="connsiteY25" fmla="*/ 1218218 h 1259493"/>
                  <a:gd name="connsiteX26" fmla="*/ 1108075 w 1644650"/>
                  <a:gd name="connsiteY26" fmla="*/ 1135668 h 1259493"/>
                  <a:gd name="connsiteX27" fmla="*/ 1123950 w 1644650"/>
                  <a:gd name="connsiteY27" fmla="*/ 1192818 h 1259493"/>
                  <a:gd name="connsiteX28" fmla="*/ 1123950 w 1644650"/>
                  <a:gd name="connsiteY28" fmla="*/ 1049943 h 1259493"/>
                  <a:gd name="connsiteX29" fmla="*/ 1295400 w 1644650"/>
                  <a:gd name="connsiteY29" fmla="*/ 1091218 h 1259493"/>
                  <a:gd name="connsiteX30" fmla="*/ 1235075 w 1644650"/>
                  <a:gd name="connsiteY30" fmla="*/ 897543 h 1259493"/>
                  <a:gd name="connsiteX31" fmla="*/ 1422400 w 1644650"/>
                  <a:gd name="connsiteY31" fmla="*/ 945168 h 1259493"/>
                  <a:gd name="connsiteX32" fmla="*/ 1533525 w 1644650"/>
                  <a:gd name="connsiteY32" fmla="*/ 961043 h 1259493"/>
                  <a:gd name="connsiteX33" fmla="*/ 1416050 w 1644650"/>
                  <a:gd name="connsiteY33" fmla="*/ 748318 h 1259493"/>
                  <a:gd name="connsiteX34" fmla="*/ 1584325 w 1644650"/>
                  <a:gd name="connsiteY34" fmla="*/ 703868 h 1259493"/>
                  <a:gd name="connsiteX35" fmla="*/ 1644650 w 1644650"/>
                  <a:gd name="connsiteY35" fmla="*/ 691168 h 1259493"/>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414338 w 1644650"/>
                  <a:gd name="connsiteY10" fmla="*/ 2254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58602 w 1658602"/>
                  <a:gd name="connsiteY0" fmla="*/ 697759 h 1266084"/>
                  <a:gd name="connsiteX1" fmla="*/ 928352 w 1658602"/>
                  <a:gd name="connsiteY1" fmla="*/ 412009 h 1266084"/>
                  <a:gd name="connsiteX2" fmla="*/ 823577 w 1658602"/>
                  <a:gd name="connsiteY2" fmla="*/ 192934 h 1266084"/>
                  <a:gd name="connsiteX3" fmla="*/ 818021 w 1658602"/>
                  <a:gd name="connsiteY3" fmla="*/ 46884 h 1266084"/>
                  <a:gd name="connsiteX4" fmla="*/ 664827 w 1658602"/>
                  <a:gd name="connsiteY4" fmla="*/ 56409 h 1266084"/>
                  <a:gd name="connsiteX5" fmla="*/ 677527 w 1658602"/>
                  <a:gd name="connsiteY5" fmla="*/ 259609 h 1266084"/>
                  <a:gd name="connsiteX6" fmla="*/ 610852 w 1658602"/>
                  <a:gd name="connsiteY6" fmla="*/ 377084 h 1266084"/>
                  <a:gd name="connsiteX7" fmla="*/ 648952 w 1658602"/>
                  <a:gd name="connsiteY7" fmla="*/ 208809 h 1266084"/>
                  <a:gd name="connsiteX8" fmla="*/ 306052 w 1658602"/>
                  <a:gd name="connsiteY8" fmla="*/ 34184 h 1266084"/>
                  <a:gd name="connsiteX9" fmla="*/ 239377 w 1658602"/>
                  <a:gd name="connsiteY9" fmla="*/ 128640 h 1266084"/>
                  <a:gd name="connsiteX10" fmla="*/ 392571 w 1658602"/>
                  <a:gd name="connsiteY10" fmla="*/ 263578 h 1266084"/>
                  <a:gd name="connsiteX11" fmla="*/ 452102 w 1658602"/>
                  <a:gd name="connsiteY11" fmla="*/ 265959 h 1266084"/>
                  <a:gd name="connsiteX12" fmla="*/ 302877 w 1658602"/>
                  <a:gd name="connsiteY12" fmla="*/ 481859 h 1266084"/>
                  <a:gd name="connsiteX13" fmla="*/ 429877 w 1658602"/>
                  <a:gd name="connsiteY13" fmla="*/ 273103 h 1266084"/>
                  <a:gd name="connsiteX14" fmla="*/ 135396 w 1658602"/>
                  <a:gd name="connsiteY14" fmla="*/ 178646 h 1266084"/>
                  <a:gd name="connsiteX15" fmla="*/ 52052 w 1658602"/>
                  <a:gd name="connsiteY15" fmla="*/ 297709 h 1266084"/>
                  <a:gd name="connsiteX16" fmla="*/ 315577 w 1658602"/>
                  <a:gd name="connsiteY16" fmla="*/ 453284 h 1266084"/>
                  <a:gd name="connsiteX17" fmla="*/ 42527 w 1658602"/>
                  <a:gd name="connsiteY17" fmla="*/ 412009 h 1266084"/>
                  <a:gd name="connsiteX18" fmla="*/ 13952 w 1658602"/>
                  <a:gd name="connsiteY18" fmla="*/ 532659 h 1266084"/>
                  <a:gd name="connsiteX19" fmla="*/ 274302 w 1658602"/>
                  <a:gd name="connsiteY19" fmla="*/ 643784 h 1266084"/>
                  <a:gd name="connsiteX20" fmla="*/ 360027 w 1658602"/>
                  <a:gd name="connsiteY20" fmla="*/ 697759 h 1266084"/>
                  <a:gd name="connsiteX21" fmla="*/ 668002 w 1658602"/>
                  <a:gd name="connsiteY21" fmla="*/ 802534 h 1266084"/>
                  <a:gd name="connsiteX22" fmla="*/ 826752 w 1658602"/>
                  <a:gd name="connsiteY22" fmla="*/ 481859 h 1266084"/>
                  <a:gd name="connsiteX23" fmla="*/ 671177 w 1658602"/>
                  <a:gd name="connsiteY23" fmla="*/ 799359 h 1266084"/>
                  <a:gd name="connsiteX24" fmla="*/ 1137902 w 1658602"/>
                  <a:gd name="connsiteY24" fmla="*/ 1266084 h 1266084"/>
                  <a:gd name="connsiteX25" fmla="*/ 1242677 w 1658602"/>
                  <a:gd name="connsiteY25" fmla="*/ 1224809 h 1266084"/>
                  <a:gd name="connsiteX26" fmla="*/ 1122027 w 1658602"/>
                  <a:gd name="connsiteY26" fmla="*/ 1142259 h 1266084"/>
                  <a:gd name="connsiteX27" fmla="*/ 1137902 w 1658602"/>
                  <a:gd name="connsiteY27" fmla="*/ 1199409 h 1266084"/>
                  <a:gd name="connsiteX28" fmla="*/ 1137902 w 1658602"/>
                  <a:gd name="connsiteY28" fmla="*/ 1056534 h 1266084"/>
                  <a:gd name="connsiteX29" fmla="*/ 1309352 w 1658602"/>
                  <a:gd name="connsiteY29" fmla="*/ 1097809 h 1266084"/>
                  <a:gd name="connsiteX30" fmla="*/ 1249027 w 1658602"/>
                  <a:gd name="connsiteY30" fmla="*/ 904134 h 1266084"/>
                  <a:gd name="connsiteX31" fmla="*/ 1436352 w 1658602"/>
                  <a:gd name="connsiteY31" fmla="*/ 951759 h 1266084"/>
                  <a:gd name="connsiteX32" fmla="*/ 1547477 w 1658602"/>
                  <a:gd name="connsiteY32" fmla="*/ 967634 h 1266084"/>
                  <a:gd name="connsiteX33" fmla="*/ 1430002 w 1658602"/>
                  <a:gd name="connsiteY33" fmla="*/ 754909 h 1266084"/>
                  <a:gd name="connsiteX34" fmla="*/ 1598277 w 1658602"/>
                  <a:gd name="connsiteY34" fmla="*/ 710459 h 1266084"/>
                  <a:gd name="connsiteX35" fmla="*/ 1658602 w 1658602"/>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22390 w 1661284"/>
                  <a:gd name="connsiteY34" fmla="*/ 722366 h 1266084"/>
                  <a:gd name="connsiteX35" fmla="*/ 1661284 w 1661284"/>
                  <a:gd name="connsiteY35" fmla="*/ 697759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75446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50903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50803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361247 w 1673190"/>
                  <a:gd name="connsiteY33" fmla="*/ 721572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454909 w 1673190"/>
                  <a:gd name="connsiteY32" fmla="*/ 1008116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07247 w 1673190"/>
                  <a:gd name="connsiteY27" fmla="*/ 1225602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35128"/>
                  <a:gd name="connsiteX1" fmla="*/ 945322 w 1673190"/>
                  <a:gd name="connsiteY1" fmla="*/ 409628 h 1235128"/>
                  <a:gd name="connsiteX2" fmla="*/ 826259 w 1673190"/>
                  <a:gd name="connsiteY2" fmla="*/ 192934 h 1235128"/>
                  <a:gd name="connsiteX3" fmla="*/ 820703 w 1673190"/>
                  <a:gd name="connsiteY3" fmla="*/ 46884 h 1235128"/>
                  <a:gd name="connsiteX4" fmla="*/ 667509 w 1673190"/>
                  <a:gd name="connsiteY4" fmla="*/ 56409 h 1235128"/>
                  <a:gd name="connsiteX5" fmla="*/ 682590 w 1673190"/>
                  <a:gd name="connsiteY5" fmla="*/ 233416 h 1235128"/>
                  <a:gd name="connsiteX6" fmla="*/ 613534 w 1673190"/>
                  <a:gd name="connsiteY6" fmla="*/ 377084 h 1235128"/>
                  <a:gd name="connsiteX7" fmla="*/ 684971 w 1673190"/>
                  <a:gd name="connsiteY7" fmla="*/ 235002 h 1235128"/>
                  <a:gd name="connsiteX8" fmla="*/ 308734 w 1673190"/>
                  <a:gd name="connsiteY8" fmla="*/ 34184 h 1235128"/>
                  <a:gd name="connsiteX9" fmla="*/ 242059 w 1673190"/>
                  <a:gd name="connsiteY9" fmla="*/ 128640 h 1235128"/>
                  <a:gd name="connsiteX10" fmla="*/ 392871 w 1673190"/>
                  <a:gd name="connsiteY10" fmla="*/ 246909 h 1235128"/>
                  <a:gd name="connsiteX11" fmla="*/ 435734 w 1673190"/>
                  <a:gd name="connsiteY11" fmla="*/ 273103 h 1235128"/>
                  <a:gd name="connsiteX12" fmla="*/ 334134 w 1673190"/>
                  <a:gd name="connsiteY12" fmla="*/ 443759 h 1235128"/>
                  <a:gd name="connsiteX13" fmla="*/ 439702 w 1673190"/>
                  <a:gd name="connsiteY13" fmla="*/ 273103 h 1235128"/>
                  <a:gd name="connsiteX14" fmla="*/ 138078 w 1673190"/>
                  <a:gd name="connsiteY14" fmla="*/ 178646 h 1235128"/>
                  <a:gd name="connsiteX15" fmla="*/ 54734 w 1673190"/>
                  <a:gd name="connsiteY15" fmla="*/ 297709 h 1235128"/>
                  <a:gd name="connsiteX16" fmla="*/ 284922 w 1673190"/>
                  <a:gd name="connsiteY16" fmla="*/ 436615 h 1235128"/>
                  <a:gd name="connsiteX17" fmla="*/ 45209 w 1673190"/>
                  <a:gd name="connsiteY17" fmla="*/ 412009 h 1235128"/>
                  <a:gd name="connsiteX18" fmla="*/ 16634 w 1673190"/>
                  <a:gd name="connsiteY18" fmla="*/ 532659 h 1235128"/>
                  <a:gd name="connsiteX19" fmla="*/ 276984 w 1673190"/>
                  <a:gd name="connsiteY19" fmla="*/ 643784 h 1235128"/>
                  <a:gd name="connsiteX20" fmla="*/ 365090 w 1673190"/>
                  <a:gd name="connsiteY20" fmla="*/ 707284 h 1235128"/>
                  <a:gd name="connsiteX21" fmla="*/ 670684 w 1673190"/>
                  <a:gd name="connsiteY21" fmla="*/ 802534 h 1235128"/>
                  <a:gd name="connsiteX22" fmla="*/ 829434 w 1673190"/>
                  <a:gd name="connsiteY22" fmla="*/ 481859 h 1235128"/>
                  <a:gd name="connsiteX23" fmla="*/ 661953 w 1673190"/>
                  <a:gd name="connsiteY23" fmla="*/ 806502 h 1235128"/>
                  <a:gd name="connsiteX24" fmla="*/ 1142966 w 1673190"/>
                  <a:gd name="connsiteY24" fmla="*/ 1235128 h 1235128"/>
                  <a:gd name="connsiteX25" fmla="*/ 1245359 w 1673190"/>
                  <a:gd name="connsiteY25" fmla="*/ 1224809 h 1235128"/>
                  <a:gd name="connsiteX26" fmla="*/ 1136616 w 1673190"/>
                  <a:gd name="connsiteY26" fmla="*/ 1130353 h 1235128"/>
                  <a:gd name="connsiteX27" fmla="*/ 1140584 w 1673190"/>
                  <a:gd name="connsiteY27" fmla="*/ 1216077 h 1235128"/>
                  <a:gd name="connsiteX28" fmla="*/ 1140584 w 1673190"/>
                  <a:gd name="connsiteY28" fmla="*/ 1056534 h 1235128"/>
                  <a:gd name="connsiteX29" fmla="*/ 1307272 w 1673190"/>
                  <a:gd name="connsiteY29" fmla="*/ 1109716 h 1235128"/>
                  <a:gd name="connsiteX30" fmla="*/ 1249328 w 1673190"/>
                  <a:gd name="connsiteY30" fmla="*/ 920802 h 1235128"/>
                  <a:gd name="connsiteX31" fmla="*/ 1439034 w 1673190"/>
                  <a:gd name="connsiteY31" fmla="*/ 951759 h 1235128"/>
                  <a:gd name="connsiteX32" fmla="*/ 1540634 w 1673190"/>
                  <a:gd name="connsiteY32" fmla="*/ 958110 h 1235128"/>
                  <a:gd name="connsiteX33" fmla="*/ 1430303 w 1673190"/>
                  <a:gd name="connsiteY33" fmla="*/ 764434 h 1235128"/>
                  <a:gd name="connsiteX34" fmla="*/ 1615246 w 1673190"/>
                  <a:gd name="connsiteY34" fmla="*/ 722366 h 1235128"/>
                  <a:gd name="connsiteX35" fmla="*/ 1673190 w 1673190"/>
                  <a:gd name="connsiteY35" fmla="*/ 700140 h 1235128"/>
                  <a:gd name="connsiteX0" fmla="*/ 1673190 w 1673190"/>
                  <a:gd name="connsiteY0" fmla="*/ 700140 h 1251797"/>
                  <a:gd name="connsiteX1" fmla="*/ 945322 w 1673190"/>
                  <a:gd name="connsiteY1" fmla="*/ 409628 h 1251797"/>
                  <a:gd name="connsiteX2" fmla="*/ 826259 w 1673190"/>
                  <a:gd name="connsiteY2" fmla="*/ 192934 h 1251797"/>
                  <a:gd name="connsiteX3" fmla="*/ 820703 w 1673190"/>
                  <a:gd name="connsiteY3" fmla="*/ 46884 h 1251797"/>
                  <a:gd name="connsiteX4" fmla="*/ 667509 w 1673190"/>
                  <a:gd name="connsiteY4" fmla="*/ 56409 h 1251797"/>
                  <a:gd name="connsiteX5" fmla="*/ 682590 w 1673190"/>
                  <a:gd name="connsiteY5" fmla="*/ 233416 h 1251797"/>
                  <a:gd name="connsiteX6" fmla="*/ 613534 w 1673190"/>
                  <a:gd name="connsiteY6" fmla="*/ 377084 h 1251797"/>
                  <a:gd name="connsiteX7" fmla="*/ 684971 w 1673190"/>
                  <a:gd name="connsiteY7" fmla="*/ 235002 h 1251797"/>
                  <a:gd name="connsiteX8" fmla="*/ 308734 w 1673190"/>
                  <a:gd name="connsiteY8" fmla="*/ 34184 h 1251797"/>
                  <a:gd name="connsiteX9" fmla="*/ 242059 w 1673190"/>
                  <a:gd name="connsiteY9" fmla="*/ 128640 h 1251797"/>
                  <a:gd name="connsiteX10" fmla="*/ 392871 w 1673190"/>
                  <a:gd name="connsiteY10" fmla="*/ 246909 h 1251797"/>
                  <a:gd name="connsiteX11" fmla="*/ 435734 w 1673190"/>
                  <a:gd name="connsiteY11" fmla="*/ 273103 h 1251797"/>
                  <a:gd name="connsiteX12" fmla="*/ 334134 w 1673190"/>
                  <a:gd name="connsiteY12" fmla="*/ 443759 h 1251797"/>
                  <a:gd name="connsiteX13" fmla="*/ 439702 w 1673190"/>
                  <a:gd name="connsiteY13" fmla="*/ 273103 h 1251797"/>
                  <a:gd name="connsiteX14" fmla="*/ 138078 w 1673190"/>
                  <a:gd name="connsiteY14" fmla="*/ 178646 h 1251797"/>
                  <a:gd name="connsiteX15" fmla="*/ 54734 w 1673190"/>
                  <a:gd name="connsiteY15" fmla="*/ 297709 h 1251797"/>
                  <a:gd name="connsiteX16" fmla="*/ 284922 w 1673190"/>
                  <a:gd name="connsiteY16" fmla="*/ 436615 h 1251797"/>
                  <a:gd name="connsiteX17" fmla="*/ 45209 w 1673190"/>
                  <a:gd name="connsiteY17" fmla="*/ 412009 h 1251797"/>
                  <a:gd name="connsiteX18" fmla="*/ 16634 w 1673190"/>
                  <a:gd name="connsiteY18" fmla="*/ 532659 h 1251797"/>
                  <a:gd name="connsiteX19" fmla="*/ 276984 w 1673190"/>
                  <a:gd name="connsiteY19" fmla="*/ 643784 h 1251797"/>
                  <a:gd name="connsiteX20" fmla="*/ 365090 w 1673190"/>
                  <a:gd name="connsiteY20" fmla="*/ 707284 h 1251797"/>
                  <a:gd name="connsiteX21" fmla="*/ 670684 w 1673190"/>
                  <a:gd name="connsiteY21" fmla="*/ 802534 h 1251797"/>
                  <a:gd name="connsiteX22" fmla="*/ 829434 w 1673190"/>
                  <a:gd name="connsiteY22" fmla="*/ 481859 h 1251797"/>
                  <a:gd name="connsiteX23" fmla="*/ 661953 w 1673190"/>
                  <a:gd name="connsiteY23" fmla="*/ 806502 h 1251797"/>
                  <a:gd name="connsiteX24" fmla="*/ 1128679 w 1673190"/>
                  <a:gd name="connsiteY24" fmla="*/ 1251797 h 1251797"/>
                  <a:gd name="connsiteX25" fmla="*/ 1245359 w 1673190"/>
                  <a:gd name="connsiteY25" fmla="*/ 1224809 h 1251797"/>
                  <a:gd name="connsiteX26" fmla="*/ 1136616 w 1673190"/>
                  <a:gd name="connsiteY26" fmla="*/ 1130353 h 1251797"/>
                  <a:gd name="connsiteX27" fmla="*/ 1140584 w 1673190"/>
                  <a:gd name="connsiteY27" fmla="*/ 1216077 h 1251797"/>
                  <a:gd name="connsiteX28" fmla="*/ 1140584 w 1673190"/>
                  <a:gd name="connsiteY28" fmla="*/ 1056534 h 1251797"/>
                  <a:gd name="connsiteX29" fmla="*/ 1307272 w 1673190"/>
                  <a:gd name="connsiteY29" fmla="*/ 1109716 h 1251797"/>
                  <a:gd name="connsiteX30" fmla="*/ 1249328 w 1673190"/>
                  <a:gd name="connsiteY30" fmla="*/ 920802 h 1251797"/>
                  <a:gd name="connsiteX31" fmla="*/ 1439034 w 1673190"/>
                  <a:gd name="connsiteY31" fmla="*/ 951759 h 1251797"/>
                  <a:gd name="connsiteX32" fmla="*/ 1540634 w 1673190"/>
                  <a:gd name="connsiteY32" fmla="*/ 958110 h 1251797"/>
                  <a:gd name="connsiteX33" fmla="*/ 1430303 w 1673190"/>
                  <a:gd name="connsiteY33" fmla="*/ 764434 h 1251797"/>
                  <a:gd name="connsiteX34" fmla="*/ 1615246 w 1673190"/>
                  <a:gd name="connsiteY34" fmla="*/ 722366 h 1251797"/>
                  <a:gd name="connsiteX35" fmla="*/ 1673190 w 1673190"/>
                  <a:gd name="connsiteY35" fmla="*/ 700140 h 1251797"/>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28679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87353 w 1673190"/>
                  <a:gd name="connsiteY21" fmla="*/ 816822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751646 w 1673190"/>
                  <a:gd name="connsiteY7" fmla="*/ 265958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2241 h 1256669"/>
                  <a:gd name="connsiteX1" fmla="*/ 945322 w 1673190"/>
                  <a:gd name="connsiteY1" fmla="*/ 411729 h 1256669"/>
                  <a:gd name="connsiteX2" fmla="*/ 850072 w 1673190"/>
                  <a:gd name="connsiteY2" fmla="*/ 187892 h 1256669"/>
                  <a:gd name="connsiteX3" fmla="*/ 820703 w 1673190"/>
                  <a:gd name="connsiteY3" fmla="*/ 48985 h 1256669"/>
                  <a:gd name="connsiteX4" fmla="*/ 667509 w 1673190"/>
                  <a:gd name="connsiteY4" fmla="*/ 58510 h 1256669"/>
                  <a:gd name="connsiteX5" fmla="*/ 675446 w 1673190"/>
                  <a:gd name="connsiteY5" fmla="*/ 223610 h 1256669"/>
                  <a:gd name="connsiteX6" fmla="*/ 618296 w 1673190"/>
                  <a:gd name="connsiteY6" fmla="*/ 374423 h 1256669"/>
                  <a:gd name="connsiteX7" fmla="*/ 663539 w 1673190"/>
                  <a:gd name="connsiteY7" fmla="*/ 225197 h 1256669"/>
                  <a:gd name="connsiteX8" fmla="*/ 308734 w 1673190"/>
                  <a:gd name="connsiteY8" fmla="*/ 36285 h 1256669"/>
                  <a:gd name="connsiteX9" fmla="*/ 242059 w 1673190"/>
                  <a:gd name="connsiteY9" fmla="*/ 130741 h 1256669"/>
                  <a:gd name="connsiteX10" fmla="*/ 392871 w 1673190"/>
                  <a:gd name="connsiteY10" fmla="*/ 249010 h 1256669"/>
                  <a:gd name="connsiteX11" fmla="*/ 435734 w 1673190"/>
                  <a:gd name="connsiteY11" fmla="*/ 275204 h 1256669"/>
                  <a:gd name="connsiteX12" fmla="*/ 334134 w 1673190"/>
                  <a:gd name="connsiteY12" fmla="*/ 445860 h 1256669"/>
                  <a:gd name="connsiteX13" fmla="*/ 439702 w 1673190"/>
                  <a:gd name="connsiteY13" fmla="*/ 275204 h 1256669"/>
                  <a:gd name="connsiteX14" fmla="*/ 138078 w 1673190"/>
                  <a:gd name="connsiteY14" fmla="*/ 180747 h 1256669"/>
                  <a:gd name="connsiteX15" fmla="*/ 54734 w 1673190"/>
                  <a:gd name="connsiteY15" fmla="*/ 299810 h 1256669"/>
                  <a:gd name="connsiteX16" fmla="*/ 284922 w 1673190"/>
                  <a:gd name="connsiteY16" fmla="*/ 438716 h 1256669"/>
                  <a:gd name="connsiteX17" fmla="*/ 45209 w 1673190"/>
                  <a:gd name="connsiteY17" fmla="*/ 414110 h 1256669"/>
                  <a:gd name="connsiteX18" fmla="*/ 16634 w 1673190"/>
                  <a:gd name="connsiteY18" fmla="*/ 534760 h 1256669"/>
                  <a:gd name="connsiteX19" fmla="*/ 276984 w 1673190"/>
                  <a:gd name="connsiteY19" fmla="*/ 645885 h 1256669"/>
                  <a:gd name="connsiteX20" fmla="*/ 365090 w 1673190"/>
                  <a:gd name="connsiteY20" fmla="*/ 709385 h 1256669"/>
                  <a:gd name="connsiteX21" fmla="*/ 677828 w 1673190"/>
                  <a:gd name="connsiteY21" fmla="*/ 809398 h 1256669"/>
                  <a:gd name="connsiteX22" fmla="*/ 829434 w 1673190"/>
                  <a:gd name="connsiteY22" fmla="*/ 483960 h 1256669"/>
                  <a:gd name="connsiteX23" fmla="*/ 661953 w 1673190"/>
                  <a:gd name="connsiteY23" fmla="*/ 808603 h 1256669"/>
                  <a:gd name="connsiteX24" fmla="*/ 1152491 w 1673190"/>
                  <a:gd name="connsiteY24" fmla="*/ 1253898 h 1256669"/>
                  <a:gd name="connsiteX25" fmla="*/ 1245359 w 1673190"/>
                  <a:gd name="connsiteY25" fmla="*/ 1226910 h 1256669"/>
                  <a:gd name="connsiteX26" fmla="*/ 1100898 w 1673190"/>
                  <a:gd name="connsiteY26" fmla="*/ 1108642 h 1256669"/>
                  <a:gd name="connsiteX27" fmla="*/ 1123916 w 1673190"/>
                  <a:gd name="connsiteY27" fmla="*/ 1180077 h 1256669"/>
                  <a:gd name="connsiteX28" fmla="*/ 1140584 w 1673190"/>
                  <a:gd name="connsiteY28" fmla="*/ 1058635 h 1256669"/>
                  <a:gd name="connsiteX29" fmla="*/ 1307272 w 1673190"/>
                  <a:gd name="connsiteY29" fmla="*/ 1111817 h 1256669"/>
                  <a:gd name="connsiteX30" fmla="*/ 1249328 w 1673190"/>
                  <a:gd name="connsiteY30" fmla="*/ 922903 h 1256669"/>
                  <a:gd name="connsiteX31" fmla="*/ 1439034 w 1673190"/>
                  <a:gd name="connsiteY31" fmla="*/ 953860 h 1256669"/>
                  <a:gd name="connsiteX32" fmla="*/ 1540634 w 1673190"/>
                  <a:gd name="connsiteY32" fmla="*/ 960211 h 1256669"/>
                  <a:gd name="connsiteX33" fmla="*/ 1430303 w 1673190"/>
                  <a:gd name="connsiteY33" fmla="*/ 766535 h 1256669"/>
                  <a:gd name="connsiteX34" fmla="*/ 1615246 w 1673190"/>
                  <a:gd name="connsiteY34" fmla="*/ 724467 h 1256669"/>
                  <a:gd name="connsiteX35" fmla="*/ 1673190 w 1673190"/>
                  <a:gd name="connsiteY35" fmla="*/ 702241 h 1256669"/>
                  <a:gd name="connsiteX0" fmla="*/ 1673190 w 1673190"/>
                  <a:gd name="connsiteY0" fmla="*/ 712405 h 1266833"/>
                  <a:gd name="connsiteX1" fmla="*/ 945322 w 1673190"/>
                  <a:gd name="connsiteY1" fmla="*/ 421893 h 1266833"/>
                  <a:gd name="connsiteX2" fmla="*/ 850072 w 1673190"/>
                  <a:gd name="connsiteY2" fmla="*/ 198056 h 1266833"/>
                  <a:gd name="connsiteX3" fmla="*/ 820703 w 1673190"/>
                  <a:gd name="connsiteY3" fmla="*/ 59149 h 1266833"/>
                  <a:gd name="connsiteX4" fmla="*/ 667509 w 1673190"/>
                  <a:gd name="connsiteY4" fmla="*/ 68674 h 1266833"/>
                  <a:gd name="connsiteX5" fmla="*/ 675446 w 1673190"/>
                  <a:gd name="connsiteY5" fmla="*/ 233774 h 1266833"/>
                  <a:gd name="connsiteX6" fmla="*/ 618296 w 1673190"/>
                  <a:gd name="connsiteY6" fmla="*/ 384587 h 1266833"/>
                  <a:gd name="connsiteX7" fmla="*/ 663539 w 1673190"/>
                  <a:gd name="connsiteY7" fmla="*/ 235361 h 1266833"/>
                  <a:gd name="connsiteX8" fmla="*/ 308734 w 1673190"/>
                  <a:gd name="connsiteY8" fmla="*/ 46449 h 1266833"/>
                  <a:gd name="connsiteX9" fmla="*/ 242059 w 1673190"/>
                  <a:gd name="connsiteY9" fmla="*/ 140905 h 1266833"/>
                  <a:gd name="connsiteX10" fmla="*/ 392871 w 1673190"/>
                  <a:gd name="connsiteY10" fmla="*/ 259174 h 1266833"/>
                  <a:gd name="connsiteX11" fmla="*/ 435734 w 1673190"/>
                  <a:gd name="connsiteY11" fmla="*/ 285368 h 1266833"/>
                  <a:gd name="connsiteX12" fmla="*/ 334134 w 1673190"/>
                  <a:gd name="connsiteY12" fmla="*/ 456024 h 1266833"/>
                  <a:gd name="connsiteX13" fmla="*/ 439702 w 1673190"/>
                  <a:gd name="connsiteY13" fmla="*/ 285368 h 1266833"/>
                  <a:gd name="connsiteX14" fmla="*/ 138078 w 1673190"/>
                  <a:gd name="connsiteY14" fmla="*/ 190911 h 1266833"/>
                  <a:gd name="connsiteX15" fmla="*/ 54734 w 1673190"/>
                  <a:gd name="connsiteY15" fmla="*/ 309974 h 1266833"/>
                  <a:gd name="connsiteX16" fmla="*/ 284922 w 1673190"/>
                  <a:gd name="connsiteY16" fmla="*/ 448880 h 1266833"/>
                  <a:gd name="connsiteX17" fmla="*/ 45209 w 1673190"/>
                  <a:gd name="connsiteY17" fmla="*/ 424274 h 1266833"/>
                  <a:gd name="connsiteX18" fmla="*/ 16634 w 1673190"/>
                  <a:gd name="connsiteY18" fmla="*/ 544924 h 1266833"/>
                  <a:gd name="connsiteX19" fmla="*/ 276984 w 1673190"/>
                  <a:gd name="connsiteY19" fmla="*/ 656049 h 1266833"/>
                  <a:gd name="connsiteX20" fmla="*/ 365090 w 1673190"/>
                  <a:gd name="connsiteY20" fmla="*/ 719549 h 1266833"/>
                  <a:gd name="connsiteX21" fmla="*/ 677828 w 1673190"/>
                  <a:gd name="connsiteY21" fmla="*/ 819562 h 1266833"/>
                  <a:gd name="connsiteX22" fmla="*/ 829434 w 1673190"/>
                  <a:gd name="connsiteY22" fmla="*/ 494124 h 1266833"/>
                  <a:gd name="connsiteX23" fmla="*/ 661953 w 1673190"/>
                  <a:gd name="connsiteY23" fmla="*/ 818767 h 1266833"/>
                  <a:gd name="connsiteX24" fmla="*/ 1152491 w 1673190"/>
                  <a:gd name="connsiteY24" fmla="*/ 1264062 h 1266833"/>
                  <a:gd name="connsiteX25" fmla="*/ 1245359 w 1673190"/>
                  <a:gd name="connsiteY25" fmla="*/ 1237074 h 1266833"/>
                  <a:gd name="connsiteX26" fmla="*/ 1100898 w 1673190"/>
                  <a:gd name="connsiteY26" fmla="*/ 1118806 h 1266833"/>
                  <a:gd name="connsiteX27" fmla="*/ 1123916 w 1673190"/>
                  <a:gd name="connsiteY27" fmla="*/ 1190241 h 1266833"/>
                  <a:gd name="connsiteX28" fmla="*/ 1140584 w 1673190"/>
                  <a:gd name="connsiteY28" fmla="*/ 1068799 h 1266833"/>
                  <a:gd name="connsiteX29" fmla="*/ 1307272 w 1673190"/>
                  <a:gd name="connsiteY29" fmla="*/ 1121981 h 1266833"/>
                  <a:gd name="connsiteX30" fmla="*/ 1249328 w 1673190"/>
                  <a:gd name="connsiteY30" fmla="*/ 933067 h 1266833"/>
                  <a:gd name="connsiteX31" fmla="*/ 1439034 w 1673190"/>
                  <a:gd name="connsiteY31" fmla="*/ 964024 h 1266833"/>
                  <a:gd name="connsiteX32" fmla="*/ 1540634 w 1673190"/>
                  <a:gd name="connsiteY32" fmla="*/ 970375 h 1266833"/>
                  <a:gd name="connsiteX33" fmla="*/ 1430303 w 1673190"/>
                  <a:gd name="connsiteY33" fmla="*/ 776699 h 1266833"/>
                  <a:gd name="connsiteX34" fmla="*/ 1615246 w 1673190"/>
                  <a:gd name="connsiteY34" fmla="*/ 734631 h 1266833"/>
                  <a:gd name="connsiteX35" fmla="*/ 1673190 w 1673190"/>
                  <a:gd name="connsiteY35" fmla="*/ 712405 h 1266833"/>
                  <a:gd name="connsiteX0" fmla="*/ 1673190 w 1673190"/>
                  <a:gd name="connsiteY0" fmla="*/ 683487 h 1237915"/>
                  <a:gd name="connsiteX1" fmla="*/ 945322 w 1673190"/>
                  <a:gd name="connsiteY1" fmla="*/ 392975 h 1237915"/>
                  <a:gd name="connsiteX2" fmla="*/ 840547 w 1673190"/>
                  <a:gd name="connsiteY2" fmla="*/ 185807 h 1237915"/>
                  <a:gd name="connsiteX3" fmla="*/ 820703 w 1673190"/>
                  <a:gd name="connsiteY3" fmla="*/ 30231 h 1237915"/>
                  <a:gd name="connsiteX4" fmla="*/ 667509 w 1673190"/>
                  <a:gd name="connsiteY4" fmla="*/ 39756 h 1237915"/>
                  <a:gd name="connsiteX5" fmla="*/ 675446 w 1673190"/>
                  <a:gd name="connsiteY5" fmla="*/ 204856 h 1237915"/>
                  <a:gd name="connsiteX6" fmla="*/ 618296 w 1673190"/>
                  <a:gd name="connsiteY6" fmla="*/ 355669 h 1237915"/>
                  <a:gd name="connsiteX7" fmla="*/ 663539 w 1673190"/>
                  <a:gd name="connsiteY7" fmla="*/ 206443 h 1237915"/>
                  <a:gd name="connsiteX8" fmla="*/ 308734 w 1673190"/>
                  <a:gd name="connsiteY8" fmla="*/ 17531 h 1237915"/>
                  <a:gd name="connsiteX9" fmla="*/ 242059 w 1673190"/>
                  <a:gd name="connsiteY9" fmla="*/ 111987 h 1237915"/>
                  <a:gd name="connsiteX10" fmla="*/ 392871 w 1673190"/>
                  <a:gd name="connsiteY10" fmla="*/ 230256 h 1237915"/>
                  <a:gd name="connsiteX11" fmla="*/ 435734 w 1673190"/>
                  <a:gd name="connsiteY11" fmla="*/ 256450 h 1237915"/>
                  <a:gd name="connsiteX12" fmla="*/ 334134 w 1673190"/>
                  <a:gd name="connsiteY12" fmla="*/ 427106 h 1237915"/>
                  <a:gd name="connsiteX13" fmla="*/ 439702 w 1673190"/>
                  <a:gd name="connsiteY13" fmla="*/ 256450 h 1237915"/>
                  <a:gd name="connsiteX14" fmla="*/ 138078 w 1673190"/>
                  <a:gd name="connsiteY14" fmla="*/ 161993 h 1237915"/>
                  <a:gd name="connsiteX15" fmla="*/ 54734 w 1673190"/>
                  <a:gd name="connsiteY15" fmla="*/ 281056 h 1237915"/>
                  <a:gd name="connsiteX16" fmla="*/ 284922 w 1673190"/>
                  <a:gd name="connsiteY16" fmla="*/ 419962 h 1237915"/>
                  <a:gd name="connsiteX17" fmla="*/ 45209 w 1673190"/>
                  <a:gd name="connsiteY17" fmla="*/ 395356 h 1237915"/>
                  <a:gd name="connsiteX18" fmla="*/ 16634 w 1673190"/>
                  <a:gd name="connsiteY18" fmla="*/ 516006 h 1237915"/>
                  <a:gd name="connsiteX19" fmla="*/ 276984 w 1673190"/>
                  <a:gd name="connsiteY19" fmla="*/ 627131 h 1237915"/>
                  <a:gd name="connsiteX20" fmla="*/ 365090 w 1673190"/>
                  <a:gd name="connsiteY20" fmla="*/ 690631 h 1237915"/>
                  <a:gd name="connsiteX21" fmla="*/ 677828 w 1673190"/>
                  <a:gd name="connsiteY21" fmla="*/ 790644 h 1237915"/>
                  <a:gd name="connsiteX22" fmla="*/ 829434 w 1673190"/>
                  <a:gd name="connsiteY22" fmla="*/ 465206 h 1237915"/>
                  <a:gd name="connsiteX23" fmla="*/ 661953 w 1673190"/>
                  <a:gd name="connsiteY23" fmla="*/ 789849 h 1237915"/>
                  <a:gd name="connsiteX24" fmla="*/ 1152491 w 1673190"/>
                  <a:gd name="connsiteY24" fmla="*/ 1235144 h 1237915"/>
                  <a:gd name="connsiteX25" fmla="*/ 1245359 w 1673190"/>
                  <a:gd name="connsiteY25" fmla="*/ 1208156 h 1237915"/>
                  <a:gd name="connsiteX26" fmla="*/ 1100898 w 1673190"/>
                  <a:gd name="connsiteY26" fmla="*/ 1089888 h 1237915"/>
                  <a:gd name="connsiteX27" fmla="*/ 1123916 w 1673190"/>
                  <a:gd name="connsiteY27" fmla="*/ 1161323 h 1237915"/>
                  <a:gd name="connsiteX28" fmla="*/ 1140584 w 1673190"/>
                  <a:gd name="connsiteY28" fmla="*/ 1039881 h 1237915"/>
                  <a:gd name="connsiteX29" fmla="*/ 1307272 w 1673190"/>
                  <a:gd name="connsiteY29" fmla="*/ 1093063 h 1237915"/>
                  <a:gd name="connsiteX30" fmla="*/ 1249328 w 1673190"/>
                  <a:gd name="connsiteY30" fmla="*/ 904149 h 1237915"/>
                  <a:gd name="connsiteX31" fmla="*/ 1439034 w 1673190"/>
                  <a:gd name="connsiteY31" fmla="*/ 935106 h 1237915"/>
                  <a:gd name="connsiteX32" fmla="*/ 1540634 w 1673190"/>
                  <a:gd name="connsiteY32" fmla="*/ 941457 h 1237915"/>
                  <a:gd name="connsiteX33" fmla="*/ 1430303 w 1673190"/>
                  <a:gd name="connsiteY33" fmla="*/ 747781 h 1237915"/>
                  <a:gd name="connsiteX34" fmla="*/ 1615246 w 1673190"/>
                  <a:gd name="connsiteY34" fmla="*/ 705713 h 1237915"/>
                  <a:gd name="connsiteX35" fmla="*/ 1673190 w 1673190"/>
                  <a:gd name="connsiteY35" fmla="*/ 683487 h 1237915"/>
                  <a:gd name="connsiteX0" fmla="*/ 1673190 w 1673190"/>
                  <a:gd name="connsiteY0" fmla="*/ 681238 h 1235666"/>
                  <a:gd name="connsiteX1" fmla="*/ 945322 w 1673190"/>
                  <a:gd name="connsiteY1" fmla="*/ 390726 h 1235666"/>
                  <a:gd name="connsiteX2" fmla="*/ 840547 w 1673190"/>
                  <a:gd name="connsiteY2" fmla="*/ 183558 h 1235666"/>
                  <a:gd name="connsiteX3" fmla="*/ 820703 w 1673190"/>
                  <a:gd name="connsiteY3" fmla="*/ 27982 h 1235666"/>
                  <a:gd name="connsiteX4" fmla="*/ 667509 w 1673190"/>
                  <a:gd name="connsiteY4" fmla="*/ 37507 h 1235666"/>
                  <a:gd name="connsiteX5" fmla="*/ 675446 w 1673190"/>
                  <a:gd name="connsiteY5" fmla="*/ 202607 h 1235666"/>
                  <a:gd name="connsiteX6" fmla="*/ 618296 w 1673190"/>
                  <a:gd name="connsiteY6" fmla="*/ 353420 h 1235666"/>
                  <a:gd name="connsiteX7" fmla="*/ 663539 w 1673190"/>
                  <a:gd name="connsiteY7" fmla="*/ 204194 h 1235666"/>
                  <a:gd name="connsiteX8" fmla="*/ 308734 w 1673190"/>
                  <a:gd name="connsiteY8" fmla="*/ 15282 h 1235666"/>
                  <a:gd name="connsiteX9" fmla="*/ 242059 w 1673190"/>
                  <a:gd name="connsiteY9" fmla="*/ 109738 h 1235666"/>
                  <a:gd name="connsiteX10" fmla="*/ 392871 w 1673190"/>
                  <a:gd name="connsiteY10" fmla="*/ 228007 h 1235666"/>
                  <a:gd name="connsiteX11" fmla="*/ 435734 w 1673190"/>
                  <a:gd name="connsiteY11" fmla="*/ 254201 h 1235666"/>
                  <a:gd name="connsiteX12" fmla="*/ 334134 w 1673190"/>
                  <a:gd name="connsiteY12" fmla="*/ 424857 h 1235666"/>
                  <a:gd name="connsiteX13" fmla="*/ 439702 w 1673190"/>
                  <a:gd name="connsiteY13" fmla="*/ 254201 h 1235666"/>
                  <a:gd name="connsiteX14" fmla="*/ 138078 w 1673190"/>
                  <a:gd name="connsiteY14" fmla="*/ 159744 h 1235666"/>
                  <a:gd name="connsiteX15" fmla="*/ 54734 w 1673190"/>
                  <a:gd name="connsiteY15" fmla="*/ 278807 h 1235666"/>
                  <a:gd name="connsiteX16" fmla="*/ 284922 w 1673190"/>
                  <a:gd name="connsiteY16" fmla="*/ 417713 h 1235666"/>
                  <a:gd name="connsiteX17" fmla="*/ 45209 w 1673190"/>
                  <a:gd name="connsiteY17" fmla="*/ 393107 h 1235666"/>
                  <a:gd name="connsiteX18" fmla="*/ 16634 w 1673190"/>
                  <a:gd name="connsiteY18" fmla="*/ 513757 h 1235666"/>
                  <a:gd name="connsiteX19" fmla="*/ 276984 w 1673190"/>
                  <a:gd name="connsiteY19" fmla="*/ 624882 h 1235666"/>
                  <a:gd name="connsiteX20" fmla="*/ 365090 w 1673190"/>
                  <a:gd name="connsiteY20" fmla="*/ 688382 h 1235666"/>
                  <a:gd name="connsiteX21" fmla="*/ 677828 w 1673190"/>
                  <a:gd name="connsiteY21" fmla="*/ 788395 h 1235666"/>
                  <a:gd name="connsiteX22" fmla="*/ 829434 w 1673190"/>
                  <a:gd name="connsiteY22" fmla="*/ 462957 h 1235666"/>
                  <a:gd name="connsiteX23" fmla="*/ 661953 w 1673190"/>
                  <a:gd name="connsiteY23" fmla="*/ 787600 h 1235666"/>
                  <a:gd name="connsiteX24" fmla="*/ 1152491 w 1673190"/>
                  <a:gd name="connsiteY24" fmla="*/ 1232895 h 1235666"/>
                  <a:gd name="connsiteX25" fmla="*/ 1245359 w 1673190"/>
                  <a:gd name="connsiteY25" fmla="*/ 1205907 h 1235666"/>
                  <a:gd name="connsiteX26" fmla="*/ 1100898 w 1673190"/>
                  <a:gd name="connsiteY26" fmla="*/ 1087639 h 1235666"/>
                  <a:gd name="connsiteX27" fmla="*/ 1123916 w 1673190"/>
                  <a:gd name="connsiteY27" fmla="*/ 1159074 h 1235666"/>
                  <a:gd name="connsiteX28" fmla="*/ 1140584 w 1673190"/>
                  <a:gd name="connsiteY28" fmla="*/ 1037632 h 1235666"/>
                  <a:gd name="connsiteX29" fmla="*/ 1307272 w 1673190"/>
                  <a:gd name="connsiteY29" fmla="*/ 1090814 h 1235666"/>
                  <a:gd name="connsiteX30" fmla="*/ 1249328 w 1673190"/>
                  <a:gd name="connsiteY30" fmla="*/ 901900 h 1235666"/>
                  <a:gd name="connsiteX31" fmla="*/ 1439034 w 1673190"/>
                  <a:gd name="connsiteY31" fmla="*/ 932857 h 1235666"/>
                  <a:gd name="connsiteX32" fmla="*/ 1540634 w 1673190"/>
                  <a:gd name="connsiteY32" fmla="*/ 939208 h 1235666"/>
                  <a:gd name="connsiteX33" fmla="*/ 1430303 w 1673190"/>
                  <a:gd name="connsiteY33" fmla="*/ 745532 h 1235666"/>
                  <a:gd name="connsiteX34" fmla="*/ 1615246 w 1673190"/>
                  <a:gd name="connsiteY34" fmla="*/ 703464 h 1235666"/>
                  <a:gd name="connsiteX35" fmla="*/ 1673190 w 1673190"/>
                  <a:gd name="connsiteY35" fmla="*/ 681238 h 1235666"/>
                  <a:gd name="connsiteX0" fmla="*/ 1673190 w 1673190"/>
                  <a:gd name="connsiteY0" fmla="*/ 687394 h 1241822"/>
                  <a:gd name="connsiteX1" fmla="*/ 945322 w 1673190"/>
                  <a:gd name="connsiteY1" fmla="*/ 396882 h 1241822"/>
                  <a:gd name="connsiteX2" fmla="*/ 840547 w 1673190"/>
                  <a:gd name="connsiteY2" fmla="*/ 189714 h 1241822"/>
                  <a:gd name="connsiteX3" fmla="*/ 827847 w 1673190"/>
                  <a:gd name="connsiteY3" fmla="*/ 19851 h 1241822"/>
                  <a:gd name="connsiteX4" fmla="*/ 667509 w 1673190"/>
                  <a:gd name="connsiteY4" fmla="*/ 43663 h 1241822"/>
                  <a:gd name="connsiteX5" fmla="*/ 675446 w 1673190"/>
                  <a:gd name="connsiteY5" fmla="*/ 208763 h 1241822"/>
                  <a:gd name="connsiteX6" fmla="*/ 618296 w 1673190"/>
                  <a:gd name="connsiteY6" fmla="*/ 359576 h 1241822"/>
                  <a:gd name="connsiteX7" fmla="*/ 663539 w 1673190"/>
                  <a:gd name="connsiteY7" fmla="*/ 210350 h 1241822"/>
                  <a:gd name="connsiteX8" fmla="*/ 308734 w 1673190"/>
                  <a:gd name="connsiteY8" fmla="*/ 21438 h 1241822"/>
                  <a:gd name="connsiteX9" fmla="*/ 242059 w 1673190"/>
                  <a:gd name="connsiteY9" fmla="*/ 115894 h 1241822"/>
                  <a:gd name="connsiteX10" fmla="*/ 392871 w 1673190"/>
                  <a:gd name="connsiteY10" fmla="*/ 234163 h 1241822"/>
                  <a:gd name="connsiteX11" fmla="*/ 435734 w 1673190"/>
                  <a:gd name="connsiteY11" fmla="*/ 260357 h 1241822"/>
                  <a:gd name="connsiteX12" fmla="*/ 334134 w 1673190"/>
                  <a:gd name="connsiteY12" fmla="*/ 431013 h 1241822"/>
                  <a:gd name="connsiteX13" fmla="*/ 439702 w 1673190"/>
                  <a:gd name="connsiteY13" fmla="*/ 260357 h 1241822"/>
                  <a:gd name="connsiteX14" fmla="*/ 138078 w 1673190"/>
                  <a:gd name="connsiteY14" fmla="*/ 165900 h 1241822"/>
                  <a:gd name="connsiteX15" fmla="*/ 54734 w 1673190"/>
                  <a:gd name="connsiteY15" fmla="*/ 284963 h 1241822"/>
                  <a:gd name="connsiteX16" fmla="*/ 284922 w 1673190"/>
                  <a:gd name="connsiteY16" fmla="*/ 423869 h 1241822"/>
                  <a:gd name="connsiteX17" fmla="*/ 45209 w 1673190"/>
                  <a:gd name="connsiteY17" fmla="*/ 399263 h 1241822"/>
                  <a:gd name="connsiteX18" fmla="*/ 16634 w 1673190"/>
                  <a:gd name="connsiteY18" fmla="*/ 519913 h 1241822"/>
                  <a:gd name="connsiteX19" fmla="*/ 276984 w 1673190"/>
                  <a:gd name="connsiteY19" fmla="*/ 631038 h 1241822"/>
                  <a:gd name="connsiteX20" fmla="*/ 365090 w 1673190"/>
                  <a:gd name="connsiteY20" fmla="*/ 694538 h 1241822"/>
                  <a:gd name="connsiteX21" fmla="*/ 677828 w 1673190"/>
                  <a:gd name="connsiteY21" fmla="*/ 794551 h 1241822"/>
                  <a:gd name="connsiteX22" fmla="*/ 829434 w 1673190"/>
                  <a:gd name="connsiteY22" fmla="*/ 469113 h 1241822"/>
                  <a:gd name="connsiteX23" fmla="*/ 661953 w 1673190"/>
                  <a:gd name="connsiteY23" fmla="*/ 793756 h 1241822"/>
                  <a:gd name="connsiteX24" fmla="*/ 1152491 w 1673190"/>
                  <a:gd name="connsiteY24" fmla="*/ 1239051 h 1241822"/>
                  <a:gd name="connsiteX25" fmla="*/ 1245359 w 1673190"/>
                  <a:gd name="connsiteY25" fmla="*/ 1212063 h 1241822"/>
                  <a:gd name="connsiteX26" fmla="*/ 1100898 w 1673190"/>
                  <a:gd name="connsiteY26" fmla="*/ 1093795 h 1241822"/>
                  <a:gd name="connsiteX27" fmla="*/ 1123916 w 1673190"/>
                  <a:gd name="connsiteY27" fmla="*/ 1165230 h 1241822"/>
                  <a:gd name="connsiteX28" fmla="*/ 1140584 w 1673190"/>
                  <a:gd name="connsiteY28" fmla="*/ 1043788 h 1241822"/>
                  <a:gd name="connsiteX29" fmla="*/ 1307272 w 1673190"/>
                  <a:gd name="connsiteY29" fmla="*/ 1096970 h 1241822"/>
                  <a:gd name="connsiteX30" fmla="*/ 1249328 w 1673190"/>
                  <a:gd name="connsiteY30" fmla="*/ 908056 h 1241822"/>
                  <a:gd name="connsiteX31" fmla="*/ 1439034 w 1673190"/>
                  <a:gd name="connsiteY31" fmla="*/ 939013 h 1241822"/>
                  <a:gd name="connsiteX32" fmla="*/ 1540634 w 1673190"/>
                  <a:gd name="connsiteY32" fmla="*/ 945364 h 1241822"/>
                  <a:gd name="connsiteX33" fmla="*/ 1430303 w 1673190"/>
                  <a:gd name="connsiteY33" fmla="*/ 751688 h 1241822"/>
                  <a:gd name="connsiteX34" fmla="*/ 1615246 w 1673190"/>
                  <a:gd name="connsiteY34" fmla="*/ 709620 h 1241822"/>
                  <a:gd name="connsiteX35" fmla="*/ 1673190 w 1673190"/>
                  <a:gd name="connsiteY35" fmla="*/ 687394 h 1241822"/>
                  <a:gd name="connsiteX0" fmla="*/ 1673190 w 1673190"/>
                  <a:gd name="connsiteY0" fmla="*/ 685665 h 1240093"/>
                  <a:gd name="connsiteX1" fmla="*/ 945322 w 1673190"/>
                  <a:gd name="connsiteY1" fmla="*/ 395153 h 1240093"/>
                  <a:gd name="connsiteX2" fmla="*/ 840547 w 1673190"/>
                  <a:gd name="connsiteY2" fmla="*/ 187985 h 1240093"/>
                  <a:gd name="connsiteX3" fmla="*/ 827847 w 1673190"/>
                  <a:gd name="connsiteY3" fmla="*/ 18122 h 1240093"/>
                  <a:gd name="connsiteX4" fmla="*/ 667509 w 1673190"/>
                  <a:gd name="connsiteY4" fmla="*/ 41934 h 1240093"/>
                  <a:gd name="connsiteX5" fmla="*/ 675446 w 1673190"/>
                  <a:gd name="connsiteY5" fmla="*/ 207034 h 1240093"/>
                  <a:gd name="connsiteX6" fmla="*/ 618296 w 1673190"/>
                  <a:gd name="connsiteY6" fmla="*/ 357847 h 1240093"/>
                  <a:gd name="connsiteX7" fmla="*/ 663539 w 1673190"/>
                  <a:gd name="connsiteY7" fmla="*/ 208621 h 1240093"/>
                  <a:gd name="connsiteX8" fmla="*/ 308734 w 1673190"/>
                  <a:gd name="connsiteY8" fmla="*/ 19709 h 1240093"/>
                  <a:gd name="connsiteX9" fmla="*/ 242059 w 1673190"/>
                  <a:gd name="connsiteY9" fmla="*/ 114165 h 1240093"/>
                  <a:gd name="connsiteX10" fmla="*/ 392871 w 1673190"/>
                  <a:gd name="connsiteY10" fmla="*/ 232434 h 1240093"/>
                  <a:gd name="connsiteX11" fmla="*/ 435734 w 1673190"/>
                  <a:gd name="connsiteY11" fmla="*/ 258628 h 1240093"/>
                  <a:gd name="connsiteX12" fmla="*/ 334134 w 1673190"/>
                  <a:gd name="connsiteY12" fmla="*/ 429284 h 1240093"/>
                  <a:gd name="connsiteX13" fmla="*/ 439702 w 1673190"/>
                  <a:gd name="connsiteY13" fmla="*/ 258628 h 1240093"/>
                  <a:gd name="connsiteX14" fmla="*/ 138078 w 1673190"/>
                  <a:gd name="connsiteY14" fmla="*/ 164171 h 1240093"/>
                  <a:gd name="connsiteX15" fmla="*/ 54734 w 1673190"/>
                  <a:gd name="connsiteY15" fmla="*/ 283234 h 1240093"/>
                  <a:gd name="connsiteX16" fmla="*/ 284922 w 1673190"/>
                  <a:gd name="connsiteY16" fmla="*/ 422140 h 1240093"/>
                  <a:gd name="connsiteX17" fmla="*/ 45209 w 1673190"/>
                  <a:gd name="connsiteY17" fmla="*/ 397534 h 1240093"/>
                  <a:gd name="connsiteX18" fmla="*/ 16634 w 1673190"/>
                  <a:gd name="connsiteY18" fmla="*/ 518184 h 1240093"/>
                  <a:gd name="connsiteX19" fmla="*/ 276984 w 1673190"/>
                  <a:gd name="connsiteY19" fmla="*/ 629309 h 1240093"/>
                  <a:gd name="connsiteX20" fmla="*/ 365090 w 1673190"/>
                  <a:gd name="connsiteY20" fmla="*/ 692809 h 1240093"/>
                  <a:gd name="connsiteX21" fmla="*/ 677828 w 1673190"/>
                  <a:gd name="connsiteY21" fmla="*/ 792822 h 1240093"/>
                  <a:gd name="connsiteX22" fmla="*/ 829434 w 1673190"/>
                  <a:gd name="connsiteY22" fmla="*/ 467384 h 1240093"/>
                  <a:gd name="connsiteX23" fmla="*/ 661953 w 1673190"/>
                  <a:gd name="connsiteY23" fmla="*/ 792027 h 1240093"/>
                  <a:gd name="connsiteX24" fmla="*/ 1152491 w 1673190"/>
                  <a:gd name="connsiteY24" fmla="*/ 1237322 h 1240093"/>
                  <a:gd name="connsiteX25" fmla="*/ 1245359 w 1673190"/>
                  <a:gd name="connsiteY25" fmla="*/ 1210334 h 1240093"/>
                  <a:gd name="connsiteX26" fmla="*/ 1100898 w 1673190"/>
                  <a:gd name="connsiteY26" fmla="*/ 1092066 h 1240093"/>
                  <a:gd name="connsiteX27" fmla="*/ 1123916 w 1673190"/>
                  <a:gd name="connsiteY27" fmla="*/ 1163501 h 1240093"/>
                  <a:gd name="connsiteX28" fmla="*/ 1140584 w 1673190"/>
                  <a:gd name="connsiteY28" fmla="*/ 1042059 h 1240093"/>
                  <a:gd name="connsiteX29" fmla="*/ 1307272 w 1673190"/>
                  <a:gd name="connsiteY29" fmla="*/ 1095241 h 1240093"/>
                  <a:gd name="connsiteX30" fmla="*/ 1249328 w 1673190"/>
                  <a:gd name="connsiteY30" fmla="*/ 906327 h 1240093"/>
                  <a:gd name="connsiteX31" fmla="*/ 1439034 w 1673190"/>
                  <a:gd name="connsiteY31" fmla="*/ 937284 h 1240093"/>
                  <a:gd name="connsiteX32" fmla="*/ 1540634 w 1673190"/>
                  <a:gd name="connsiteY32" fmla="*/ 943635 h 1240093"/>
                  <a:gd name="connsiteX33" fmla="*/ 1430303 w 1673190"/>
                  <a:gd name="connsiteY33" fmla="*/ 749959 h 1240093"/>
                  <a:gd name="connsiteX34" fmla="*/ 1615246 w 1673190"/>
                  <a:gd name="connsiteY34" fmla="*/ 707891 h 1240093"/>
                  <a:gd name="connsiteX35" fmla="*/ 1673190 w 1673190"/>
                  <a:gd name="connsiteY35" fmla="*/ 685665 h 1240093"/>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8489 w 1678489"/>
                  <a:gd name="connsiteY0" fmla="*/ 691936 h 1246364"/>
                  <a:gd name="connsiteX1" fmla="*/ 950621 w 1678489"/>
                  <a:gd name="connsiteY1" fmla="*/ 401424 h 1246364"/>
                  <a:gd name="connsiteX2" fmla="*/ 845846 w 1678489"/>
                  <a:gd name="connsiteY2" fmla="*/ 194256 h 1246364"/>
                  <a:gd name="connsiteX3" fmla="*/ 833146 w 1678489"/>
                  <a:gd name="connsiteY3" fmla="*/ 24393 h 1246364"/>
                  <a:gd name="connsiteX4" fmla="*/ 672808 w 1678489"/>
                  <a:gd name="connsiteY4" fmla="*/ 48205 h 1246364"/>
                  <a:gd name="connsiteX5" fmla="*/ 680745 w 1678489"/>
                  <a:gd name="connsiteY5" fmla="*/ 213305 h 1246364"/>
                  <a:gd name="connsiteX6" fmla="*/ 623595 w 1678489"/>
                  <a:gd name="connsiteY6" fmla="*/ 364118 h 1246364"/>
                  <a:gd name="connsiteX7" fmla="*/ 668838 w 1678489"/>
                  <a:gd name="connsiteY7" fmla="*/ 214892 h 1246364"/>
                  <a:gd name="connsiteX8" fmla="*/ 314033 w 1678489"/>
                  <a:gd name="connsiteY8" fmla="*/ 25980 h 1246364"/>
                  <a:gd name="connsiteX9" fmla="*/ 247358 w 1678489"/>
                  <a:gd name="connsiteY9" fmla="*/ 120436 h 1246364"/>
                  <a:gd name="connsiteX10" fmla="*/ 398170 w 1678489"/>
                  <a:gd name="connsiteY10" fmla="*/ 238705 h 1246364"/>
                  <a:gd name="connsiteX11" fmla="*/ 441033 w 1678489"/>
                  <a:gd name="connsiteY11" fmla="*/ 264899 h 1246364"/>
                  <a:gd name="connsiteX12" fmla="*/ 339433 w 1678489"/>
                  <a:gd name="connsiteY12" fmla="*/ 435555 h 1246364"/>
                  <a:gd name="connsiteX13" fmla="*/ 445001 w 1678489"/>
                  <a:gd name="connsiteY13" fmla="*/ 264899 h 1246364"/>
                  <a:gd name="connsiteX14" fmla="*/ 143377 w 1678489"/>
                  <a:gd name="connsiteY14" fmla="*/ 170442 h 1246364"/>
                  <a:gd name="connsiteX15" fmla="*/ 60033 w 1678489"/>
                  <a:gd name="connsiteY15" fmla="*/ 289505 h 1246364"/>
                  <a:gd name="connsiteX16" fmla="*/ 290221 w 1678489"/>
                  <a:gd name="connsiteY16" fmla="*/ 428411 h 1246364"/>
                  <a:gd name="connsiteX17" fmla="*/ 50508 w 1678489"/>
                  <a:gd name="connsiteY17" fmla="*/ 403805 h 1246364"/>
                  <a:gd name="connsiteX18" fmla="*/ 21933 w 1678489"/>
                  <a:gd name="connsiteY18" fmla="*/ 524455 h 1246364"/>
                  <a:gd name="connsiteX19" fmla="*/ 282283 w 1678489"/>
                  <a:gd name="connsiteY19" fmla="*/ 635580 h 1246364"/>
                  <a:gd name="connsiteX20" fmla="*/ 370389 w 1678489"/>
                  <a:gd name="connsiteY20" fmla="*/ 699080 h 1246364"/>
                  <a:gd name="connsiteX21" fmla="*/ 683127 w 1678489"/>
                  <a:gd name="connsiteY21" fmla="*/ 799093 h 1246364"/>
                  <a:gd name="connsiteX22" fmla="*/ 834733 w 1678489"/>
                  <a:gd name="connsiteY22" fmla="*/ 473655 h 1246364"/>
                  <a:gd name="connsiteX23" fmla="*/ 667252 w 1678489"/>
                  <a:gd name="connsiteY23" fmla="*/ 798298 h 1246364"/>
                  <a:gd name="connsiteX24" fmla="*/ 1157790 w 1678489"/>
                  <a:gd name="connsiteY24" fmla="*/ 1243593 h 1246364"/>
                  <a:gd name="connsiteX25" fmla="*/ 1250658 w 1678489"/>
                  <a:gd name="connsiteY25" fmla="*/ 1216605 h 1246364"/>
                  <a:gd name="connsiteX26" fmla="*/ 1106197 w 1678489"/>
                  <a:gd name="connsiteY26" fmla="*/ 1098337 h 1246364"/>
                  <a:gd name="connsiteX27" fmla="*/ 1129215 w 1678489"/>
                  <a:gd name="connsiteY27" fmla="*/ 1169772 h 1246364"/>
                  <a:gd name="connsiteX28" fmla="*/ 1145883 w 1678489"/>
                  <a:gd name="connsiteY28" fmla="*/ 1048330 h 1246364"/>
                  <a:gd name="connsiteX29" fmla="*/ 1312571 w 1678489"/>
                  <a:gd name="connsiteY29" fmla="*/ 1101512 h 1246364"/>
                  <a:gd name="connsiteX30" fmla="*/ 1254627 w 1678489"/>
                  <a:gd name="connsiteY30" fmla="*/ 912598 h 1246364"/>
                  <a:gd name="connsiteX31" fmla="*/ 1444333 w 1678489"/>
                  <a:gd name="connsiteY31" fmla="*/ 943555 h 1246364"/>
                  <a:gd name="connsiteX32" fmla="*/ 1545933 w 1678489"/>
                  <a:gd name="connsiteY32" fmla="*/ 949906 h 1246364"/>
                  <a:gd name="connsiteX33" fmla="*/ 1435602 w 1678489"/>
                  <a:gd name="connsiteY33" fmla="*/ 756230 h 1246364"/>
                  <a:gd name="connsiteX34" fmla="*/ 1620545 w 1678489"/>
                  <a:gd name="connsiteY34" fmla="*/ 714162 h 1246364"/>
                  <a:gd name="connsiteX35" fmla="*/ 1678489 w 1678489"/>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403805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80880 w 1680880"/>
                  <a:gd name="connsiteY0" fmla="*/ 691936 h 1246364"/>
                  <a:gd name="connsiteX1" fmla="*/ 953012 w 1680880"/>
                  <a:gd name="connsiteY1" fmla="*/ 401424 h 1246364"/>
                  <a:gd name="connsiteX2" fmla="*/ 848237 w 1680880"/>
                  <a:gd name="connsiteY2" fmla="*/ 194256 h 1246364"/>
                  <a:gd name="connsiteX3" fmla="*/ 835537 w 1680880"/>
                  <a:gd name="connsiteY3" fmla="*/ 24393 h 1246364"/>
                  <a:gd name="connsiteX4" fmla="*/ 675199 w 1680880"/>
                  <a:gd name="connsiteY4" fmla="*/ 48205 h 1246364"/>
                  <a:gd name="connsiteX5" fmla="*/ 683136 w 1680880"/>
                  <a:gd name="connsiteY5" fmla="*/ 213305 h 1246364"/>
                  <a:gd name="connsiteX6" fmla="*/ 625986 w 1680880"/>
                  <a:gd name="connsiteY6" fmla="*/ 364118 h 1246364"/>
                  <a:gd name="connsiteX7" fmla="*/ 671229 w 1680880"/>
                  <a:gd name="connsiteY7" fmla="*/ 214892 h 1246364"/>
                  <a:gd name="connsiteX8" fmla="*/ 316424 w 1680880"/>
                  <a:gd name="connsiteY8" fmla="*/ 25980 h 1246364"/>
                  <a:gd name="connsiteX9" fmla="*/ 249749 w 1680880"/>
                  <a:gd name="connsiteY9" fmla="*/ 120436 h 1246364"/>
                  <a:gd name="connsiteX10" fmla="*/ 400561 w 1680880"/>
                  <a:gd name="connsiteY10" fmla="*/ 238705 h 1246364"/>
                  <a:gd name="connsiteX11" fmla="*/ 443424 w 1680880"/>
                  <a:gd name="connsiteY11" fmla="*/ 264899 h 1246364"/>
                  <a:gd name="connsiteX12" fmla="*/ 341824 w 1680880"/>
                  <a:gd name="connsiteY12" fmla="*/ 435555 h 1246364"/>
                  <a:gd name="connsiteX13" fmla="*/ 447392 w 1680880"/>
                  <a:gd name="connsiteY13" fmla="*/ 264899 h 1246364"/>
                  <a:gd name="connsiteX14" fmla="*/ 145768 w 1680880"/>
                  <a:gd name="connsiteY14" fmla="*/ 170442 h 1246364"/>
                  <a:gd name="connsiteX15" fmla="*/ 62424 w 1680880"/>
                  <a:gd name="connsiteY15" fmla="*/ 289505 h 1246364"/>
                  <a:gd name="connsiteX16" fmla="*/ 292612 w 1680880"/>
                  <a:gd name="connsiteY16" fmla="*/ 428411 h 1246364"/>
                  <a:gd name="connsiteX17" fmla="*/ 52899 w 1680880"/>
                  <a:gd name="connsiteY17" fmla="*/ 399042 h 1246364"/>
                  <a:gd name="connsiteX18" fmla="*/ 38612 w 1680880"/>
                  <a:gd name="connsiteY18" fmla="*/ 524455 h 1246364"/>
                  <a:gd name="connsiteX19" fmla="*/ 284674 w 1680880"/>
                  <a:gd name="connsiteY19" fmla="*/ 635580 h 1246364"/>
                  <a:gd name="connsiteX20" fmla="*/ 372780 w 1680880"/>
                  <a:gd name="connsiteY20" fmla="*/ 699080 h 1246364"/>
                  <a:gd name="connsiteX21" fmla="*/ 685518 w 1680880"/>
                  <a:gd name="connsiteY21" fmla="*/ 799093 h 1246364"/>
                  <a:gd name="connsiteX22" fmla="*/ 837124 w 1680880"/>
                  <a:gd name="connsiteY22" fmla="*/ 473655 h 1246364"/>
                  <a:gd name="connsiteX23" fmla="*/ 669643 w 1680880"/>
                  <a:gd name="connsiteY23" fmla="*/ 798298 h 1246364"/>
                  <a:gd name="connsiteX24" fmla="*/ 1160181 w 1680880"/>
                  <a:gd name="connsiteY24" fmla="*/ 1243593 h 1246364"/>
                  <a:gd name="connsiteX25" fmla="*/ 1253049 w 1680880"/>
                  <a:gd name="connsiteY25" fmla="*/ 1216605 h 1246364"/>
                  <a:gd name="connsiteX26" fmla="*/ 1108588 w 1680880"/>
                  <a:gd name="connsiteY26" fmla="*/ 1098337 h 1246364"/>
                  <a:gd name="connsiteX27" fmla="*/ 1131606 w 1680880"/>
                  <a:gd name="connsiteY27" fmla="*/ 1169772 h 1246364"/>
                  <a:gd name="connsiteX28" fmla="*/ 1148274 w 1680880"/>
                  <a:gd name="connsiteY28" fmla="*/ 1048330 h 1246364"/>
                  <a:gd name="connsiteX29" fmla="*/ 1314962 w 1680880"/>
                  <a:gd name="connsiteY29" fmla="*/ 1101512 h 1246364"/>
                  <a:gd name="connsiteX30" fmla="*/ 1257018 w 1680880"/>
                  <a:gd name="connsiteY30" fmla="*/ 912598 h 1246364"/>
                  <a:gd name="connsiteX31" fmla="*/ 1446724 w 1680880"/>
                  <a:gd name="connsiteY31" fmla="*/ 943555 h 1246364"/>
                  <a:gd name="connsiteX32" fmla="*/ 1548324 w 1680880"/>
                  <a:gd name="connsiteY32" fmla="*/ 949906 h 1246364"/>
                  <a:gd name="connsiteX33" fmla="*/ 1437993 w 1680880"/>
                  <a:gd name="connsiteY33" fmla="*/ 756230 h 1246364"/>
                  <a:gd name="connsiteX34" fmla="*/ 1622936 w 1680880"/>
                  <a:gd name="connsiteY34" fmla="*/ 714162 h 1246364"/>
                  <a:gd name="connsiteX35" fmla="*/ 1680880 w 1680880"/>
                  <a:gd name="connsiteY35" fmla="*/ 691936 h 1246364"/>
                  <a:gd name="connsiteX0" fmla="*/ 1688648 w 1688648"/>
                  <a:gd name="connsiteY0" fmla="*/ 691936 h 1246364"/>
                  <a:gd name="connsiteX1" fmla="*/ 960780 w 1688648"/>
                  <a:gd name="connsiteY1" fmla="*/ 401424 h 1246364"/>
                  <a:gd name="connsiteX2" fmla="*/ 856005 w 1688648"/>
                  <a:gd name="connsiteY2" fmla="*/ 194256 h 1246364"/>
                  <a:gd name="connsiteX3" fmla="*/ 843305 w 1688648"/>
                  <a:gd name="connsiteY3" fmla="*/ 24393 h 1246364"/>
                  <a:gd name="connsiteX4" fmla="*/ 682967 w 1688648"/>
                  <a:gd name="connsiteY4" fmla="*/ 48205 h 1246364"/>
                  <a:gd name="connsiteX5" fmla="*/ 690904 w 1688648"/>
                  <a:gd name="connsiteY5" fmla="*/ 213305 h 1246364"/>
                  <a:gd name="connsiteX6" fmla="*/ 633754 w 1688648"/>
                  <a:gd name="connsiteY6" fmla="*/ 364118 h 1246364"/>
                  <a:gd name="connsiteX7" fmla="*/ 678997 w 1688648"/>
                  <a:gd name="connsiteY7" fmla="*/ 214892 h 1246364"/>
                  <a:gd name="connsiteX8" fmla="*/ 324192 w 1688648"/>
                  <a:gd name="connsiteY8" fmla="*/ 25980 h 1246364"/>
                  <a:gd name="connsiteX9" fmla="*/ 257517 w 1688648"/>
                  <a:gd name="connsiteY9" fmla="*/ 120436 h 1246364"/>
                  <a:gd name="connsiteX10" fmla="*/ 408329 w 1688648"/>
                  <a:gd name="connsiteY10" fmla="*/ 238705 h 1246364"/>
                  <a:gd name="connsiteX11" fmla="*/ 451192 w 1688648"/>
                  <a:gd name="connsiteY11" fmla="*/ 264899 h 1246364"/>
                  <a:gd name="connsiteX12" fmla="*/ 349592 w 1688648"/>
                  <a:gd name="connsiteY12" fmla="*/ 435555 h 1246364"/>
                  <a:gd name="connsiteX13" fmla="*/ 455160 w 1688648"/>
                  <a:gd name="connsiteY13" fmla="*/ 264899 h 1246364"/>
                  <a:gd name="connsiteX14" fmla="*/ 153536 w 1688648"/>
                  <a:gd name="connsiteY14" fmla="*/ 170442 h 1246364"/>
                  <a:gd name="connsiteX15" fmla="*/ 70192 w 1688648"/>
                  <a:gd name="connsiteY15" fmla="*/ 289505 h 1246364"/>
                  <a:gd name="connsiteX16" fmla="*/ 300380 w 1688648"/>
                  <a:gd name="connsiteY16" fmla="*/ 428411 h 1246364"/>
                  <a:gd name="connsiteX17" fmla="*/ 60667 w 1688648"/>
                  <a:gd name="connsiteY17" fmla="*/ 399042 h 1246364"/>
                  <a:gd name="connsiteX18" fmla="*/ 46380 w 1688648"/>
                  <a:gd name="connsiteY18" fmla="*/ 524455 h 1246364"/>
                  <a:gd name="connsiteX19" fmla="*/ 292442 w 1688648"/>
                  <a:gd name="connsiteY19" fmla="*/ 635580 h 1246364"/>
                  <a:gd name="connsiteX20" fmla="*/ 380548 w 1688648"/>
                  <a:gd name="connsiteY20" fmla="*/ 699080 h 1246364"/>
                  <a:gd name="connsiteX21" fmla="*/ 693286 w 1688648"/>
                  <a:gd name="connsiteY21" fmla="*/ 799093 h 1246364"/>
                  <a:gd name="connsiteX22" fmla="*/ 844892 w 1688648"/>
                  <a:gd name="connsiteY22" fmla="*/ 473655 h 1246364"/>
                  <a:gd name="connsiteX23" fmla="*/ 677411 w 1688648"/>
                  <a:gd name="connsiteY23" fmla="*/ 798298 h 1246364"/>
                  <a:gd name="connsiteX24" fmla="*/ 1167949 w 1688648"/>
                  <a:gd name="connsiteY24" fmla="*/ 1243593 h 1246364"/>
                  <a:gd name="connsiteX25" fmla="*/ 1260817 w 1688648"/>
                  <a:gd name="connsiteY25" fmla="*/ 1216605 h 1246364"/>
                  <a:gd name="connsiteX26" fmla="*/ 1116356 w 1688648"/>
                  <a:gd name="connsiteY26" fmla="*/ 1098337 h 1246364"/>
                  <a:gd name="connsiteX27" fmla="*/ 1139374 w 1688648"/>
                  <a:gd name="connsiteY27" fmla="*/ 1169772 h 1246364"/>
                  <a:gd name="connsiteX28" fmla="*/ 1156042 w 1688648"/>
                  <a:gd name="connsiteY28" fmla="*/ 1048330 h 1246364"/>
                  <a:gd name="connsiteX29" fmla="*/ 1322730 w 1688648"/>
                  <a:gd name="connsiteY29" fmla="*/ 1101512 h 1246364"/>
                  <a:gd name="connsiteX30" fmla="*/ 1264786 w 1688648"/>
                  <a:gd name="connsiteY30" fmla="*/ 912598 h 1246364"/>
                  <a:gd name="connsiteX31" fmla="*/ 1454492 w 1688648"/>
                  <a:gd name="connsiteY31" fmla="*/ 943555 h 1246364"/>
                  <a:gd name="connsiteX32" fmla="*/ 1556092 w 1688648"/>
                  <a:gd name="connsiteY32" fmla="*/ 949906 h 1246364"/>
                  <a:gd name="connsiteX33" fmla="*/ 1445761 w 1688648"/>
                  <a:gd name="connsiteY33" fmla="*/ 756230 h 1246364"/>
                  <a:gd name="connsiteX34" fmla="*/ 1630704 w 1688648"/>
                  <a:gd name="connsiteY34" fmla="*/ 714162 h 1246364"/>
                  <a:gd name="connsiteX35" fmla="*/ 1688648 w 1688648"/>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4159"/>
                  <a:gd name="connsiteX1" fmla="*/ 959794 w 1687662"/>
                  <a:gd name="connsiteY1" fmla="*/ 401424 h 1244159"/>
                  <a:gd name="connsiteX2" fmla="*/ 855019 w 1687662"/>
                  <a:gd name="connsiteY2" fmla="*/ 194256 h 1244159"/>
                  <a:gd name="connsiteX3" fmla="*/ 842319 w 1687662"/>
                  <a:gd name="connsiteY3" fmla="*/ 24393 h 1244159"/>
                  <a:gd name="connsiteX4" fmla="*/ 681981 w 1687662"/>
                  <a:gd name="connsiteY4" fmla="*/ 48205 h 1244159"/>
                  <a:gd name="connsiteX5" fmla="*/ 689918 w 1687662"/>
                  <a:gd name="connsiteY5" fmla="*/ 213305 h 1244159"/>
                  <a:gd name="connsiteX6" fmla="*/ 632768 w 1687662"/>
                  <a:gd name="connsiteY6" fmla="*/ 364118 h 1244159"/>
                  <a:gd name="connsiteX7" fmla="*/ 678011 w 1687662"/>
                  <a:gd name="connsiteY7" fmla="*/ 214892 h 1244159"/>
                  <a:gd name="connsiteX8" fmla="*/ 323206 w 1687662"/>
                  <a:gd name="connsiteY8" fmla="*/ 25980 h 1244159"/>
                  <a:gd name="connsiteX9" fmla="*/ 256531 w 1687662"/>
                  <a:gd name="connsiteY9" fmla="*/ 120436 h 1244159"/>
                  <a:gd name="connsiteX10" fmla="*/ 407343 w 1687662"/>
                  <a:gd name="connsiteY10" fmla="*/ 238705 h 1244159"/>
                  <a:gd name="connsiteX11" fmla="*/ 450206 w 1687662"/>
                  <a:gd name="connsiteY11" fmla="*/ 264899 h 1244159"/>
                  <a:gd name="connsiteX12" fmla="*/ 348606 w 1687662"/>
                  <a:gd name="connsiteY12" fmla="*/ 435555 h 1244159"/>
                  <a:gd name="connsiteX13" fmla="*/ 456555 w 1687662"/>
                  <a:gd name="connsiteY13" fmla="*/ 264899 h 1244159"/>
                  <a:gd name="connsiteX14" fmla="*/ 152550 w 1687662"/>
                  <a:gd name="connsiteY14" fmla="*/ 170442 h 1244159"/>
                  <a:gd name="connsiteX15" fmla="*/ 69206 w 1687662"/>
                  <a:gd name="connsiteY15" fmla="*/ 289505 h 1244159"/>
                  <a:gd name="connsiteX16" fmla="*/ 299394 w 1687662"/>
                  <a:gd name="connsiteY16" fmla="*/ 428411 h 1244159"/>
                  <a:gd name="connsiteX17" fmla="*/ 59681 w 1687662"/>
                  <a:gd name="connsiteY17" fmla="*/ 399042 h 1244159"/>
                  <a:gd name="connsiteX18" fmla="*/ 45394 w 1687662"/>
                  <a:gd name="connsiteY18" fmla="*/ 524455 h 1244159"/>
                  <a:gd name="connsiteX19" fmla="*/ 291456 w 1687662"/>
                  <a:gd name="connsiteY19" fmla="*/ 635580 h 1244159"/>
                  <a:gd name="connsiteX20" fmla="*/ 379562 w 1687662"/>
                  <a:gd name="connsiteY20" fmla="*/ 699080 h 1244159"/>
                  <a:gd name="connsiteX21" fmla="*/ 689918 w 1687662"/>
                  <a:gd name="connsiteY21" fmla="*/ 796712 h 1244159"/>
                  <a:gd name="connsiteX22" fmla="*/ 841525 w 1687662"/>
                  <a:gd name="connsiteY22" fmla="*/ 502230 h 1244159"/>
                  <a:gd name="connsiteX23" fmla="*/ 676425 w 1687662"/>
                  <a:gd name="connsiteY23" fmla="*/ 798298 h 1244159"/>
                  <a:gd name="connsiteX24" fmla="*/ 1166963 w 1687662"/>
                  <a:gd name="connsiteY24" fmla="*/ 1243593 h 1244159"/>
                  <a:gd name="connsiteX25" fmla="*/ 1259831 w 1687662"/>
                  <a:gd name="connsiteY25" fmla="*/ 1216605 h 1244159"/>
                  <a:gd name="connsiteX26" fmla="*/ 1115370 w 1687662"/>
                  <a:gd name="connsiteY26" fmla="*/ 1098337 h 1244159"/>
                  <a:gd name="connsiteX27" fmla="*/ 1138388 w 1687662"/>
                  <a:gd name="connsiteY27" fmla="*/ 1169772 h 1244159"/>
                  <a:gd name="connsiteX28" fmla="*/ 1155056 w 1687662"/>
                  <a:gd name="connsiteY28" fmla="*/ 1048330 h 1244159"/>
                  <a:gd name="connsiteX29" fmla="*/ 1321744 w 1687662"/>
                  <a:gd name="connsiteY29" fmla="*/ 1101512 h 1244159"/>
                  <a:gd name="connsiteX30" fmla="*/ 1263800 w 1687662"/>
                  <a:gd name="connsiteY30" fmla="*/ 912598 h 1244159"/>
                  <a:gd name="connsiteX31" fmla="*/ 1453506 w 1687662"/>
                  <a:gd name="connsiteY31" fmla="*/ 943555 h 1244159"/>
                  <a:gd name="connsiteX32" fmla="*/ 1555106 w 1687662"/>
                  <a:gd name="connsiteY32" fmla="*/ 949906 h 1244159"/>
                  <a:gd name="connsiteX33" fmla="*/ 1444775 w 1687662"/>
                  <a:gd name="connsiteY33" fmla="*/ 756230 h 1244159"/>
                  <a:gd name="connsiteX34" fmla="*/ 1629718 w 1687662"/>
                  <a:gd name="connsiteY34" fmla="*/ 714162 h 1244159"/>
                  <a:gd name="connsiteX35" fmla="*/ 1687662 w 1687662"/>
                  <a:gd name="connsiteY35" fmla="*/ 691936 h 1244159"/>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8337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21719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4101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50295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8388 w 1687662"/>
                  <a:gd name="connsiteY27" fmla="*/ 1176916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3626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160382 w 1687662"/>
                  <a:gd name="connsiteY9" fmla="*/ 102987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27146 w 1687662"/>
                  <a:gd name="connsiteY15" fmla="*/ 365375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2322 w 1682322"/>
                  <a:gd name="connsiteY0" fmla="*/ 701129 h 1252968"/>
                  <a:gd name="connsiteX1" fmla="*/ 954454 w 1682322"/>
                  <a:gd name="connsiteY1" fmla="*/ 410617 h 1252968"/>
                  <a:gd name="connsiteX2" fmla="*/ 849679 w 1682322"/>
                  <a:gd name="connsiteY2" fmla="*/ 203449 h 1252968"/>
                  <a:gd name="connsiteX3" fmla="*/ 836979 w 1682322"/>
                  <a:gd name="connsiteY3" fmla="*/ 33586 h 1252968"/>
                  <a:gd name="connsiteX4" fmla="*/ 676641 w 1682322"/>
                  <a:gd name="connsiteY4" fmla="*/ 57398 h 1252968"/>
                  <a:gd name="connsiteX5" fmla="*/ 684578 w 1682322"/>
                  <a:gd name="connsiteY5" fmla="*/ 222498 h 1252968"/>
                  <a:gd name="connsiteX6" fmla="*/ 627428 w 1682322"/>
                  <a:gd name="connsiteY6" fmla="*/ 373311 h 1252968"/>
                  <a:gd name="connsiteX7" fmla="*/ 672671 w 1682322"/>
                  <a:gd name="connsiteY7" fmla="*/ 224085 h 1252968"/>
                  <a:gd name="connsiteX8" fmla="*/ 307849 w 1682322"/>
                  <a:gd name="connsiteY8" fmla="*/ 1980 h 1252968"/>
                  <a:gd name="connsiteX9" fmla="*/ 155042 w 1682322"/>
                  <a:gd name="connsiteY9" fmla="*/ 112180 h 1252968"/>
                  <a:gd name="connsiteX10" fmla="*/ 402003 w 1682322"/>
                  <a:gd name="connsiteY10" fmla="*/ 247898 h 1252968"/>
                  <a:gd name="connsiteX11" fmla="*/ 444866 w 1682322"/>
                  <a:gd name="connsiteY11" fmla="*/ 274092 h 1252968"/>
                  <a:gd name="connsiteX12" fmla="*/ 343266 w 1682322"/>
                  <a:gd name="connsiteY12" fmla="*/ 444748 h 1252968"/>
                  <a:gd name="connsiteX13" fmla="*/ 451215 w 1682322"/>
                  <a:gd name="connsiteY13" fmla="*/ 274092 h 1252968"/>
                  <a:gd name="connsiteX14" fmla="*/ 114593 w 1682322"/>
                  <a:gd name="connsiteY14" fmla="*/ 234579 h 1252968"/>
                  <a:gd name="connsiteX15" fmla="*/ 21806 w 1682322"/>
                  <a:gd name="connsiteY15" fmla="*/ 365375 h 1252968"/>
                  <a:gd name="connsiteX16" fmla="*/ 294054 w 1682322"/>
                  <a:gd name="connsiteY16" fmla="*/ 437604 h 1252968"/>
                  <a:gd name="connsiteX17" fmla="*/ 68512 w 1682322"/>
                  <a:gd name="connsiteY17" fmla="*/ 509532 h 1252968"/>
                  <a:gd name="connsiteX18" fmla="*/ 40054 w 1682322"/>
                  <a:gd name="connsiteY18" fmla="*/ 533648 h 1252968"/>
                  <a:gd name="connsiteX19" fmla="*/ 286116 w 1682322"/>
                  <a:gd name="connsiteY19" fmla="*/ 644773 h 1252968"/>
                  <a:gd name="connsiteX20" fmla="*/ 374222 w 1682322"/>
                  <a:gd name="connsiteY20" fmla="*/ 708273 h 1252968"/>
                  <a:gd name="connsiteX21" fmla="*/ 684578 w 1682322"/>
                  <a:gd name="connsiteY21" fmla="*/ 805905 h 1252968"/>
                  <a:gd name="connsiteX22" fmla="*/ 836185 w 1682322"/>
                  <a:gd name="connsiteY22" fmla="*/ 511423 h 1252968"/>
                  <a:gd name="connsiteX23" fmla="*/ 671085 w 1682322"/>
                  <a:gd name="connsiteY23" fmla="*/ 807491 h 1252968"/>
                  <a:gd name="connsiteX24" fmla="*/ 1161623 w 1682322"/>
                  <a:gd name="connsiteY24" fmla="*/ 1252786 h 1252968"/>
                  <a:gd name="connsiteX25" fmla="*/ 1254491 w 1682322"/>
                  <a:gd name="connsiteY25" fmla="*/ 1225798 h 1252968"/>
                  <a:gd name="connsiteX26" fmla="*/ 1102886 w 1682322"/>
                  <a:gd name="connsiteY26" fmla="*/ 1098005 h 1252968"/>
                  <a:gd name="connsiteX27" fmla="*/ 1116380 w 1682322"/>
                  <a:gd name="connsiteY27" fmla="*/ 1178965 h 1252968"/>
                  <a:gd name="connsiteX28" fmla="*/ 1142572 w 1682322"/>
                  <a:gd name="connsiteY28" fmla="*/ 1052761 h 1252968"/>
                  <a:gd name="connsiteX29" fmla="*/ 1316404 w 1682322"/>
                  <a:gd name="connsiteY29" fmla="*/ 1127374 h 1252968"/>
                  <a:gd name="connsiteX30" fmla="*/ 1258460 w 1682322"/>
                  <a:gd name="connsiteY30" fmla="*/ 921791 h 1252968"/>
                  <a:gd name="connsiteX31" fmla="*/ 1448166 w 1682322"/>
                  <a:gd name="connsiteY31" fmla="*/ 952748 h 1252968"/>
                  <a:gd name="connsiteX32" fmla="*/ 1549766 w 1682322"/>
                  <a:gd name="connsiteY32" fmla="*/ 959099 h 1252968"/>
                  <a:gd name="connsiteX33" fmla="*/ 1441817 w 1682322"/>
                  <a:gd name="connsiteY33" fmla="*/ 758280 h 1252968"/>
                  <a:gd name="connsiteX34" fmla="*/ 1624378 w 1682322"/>
                  <a:gd name="connsiteY34" fmla="*/ 716211 h 1252968"/>
                  <a:gd name="connsiteX35" fmla="*/ 1682322 w 1682322"/>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75454 w 1671660"/>
                  <a:gd name="connsiteY19" fmla="*/ 644773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37615 w 1671660"/>
                  <a:gd name="connsiteY16" fmla="*/ 529319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87995 w 1687995"/>
                  <a:gd name="connsiteY0" fmla="*/ 701129 h 1252968"/>
                  <a:gd name="connsiteX1" fmla="*/ 960127 w 1687995"/>
                  <a:gd name="connsiteY1" fmla="*/ 410617 h 1252968"/>
                  <a:gd name="connsiteX2" fmla="*/ 855352 w 1687995"/>
                  <a:gd name="connsiteY2" fmla="*/ 203449 h 1252968"/>
                  <a:gd name="connsiteX3" fmla="*/ 842652 w 1687995"/>
                  <a:gd name="connsiteY3" fmla="*/ 33586 h 1252968"/>
                  <a:gd name="connsiteX4" fmla="*/ 682314 w 1687995"/>
                  <a:gd name="connsiteY4" fmla="*/ 57398 h 1252968"/>
                  <a:gd name="connsiteX5" fmla="*/ 690251 w 1687995"/>
                  <a:gd name="connsiteY5" fmla="*/ 222498 h 1252968"/>
                  <a:gd name="connsiteX6" fmla="*/ 633101 w 1687995"/>
                  <a:gd name="connsiteY6" fmla="*/ 373311 h 1252968"/>
                  <a:gd name="connsiteX7" fmla="*/ 678344 w 1687995"/>
                  <a:gd name="connsiteY7" fmla="*/ 224085 h 1252968"/>
                  <a:gd name="connsiteX8" fmla="*/ 313522 w 1687995"/>
                  <a:gd name="connsiteY8" fmla="*/ 1980 h 1252968"/>
                  <a:gd name="connsiteX9" fmla="*/ 160715 w 1687995"/>
                  <a:gd name="connsiteY9" fmla="*/ 112180 h 1252968"/>
                  <a:gd name="connsiteX10" fmla="*/ 407676 w 1687995"/>
                  <a:gd name="connsiteY10" fmla="*/ 247898 h 1252968"/>
                  <a:gd name="connsiteX11" fmla="*/ 450539 w 1687995"/>
                  <a:gd name="connsiteY11" fmla="*/ 274092 h 1252968"/>
                  <a:gd name="connsiteX12" fmla="*/ 348939 w 1687995"/>
                  <a:gd name="connsiteY12" fmla="*/ 444748 h 1252968"/>
                  <a:gd name="connsiteX13" fmla="*/ 456888 w 1687995"/>
                  <a:gd name="connsiteY13" fmla="*/ 274092 h 1252968"/>
                  <a:gd name="connsiteX14" fmla="*/ 120266 w 1687995"/>
                  <a:gd name="connsiteY14" fmla="*/ 234579 h 1252968"/>
                  <a:gd name="connsiteX15" fmla="*/ 6880 w 1687995"/>
                  <a:gd name="connsiteY15" fmla="*/ 412592 h 1252968"/>
                  <a:gd name="connsiteX16" fmla="*/ 253950 w 1687995"/>
                  <a:gd name="connsiteY16" fmla="*/ 529319 h 1252968"/>
                  <a:gd name="connsiteX17" fmla="*/ 74185 w 1687995"/>
                  <a:gd name="connsiteY17" fmla="*/ 509532 h 1252968"/>
                  <a:gd name="connsiteX18" fmla="*/ 63053 w 1687995"/>
                  <a:gd name="connsiteY18" fmla="*/ 723508 h 1252968"/>
                  <a:gd name="connsiteX19" fmla="*/ 281065 w 1687995"/>
                  <a:gd name="connsiteY19" fmla="*/ 733766 h 1252968"/>
                  <a:gd name="connsiteX20" fmla="*/ 379895 w 1687995"/>
                  <a:gd name="connsiteY20" fmla="*/ 708273 h 1252968"/>
                  <a:gd name="connsiteX21" fmla="*/ 690251 w 1687995"/>
                  <a:gd name="connsiteY21" fmla="*/ 805905 h 1252968"/>
                  <a:gd name="connsiteX22" fmla="*/ 841858 w 1687995"/>
                  <a:gd name="connsiteY22" fmla="*/ 511423 h 1252968"/>
                  <a:gd name="connsiteX23" fmla="*/ 676758 w 1687995"/>
                  <a:gd name="connsiteY23" fmla="*/ 807491 h 1252968"/>
                  <a:gd name="connsiteX24" fmla="*/ 1167296 w 1687995"/>
                  <a:gd name="connsiteY24" fmla="*/ 1252786 h 1252968"/>
                  <a:gd name="connsiteX25" fmla="*/ 1260164 w 1687995"/>
                  <a:gd name="connsiteY25" fmla="*/ 1225798 h 1252968"/>
                  <a:gd name="connsiteX26" fmla="*/ 1108559 w 1687995"/>
                  <a:gd name="connsiteY26" fmla="*/ 1098005 h 1252968"/>
                  <a:gd name="connsiteX27" fmla="*/ 1122053 w 1687995"/>
                  <a:gd name="connsiteY27" fmla="*/ 1178965 h 1252968"/>
                  <a:gd name="connsiteX28" fmla="*/ 1148245 w 1687995"/>
                  <a:gd name="connsiteY28" fmla="*/ 1052761 h 1252968"/>
                  <a:gd name="connsiteX29" fmla="*/ 1322077 w 1687995"/>
                  <a:gd name="connsiteY29" fmla="*/ 1127374 h 1252968"/>
                  <a:gd name="connsiteX30" fmla="*/ 1264133 w 1687995"/>
                  <a:gd name="connsiteY30" fmla="*/ 921791 h 1252968"/>
                  <a:gd name="connsiteX31" fmla="*/ 1453839 w 1687995"/>
                  <a:gd name="connsiteY31" fmla="*/ 952748 h 1252968"/>
                  <a:gd name="connsiteX32" fmla="*/ 1555439 w 1687995"/>
                  <a:gd name="connsiteY32" fmla="*/ 959099 h 1252968"/>
                  <a:gd name="connsiteX33" fmla="*/ 1447490 w 1687995"/>
                  <a:gd name="connsiteY33" fmla="*/ 758280 h 1252968"/>
                  <a:gd name="connsiteX34" fmla="*/ 1630051 w 1687995"/>
                  <a:gd name="connsiteY34" fmla="*/ 716211 h 1252968"/>
                  <a:gd name="connsiteX35" fmla="*/ 1687995 w 1687995"/>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495 w 1690814"/>
                  <a:gd name="connsiteY10" fmla="*/ 247898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34673 w 1690814"/>
                  <a:gd name="connsiteY10" fmla="*/ 31930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93844 w 1690814"/>
                  <a:gd name="connsiteY11" fmla="*/ 357651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78305 w 1690814"/>
                  <a:gd name="connsiteY13" fmla="*/ 363235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97905 w 1690814"/>
                  <a:gd name="connsiteY13" fmla="*/ 336478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7849 w 1690814"/>
                  <a:gd name="connsiteY11" fmla="*/ 355073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484017 w 1690814"/>
                  <a:gd name="connsiteY18" fmla="*/ 773364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76109"/>
                  <a:gd name="connsiteX1" fmla="*/ 962946 w 1690814"/>
                  <a:gd name="connsiteY1" fmla="*/ 410617 h 1276109"/>
                  <a:gd name="connsiteX2" fmla="*/ 858171 w 1690814"/>
                  <a:gd name="connsiteY2" fmla="*/ 203449 h 1276109"/>
                  <a:gd name="connsiteX3" fmla="*/ 845471 w 1690814"/>
                  <a:gd name="connsiteY3" fmla="*/ 33586 h 1276109"/>
                  <a:gd name="connsiteX4" fmla="*/ 685133 w 1690814"/>
                  <a:gd name="connsiteY4" fmla="*/ 57398 h 1276109"/>
                  <a:gd name="connsiteX5" fmla="*/ 693070 w 1690814"/>
                  <a:gd name="connsiteY5" fmla="*/ 222498 h 1276109"/>
                  <a:gd name="connsiteX6" fmla="*/ 635920 w 1690814"/>
                  <a:gd name="connsiteY6" fmla="*/ 373311 h 1276109"/>
                  <a:gd name="connsiteX7" fmla="*/ 681163 w 1690814"/>
                  <a:gd name="connsiteY7" fmla="*/ 224085 h 1276109"/>
                  <a:gd name="connsiteX8" fmla="*/ 316341 w 1690814"/>
                  <a:gd name="connsiteY8" fmla="*/ 1980 h 1276109"/>
                  <a:gd name="connsiteX9" fmla="*/ 163534 w 1690814"/>
                  <a:gd name="connsiteY9" fmla="*/ 112180 h 1276109"/>
                  <a:gd name="connsiteX10" fmla="*/ 410073 w 1690814"/>
                  <a:gd name="connsiteY10" fmla="*/ 313286 h 1276109"/>
                  <a:gd name="connsiteX11" fmla="*/ 399422 w 1690814"/>
                  <a:gd name="connsiteY11" fmla="*/ 339907 h 1276109"/>
                  <a:gd name="connsiteX12" fmla="*/ 97047 w 1690814"/>
                  <a:gd name="connsiteY12" fmla="*/ 251321 h 1276109"/>
                  <a:gd name="connsiteX13" fmla="*/ 9699 w 1690814"/>
                  <a:gd name="connsiteY13" fmla="*/ 412592 h 1276109"/>
                  <a:gd name="connsiteX14" fmla="*/ 255339 w 1690814"/>
                  <a:gd name="connsiteY14" fmla="*/ 535900 h 1276109"/>
                  <a:gd name="connsiteX15" fmla="*/ 65705 w 1690814"/>
                  <a:gd name="connsiteY15" fmla="*/ 553601 h 1276109"/>
                  <a:gd name="connsiteX16" fmla="*/ 65872 w 1690814"/>
                  <a:gd name="connsiteY16" fmla="*/ 723508 h 1276109"/>
                  <a:gd name="connsiteX17" fmla="*/ 296906 w 1690814"/>
                  <a:gd name="connsiteY17" fmla="*/ 745211 h 1276109"/>
                  <a:gd name="connsiteX18" fmla="*/ 484017 w 1690814"/>
                  <a:gd name="connsiteY18" fmla="*/ 773364 h 1276109"/>
                  <a:gd name="connsiteX19" fmla="*/ 693070 w 1690814"/>
                  <a:gd name="connsiteY19" fmla="*/ 805905 h 1276109"/>
                  <a:gd name="connsiteX20" fmla="*/ 844677 w 1690814"/>
                  <a:gd name="connsiteY20" fmla="*/ 511423 h 1276109"/>
                  <a:gd name="connsiteX21" fmla="*/ 708339 w 1690814"/>
                  <a:gd name="connsiteY21" fmla="*/ 865434 h 1276109"/>
                  <a:gd name="connsiteX22" fmla="*/ 1170115 w 1690814"/>
                  <a:gd name="connsiteY22" fmla="*/ 1252786 h 1276109"/>
                  <a:gd name="connsiteX23" fmla="*/ 1262983 w 1690814"/>
                  <a:gd name="connsiteY23" fmla="*/ 1225798 h 1276109"/>
                  <a:gd name="connsiteX24" fmla="*/ 1111378 w 1690814"/>
                  <a:gd name="connsiteY24" fmla="*/ 1098005 h 1276109"/>
                  <a:gd name="connsiteX25" fmla="*/ 1124872 w 1690814"/>
                  <a:gd name="connsiteY25" fmla="*/ 1178965 h 1276109"/>
                  <a:gd name="connsiteX26" fmla="*/ 1151064 w 1690814"/>
                  <a:gd name="connsiteY26" fmla="*/ 1052761 h 1276109"/>
                  <a:gd name="connsiteX27" fmla="*/ 1324896 w 1690814"/>
                  <a:gd name="connsiteY27" fmla="*/ 1127374 h 1276109"/>
                  <a:gd name="connsiteX28" fmla="*/ 1266952 w 1690814"/>
                  <a:gd name="connsiteY28" fmla="*/ 921791 h 1276109"/>
                  <a:gd name="connsiteX29" fmla="*/ 1456658 w 1690814"/>
                  <a:gd name="connsiteY29" fmla="*/ 952748 h 1276109"/>
                  <a:gd name="connsiteX30" fmla="*/ 1558258 w 1690814"/>
                  <a:gd name="connsiteY30" fmla="*/ 959099 h 1276109"/>
                  <a:gd name="connsiteX31" fmla="*/ 1450309 w 1690814"/>
                  <a:gd name="connsiteY31" fmla="*/ 758280 h 1276109"/>
                  <a:gd name="connsiteX32" fmla="*/ 1632870 w 1690814"/>
                  <a:gd name="connsiteY32" fmla="*/ 716211 h 1276109"/>
                  <a:gd name="connsiteX33" fmla="*/ 1690814 w 1690814"/>
                  <a:gd name="connsiteY33" fmla="*/ 701129 h 1276109"/>
                  <a:gd name="connsiteX0" fmla="*/ 1690814 w 1690814"/>
                  <a:gd name="connsiteY0" fmla="*/ 701129 h 1278110"/>
                  <a:gd name="connsiteX1" fmla="*/ 962946 w 1690814"/>
                  <a:gd name="connsiteY1" fmla="*/ 410617 h 1278110"/>
                  <a:gd name="connsiteX2" fmla="*/ 858171 w 1690814"/>
                  <a:gd name="connsiteY2" fmla="*/ 203449 h 1278110"/>
                  <a:gd name="connsiteX3" fmla="*/ 845471 w 1690814"/>
                  <a:gd name="connsiteY3" fmla="*/ 33586 h 1278110"/>
                  <a:gd name="connsiteX4" fmla="*/ 685133 w 1690814"/>
                  <a:gd name="connsiteY4" fmla="*/ 57398 h 1278110"/>
                  <a:gd name="connsiteX5" fmla="*/ 693070 w 1690814"/>
                  <a:gd name="connsiteY5" fmla="*/ 222498 h 1278110"/>
                  <a:gd name="connsiteX6" fmla="*/ 635920 w 1690814"/>
                  <a:gd name="connsiteY6" fmla="*/ 373311 h 1278110"/>
                  <a:gd name="connsiteX7" fmla="*/ 681163 w 1690814"/>
                  <a:gd name="connsiteY7" fmla="*/ 224085 h 1278110"/>
                  <a:gd name="connsiteX8" fmla="*/ 316341 w 1690814"/>
                  <a:gd name="connsiteY8" fmla="*/ 1980 h 1278110"/>
                  <a:gd name="connsiteX9" fmla="*/ 163534 w 1690814"/>
                  <a:gd name="connsiteY9" fmla="*/ 112180 h 1278110"/>
                  <a:gd name="connsiteX10" fmla="*/ 410073 w 1690814"/>
                  <a:gd name="connsiteY10" fmla="*/ 313286 h 1278110"/>
                  <a:gd name="connsiteX11" fmla="*/ 399422 w 1690814"/>
                  <a:gd name="connsiteY11" fmla="*/ 339907 h 1278110"/>
                  <a:gd name="connsiteX12" fmla="*/ 97047 w 1690814"/>
                  <a:gd name="connsiteY12" fmla="*/ 251321 h 1278110"/>
                  <a:gd name="connsiteX13" fmla="*/ 9699 w 1690814"/>
                  <a:gd name="connsiteY13" fmla="*/ 412592 h 1278110"/>
                  <a:gd name="connsiteX14" fmla="*/ 255339 w 1690814"/>
                  <a:gd name="connsiteY14" fmla="*/ 535900 h 1278110"/>
                  <a:gd name="connsiteX15" fmla="*/ 65705 w 1690814"/>
                  <a:gd name="connsiteY15" fmla="*/ 553601 h 1278110"/>
                  <a:gd name="connsiteX16" fmla="*/ 65872 w 1690814"/>
                  <a:gd name="connsiteY16" fmla="*/ 723508 h 1278110"/>
                  <a:gd name="connsiteX17" fmla="*/ 296906 w 1690814"/>
                  <a:gd name="connsiteY17" fmla="*/ 745211 h 1278110"/>
                  <a:gd name="connsiteX18" fmla="*/ 484017 w 1690814"/>
                  <a:gd name="connsiteY18" fmla="*/ 773364 h 1278110"/>
                  <a:gd name="connsiteX19" fmla="*/ 693070 w 1690814"/>
                  <a:gd name="connsiteY19" fmla="*/ 805905 h 1278110"/>
                  <a:gd name="connsiteX20" fmla="*/ 844677 w 1690814"/>
                  <a:gd name="connsiteY20" fmla="*/ 511423 h 1278110"/>
                  <a:gd name="connsiteX21" fmla="*/ 803912 w 1690814"/>
                  <a:gd name="connsiteY21" fmla="*/ 837956 h 1278110"/>
                  <a:gd name="connsiteX22" fmla="*/ 1170115 w 1690814"/>
                  <a:gd name="connsiteY22" fmla="*/ 1252786 h 1278110"/>
                  <a:gd name="connsiteX23" fmla="*/ 1262983 w 1690814"/>
                  <a:gd name="connsiteY23" fmla="*/ 1225798 h 1278110"/>
                  <a:gd name="connsiteX24" fmla="*/ 1111378 w 1690814"/>
                  <a:gd name="connsiteY24" fmla="*/ 1098005 h 1278110"/>
                  <a:gd name="connsiteX25" fmla="*/ 1124872 w 1690814"/>
                  <a:gd name="connsiteY25" fmla="*/ 1178965 h 1278110"/>
                  <a:gd name="connsiteX26" fmla="*/ 1151064 w 1690814"/>
                  <a:gd name="connsiteY26" fmla="*/ 1052761 h 1278110"/>
                  <a:gd name="connsiteX27" fmla="*/ 1324896 w 1690814"/>
                  <a:gd name="connsiteY27" fmla="*/ 1127374 h 1278110"/>
                  <a:gd name="connsiteX28" fmla="*/ 1266952 w 1690814"/>
                  <a:gd name="connsiteY28" fmla="*/ 921791 h 1278110"/>
                  <a:gd name="connsiteX29" fmla="*/ 1456658 w 1690814"/>
                  <a:gd name="connsiteY29" fmla="*/ 952748 h 1278110"/>
                  <a:gd name="connsiteX30" fmla="*/ 1558258 w 1690814"/>
                  <a:gd name="connsiteY30" fmla="*/ 959099 h 1278110"/>
                  <a:gd name="connsiteX31" fmla="*/ 1450309 w 1690814"/>
                  <a:gd name="connsiteY31" fmla="*/ 758280 h 1278110"/>
                  <a:gd name="connsiteX32" fmla="*/ 1632870 w 1690814"/>
                  <a:gd name="connsiteY32" fmla="*/ 716211 h 1278110"/>
                  <a:gd name="connsiteX33" fmla="*/ 1690814 w 1690814"/>
                  <a:gd name="connsiteY33" fmla="*/ 701129 h 1278110"/>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693070 w 1690814"/>
                  <a:gd name="connsiteY19" fmla="*/ 805905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76314 w 1690814"/>
                  <a:gd name="connsiteY16" fmla="*/ 691315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34392 w 1690814"/>
                  <a:gd name="connsiteY20" fmla="*/ 598120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4559"/>
                  <a:gd name="connsiteX1" fmla="*/ 962946 w 1690814"/>
                  <a:gd name="connsiteY1" fmla="*/ 410617 h 1274559"/>
                  <a:gd name="connsiteX2" fmla="*/ 858171 w 1690814"/>
                  <a:gd name="connsiteY2" fmla="*/ 203449 h 1274559"/>
                  <a:gd name="connsiteX3" fmla="*/ 845471 w 1690814"/>
                  <a:gd name="connsiteY3" fmla="*/ 33586 h 1274559"/>
                  <a:gd name="connsiteX4" fmla="*/ 685133 w 1690814"/>
                  <a:gd name="connsiteY4" fmla="*/ 57398 h 1274559"/>
                  <a:gd name="connsiteX5" fmla="*/ 693070 w 1690814"/>
                  <a:gd name="connsiteY5" fmla="*/ 222498 h 1274559"/>
                  <a:gd name="connsiteX6" fmla="*/ 635920 w 1690814"/>
                  <a:gd name="connsiteY6" fmla="*/ 373311 h 1274559"/>
                  <a:gd name="connsiteX7" fmla="*/ 681163 w 1690814"/>
                  <a:gd name="connsiteY7" fmla="*/ 224085 h 1274559"/>
                  <a:gd name="connsiteX8" fmla="*/ 316341 w 1690814"/>
                  <a:gd name="connsiteY8" fmla="*/ 1980 h 1274559"/>
                  <a:gd name="connsiteX9" fmla="*/ 163534 w 1690814"/>
                  <a:gd name="connsiteY9" fmla="*/ 112180 h 1274559"/>
                  <a:gd name="connsiteX10" fmla="*/ 410073 w 1690814"/>
                  <a:gd name="connsiteY10" fmla="*/ 313286 h 1274559"/>
                  <a:gd name="connsiteX11" fmla="*/ 399422 w 1690814"/>
                  <a:gd name="connsiteY11" fmla="*/ 339907 h 1274559"/>
                  <a:gd name="connsiteX12" fmla="*/ 97047 w 1690814"/>
                  <a:gd name="connsiteY12" fmla="*/ 251321 h 1274559"/>
                  <a:gd name="connsiteX13" fmla="*/ 9699 w 1690814"/>
                  <a:gd name="connsiteY13" fmla="*/ 412592 h 1274559"/>
                  <a:gd name="connsiteX14" fmla="*/ 255339 w 1690814"/>
                  <a:gd name="connsiteY14" fmla="*/ 535900 h 1274559"/>
                  <a:gd name="connsiteX15" fmla="*/ 65705 w 1690814"/>
                  <a:gd name="connsiteY15" fmla="*/ 553601 h 1274559"/>
                  <a:gd name="connsiteX16" fmla="*/ 65300 w 1690814"/>
                  <a:gd name="connsiteY16" fmla="*/ 718214 h 1274559"/>
                  <a:gd name="connsiteX17" fmla="*/ 295618 w 1690814"/>
                  <a:gd name="connsiteY17" fmla="*/ 743208 h 1274559"/>
                  <a:gd name="connsiteX18" fmla="*/ 478581 w 1690814"/>
                  <a:gd name="connsiteY18" fmla="*/ 782521 h 1274559"/>
                  <a:gd name="connsiteX19" fmla="*/ 717541 w 1690814"/>
                  <a:gd name="connsiteY19" fmla="*/ 883593 h 1274559"/>
                  <a:gd name="connsiteX20" fmla="*/ 952137 w 1690814"/>
                  <a:gd name="connsiteY20" fmla="*/ 643331 h 1274559"/>
                  <a:gd name="connsiteX21" fmla="*/ 719214 w 1690814"/>
                  <a:gd name="connsiteY21" fmla="*/ 886752 h 1274559"/>
                  <a:gd name="connsiteX22" fmla="*/ 1170115 w 1690814"/>
                  <a:gd name="connsiteY22" fmla="*/ 1252786 h 1274559"/>
                  <a:gd name="connsiteX23" fmla="*/ 1262983 w 1690814"/>
                  <a:gd name="connsiteY23" fmla="*/ 1225798 h 1274559"/>
                  <a:gd name="connsiteX24" fmla="*/ 1111378 w 1690814"/>
                  <a:gd name="connsiteY24" fmla="*/ 1098005 h 1274559"/>
                  <a:gd name="connsiteX25" fmla="*/ 1124872 w 1690814"/>
                  <a:gd name="connsiteY25" fmla="*/ 1178965 h 1274559"/>
                  <a:gd name="connsiteX26" fmla="*/ 1151064 w 1690814"/>
                  <a:gd name="connsiteY26" fmla="*/ 1052761 h 1274559"/>
                  <a:gd name="connsiteX27" fmla="*/ 1324896 w 1690814"/>
                  <a:gd name="connsiteY27" fmla="*/ 1127374 h 1274559"/>
                  <a:gd name="connsiteX28" fmla="*/ 1266952 w 1690814"/>
                  <a:gd name="connsiteY28" fmla="*/ 921791 h 1274559"/>
                  <a:gd name="connsiteX29" fmla="*/ 1456658 w 1690814"/>
                  <a:gd name="connsiteY29" fmla="*/ 952748 h 1274559"/>
                  <a:gd name="connsiteX30" fmla="*/ 1558258 w 1690814"/>
                  <a:gd name="connsiteY30" fmla="*/ 959099 h 1274559"/>
                  <a:gd name="connsiteX31" fmla="*/ 1450309 w 1690814"/>
                  <a:gd name="connsiteY31" fmla="*/ 758280 h 1274559"/>
                  <a:gd name="connsiteX32" fmla="*/ 1632870 w 1690814"/>
                  <a:gd name="connsiteY32" fmla="*/ 716211 h 1274559"/>
                  <a:gd name="connsiteX33" fmla="*/ 1690814 w 1690814"/>
                  <a:gd name="connsiteY33" fmla="*/ 701129 h 1274559"/>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3936"/>
                  <a:gd name="connsiteX1" fmla="*/ 962946 w 1690814"/>
                  <a:gd name="connsiteY1" fmla="*/ 410617 h 1273936"/>
                  <a:gd name="connsiteX2" fmla="*/ 858171 w 1690814"/>
                  <a:gd name="connsiteY2" fmla="*/ 203449 h 1273936"/>
                  <a:gd name="connsiteX3" fmla="*/ 845471 w 1690814"/>
                  <a:gd name="connsiteY3" fmla="*/ 33586 h 1273936"/>
                  <a:gd name="connsiteX4" fmla="*/ 685133 w 1690814"/>
                  <a:gd name="connsiteY4" fmla="*/ 57398 h 1273936"/>
                  <a:gd name="connsiteX5" fmla="*/ 693070 w 1690814"/>
                  <a:gd name="connsiteY5" fmla="*/ 222498 h 1273936"/>
                  <a:gd name="connsiteX6" fmla="*/ 635920 w 1690814"/>
                  <a:gd name="connsiteY6" fmla="*/ 373311 h 1273936"/>
                  <a:gd name="connsiteX7" fmla="*/ 681163 w 1690814"/>
                  <a:gd name="connsiteY7" fmla="*/ 224085 h 1273936"/>
                  <a:gd name="connsiteX8" fmla="*/ 316341 w 1690814"/>
                  <a:gd name="connsiteY8" fmla="*/ 1980 h 1273936"/>
                  <a:gd name="connsiteX9" fmla="*/ 163534 w 1690814"/>
                  <a:gd name="connsiteY9" fmla="*/ 112180 h 1273936"/>
                  <a:gd name="connsiteX10" fmla="*/ 410073 w 1690814"/>
                  <a:gd name="connsiteY10" fmla="*/ 313286 h 1273936"/>
                  <a:gd name="connsiteX11" fmla="*/ 399422 w 1690814"/>
                  <a:gd name="connsiteY11" fmla="*/ 339907 h 1273936"/>
                  <a:gd name="connsiteX12" fmla="*/ 97047 w 1690814"/>
                  <a:gd name="connsiteY12" fmla="*/ 251321 h 1273936"/>
                  <a:gd name="connsiteX13" fmla="*/ 9699 w 1690814"/>
                  <a:gd name="connsiteY13" fmla="*/ 412592 h 1273936"/>
                  <a:gd name="connsiteX14" fmla="*/ 255339 w 1690814"/>
                  <a:gd name="connsiteY14" fmla="*/ 535900 h 1273936"/>
                  <a:gd name="connsiteX15" fmla="*/ 65705 w 1690814"/>
                  <a:gd name="connsiteY15" fmla="*/ 553601 h 1273936"/>
                  <a:gd name="connsiteX16" fmla="*/ 65300 w 1690814"/>
                  <a:gd name="connsiteY16" fmla="*/ 718214 h 1273936"/>
                  <a:gd name="connsiteX17" fmla="*/ 295618 w 1690814"/>
                  <a:gd name="connsiteY17" fmla="*/ 743208 h 1273936"/>
                  <a:gd name="connsiteX18" fmla="*/ 478581 w 1690814"/>
                  <a:gd name="connsiteY18" fmla="*/ 782521 h 1273936"/>
                  <a:gd name="connsiteX19" fmla="*/ 717541 w 1690814"/>
                  <a:gd name="connsiteY19" fmla="*/ 883593 h 1273936"/>
                  <a:gd name="connsiteX20" fmla="*/ 952137 w 1690814"/>
                  <a:gd name="connsiteY20" fmla="*/ 643331 h 1273936"/>
                  <a:gd name="connsiteX21" fmla="*/ 719071 w 1690814"/>
                  <a:gd name="connsiteY21" fmla="*/ 895337 h 1273936"/>
                  <a:gd name="connsiteX22" fmla="*/ 1170115 w 1690814"/>
                  <a:gd name="connsiteY22" fmla="*/ 1252786 h 1273936"/>
                  <a:gd name="connsiteX23" fmla="*/ 1262983 w 1690814"/>
                  <a:gd name="connsiteY23" fmla="*/ 1225798 h 1273936"/>
                  <a:gd name="connsiteX24" fmla="*/ 1111378 w 1690814"/>
                  <a:gd name="connsiteY24" fmla="*/ 1098005 h 1273936"/>
                  <a:gd name="connsiteX25" fmla="*/ 1124872 w 1690814"/>
                  <a:gd name="connsiteY25" fmla="*/ 1178965 h 1273936"/>
                  <a:gd name="connsiteX26" fmla="*/ 1151064 w 1690814"/>
                  <a:gd name="connsiteY26" fmla="*/ 1052761 h 1273936"/>
                  <a:gd name="connsiteX27" fmla="*/ 1324896 w 1690814"/>
                  <a:gd name="connsiteY27" fmla="*/ 1127374 h 1273936"/>
                  <a:gd name="connsiteX28" fmla="*/ 1266952 w 1690814"/>
                  <a:gd name="connsiteY28" fmla="*/ 921791 h 1273936"/>
                  <a:gd name="connsiteX29" fmla="*/ 1456658 w 1690814"/>
                  <a:gd name="connsiteY29" fmla="*/ 952748 h 1273936"/>
                  <a:gd name="connsiteX30" fmla="*/ 1558258 w 1690814"/>
                  <a:gd name="connsiteY30" fmla="*/ 959099 h 1273936"/>
                  <a:gd name="connsiteX31" fmla="*/ 1450309 w 1690814"/>
                  <a:gd name="connsiteY31" fmla="*/ 758280 h 1273936"/>
                  <a:gd name="connsiteX32" fmla="*/ 1632870 w 1690814"/>
                  <a:gd name="connsiteY32" fmla="*/ 716211 h 1273936"/>
                  <a:gd name="connsiteX33" fmla="*/ 1690814 w 1690814"/>
                  <a:gd name="connsiteY33" fmla="*/ 701129 h 1273936"/>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2238 h 1275710"/>
                  <a:gd name="connsiteX1" fmla="*/ 962946 w 1690814"/>
                  <a:gd name="connsiteY1" fmla="*/ 411726 h 1275710"/>
                  <a:gd name="connsiteX2" fmla="*/ 863464 w 1690814"/>
                  <a:gd name="connsiteY2" fmla="*/ 203986 h 1275710"/>
                  <a:gd name="connsiteX3" fmla="*/ 855485 w 1690814"/>
                  <a:gd name="connsiteY3" fmla="*/ 28256 h 1275710"/>
                  <a:gd name="connsiteX4" fmla="*/ 685133 w 1690814"/>
                  <a:gd name="connsiteY4" fmla="*/ 58507 h 1275710"/>
                  <a:gd name="connsiteX5" fmla="*/ 693070 w 1690814"/>
                  <a:gd name="connsiteY5" fmla="*/ 223607 h 1275710"/>
                  <a:gd name="connsiteX6" fmla="*/ 651229 w 1690814"/>
                  <a:gd name="connsiteY6" fmla="*/ 367409 h 1275710"/>
                  <a:gd name="connsiteX7" fmla="*/ 681163 w 1690814"/>
                  <a:gd name="connsiteY7" fmla="*/ 225194 h 1275710"/>
                  <a:gd name="connsiteX8" fmla="*/ 316341 w 1690814"/>
                  <a:gd name="connsiteY8" fmla="*/ 3089 h 1275710"/>
                  <a:gd name="connsiteX9" fmla="*/ 175409 w 1690814"/>
                  <a:gd name="connsiteY9" fmla="*/ 114146 h 1275710"/>
                  <a:gd name="connsiteX10" fmla="*/ 410073 w 1690814"/>
                  <a:gd name="connsiteY10" fmla="*/ 314395 h 1275710"/>
                  <a:gd name="connsiteX11" fmla="*/ 399422 w 1690814"/>
                  <a:gd name="connsiteY11" fmla="*/ 341016 h 1275710"/>
                  <a:gd name="connsiteX12" fmla="*/ 97047 w 1690814"/>
                  <a:gd name="connsiteY12" fmla="*/ 252430 h 1275710"/>
                  <a:gd name="connsiteX13" fmla="*/ 9699 w 1690814"/>
                  <a:gd name="connsiteY13" fmla="*/ 413701 h 1275710"/>
                  <a:gd name="connsiteX14" fmla="*/ 255339 w 1690814"/>
                  <a:gd name="connsiteY14" fmla="*/ 537009 h 1275710"/>
                  <a:gd name="connsiteX15" fmla="*/ 65705 w 1690814"/>
                  <a:gd name="connsiteY15" fmla="*/ 554710 h 1275710"/>
                  <a:gd name="connsiteX16" fmla="*/ 65300 w 1690814"/>
                  <a:gd name="connsiteY16" fmla="*/ 719323 h 1275710"/>
                  <a:gd name="connsiteX17" fmla="*/ 295618 w 1690814"/>
                  <a:gd name="connsiteY17" fmla="*/ 744317 h 1275710"/>
                  <a:gd name="connsiteX18" fmla="*/ 478581 w 1690814"/>
                  <a:gd name="connsiteY18" fmla="*/ 783630 h 1275710"/>
                  <a:gd name="connsiteX19" fmla="*/ 717541 w 1690814"/>
                  <a:gd name="connsiteY19" fmla="*/ 884702 h 1275710"/>
                  <a:gd name="connsiteX20" fmla="*/ 952137 w 1690814"/>
                  <a:gd name="connsiteY20" fmla="*/ 644440 h 1275710"/>
                  <a:gd name="connsiteX21" fmla="*/ 724507 w 1690814"/>
                  <a:gd name="connsiteY21" fmla="*/ 887289 h 1275710"/>
                  <a:gd name="connsiteX22" fmla="*/ 1170115 w 1690814"/>
                  <a:gd name="connsiteY22" fmla="*/ 1253895 h 1275710"/>
                  <a:gd name="connsiteX23" fmla="*/ 1262983 w 1690814"/>
                  <a:gd name="connsiteY23" fmla="*/ 1226907 h 1275710"/>
                  <a:gd name="connsiteX24" fmla="*/ 1111378 w 1690814"/>
                  <a:gd name="connsiteY24" fmla="*/ 1099114 h 1275710"/>
                  <a:gd name="connsiteX25" fmla="*/ 1124872 w 1690814"/>
                  <a:gd name="connsiteY25" fmla="*/ 1180074 h 1275710"/>
                  <a:gd name="connsiteX26" fmla="*/ 1151064 w 1690814"/>
                  <a:gd name="connsiteY26" fmla="*/ 1053870 h 1275710"/>
                  <a:gd name="connsiteX27" fmla="*/ 1324896 w 1690814"/>
                  <a:gd name="connsiteY27" fmla="*/ 1128483 h 1275710"/>
                  <a:gd name="connsiteX28" fmla="*/ 1266952 w 1690814"/>
                  <a:gd name="connsiteY28" fmla="*/ 922900 h 1275710"/>
                  <a:gd name="connsiteX29" fmla="*/ 1456658 w 1690814"/>
                  <a:gd name="connsiteY29" fmla="*/ 953857 h 1275710"/>
                  <a:gd name="connsiteX30" fmla="*/ 1558258 w 1690814"/>
                  <a:gd name="connsiteY30" fmla="*/ 960208 h 1275710"/>
                  <a:gd name="connsiteX31" fmla="*/ 1450309 w 1690814"/>
                  <a:gd name="connsiteY31" fmla="*/ 759389 h 1275710"/>
                  <a:gd name="connsiteX32" fmla="*/ 1632870 w 1690814"/>
                  <a:gd name="connsiteY32" fmla="*/ 717320 h 1275710"/>
                  <a:gd name="connsiteX33" fmla="*/ 1690814 w 1690814"/>
                  <a:gd name="connsiteY33" fmla="*/ 702238 h 1275710"/>
                  <a:gd name="connsiteX0" fmla="*/ 1690814 w 1690814"/>
                  <a:gd name="connsiteY0" fmla="*/ 701130 h 1274602"/>
                  <a:gd name="connsiteX1" fmla="*/ 962946 w 1690814"/>
                  <a:gd name="connsiteY1" fmla="*/ 410618 h 1274602"/>
                  <a:gd name="connsiteX2" fmla="*/ 863464 w 1690814"/>
                  <a:gd name="connsiteY2" fmla="*/ 202878 h 1274602"/>
                  <a:gd name="connsiteX3" fmla="*/ 855485 w 1690814"/>
                  <a:gd name="connsiteY3" fmla="*/ 27148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73512 w 1690814"/>
                  <a:gd name="connsiteY3" fmla="*/ 1555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93070 w 1690814"/>
                  <a:gd name="connsiteY5" fmla="*/ 222637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50862 w 1690814"/>
                  <a:gd name="connsiteY5" fmla="*/ 218309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717393 w 1690814"/>
                  <a:gd name="connsiteY5" fmla="*/ 229321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80911 w 1690814"/>
                  <a:gd name="connsiteY5" fmla="*/ 238624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16 h 1274388"/>
                  <a:gd name="connsiteX1" fmla="*/ 962946 w 1690814"/>
                  <a:gd name="connsiteY1" fmla="*/ 410404 h 1274388"/>
                  <a:gd name="connsiteX2" fmla="*/ 863464 w 1690814"/>
                  <a:gd name="connsiteY2" fmla="*/ 202664 h 1274388"/>
                  <a:gd name="connsiteX3" fmla="*/ 855486 w 1690814"/>
                  <a:gd name="connsiteY3" fmla="*/ 26933 h 1274388"/>
                  <a:gd name="connsiteX4" fmla="*/ 671255 w 1690814"/>
                  <a:gd name="connsiteY4" fmla="*/ 57615 h 1274388"/>
                  <a:gd name="connsiteX5" fmla="*/ 680911 w 1690814"/>
                  <a:gd name="connsiteY5" fmla="*/ 238597 h 1274388"/>
                  <a:gd name="connsiteX6" fmla="*/ 651229 w 1690814"/>
                  <a:gd name="connsiteY6" fmla="*/ 366087 h 1274388"/>
                  <a:gd name="connsiteX7" fmla="*/ 727664 w 1690814"/>
                  <a:gd name="connsiteY7" fmla="*/ 247762 h 1274388"/>
                  <a:gd name="connsiteX8" fmla="*/ 316341 w 1690814"/>
                  <a:gd name="connsiteY8" fmla="*/ 1767 h 1274388"/>
                  <a:gd name="connsiteX9" fmla="*/ 175409 w 1690814"/>
                  <a:gd name="connsiteY9" fmla="*/ 112824 h 1274388"/>
                  <a:gd name="connsiteX10" fmla="*/ 410073 w 1690814"/>
                  <a:gd name="connsiteY10" fmla="*/ 313073 h 1274388"/>
                  <a:gd name="connsiteX11" fmla="*/ 399422 w 1690814"/>
                  <a:gd name="connsiteY11" fmla="*/ 339694 h 1274388"/>
                  <a:gd name="connsiteX12" fmla="*/ 97047 w 1690814"/>
                  <a:gd name="connsiteY12" fmla="*/ 251108 h 1274388"/>
                  <a:gd name="connsiteX13" fmla="*/ 9699 w 1690814"/>
                  <a:gd name="connsiteY13" fmla="*/ 412379 h 1274388"/>
                  <a:gd name="connsiteX14" fmla="*/ 255339 w 1690814"/>
                  <a:gd name="connsiteY14" fmla="*/ 535687 h 1274388"/>
                  <a:gd name="connsiteX15" fmla="*/ 65705 w 1690814"/>
                  <a:gd name="connsiteY15" fmla="*/ 553388 h 1274388"/>
                  <a:gd name="connsiteX16" fmla="*/ 65300 w 1690814"/>
                  <a:gd name="connsiteY16" fmla="*/ 718001 h 1274388"/>
                  <a:gd name="connsiteX17" fmla="*/ 295618 w 1690814"/>
                  <a:gd name="connsiteY17" fmla="*/ 742995 h 1274388"/>
                  <a:gd name="connsiteX18" fmla="*/ 478581 w 1690814"/>
                  <a:gd name="connsiteY18" fmla="*/ 782308 h 1274388"/>
                  <a:gd name="connsiteX19" fmla="*/ 717541 w 1690814"/>
                  <a:gd name="connsiteY19" fmla="*/ 883380 h 1274388"/>
                  <a:gd name="connsiteX20" fmla="*/ 952137 w 1690814"/>
                  <a:gd name="connsiteY20" fmla="*/ 643118 h 1274388"/>
                  <a:gd name="connsiteX21" fmla="*/ 724507 w 1690814"/>
                  <a:gd name="connsiteY21" fmla="*/ 885967 h 1274388"/>
                  <a:gd name="connsiteX22" fmla="*/ 1170115 w 1690814"/>
                  <a:gd name="connsiteY22" fmla="*/ 1252573 h 1274388"/>
                  <a:gd name="connsiteX23" fmla="*/ 1262983 w 1690814"/>
                  <a:gd name="connsiteY23" fmla="*/ 1225585 h 1274388"/>
                  <a:gd name="connsiteX24" fmla="*/ 1111378 w 1690814"/>
                  <a:gd name="connsiteY24" fmla="*/ 1097792 h 1274388"/>
                  <a:gd name="connsiteX25" fmla="*/ 1124872 w 1690814"/>
                  <a:gd name="connsiteY25" fmla="*/ 1178752 h 1274388"/>
                  <a:gd name="connsiteX26" fmla="*/ 1151064 w 1690814"/>
                  <a:gd name="connsiteY26" fmla="*/ 1052548 h 1274388"/>
                  <a:gd name="connsiteX27" fmla="*/ 1324896 w 1690814"/>
                  <a:gd name="connsiteY27" fmla="*/ 1127161 h 1274388"/>
                  <a:gd name="connsiteX28" fmla="*/ 1266952 w 1690814"/>
                  <a:gd name="connsiteY28" fmla="*/ 921578 h 1274388"/>
                  <a:gd name="connsiteX29" fmla="*/ 1456658 w 1690814"/>
                  <a:gd name="connsiteY29" fmla="*/ 952535 h 1274388"/>
                  <a:gd name="connsiteX30" fmla="*/ 1558258 w 1690814"/>
                  <a:gd name="connsiteY30" fmla="*/ 958886 h 1274388"/>
                  <a:gd name="connsiteX31" fmla="*/ 1450309 w 1690814"/>
                  <a:gd name="connsiteY31" fmla="*/ 758067 h 1274388"/>
                  <a:gd name="connsiteX32" fmla="*/ 1632870 w 1690814"/>
                  <a:gd name="connsiteY32" fmla="*/ 715998 h 1274388"/>
                  <a:gd name="connsiteX33" fmla="*/ 1690814 w 1690814"/>
                  <a:gd name="connsiteY33" fmla="*/ 700916 h 1274388"/>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80911 w 1690814"/>
                  <a:gd name="connsiteY5" fmla="*/ 238340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92214 w 1690814"/>
                  <a:gd name="connsiteY5" fmla="*/ 233903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994 h 1274466"/>
                  <a:gd name="connsiteX1" fmla="*/ 962946 w 1690814"/>
                  <a:gd name="connsiteY1" fmla="*/ 410482 h 1274466"/>
                  <a:gd name="connsiteX2" fmla="*/ 863464 w 1690814"/>
                  <a:gd name="connsiteY2" fmla="*/ 202742 h 1274466"/>
                  <a:gd name="connsiteX3" fmla="*/ 855486 w 1690814"/>
                  <a:gd name="connsiteY3" fmla="*/ 27011 h 1274466"/>
                  <a:gd name="connsiteX4" fmla="*/ 671255 w 1690814"/>
                  <a:gd name="connsiteY4" fmla="*/ 57693 h 1274466"/>
                  <a:gd name="connsiteX5" fmla="*/ 692214 w 1690814"/>
                  <a:gd name="connsiteY5" fmla="*/ 234238 h 1274466"/>
                  <a:gd name="connsiteX6" fmla="*/ 651229 w 1690814"/>
                  <a:gd name="connsiteY6" fmla="*/ 366165 h 1274466"/>
                  <a:gd name="connsiteX7" fmla="*/ 676298 w 1690814"/>
                  <a:gd name="connsiteY7" fmla="*/ 238401 h 1274466"/>
                  <a:gd name="connsiteX8" fmla="*/ 316341 w 1690814"/>
                  <a:gd name="connsiteY8" fmla="*/ 1845 h 1274466"/>
                  <a:gd name="connsiteX9" fmla="*/ 175409 w 1690814"/>
                  <a:gd name="connsiteY9" fmla="*/ 112902 h 1274466"/>
                  <a:gd name="connsiteX10" fmla="*/ 410073 w 1690814"/>
                  <a:gd name="connsiteY10" fmla="*/ 313151 h 1274466"/>
                  <a:gd name="connsiteX11" fmla="*/ 399422 w 1690814"/>
                  <a:gd name="connsiteY11" fmla="*/ 339772 h 1274466"/>
                  <a:gd name="connsiteX12" fmla="*/ 97047 w 1690814"/>
                  <a:gd name="connsiteY12" fmla="*/ 251186 h 1274466"/>
                  <a:gd name="connsiteX13" fmla="*/ 9699 w 1690814"/>
                  <a:gd name="connsiteY13" fmla="*/ 412457 h 1274466"/>
                  <a:gd name="connsiteX14" fmla="*/ 255339 w 1690814"/>
                  <a:gd name="connsiteY14" fmla="*/ 535765 h 1274466"/>
                  <a:gd name="connsiteX15" fmla="*/ 65705 w 1690814"/>
                  <a:gd name="connsiteY15" fmla="*/ 553466 h 1274466"/>
                  <a:gd name="connsiteX16" fmla="*/ 65300 w 1690814"/>
                  <a:gd name="connsiteY16" fmla="*/ 718079 h 1274466"/>
                  <a:gd name="connsiteX17" fmla="*/ 295618 w 1690814"/>
                  <a:gd name="connsiteY17" fmla="*/ 743073 h 1274466"/>
                  <a:gd name="connsiteX18" fmla="*/ 478581 w 1690814"/>
                  <a:gd name="connsiteY18" fmla="*/ 782386 h 1274466"/>
                  <a:gd name="connsiteX19" fmla="*/ 717541 w 1690814"/>
                  <a:gd name="connsiteY19" fmla="*/ 883458 h 1274466"/>
                  <a:gd name="connsiteX20" fmla="*/ 952137 w 1690814"/>
                  <a:gd name="connsiteY20" fmla="*/ 643196 h 1274466"/>
                  <a:gd name="connsiteX21" fmla="*/ 724507 w 1690814"/>
                  <a:gd name="connsiteY21" fmla="*/ 886045 h 1274466"/>
                  <a:gd name="connsiteX22" fmla="*/ 1170115 w 1690814"/>
                  <a:gd name="connsiteY22" fmla="*/ 1252651 h 1274466"/>
                  <a:gd name="connsiteX23" fmla="*/ 1262983 w 1690814"/>
                  <a:gd name="connsiteY23" fmla="*/ 1225663 h 1274466"/>
                  <a:gd name="connsiteX24" fmla="*/ 1111378 w 1690814"/>
                  <a:gd name="connsiteY24" fmla="*/ 1097870 h 1274466"/>
                  <a:gd name="connsiteX25" fmla="*/ 1124872 w 1690814"/>
                  <a:gd name="connsiteY25" fmla="*/ 1178830 h 1274466"/>
                  <a:gd name="connsiteX26" fmla="*/ 1151064 w 1690814"/>
                  <a:gd name="connsiteY26" fmla="*/ 1052626 h 1274466"/>
                  <a:gd name="connsiteX27" fmla="*/ 1324896 w 1690814"/>
                  <a:gd name="connsiteY27" fmla="*/ 1127239 h 1274466"/>
                  <a:gd name="connsiteX28" fmla="*/ 1266952 w 1690814"/>
                  <a:gd name="connsiteY28" fmla="*/ 921656 h 1274466"/>
                  <a:gd name="connsiteX29" fmla="*/ 1456658 w 1690814"/>
                  <a:gd name="connsiteY29" fmla="*/ 952613 h 1274466"/>
                  <a:gd name="connsiteX30" fmla="*/ 1558258 w 1690814"/>
                  <a:gd name="connsiteY30" fmla="*/ 958964 h 1274466"/>
                  <a:gd name="connsiteX31" fmla="*/ 1450309 w 1690814"/>
                  <a:gd name="connsiteY31" fmla="*/ 758145 h 1274466"/>
                  <a:gd name="connsiteX32" fmla="*/ 1632870 w 1690814"/>
                  <a:gd name="connsiteY32" fmla="*/ 716076 h 1274466"/>
                  <a:gd name="connsiteX33" fmla="*/ 1690814 w 1690814"/>
                  <a:gd name="connsiteY33" fmla="*/ 700994 h 1274466"/>
                  <a:gd name="connsiteX0" fmla="*/ 1690814 w 1690814"/>
                  <a:gd name="connsiteY0" fmla="*/ 701035 h 1274507"/>
                  <a:gd name="connsiteX1" fmla="*/ 962946 w 1690814"/>
                  <a:gd name="connsiteY1" fmla="*/ 410523 h 1274507"/>
                  <a:gd name="connsiteX2" fmla="*/ 863464 w 1690814"/>
                  <a:gd name="connsiteY2" fmla="*/ 202783 h 1274507"/>
                  <a:gd name="connsiteX3" fmla="*/ 855486 w 1690814"/>
                  <a:gd name="connsiteY3" fmla="*/ 27052 h 1274507"/>
                  <a:gd name="connsiteX4" fmla="*/ 671255 w 1690814"/>
                  <a:gd name="connsiteY4" fmla="*/ 57734 h 1274507"/>
                  <a:gd name="connsiteX5" fmla="*/ 692214 w 1690814"/>
                  <a:gd name="connsiteY5" fmla="*/ 234279 h 1274507"/>
                  <a:gd name="connsiteX6" fmla="*/ 651229 w 1690814"/>
                  <a:gd name="connsiteY6" fmla="*/ 366206 h 1274507"/>
                  <a:gd name="connsiteX7" fmla="*/ 679015 w 1690814"/>
                  <a:gd name="connsiteY7" fmla="*/ 233864 h 1274507"/>
                  <a:gd name="connsiteX8" fmla="*/ 316341 w 1690814"/>
                  <a:gd name="connsiteY8" fmla="*/ 1886 h 1274507"/>
                  <a:gd name="connsiteX9" fmla="*/ 175409 w 1690814"/>
                  <a:gd name="connsiteY9" fmla="*/ 112943 h 1274507"/>
                  <a:gd name="connsiteX10" fmla="*/ 410073 w 1690814"/>
                  <a:gd name="connsiteY10" fmla="*/ 313192 h 1274507"/>
                  <a:gd name="connsiteX11" fmla="*/ 399422 w 1690814"/>
                  <a:gd name="connsiteY11" fmla="*/ 339813 h 1274507"/>
                  <a:gd name="connsiteX12" fmla="*/ 97047 w 1690814"/>
                  <a:gd name="connsiteY12" fmla="*/ 251227 h 1274507"/>
                  <a:gd name="connsiteX13" fmla="*/ 9699 w 1690814"/>
                  <a:gd name="connsiteY13" fmla="*/ 412498 h 1274507"/>
                  <a:gd name="connsiteX14" fmla="*/ 255339 w 1690814"/>
                  <a:gd name="connsiteY14" fmla="*/ 535806 h 1274507"/>
                  <a:gd name="connsiteX15" fmla="*/ 65705 w 1690814"/>
                  <a:gd name="connsiteY15" fmla="*/ 553507 h 1274507"/>
                  <a:gd name="connsiteX16" fmla="*/ 65300 w 1690814"/>
                  <a:gd name="connsiteY16" fmla="*/ 718120 h 1274507"/>
                  <a:gd name="connsiteX17" fmla="*/ 295618 w 1690814"/>
                  <a:gd name="connsiteY17" fmla="*/ 743114 h 1274507"/>
                  <a:gd name="connsiteX18" fmla="*/ 478581 w 1690814"/>
                  <a:gd name="connsiteY18" fmla="*/ 782427 h 1274507"/>
                  <a:gd name="connsiteX19" fmla="*/ 717541 w 1690814"/>
                  <a:gd name="connsiteY19" fmla="*/ 883499 h 1274507"/>
                  <a:gd name="connsiteX20" fmla="*/ 952137 w 1690814"/>
                  <a:gd name="connsiteY20" fmla="*/ 643237 h 1274507"/>
                  <a:gd name="connsiteX21" fmla="*/ 724507 w 1690814"/>
                  <a:gd name="connsiteY21" fmla="*/ 886086 h 1274507"/>
                  <a:gd name="connsiteX22" fmla="*/ 1170115 w 1690814"/>
                  <a:gd name="connsiteY22" fmla="*/ 1252692 h 1274507"/>
                  <a:gd name="connsiteX23" fmla="*/ 1262983 w 1690814"/>
                  <a:gd name="connsiteY23" fmla="*/ 1225704 h 1274507"/>
                  <a:gd name="connsiteX24" fmla="*/ 1111378 w 1690814"/>
                  <a:gd name="connsiteY24" fmla="*/ 1097911 h 1274507"/>
                  <a:gd name="connsiteX25" fmla="*/ 1124872 w 1690814"/>
                  <a:gd name="connsiteY25" fmla="*/ 1178871 h 1274507"/>
                  <a:gd name="connsiteX26" fmla="*/ 1151064 w 1690814"/>
                  <a:gd name="connsiteY26" fmla="*/ 1052667 h 1274507"/>
                  <a:gd name="connsiteX27" fmla="*/ 1324896 w 1690814"/>
                  <a:gd name="connsiteY27" fmla="*/ 1127280 h 1274507"/>
                  <a:gd name="connsiteX28" fmla="*/ 1266952 w 1690814"/>
                  <a:gd name="connsiteY28" fmla="*/ 921697 h 1274507"/>
                  <a:gd name="connsiteX29" fmla="*/ 1456658 w 1690814"/>
                  <a:gd name="connsiteY29" fmla="*/ 952654 h 1274507"/>
                  <a:gd name="connsiteX30" fmla="*/ 1558258 w 1690814"/>
                  <a:gd name="connsiteY30" fmla="*/ 959005 h 1274507"/>
                  <a:gd name="connsiteX31" fmla="*/ 1450309 w 1690814"/>
                  <a:gd name="connsiteY31" fmla="*/ 758186 h 1274507"/>
                  <a:gd name="connsiteX32" fmla="*/ 1632870 w 1690814"/>
                  <a:gd name="connsiteY32" fmla="*/ 716117 h 1274507"/>
                  <a:gd name="connsiteX33" fmla="*/ 1690814 w 1690814"/>
                  <a:gd name="connsiteY33" fmla="*/ 701035 h 1274507"/>
                  <a:gd name="connsiteX0" fmla="*/ 1690814 w 1690814"/>
                  <a:gd name="connsiteY0" fmla="*/ 701070 h 1274542"/>
                  <a:gd name="connsiteX1" fmla="*/ 962946 w 1690814"/>
                  <a:gd name="connsiteY1" fmla="*/ 410558 h 1274542"/>
                  <a:gd name="connsiteX2" fmla="*/ 863464 w 1690814"/>
                  <a:gd name="connsiteY2" fmla="*/ 202818 h 1274542"/>
                  <a:gd name="connsiteX3" fmla="*/ 855486 w 1690814"/>
                  <a:gd name="connsiteY3" fmla="*/ 27087 h 1274542"/>
                  <a:gd name="connsiteX4" fmla="*/ 671255 w 1690814"/>
                  <a:gd name="connsiteY4" fmla="*/ 57769 h 1274542"/>
                  <a:gd name="connsiteX5" fmla="*/ 692214 w 1690814"/>
                  <a:gd name="connsiteY5" fmla="*/ 234314 h 1274542"/>
                  <a:gd name="connsiteX6" fmla="*/ 651229 w 1690814"/>
                  <a:gd name="connsiteY6" fmla="*/ 366241 h 1274542"/>
                  <a:gd name="connsiteX7" fmla="*/ 685024 w 1690814"/>
                  <a:gd name="connsiteY7" fmla="*/ 230036 h 1274542"/>
                  <a:gd name="connsiteX8" fmla="*/ 316341 w 1690814"/>
                  <a:gd name="connsiteY8" fmla="*/ 1921 h 1274542"/>
                  <a:gd name="connsiteX9" fmla="*/ 175409 w 1690814"/>
                  <a:gd name="connsiteY9" fmla="*/ 112978 h 1274542"/>
                  <a:gd name="connsiteX10" fmla="*/ 410073 w 1690814"/>
                  <a:gd name="connsiteY10" fmla="*/ 313227 h 1274542"/>
                  <a:gd name="connsiteX11" fmla="*/ 399422 w 1690814"/>
                  <a:gd name="connsiteY11" fmla="*/ 339848 h 1274542"/>
                  <a:gd name="connsiteX12" fmla="*/ 97047 w 1690814"/>
                  <a:gd name="connsiteY12" fmla="*/ 251262 h 1274542"/>
                  <a:gd name="connsiteX13" fmla="*/ 9699 w 1690814"/>
                  <a:gd name="connsiteY13" fmla="*/ 412533 h 1274542"/>
                  <a:gd name="connsiteX14" fmla="*/ 255339 w 1690814"/>
                  <a:gd name="connsiteY14" fmla="*/ 535841 h 1274542"/>
                  <a:gd name="connsiteX15" fmla="*/ 65705 w 1690814"/>
                  <a:gd name="connsiteY15" fmla="*/ 553542 h 1274542"/>
                  <a:gd name="connsiteX16" fmla="*/ 65300 w 1690814"/>
                  <a:gd name="connsiteY16" fmla="*/ 718155 h 1274542"/>
                  <a:gd name="connsiteX17" fmla="*/ 295618 w 1690814"/>
                  <a:gd name="connsiteY17" fmla="*/ 743149 h 1274542"/>
                  <a:gd name="connsiteX18" fmla="*/ 478581 w 1690814"/>
                  <a:gd name="connsiteY18" fmla="*/ 782462 h 1274542"/>
                  <a:gd name="connsiteX19" fmla="*/ 717541 w 1690814"/>
                  <a:gd name="connsiteY19" fmla="*/ 883534 h 1274542"/>
                  <a:gd name="connsiteX20" fmla="*/ 952137 w 1690814"/>
                  <a:gd name="connsiteY20" fmla="*/ 643272 h 1274542"/>
                  <a:gd name="connsiteX21" fmla="*/ 724507 w 1690814"/>
                  <a:gd name="connsiteY21" fmla="*/ 886121 h 1274542"/>
                  <a:gd name="connsiteX22" fmla="*/ 1170115 w 1690814"/>
                  <a:gd name="connsiteY22" fmla="*/ 1252727 h 1274542"/>
                  <a:gd name="connsiteX23" fmla="*/ 1262983 w 1690814"/>
                  <a:gd name="connsiteY23" fmla="*/ 1225739 h 1274542"/>
                  <a:gd name="connsiteX24" fmla="*/ 1111378 w 1690814"/>
                  <a:gd name="connsiteY24" fmla="*/ 1097946 h 1274542"/>
                  <a:gd name="connsiteX25" fmla="*/ 1124872 w 1690814"/>
                  <a:gd name="connsiteY25" fmla="*/ 1178906 h 1274542"/>
                  <a:gd name="connsiteX26" fmla="*/ 1151064 w 1690814"/>
                  <a:gd name="connsiteY26" fmla="*/ 1052702 h 1274542"/>
                  <a:gd name="connsiteX27" fmla="*/ 1324896 w 1690814"/>
                  <a:gd name="connsiteY27" fmla="*/ 1127315 h 1274542"/>
                  <a:gd name="connsiteX28" fmla="*/ 1266952 w 1690814"/>
                  <a:gd name="connsiteY28" fmla="*/ 921732 h 1274542"/>
                  <a:gd name="connsiteX29" fmla="*/ 1456658 w 1690814"/>
                  <a:gd name="connsiteY29" fmla="*/ 952689 h 1274542"/>
                  <a:gd name="connsiteX30" fmla="*/ 1558258 w 1690814"/>
                  <a:gd name="connsiteY30" fmla="*/ 959040 h 1274542"/>
                  <a:gd name="connsiteX31" fmla="*/ 1450309 w 1690814"/>
                  <a:gd name="connsiteY31" fmla="*/ 758221 h 1274542"/>
                  <a:gd name="connsiteX32" fmla="*/ 1632870 w 1690814"/>
                  <a:gd name="connsiteY32" fmla="*/ 716152 h 1274542"/>
                  <a:gd name="connsiteX33" fmla="*/ 1690814 w 1690814"/>
                  <a:gd name="connsiteY33" fmla="*/ 701070 h 1274542"/>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09737 h 1283209"/>
                  <a:gd name="connsiteX1" fmla="*/ 962946 w 1690814"/>
                  <a:gd name="connsiteY1" fmla="*/ 419225 h 1283209"/>
                  <a:gd name="connsiteX2" fmla="*/ 863464 w 1690814"/>
                  <a:gd name="connsiteY2" fmla="*/ 211485 h 1283209"/>
                  <a:gd name="connsiteX3" fmla="*/ 855486 w 1690814"/>
                  <a:gd name="connsiteY3" fmla="*/ 35754 h 1283209"/>
                  <a:gd name="connsiteX4" fmla="*/ 671255 w 1690814"/>
                  <a:gd name="connsiteY4" fmla="*/ 66436 h 1283209"/>
                  <a:gd name="connsiteX5" fmla="*/ 692214 w 1690814"/>
                  <a:gd name="connsiteY5" fmla="*/ 242981 h 1283209"/>
                  <a:gd name="connsiteX6" fmla="*/ 651229 w 1690814"/>
                  <a:gd name="connsiteY6" fmla="*/ 374908 h 1283209"/>
                  <a:gd name="connsiteX7" fmla="*/ 685024 w 1690814"/>
                  <a:gd name="connsiteY7" fmla="*/ 238703 h 1283209"/>
                  <a:gd name="connsiteX8" fmla="*/ 315196 w 1690814"/>
                  <a:gd name="connsiteY8" fmla="*/ 0 h 1283209"/>
                  <a:gd name="connsiteX9" fmla="*/ 175409 w 1690814"/>
                  <a:gd name="connsiteY9" fmla="*/ 121645 h 1283209"/>
                  <a:gd name="connsiteX10" fmla="*/ 410073 w 1690814"/>
                  <a:gd name="connsiteY10" fmla="*/ 321894 h 1283209"/>
                  <a:gd name="connsiteX11" fmla="*/ 399422 w 1690814"/>
                  <a:gd name="connsiteY11" fmla="*/ 348515 h 1283209"/>
                  <a:gd name="connsiteX12" fmla="*/ 97047 w 1690814"/>
                  <a:gd name="connsiteY12" fmla="*/ 259929 h 1283209"/>
                  <a:gd name="connsiteX13" fmla="*/ 9699 w 1690814"/>
                  <a:gd name="connsiteY13" fmla="*/ 421200 h 1283209"/>
                  <a:gd name="connsiteX14" fmla="*/ 255339 w 1690814"/>
                  <a:gd name="connsiteY14" fmla="*/ 544508 h 1283209"/>
                  <a:gd name="connsiteX15" fmla="*/ 65705 w 1690814"/>
                  <a:gd name="connsiteY15" fmla="*/ 562209 h 1283209"/>
                  <a:gd name="connsiteX16" fmla="*/ 65300 w 1690814"/>
                  <a:gd name="connsiteY16" fmla="*/ 726822 h 1283209"/>
                  <a:gd name="connsiteX17" fmla="*/ 295618 w 1690814"/>
                  <a:gd name="connsiteY17" fmla="*/ 751816 h 1283209"/>
                  <a:gd name="connsiteX18" fmla="*/ 478581 w 1690814"/>
                  <a:gd name="connsiteY18" fmla="*/ 791129 h 1283209"/>
                  <a:gd name="connsiteX19" fmla="*/ 717541 w 1690814"/>
                  <a:gd name="connsiteY19" fmla="*/ 892201 h 1283209"/>
                  <a:gd name="connsiteX20" fmla="*/ 952137 w 1690814"/>
                  <a:gd name="connsiteY20" fmla="*/ 651939 h 1283209"/>
                  <a:gd name="connsiteX21" fmla="*/ 724507 w 1690814"/>
                  <a:gd name="connsiteY21" fmla="*/ 894788 h 1283209"/>
                  <a:gd name="connsiteX22" fmla="*/ 1170115 w 1690814"/>
                  <a:gd name="connsiteY22" fmla="*/ 1261394 h 1283209"/>
                  <a:gd name="connsiteX23" fmla="*/ 1262983 w 1690814"/>
                  <a:gd name="connsiteY23" fmla="*/ 1234406 h 1283209"/>
                  <a:gd name="connsiteX24" fmla="*/ 1111378 w 1690814"/>
                  <a:gd name="connsiteY24" fmla="*/ 1106613 h 1283209"/>
                  <a:gd name="connsiteX25" fmla="*/ 1124872 w 1690814"/>
                  <a:gd name="connsiteY25" fmla="*/ 1187573 h 1283209"/>
                  <a:gd name="connsiteX26" fmla="*/ 1151064 w 1690814"/>
                  <a:gd name="connsiteY26" fmla="*/ 1061369 h 1283209"/>
                  <a:gd name="connsiteX27" fmla="*/ 1324896 w 1690814"/>
                  <a:gd name="connsiteY27" fmla="*/ 1135982 h 1283209"/>
                  <a:gd name="connsiteX28" fmla="*/ 1266952 w 1690814"/>
                  <a:gd name="connsiteY28" fmla="*/ 930399 h 1283209"/>
                  <a:gd name="connsiteX29" fmla="*/ 1456658 w 1690814"/>
                  <a:gd name="connsiteY29" fmla="*/ 961356 h 1283209"/>
                  <a:gd name="connsiteX30" fmla="*/ 1558258 w 1690814"/>
                  <a:gd name="connsiteY30" fmla="*/ 967707 h 1283209"/>
                  <a:gd name="connsiteX31" fmla="*/ 1450309 w 1690814"/>
                  <a:gd name="connsiteY31" fmla="*/ 766888 h 1283209"/>
                  <a:gd name="connsiteX32" fmla="*/ 1632870 w 1690814"/>
                  <a:gd name="connsiteY32" fmla="*/ 724819 h 1283209"/>
                  <a:gd name="connsiteX33" fmla="*/ 1690814 w 1690814"/>
                  <a:gd name="connsiteY33" fmla="*/ 709737 h 1283209"/>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1400 w 1691400"/>
                  <a:gd name="connsiteY0" fmla="*/ 695056 h 1268528"/>
                  <a:gd name="connsiteX1" fmla="*/ 963532 w 1691400"/>
                  <a:gd name="connsiteY1" fmla="*/ 404544 h 1268528"/>
                  <a:gd name="connsiteX2" fmla="*/ 864050 w 1691400"/>
                  <a:gd name="connsiteY2" fmla="*/ 196804 h 1268528"/>
                  <a:gd name="connsiteX3" fmla="*/ 856072 w 1691400"/>
                  <a:gd name="connsiteY3" fmla="*/ 21073 h 1268528"/>
                  <a:gd name="connsiteX4" fmla="*/ 671841 w 1691400"/>
                  <a:gd name="connsiteY4" fmla="*/ 51755 h 1268528"/>
                  <a:gd name="connsiteX5" fmla="*/ 692800 w 1691400"/>
                  <a:gd name="connsiteY5" fmla="*/ 228300 h 1268528"/>
                  <a:gd name="connsiteX6" fmla="*/ 651815 w 1691400"/>
                  <a:gd name="connsiteY6" fmla="*/ 360227 h 1268528"/>
                  <a:gd name="connsiteX7" fmla="*/ 685610 w 1691400"/>
                  <a:gd name="connsiteY7" fmla="*/ 224022 h 1268528"/>
                  <a:gd name="connsiteX8" fmla="*/ 323224 w 1691400"/>
                  <a:gd name="connsiteY8" fmla="*/ 14506 h 1268528"/>
                  <a:gd name="connsiteX9" fmla="*/ 175995 w 1691400"/>
                  <a:gd name="connsiteY9" fmla="*/ 106964 h 1268528"/>
                  <a:gd name="connsiteX10" fmla="*/ 410659 w 1691400"/>
                  <a:gd name="connsiteY10" fmla="*/ 307213 h 1268528"/>
                  <a:gd name="connsiteX11" fmla="*/ 400008 w 1691400"/>
                  <a:gd name="connsiteY11" fmla="*/ 333834 h 1268528"/>
                  <a:gd name="connsiteX12" fmla="*/ 93773 w 1691400"/>
                  <a:gd name="connsiteY12" fmla="*/ 278871 h 1268528"/>
                  <a:gd name="connsiteX13" fmla="*/ 10285 w 1691400"/>
                  <a:gd name="connsiteY13" fmla="*/ 406519 h 1268528"/>
                  <a:gd name="connsiteX14" fmla="*/ 255925 w 1691400"/>
                  <a:gd name="connsiteY14" fmla="*/ 529827 h 1268528"/>
                  <a:gd name="connsiteX15" fmla="*/ 66291 w 1691400"/>
                  <a:gd name="connsiteY15" fmla="*/ 547528 h 1268528"/>
                  <a:gd name="connsiteX16" fmla="*/ 65886 w 1691400"/>
                  <a:gd name="connsiteY16" fmla="*/ 712141 h 1268528"/>
                  <a:gd name="connsiteX17" fmla="*/ 296204 w 1691400"/>
                  <a:gd name="connsiteY17" fmla="*/ 737135 h 1268528"/>
                  <a:gd name="connsiteX18" fmla="*/ 479167 w 1691400"/>
                  <a:gd name="connsiteY18" fmla="*/ 776448 h 1268528"/>
                  <a:gd name="connsiteX19" fmla="*/ 718127 w 1691400"/>
                  <a:gd name="connsiteY19" fmla="*/ 877520 h 1268528"/>
                  <a:gd name="connsiteX20" fmla="*/ 952723 w 1691400"/>
                  <a:gd name="connsiteY20" fmla="*/ 637258 h 1268528"/>
                  <a:gd name="connsiteX21" fmla="*/ 725093 w 1691400"/>
                  <a:gd name="connsiteY21" fmla="*/ 880107 h 1268528"/>
                  <a:gd name="connsiteX22" fmla="*/ 1170701 w 1691400"/>
                  <a:gd name="connsiteY22" fmla="*/ 1246713 h 1268528"/>
                  <a:gd name="connsiteX23" fmla="*/ 1263569 w 1691400"/>
                  <a:gd name="connsiteY23" fmla="*/ 1219725 h 1268528"/>
                  <a:gd name="connsiteX24" fmla="*/ 1111964 w 1691400"/>
                  <a:gd name="connsiteY24" fmla="*/ 1091932 h 1268528"/>
                  <a:gd name="connsiteX25" fmla="*/ 1125458 w 1691400"/>
                  <a:gd name="connsiteY25" fmla="*/ 1172892 h 1268528"/>
                  <a:gd name="connsiteX26" fmla="*/ 1151650 w 1691400"/>
                  <a:gd name="connsiteY26" fmla="*/ 1046688 h 1268528"/>
                  <a:gd name="connsiteX27" fmla="*/ 1325482 w 1691400"/>
                  <a:gd name="connsiteY27" fmla="*/ 1121301 h 1268528"/>
                  <a:gd name="connsiteX28" fmla="*/ 1267538 w 1691400"/>
                  <a:gd name="connsiteY28" fmla="*/ 915718 h 1268528"/>
                  <a:gd name="connsiteX29" fmla="*/ 1457244 w 1691400"/>
                  <a:gd name="connsiteY29" fmla="*/ 946675 h 1268528"/>
                  <a:gd name="connsiteX30" fmla="*/ 1558844 w 1691400"/>
                  <a:gd name="connsiteY30" fmla="*/ 953026 h 1268528"/>
                  <a:gd name="connsiteX31" fmla="*/ 1450895 w 1691400"/>
                  <a:gd name="connsiteY31" fmla="*/ 752207 h 1268528"/>
                  <a:gd name="connsiteX32" fmla="*/ 1633456 w 1691400"/>
                  <a:gd name="connsiteY32" fmla="*/ 710138 h 1268528"/>
                  <a:gd name="connsiteX33" fmla="*/ 1691400 w 16914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63054 w 1679500"/>
                  <a:gd name="connsiteY15" fmla="*/ 55298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0609 w 1679500"/>
                  <a:gd name="connsiteY15" fmla="*/ 58646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35155 w 1679500"/>
                  <a:gd name="connsiteY15" fmla="*/ 562425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3167 w 1679500"/>
                  <a:gd name="connsiteY15" fmla="*/ 557273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75112 w 1679500"/>
                  <a:gd name="connsiteY9" fmla="*/ 119696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694 w 1679694"/>
                  <a:gd name="connsiteY0" fmla="*/ 695056 h 1268528"/>
                  <a:gd name="connsiteX1" fmla="*/ 951826 w 1679694"/>
                  <a:gd name="connsiteY1" fmla="*/ 404544 h 1268528"/>
                  <a:gd name="connsiteX2" fmla="*/ 852344 w 1679694"/>
                  <a:gd name="connsiteY2" fmla="*/ 196804 h 1268528"/>
                  <a:gd name="connsiteX3" fmla="*/ 844366 w 1679694"/>
                  <a:gd name="connsiteY3" fmla="*/ 21073 h 1268528"/>
                  <a:gd name="connsiteX4" fmla="*/ 660135 w 1679694"/>
                  <a:gd name="connsiteY4" fmla="*/ 51755 h 1268528"/>
                  <a:gd name="connsiteX5" fmla="*/ 681094 w 1679694"/>
                  <a:gd name="connsiteY5" fmla="*/ 228300 h 1268528"/>
                  <a:gd name="connsiteX6" fmla="*/ 640109 w 1679694"/>
                  <a:gd name="connsiteY6" fmla="*/ 360227 h 1268528"/>
                  <a:gd name="connsiteX7" fmla="*/ 673904 w 1679694"/>
                  <a:gd name="connsiteY7" fmla="*/ 224022 h 1268528"/>
                  <a:gd name="connsiteX8" fmla="*/ 311518 w 1679694"/>
                  <a:gd name="connsiteY8" fmla="*/ 14506 h 1268528"/>
                  <a:gd name="connsiteX9" fmla="*/ 175306 w 1679694"/>
                  <a:gd name="connsiteY9" fmla="*/ 119696 h 1268528"/>
                  <a:gd name="connsiteX10" fmla="*/ 398953 w 1679694"/>
                  <a:gd name="connsiteY10" fmla="*/ 307213 h 1268528"/>
                  <a:gd name="connsiteX11" fmla="*/ 388302 w 1679694"/>
                  <a:gd name="connsiteY11" fmla="*/ 333834 h 1268528"/>
                  <a:gd name="connsiteX12" fmla="*/ 82067 w 1679694"/>
                  <a:gd name="connsiteY12" fmla="*/ 278871 h 1268528"/>
                  <a:gd name="connsiteX13" fmla="*/ 13315 w 1679694"/>
                  <a:gd name="connsiteY13" fmla="*/ 394214 h 1268528"/>
                  <a:gd name="connsiteX14" fmla="*/ 254233 w 1679694"/>
                  <a:gd name="connsiteY14" fmla="*/ 523388 h 1268528"/>
                  <a:gd name="connsiteX15" fmla="*/ 253519 w 1679694"/>
                  <a:gd name="connsiteY15" fmla="*/ 542248 h 1268528"/>
                  <a:gd name="connsiteX16" fmla="*/ 49434 w 1679694"/>
                  <a:gd name="connsiteY16" fmla="*/ 539516 h 1268528"/>
                  <a:gd name="connsiteX17" fmla="*/ 54180 w 1679694"/>
                  <a:gd name="connsiteY17" fmla="*/ 712141 h 1268528"/>
                  <a:gd name="connsiteX18" fmla="*/ 284498 w 1679694"/>
                  <a:gd name="connsiteY18" fmla="*/ 737135 h 1268528"/>
                  <a:gd name="connsiteX19" fmla="*/ 467461 w 1679694"/>
                  <a:gd name="connsiteY19" fmla="*/ 776448 h 1268528"/>
                  <a:gd name="connsiteX20" fmla="*/ 706421 w 1679694"/>
                  <a:gd name="connsiteY20" fmla="*/ 877520 h 1268528"/>
                  <a:gd name="connsiteX21" fmla="*/ 941017 w 1679694"/>
                  <a:gd name="connsiteY21" fmla="*/ 637258 h 1268528"/>
                  <a:gd name="connsiteX22" fmla="*/ 713387 w 1679694"/>
                  <a:gd name="connsiteY22" fmla="*/ 880107 h 1268528"/>
                  <a:gd name="connsiteX23" fmla="*/ 1158995 w 1679694"/>
                  <a:gd name="connsiteY23" fmla="*/ 1246713 h 1268528"/>
                  <a:gd name="connsiteX24" fmla="*/ 1251863 w 1679694"/>
                  <a:gd name="connsiteY24" fmla="*/ 1219725 h 1268528"/>
                  <a:gd name="connsiteX25" fmla="*/ 1100258 w 1679694"/>
                  <a:gd name="connsiteY25" fmla="*/ 1091932 h 1268528"/>
                  <a:gd name="connsiteX26" fmla="*/ 1113752 w 1679694"/>
                  <a:gd name="connsiteY26" fmla="*/ 1172892 h 1268528"/>
                  <a:gd name="connsiteX27" fmla="*/ 1139944 w 1679694"/>
                  <a:gd name="connsiteY27" fmla="*/ 1046688 h 1268528"/>
                  <a:gd name="connsiteX28" fmla="*/ 1313776 w 1679694"/>
                  <a:gd name="connsiteY28" fmla="*/ 1121301 h 1268528"/>
                  <a:gd name="connsiteX29" fmla="*/ 1255832 w 1679694"/>
                  <a:gd name="connsiteY29" fmla="*/ 915718 h 1268528"/>
                  <a:gd name="connsiteX30" fmla="*/ 1445538 w 1679694"/>
                  <a:gd name="connsiteY30" fmla="*/ 946675 h 1268528"/>
                  <a:gd name="connsiteX31" fmla="*/ 1547138 w 1679694"/>
                  <a:gd name="connsiteY31" fmla="*/ 953026 h 1268528"/>
                  <a:gd name="connsiteX32" fmla="*/ 1439189 w 1679694"/>
                  <a:gd name="connsiteY32" fmla="*/ 752207 h 1268528"/>
                  <a:gd name="connsiteX33" fmla="*/ 1621750 w 1679694"/>
                  <a:gd name="connsiteY33" fmla="*/ 710138 h 1268528"/>
                  <a:gd name="connsiteX34" fmla="*/ 1679694 w 1679694"/>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41480 w 1681065"/>
                  <a:gd name="connsiteY6" fmla="*/ 366960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53497 w 1681065"/>
                  <a:gd name="connsiteY6" fmla="*/ 359234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7263 w 1681065"/>
                  <a:gd name="connsiteY7" fmla="*/ 235907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506072 w 1623121"/>
                  <a:gd name="connsiteY0" fmla="*/ 539697 h 1275261"/>
                  <a:gd name="connsiteX1" fmla="*/ 953197 w 1623121"/>
                  <a:gd name="connsiteY1" fmla="*/ 411277 h 1275261"/>
                  <a:gd name="connsiteX2" fmla="*/ 853715 w 1623121"/>
                  <a:gd name="connsiteY2" fmla="*/ 203537 h 1275261"/>
                  <a:gd name="connsiteX3" fmla="*/ 845737 w 1623121"/>
                  <a:gd name="connsiteY3" fmla="*/ 27806 h 1275261"/>
                  <a:gd name="connsiteX4" fmla="*/ 661506 w 1623121"/>
                  <a:gd name="connsiteY4" fmla="*/ 58488 h 1275261"/>
                  <a:gd name="connsiteX5" fmla="*/ 670016 w 1623121"/>
                  <a:gd name="connsiteY5" fmla="*/ 228881 h 1275261"/>
                  <a:gd name="connsiteX6" fmla="*/ 652070 w 1623121"/>
                  <a:gd name="connsiteY6" fmla="*/ 405446 h 1275261"/>
                  <a:gd name="connsiteX7" fmla="*/ 664687 w 1623121"/>
                  <a:gd name="connsiteY7" fmla="*/ 231902 h 1275261"/>
                  <a:gd name="connsiteX8" fmla="*/ 312889 w 1623121"/>
                  <a:gd name="connsiteY8" fmla="*/ 21239 h 1275261"/>
                  <a:gd name="connsiteX9" fmla="*/ 176677 w 1623121"/>
                  <a:gd name="connsiteY9" fmla="*/ 126429 h 1275261"/>
                  <a:gd name="connsiteX10" fmla="*/ 400324 w 1623121"/>
                  <a:gd name="connsiteY10" fmla="*/ 313946 h 1275261"/>
                  <a:gd name="connsiteX11" fmla="*/ 389673 w 1623121"/>
                  <a:gd name="connsiteY11" fmla="*/ 340567 h 1275261"/>
                  <a:gd name="connsiteX12" fmla="*/ 83438 w 1623121"/>
                  <a:gd name="connsiteY12" fmla="*/ 285604 h 1275261"/>
                  <a:gd name="connsiteX13" fmla="*/ 14686 w 1623121"/>
                  <a:gd name="connsiteY13" fmla="*/ 400947 h 1275261"/>
                  <a:gd name="connsiteX14" fmla="*/ 255604 w 1623121"/>
                  <a:gd name="connsiteY14" fmla="*/ 530121 h 1275261"/>
                  <a:gd name="connsiteX15" fmla="*/ 254890 w 1623121"/>
                  <a:gd name="connsiteY15" fmla="*/ 548981 h 1275261"/>
                  <a:gd name="connsiteX16" fmla="*/ 50805 w 1623121"/>
                  <a:gd name="connsiteY16" fmla="*/ 546249 h 1275261"/>
                  <a:gd name="connsiteX17" fmla="*/ 55551 w 1623121"/>
                  <a:gd name="connsiteY17" fmla="*/ 718874 h 1275261"/>
                  <a:gd name="connsiteX18" fmla="*/ 285869 w 1623121"/>
                  <a:gd name="connsiteY18" fmla="*/ 743868 h 1275261"/>
                  <a:gd name="connsiteX19" fmla="*/ 468832 w 1623121"/>
                  <a:gd name="connsiteY19" fmla="*/ 783181 h 1275261"/>
                  <a:gd name="connsiteX20" fmla="*/ 707792 w 1623121"/>
                  <a:gd name="connsiteY20" fmla="*/ 884253 h 1275261"/>
                  <a:gd name="connsiteX21" fmla="*/ 942388 w 1623121"/>
                  <a:gd name="connsiteY21" fmla="*/ 643991 h 1275261"/>
                  <a:gd name="connsiteX22" fmla="*/ 714758 w 1623121"/>
                  <a:gd name="connsiteY22" fmla="*/ 886840 h 1275261"/>
                  <a:gd name="connsiteX23" fmla="*/ 1160366 w 1623121"/>
                  <a:gd name="connsiteY23" fmla="*/ 1253446 h 1275261"/>
                  <a:gd name="connsiteX24" fmla="*/ 1253234 w 1623121"/>
                  <a:gd name="connsiteY24" fmla="*/ 1226458 h 1275261"/>
                  <a:gd name="connsiteX25" fmla="*/ 1101629 w 1623121"/>
                  <a:gd name="connsiteY25" fmla="*/ 1098665 h 1275261"/>
                  <a:gd name="connsiteX26" fmla="*/ 1115123 w 1623121"/>
                  <a:gd name="connsiteY26" fmla="*/ 1179625 h 1275261"/>
                  <a:gd name="connsiteX27" fmla="*/ 1141315 w 1623121"/>
                  <a:gd name="connsiteY27" fmla="*/ 1053421 h 1275261"/>
                  <a:gd name="connsiteX28" fmla="*/ 1315147 w 1623121"/>
                  <a:gd name="connsiteY28" fmla="*/ 1128034 h 1275261"/>
                  <a:gd name="connsiteX29" fmla="*/ 1257203 w 1623121"/>
                  <a:gd name="connsiteY29" fmla="*/ 922451 h 1275261"/>
                  <a:gd name="connsiteX30" fmla="*/ 1446909 w 1623121"/>
                  <a:gd name="connsiteY30" fmla="*/ 953408 h 1275261"/>
                  <a:gd name="connsiteX31" fmla="*/ 1548509 w 1623121"/>
                  <a:gd name="connsiteY31" fmla="*/ 959759 h 1275261"/>
                  <a:gd name="connsiteX32" fmla="*/ 1440560 w 1623121"/>
                  <a:gd name="connsiteY32" fmla="*/ 758940 h 1275261"/>
                  <a:gd name="connsiteX33" fmla="*/ 1623121 w 1623121"/>
                  <a:gd name="connsiteY33" fmla="*/ 716871 h 1275261"/>
                  <a:gd name="connsiteX34" fmla="*/ 1506072 w 1623121"/>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440560 w 1790297"/>
                  <a:gd name="connsiteY32" fmla="*/ 758940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59202 w 1790297"/>
                  <a:gd name="connsiteY30" fmla="*/ 809615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65930 w 1790297"/>
                  <a:gd name="connsiteY30" fmla="*/ 707022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494850 w 1790297"/>
                  <a:gd name="connsiteY28" fmla="*/ 1125731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09838 w 1790297"/>
                  <a:gd name="connsiteY28" fmla="*/ 930447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313390 w 1790297"/>
                  <a:gd name="connsiteY25" fmla="*/ 123428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15123 w 1790297"/>
                  <a:gd name="connsiteY25" fmla="*/ 1179625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91370 w 1790297"/>
                  <a:gd name="connsiteY25" fmla="*/ 10032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294966 w 1790297"/>
                  <a:gd name="connsiteY25" fmla="*/ 11291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60648"/>
                  <a:gd name="connsiteX1" fmla="*/ 953197 w 1790297"/>
                  <a:gd name="connsiteY1" fmla="*/ 411277 h 1260648"/>
                  <a:gd name="connsiteX2" fmla="*/ 853715 w 1790297"/>
                  <a:gd name="connsiteY2" fmla="*/ 203537 h 1260648"/>
                  <a:gd name="connsiteX3" fmla="*/ 845737 w 1790297"/>
                  <a:gd name="connsiteY3" fmla="*/ 27806 h 1260648"/>
                  <a:gd name="connsiteX4" fmla="*/ 661506 w 1790297"/>
                  <a:gd name="connsiteY4" fmla="*/ 58488 h 1260648"/>
                  <a:gd name="connsiteX5" fmla="*/ 670016 w 1790297"/>
                  <a:gd name="connsiteY5" fmla="*/ 228881 h 1260648"/>
                  <a:gd name="connsiteX6" fmla="*/ 652070 w 1790297"/>
                  <a:gd name="connsiteY6" fmla="*/ 405446 h 1260648"/>
                  <a:gd name="connsiteX7" fmla="*/ 664687 w 1790297"/>
                  <a:gd name="connsiteY7" fmla="*/ 231902 h 1260648"/>
                  <a:gd name="connsiteX8" fmla="*/ 312889 w 1790297"/>
                  <a:gd name="connsiteY8" fmla="*/ 21239 h 1260648"/>
                  <a:gd name="connsiteX9" fmla="*/ 176677 w 1790297"/>
                  <a:gd name="connsiteY9" fmla="*/ 126429 h 1260648"/>
                  <a:gd name="connsiteX10" fmla="*/ 400324 w 1790297"/>
                  <a:gd name="connsiteY10" fmla="*/ 313946 h 1260648"/>
                  <a:gd name="connsiteX11" fmla="*/ 389673 w 1790297"/>
                  <a:gd name="connsiteY11" fmla="*/ 340567 h 1260648"/>
                  <a:gd name="connsiteX12" fmla="*/ 83438 w 1790297"/>
                  <a:gd name="connsiteY12" fmla="*/ 285604 h 1260648"/>
                  <a:gd name="connsiteX13" fmla="*/ 14686 w 1790297"/>
                  <a:gd name="connsiteY13" fmla="*/ 400947 h 1260648"/>
                  <a:gd name="connsiteX14" fmla="*/ 255604 w 1790297"/>
                  <a:gd name="connsiteY14" fmla="*/ 530121 h 1260648"/>
                  <a:gd name="connsiteX15" fmla="*/ 254890 w 1790297"/>
                  <a:gd name="connsiteY15" fmla="*/ 548981 h 1260648"/>
                  <a:gd name="connsiteX16" fmla="*/ 50805 w 1790297"/>
                  <a:gd name="connsiteY16" fmla="*/ 546249 h 1260648"/>
                  <a:gd name="connsiteX17" fmla="*/ 55551 w 1790297"/>
                  <a:gd name="connsiteY17" fmla="*/ 718874 h 1260648"/>
                  <a:gd name="connsiteX18" fmla="*/ 285869 w 1790297"/>
                  <a:gd name="connsiteY18" fmla="*/ 743868 h 1260648"/>
                  <a:gd name="connsiteX19" fmla="*/ 468832 w 1790297"/>
                  <a:gd name="connsiteY19" fmla="*/ 783181 h 1260648"/>
                  <a:gd name="connsiteX20" fmla="*/ 707792 w 1790297"/>
                  <a:gd name="connsiteY20" fmla="*/ 884253 h 1260648"/>
                  <a:gd name="connsiteX21" fmla="*/ 942388 w 1790297"/>
                  <a:gd name="connsiteY21" fmla="*/ 643991 h 1260648"/>
                  <a:gd name="connsiteX22" fmla="*/ 714758 w 1790297"/>
                  <a:gd name="connsiteY22" fmla="*/ 886840 h 1260648"/>
                  <a:gd name="connsiteX23" fmla="*/ 1160366 w 1790297"/>
                  <a:gd name="connsiteY23" fmla="*/ 1253446 h 1260648"/>
                  <a:gd name="connsiteX24" fmla="*/ 1213165 w 1790297"/>
                  <a:gd name="connsiteY24" fmla="*/ 1133319 h 1260648"/>
                  <a:gd name="connsiteX25" fmla="*/ 1294966 w 1790297"/>
                  <a:gd name="connsiteY25" fmla="*/ 1129108 h 1260648"/>
                  <a:gd name="connsiteX26" fmla="*/ 1497863 w 1790297"/>
                  <a:gd name="connsiteY26" fmla="*/ 1101612 h 1260648"/>
                  <a:gd name="connsiteX27" fmla="*/ 1331875 w 1790297"/>
                  <a:gd name="connsiteY27" fmla="*/ 955912 h 1260648"/>
                  <a:gd name="connsiteX28" fmla="*/ 1658102 w 1790297"/>
                  <a:gd name="connsiteY28" fmla="*/ 925140 h 1260648"/>
                  <a:gd name="connsiteX29" fmla="*/ 1557212 w 1790297"/>
                  <a:gd name="connsiteY29" fmla="*/ 834360 h 1260648"/>
                  <a:gd name="connsiteX30" fmla="*/ 1790297 w 1790297"/>
                  <a:gd name="connsiteY30" fmla="*/ 838271 h 1260648"/>
                  <a:gd name="connsiteX31" fmla="*/ 1527112 w 1790297"/>
                  <a:gd name="connsiteY31" fmla="*/ 638178 h 1260648"/>
                  <a:gd name="connsiteX32" fmla="*/ 1473455 w 1790297"/>
                  <a:gd name="connsiteY32" fmla="*/ 580961 h 1260648"/>
                  <a:gd name="connsiteX33" fmla="*/ 1506072 w 1790297"/>
                  <a:gd name="connsiteY33" fmla="*/ 539697 h 1260648"/>
                  <a:gd name="connsiteX0" fmla="*/ 1506072 w 1790297"/>
                  <a:gd name="connsiteY0" fmla="*/ 539697 h 1209983"/>
                  <a:gd name="connsiteX1" fmla="*/ 953197 w 1790297"/>
                  <a:gd name="connsiteY1" fmla="*/ 411277 h 1209983"/>
                  <a:gd name="connsiteX2" fmla="*/ 853715 w 1790297"/>
                  <a:gd name="connsiteY2" fmla="*/ 203537 h 1209983"/>
                  <a:gd name="connsiteX3" fmla="*/ 845737 w 1790297"/>
                  <a:gd name="connsiteY3" fmla="*/ 27806 h 1209983"/>
                  <a:gd name="connsiteX4" fmla="*/ 661506 w 1790297"/>
                  <a:gd name="connsiteY4" fmla="*/ 58488 h 1209983"/>
                  <a:gd name="connsiteX5" fmla="*/ 670016 w 1790297"/>
                  <a:gd name="connsiteY5" fmla="*/ 228881 h 1209983"/>
                  <a:gd name="connsiteX6" fmla="*/ 652070 w 1790297"/>
                  <a:gd name="connsiteY6" fmla="*/ 405446 h 1209983"/>
                  <a:gd name="connsiteX7" fmla="*/ 664687 w 1790297"/>
                  <a:gd name="connsiteY7" fmla="*/ 231902 h 1209983"/>
                  <a:gd name="connsiteX8" fmla="*/ 312889 w 1790297"/>
                  <a:gd name="connsiteY8" fmla="*/ 21239 h 1209983"/>
                  <a:gd name="connsiteX9" fmla="*/ 176677 w 1790297"/>
                  <a:gd name="connsiteY9" fmla="*/ 126429 h 1209983"/>
                  <a:gd name="connsiteX10" fmla="*/ 400324 w 1790297"/>
                  <a:gd name="connsiteY10" fmla="*/ 313946 h 1209983"/>
                  <a:gd name="connsiteX11" fmla="*/ 389673 w 1790297"/>
                  <a:gd name="connsiteY11" fmla="*/ 340567 h 1209983"/>
                  <a:gd name="connsiteX12" fmla="*/ 83438 w 1790297"/>
                  <a:gd name="connsiteY12" fmla="*/ 285604 h 1209983"/>
                  <a:gd name="connsiteX13" fmla="*/ 14686 w 1790297"/>
                  <a:gd name="connsiteY13" fmla="*/ 400947 h 1209983"/>
                  <a:gd name="connsiteX14" fmla="*/ 255604 w 1790297"/>
                  <a:gd name="connsiteY14" fmla="*/ 530121 h 1209983"/>
                  <a:gd name="connsiteX15" fmla="*/ 254890 w 1790297"/>
                  <a:gd name="connsiteY15" fmla="*/ 548981 h 1209983"/>
                  <a:gd name="connsiteX16" fmla="*/ 50805 w 1790297"/>
                  <a:gd name="connsiteY16" fmla="*/ 546249 h 1209983"/>
                  <a:gd name="connsiteX17" fmla="*/ 55551 w 1790297"/>
                  <a:gd name="connsiteY17" fmla="*/ 718874 h 1209983"/>
                  <a:gd name="connsiteX18" fmla="*/ 285869 w 1790297"/>
                  <a:gd name="connsiteY18" fmla="*/ 743868 h 1209983"/>
                  <a:gd name="connsiteX19" fmla="*/ 468832 w 1790297"/>
                  <a:gd name="connsiteY19" fmla="*/ 783181 h 1209983"/>
                  <a:gd name="connsiteX20" fmla="*/ 707792 w 1790297"/>
                  <a:gd name="connsiteY20" fmla="*/ 884253 h 1209983"/>
                  <a:gd name="connsiteX21" fmla="*/ 942388 w 1790297"/>
                  <a:gd name="connsiteY21" fmla="*/ 643991 h 1209983"/>
                  <a:gd name="connsiteX22" fmla="*/ 714758 w 1790297"/>
                  <a:gd name="connsiteY22" fmla="*/ 886840 h 1209983"/>
                  <a:gd name="connsiteX23" fmla="*/ 1261660 w 1790297"/>
                  <a:gd name="connsiteY23" fmla="*/ 1199642 h 1209983"/>
                  <a:gd name="connsiteX24" fmla="*/ 1213165 w 1790297"/>
                  <a:gd name="connsiteY24" fmla="*/ 1133319 h 1209983"/>
                  <a:gd name="connsiteX25" fmla="*/ 1294966 w 1790297"/>
                  <a:gd name="connsiteY25" fmla="*/ 1129108 h 1209983"/>
                  <a:gd name="connsiteX26" fmla="*/ 1497863 w 1790297"/>
                  <a:gd name="connsiteY26" fmla="*/ 1101612 h 1209983"/>
                  <a:gd name="connsiteX27" fmla="*/ 1331875 w 1790297"/>
                  <a:gd name="connsiteY27" fmla="*/ 955912 h 1209983"/>
                  <a:gd name="connsiteX28" fmla="*/ 1658102 w 1790297"/>
                  <a:gd name="connsiteY28" fmla="*/ 925140 h 1209983"/>
                  <a:gd name="connsiteX29" fmla="*/ 1557212 w 1790297"/>
                  <a:gd name="connsiteY29" fmla="*/ 834360 h 1209983"/>
                  <a:gd name="connsiteX30" fmla="*/ 1790297 w 1790297"/>
                  <a:gd name="connsiteY30" fmla="*/ 838271 h 1209983"/>
                  <a:gd name="connsiteX31" fmla="*/ 1527112 w 1790297"/>
                  <a:gd name="connsiteY31" fmla="*/ 638178 h 1209983"/>
                  <a:gd name="connsiteX32" fmla="*/ 1473455 w 1790297"/>
                  <a:gd name="connsiteY32" fmla="*/ 580961 h 1209983"/>
                  <a:gd name="connsiteX33" fmla="*/ 1506072 w 1790297"/>
                  <a:gd name="connsiteY33" fmla="*/ 539697 h 1209983"/>
                  <a:gd name="connsiteX0" fmla="*/ 1506072 w 1790297"/>
                  <a:gd name="connsiteY0" fmla="*/ 539697 h 1226294"/>
                  <a:gd name="connsiteX1" fmla="*/ 953197 w 1790297"/>
                  <a:gd name="connsiteY1" fmla="*/ 411277 h 1226294"/>
                  <a:gd name="connsiteX2" fmla="*/ 853715 w 1790297"/>
                  <a:gd name="connsiteY2" fmla="*/ 203537 h 1226294"/>
                  <a:gd name="connsiteX3" fmla="*/ 845737 w 1790297"/>
                  <a:gd name="connsiteY3" fmla="*/ 27806 h 1226294"/>
                  <a:gd name="connsiteX4" fmla="*/ 661506 w 1790297"/>
                  <a:gd name="connsiteY4" fmla="*/ 58488 h 1226294"/>
                  <a:gd name="connsiteX5" fmla="*/ 670016 w 1790297"/>
                  <a:gd name="connsiteY5" fmla="*/ 228881 h 1226294"/>
                  <a:gd name="connsiteX6" fmla="*/ 652070 w 1790297"/>
                  <a:gd name="connsiteY6" fmla="*/ 405446 h 1226294"/>
                  <a:gd name="connsiteX7" fmla="*/ 664687 w 1790297"/>
                  <a:gd name="connsiteY7" fmla="*/ 231902 h 1226294"/>
                  <a:gd name="connsiteX8" fmla="*/ 312889 w 1790297"/>
                  <a:gd name="connsiteY8" fmla="*/ 21239 h 1226294"/>
                  <a:gd name="connsiteX9" fmla="*/ 176677 w 1790297"/>
                  <a:gd name="connsiteY9" fmla="*/ 126429 h 1226294"/>
                  <a:gd name="connsiteX10" fmla="*/ 400324 w 1790297"/>
                  <a:gd name="connsiteY10" fmla="*/ 313946 h 1226294"/>
                  <a:gd name="connsiteX11" fmla="*/ 389673 w 1790297"/>
                  <a:gd name="connsiteY11" fmla="*/ 340567 h 1226294"/>
                  <a:gd name="connsiteX12" fmla="*/ 83438 w 1790297"/>
                  <a:gd name="connsiteY12" fmla="*/ 285604 h 1226294"/>
                  <a:gd name="connsiteX13" fmla="*/ 14686 w 1790297"/>
                  <a:gd name="connsiteY13" fmla="*/ 400947 h 1226294"/>
                  <a:gd name="connsiteX14" fmla="*/ 255604 w 1790297"/>
                  <a:gd name="connsiteY14" fmla="*/ 530121 h 1226294"/>
                  <a:gd name="connsiteX15" fmla="*/ 254890 w 1790297"/>
                  <a:gd name="connsiteY15" fmla="*/ 548981 h 1226294"/>
                  <a:gd name="connsiteX16" fmla="*/ 50805 w 1790297"/>
                  <a:gd name="connsiteY16" fmla="*/ 546249 h 1226294"/>
                  <a:gd name="connsiteX17" fmla="*/ 55551 w 1790297"/>
                  <a:gd name="connsiteY17" fmla="*/ 718874 h 1226294"/>
                  <a:gd name="connsiteX18" fmla="*/ 285869 w 1790297"/>
                  <a:gd name="connsiteY18" fmla="*/ 743868 h 1226294"/>
                  <a:gd name="connsiteX19" fmla="*/ 468832 w 1790297"/>
                  <a:gd name="connsiteY19" fmla="*/ 783181 h 1226294"/>
                  <a:gd name="connsiteX20" fmla="*/ 707792 w 1790297"/>
                  <a:gd name="connsiteY20" fmla="*/ 884253 h 1226294"/>
                  <a:gd name="connsiteX21" fmla="*/ 942388 w 1790297"/>
                  <a:gd name="connsiteY21" fmla="*/ 643991 h 1226294"/>
                  <a:gd name="connsiteX22" fmla="*/ 714758 w 1790297"/>
                  <a:gd name="connsiteY22" fmla="*/ 886840 h 1226294"/>
                  <a:gd name="connsiteX23" fmla="*/ 1247496 w 1790297"/>
                  <a:gd name="connsiteY23" fmla="*/ 1217241 h 1226294"/>
                  <a:gd name="connsiteX24" fmla="*/ 1213165 w 1790297"/>
                  <a:gd name="connsiteY24" fmla="*/ 1133319 h 1226294"/>
                  <a:gd name="connsiteX25" fmla="*/ 1294966 w 1790297"/>
                  <a:gd name="connsiteY25" fmla="*/ 1129108 h 1226294"/>
                  <a:gd name="connsiteX26" fmla="*/ 1497863 w 1790297"/>
                  <a:gd name="connsiteY26" fmla="*/ 1101612 h 1226294"/>
                  <a:gd name="connsiteX27" fmla="*/ 1331875 w 1790297"/>
                  <a:gd name="connsiteY27" fmla="*/ 955912 h 1226294"/>
                  <a:gd name="connsiteX28" fmla="*/ 1658102 w 1790297"/>
                  <a:gd name="connsiteY28" fmla="*/ 925140 h 1226294"/>
                  <a:gd name="connsiteX29" fmla="*/ 1557212 w 1790297"/>
                  <a:gd name="connsiteY29" fmla="*/ 834360 h 1226294"/>
                  <a:gd name="connsiteX30" fmla="*/ 1790297 w 1790297"/>
                  <a:gd name="connsiteY30" fmla="*/ 838271 h 1226294"/>
                  <a:gd name="connsiteX31" fmla="*/ 1527112 w 1790297"/>
                  <a:gd name="connsiteY31" fmla="*/ 638178 h 1226294"/>
                  <a:gd name="connsiteX32" fmla="*/ 1473455 w 1790297"/>
                  <a:gd name="connsiteY32" fmla="*/ 580961 h 1226294"/>
                  <a:gd name="connsiteX33" fmla="*/ 1506072 w 1790297"/>
                  <a:gd name="connsiteY33" fmla="*/ 539697 h 1226294"/>
                  <a:gd name="connsiteX0" fmla="*/ 1506072 w 1790297"/>
                  <a:gd name="connsiteY0" fmla="*/ 539697 h 1264625"/>
                  <a:gd name="connsiteX1" fmla="*/ 953197 w 1790297"/>
                  <a:gd name="connsiteY1" fmla="*/ 411277 h 1264625"/>
                  <a:gd name="connsiteX2" fmla="*/ 853715 w 1790297"/>
                  <a:gd name="connsiteY2" fmla="*/ 203537 h 1264625"/>
                  <a:gd name="connsiteX3" fmla="*/ 845737 w 1790297"/>
                  <a:gd name="connsiteY3" fmla="*/ 27806 h 1264625"/>
                  <a:gd name="connsiteX4" fmla="*/ 661506 w 1790297"/>
                  <a:gd name="connsiteY4" fmla="*/ 58488 h 1264625"/>
                  <a:gd name="connsiteX5" fmla="*/ 670016 w 1790297"/>
                  <a:gd name="connsiteY5" fmla="*/ 228881 h 1264625"/>
                  <a:gd name="connsiteX6" fmla="*/ 652070 w 1790297"/>
                  <a:gd name="connsiteY6" fmla="*/ 405446 h 1264625"/>
                  <a:gd name="connsiteX7" fmla="*/ 664687 w 1790297"/>
                  <a:gd name="connsiteY7" fmla="*/ 231902 h 1264625"/>
                  <a:gd name="connsiteX8" fmla="*/ 312889 w 1790297"/>
                  <a:gd name="connsiteY8" fmla="*/ 21239 h 1264625"/>
                  <a:gd name="connsiteX9" fmla="*/ 176677 w 1790297"/>
                  <a:gd name="connsiteY9" fmla="*/ 126429 h 1264625"/>
                  <a:gd name="connsiteX10" fmla="*/ 400324 w 1790297"/>
                  <a:gd name="connsiteY10" fmla="*/ 313946 h 1264625"/>
                  <a:gd name="connsiteX11" fmla="*/ 389673 w 1790297"/>
                  <a:gd name="connsiteY11" fmla="*/ 340567 h 1264625"/>
                  <a:gd name="connsiteX12" fmla="*/ 83438 w 1790297"/>
                  <a:gd name="connsiteY12" fmla="*/ 285604 h 1264625"/>
                  <a:gd name="connsiteX13" fmla="*/ 14686 w 1790297"/>
                  <a:gd name="connsiteY13" fmla="*/ 400947 h 1264625"/>
                  <a:gd name="connsiteX14" fmla="*/ 255604 w 1790297"/>
                  <a:gd name="connsiteY14" fmla="*/ 530121 h 1264625"/>
                  <a:gd name="connsiteX15" fmla="*/ 254890 w 1790297"/>
                  <a:gd name="connsiteY15" fmla="*/ 548981 h 1264625"/>
                  <a:gd name="connsiteX16" fmla="*/ 50805 w 1790297"/>
                  <a:gd name="connsiteY16" fmla="*/ 546249 h 1264625"/>
                  <a:gd name="connsiteX17" fmla="*/ 55551 w 1790297"/>
                  <a:gd name="connsiteY17" fmla="*/ 718874 h 1264625"/>
                  <a:gd name="connsiteX18" fmla="*/ 285869 w 1790297"/>
                  <a:gd name="connsiteY18" fmla="*/ 743868 h 1264625"/>
                  <a:gd name="connsiteX19" fmla="*/ 468832 w 1790297"/>
                  <a:gd name="connsiteY19" fmla="*/ 783181 h 1264625"/>
                  <a:gd name="connsiteX20" fmla="*/ 707792 w 1790297"/>
                  <a:gd name="connsiteY20" fmla="*/ 884253 h 1264625"/>
                  <a:gd name="connsiteX21" fmla="*/ 942388 w 1790297"/>
                  <a:gd name="connsiteY21" fmla="*/ 643991 h 1264625"/>
                  <a:gd name="connsiteX22" fmla="*/ 714758 w 1790297"/>
                  <a:gd name="connsiteY22" fmla="*/ 886840 h 1264625"/>
                  <a:gd name="connsiteX23" fmla="*/ 1247496 w 1790297"/>
                  <a:gd name="connsiteY23" fmla="*/ 1217241 h 1264625"/>
                  <a:gd name="connsiteX24" fmla="*/ 1213165 w 1790297"/>
                  <a:gd name="connsiteY24" fmla="*/ 1133319 h 1264625"/>
                  <a:gd name="connsiteX25" fmla="*/ 1294966 w 1790297"/>
                  <a:gd name="connsiteY25" fmla="*/ 1129108 h 1264625"/>
                  <a:gd name="connsiteX26" fmla="*/ 1497863 w 1790297"/>
                  <a:gd name="connsiteY26" fmla="*/ 1101612 h 1264625"/>
                  <a:gd name="connsiteX27" fmla="*/ 1331875 w 1790297"/>
                  <a:gd name="connsiteY27" fmla="*/ 955912 h 1264625"/>
                  <a:gd name="connsiteX28" fmla="*/ 1658102 w 1790297"/>
                  <a:gd name="connsiteY28" fmla="*/ 925140 h 1264625"/>
                  <a:gd name="connsiteX29" fmla="*/ 1557212 w 1790297"/>
                  <a:gd name="connsiteY29" fmla="*/ 834360 h 1264625"/>
                  <a:gd name="connsiteX30" fmla="*/ 1790297 w 1790297"/>
                  <a:gd name="connsiteY30" fmla="*/ 838271 h 1264625"/>
                  <a:gd name="connsiteX31" fmla="*/ 1527112 w 1790297"/>
                  <a:gd name="connsiteY31" fmla="*/ 638178 h 1264625"/>
                  <a:gd name="connsiteX32" fmla="*/ 1473455 w 1790297"/>
                  <a:gd name="connsiteY32" fmla="*/ 580961 h 1264625"/>
                  <a:gd name="connsiteX33" fmla="*/ 1506072 w 1790297"/>
                  <a:gd name="connsiteY33" fmla="*/ 539697 h 1264625"/>
                  <a:gd name="connsiteX0" fmla="*/ 1506072 w 1790297"/>
                  <a:gd name="connsiteY0" fmla="*/ 539697 h 1133319"/>
                  <a:gd name="connsiteX1" fmla="*/ 953197 w 1790297"/>
                  <a:gd name="connsiteY1" fmla="*/ 411277 h 1133319"/>
                  <a:gd name="connsiteX2" fmla="*/ 853715 w 1790297"/>
                  <a:gd name="connsiteY2" fmla="*/ 203537 h 1133319"/>
                  <a:gd name="connsiteX3" fmla="*/ 845737 w 1790297"/>
                  <a:gd name="connsiteY3" fmla="*/ 27806 h 1133319"/>
                  <a:gd name="connsiteX4" fmla="*/ 661506 w 1790297"/>
                  <a:gd name="connsiteY4" fmla="*/ 58488 h 1133319"/>
                  <a:gd name="connsiteX5" fmla="*/ 670016 w 1790297"/>
                  <a:gd name="connsiteY5" fmla="*/ 228881 h 1133319"/>
                  <a:gd name="connsiteX6" fmla="*/ 652070 w 1790297"/>
                  <a:gd name="connsiteY6" fmla="*/ 405446 h 1133319"/>
                  <a:gd name="connsiteX7" fmla="*/ 664687 w 1790297"/>
                  <a:gd name="connsiteY7" fmla="*/ 231902 h 1133319"/>
                  <a:gd name="connsiteX8" fmla="*/ 312889 w 1790297"/>
                  <a:gd name="connsiteY8" fmla="*/ 21239 h 1133319"/>
                  <a:gd name="connsiteX9" fmla="*/ 176677 w 1790297"/>
                  <a:gd name="connsiteY9" fmla="*/ 126429 h 1133319"/>
                  <a:gd name="connsiteX10" fmla="*/ 400324 w 1790297"/>
                  <a:gd name="connsiteY10" fmla="*/ 313946 h 1133319"/>
                  <a:gd name="connsiteX11" fmla="*/ 389673 w 1790297"/>
                  <a:gd name="connsiteY11" fmla="*/ 340567 h 1133319"/>
                  <a:gd name="connsiteX12" fmla="*/ 83438 w 1790297"/>
                  <a:gd name="connsiteY12" fmla="*/ 285604 h 1133319"/>
                  <a:gd name="connsiteX13" fmla="*/ 14686 w 1790297"/>
                  <a:gd name="connsiteY13" fmla="*/ 400947 h 1133319"/>
                  <a:gd name="connsiteX14" fmla="*/ 255604 w 1790297"/>
                  <a:gd name="connsiteY14" fmla="*/ 530121 h 1133319"/>
                  <a:gd name="connsiteX15" fmla="*/ 254890 w 1790297"/>
                  <a:gd name="connsiteY15" fmla="*/ 548981 h 1133319"/>
                  <a:gd name="connsiteX16" fmla="*/ 50805 w 1790297"/>
                  <a:gd name="connsiteY16" fmla="*/ 546249 h 1133319"/>
                  <a:gd name="connsiteX17" fmla="*/ 55551 w 1790297"/>
                  <a:gd name="connsiteY17" fmla="*/ 718874 h 1133319"/>
                  <a:gd name="connsiteX18" fmla="*/ 285869 w 1790297"/>
                  <a:gd name="connsiteY18" fmla="*/ 743868 h 1133319"/>
                  <a:gd name="connsiteX19" fmla="*/ 468832 w 1790297"/>
                  <a:gd name="connsiteY19" fmla="*/ 783181 h 1133319"/>
                  <a:gd name="connsiteX20" fmla="*/ 707792 w 1790297"/>
                  <a:gd name="connsiteY20" fmla="*/ 884253 h 1133319"/>
                  <a:gd name="connsiteX21" fmla="*/ 942388 w 1790297"/>
                  <a:gd name="connsiteY21" fmla="*/ 643991 h 1133319"/>
                  <a:gd name="connsiteX22" fmla="*/ 714758 w 1790297"/>
                  <a:gd name="connsiteY22" fmla="*/ 886840 h 1133319"/>
                  <a:gd name="connsiteX23" fmla="*/ 1213165 w 1790297"/>
                  <a:gd name="connsiteY23" fmla="*/ 1133319 h 1133319"/>
                  <a:gd name="connsiteX24" fmla="*/ 1294966 w 1790297"/>
                  <a:gd name="connsiteY24" fmla="*/ 1129108 h 1133319"/>
                  <a:gd name="connsiteX25" fmla="*/ 1497863 w 1790297"/>
                  <a:gd name="connsiteY25" fmla="*/ 1101612 h 1133319"/>
                  <a:gd name="connsiteX26" fmla="*/ 1331875 w 1790297"/>
                  <a:gd name="connsiteY26" fmla="*/ 955912 h 1133319"/>
                  <a:gd name="connsiteX27" fmla="*/ 1658102 w 1790297"/>
                  <a:gd name="connsiteY27" fmla="*/ 925140 h 1133319"/>
                  <a:gd name="connsiteX28" fmla="*/ 1557212 w 1790297"/>
                  <a:gd name="connsiteY28" fmla="*/ 834360 h 1133319"/>
                  <a:gd name="connsiteX29" fmla="*/ 1790297 w 1790297"/>
                  <a:gd name="connsiteY29" fmla="*/ 838271 h 1133319"/>
                  <a:gd name="connsiteX30" fmla="*/ 1527112 w 1790297"/>
                  <a:gd name="connsiteY30" fmla="*/ 638178 h 1133319"/>
                  <a:gd name="connsiteX31" fmla="*/ 1473455 w 1790297"/>
                  <a:gd name="connsiteY31" fmla="*/ 580961 h 1133319"/>
                  <a:gd name="connsiteX32" fmla="*/ 1506072 w 1790297"/>
                  <a:gd name="connsiteY32" fmla="*/ 539697 h 113331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156 w 1790297"/>
                  <a:gd name="connsiteY24" fmla="*/ 1091770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30176 w 1790297"/>
                  <a:gd name="connsiteY25" fmla="*/ 1056555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36730 w 1790297"/>
                  <a:gd name="connsiteY26" fmla="*/ 957637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148166 w 1790297"/>
                  <a:gd name="connsiteY26" fmla="*/ 960791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497144 w 1790297"/>
                  <a:gd name="connsiteY27" fmla="*/ 952193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381370 w 1790297"/>
                  <a:gd name="connsiteY28" fmla="*/ 803039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466788 w 1790297"/>
                  <a:gd name="connsiteY28" fmla="*/ 830218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988"/>
                  <a:gd name="connsiteY0" fmla="*/ 539697 h 1218169"/>
                  <a:gd name="connsiteX1" fmla="*/ 953197 w 1679988"/>
                  <a:gd name="connsiteY1" fmla="*/ 411277 h 1218169"/>
                  <a:gd name="connsiteX2" fmla="*/ 853715 w 1679988"/>
                  <a:gd name="connsiteY2" fmla="*/ 203537 h 1218169"/>
                  <a:gd name="connsiteX3" fmla="*/ 845737 w 1679988"/>
                  <a:gd name="connsiteY3" fmla="*/ 27806 h 1218169"/>
                  <a:gd name="connsiteX4" fmla="*/ 661506 w 1679988"/>
                  <a:gd name="connsiteY4" fmla="*/ 58488 h 1218169"/>
                  <a:gd name="connsiteX5" fmla="*/ 670016 w 1679988"/>
                  <a:gd name="connsiteY5" fmla="*/ 228881 h 1218169"/>
                  <a:gd name="connsiteX6" fmla="*/ 652070 w 1679988"/>
                  <a:gd name="connsiteY6" fmla="*/ 405446 h 1218169"/>
                  <a:gd name="connsiteX7" fmla="*/ 664687 w 1679988"/>
                  <a:gd name="connsiteY7" fmla="*/ 231902 h 1218169"/>
                  <a:gd name="connsiteX8" fmla="*/ 312889 w 1679988"/>
                  <a:gd name="connsiteY8" fmla="*/ 21239 h 1218169"/>
                  <a:gd name="connsiteX9" fmla="*/ 176677 w 1679988"/>
                  <a:gd name="connsiteY9" fmla="*/ 126429 h 1218169"/>
                  <a:gd name="connsiteX10" fmla="*/ 400324 w 1679988"/>
                  <a:gd name="connsiteY10" fmla="*/ 313946 h 1218169"/>
                  <a:gd name="connsiteX11" fmla="*/ 389673 w 1679988"/>
                  <a:gd name="connsiteY11" fmla="*/ 340567 h 1218169"/>
                  <a:gd name="connsiteX12" fmla="*/ 83438 w 1679988"/>
                  <a:gd name="connsiteY12" fmla="*/ 285604 h 1218169"/>
                  <a:gd name="connsiteX13" fmla="*/ 14686 w 1679988"/>
                  <a:gd name="connsiteY13" fmla="*/ 400947 h 1218169"/>
                  <a:gd name="connsiteX14" fmla="*/ 255604 w 1679988"/>
                  <a:gd name="connsiteY14" fmla="*/ 530121 h 1218169"/>
                  <a:gd name="connsiteX15" fmla="*/ 254890 w 1679988"/>
                  <a:gd name="connsiteY15" fmla="*/ 548981 h 1218169"/>
                  <a:gd name="connsiteX16" fmla="*/ 50805 w 1679988"/>
                  <a:gd name="connsiteY16" fmla="*/ 546249 h 1218169"/>
                  <a:gd name="connsiteX17" fmla="*/ 55551 w 1679988"/>
                  <a:gd name="connsiteY17" fmla="*/ 718874 h 1218169"/>
                  <a:gd name="connsiteX18" fmla="*/ 285869 w 1679988"/>
                  <a:gd name="connsiteY18" fmla="*/ 743868 h 1218169"/>
                  <a:gd name="connsiteX19" fmla="*/ 468832 w 1679988"/>
                  <a:gd name="connsiteY19" fmla="*/ 783181 h 1218169"/>
                  <a:gd name="connsiteX20" fmla="*/ 707792 w 1679988"/>
                  <a:gd name="connsiteY20" fmla="*/ 884253 h 1218169"/>
                  <a:gd name="connsiteX21" fmla="*/ 942388 w 1679988"/>
                  <a:gd name="connsiteY21" fmla="*/ 643991 h 1218169"/>
                  <a:gd name="connsiteX22" fmla="*/ 714758 w 1679988"/>
                  <a:gd name="connsiteY22" fmla="*/ 886840 h 1218169"/>
                  <a:gd name="connsiteX23" fmla="*/ 1151648 w 1679988"/>
                  <a:gd name="connsiteY23" fmla="*/ 1218169 h 1218169"/>
                  <a:gd name="connsiteX24" fmla="*/ 1239170 w 1679988"/>
                  <a:gd name="connsiteY24" fmla="*/ 1187630 h 1218169"/>
                  <a:gd name="connsiteX25" fmla="*/ 1387840 w 1679988"/>
                  <a:gd name="connsiteY25" fmla="*/ 1124226 h 1218169"/>
                  <a:gd name="connsiteX26" fmla="*/ 1219703 w 1679988"/>
                  <a:gd name="connsiteY26" fmla="*/ 948768 h 1218169"/>
                  <a:gd name="connsiteX27" fmla="*/ 1548365 w 1679988"/>
                  <a:gd name="connsiteY27" fmla="*/ 930585 h 1218169"/>
                  <a:gd name="connsiteX28" fmla="*/ 1466788 w 1679988"/>
                  <a:gd name="connsiteY28" fmla="*/ 830218 h 1218169"/>
                  <a:gd name="connsiteX29" fmla="*/ 1679844 w 1679988"/>
                  <a:gd name="connsiteY29" fmla="*/ 847007 h 1218169"/>
                  <a:gd name="connsiteX30" fmla="*/ 1527112 w 1679988"/>
                  <a:gd name="connsiteY30" fmla="*/ 638178 h 1218169"/>
                  <a:gd name="connsiteX31" fmla="*/ 1473455 w 1679988"/>
                  <a:gd name="connsiteY31" fmla="*/ 580961 h 1218169"/>
                  <a:gd name="connsiteX32" fmla="*/ 1506072 w 1679988"/>
                  <a:gd name="connsiteY32" fmla="*/ 539697 h 1218169"/>
                  <a:gd name="connsiteX0" fmla="*/ 1506072 w 1679949"/>
                  <a:gd name="connsiteY0" fmla="*/ 539697 h 1218169"/>
                  <a:gd name="connsiteX1" fmla="*/ 953197 w 1679949"/>
                  <a:gd name="connsiteY1" fmla="*/ 411277 h 1218169"/>
                  <a:gd name="connsiteX2" fmla="*/ 853715 w 1679949"/>
                  <a:gd name="connsiteY2" fmla="*/ 203537 h 1218169"/>
                  <a:gd name="connsiteX3" fmla="*/ 845737 w 1679949"/>
                  <a:gd name="connsiteY3" fmla="*/ 27806 h 1218169"/>
                  <a:gd name="connsiteX4" fmla="*/ 661506 w 1679949"/>
                  <a:gd name="connsiteY4" fmla="*/ 58488 h 1218169"/>
                  <a:gd name="connsiteX5" fmla="*/ 670016 w 1679949"/>
                  <a:gd name="connsiteY5" fmla="*/ 228881 h 1218169"/>
                  <a:gd name="connsiteX6" fmla="*/ 652070 w 1679949"/>
                  <a:gd name="connsiteY6" fmla="*/ 405446 h 1218169"/>
                  <a:gd name="connsiteX7" fmla="*/ 664687 w 1679949"/>
                  <a:gd name="connsiteY7" fmla="*/ 231902 h 1218169"/>
                  <a:gd name="connsiteX8" fmla="*/ 312889 w 1679949"/>
                  <a:gd name="connsiteY8" fmla="*/ 21239 h 1218169"/>
                  <a:gd name="connsiteX9" fmla="*/ 176677 w 1679949"/>
                  <a:gd name="connsiteY9" fmla="*/ 126429 h 1218169"/>
                  <a:gd name="connsiteX10" fmla="*/ 400324 w 1679949"/>
                  <a:gd name="connsiteY10" fmla="*/ 313946 h 1218169"/>
                  <a:gd name="connsiteX11" fmla="*/ 389673 w 1679949"/>
                  <a:gd name="connsiteY11" fmla="*/ 340567 h 1218169"/>
                  <a:gd name="connsiteX12" fmla="*/ 83438 w 1679949"/>
                  <a:gd name="connsiteY12" fmla="*/ 285604 h 1218169"/>
                  <a:gd name="connsiteX13" fmla="*/ 14686 w 1679949"/>
                  <a:gd name="connsiteY13" fmla="*/ 400947 h 1218169"/>
                  <a:gd name="connsiteX14" fmla="*/ 255604 w 1679949"/>
                  <a:gd name="connsiteY14" fmla="*/ 530121 h 1218169"/>
                  <a:gd name="connsiteX15" fmla="*/ 254890 w 1679949"/>
                  <a:gd name="connsiteY15" fmla="*/ 548981 h 1218169"/>
                  <a:gd name="connsiteX16" fmla="*/ 50805 w 1679949"/>
                  <a:gd name="connsiteY16" fmla="*/ 546249 h 1218169"/>
                  <a:gd name="connsiteX17" fmla="*/ 55551 w 1679949"/>
                  <a:gd name="connsiteY17" fmla="*/ 718874 h 1218169"/>
                  <a:gd name="connsiteX18" fmla="*/ 285869 w 1679949"/>
                  <a:gd name="connsiteY18" fmla="*/ 743868 h 1218169"/>
                  <a:gd name="connsiteX19" fmla="*/ 468832 w 1679949"/>
                  <a:gd name="connsiteY19" fmla="*/ 783181 h 1218169"/>
                  <a:gd name="connsiteX20" fmla="*/ 707792 w 1679949"/>
                  <a:gd name="connsiteY20" fmla="*/ 884253 h 1218169"/>
                  <a:gd name="connsiteX21" fmla="*/ 942388 w 1679949"/>
                  <a:gd name="connsiteY21" fmla="*/ 643991 h 1218169"/>
                  <a:gd name="connsiteX22" fmla="*/ 714758 w 1679949"/>
                  <a:gd name="connsiteY22" fmla="*/ 886840 h 1218169"/>
                  <a:gd name="connsiteX23" fmla="*/ 1151648 w 1679949"/>
                  <a:gd name="connsiteY23" fmla="*/ 1218169 h 1218169"/>
                  <a:gd name="connsiteX24" fmla="*/ 1239170 w 1679949"/>
                  <a:gd name="connsiteY24" fmla="*/ 1187630 h 1218169"/>
                  <a:gd name="connsiteX25" fmla="*/ 1387840 w 1679949"/>
                  <a:gd name="connsiteY25" fmla="*/ 1124226 h 1218169"/>
                  <a:gd name="connsiteX26" fmla="*/ 1219703 w 1679949"/>
                  <a:gd name="connsiteY26" fmla="*/ 948768 h 1218169"/>
                  <a:gd name="connsiteX27" fmla="*/ 1548365 w 1679949"/>
                  <a:gd name="connsiteY27" fmla="*/ 930585 h 1218169"/>
                  <a:gd name="connsiteX28" fmla="*/ 1466788 w 1679949"/>
                  <a:gd name="connsiteY28" fmla="*/ 830218 h 1218169"/>
                  <a:gd name="connsiteX29" fmla="*/ 1679844 w 1679949"/>
                  <a:gd name="connsiteY29" fmla="*/ 847007 h 1218169"/>
                  <a:gd name="connsiteX30" fmla="*/ 1454575 w 1679949"/>
                  <a:gd name="connsiteY30" fmla="*/ 670661 h 1218169"/>
                  <a:gd name="connsiteX31" fmla="*/ 1473455 w 1679949"/>
                  <a:gd name="connsiteY31" fmla="*/ 580961 h 1218169"/>
                  <a:gd name="connsiteX32" fmla="*/ 1506072 w 1679949"/>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7533 w 1679939"/>
                  <a:gd name="connsiteY30" fmla="*/ 668231 h 1218169"/>
                  <a:gd name="connsiteX31" fmla="*/ 1473455 w 1679939"/>
                  <a:gd name="connsiteY31" fmla="*/ 580961 h 1218169"/>
                  <a:gd name="connsiteX32" fmla="*/ 1506072 w 1679939"/>
                  <a:gd name="connsiteY32" fmla="*/ 539697 h 1218169"/>
                  <a:gd name="connsiteX0" fmla="*/ 1506072 w 1679931"/>
                  <a:gd name="connsiteY0" fmla="*/ 539697 h 1218169"/>
                  <a:gd name="connsiteX1" fmla="*/ 953197 w 1679931"/>
                  <a:gd name="connsiteY1" fmla="*/ 411277 h 1218169"/>
                  <a:gd name="connsiteX2" fmla="*/ 853715 w 1679931"/>
                  <a:gd name="connsiteY2" fmla="*/ 203537 h 1218169"/>
                  <a:gd name="connsiteX3" fmla="*/ 845737 w 1679931"/>
                  <a:gd name="connsiteY3" fmla="*/ 27806 h 1218169"/>
                  <a:gd name="connsiteX4" fmla="*/ 661506 w 1679931"/>
                  <a:gd name="connsiteY4" fmla="*/ 58488 h 1218169"/>
                  <a:gd name="connsiteX5" fmla="*/ 670016 w 1679931"/>
                  <a:gd name="connsiteY5" fmla="*/ 228881 h 1218169"/>
                  <a:gd name="connsiteX6" fmla="*/ 652070 w 1679931"/>
                  <a:gd name="connsiteY6" fmla="*/ 405446 h 1218169"/>
                  <a:gd name="connsiteX7" fmla="*/ 664687 w 1679931"/>
                  <a:gd name="connsiteY7" fmla="*/ 231902 h 1218169"/>
                  <a:gd name="connsiteX8" fmla="*/ 312889 w 1679931"/>
                  <a:gd name="connsiteY8" fmla="*/ 21239 h 1218169"/>
                  <a:gd name="connsiteX9" fmla="*/ 176677 w 1679931"/>
                  <a:gd name="connsiteY9" fmla="*/ 126429 h 1218169"/>
                  <a:gd name="connsiteX10" fmla="*/ 400324 w 1679931"/>
                  <a:gd name="connsiteY10" fmla="*/ 313946 h 1218169"/>
                  <a:gd name="connsiteX11" fmla="*/ 389673 w 1679931"/>
                  <a:gd name="connsiteY11" fmla="*/ 340567 h 1218169"/>
                  <a:gd name="connsiteX12" fmla="*/ 83438 w 1679931"/>
                  <a:gd name="connsiteY12" fmla="*/ 285604 h 1218169"/>
                  <a:gd name="connsiteX13" fmla="*/ 14686 w 1679931"/>
                  <a:gd name="connsiteY13" fmla="*/ 400947 h 1218169"/>
                  <a:gd name="connsiteX14" fmla="*/ 255604 w 1679931"/>
                  <a:gd name="connsiteY14" fmla="*/ 530121 h 1218169"/>
                  <a:gd name="connsiteX15" fmla="*/ 254890 w 1679931"/>
                  <a:gd name="connsiteY15" fmla="*/ 548981 h 1218169"/>
                  <a:gd name="connsiteX16" fmla="*/ 50805 w 1679931"/>
                  <a:gd name="connsiteY16" fmla="*/ 546249 h 1218169"/>
                  <a:gd name="connsiteX17" fmla="*/ 55551 w 1679931"/>
                  <a:gd name="connsiteY17" fmla="*/ 718874 h 1218169"/>
                  <a:gd name="connsiteX18" fmla="*/ 285869 w 1679931"/>
                  <a:gd name="connsiteY18" fmla="*/ 743868 h 1218169"/>
                  <a:gd name="connsiteX19" fmla="*/ 468832 w 1679931"/>
                  <a:gd name="connsiteY19" fmla="*/ 783181 h 1218169"/>
                  <a:gd name="connsiteX20" fmla="*/ 707792 w 1679931"/>
                  <a:gd name="connsiteY20" fmla="*/ 884253 h 1218169"/>
                  <a:gd name="connsiteX21" fmla="*/ 942388 w 1679931"/>
                  <a:gd name="connsiteY21" fmla="*/ 643991 h 1218169"/>
                  <a:gd name="connsiteX22" fmla="*/ 714758 w 1679931"/>
                  <a:gd name="connsiteY22" fmla="*/ 886840 h 1218169"/>
                  <a:gd name="connsiteX23" fmla="*/ 1151648 w 1679931"/>
                  <a:gd name="connsiteY23" fmla="*/ 1218169 h 1218169"/>
                  <a:gd name="connsiteX24" fmla="*/ 1239170 w 1679931"/>
                  <a:gd name="connsiteY24" fmla="*/ 1187630 h 1218169"/>
                  <a:gd name="connsiteX25" fmla="*/ 1387840 w 1679931"/>
                  <a:gd name="connsiteY25" fmla="*/ 1124226 h 1218169"/>
                  <a:gd name="connsiteX26" fmla="*/ 1219703 w 1679931"/>
                  <a:gd name="connsiteY26" fmla="*/ 948768 h 1218169"/>
                  <a:gd name="connsiteX27" fmla="*/ 1548365 w 1679931"/>
                  <a:gd name="connsiteY27" fmla="*/ 930585 h 1218169"/>
                  <a:gd name="connsiteX28" fmla="*/ 1466788 w 1679931"/>
                  <a:gd name="connsiteY28" fmla="*/ 830218 h 1218169"/>
                  <a:gd name="connsiteX29" fmla="*/ 1679844 w 1679931"/>
                  <a:gd name="connsiteY29" fmla="*/ 847007 h 1218169"/>
                  <a:gd name="connsiteX30" fmla="*/ 1398059 w 1679931"/>
                  <a:gd name="connsiteY30" fmla="*/ 653210 h 1218169"/>
                  <a:gd name="connsiteX31" fmla="*/ 1473455 w 1679931"/>
                  <a:gd name="connsiteY31" fmla="*/ 580961 h 1218169"/>
                  <a:gd name="connsiteX32" fmla="*/ 1506072 w 1679931"/>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5815 w 1679939"/>
                  <a:gd name="connsiteY30" fmla="*/ 652350 h 1218169"/>
                  <a:gd name="connsiteX31" fmla="*/ 1473455 w 1679939"/>
                  <a:gd name="connsiteY31" fmla="*/ 580961 h 1218169"/>
                  <a:gd name="connsiteX32" fmla="*/ 1506072 w 1679939"/>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25815 w 1679844"/>
                  <a:gd name="connsiteY30" fmla="*/ 652350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39827 w 1679844"/>
                  <a:gd name="connsiteY30" fmla="*/ 659509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6072 w 1679844"/>
                  <a:gd name="connsiteY32" fmla="*/ 539697 h 1218169"/>
                  <a:gd name="connsiteX0" fmla="*/ 1319357 w 1679844"/>
                  <a:gd name="connsiteY0" fmla="*/ 526691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319357 w 1679844"/>
                  <a:gd name="connsiteY32" fmla="*/ 526691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261710 w 1679844"/>
                  <a:gd name="connsiteY31" fmla="*/ 643501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89475 w 1679844"/>
                  <a:gd name="connsiteY30" fmla="*/ 653068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28085"/>
                  <a:gd name="connsiteX1" fmla="*/ 953197 w 1679844"/>
                  <a:gd name="connsiteY1" fmla="*/ 411277 h 1228085"/>
                  <a:gd name="connsiteX2" fmla="*/ 853715 w 1679844"/>
                  <a:gd name="connsiteY2" fmla="*/ 203537 h 1228085"/>
                  <a:gd name="connsiteX3" fmla="*/ 845737 w 1679844"/>
                  <a:gd name="connsiteY3" fmla="*/ 27806 h 1228085"/>
                  <a:gd name="connsiteX4" fmla="*/ 661506 w 1679844"/>
                  <a:gd name="connsiteY4" fmla="*/ 58488 h 1228085"/>
                  <a:gd name="connsiteX5" fmla="*/ 670016 w 1679844"/>
                  <a:gd name="connsiteY5" fmla="*/ 228881 h 1228085"/>
                  <a:gd name="connsiteX6" fmla="*/ 652070 w 1679844"/>
                  <a:gd name="connsiteY6" fmla="*/ 405446 h 1228085"/>
                  <a:gd name="connsiteX7" fmla="*/ 664687 w 1679844"/>
                  <a:gd name="connsiteY7" fmla="*/ 231902 h 1228085"/>
                  <a:gd name="connsiteX8" fmla="*/ 312889 w 1679844"/>
                  <a:gd name="connsiteY8" fmla="*/ 21239 h 1228085"/>
                  <a:gd name="connsiteX9" fmla="*/ 176677 w 1679844"/>
                  <a:gd name="connsiteY9" fmla="*/ 126429 h 1228085"/>
                  <a:gd name="connsiteX10" fmla="*/ 400324 w 1679844"/>
                  <a:gd name="connsiteY10" fmla="*/ 313946 h 1228085"/>
                  <a:gd name="connsiteX11" fmla="*/ 389673 w 1679844"/>
                  <a:gd name="connsiteY11" fmla="*/ 340567 h 1228085"/>
                  <a:gd name="connsiteX12" fmla="*/ 83438 w 1679844"/>
                  <a:gd name="connsiteY12" fmla="*/ 285604 h 1228085"/>
                  <a:gd name="connsiteX13" fmla="*/ 14686 w 1679844"/>
                  <a:gd name="connsiteY13" fmla="*/ 400947 h 1228085"/>
                  <a:gd name="connsiteX14" fmla="*/ 255604 w 1679844"/>
                  <a:gd name="connsiteY14" fmla="*/ 530121 h 1228085"/>
                  <a:gd name="connsiteX15" fmla="*/ 254890 w 1679844"/>
                  <a:gd name="connsiteY15" fmla="*/ 548981 h 1228085"/>
                  <a:gd name="connsiteX16" fmla="*/ 50805 w 1679844"/>
                  <a:gd name="connsiteY16" fmla="*/ 546249 h 1228085"/>
                  <a:gd name="connsiteX17" fmla="*/ 55551 w 1679844"/>
                  <a:gd name="connsiteY17" fmla="*/ 718874 h 1228085"/>
                  <a:gd name="connsiteX18" fmla="*/ 281863 w 1679844"/>
                  <a:gd name="connsiteY18" fmla="*/ 746443 h 1228085"/>
                  <a:gd name="connsiteX19" fmla="*/ 468832 w 1679844"/>
                  <a:gd name="connsiteY19" fmla="*/ 783181 h 1228085"/>
                  <a:gd name="connsiteX20" fmla="*/ 707792 w 1679844"/>
                  <a:gd name="connsiteY20" fmla="*/ 884253 h 1228085"/>
                  <a:gd name="connsiteX21" fmla="*/ 942388 w 1679844"/>
                  <a:gd name="connsiteY21" fmla="*/ 643991 h 1228085"/>
                  <a:gd name="connsiteX22" fmla="*/ 714758 w 1679844"/>
                  <a:gd name="connsiteY22" fmla="*/ 886840 h 1228085"/>
                  <a:gd name="connsiteX23" fmla="*/ 1151648 w 1679844"/>
                  <a:gd name="connsiteY23" fmla="*/ 1218169 h 1228085"/>
                  <a:gd name="connsiteX24" fmla="*/ 1387840 w 1679844"/>
                  <a:gd name="connsiteY24" fmla="*/ 1124226 h 1228085"/>
                  <a:gd name="connsiteX25" fmla="*/ 1219703 w 1679844"/>
                  <a:gd name="connsiteY25" fmla="*/ 948768 h 1228085"/>
                  <a:gd name="connsiteX26" fmla="*/ 1548365 w 1679844"/>
                  <a:gd name="connsiteY26" fmla="*/ 930585 h 1228085"/>
                  <a:gd name="connsiteX27" fmla="*/ 1466788 w 1679844"/>
                  <a:gd name="connsiteY27" fmla="*/ 830218 h 1228085"/>
                  <a:gd name="connsiteX28" fmla="*/ 1679844 w 1679844"/>
                  <a:gd name="connsiteY28" fmla="*/ 847007 h 1228085"/>
                  <a:gd name="connsiteX29" fmla="*/ 1400777 w 1679844"/>
                  <a:gd name="connsiteY29" fmla="*/ 648631 h 1228085"/>
                  <a:gd name="connsiteX30" fmla="*/ 1509220 w 1679844"/>
                  <a:gd name="connsiteY30" fmla="*/ 548997 h 1228085"/>
                  <a:gd name="connsiteX0" fmla="*/ 1509220 w 1679844"/>
                  <a:gd name="connsiteY0" fmla="*/ 548997 h 1225835"/>
                  <a:gd name="connsiteX1" fmla="*/ 953197 w 1679844"/>
                  <a:gd name="connsiteY1" fmla="*/ 411277 h 1225835"/>
                  <a:gd name="connsiteX2" fmla="*/ 853715 w 1679844"/>
                  <a:gd name="connsiteY2" fmla="*/ 203537 h 1225835"/>
                  <a:gd name="connsiteX3" fmla="*/ 845737 w 1679844"/>
                  <a:gd name="connsiteY3" fmla="*/ 27806 h 1225835"/>
                  <a:gd name="connsiteX4" fmla="*/ 661506 w 1679844"/>
                  <a:gd name="connsiteY4" fmla="*/ 58488 h 1225835"/>
                  <a:gd name="connsiteX5" fmla="*/ 670016 w 1679844"/>
                  <a:gd name="connsiteY5" fmla="*/ 228881 h 1225835"/>
                  <a:gd name="connsiteX6" fmla="*/ 652070 w 1679844"/>
                  <a:gd name="connsiteY6" fmla="*/ 405446 h 1225835"/>
                  <a:gd name="connsiteX7" fmla="*/ 664687 w 1679844"/>
                  <a:gd name="connsiteY7" fmla="*/ 231902 h 1225835"/>
                  <a:gd name="connsiteX8" fmla="*/ 312889 w 1679844"/>
                  <a:gd name="connsiteY8" fmla="*/ 21239 h 1225835"/>
                  <a:gd name="connsiteX9" fmla="*/ 176677 w 1679844"/>
                  <a:gd name="connsiteY9" fmla="*/ 126429 h 1225835"/>
                  <a:gd name="connsiteX10" fmla="*/ 400324 w 1679844"/>
                  <a:gd name="connsiteY10" fmla="*/ 313946 h 1225835"/>
                  <a:gd name="connsiteX11" fmla="*/ 389673 w 1679844"/>
                  <a:gd name="connsiteY11" fmla="*/ 340567 h 1225835"/>
                  <a:gd name="connsiteX12" fmla="*/ 83438 w 1679844"/>
                  <a:gd name="connsiteY12" fmla="*/ 285604 h 1225835"/>
                  <a:gd name="connsiteX13" fmla="*/ 14686 w 1679844"/>
                  <a:gd name="connsiteY13" fmla="*/ 400947 h 1225835"/>
                  <a:gd name="connsiteX14" fmla="*/ 255604 w 1679844"/>
                  <a:gd name="connsiteY14" fmla="*/ 530121 h 1225835"/>
                  <a:gd name="connsiteX15" fmla="*/ 254890 w 1679844"/>
                  <a:gd name="connsiteY15" fmla="*/ 548981 h 1225835"/>
                  <a:gd name="connsiteX16" fmla="*/ 50805 w 1679844"/>
                  <a:gd name="connsiteY16" fmla="*/ 546249 h 1225835"/>
                  <a:gd name="connsiteX17" fmla="*/ 55551 w 1679844"/>
                  <a:gd name="connsiteY17" fmla="*/ 718874 h 1225835"/>
                  <a:gd name="connsiteX18" fmla="*/ 281863 w 1679844"/>
                  <a:gd name="connsiteY18" fmla="*/ 746443 h 1225835"/>
                  <a:gd name="connsiteX19" fmla="*/ 468832 w 1679844"/>
                  <a:gd name="connsiteY19" fmla="*/ 783181 h 1225835"/>
                  <a:gd name="connsiteX20" fmla="*/ 707792 w 1679844"/>
                  <a:gd name="connsiteY20" fmla="*/ 884253 h 1225835"/>
                  <a:gd name="connsiteX21" fmla="*/ 942388 w 1679844"/>
                  <a:gd name="connsiteY21" fmla="*/ 643991 h 1225835"/>
                  <a:gd name="connsiteX22" fmla="*/ 714758 w 1679844"/>
                  <a:gd name="connsiteY22" fmla="*/ 886840 h 1225835"/>
                  <a:gd name="connsiteX23" fmla="*/ 1151648 w 1679844"/>
                  <a:gd name="connsiteY23" fmla="*/ 1218169 h 1225835"/>
                  <a:gd name="connsiteX24" fmla="*/ 1387840 w 1679844"/>
                  <a:gd name="connsiteY24" fmla="*/ 1124226 h 1225835"/>
                  <a:gd name="connsiteX25" fmla="*/ 1219703 w 1679844"/>
                  <a:gd name="connsiteY25" fmla="*/ 948768 h 1225835"/>
                  <a:gd name="connsiteX26" fmla="*/ 1548365 w 1679844"/>
                  <a:gd name="connsiteY26" fmla="*/ 930585 h 1225835"/>
                  <a:gd name="connsiteX27" fmla="*/ 1466788 w 1679844"/>
                  <a:gd name="connsiteY27" fmla="*/ 830218 h 1225835"/>
                  <a:gd name="connsiteX28" fmla="*/ 1679844 w 1679844"/>
                  <a:gd name="connsiteY28" fmla="*/ 847007 h 1225835"/>
                  <a:gd name="connsiteX29" fmla="*/ 1400777 w 1679844"/>
                  <a:gd name="connsiteY29" fmla="*/ 648631 h 1225835"/>
                  <a:gd name="connsiteX30" fmla="*/ 1509220 w 1679844"/>
                  <a:gd name="connsiteY30" fmla="*/ 548997 h 1225835"/>
                  <a:gd name="connsiteX0" fmla="*/ 1509220 w 1679844"/>
                  <a:gd name="connsiteY0" fmla="*/ 548997 h 1228678"/>
                  <a:gd name="connsiteX1" fmla="*/ 953197 w 1679844"/>
                  <a:gd name="connsiteY1" fmla="*/ 411277 h 1228678"/>
                  <a:gd name="connsiteX2" fmla="*/ 853715 w 1679844"/>
                  <a:gd name="connsiteY2" fmla="*/ 203537 h 1228678"/>
                  <a:gd name="connsiteX3" fmla="*/ 845737 w 1679844"/>
                  <a:gd name="connsiteY3" fmla="*/ 27806 h 1228678"/>
                  <a:gd name="connsiteX4" fmla="*/ 661506 w 1679844"/>
                  <a:gd name="connsiteY4" fmla="*/ 58488 h 1228678"/>
                  <a:gd name="connsiteX5" fmla="*/ 670016 w 1679844"/>
                  <a:gd name="connsiteY5" fmla="*/ 228881 h 1228678"/>
                  <a:gd name="connsiteX6" fmla="*/ 652070 w 1679844"/>
                  <a:gd name="connsiteY6" fmla="*/ 405446 h 1228678"/>
                  <a:gd name="connsiteX7" fmla="*/ 664687 w 1679844"/>
                  <a:gd name="connsiteY7" fmla="*/ 231902 h 1228678"/>
                  <a:gd name="connsiteX8" fmla="*/ 312889 w 1679844"/>
                  <a:gd name="connsiteY8" fmla="*/ 21239 h 1228678"/>
                  <a:gd name="connsiteX9" fmla="*/ 176677 w 1679844"/>
                  <a:gd name="connsiteY9" fmla="*/ 126429 h 1228678"/>
                  <a:gd name="connsiteX10" fmla="*/ 400324 w 1679844"/>
                  <a:gd name="connsiteY10" fmla="*/ 313946 h 1228678"/>
                  <a:gd name="connsiteX11" fmla="*/ 389673 w 1679844"/>
                  <a:gd name="connsiteY11" fmla="*/ 340567 h 1228678"/>
                  <a:gd name="connsiteX12" fmla="*/ 83438 w 1679844"/>
                  <a:gd name="connsiteY12" fmla="*/ 285604 h 1228678"/>
                  <a:gd name="connsiteX13" fmla="*/ 14686 w 1679844"/>
                  <a:gd name="connsiteY13" fmla="*/ 400947 h 1228678"/>
                  <a:gd name="connsiteX14" fmla="*/ 255604 w 1679844"/>
                  <a:gd name="connsiteY14" fmla="*/ 530121 h 1228678"/>
                  <a:gd name="connsiteX15" fmla="*/ 254890 w 1679844"/>
                  <a:gd name="connsiteY15" fmla="*/ 548981 h 1228678"/>
                  <a:gd name="connsiteX16" fmla="*/ 50805 w 1679844"/>
                  <a:gd name="connsiteY16" fmla="*/ 546249 h 1228678"/>
                  <a:gd name="connsiteX17" fmla="*/ 55551 w 1679844"/>
                  <a:gd name="connsiteY17" fmla="*/ 718874 h 1228678"/>
                  <a:gd name="connsiteX18" fmla="*/ 281863 w 1679844"/>
                  <a:gd name="connsiteY18" fmla="*/ 746443 h 1228678"/>
                  <a:gd name="connsiteX19" fmla="*/ 468832 w 1679844"/>
                  <a:gd name="connsiteY19" fmla="*/ 783181 h 1228678"/>
                  <a:gd name="connsiteX20" fmla="*/ 707792 w 1679844"/>
                  <a:gd name="connsiteY20" fmla="*/ 884253 h 1228678"/>
                  <a:gd name="connsiteX21" fmla="*/ 942388 w 1679844"/>
                  <a:gd name="connsiteY21" fmla="*/ 643991 h 1228678"/>
                  <a:gd name="connsiteX22" fmla="*/ 714758 w 1679844"/>
                  <a:gd name="connsiteY22" fmla="*/ 886840 h 1228678"/>
                  <a:gd name="connsiteX23" fmla="*/ 1151648 w 1679844"/>
                  <a:gd name="connsiteY23" fmla="*/ 1218169 h 1228678"/>
                  <a:gd name="connsiteX24" fmla="*/ 1387840 w 1679844"/>
                  <a:gd name="connsiteY24" fmla="*/ 1124226 h 1228678"/>
                  <a:gd name="connsiteX25" fmla="*/ 1219703 w 1679844"/>
                  <a:gd name="connsiteY25" fmla="*/ 948768 h 1228678"/>
                  <a:gd name="connsiteX26" fmla="*/ 1548365 w 1679844"/>
                  <a:gd name="connsiteY26" fmla="*/ 930585 h 1228678"/>
                  <a:gd name="connsiteX27" fmla="*/ 1466788 w 1679844"/>
                  <a:gd name="connsiteY27" fmla="*/ 830218 h 1228678"/>
                  <a:gd name="connsiteX28" fmla="*/ 1679844 w 1679844"/>
                  <a:gd name="connsiteY28" fmla="*/ 847007 h 1228678"/>
                  <a:gd name="connsiteX29" fmla="*/ 1400777 w 1679844"/>
                  <a:gd name="connsiteY29" fmla="*/ 648631 h 1228678"/>
                  <a:gd name="connsiteX30" fmla="*/ 1509220 w 1679844"/>
                  <a:gd name="connsiteY30" fmla="*/ 548997 h 1228678"/>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79844" h="1218169">
                    <a:moveTo>
                      <a:pt x="1509220" y="548997"/>
                    </a:moveTo>
                    <a:cubicBezTo>
                      <a:pt x="1469535" y="505588"/>
                      <a:pt x="1205345" y="502559"/>
                      <a:pt x="953197" y="411277"/>
                    </a:cubicBezTo>
                    <a:cubicBezTo>
                      <a:pt x="949228" y="300152"/>
                      <a:pt x="907690" y="255131"/>
                      <a:pt x="853715" y="203537"/>
                    </a:cubicBezTo>
                    <a:cubicBezTo>
                      <a:pt x="859270" y="152410"/>
                      <a:pt x="874197" y="68436"/>
                      <a:pt x="845737" y="27806"/>
                    </a:cubicBezTo>
                    <a:cubicBezTo>
                      <a:pt x="817277" y="-12824"/>
                      <a:pt x="707736" y="-13990"/>
                      <a:pt x="661506" y="58488"/>
                    </a:cubicBezTo>
                    <a:cubicBezTo>
                      <a:pt x="615733" y="128603"/>
                      <a:pt x="694056" y="171600"/>
                      <a:pt x="670016" y="228881"/>
                    </a:cubicBezTo>
                    <a:cubicBezTo>
                      <a:pt x="659200" y="301596"/>
                      <a:pt x="610418" y="353843"/>
                      <a:pt x="652070" y="405446"/>
                    </a:cubicBezTo>
                    <a:cubicBezTo>
                      <a:pt x="633191" y="355629"/>
                      <a:pt x="660699" y="330688"/>
                      <a:pt x="664687" y="231902"/>
                    </a:cubicBezTo>
                    <a:cubicBezTo>
                      <a:pt x="564675" y="166550"/>
                      <a:pt x="407695" y="50421"/>
                      <a:pt x="312889" y="21239"/>
                    </a:cubicBezTo>
                    <a:cubicBezTo>
                      <a:pt x="216941" y="-8661"/>
                      <a:pt x="167153" y="88593"/>
                      <a:pt x="176677" y="126429"/>
                    </a:cubicBezTo>
                    <a:cubicBezTo>
                      <a:pt x="212660" y="196014"/>
                      <a:pt x="347673" y="270555"/>
                      <a:pt x="400324" y="313946"/>
                    </a:cubicBezTo>
                    <a:lnTo>
                      <a:pt x="389673" y="340567"/>
                    </a:lnTo>
                    <a:cubicBezTo>
                      <a:pt x="335260" y="326018"/>
                      <a:pt x="151325" y="269245"/>
                      <a:pt x="83438" y="285604"/>
                    </a:cubicBezTo>
                    <a:cubicBezTo>
                      <a:pt x="-1493" y="296717"/>
                      <a:pt x="-12303" y="346971"/>
                      <a:pt x="14686" y="400947"/>
                    </a:cubicBezTo>
                    <a:cubicBezTo>
                      <a:pt x="93003" y="488524"/>
                      <a:pt x="168487" y="493602"/>
                      <a:pt x="255604" y="530121"/>
                    </a:cubicBezTo>
                    <a:cubicBezTo>
                      <a:pt x="249068" y="555012"/>
                      <a:pt x="263555" y="515486"/>
                      <a:pt x="254890" y="548981"/>
                    </a:cubicBezTo>
                    <a:cubicBezTo>
                      <a:pt x="219612" y="554291"/>
                      <a:pt x="82241" y="526162"/>
                      <a:pt x="50805" y="546249"/>
                    </a:cubicBezTo>
                    <a:cubicBezTo>
                      <a:pt x="-19445" y="576726"/>
                      <a:pt x="-15886" y="678657"/>
                      <a:pt x="55551" y="718874"/>
                    </a:cubicBezTo>
                    <a:cubicBezTo>
                      <a:pt x="181055" y="739378"/>
                      <a:pt x="182819" y="747308"/>
                      <a:pt x="281863" y="746443"/>
                    </a:cubicBezTo>
                    <a:cubicBezTo>
                      <a:pt x="335268" y="752156"/>
                      <a:pt x="429938" y="769158"/>
                      <a:pt x="468832" y="783181"/>
                    </a:cubicBezTo>
                    <a:cubicBezTo>
                      <a:pt x="582603" y="843506"/>
                      <a:pt x="573880" y="873108"/>
                      <a:pt x="707792" y="884253"/>
                    </a:cubicBezTo>
                    <a:cubicBezTo>
                      <a:pt x="752839" y="878693"/>
                      <a:pt x="912734" y="814142"/>
                      <a:pt x="942388" y="643991"/>
                    </a:cubicBezTo>
                    <a:cubicBezTo>
                      <a:pt x="906707" y="822367"/>
                      <a:pt x="816311" y="842391"/>
                      <a:pt x="714758" y="886840"/>
                    </a:cubicBezTo>
                    <a:cubicBezTo>
                      <a:pt x="808105" y="968535"/>
                      <a:pt x="1060812" y="1142881"/>
                      <a:pt x="1151648" y="1218169"/>
                    </a:cubicBezTo>
                    <a:cubicBezTo>
                      <a:pt x="1211449" y="1070594"/>
                      <a:pt x="1268048" y="1176574"/>
                      <a:pt x="1387840" y="1124226"/>
                    </a:cubicBezTo>
                    <a:cubicBezTo>
                      <a:pt x="1438642" y="1106235"/>
                      <a:pt x="1166284" y="1109393"/>
                      <a:pt x="1219703" y="948768"/>
                    </a:cubicBezTo>
                    <a:cubicBezTo>
                      <a:pt x="1232931" y="862778"/>
                      <a:pt x="1428989" y="1028064"/>
                      <a:pt x="1548365" y="930585"/>
                    </a:cubicBezTo>
                    <a:cubicBezTo>
                      <a:pt x="1480077" y="903050"/>
                      <a:pt x="1442409" y="851666"/>
                      <a:pt x="1466788" y="830218"/>
                    </a:cubicBezTo>
                    <a:cubicBezTo>
                      <a:pt x="1552145" y="755933"/>
                      <a:pt x="1645183" y="857987"/>
                      <a:pt x="1679844" y="847007"/>
                    </a:cubicBezTo>
                    <a:cubicBezTo>
                      <a:pt x="1659223" y="676812"/>
                      <a:pt x="1481134" y="752987"/>
                      <a:pt x="1400777" y="648631"/>
                    </a:cubicBezTo>
                    <a:cubicBezTo>
                      <a:pt x="1459610" y="514542"/>
                      <a:pt x="1586034" y="587602"/>
                      <a:pt x="1509220" y="548997"/>
                    </a:cubicBezTo>
                    <a:close/>
                  </a:path>
                </a:pathLst>
              </a:custGeom>
              <a:solidFill>
                <a:srgbClr val="FFD10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92" name="Group 91"/>
            <p:cNvGrpSpPr/>
            <p:nvPr/>
          </p:nvGrpSpPr>
          <p:grpSpPr>
            <a:xfrm>
              <a:off x="10525666" y="4034661"/>
              <a:ext cx="842281" cy="493997"/>
              <a:chOff x="10669585" y="3906803"/>
              <a:chExt cx="842281" cy="493997"/>
            </a:xfrm>
          </p:grpSpPr>
          <p:sp>
            <p:nvSpPr>
              <p:cNvPr id="58" name="Freeform 57"/>
              <p:cNvSpPr/>
              <p:nvPr/>
            </p:nvSpPr>
            <p:spPr>
              <a:xfrm rot="19117885">
                <a:off x="10669585" y="4107895"/>
                <a:ext cx="606337" cy="292905"/>
              </a:xfrm>
              <a:custGeom>
                <a:avLst/>
                <a:gdLst>
                  <a:gd name="connsiteX0" fmla="*/ 228600 w 1336377"/>
                  <a:gd name="connsiteY0" fmla="*/ 0 h 666486"/>
                  <a:gd name="connsiteX1" fmla="*/ 681567 w 1336377"/>
                  <a:gd name="connsiteY1" fmla="*/ 220133 h 666486"/>
                  <a:gd name="connsiteX2" fmla="*/ 1253067 w 1336377"/>
                  <a:gd name="connsiteY2" fmla="*/ 355600 h 666486"/>
                  <a:gd name="connsiteX3" fmla="*/ 1333500 w 1336377"/>
                  <a:gd name="connsiteY3" fmla="*/ 402166 h 666486"/>
                  <a:gd name="connsiteX4" fmla="*/ 1295400 w 1336377"/>
                  <a:gd name="connsiteY4" fmla="*/ 626533 h 666486"/>
                  <a:gd name="connsiteX5" fmla="*/ 1083734 w 1336377"/>
                  <a:gd name="connsiteY5" fmla="*/ 660400 h 666486"/>
                  <a:gd name="connsiteX6" fmla="*/ 973667 w 1336377"/>
                  <a:gd name="connsiteY6" fmla="*/ 647700 h 666486"/>
                  <a:gd name="connsiteX7" fmla="*/ 385234 w 1336377"/>
                  <a:gd name="connsiteY7" fmla="*/ 482600 h 666486"/>
                  <a:gd name="connsiteX8" fmla="*/ 0 w 1336377"/>
                  <a:gd name="connsiteY8" fmla="*/ 368300 h 666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6377" h="666486">
                    <a:moveTo>
                      <a:pt x="228600" y="0"/>
                    </a:moveTo>
                    <a:cubicBezTo>
                      <a:pt x="369711" y="80433"/>
                      <a:pt x="510823" y="160866"/>
                      <a:pt x="681567" y="220133"/>
                    </a:cubicBezTo>
                    <a:cubicBezTo>
                      <a:pt x="852311" y="279400"/>
                      <a:pt x="1144412" y="325261"/>
                      <a:pt x="1253067" y="355600"/>
                    </a:cubicBezTo>
                    <a:cubicBezTo>
                      <a:pt x="1361722" y="385939"/>
                      <a:pt x="1326445" y="357011"/>
                      <a:pt x="1333500" y="402166"/>
                    </a:cubicBezTo>
                    <a:cubicBezTo>
                      <a:pt x="1340555" y="447321"/>
                      <a:pt x="1337028" y="583494"/>
                      <a:pt x="1295400" y="626533"/>
                    </a:cubicBezTo>
                    <a:cubicBezTo>
                      <a:pt x="1253772" y="669572"/>
                      <a:pt x="1137356" y="656872"/>
                      <a:pt x="1083734" y="660400"/>
                    </a:cubicBezTo>
                    <a:cubicBezTo>
                      <a:pt x="1030112" y="663928"/>
                      <a:pt x="1090084" y="677333"/>
                      <a:pt x="973667" y="647700"/>
                    </a:cubicBezTo>
                    <a:cubicBezTo>
                      <a:pt x="857250" y="618067"/>
                      <a:pt x="385234" y="482600"/>
                      <a:pt x="385234" y="482600"/>
                    </a:cubicBezTo>
                    <a:lnTo>
                      <a:pt x="0" y="368300"/>
                    </a:lnTo>
                  </a:path>
                </a:pathLst>
              </a:custGeom>
              <a:solidFill>
                <a:srgbClr val="B1832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19">
                <a:extLst>
                  <a:ext uri="{FF2B5EF4-FFF2-40B4-BE49-F238E27FC236}">
                    <a16:creationId xmlns:a16="http://schemas.microsoft.com/office/drawing/2014/main" id="{70D64999-B271-480E-9CD2-288AA73B027D}"/>
                  </a:ext>
                </a:extLst>
              </p:cNvPr>
              <p:cNvSpPr/>
              <p:nvPr/>
            </p:nvSpPr>
            <p:spPr>
              <a:xfrm rot="20759949" flipH="1">
                <a:off x="11072810" y="3906803"/>
                <a:ext cx="439056" cy="335551"/>
              </a:xfrm>
              <a:custGeom>
                <a:avLst/>
                <a:gdLst>
                  <a:gd name="connsiteX0" fmla="*/ 1644650 w 1644650"/>
                  <a:gd name="connsiteY0" fmla="*/ 663575 h 1231900"/>
                  <a:gd name="connsiteX1" fmla="*/ 914400 w 1644650"/>
                  <a:gd name="connsiteY1" fmla="*/ 377825 h 1231900"/>
                  <a:gd name="connsiteX2" fmla="*/ 809625 w 1644650"/>
                  <a:gd name="connsiteY2" fmla="*/ 158750 h 1231900"/>
                  <a:gd name="connsiteX3" fmla="*/ 796925 w 1644650"/>
                  <a:gd name="connsiteY3" fmla="*/ 12700 h 1231900"/>
                  <a:gd name="connsiteX4" fmla="*/ 650875 w 1644650"/>
                  <a:gd name="connsiteY4" fmla="*/ 22225 h 1231900"/>
                  <a:gd name="connsiteX5" fmla="*/ 663575 w 1644650"/>
                  <a:gd name="connsiteY5" fmla="*/ 225425 h 1231900"/>
                  <a:gd name="connsiteX6" fmla="*/ 596900 w 1644650"/>
                  <a:gd name="connsiteY6" fmla="*/ 342900 h 1231900"/>
                  <a:gd name="connsiteX7" fmla="*/ 635000 w 1644650"/>
                  <a:gd name="connsiteY7" fmla="*/ 174625 h 1231900"/>
                  <a:gd name="connsiteX8" fmla="*/ 292100 w 1644650"/>
                  <a:gd name="connsiteY8" fmla="*/ 0 h 1231900"/>
                  <a:gd name="connsiteX9" fmla="*/ 234950 w 1644650"/>
                  <a:gd name="connsiteY9" fmla="*/ 92075 h 1231900"/>
                  <a:gd name="connsiteX10" fmla="*/ 390525 w 1644650"/>
                  <a:gd name="connsiteY10" fmla="*/ 231775 h 1231900"/>
                  <a:gd name="connsiteX11" fmla="*/ 438150 w 1644650"/>
                  <a:gd name="connsiteY11" fmla="*/ 231775 h 1231900"/>
                  <a:gd name="connsiteX12" fmla="*/ 288925 w 1644650"/>
                  <a:gd name="connsiteY12" fmla="*/ 447675 h 1231900"/>
                  <a:gd name="connsiteX13" fmla="*/ 396875 w 1644650"/>
                  <a:gd name="connsiteY13" fmla="*/ 250825 h 1231900"/>
                  <a:gd name="connsiteX14" fmla="*/ 133350 w 1644650"/>
                  <a:gd name="connsiteY14" fmla="*/ 158750 h 1231900"/>
                  <a:gd name="connsiteX15" fmla="*/ 38100 w 1644650"/>
                  <a:gd name="connsiteY15" fmla="*/ 263525 h 1231900"/>
                  <a:gd name="connsiteX16" fmla="*/ 301625 w 1644650"/>
                  <a:gd name="connsiteY16" fmla="*/ 419100 h 1231900"/>
                  <a:gd name="connsiteX17" fmla="*/ 28575 w 1644650"/>
                  <a:gd name="connsiteY17" fmla="*/ 377825 h 1231900"/>
                  <a:gd name="connsiteX18" fmla="*/ 0 w 1644650"/>
                  <a:gd name="connsiteY18" fmla="*/ 498475 h 1231900"/>
                  <a:gd name="connsiteX19" fmla="*/ 260350 w 1644650"/>
                  <a:gd name="connsiteY19" fmla="*/ 609600 h 1231900"/>
                  <a:gd name="connsiteX20" fmla="*/ 346075 w 1644650"/>
                  <a:gd name="connsiteY20" fmla="*/ 663575 h 1231900"/>
                  <a:gd name="connsiteX21" fmla="*/ 654050 w 1644650"/>
                  <a:gd name="connsiteY21" fmla="*/ 768350 h 1231900"/>
                  <a:gd name="connsiteX22" fmla="*/ 812800 w 1644650"/>
                  <a:gd name="connsiteY22" fmla="*/ 447675 h 1231900"/>
                  <a:gd name="connsiteX23" fmla="*/ 657225 w 1644650"/>
                  <a:gd name="connsiteY23" fmla="*/ 765175 h 1231900"/>
                  <a:gd name="connsiteX24" fmla="*/ 1123950 w 1644650"/>
                  <a:gd name="connsiteY24" fmla="*/ 1231900 h 1231900"/>
                  <a:gd name="connsiteX25" fmla="*/ 1228725 w 1644650"/>
                  <a:gd name="connsiteY25" fmla="*/ 1190625 h 1231900"/>
                  <a:gd name="connsiteX26" fmla="*/ 1108075 w 1644650"/>
                  <a:gd name="connsiteY26" fmla="*/ 1108075 h 1231900"/>
                  <a:gd name="connsiteX27" fmla="*/ 1123950 w 1644650"/>
                  <a:gd name="connsiteY27" fmla="*/ 1165225 h 1231900"/>
                  <a:gd name="connsiteX28" fmla="*/ 1123950 w 1644650"/>
                  <a:gd name="connsiteY28" fmla="*/ 1022350 h 1231900"/>
                  <a:gd name="connsiteX29" fmla="*/ 1295400 w 1644650"/>
                  <a:gd name="connsiteY29" fmla="*/ 1063625 h 1231900"/>
                  <a:gd name="connsiteX30" fmla="*/ 1235075 w 1644650"/>
                  <a:gd name="connsiteY30" fmla="*/ 869950 h 1231900"/>
                  <a:gd name="connsiteX31" fmla="*/ 1422400 w 1644650"/>
                  <a:gd name="connsiteY31" fmla="*/ 917575 h 1231900"/>
                  <a:gd name="connsiteX32" fmla="*/ 1533525 w 1644650"/>
                  <a:gd name="connsiteY32" fmla="*/ 933450 h 1231900"/>
                  <a:gd name="connsiteX33" fmla="*/ 1416050 w 1644650"/>
                  <a:gd name="connsiteY33" fmla="*/ 720725 h 1231900"/>
                  <a:gd name="connsiteX34" fmla="*/ 1584325 w 1644650"/>
                  <a:gd name="connsiteY34" fmla="*/ 676275 h 1231900"/>
                  <a:gd name="connsiteX35" fmla="*/ 1644650 w 1644650"/>
                  <a:gd name="connsiteY35" fmla="*/ 663575 h 1231900"/>
                  <a:gd name="connsiteX0" fmla="*/ 1644650 w 1644650"/>
                  <a:gd name="connsiteY0" fmla="*/ 691168 h 1259493"/>
                  <a:gd name="connsiteX1" fmla="*/ 914400 w 1644650"/>
                  <a:gd name="connsiteY1" fmla="*/ 405418 h 1259493"/>
                  <a:gd name="connsiteX2" fmla="*/ 809625 w 1644650"/>
                  <a:gd name="connsiteY2" fmla="*/ 186343 h 1259493"/>
                  <a:gd name="connsiteX3" fmla="*/ 796925 w 1644650"/>
                  <a:gd name="connsiteY3" fmla="*/ 40293 h 1259493"/>
                  <a:gd name="connsiteX4" fmla="*/ 650875 w 1644650"/>
                  <a:gd name="connsiteY4" fmla="*/ 49818 h 1259493"/>
                  <a:gd name="connsiteX5" fmla="*/ 663575 w 1644650"/>
                  <a:gd name="connsiteY5" fmla="*/ 253018 h 1259493"/>
                  <a:gd name="connsiteX6" fmla="*/ 596900 w 1644650"/>
                  <a:gd name="connsiteY6" fmla="*/ 370493 h 1259493"/>
                  <a:gd name="connsiteX7" fmla="*/ 635000 w 1644650"/>
                  <a:gd name="connsiteY7" fmla="*/ 202218 h 1259493"/>
                  <a:gd name="connsiteX8" fmla="*/ 292100 w 1644650"/>
                  <a:gd name="connsiteY8" fmla="*/ 27593 h 1259493"/>
                  <a:gd name="connsiteX9" fmla="*/ 234950 w 1644650"/>
                  <a:gd name="connsiteY9" fmla="*/ 119668 h 1259493"/>
                  <a:gd name="connsiteX10" fmla="*/ 390525 w 1644650"/>
                  <a:gd name="connsiteY10" fmla="*/ 259368 h 1259493"/>
                  <a:gd name="connsiteX11" fmla="*/ 438150 w 1644650"/>
                  <a:gd name="connsiteY11" fmla="*/ 259368 h 1259493"/>
                  <a:gd name="connsiteX12" fmla="*/ 288925 w 1644650"/>
                  <a:gd name="connsiteY12" fmla="*/ 475268 h 1259493"/>
                  <a:gd name="connsiteX13" fmla="*/ 396875 w 1644650"/>
                  <a:gd name="connsiteY13" fmla="*/ 278418 h 1259493"/>
                  <a:gd name="connsiteX14" fmla="*/ 133350 w 1644650"/>
                  <a:gd name="connsiteY14" fmla="*/ 186343 h 1259493"/>
                  <a:gd name="connsiteX15" fmla="*/ 38100 w 1644650"/>
                  <a:gd name="connsiteY15" fmla="*/ 291118 h 1259493"/>
                  <a:gd name="connsiteX16" fmla="*/ 301625 w 1644650"/>
                  <a:gd name="connsiteY16" fmla="*/ 446693 h 1259493"/>
                  <a:gd name="connsiteX17" fmla="*/ 28575 w 1644650"/>
                  <a:gd name="connsiteY17" fmla="*/ 405418 h 1259493"/>
                  <a:gd name="connsiteX18" fmla="*/ 0 w 1644650"/>
                  <a:gd name="connsiteY18" fmla="*/ 526068 h 1259493"/>
                  <a:gd name="connsiteX19" fmla="*/ 260350 w 1644650"/>
                  <a:gd name="connsiteY19" fmla="*/ 637193 h 1259493"/>
                  <a:gd name="connsiteX20" fmla="*/ 346075 w 1644650"/>
                  <a:gd name="connsiteY20" fmla="*/ 691168 h 1259493"/>
                  <a:gd name="connsiteX21" fmla="*/ 654050 w 1644650"/>
                  <a:gd name="connsiteY21" fmla="*/ 795943 h 1259493"/>
                  <a:gd name="connsiteX22" fmla="*/ 812800 w 1644650"/>
                  <a:gd name="connsiteY22" fmla="*/ 475268 h 1259493"/>
                  <a:gd name="connsiteX23" fmla="*/ 657225 w 1644650"/>
                  <a:gd name="connsiteY23" fmla="*/ 792768 h 1259493"/>
                  <a:gd name="connsiteX24" fmla="*/ 1123950 w 1644650"/>
                  <a:gd name="connsiteY24" fmla="*/ 1259493 h 1259493"/>
                  <a:gd name="connsiteX25" fmla="*/ 1228725 w 1644650"/>
                  <a:gd name="connsiteY25" fmla="*/ 1218218 h 1259493"/>
                  <a:gd name="connsiteX26" fmla="*/ 1108075 w 1644650"/>
                  <a:gd name="connsiteY26" fmla="*/ 1135668 h 1259493"/>
                  <a:gd name="connsiteX27" fmla="*/ 1123950 w 1644650"/>
                  <a:gd name="connsiteY27" fmla="*/ 1192818 h 1259493"/>
                  <a:gd name="connsiteX28" fmla="*/ 1123950 w 1644650"/>
                  <a:gd name="connsiteY28" fmla="*/ 1049943 h 1259493"/>
                  <a:gd name="connsiteX29" fmla="*/ 1295400 w 1644650"/>
                  <a:gd name="connsiteY29" fmla="*/ 1091218 h 1259493"/>
                  <a:gd name="connsiteX30" fmla="*/ 1235075 w 1644650"/>
                  <a:gd name="connsiteY30" fmla="*/ 897543 h 1259493"/>
                  <a:gd name="connsiteX31" fmla="*/ 1422400 w 1644650"/>
                  <a:gd name="connsiteY31" fmla="*/ 945168 h 1259493"/>
                  <a:gd name="connsiteX32" fmla="*/ 1533525 w 1644650"/>
                  <a:gd name="connsiteY32" fmla="*/ 961043 h 1259493"/>
                  <a:gd name="connsiteX33" fmla="*/ 1416050 w 1644650"/>
                  <a:gd name="connsiteY33" fmla="*/ 748318 h 1259493"/>
                  <a:gd name="connsiteX34" fmla="*/ 1584325 w 1644650"/>
                  <a:gd name="connsiteY34" fmla="*/ 703868 h 1259493"/>
                  <a:gd name="connsiteX35" fmla="*/ 1644650 w 1644650"/>
                  <a:gd name="connsiteY35" fmla="*/ 691168 h 1259493"/>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414338 w 1644650"/>
                  <a:gd name="connsiteY10" fmla="*/ 2254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58602 w 1658602"/>
                  <a:gd name="connsiteY0" fmla="*/ 697759 h 1266084"/>
                  <a:gd name="connsiteX1" fmla="*/ 928352 w 1658602"/>
                  <a:gd name="connsiteY1" fmla="*/ 412009 h 1266084"/>
                  <a:gd name="connsiteX2" fmla="*/ 823577 w 1658602"/>
                  <a:gd name="connsiteY2" fmla="*/ 192934 h 1266084"/>
                  <a:gd name="connsiteX3" fmla="*/ 818021 w 1658602"/>
                  <a:gd name="connsiteY3" fmla="*/ 46884 h 1266084"/>
                  <a:gd name="connsiteX4" fmla="*/ 664827 w 1658602"/>
                  <a:gd name="connsiteY4" fmla="*/ 56409 h 1266084"/>
                  <a:gd name="connsiteX5" fmla="*/ 677527 w 1658602"/>
                  <a:gd name="connsiteY5" fmla="*/ 259609 h 1266084"/>
                  <a:gd name="connsiteX6" fmla="*/ 610852 w 1658602"/>
                  <a:gd name="connsiteY6" fmla="*/ 377084 h 1266084"/>
                  <a:gd name="connsiteX7" fmla="*/ 648952 w 1658602"/>
                  <a:gd name="connsiteY7" fmla="*/ 208809 h 1266084"/>
                  <a:gd name="connsiteX8" fmla="*/ 306052 w 1658602"/>
                  <a:gd name="connsiteY8" fmla="*/ 34184 h 1266084"/>
                  <a:gd name="connsiteX9" fmla="*/ 239377 w 1658602"/>
                  <a:gd name="connsiteY9" fmla="*/ 128640 h 1266084"/>
                  <a:gd name="connsiteX10" fmla="*/ 392571 w 1658602"/>
                  <a:gd name="connsiteY10" fmla="*/ 263578 h 1266084"/>
                  <a:gd name="connsiteX11" fmla="*/ 452102 w 1658602"/>
                  <a:gd name="connsiteY11" fmla="*/ 265959 h 1266084"/>
                  <a:gd name="connsiteX12" fmla="*/ 302877 w 1658602"/>
                  <a:gd name="connsiteY12" fmla="*/ 481859 h 1266084"/>
                  <a:gd name="connsiteX13" fmla="*/ 429877 w 1658602"/>
                  <a:gd name="connsiteY13" fmla="*/ 273103 h 1266084"/>
                  <a:gd name="connsiteX14" fmla="*/ 135396 w 1658602"/>
                  <a:gd name="connsiteY14" fmla="*/ 178646 h 1266084"/>
                  <a:gd name="connsiteX15" fmla="*/ 52052 w 1658602"/>
                  <a:gd name="connsiteY15" fmla="*/ 297709 h 1266084"/>
                  <a:gd name="connsiteX16" fmla="*/ 315577 w 1658602"/>
                  <a:gd name="connsiteY16" fmla="*/ 453284 h 1266084"/>
                  <a:gd name="connsiteX17" fmla="*/ 42527 w 1658602"/>
                  <a:gd name="connsiteY17" fmla="*/ 412009 h 1266084"/>
                  <a:gd name="connsiteX18" fmla="*/ 13952 w 1658602"/>
                  <a:gd name="connsiteY18" fmla="*/ 532659 h 1266084"/>
                  <a:gd name="connsiteX19" fmla="*/ 274302 w 1658602"/>
                  <a:gd name="connsiteY19" fmla="*/ 643784 h 1266084"/>
                  <a:gd name="connsiteX20" fmla="*/ 360027 w 1658602"/>
                  <a:gd name="connsiteY20" fmla="*/ 697759 h 1266084"/>
                  <a:gd name="connsiteX21" fmla="*/ 668002 w 1658602"/>
                  <a:gd name="connsiteY21" fmla="*/ 802534 h 1266084"/>
                  <a:gd name="connsiteX22" fmla="*/ 826752 w 1658602"/>
                  <a:gd name="connsiteY22" fmla="*/ 481859 h 1266084"/>
                  <a:gd name="connsiteX23" fmla="*/ 671177 w 1658602"/>
                  <a:gd name="connsiteY23" fmla="*/ 799359 h 1266084"/>
                  <a:gd name="connsiteX24" fmla="*/ 1137902 w 1658602"/>
                  <a:gd name="connsiteY24" fmla="*/ 1266084 h 1266084"/>
                  <a:gd name="connsiteX25" fmla="*/ 1242677 w 1658602"/>
                  <a:gd name="connsiteY25" fmla="*/ 1224809 h 1266084"/>
                  <a:gd name="connsiteX26" fmla="*/ 1122027 w 1658602"/>
                  <a:gd name="connsiteY26" fmla="*/ 1142259 h 1266084"/>
                  <a:gd name="connsiteX27" fmla="*/ 1137902 w 1658602"/>
                  <a:gd name="connsiteY27" fmla="*/ 1199409 h 1266084"/>
                  <a:gd name="connsiteX28" fmla="*/ 1137902 w 1658602"/>
                  <a:gd name="connsiteY28" fmla="*/ 1056534 h 1266084"/>
                  <a:gd name="connsiteX29" fmla="*/ 1309352 w 1658602"/>
                  <a:gd name="connsiteY29" fmla="*/ 1097809 h 1266084"/>
                  <a:gd name="connsiteX30" fmla="*/ 1249027 w 1658602"/>
                  <a:gd name="connsiteY30" fmla="*/ 904134 h 1266084"/>
                  <a:gd name="connsiteX31" fmla="*/ 1436352 w 1658602"/>
                  <a:gd name="connsiteY31" fmla="*/ 951759 h 1266084"/>
                  <a:gd name="connsiteX32" fmla="*/ 1547477 w 1658602"/>
                  <a:gd name="connsiteY32" fmla="*/ 967634 h 1266084"/>
                  <a:gd name="connsiteX33" fmla="*/ 1430002 w 1658602"/>
                  <a:gd name="connsiteY33" fmla="*/ 754909 h 1266084"/>
                  <a:gd name="connsiteX34" fmla="*/ 1598277 w 1658602"/>
                  <a:gd name="connsiteY34" fmla="*/ 710459 h 1266084"/>
                  <a:gd name="connsiteX35" fmla="*/ 1658602 w 1658602"/>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22390 w 1661284"/>
                  <a:gd name="connsiteY34" fmla="*/ 722366 h 1266084"/>
                  <a:gd name="connsiteX35" fmla="*/ 1661284 w 1661284"/>
                  <a:gd name="connsiteY35" fmla="*/ 697759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75446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50903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50803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361247 w 1673190"/>
                  <a:gd name="connsiteY33" fmla="*/ 721572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454909 w 1673190"/>
                  <a:gd name="connsiteY32" fmla="*/ 1008116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07247 w 1673190"/>
                  <a:gd name="connsiteY27" fmla="*/ 1225602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35128"/>
                  <a:gd name="connsiteX1" fmla="*/ 945322 w 1673190"/>
                  <a:gd name="connsiteY1" fmla="*/ 409628 h 1235128"/>
                  <a:gd name="connsiteX2" fmla="*/ 826259 w 1673190"/>
                  <a:gd name="connsiteY2" fmla="*/ 192934 h 1235128"/>
                  <a:gd name="connsiteX3" fmla="*/ 820703 w 1673190"/>
                  <a:gd name="connsiteY3" fmla="*/ 46884 h 1235128"/>
                  <a:gd name="connsiteX4" fmla="*/ 667509 w 1673190"/>
                  <a:gd name="connsiteY4" fmla="*/ 56409 h 1235128"/>
                  <a:gd name="connsiteX5" fmla="*/ 682590 w 1673190"/>
                  <a:gd name="connsiteY5" fmla="*/ 233416 h 1235128"/>
                  <a:gd name="connsiteX6" fmla="*/ 613534 w 1673190"/>
                  <a:gd name="connsiteY6" fmla="*/ 377084 h 1235128"/>
                  <a:gd name="connsiteX7" fmla="*/ 684971 w 1673190"/>
                  <a:gd name="connsiteY7" fmla="*/ 235002 h 1235128"/>
                  <a:gd name="connsiteX8" fmla="*/ 308734 w 1673190"/>
                  <a:gd name="connsiteY8" fmla="*/ 34184 h 1235128"/>
                  <a:gd name="connsiteX9" fmla="*/ 242059 w 1673190"/>
                  <a:gd name="connsiteY9" fmla="*/ 128640 h 1235128"/>
                  <a:gd name="connsiteX10" fmla="*/ 392871 w 1673190"/>
                  <a:gd name="connsiteY10" fmla="*/ 246909 h 1235128"/>
                  <a:gd name="connsiteX11" fmla="*/ 435734 w 1673190"/>
                  <a:gd name="connsiteY11" fmla="*/ 273103 h 1235128"/>
                  <a:gd name="connsiteX12" fmla="*/ 334134 w 1673190"/>
                  <a:gd name="connsiteY12" fmla="*/ 443759 h 1235128"/>
                  <a:gd name="connsiteX13" fmla="*/ 439702 w 1673190"/>
                  <a:gd name="connsiteY13" fmla="*/ 273103 h 1235128"/>
                  <a:gd name="connsiteX14" fmla="*/ 138078 w 1673190"/>
                  <a:gd name="connsiteY14" fmla="*/ 178646 h 1235128"/>
                  <a:gd name="connsiteX15" fmla="*/ 54734 w 1673190"/>
                  <a:gd name="connsiteY15" fmla="*/ 297709 h 1235128"/>
                  <a:gd name="connsiteX16" fmla="*/ 284922 w 1673190"/>
                  <a:gd name="connsiteY16" fmla="*/ 436615 h 1235128"/>
                  <a:gd name="connsiteX17" fmla="*/ 45209 w 1673190"/>
                  <a:gd name="connsiteY17" fmla="*/ 412009 h 1235128"/>
                  <a:gd name="connsiteX18" fmla="*/ 16634 w 1673190"/>
                  <a:gd name="connsiteY18" fmla="*/ 532659 h 1235128"/>
                  <a:gd name="connsiteX19" fmla="*/ 276984 w 1673190"/>
                  <a:gd name="connsiteY19" fmla="*/ 643784 h 1235128"/>
                  <a:gd name="connsiteX20" fmla="*/ 365090 w 1673190"/>
                  <a:gd name="connsiteY20" fmla="*/ 707284 h 1235128"/>
                  <a:gd name="connsiteX21" fmla="*/ 670684 w 1673190"/>
                  <a:gd name="connsiteY21" fmla="*/ 802534 h 1235128"/>
                  <a:gd name="connsiteX22" fmla="*/ 829434 w 1673190"/>
                  <a:gd name="connsiteY22" fmla="*/ 481859 h 1235128"/>
                  <a:gd name="connsiteX23" fmla="*/ 661953 w 1673190"/>
                  <a:gd name="connsiteY23" fmla="*/ 806502 h 1235128"/>
                  <a:gd name="connsiteX24" fmla="*/ 1142966 w 1673190"/>
                  <a:gd name="connsiteY24" fmla="*/ 1235128 h 1235128"/>
                  <a:gd name="connsiteX25" fmla="*/ 1245359 w 1673190"/>
                  <a:gd name="connsiteY25" fmla="*/ 1224809 h 1235128"/>
                  <a:gd name="connsiteX26" fmla="*/ 1136616 w 1673190"/>
                  <a:gd name="connsiteY26" fmla="*/ 1130353 h 1235128"/>
                  <a:gd name="connsiteX27" fmla="*/ 1140584 w 1673190"/>
                  <a:gd name="connsiteY27" fmla="*/ 1216077 h 1235128"/>
                  <a:gd name="connsiteX28" fmla="*/ 1140584 w 1673190"/>
                  <a:gd name="connsiteY28" fmla="*/ 1056534 h 1235128"/>
                  <a:gd name="connsiteX29" fmla="*/ 1307272 w 1673190"/>
                  <a:gd name="connsiteY29" fmla="*/ 1109716 h 1235128"/>
                  <a:gd name="connsiteX30" fmla="*/ 1249328 w 1673190"/>
                  <a:gd name="connsiteY30" fmla="*/ 920802 h 1235128"/>
                  <a:gd name="connsiteX31" fmla="*/ 1439034 w 1673190"/>
                  <a:gd name="connsiteY31" fmla="*/ 951759 h 1235128"/>
                  <a:gd name="connsiteX32" fmla="*/ 1540634 w 1673190"/>
                  <a:gd name="connsiteY32" fmla="*/ 958110 h 1235128"/>
                  <a:gd name="connsiteX33" fmla="*/ 1430303 w 1673190"/>
                  <a:gd name="connsiteY33" fmla="*/ 764434 h 1235128"/>
                  <a:gd name="connsiteX34" fmla="*/ 1615246 w 1673190"/>
                  <a:gd name="connsiteY34" fmla="*/ 722366 h 1235128"/>
                  <a:gd name="connsiteX35" fmla="*/ 1673190 w 1673190"/>
                  <a:gd name="connsiteY35" fmla="*/ 700140 h 1235128"/>
                  <a:gd name="connsiteX0" fmla="*/ 1673190 w 1673190"/>
                  <a:gd name="connsiteY0" fmla="*/ 700140 h 1251797"/>
                  <a:gd name="connsiteX1" fmla="*/ 945322 w 1673190"/>
                  <a:gd name="connsiteY1" fmla="*/ 409628 h 1251797"/>
                  <a:gd name="connsiteX2" fmla="*/ 826259 w 1673190"/>
                  <a:gd name="connsiteY2" fmla="*/ 192934 h 1251797"/>
                  <a:gd name="connsiteX3" fmla="*/ 820703 w 1673190"/>
                  <a:gd name="connsiteY3" fmla="*/ 46884 h 1251797"/>
                  <a:gd name="connsiteX4" fmla="*/ 667509 w 1673190"/>
                  <a:gd name="connsiteY4" fmla="*/ 56409 h 1251797"/>
                  <a:gd name="connsiteX5" fmla="*/ 682590 w 1673190"/>
                  <a:gd name="connsiteY5" fmla="*/ 233416 h 1251797"/>
                  <a:gd name="connsiteX6" fmla="*/ 613534 w 1673190"/>
                  <a:gd name="connsiteY6" fmla="*/ 377084 h 1251797"/>
                  <a:gd name="connsiteX7" fmla="*/ 684971 w 1673190"/>
                  <a:gd name="connsiteY7" fmla="*/ 235002 h 1251797"/>
                  <a:gd name="connsiteX8" fmla="*/ 308734 w 1673190"/>
                  <a:gd name="connsiteY8" fmla="*/ 34184 h 1251797"/>
                  <a:gd name="connsiteX9" fmla="*/ 242059 w 1673190"/>
                  <a:gd name="connsiteY9" fmla="*/ 128640 h 1251797"/>
                  <a:gd name="connsiteX10" fmla="*/ 392871 w 1673190"/>
                  <a:gd name="connsiteY10" fmla="*/ 246909 h 1251797"/>
                  <a:gd name="connsiteX11" fmla="*/ 435734 w 1673190"/>
                  <a:gd name="connsiteY11" fmla="*/ 273103 h 1251797"/>
                  <a:gd name="connsiteX12" fmla="*/ 334134 w 1673190"/>
                  <a:gd name="connsiteY12" fmla="*/ 443759 h 1251797"/>
                  <a:gd name="connsiteX13" fmla="*/ 439702 w 1673190"/>
                  <a:gd name="connsiteY13" fmla="*/ 273103 h 1251797"/>
                  <a:gd name="connsiteX14" fmla="*/ 138078 w 1673190"/>
                  <a:gd name="connsiteY14" fmla="*/ 178646 h 1251797"/>
                  <a:gd name="connsiteX15" fmla="*/ 54734 w 1673190"/>
                  <a:gd name="connsiteY15" fmla="*/ 297709 h 1251797"/>
                  <a:gd name="connsiteX16" fmla="*/ 284922 w 1673190"/>
                  <a:gd name="connsiteY16" fmla="*/ 436615 h 1251797"/>
                  <a:gd name="connsiteX17" fmla="*/ 45209 w 1673190"/>
                  <a:gd name="connsiteY17" fmla="*/ 412009 h 1251797"/>
                  <a:gd name="connsiteX18" fmla="*/ 16634 w 1673190"/>
                  <a:gd name="connsiteY18" fmla="*/ 532659 h 1251797"/>
                  <a:gd name="connsiteX19" fmla="*/ 276984 w 1673190"/>
                  <a:gd name="connsiteY19" fmla="*/ 643784 h 1251797"/>
                  <a:gd name="connsiteX20" fmla="*/ 365090 w 1673190"/>
                  <a:gd name="connsiteY20" fmla="*/ 707284 h 1251797"/>
                  <a:gd name="connsiteX21" fmla="*/ 670684 w 1673190"/>
                  <a:gd name="connsiteY21" fmla="*/ 802534 h 1251797"/>
                  <a:gd name="connsiteX22" fmla="*/ 829434 w 1673190"/>
                  <a:gd name="connsiteY22" fmla="*/ 481859 h 1251797"/>
                  <a:gd name="connsiteX23" fmla="*/ 661953 w 1673190"/>
                  <a:gd name="connsiteY23" fmla="*/ 806502 h 1251797"/>
                  <a:gd name="connsiteX24" fmla="*/ 1128679 w 1673190"/>
                  <a:gd name="connsiteY24" fmla="*/ 1251797 h 1251797"/>
                  <a:gd name="connsiteX25" fmla="*/ 1245359 w 1673190"/>
                  <a:gd name="connsiteY25" fmla="*/ 1224809 h 1251797"/>
                  <a:gd name="connsiteX26" fmla="*/ 1136616 w 1673190"/>
                  <a:gd name="connsiteY26" fmla="*/ 1130353 h 1251797"/>
                  <a:gd name="connsiteX27" fmla="*/ 1140584 w 1673190"/>
                  <a:gd name="connsiteY27" fmla="*/ 1216077 h 1251797"/>
                  <a:gd name="connsiteX28" fmla="*/ 1140584 w 1673190"/>
                  <a:gd name="connsiteY28" fmla="*/ 1056534 h 1251797"/>
                  <a:gd name="connsiteX29" fmla="*/ 1307272 w 1673190"/>
                  <a:gd name="connsiteY29" fmla="*/ 1109716 h 1251797"/>
                  <a:gd name="connsiteX30" fmla="*/ 1249328 w 1673190"/>
                  <a:gd name="connsiteY30" fmla="*/ 920802 h 1251797"/>
                  <a:gd name="connsiteX31" fmla="*/ 1439034 w 1673190"/>
                  <a:gd name="connsiteY31" fmla="*/ 951759 h 1251797"/>
                  <a:gd name="connsiteX32" fmla="*/ 1540634 w 1673190"/>
                  <a:gd name="connsiteY32" fmla="*/ 958110 h 1251797"/>
                  <a:gd name="connsiteX33" fmla="*/ 1430303 w 1673190"/>
                  <a:gd name="connsiteY33" fmla="*/ 764434 h 1251797"/>
                  <a:gd name="connsiteX34" fmla="*/ 1615246 w 1673190"/>
                  <a:gd name="connsiteY34" fmla="*/ 722366 h 1251797"/>
                  <a:gd name="connsiteX35" fmla="*/ 1673190 w 1673190"/>
                  <a:gd name="connsiteY35" fmla="*/ 700140 h 1251797"/>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28679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87353 w 1673190"/>
                  <a:gd name="connsiteY21" fmla="*/ 816822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751646 w 1673190"/>
                  <a:gd name="connsiteY7" fmla="*/ 265958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2241 h 1256669"/>
                  <a:gd name="connsiteX1" fmla="*/ 945322 w 1673190"/>
                  <a:gd name="connsiteY1" fmla="*/ 411729 h 1256669"/>
                  <a:gd name="connsiteX2" fmla="*/ 850072 w 1673190"/>
                  <a:gd name="connsiteY2" fmla="*/ 187892 h 1256669"/>
                  <a:gd name="connsiteX3" fmla="*/ 820703 w 1673190"/>
                  <a:gd name="connsiteY3" fmla="*/ 48985 h 1256669"/>
                  <a:gd name="connsiteX4" fmla="*/ 667509 w 1673190"/>
                  <a:gd name="connsiteY4" fmla="*/ 58510 h 1256669"/>
                  <a:gd name="connsiteX5" fmla="*/ 675446 w 1673190"/>
                  <a:gd name="connsiteY5" fmla="*/ 223610 h 1256669"/>
                  <a:gd name="connsiteX6" fmla="*/ 618296 w 1673190"/>
                  <a:gd name="connsiteY6" fmla="*/ 374423 h 1256669"/>
                  <a:gd name="connsiteX7" fmla="*/ 663539 w 1673190"/>
                  <a:gd name="connsiteY7" fmla="*/ 225197 h 1256669"/>
                  <a:gd name="connsiteX8" fmla="*/ 308734 w 1673190"/>
                  <a:gd name="connsiteY8" fmla="*/ 36285 h 1256669"/>
                  <a:gd name="connsiteX9" fmla="*/ 242059 w 1673190"/>
                  <a:gd name="connsiteY9" fmla="*/ 130741 h 1256669"/>
                  <a:gd name="connsiteX10" fmla="*/ 392871 w 1673190"/>
                  <a:gd name="connsiteY10" fmla="*/ 249010 h 1256669"/>
                  <a:gd name="connsiteX11" fmla="*/ 435734 w 1673190"/>
                  <a:gd name="connsiteY11" fmla="*/ 275204 h 1256669"/>
                  <a:gd name="connsiteX12" fmla="*/ 334134 w 1673190"/>
                  <a:gd name="connsiteY12" fmla="*/ 445860 h 1256669"/>
                  <a:gd name="connsiteX13" fmla="*/ 439702 w 1673190"/>
                  <a:gd name="connsiteY13" fmla="*/ 275204 h 1256669"/>
                  <a:gd name="connsiteX14" fmla="*/ 138078 w 1673190"/>
                  <a:gd name="connsiteY14" fmla="*/ 180747 h 1256669"/>
                  <a:gd name="connsiteX15" fmla="*/ 54734 w 1673190"/>
                  <a:gd name="connsiteY15" fmla="*/ 299810 h 1256669"/>
                  <a:gd name="connsiteX16" fmla="*/ 284922 w 1673190"/>
                  <a:gd name="connsiteY16" fmla="*/ 438716 h 1256669"/>
                  <a:gd name="connsiteX17" fmla="*/ 45209 w 1673190"/>
                  <a:gd name="connsiteY17" fmla="*/ 414110 h 1256669"/>
                  <a:gd name="connsiteX18" fmla="*/ 16634 w 1673190"/>
                  <a:gd name="connsiteY18" fmla="*/ 534760 h 1256669"/>
                  <a:gd name="connsiteX19" fmla="*/ 276984 w 1673190"/>
                  <a:gd name="connsiteY19" fmla="*/ 645885 h 1256669"/>
                  <a:gd name="connsiteX20" fmla="*/ 365090 w 1673190"/>
                  <a:gd name="connsiteY20" fmla="*/ 709385 h 1256669"/>
                  <a:gd name="connsiteX21" fmla="*/ 677828 w 1673190"/>
                  <a:gd name="connsiteY21" fmla="*/ 809398 h 1256669"/>
                  <a:gd name="connsiteX22" fmla="*/ 829434 w 1673190"/>
                  <a:gd name="connsiteY22" fmla="*/ 483960 h 1256669"/>
                  <a:gd name="connsiteX23" fmla="*/ 661953 w 1673190"/>
                  <a:gd name="connsiteY23" fmla="*/ 808603 h 1256669"/>
                  <a:gd name="connsiteX24" fmla="*/ 1152491 w 1673190"/>
                  <a:gd name="connsiteY24" fmla="*/ 1253898 h 1256669"/>
                  <a:gd name="connsiteX25" fmla="*/ 1245359 w 1673190"/>
                  <a:gd name="connsiteY25" fmla="*/ 1226910 h 1256669"/>
                  <a:gd name="connsiteX26" fmla="*/ 1100898 w 1673190"/>
                  <a:gd name="connsiteY26" fmla="*/ 1108642 h 1256669"/>
                  <a:gd name="connsiteX27" fmla="*/ 1123916 w 1673190"/>
                  <a:gd name="connsiteY27" fmla="*/ 1180077 h 1256669"/>
                  <a:gd name="connsiteX28" fmla="*/ 1140584 w 1673190"/>
                  <a:gd name="connsiteY28" fmla="*/ 1058635 h 1256669"/>
                  <a:gd name="connsiteX29" fmla="*/ 1307272 w 1673190"/>
                  <a:gd name="connsiteY29" fmla="*/ 1111817 h 1256669"/>
                  <a:gd name="connsiteX30" fmla="*/ 1249328 w 1673190"/>
                  <a:gd name="connsiteY30" fmla="*/ 922903 h 1256669"/>
                  <a:gd name="connsiteX31" fmla="*/ 1439034 w 1673190"/>
                  <a:gd name="connsiteY31" fmla="*/ 953860 h 1256669"/>
                  <a:gd name="connsiteX32" fmla="*/ 1540634 w 1673190"/>
                  <a:gd name="connsiteY32" fmla="*/ 960211 h 1256669"/>
                  <a:gd name="connsiteX33" fmla="*/ 1430303 w 1673190"/>
                  <a:gd name="connsiteY33" fmla="*/ 766535 h 1256669"/>
                  <a:gd name="connsiteX34" fmla="*/ 1615246 w 1673190"/>
                  <a:gd name="connsiteY34" fmla="*/ 724467 h 1256669"/>
                  <a:gd name="connsiteX35" fmla="*/ 1673190 w 1673190"/>
                  <a:gd name="connsiteY35" fmla="*/ 702241 h 1256669"/>
                  <a:gd name="connsiteX0" fmla="*/ 1673190 w 1673190"/>
                  <a:gd name="connsiteY0" fmla="*/ 712405 h 1266833"/>
                  <a:gd name="connsiteX1" fmla="*/ 945322 w 1673190"/>
                  <a:gd name="connsiteY1" fmla="*/ 421893 h 1266833"/>
                  <a:gd name="connsiteX2" fmla="*/ 850072 w 1673190"/>
                  <a:gd name="connsiteY2" fmla="*/ 198056 h 1266833"/>
                  <a:gd name="connsiteX3" fmla="*/ 820703 w 1673190"/>
                  <a:gd name="connsiteY3" fmla="*/ 59149 h 1266833"/>
                  <a:gd name="connsiteX4" fmla="*/ 667509 w 1673190"/>
                  <a:gd name="connsiteY4" fmla="*/ 68674 h 1266833"/>
                  <a:gd name="connsiteX5" fmla="*/ 675446 w 1673190"/>
                  <a:gd name="connsiteY5" fmla="*/ 233774 h 1266833"/>
                  <a:gd name="connsiteX6" fmla="*/ 618296 w 1673190"/>
                  <a:gd name="connsiteY6" fmla="*/ 384587 h 1266833"/>
                  <a:gd name="connsiteX7" fmla="*/ 663539 w 1673190"/>
                  <a:gd name="connsiteY7" fmla="*/ 235361 h 1266833"/>
                  <a:gd name="connsiteX8" fmla="*/ 308734 w 1673190"/>
                  <a:gd name="connsiteY8" fmla="*/ 46449 h 1266833"/>
                  <a:gd name="connsiteX9" fmla="*/ 242059 w 1673190"/>
                  <a:gd name="connsiteY9" fmla="*/ 140905 h 1266833"/>
                  <a:gd name="connsiteX10" fmla="*/ 392871 w 1673190"/>
                  <a:gd name="connsiteY10" fmla="*/ 259174 h 1266833"/>
                  <a:gd name="connsiteX11" fmla="*/ 435734 w 1673190"/>
                  <a:gd name="connsiteY11" fmla="*/ 285368 h 1266833"/>
                  <a:gd name="connsiteX12" fmla="*/ 334134 w 1673190"/>
                  <a:gd name="connsiteY12" fmla="*/ 456024 h 1266833"/>
                  <a:gd name="connsiteX13" fmla="*/ 439702 w 1673190"/>
                  <a:gd name="connsiteY13" fmla="*/ 285368 h 1266833"/>
                  <a:gd name="connsiteX14" fmla="*/ 138078 w 1673190"/>
                  <a:gd name="connsiteY14" fmla="*/ 190911 h 1266833"/>
                  <a:gd name="connsiteX15" fmla="*/ 54734 w 1673190"/>
                  <a:gd name="connsiteY15" fmla="*/ 309974 h 1266833"/>
                  <a:gd name="connsiteX16" fmla="*/ 284922 w 1673190"/>
                  <a:gd name="connsiteY16" fmla="*/ 448880 h 1266833"/>
                  <a:gd name="connsiteX17" fmla="*/ 45209 w 1673190"/>
                  <a:gd name="connsiteY17" fmla="*/ 424274 h 1266833"/>
                  <a:gd name="connsiteX18" fmla="*/ 16634 w 1673190"/>
                  <a:gd name="connsiteY18" fmla="*/ 544924 h 1266833"/>
                  <a:gd name="connsiteX19" fmla="*/ 276984 w 1673190"/>
                  <a:gd name="connsiteY19" fmla="*/ 656049 h 1266833"/>
                  <a:gd name="connsiteX20" fmla="*/ 365090 w 1673190"/>
                  <a:gd name="connsiteY20" fmla="*/ 719549 h 1266833"/>
                  <a:gd name="connsiteX21" fmla="*/ 677828 w 1673190"/>
                  <a:gd name="connsiteY21" fmla="*/ 819562 h 1266833"/>
                  <a:gd name="connsiteX22" fmla="*/ 829434 w 1673190"/>
                  <a:gd name="connsiteY22" fmla="*/ 494124 h 1266833"/>
                  <a:gd name="connsiteX23" fmla="*/ 661953 w 1673190"/>
                  <a:gd name="connsiteY23" fmla="*/ 818767 h 1266833"/>
                  <a:gd name="connsiteX24" fmla="*/ 1152491 w 1673190"/>
                  <a:gd name="connsiteY24" fmla="*/ 1264062 h 1266833"/>
                  <a:gd name="connsiteX25" fmla="*/ 1245359 w 1673190"/>
                  <a:gd name="connsiteY25" fmla="*/ 1237074 h 1266833"/>
                  <a:gd name="connsiteX26" fmla="*/ 1100898 w 1673190"/>
                  <a:gd name="connsiteY26" fmla="*/ 1118806 h 1266833"/>
                  <a:gd name="connsiteX27" fmla="*/ 1123916 w 1673190"/>
                  <a:gd name="connsiteY27" fmla="*/ 1190241 h 1266833"/>
                  <a:gd name="connsiteX28" fmla="*/ 1140584 w 1673190"/>
                  <a:gd name="connsiteY28" fmla="*/ 1068799 h 1266833"/>
                  <a:gd name="connsiteX29" fmla="*/ 1307272 w 1673190"/>
                  <a:gd name="connsiteY29" fmla="*/ 1121981 h 1266833"/>
                  <a:gd name="connsiteX30" fmla="*/ 1249328 w 1673190"/>
                  <a:gd name="connsiteY30" fmla="*/ 933067 h 1266833"/>
                  <a:gd name="connsiteX31" fmla="*/ 1439034 w 1673190"/>
                  <a:gd name="connsiteY31" fmla="*/ 964024 h 1266833"/>
                  <a:gd name="connsiteX32" fmla="*/ 1540634 w 1673190"/>
                  <a:gd name="connsiteY32" fmla="*/ 970375 h 1266833"/>
                  <a:gd name="connsiteX33" fmla="*/ 1430303 w 1673190"/>
                  <a:gd name="connsiteY33" fmla="*/ 776699 h 1266833"/>
                  <a:gd name="connsiteX34" fmla="*/ 1615246 w 1673190"/>
                  <a:gd name="connsiteY34" fmla="*/ 734631 h 1266833"/>
                  <a:gd name="connsiteX35" fmla="*/ 1673190 w 1673190"/>
                  <a:gd name="connsiteY35" fmla="*/ 712405 h 1266833"/>
                  <a:gd name="connsiteX0" fmla="*/ 1673190 w 1673190"/>
                  <a:gd name="connsiteY0" fmla="*/ 683487 h 1237915"/>
                  <a:gd name="connsiteX1" fmla="*/ 945322 w 1673190"/>
                  <a:gd name="connsiteY1" fmla="*/ 392975 h 1237915"/>
                  <a:gd name="connsiteX2" fmla="*/ 840547 w 1673190"/>
                  <a:gd name="connsiteY2" fmla="*/ 185807 h 1237915"/>
                  <a:gd name="connsiteX3" fmla="*/ 820703 w 1673190"/>
                  <a:gd name="connsiteY3" fmla="*/ 30231 h 1237915"/>
                  <a:gd name="connsiteX4" fmla="*/ 667509 w 1673190"/>
                  <a:gd name="connsiteY4" fmla="*/ 39756 h 1237915"/>
                  <a:gd name="connsiteX5" fmla="*/ 675446 w 1673190"/>
                  <a:gd name="connsiteY5" fmla="*/ 204856 h 1237915"/>
                  <a:gd name="connsiteX6" fmla="*/ 618296 w 1673190"/>
                  <a:gd name="connsiteY6" fmla="*/ 355669 h 1237915"/>
                  <a:gd name="connsiteX7" fmla="*/ 663539 w 1673190"/>
                  <a:gd name="connsiteY7" fmla="*/ 206443 h 1237915"/>
                  <a:gd name="connsiteX8" fmla="*/ 308734 w 1673190"/>
                  <a:gd name="connsiteY8" fmla="*/ 17531 h 1237915"/>
                  <a:gd name="connsiteX9" fmla="*/ 242059 w 1673190"/>
                  <a:gd name="connsiteY9" fmla="*/ 111987 h 1237915"/>
                  <a:gd name="connsiteX10" fmla="*/ 392871 w 1673190"/>
                  <a:gd name="connsiteY10" fmla="*/ 230256 h 1237915"/>
                  <a:gd name="connsiteX11" fmla="*/ 435734 w 1673190"/>
                  <a:gd name="connsiteY11" fmla="*/ 256450 h 1237915"/>
                  <a:gd name="connsiteX12" fmla="*/ 334134 w 1673190"/>
                  <a:gd name="connsiteY12" fmla="*/ 427106 h 1237915"/>
                  <a:gd name="connsiteX13" fmla="*/ 439702 w 1673190"/>
                  <a:gd name="connsiteY13" fmla="*/ 256450 h 1237915"/>
                  <a:gd name="connsiteX14" fmla="*/ 138078 w 1673190"/>
                  <a:gd name="connsiteY14" fmla="*/ 161993 h 1237915"/>
                  <a:gd name="connsiteX15" fmla="*/ 54734 w 1673190"/>
                  <a:gd name="connsiteY15" fmla="*/ 281056 h 1237915"/>
                  <a:gd name="connsiteX16" fmla="*/ 284922 w 1673190"/>
                  <a:gd name="connsiteY16" fmla="*/ 419962 h 1237915"/>
                  <a:gd name="connsiteX17" fmla="*/ 45209 w 1673190"/>
                  <a:gd name="connsiteY17" fmla="*/ 395356 h 1237915"/>
                  <a:gd name="connsiteX18" fmla="*/ 16634 w 1673190"/>
                  <a:gd name="connsiteY18" fmla="*/ 516006 h 1237915"/>
                  <a:gd name="connsiteX19" fmla="*/ 276984 w 1673190"/>
                  <a:gd name="connsiteY19" fmla="*/ 627131 h 1237915"/>
                  <a:gd name="connsiteX20" fmla="*/ 365090 w 1673190"/>
                  <a:gd name="connsiteY20" fmla="*/ 690631 h 1237915"/>
                  <a:gd name="connsiteX21" fmla="*/ 677828 w 1673190"/>
                  <a:gd name="connsiteY21" fmla="*/ 790644 h 1237915"/>
                  <a:gd name="connsiteX22" fmla="*/ 829434 w 1673190"/>
                  <a:gd name="connsiteY22" fmla="*/ 465206 h 1237915"/>
                  <a:gd name="connsiteX23" fmla="*/ 661953 w 1673190"/>
                  <a:gd name="connsiteY23" fmla="*/ 789849 h 1237915"/>
                  <a:gd name="connsiteX24" fmla="*/ 1152491 w 1673190"/>
                  <a:gd name="connsiteY24" fmla="*/ 1235144 h 1237915"/>
                  <a:gd name="connsiteX25" fmla="*/ 1245359 w 1673190"/>
                  <a:gd name="connsiteY25" fmla="*/ 1208156 h 1237915"/>
                  <a:gd name="connsiteX26" fmla="*/ 1100898 w 1673190"/>
                  <a:gd name="connsiteY26" fmla="*/ 1089888 h 1237915"/>
                  <a:gd name="connsiteX27" fmla="*/ 1123916 w 1673190"/>
                  <a:gd name="connsiteY27" fmla="*/ 1161323 h 1237915"/>
                  <a:gd name="connsiteX28" fmla="*/ 1140584 w 1673190"/>
                  <a:gd name="connsiteY28" fmla="*/ 1039881 h 1237915"/>
                  <a:gd name="connsiteX29" fmla="*/ 1307272 w 1673190"/>
                  <a:gd name="connsiteY29" fmla="*/ 1093063 h 1237915"/>
                  <a:gd name="connsiteX30" fmla="*/ 1249328 w 1673190"/>
                  <a:gd name="connsiteY30" fmla="*/ 904149 h 1237915"/>
                  <a:gd name="connsiteX31" fmla="*/ 1439034 w 1673190"/>
                  <a:gd name="connsiteY31" fmla="*/ 935106 h 1237915"/>
                  <a:gd name="connsiteX32" fmla="*/ 1540634 w 1673190"/>
                  <a:gd name="connsiteY32" fmla="*/ 941457 h 1237915"/>
                  <a:gd name="connsiteX33" fmla="*/ 1430303 w 1673190"/>
                  <a:gd name="connsiteY33" fmla="*/ 747781 h 1237915"/>
                  <a:gd name="connsiteX34" fmla="*/ 1615246 w 1673190"/>
                  <a:gd name="connsiteY34" fmla="*/ 705713 h 1237915"/>
                  <a:gd name="connsiteX35" fmla="*/ 1673190 w 1673190"/>
                  <a:gd name="connsiteY35" fmla="*/ 683487 h 1237915"/>
                  <a:gd name="connsiteX0" fmla="*/ 1673190 w 1673190"/>
                  <a:gd name="connsiteY0" fmla="*/ 681238 h 1235666"/>
                  <a:gd name="connsiteX1" fmla="*/ 945322 w 1673190"/>
                  <a:gd name="connsiteY1" fmla="*/ 390726 h 1235666"/>
                  <a:gd name="connsiteX2" fmla="*/ 840547 w 1673190"/>
                  <a:gd name="connsiteY2" fmla="*/ 183558 h 1235666"/>
                  <a:gd name="connsiteX3" fmla="*/ 820703 w 1673190"/>
                  <a:gd name="connsiteY3" fmla="*/ 27982 h 1235666"/>
                  <a:gd name="connsiteX4" fmla="*/ 667509 w 1673190"/>
                  <a:gd name="connsiteY4" fmla="*/ 37507 h 1235666"/>
                  <a:gd name="connsiteX5" fmla="*/ 675446 w 1673190"/>
                  <a:gd name="connsiteY5" fmla="*/ 202607 h 1235666"/>
                  <a:gd name="connsiteX6" fmla="*/ 618296 w 1673190"/>
                  <a:gd name="connsiteY6" fmla="*/ 353420 h 1235666"/>
                  <a:gd name="connsiteX7" fmla="*/ 663539 w 1673190"/>
                  <a:gd name="connsiteY7" fmla="*/ 204194 h 1235666"/>
                  <a:gd name="connsiteX8" fmla="*/ 308734 w 1673190"/>
                  <a:gd name="connsiteY8" fmla="*/ 15282 h 1235666"/>
                  <a:gd name="connsiteX9" fmla="*/ 242059 w 1673190"/>
                  <a:gd name="connsiteY9" fmla="*/ 109738 h 1235666"/>
                  <a:gd name="connsiteX10" fmla="*/ 392871 w 1673190"/>
                  <a:gd name="connsiteY10" fmla="*/ 228007 h 1235666"/>
                  <a:gd name="connsiteX11" fmla="*/ 435734 w 1673190"/>
                  <a:gd name="connsiteY11" fmla="*/ 254201 h 1235666"/>
                  <a:gd name="connsiteX12" fmla="*/ 334134 w 1673190"/>
                  <a:gd name="connsiteY12" fmla="*/ 424857 h 1235666"/>
                  <a:gd name="connsiteX13" fmla="*/ 439702 w 1673190"/>
                  <a:gd name="connsiteY13" fmla="*/ 254201 h 1235666"/>
                  <a:gd name="connsiteX14" fmla="*/ 138078 w 1673190"/>
                  <a:gd name="connsiteY14" fmla="*/ 159744 h 1235666"/>
                  <a:gd name="connsiteX15" fmla="*/ 54734 w 1673190"/>
                  <a:gd name="connsiteY15" fmla="*/ 278807 h 1235666"/>
                  <a:gd name="connsiteX16" fmla="*/ 284922 w 1673190"/>
                  <a:gd name="connsiteY16" fmla="*/ 417713 h 1235666"/>
                  <a:gd name="connsiteX17" fmla="*/ 45209 w 1673190"/>
                  <a:gd name="connsiteY17" fmla="*/ 393107 h 1235666"/>
                  <a:gd name="connsiteX18" fmla="*/ 16634 w 1673190"/>
                  <a:gd name="connsiteY18" fmla="*/ 513757 h 1235666"/>
                  <a:gd name="connsiteX19" fmla="*/ 276984 w 1673190"/>
                  <a:gd name="connsiteY19" fmla="*/ 624882 h 1235666"/>
                  <a:gd name="connsiteX20" fmla="*/ 365090 w 1673190"/>
                  <a:gd name="connsiteY20" fmla="*/ 688382 h 1235666"/>
                  <a:gd name="connsiteX21" fmla="*/ 677828 w 1673190"/>
                  <a:gd name="connsiteY21" fmla="*/ 788395 h 1235666"/>
                  <a:gd name="connsiteX22" fmla="*/ 829434 w 1673190"/>
                  <a:gd name="connsiteY22" fmla="*/ 462957 h 1235666"/>
                  <a:gd name="connsiteX23" fmla="*/ 661953 w 1673190"/>
                  <a:gd name="connsiteY23" fmla="*/ 787600 h 1235666"/>
                  <a:gd name="connsiteX24" fmla="*/ 1152491 w 1673190"/>
                  <a:gd name="connsiteY24" fmla="*/ 1232895 h 1235666"/>
                  <a:gd name="connsiteX25" fmla="*/ 1245359 w 1673190"/>
                  <a:gd name="connsiteY25" fmla="*/ 1205907 h 1235666"/>
                  <a:gd name="connsiteX26" fmla="*/ 1100898 w 1673190"/>
                  <a:gd name="connsiteY26" fmla="*/ 1087639 h 1235666"/>
                  <a:gd name="connsiteX27" fmla="*/ 1123916 w 1673190"/>
                  <a:gd name="connsiteY27" fmla="*/ 1159074 h 1235666"/>
                  <a:gd name="connsiteX28" fmla="*/ 1140584 w 1673190"/>
                  <a:gd name="connsiteY28" fmla="*/ 1037632 h 1235666"/>
                  <a:gd name="connsiteX29" fmla="*/ 1307272 w 1673190"/>
                  <a:gd name="connsiteY29" fmla="*/ 1090814 h 1235666"/>
                  <a:gd name="connsiteX30" fmla="*/ 1249328 w 1673190"/>
                  <a:gd name="connsiteY30" fmla="*/ 901900 h 1235666"/>
                  <a:gd name="connsiteX31" fmla="*/ 1439034 w 1673190"/>
                  <a:gd name="connsiteY31" fmla="*/ 932857 h 1235666"/>
                  <a:gd name="connsiteX32" fmla="*/ 1540634 w 1673190"/>
                  <a:gd name="connsiteY32" fmla="*/ 939208 h 1235666"/>
                  <a:gd name="connsiteX33" fmla="*/ 1430303 w 1673190"/>
                  <a:gd name="connsiteY33" fmla="*/ 745532 h 1235666"/>
                  <a:gd name="connsiteX34" fmla="*/ 1615246 w 1673190"/>
                  <a:gd name="connsiteY34" fmla="*/ 703464 h 1235666"/>
                  <a:gd name="connsiteX35" fmla="*/ 1673190 w 1673190"/>
                  <a:gd name="connsiteY35" fmla="*/ 681238 h 1235666"/>
                  <a:gd name="connsiteX0" fmla="*/ 1673190 w 1673190"/>
                  <a:gd name="connsiteY0" fmla="*/ 687394 h 1241822"/>
                  <a:gd name="connsiteX1" fmla="*/ 945322 w 1673190"/>
                  <a:gd name="connsiteY1" fmla="*/ 396882 h 1241822"/>
                  <a:gd name="connsiteX2" fmla="*/ 840547 w 1673190"/>
                  <a:gd name="connsiteY2" fmla="*/ 189714 h 1241822"/>
                  <a:gd name="connsiteX3" fmla="*/ 827847 w 1673190"/>
                  <a:gd name="connsiteY3" fmla="*/ 19851 h 1241822"/>
                  <a:gd name="connsiteX4" fmla="*/ 667509 w 1673190"/>
                  <a:gd name="connsiteY4" fmla="*/ 43663 h 1241822"/>
                  <a:gd name="connsiteX5" fmla="*/ 675446 w 1673190"/>
                  <a:gd name="connsiteY5" fmla="*/ 208763 h 1241822"/>
                  <a:gd name="connsiteX6" fmla="*/ 618296 w 1673190"/>
                  <a:gd name="connsiteY6" fmla="*/ 359576 h 1241822"/>
                  <a:gd name="connsiteX7" fmla="*/ 663539 w 1673190"/>
                  <a:gd name="connsiteY7" fmla="*/ 210350 h 1241822"/>
                  <a:gd name="connsiteX8" fmla="*/ 308734 w 1673190"/>
                  <a:gd name="connsiteY8" fmla="*/ 21438 h 1241822"/>
                  <a:gd name="connsiteX9" fmla="*/ 242059 w 1673190"/>
                  <a:gd name="connsiteY9" fmla="*/ 115894 h 1241822"/>
                  <a:gd name="connsiteX10" fmla="*/ 392871 w 1673190"/>
                  <a:gd name="connsiteY10" fmla="*/ 234163 h 1241822"/>
                  <a:gd name="connsiteX11" fmla="*/ 435734 w 1673190"/>
                  <a:gd name="connsiteY11" fmla="*/ 260357 h 1241822"/>
                  <a:gd name="connsiteX12" fmla="*/ 334134 w 1673190"/>
                  <a:gd name="connsiteY12" fmla="*/ 431013 h 1241822"/>
                  <a:gd name="connsiteX13" fmla="*/ 439702 w 1673190"/>
                  <a:gd name="connsiteY13" fmla="*/ 260357 h 1241822"/>
                  <a:gd name="connsiteX14" fmla="*/ 138078 w 1673190"/>
                  <a:gd name="connsiteY14" fmla="*/ 165900 h 1241822"/>
                  <a:gd name="connsiteX15" fmla="*/ 54734 w 1673190"/>
                  <a:gd name="connsiteY15" fmla="*/ 284963 h 1241822"/>
                  <a:gd name="connsiteX16" fmla="*/ 284922 w 1673190"/>
                  <a:gd name="connsiteY16" fmla="*/ 423869 h 1241822"/>
                  <a:gd name="connsiteX17" fmla="*/ 45209 w 1673190"/>
                  <a:gd name="connsiteY17" fmla="*/ 399263 h 1241822"/>
                  <a:gd name="connsiteX18" fmla="*/ 16634 w 1673190"/>
                  <a:gd name="connsiteY18" fmla="*/ 519913 h 1241822"/>
                  <a:gd name="connsiteX19" fmla="*/ 276984 w 1673190"/>
                  <a:gd name="connsiteY19" fmla="*/ 631038 h 1241822"/>
                  <a:gd name="connsiteX20" fmla="*/ 365090 w 1673190"/>
                  <a:gd name="connsiteY20" fmla="*/ 694538 h 1241822"/>
                  <a:gd name="connsiteX21" fmla="*/ 677828 w 1673190"/>
                  <a:gd name="connsiteY21" fmla="*/ 794551 h 1241822"/>
                  <a:gd name="connsiteX22" fmla="*/ 829434 w 1673190"/>
                  <a:gd name="connsiteY22" fmla="*/ 469113 h 1241822"/>
                  <a:gd name="connsiteX23" fmla="*/ 661953 w 1673190"/>
                  <a:gd name="connsiteY23" fmla="*/ 793756 h 1241822"/>
                  <a:gd name="connsiteX24" fmla="*/ 1152491 w 1673190"/>
                  <a:gd name="connsiteY24" fmla="*/ 1239051 h 1241822"/>
                  <a:gd name="connsiteX25" fmla="*/ 1245359 w 1673190"/>
                  <a:gd name="connsiteY25" fmla="*/ 1212063 h 1241822"/>
                  <a:gd name="connsiteX26" fmla="*/ 1100898 w 1673190"/>
                  <a:gd name="connsiteY26" fmla="*/ 1093795 h 1241822"/>
                  <a:gd name="connsiteX27" fmla="*/ 1123916 w 1673190"/>
                  <a:gd name="connsiteY27" fmla="*/ 1165230 h 1241822"/>
                  <a:gd name="connsiteX28" fmla="*/ 1140584 w 1673190"/>
                  <a:gd name="connsiteY28" fmla="*/ 1043788 h 1241822"/>
                  <a:gd name="connsiteX29" fmla="*/ 1307272 w 1673190"/>
                  <a:gd name="connsiteY29" fmla="*/ 1096970 h 1241822"/>
                  <a:gd name="connsiteX30" fmla="*/ 1249328 w 1673190"/>
                  <a:gd name="connsiteY30" fmla="*/ 908056 h 1241822"/>
                  <a:gd name="connsiteX31" fmla="*/ 1439034 w 1673190"/>
                  <a:gd name="connsiteY31" fmla="*/ 939013 h 1241822"/>
                  <a:gd name="connsiteX32" fmla="*/ 1540634 w 1673190"/>
                  <a:gd name="connsiteY32" fmla="*/ 945364 h 1241822"/>
                  <a:gd name="connsiteX33" fmla="*/ 1430303 w 1673190"/>
                  <a:gd name="connsiteY33" fmla="*/ 751688 h 1241822"/>
                  <a:gd name="connsiteX34" fmla="*/ 1615246 w 1673190"/>
                  <a:gd name="connsiteY34" fmla="*/ 709620 h 1241822"/>
                  <a:gd name="connsiteX35" fmla="*/ 1673190 w 1673190"/>
                  <a:gd name="connsiteY35" fmla="*/ 687394 h 1241822"/>
                  <a:gd name="connsiteX0" fmla="*/ 1673190 w 1673190"/>
                  <a:gd name="connsiteY0" fmla="*/ 685665 h 1240093"/>
                  <a:gd name="connsiteX1" fmla="*/ 945322 w 1673190"/>
                  <a:gd name="connsiteY1" fmla="*/ 395153 h 1240093"/>
                  <a:gd name="connsiteX2" fmla="*/ 840547 w 1673190"/>
                  <a:gd name="connsiteY2" fmla="*/ 187985 h 1240093"/>
                  <a:gd name="connsiteX3" fmla="*/ 827847 w 1673190"/>
                  <a:gd name="connsiteY3" fmla="*/ 18122 h 1240093"/>
                  <a:gd name="connsiteX4" fmla="*/ 667509 w 1673190"/>
                  <a:gd name="connsiteY4" fmla="*/ 41934 h 1240093"/>
                  <a:gd name="connsiteX5" fmla="*/ 675446 w 1673190"/>
                  <a:gd name="connsiteY5" fmla="*/ 207034 h 1240093"/>
                  <a:gd name="connsiteX6" fmla="*/ 618296 w 1673190"/>
                  <a:gd name="connsiteY6" fmla="*/ 357847 h 1240093"/>
                  <a:gd name="connsiteX7" fmla="*/ 663539 w 1673190"/>
                  <a:gd name="connsiteY7" fmla="*/ 208621 h 1240093"/>
                  <a:gd name="connsiteX8" fmla="*/ 308734 w 1673190"/>
                  <a:gd name="connsiteY8" fmla="*/ 19709 h 1240093"/>
                  <a:gd name="connsiteX9" fmla="*/ 242059 w 1673190"/>
                  <a:gd name="connsiteY9" fmla="*/ 114165 h 1240093"/>
                  <a:gd name="connsiteX10" fmla="*/ 392871 w 1673190"/>
                  <a:gd name="connsiteY10" fmla="*/ 232434 h 1240093"/>
                  <a:gd name="connsiteX11" fmla="*/ 435734 w 1673190"/>
                  <a:gd name="connsiteY11" fmla="*/ 258628 h 1240093"/>
                  <a:gd name="connsiteX12" fmla="*/ 334134 w 1673190"/>
                  <a:gd name="connsiteY12" fmla="*/ 429284 h 1240093"/>
                  <a:gd name="connsiteX13" fmla="*/ 439702 w 1673190"/>
                  <a:gd name="connsiteY13" fmla="*/ 258628 h 1240093"/>
                  <a:gd name="connsiteX14" fmla="*/ 138078 w 1673190"/>
                  <a:gd name="connsiteY14" fmla="*/ 164171 h 1240093"/>
                  <a:gd name="connsiteX15" fmla="*/ 54734 w 1673190"/>
                  <a:gd name="connsiteY15" fmla="*/ 283234 h 1240093"/>
                  <a:gd name="connsiteX16" fmla="*/ 284922 w 1673190"/>
                  <a:gd name="connsiteY16" fmla="*/ 422140 h 1240093"/>
                  <a:gd name="connsiteX17" fmla="*/ 45209 w 1673190"/>
                  <a:gd name="connsiteY17" fmla="*/ 397534 h 1240093"/>
                  <a:gd name="connsiteX18" fmla="*/ 16634 w 1673190"/>
                  <a:gd name="connsiteY18" fmla="*/ 518184 h 1240093"/>
                  <a:gd name="connsiteX19" fmla="*/ 276984 w 1673190"/>
                  <a:gd name="connsiteY19" fmla="*/ 629309 h 1240093"/>
                  <a:gd name="connsiteX20" fmla="*/ 365090 w 1673190"/>
                  <a:gd name="connsiteY20" fmla="*/ 692809 h 1240093"/>
                  <a:gd name="connsiteX21" fmla="*/ 677828 w 1673190"/>
                  <a:gd name="connsiteY21" fmla="*/ 792822 h 1240093"/>
                  <a:gd name="connsiteX22" fmla="*/ 829434 w 1673190"/>
                  <a:gd name="connsiteY22" fmla="*/ 467384 h 1240093"/>
                  <a:gd name="connsiteX23" fmla="*/ 661953 w 1673190"/>
                  <a:gd name="connsiteY23" fmla="*/ 792027 h 1240093"/>
                  <a:gd name="connsiteX24" fmla="*/ 1152491 w 1673190"/>
                  <a:gd name="connsiteY24" fmla="*/ 1237322 h 1240093"/>
                  <a:gd name="connsiteX25" fmla="*/ 1245359 w 1673190"/>
                  <a:gd name="connsiteY25" fmla="*/ 1210334 h 1240093"/>
                  <a:gd name="connsiteX26" fmla="*/ 1100898 w 1673190"/>
                  <a:gd name="connsiteY26" fmla="*/ 1092066 h 1240093"/>
                  <a:gd name="connsiteX27" fmla="*/ 1123916 w 1673190"/>
                  <a:gd name="connsiteY27" fmla="*/ 1163501 h 1240093"/>
                  <a:gd name="connsiteX28" fmla="*/ 1140584 w 1673190"/>
                  <a:gd name="connsiteY28" fmla="*/ 1042059 h 1240093"/>
                  <a:gd name="connsiteX29" fmla="*/ 1307272 w 1673190"/>
                  <a:gd name="connsiteY29" fmla="*/ 1095241 h 1240093"/>
                  <a:gd name="connsiteX30" fmla="*/ 1249328 w 1673190"/>
                  <a:gd name="connsiteY30" fmla="*/ 906327 h 1240093"/>
                  <a:gd name="connsiteX31" fmla="*/ 1439034 w 1673190"/>
                  <a:gd name="connsiteY31" fmla="*/ 937284 h 1240093"/>
                  <a:gd name="connsiteX32" fmla="*/ 1540634 w 1673190"/>
                  <a:gd name="connsiteY32" fmla="*/ 943635 h 1240093"/>
                  <a:gd name="connsiteX33" fmla="*/ 1430303 w 1673190"/>
                  <a:gd name="connsiteY33" fmla="*/ 749959 h 1240093"/>
                  <a:gd name="connsiteX34" fmla="*/ 1615246 w 1673190"/>
                  <a:gd name="connsiteY34" fmla="*/ 707891 h 1240093"/>
                  <a:gd name="connsiteX35" fmla="*/ 1673190 w 1673190"/>
                  <a:gd name="connsiteY35" fmla="*/ 685665 h 1240093"/>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8489 w 1678489"/>
                  <a:gd name="connsiteY0" fmla="*/ 691936 h 1246364"/>
                  <a:gd name="connsiteX1" fmla="*/ 950621 w 1678489"/>
                  <a:gd name="connsiteY1" fmla="*/ 401424 h 1246364"/>
                  <a:gd name="connsiteX2" fmla="*/ 845846 w 1678489"/>
                  <a:gd name="connsiteY2" fmla="*/ 194256 h 1246364"/>
                  <a:gd name="connsiteX3" fmla="*/ 833146 w 1678489"/>
                  <a:gd name="connsiteY3" fmla="*/ 24393 h 1246364"/>
                  <a:gd name="connsiteX4" fmla="*/ 672808 w 1678489"/>
                  <a:gd name="connsiteY4" fmla="*/ 48205 h 1246364"/>
                  <a:gd name="connsiteX5" fmla="*/ 680745 w 1678489"/>
                  <a:gd name="connsiteY5" fmla="*/ 213305 h 1246364"/>
                  <a:gd name="connsiteX6" fmla="*/ 623595 w 1678489"/>
                  <a:gd name="connsiteY6" fmla="*/ 364118 h 1246364"/>
                  <a:gd name="connsiteX7" fmla="*/ 668838 w 1678489"/>
                  <a:gd name="connsiteY7" fmla="*/ 214892 h 1246364"/>
                  <a:gd name="connsiteX8" fmla="*/ 314033 w 1678489"/>
                  <a:gd name="connsiteY8" fmla="*/ 25980 h 1246364"/>
                  <a:gd name="connsiteX9" fmla="*/ 247358 w 1678489"/>
                  <a:gd name="connsiteY9" fmla="*/ 120436 h 1246364"/>
                  <a:gd name="connsiteX10" fmla="*/ 398170 w 1678489"/>
                  <a:gd name="connsiteY10" fmla="*/ 238705 h 1246364"/>
                  <a:gd name="connsiteX11" fmla="*/ 441033 w 1678489"/>
                  <a:gd name="connsiteY11" fmla="*/ 264899 h 1246364"/>
                  <a:gd name="connsiteX12" fmla="*/ 339433 w 1678489"/>
                  <a:gd name="connsiteY12" fmla="*/ 435555 h 1246364"/>
                  <a:gd name="connsiteX13" fmla="*/ 445001 w 1678489"/>
                  <a:gd name="connsiteY13" fmla="*/ 264899 h 1246364"/>
                  <a:gd name="connsiteX14" fmla="*/ 143377 w 1678489"/>
                  <a:gd name="connsiteY14" fmla="*/ 170442 h 1246364"/>
                  <a:gd name="connsiteX15" fmla="*/ 60033 w 1678489"/>
                  <a:gd name="connsiteY15" fmla="*/ 289505 h 1246364"/>
                  <a:gd name="connsiteX16" fmla="*/ 290221 w 1678489"/>
                  <a:gd name="connsiteY16" fmla="*/ 428411 h 1246364"/>
                  <a:gd name="connsiteX17" fmla="*/ 50508 w 1678489"/>
                  <a:gd name="connsiteY17" fmla="*/ 403805 h 1246364"/>
                  <a:gd name="connsiteX18" fmla="*/ 21933 w 1678489"/>
                  <a:gd name="connsiteY18" fmla="*/ 524455 h 1246364"/>
                  <a:gd name="connsiteX19" fmla="*/ 282283 w 1678489"/>
                  <a:gd name="connsiteY19" fmla="*/ 635580 h 1246364"/>
                  <a:gd name="connsiteX20" fmla="*/ 370389 w 1678489"/>
                  <a:gd name="connsiteY20" fmla="*/ 699080 h 1246364"/>
                  <a:gd name="connsiteX21" fmla="*/ 683127 w 1678489"/>
                  <a:gd name="connsiteY21" fmla="*/ 799093 h 1246364"/>
                  <a:gd name="connsiteX22" fmla="*/ 834733 w 1678489"/>
                  <a:gd name="connsiteY22" fmla="*/ 473655 h 1246364"/>
                  <a:gd name="connsiteX23" fmla="*/ 667252 w 1678489"/>
                  <a:gd name="connsiteY23" fmla="*/ 798298 h 1246364"/>
                  <a:gd name="connsiteX24" fmla="*/ 1157790 w 1678489"/>
                  <a:gd name="connsiteY24" fmla="*/ 1243593 h 1246364"/>
                  <a:gd name="connsiteX25" fmla="*/ 1250658 w 1678489"/>
                  <a:gd name="connsiteY25" fmla="*/ 1216605 h 1246364"/>
                  <a:gd name="connsiteX26" fmla="*/ 1106197 w 1678489"/>
                  <a:gd name="connsiteY26" fmla="*/ 1098337 h 1246364"/>
                  <a:gd name="connsiteX27" fmla="*/ 1129215 w 1678489"/>
                  <a:gd name="connsiteY27" fmla="*/ 1169772 h 1246364"/>
                  <a:gd name="connsiteX28" fmla="*/ 1145883 w 1678489"/>
                  <a:gd name="connsiteY28" fmla="*/ 1048330 h 1246364"/>
                  <a:gd name="connsiteX29" fmla="*/ 1312571 w 1678489"/>
                  <a:gd name="connsiteY29" fmla="*/ 1101512 h 1246364"/>
                  <a:gd name="connsiteX30" fmla="*/ 1254627 w 1678489"/>
                  <a:gd name="connsiteY30" fmla="*/ 912598 h 1246364"/>
                  <a:gd name="connsiteX31" fmla="*/ 1444333 w 1678489"/>
                  <a:gd name="connsiteY31" fmla="*/ 943555 h 1246364"/>
                  <a:gd name="connsiteX32" fmla="*/ 1545933 w 1678489"/>
                  <a:gd name="connsiteY32" fmla="*/ 949906 h 1246364"/>
                  <a:gd name="connsiteX33" fmla="*/ 1435602 w 1678489"/>
                  <a:gd name="connsiteY33" fmla="*/ 756230 h 1246364"/>
                  <a:gd name="connsiteX34" fmla="*/ 1620545 w 1678489"/>
                  <a:gd name="connsiteY34" fmla="*/ 714162 h 1246364"/>
                  <a:gd name="connsiteX35" fmla="*/ 1678489 w 1678489"/>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403805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80880 w 1680880"/>
                  <a:gd name="connsiteY0" fmla="*/ 691936 h 1246364"/>
                  <a:gd name="connsiteX1" fmla="*/ 953012 w 1680880"/>
                  <a:gd name="connsiteY1" fmla="*/ 401424 h 1246364"/>
                  <a:gd name="connsiteX2" fmla="*/ 848237 w 1680880"/>
                  <a:gd name="connsiteY2" fmla="*/ 194256 h 1246364"/>
                  <a:gd name="connsiteX3" fmla="*/ 835537 w 1680880"/>
                  <a:gd name="connsiteY3" fmla="*/ 24393 h 1246364"/>
                  <a:gd name="connsiteX4" fmla="*/ 675199 w 1680880"/>
                  <a:gd name="connsiteY4" fmla="*/ 48205 h 1246364"/>
                  <a:gd name="connsiteX5" fmla="*/ 683136 w 1680880"/>
                  <a:gd name="connsiteY5" fmla="*/ 213305 h 1246364"/>
                  <a:gd name="connsiteX6" fmla="*/ 625986 w 1680880"/>
                  <a:gd name="connsiteY6" fmla="*/ 364118 h 1246364"/>
                  <a:gd name="connsiteX7" fmla="*/ 671229 w 1680880"/>
                  <a:gd name="connsiteY7" fmla="*/ 214892 h 1246364"/>
                  <a:gd name="connsiteX8" fmla="*/ 316424 w 1680880"/>
                  <a:gd name="connsiteY8" fmla="*/ 25980 h 1246364"/>
                  <a:gd name="connsiteX9" fmla="*/ 249749 w 1680880"/>
                  <a:gd name="connsiteY9" fmla="*/ 120436 h 1246364"/>
                  <a:gd name="connsiteX10" fmla="*/ 400561 w 1680880"/>
                  <a:gd name="connsiteY10" fmla="*/ 238705 h 1246364"/>
                  <a:gd name="connsiteX11" fmla="*/ 443424 w 1680880"/>
                  <a:gd name="connsiteY11" fmla="*/ 264899 h 1246364"/>
                  <a:gd name="connsiteX12" fmla="*/ 341824 w 1680880"/>
                  <a:gd name="connsiteY12" fmla="*/ 435555 h 1246364"/>
                  <a:gd name="connsiteX13" fmla="*/ 447392 w 1680880"/>
                  <a:gd name="connsiteY13" fmla="*/ 264899 h 1246364"/>
                  <a:gd name="connsiteX14" fmla="*/ 145768 w 1680880"/>
                  <a:gd name="connsiteY14" fmla="*/ 170442 h 1246364"/>
                  <a:gd name="connsiteX15" fmla="*/ 62424 w 1680880"/>
                  <a:gd name="connsiteY15" fmla="*/ 289505 h 1246364"/>
                  <a:gd name="connsiteX16" fmla="*/ 292612 w 1680880"/>
                  <a:gd name="connsiteY16" fmla="*/ 428411 h 1246364"/>
                  <a:gd name="connsiteX17" fmla="*/ 52899 w 1680880"/>
                  <a:gd name="connsiteY17" fmla="*/ 399042 h 1246364"/>
                  <a:gd name="connsiteX18" fmla="*/ 38612 w 1680880"/>
                  <a:gd name="connsiteY18" fmla="*/ 524455 h 1246364"/>
                  <a:gd name="connsiteX19" fmla="*/ 284674 w 1680880"/>
                  <a:gd name="connsiteY19" fmla="*/ 635580 h 1246364"/>
                  <a:gd name="connsiteX20" fmla="*/ 372780 w 1680880"/>
                  <a:gd name="connsiteY20" fmla="*/ 699080 h 1246364"/>
                  <a:gd name="connsiteX21" fmla="*/ 685518 w 1680880"/>
                  <a:gd name="connsiteY21" fmla="*/ 799093 h 1246364"/>
                  <a:gd name="connsiteX22" fmla="*/ 837124 w 1680880"/>
                  <a:gd name="connsiteY22" fmla="*/ 473655 h 1246364"/>
                  <a:gd name="connsiteX23" fmla="*/ 669643 w 1680880"/>
                  <a:gd name="connsiteY23" fmla="*/ 798298 h 1246364"/>
                  <a:gd name="connsiteX24" fmla="*/ 1160181 w 1680880"/>
                  <a:gd name="connsiteY24" fmla="*/ 1243593 h 1246364"/>
                  <a:gd name="connsiteX25" fmla="*/ 1253049 w 1680880"/>
                  <a:gd name="connsiteY25" fmla="*/ 1216605 h 1246364"/>
                  <a:gd name="connsiteX26" fmla="*/ 1108588 w 1680880"/>
                  <a:gd name="connsiteY26" fmla="*/ 1098337 h 1246364"/>
                  <a:gd name="connsiteX27" fmla="*/ 1131606 w 1680880"/>
                  <a:gd name="connsiteY27" fmla="*/ 1169772 h 1246364"/>
                  <a:gd name="connsiteX28" fmla="*/ 1148274 w 1680880"/>
                  <a:gd name="connsiteY28" fmla="*/ 1048330 h 1246364"/>
                  <a:gd name="connsiteX29" fmla="*/ 1314962 w 1680880"/>
                  <a:gd name="connsiteY29" fmla="*/ 1101512 h 1246364"/>
                  <a:gd name="connsiteX30" fmla="*/ 1257018 w 1680880"/>
                  <a:gd name="connsiteY30" fmla="*/ 912598 h 1246364"/>
                  <a:gd name="connsiteX31" fmla="*/ 1446724 w 1680880"/>
                  <a:gd name="connsiteY31" fmla="*/ 943555 h 1246364"/>
                  <a:gd name="connsiteX32" fmla="*/ 1548324 w 1680880"/>
                  <a:gd name="connsiteY32" fmla="*/ 949906 h 1246364"/>
                  <a:gd name="connsiteX33" fmla="*/ 1437993 w 1680880"/>
                  <a:gd name="connsiteY33" fmla="*/ 756230 h 1246364"/>
                  <a:gd name="connsiteX34" fmla="*/ 1622936 w 1680880"/>
                  <a:gd name="connsiteY34" fmla="*/ 714162 h 1246364"/>
                  <a:gd name="connsiteX35" fmla="*/ 1680880 w 1680880"/>
                  <a:gd name="connsiteY35" fmla="*/ 691936 h 1246364"/>
                  <a:gd name="connsiteX0" fmla="*/ 1688648 w 1688648"/>
                  <a:gd name="connsiteY0" fmla="*/ 691936 h 1246364"/>
                  <a:gd name="connsiteX1" fmla="*/ 960780 w 1688648"/>
                  <a:gd name="connsiteY1" fmla="*/ 401424 h 1246364"/>
                  <a:gd name="connsiteX2" fmla="*/ 856005 w 1688648"/>
                  <a:gd name="connsiteY2" fmla="*/ 194256 h 1246364"/>
                  <a:gd name="connsiteX3" fmla="*/ 843305 w 1688648"/>
                  <a:gd name="connsiteY3" fmla="*/ 24393 h 1246364"/>
                  <a:gd name="connsiteX4" fmla="*/ 682967 w 1688648"/>
                  <a:gd name="connsiteY4" fmla="*/ 48205 h 1246364"/>
                  <a:gd name="connsiteX5" fmla="*/ 690904 w 1688648"/>
                  <a:gd name="connsiteY5" fmla="*/ 213305 h 1246364"/>
                  <a:gd name="connsiteX6" fmla="*/ 633754 w 1688648"/>
                  <a:gd name="connsiteY6" fmla="*/ 364118 h 1246364"/>
                  <a:gd name="connsiteX7" fmla="*/ 678997 w 1688648"/>
                  <a:gd name="connsiteY7" fmla="*/ 214892 h 1246364"/>
                  <a:gd name="connsiteX8" fmla="*/ 324192 w 1688648"/>
                  <a:gd name="connsiteY8" fmla="*/ 25980 h 1246364"/>
                  <a:gd name="connsiteX9" fmla="*/ 257517 w 1688648"/>
                  <a:gd name="connsiteY9" fmla="*/ 120436 h 1246364"/>
                  <a:gd name="connsiteX10" fmla="*/ 408329 w 1688648"/>
                  <a:gd name="connsiteY10" fmla="*/ 238705 h 1246364"/>
                  <a:gd name="connsiteX11" fmla="*/ 451192 w 1688648"/>
                  <a:gd name="connsiteY11" fmla="*/ 264899 h 1246364"/>
                  <a:gd name="connsiteX12" fmla="*/ 349592 w 1688648"/>
                  <a:gd name="connsiteY12" fmla="*/ 435555 h 1246364"/>
                  <a:gd name="connsiteX13" fmla="*/ 455160 w 1688648"/>
                  <a:gd name="connsiteY13" fmla="*/ 264899 h 1246364"/>
                  <a:gd name="connsiteX14" fmla="*/ 153536 w 1688648"/>
                  <a:gd name="connsiteY14" fmla="*/ 170442 h 1246364"/>
                  <a:gd name="connsiteX15" fmla="*/ 70192 w 1688648"/>
                  <a:gd name="connsiteY15" fmla="*/ 289505 h 1246364"/>
                  <a:gd name="connsiteX16" fmla="*/ 300380 w 1688648"/>
                  <a:gd name="connsiteY16" fmla="*/ 428411 h 1246364"/>
                  <a:gd name="connsiteX17" fmla="*/ 60667 w 1688648"/>
                  <a:gd name="connsiteY17" fmla="*/ 399042 h 1246364"/>
                  <a:gd name="connsiteX18" fmla="*/ 46380 w 1688648"/>
                  <a:gd name="connsiteY18" fmla="*/ 524455 h 1246364"/>
                  <a:gd name="connsiteX19" fmla="*/ 292442 w 1688648"/>
                  <a:gd name="connsiteY19" fmla="*/ 635580 h 1246364"/>
                  <a:gd name="connsiteX20" fmla="*/ 380548 w 1688648"/>
                  <a:gd name="connsiteY20" fmla="*/ 699080 h 1246364"/>
                  <a:gd name="connsiteX21" fmla="*/ 693286 w 1688648"/>
                  <a:gd name="connsiteY21" fmla="*/ 799093 h 1246364"/>
                  <a:gd name="connsiteX22" fmla="*/ 844892 w 1688648"/>
                  <a:gd name="connsiteY22" fmla="*/ 473655 h 1246364"/>
                  <a:gd name="connsiteX23" fmla="*/ 677411 w 1688648"/>
                  <a:gd name="connsiteY23" fmla="*/ 798298 h 1246364"/>
                  <a:gd name="connsiteX24" fmla="*/ 1167949 w 1688648"/>
                  <a:gd name="connsiteY24" fmla="*/ 1243593 h 1246364"/>
                  <a:gd name="connsiteX25" fmla="*/ 1260817 w 1688648"/>
                  <a:gd name="connsiteY25" fmla="*/ 1216605 h 1246364"/>
                  <a:gd name="connsiteX26" fmla="*/ 1116356 w 1688648"/>
                  <a:gd name="connsiteY26" fmla="*/ 1098337 h 1246364"/>
                  <a:gd name="connsiteX27" fmla="*/ 1139374 w 1688648"/>
                  <a:gd name="connsiteY27" fmla="*/ 1169772 h 1246364"/>
                  <a:gd name="connsiteX28" fmla="*/ 1156042 w 1688648"/>
                  <a:gd name="connsiteY28" fmla="*/ 1048330 h 1246364"/>
                  <a:gd name="connsiteX29" fmla="*/ 1322730 w 1688648"/>
                  <a:gd name="connsiteY29" fmla="*/ 1101512 h 1246364"/>
                  <a:gd name="connsiteX30" fmla="*/ 1264786 w 1688648"/>
                  <a:gd name="connsiteY30" fmla="*/ 912598 h 1246364"/>
                  <a:gd name="connsiteX31" fmla="*/ 1454492 w 1688648"/>
                  <a:gd name="connsiteY31" fmla="*/ 943555 h 1246364"/>
                  <a:gd name="connsiteX32" fmla="*/ 1556092 w 1688648"/>
                  <a:gd name="connsiteY32" fmla="*/ 949906 h 1246364"/>
                  <a:gd name="connsiteX33" fmla="*/ 1445761 w 1688648"/>
                  <a:gd name="connsiteY33" fmla="*/ 756230 h 1246364"/>
                  <a:gd name="connsiteX34" fmla="*/ 1630704 w 1688648"/>
                  <a:gd name="connsiteY34" fmla="*/ 714162 h 1246364"/>
                  <a:gd name="connsiteX35" fmla="*/ 1688648 w 1688648"/>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4159"/>
                  <a:gd name="connsiteX1" fmla="*/ 959794 w 1687662"/>
                  <a:gd name="connsiteY1" fmla="*/ 401424 h 1244159"/>
                  <a:gd name="connsiteX2" fmla="*/ 855019 w 1687662"/>
                  <a:gd name="connsiteY2" fmla="*/ 194256 h 1244159"/>
                  <a:gd name="connsiteX3" fmla="*/ 842319 w 1687662"/>
                  <a:gd name="connsiteY3" fmla="*/ 24393 h 1244159"/>
                  <a:gd name="connsiteX4" fmla="*/ 681981 w 1687662"/>
                  <a:gd name="connsiteY4" fmla="*/ 48205 h 1244159"/>
                  <a:gd name="connsiteX5" fmla="*/ 689918 w 1687662"/>
                  <a:gd name="connsiteY5" fmla="*/ 213305 h 1244159"/>
                  <a:gd name="connsiteX6" fmla="*/ 632768 w 1687662"/>
                  <a:gd name="connsiteY6" fmla="*/ 364118 h 1244159"/>
                  <a:gd name="connsiteX7" fmla="*/ 678011 w 1687662"/>
                  <a:gd name="connsiteY7" fmla="*/ 214892 h 1244159"/>
                  <a:gd name="connsiteX8" fmla="*/ 323206 w 1687662"/>
                  <a:gd name="connsiteY8" fmla="*/ 25980 h 1244159"/>
                  <a:gd name="connsiteX9" fmla="*/ 256531 w 1687662"/>
                  <a:gd name="connsiteY9" fmla="*/ 120436 h 1244159"/>
                  <a:gd name="connsiteX10" fmla="*/ 407343 w 1687662"/>
                  <a:gd name="connsiteY10" fmla="*/ 238705 h 1244159"/>
                  <a:gd name="connsiteX11" fmla="*/ 450206 w 1687662"/>
                  <a:gd name="connsiteY11" fmla="*/ 264899 h 1244159"/>
                  <a:gd name="connsiteX12" fmla="*/ 348606 w 1687662"/>
                  <a:gd name="connsiteY12" fmla="*/ 435555 h 1244159"/>
                  <a:gd name="connsiteX13" fmla="*/ 456555 w 1687662"/>
                  <a:gd name="connsiteY13" fmla="*/ 264899 h 1244159"/>
                  <a:gd name="connsiteX14" fmla="*/ 152550 w 1687662"/>
                  <a:gd name="connsiteY14" fmla="*/ 170442 h 1244159"/>
                  <a:gd name="connsiteX15" fmla="*/ 69206 w 1687662"/>
                  <a:gd name="connsiteY15" fmla="*/ 289505 h 1244159"/>
                  <a:gd name="connsiteX16" fmla="*/ 299394 w 1687662"/>
                  <a:gd name="connsiteY16" fmla="*/ 428411 h 1244159"/>
                  <a:gd name="connsiteX17" fmla="*/ 59681 w 1687662"/>
                  <a:gd name="connsiteY17" fmla="*/ 399042 h 1244159"/>
                  <a:gd name="connsiteX18" fmla="*/ 45394 w 1687662"/>
                  <a:gd name="connsiteY18" fmla="*/ 524455 h 1244159"/>
                  <a:gd name="connsiteX19" fmla="*/ 291456 w 1687662"/>
                  <a:gd name="connsiteY19" fmla="*/ 635580 h 1244159"/>
                  <a:gd name="connsiteX20" fmla="*/ 379562 w 1687662"/>
                  <a:gd name="connsiteY20" fmla="*/ 699080 h 1244159"/>
                  <a:gd name="connsiteX21" fmla="*/ 689918 w 1687662"/>
                  <a:gd name="connsiteY21" fmla="*/ 796712 h 1244159"/>
                  <a:gd name="connsiteX22" fmla="*/ 841525 w 1687662"/>
                  <a:gd name="connsiteY22" fmla="*/ 502230 h 1244159"/>
                  <a:gd name="connsiteX23" fmla="*/ 676425 w 1687662"/>
                  <a:gd name="connsiteY23" fmla="*/ 798298 h 1244159"/>
                  <a:gd name="connsiteX24" fmla="*/ 1166963 w 1687662"/>
                  <a:gd name="connsiteY24" fmla="*/ 1243593 h 1244159"/>
                  <a:gd name="connsiteX25" fmla="*/ 1259831 w 1687662"/>
                  <a:gd name="connsiteY25" fmla="*/ 1216605 h 1244159"/>
                  <a:gd name="connsiteX26" fmla="*/ 1115370 w 1687662"/>
                  <a:gd name="connsiteY26" fmla="*/ 1098337 h 1244159"/>
                  <a:gd name="connsiteX27" fmla="*/ 1138388 w 1687662"/>
                  <a:gd name="connsiteY27" fmla="*/ 1169772 h 1244159"/>
                  <a:gd name="connsiteX28" fmla="*/ 1155056 w 1687662"/>
                  <a:gd name="connsiteY28" fmla="*/ 1048330 h 1244159"/>
                  <a:gd name="connsiteX29" fmla="*/ 1321744 w 1687662"/>
                  <a:gd name="connsiteY29" fmla="*/ 1101512 h 1244159"/>
                  <a:gd name="connsiteX30" fmla="*/ 1263800 w 1687662"/>
                  <a:gd name="connsiteY30" fmla="*/ 912598 h 1244159"/>
                  <a:gd name="connsiteX31" fmla="*/ 1453506 w 1687662"/>
                  <a:gd name="connsiteY31" fmla="*/ 943555 h 1244159"/>
                  <a:gd name="connsiteX32" fmla="*/ 1555106 w 1687662"/>
                  <a:gd name="connsiteY32" fmla="*/ 949906 h 1244159"/>
                  <a:gd name="connsiteX33" fmla="*/ 1444775 w 1687662"/>
                  <a:gd name="connsiteY33" fmla="*/ 756230 h 1244159"/>
                  <a:gd name="connsiteX34" fmla="*/ 1629718 w 1687662"/>
                  <a:gd name="connsiteY34" fmla="*/ 714162 h 1244159"/>
                  <a:gd name="connsiteX35" fmla="*/ 1687662 w 1687662"/>
                  <a:gd name="connsiteY35" fmla="*/ 691936 h 1244159"/>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8337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21719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4101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50295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8388 w 1687662"/>
                  <a:gd name="connsiteY27" fmla="*/ 1176916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3626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160382 w 1687662"/>
                  <a:gd name="connsiteY9" fmla="*/ 102987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27146 w 1687662"/>
                  <a:gd name="connsiteY15" fmla="*/ 365375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2322 w 1682322"/>
                  <a:gd name="connsiteY0" fmla="*/ 701129 h 1252968"/>
                  <a:gd name="connsiteX1" fmla="*/ 954454 w 1682322"/>
                  <a:gd name="connsiteY1" fmla="*/ 410617 h 1252968"/>
                  <a:gd name="connsiteX2" fmla="*/ 849679 w 1682322"/>
                  <a:gd name="connsiteY2" fmla="*/ 203449 h 1252968"/>
                  <a:gd name="connsiteX3" fmla="*/ 836979 w 1682322"/>
                  <a:gd name="connsiteY3" fmla="*/ 33586 h 1252968"/>
                  <a:gd name="connsiteX4" fmla="*/ 676641 w 1682322"/>
                  <a:gd name="connsiteY4" fmla="*/ 57398 h 1252968"/>
                  <a:gd name="connsiteX5" fmla="*/ 684578 w 1682322"/>
                  <a:gd name="connsiteY5" fmla="*/ 222498 h 1252968"/>
                  <a:gd name="connsiteX6" fmla="*/ 627428 w 1682322"/>
                  <a:gd name="connsiteY6" fmla="*/ 373311 h 1252968"/>
                  <a:gd name="connsiteX7" fmla="*/ 672671 w 1682322"/>
                  <a:gd name="connsiteY7" fmla="*/ 224085 h 1252968"/>
                  <a:gd name="connsiteX8" fmla="*/ 307849 w 1682322"/>
                  <a:gd name="connsiteY8" fmla="*/ 1980 h 1252968"/>
                  <a:gd name="connsiteX9" fmla="*/ 155042 w 1682322"/>
                  <a:gd name="connsiteY9" fmla="*/ 112180 h 1252968"/>
                  <a:gd name="connsiteX10" fmla="*/ 402003 w 1682322"/>
                  <a:gd name="connsiteY10" fmla="*/ 247898 h 1252968"/>
                  <a:gd name="connsiteX11" fmla="*/ 444866 w 1682322"/>
                  <a:gd name="connsiteY11" fmla="*/ 274092 h 1252968"/>
                  <a:gd name="connsiteX12" fmla="*/ 343266 w 1682322"/>
                  <a:gd name="connsiteY12" fmla="*/ 444748 h 1252968"/>
                  <a:gd name="connsiteX13" fmla="*/ 451215 w 1682322"/>
                  <a:gd name="connsiteY13" fmla="*/ 274092 h 1252968"/>
                  <a:gd name="connsiteX14" fmla="*/ 114593 w 1682322"/>
                  <a:gd name="connsiteY14" fmla="*/ 234579 h 1252968"/>
                  <a:gd name="connsiteX15" fmla="*/ 21806 w 1682322"/>
                  <a:gd name="connsiteY15" fmla="*/ 365375 h 1252968"/>
                  <a:gd name="connsiteX16" fmla="*/ 294054 w 1682322"/>
                  <a:gd name="connsiteY16" fmla="*/ 437604 h 1252968"/>
                  <a:gd name="connsiteX17" fmla="*/ 68512 w 1682322"/>
                  <a:gd name="connsiteY17" fmla="*/ 509532 h 1252968"/>
                  <a:gd name="connsiteX18" fmla="*/ 40054 w 1682322"/>
                  <a:gd name="connsiteY18" fmla="*/ 533648 h 1252968"/>
                  <a:gd name="connsiteX19" fmla="*/ 286116 w 1682322"/>
                  <a:gd name="connsiteY19" fmla="*/ 644773 h 1252968"/>
                  <a:gd name="connsiteX20" fmla="*/ 374222 w 1682322"/>
                  <a:gd name="connsiteY20" fmla="*/ 708273 h 1252968"/>
                  <a:gd name="connsiteX21" fmla="*/ 684578 w 1682322"/>
                  <a:gd name="connsiteY21" fmla="*/ 805905 h 1252968"/>
                  <a:gd name="connsiteX22" fmla="*/ 836185 w 1682322"/>
                  <a:gd name="connsiteY22" fmla="*/ 511423 h 1252968"/>
                  <a:gd name="connsiteX23" fmla="*/ 671085 w 1682322"/>
                  <a:gd name="connsiteY23" fmla="*/ 807491 h 1252968"/>
                  <a:gd name="connsiteX24" fmla="*/ 1161623 w 1682322"/>
                  <a:gd name="connsiteY24" fmla="*/ 1252786 h 1252968"/>
                  <a:gd name="connsiteX25" fmla="*/ 1254491 w 1682322"/>
                  <a:gd name="connsiteY25" fmla="*/ 1225798 h 1252968"/>
                  <a:gd name="connsiteX26" fmla="*/ 1102886 w 1682322"/>
                  <a:gd name="connsiteY26" fmla="*/ 1098005 h 1252968"/>
                  <a:gd name="connsiteX27" fmla="*/ 1116380 w 1682322"/>
                  <a:gd name="connsiteY27" fmla="*/ 1178965 h 1252968"/>
                  <a:gd name="connsiteX28" fmla="*/ 1142572 w 1682322"/>
                  <a:gd name="connsiteY28" fmla="*/ 1052761 h 1252968"/>
                  <a:gd name="connsiteX29" fmla="*/ 1316404 w 1682322"/>
                  <a:gd name="connsiteY29" fmla="*/ 1127374 h 1252968"/>
                  <a:gd name="connsiteX30" fmla="*/ 1258460 w 1682322"/>
                  <a:gd name="connsiteY30" fmla="*/ 921791 h 1252968"/>
                  <a:gd name="connsiteX31" fmla="*/ 1448166 w 1682322"/>
                  <a:gd name="connsiteY31" fmla="*/ 952748 h 1252968"/>
                  <a:gd name="connsiteX32" fmla="*/ 1549766 w 1682322"/>
                  <a:gd name="connsiteY32" fmla="*/ 959099 h 1252968"/>
                  <a:gd name="connsiteX33" fmla="*/ 1441817 w 1682322"/>
                  <a:gd name="connsiteY33" fmla="*/ 758280 h 1252968"/>
                  <a:gd name="connsiteX34" fmla="*/ 1624378 w 1682322"/>
                  <a:gd name="connsiteY34" fmla="*/ 716211 h 1252968"/>
                  <a:gd name="connsiteX35" fmla="*/ 1682322 w 1682322"/>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75454 w 1671660"/>
                  <a:gd name="connsiteY19" fmla="*/ 644773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37615 w 1671660"/>
                  <a:gd name="connsiteY16" fmla="*/ 529319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87995 w 1687995"/>
                  <a:gd name="connsiteY0" fmla="*/ 701129 h 1252968"/>
                  <a:gd name="connsiteX1" fmla="*/ 960127 w 1687995"/>
                  <a:gd name="connsiteY1" fmla="*/ 410617 h 1252968"/>
                  <a:gd name="connsiteX2" fmla="*/ 855352 w 1687995"/>
                  <a:gd name="connsiteY2" fmla="*/ 203449 h 1252968"/>
                  <a:gd name="connsiteX3" fmla="*/ 842652 w 1687995"/>
                  <a:gd name="connsiteY3" fmla="*/ 33586 h 1252968"/>
                  <a:gd name="connsiteX4" fmla="*/ 682314 w 1687995"/>
                  <a:gd name="connsiteY4" fmla="*/ 57398 h 1252968"/>
                  <a:gd name="connsiteX5" fmla="*/ 690251 w 1687995"/>
                  <a:gd name="connsiteY5" fmla="*/ 222498 h 1252968"/>
                  <a:gd name="connsiteX6" fmla="*/ 633101 w 1687995"/>
                  <a:gd name="connsiteY6" fmla="*/ 373311 h 1252968"/>
                  <a:gd name="connsiteX7" fmla="*/ 678344 w 1687995"/>
                  <a:gd name="connsiteY7" fmla="*/ 224085 h 1252968"/>
                  <a:gd name="connsiteX8" fmla="*/ 313522 w 1687995"/>
                  <a:gd name="connsiteY8" fmla="*/ 1980 h 1252968"/>
                  <a:gd name="connsiteX9" fmla="*/ 160715 w 1687995"/>
                  <a:gd name="connsiteY9" fmla="*/ 112180 h 1252968"/>
                  <a:gd name="connsiteX10" fmla="*/ 407676 w 1687995"/>
                  <a:gd name="connsiteY10" fmla="*/ 247898 h 1252968"/>
                  <a:gd name="connsiteX11" fmla="*/ 450539 w 1687995"/>
                  <a:gd name="connsiteY11" fmla="*/ 274092 h 1252968"/>
                  <a:gd name="connsiteX12" fmla="*/ 348939 w 1687995"/>
                  <a:gd name="connsiteY12" fmla="*/ 444748 h 1252968"/>
                  <a:gd name="connsiteX13" fmla="*/ 456888 w 1687995"/>
                  <a:gd name="connsiteY13" fmla="*/ 274092 h 1252968"/>
                  <a:gd name="connsiteX14" fmla="*/ 120266 w 1687995"/>
                  <a:gd name="connsiteY14" fmla="*/ 234579 h 1252968"/>
                  <a:gd name="connsiteX15" fmla="*/ 6880 w 1687995"/>
                  <a:gd name="connsiteY15" fmla="*/ 412592 h 1252968"/>
                  <a:gd name="connsiteX16" fmla="*/ 253950 w 1687995"/>
                  <a:gd name="connsiteY16" fmla="*/ 529319 h 1252968"/>
                  <a:gd name="connsiteX17" fmla="*/ 74185 w 1687995"/>
                  <a:gd name="connsiteY17" fmla="*/ 509532 h 1252968"/>
                  <a:gd name="connsiteX18" fmla="*/ 63053 w 1687995"/>
                  <a:gd name="connsiteY18" fmla="*/ 723508 h 1252968"/>
                  <a:gd name="connsiteX19" fmla="*/ 281065 w 1687995"/>
                  <a:gd name="connsiteY19" fmla="*/ 733766 h 1252968"/>
                  <a:gd name="connsiteX20" fmla="*/ 379895 w 1687995"/>
                  <a:gd name="connsiteY20" fmla="*/ 708273 h 1252968"/>
                  <a:gd name="connsiteX21" fmla="*/ 690251 w 1687995"/>
                  <a:gd name="connsiteY21" fmla="*/ 805905 h 1252968"/>
                  <a:gd name="connsiteX22" fmla="*/ 841858 w 1687995"/>
                  <a:gd name="connsiteY22" fmla="*/ 511423 h 1252968"/>
                  <a:gd name="connsiteX23" fmla="*/ 676758 w 1687995"/>
                  <a:gd name="connsiteY23" fmla="*/ 807491 h 1252968"/>
                  <a:gd name="connsiteX24" fmla="*/ 1167296 w 1687995"/>
                  <a:gd name="connsiteY24" fmla="*/ 1252786 h 1252968"/>
                  <a:gd name="connsiteX25" fmla="*/ 1260164 w 1687995"/>
                  <a:gd name="connsiteY25" fmla="*/ 1225798 h 1252968"/>
                  <a:gd name="connsiteX26" fmla="*/ 1108559 w 1687995"/>
                  <a:gd name="connsiteY26" fmla="*/ 1098005 h 1252968"/>
                  <a:gd name="connsiteX27" fmla="*/ 1122053 w 1687995"/>
                  <a:gd name="connsiteY27" fmla="*/ 1178965 h 1252968"/>
                  <a:gd name="connsiteX28" fmla="*/ 1148245 w 1687995"/>
                  <a:gd name="connsiteY28" fmla="*/ 1052761 h 1252968"/>
                  <a:gd name="connsiteX29" fmla="*/ 1322077 w 1687995"/>
                  <a:gd name="connsiteY29" fmla="*/ 1127374 h 1252968"/>
                  <a:gd name="connsiteX30" fmla="*/ 1264133 w 1687995"/>
                  <a:gd name="connsiteY30" fmla="*/ 921791 h 1252968"/>
                  <a:gd name="connsiteX31" fmla="*/ 1453839 w 1687995"/>
                  <a:gd name="connsiteY31" fmla="*/ 952748 h 1252968"/>
                  <a:gd name="connsiteX32" fmla="*/ 1555439 w 1687995"/>
                  <a:gd name="connsiteY32" fmla="*/ 959099 h 1252968"/>
                  <a:gd name="connsiteX33" fmla="*/ 1447490 w 1687995"/>
                  <a:gd name="connsiteY33" fmla="*/ 758280 h 1252968"/>
                  <a:gd name="connsiteX34" fmla="*/ 1630051 w 1687995"/>
                  <a:gd name="connsiteY34" fmla="*/ 716211 h 1252968"/>
                  <a:gd name="connsiteX35" fmla="*/ 1687995 w 1687995"/>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495 w 1690814"/>
                  <a:gd name="connsiteY10" fmla="*/ 247898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34673 w 1690814"/>
                  <a:gd name="connsiteY10" fmla="*/ 31930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93844 w 1690814"/>
                  <a:gd name="connsiteY11" fmla="*/ 357651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78305 w 1690814"/>
                  <a:gd name="connsiteY13" fmla="*/ 363235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97905 w 1690814"/>
                  <a:gd name="connsiteY13" fmla="*/ 336478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7849 w 1690814"/>
                  <a:gd name="connsiteY11" fmla="*/ 355073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484017 w 1690814"/>
                  <a:gd name="connsiteY18" fmla="*/ 773364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76109"/>
                  <a:gd name="connsiteX1" fmla="*/ 962946 w 1690814"/>
                  <a:gd name="connsiteY1" fmla="*/ 410617 h 1276109"/>
                  <a:gd name="connsiteX2" fmla="*/ 858171 w 1690814"/>
                  <a:gd name="connsiteY2" fmla="*/ 203449 h 1276109"/>
                  <a:gd name="connsiteX3" fmla="*/ 845471 w 1690814"/>
                  <a:gd name="connsiteY3" fmla="*/ 33586 h 1276109"/>
                  <a:gd name="connsiteX4" fmla="*/ 685133 w 1690814"/>
                  <a:gd name="connsiteY4" fmla="*/ 57398 h 1276109"/>
                  <a:gd name="connsiteX5" fmla="*/ 693070 w 1690814"/>
                  <a:gd name="connsiteY5" fmla="*/ 222498 h 1276109"/>
                  <a:gd name="connsiteX6" fmla="*/ 635920 w 1690814"/>
                  <a:gd name="connsiteY6" fmla="*/ 373311 h 1276109"/>
                  <a:gd name="connsiteX7" fmla="*/ 681163 w 1690814"/>
                  <a:gd name="connsiteY7" fmla="*/ 224085 h 1276109"/>
                  <a:gd name="connsiteX8" fmla="*/ 316341 w 1690814"/>
                  <a:gd name="connsiteY8" fmla="*/ 1980 h 1276109"/>
                  <a:gd name="connsiteX9" fmla="*/ 163534 w 1690814"/>
                  <a:gd name="connsiteY9" fmla="*/ 112180 h 1276109"/>
                  <a:gd name="connsiteX10" fmla="*/ 410073 w 1690814"/>
                  <a:gd name="connsiteY10" fmla="*/ 313286 h 1276109"/>
                  <a:gd name="connsiteX11" fmla="*/ 399422 w 1690814"/>
                  <a:gd name="connsiteY11" fmla="*/ 339907 h 1276109"/>
                  <a:gd name="connsiteX12" fmla="*/ 97047 w 1690814"/>
                  <a:gd name="connsiteY12" fmla="*/ 251321 h 1276109"/>
                  <a:gd name="connsiteX13" fmla="*/ 9699 w 1690814"/>
                  <a:gd name="connsiteY13" fmla="*/ 412592 h 1276109"/>
                  <a:gd name="connsiteX14" fmla="*/ 255339 w 1690814"/>
                  <a:gd name="connsiteY14" fmla="*/ 535900 h 1276109"/>
                  <a:gd name="connsiteX15" fmla="*/ 65705 w 1690814"/>
                  <a:gd name="connsiteY15" fmla="*/ 553601 h 1276109"/>
                  <a:gd name="connsiteX16" fmla="*/ 65872 w 1690814"/>
                  <a:gd name="connsiteY16" fmla="*/ 723508 h 1276109"/>
                  <a:gd name="connsiteX17" fmla="*/ 296906 w 1690814"/>
                  <a:gd name="connsiteY17" fmla="*/ 745211 h 1276109"/>
                  <a:gd name="connsiteX18" fmla="*/ 484017 w 1690814"/>
                  <a:gd name="connsiteY18" fmla="*/ 773364 h 1276109"/>
                  <a:gd name="connsiteX19" fmla="*/ 693070 w 1690814"/>
                  <a:gd name="connsiteY19" fmla="*/ 805905 h 1276109"/>
                  <a:gd name="connsiteX20" fmla="*/ 844677 w 1690814"/>
                  <a:gd name="connsiteY20" fmla="*/ 511423 h 1276109"/>
                  <a:gd name="connsiteX21" fmla="*/ 708339 w 1690814"/>
                  <a:gd name="connsiteY21" fmla="*/ 865434 h 1276109"/>
                  <a:gd name="connsiteX22" fmla="*/ 1170115 w 1690814"/>
                  <a:gd name="connsiteY22" fmla="*/ 1252786 h 1276109"/>
                  <a:gd name="connsiteX23" fmla="*/ 1262983 w 1690814"/>
                  <a:gd name="connsiteY23" fmla="*/ 1225798 h 1276109"/>
                  <a:gd name="connsiteX24" fmla="*/ 1111378 w 1690814"/>
                  <a:gd name="connsiteY24" fmla="*/ 1098005 h 1276109"/>
                  <a:gd name="connsiteX25" fmla="*/ 1124872 w 1690814"/>
                  <a:gd name="connsiteY25" fmla="*/ 1178965 h 1276109"/>
                  <a:gd name="connsiteX26" fmla="*/ 1151064 w 1690814"/>
                  <a:gd name="connsiteY26" fmla="*/ 1052761 h 1276109"/>
                  <a:gd name="connsiteX27" fmla="*/ 1324896 w 1690814"/>
                  <a:gd name="connsiteY27" fmla="*/ 1127374 h 1276109"/>
                  <a:gd name="connsiteX28" fmla="*/ 1266952 w 1690814"/>
                  <a:gd name="connsiteY28" fmla="*/ 921791 h 1276109"/>
                  <a:gd name="connsiteX29" fmla="*/ 1456658 w 1690814"/>
                  <a:gd name="connsiteY29" fmla="*/ 952748 h 1276109"/>
                  <a:gd name="connsiteX30" fmla="*/ 1558258 w 1690814"/>
                  <a:gd name="connsiteY30" fmla="*/ 959099 h 1276109"/>
                  <a:gd name="connsiteX31" fmla="*/ 1450309 w 1690814"/>
                  <a:gd name="connsiteY31" fmla="*/ 758280 h 1276109"/>
                  <a:gd name="connsiteX32" fmla="*/ 1632870 w 1690814"/>
                  <a:gd name="connsiteY32" fmla="*/ 716211 h 1276109"/>
                  <a:gd name="connsiteX33" fmla="*/ 1690814 w 1690814"/>
                  <a:gd name="connsiteY33" fmla="*/ 701129 h 1276109"/>
                  <a:gd name="connsiteX0" fmla="*/ 1690814 w 1690814"/>
                  <a:gd name="connsiteY0" fmla="*/ 701129 h 1278110"/>
                  <a:gd name="connsiteX1" fmla="*/ 962946 w 1690814"/>
                  <a:gd name="connsiteY1" fmla="*/ 410617 h 1278110"/>
                  <a:gd name="connsiteX2" fmla="*/ 858171 w 1690814"/>
                  <a:gd name="connsiteY2" fmla="*/ 203449 h 1278110"/>
                  <a:gd name="connsiteX3" fmla="*/ 845471 w 1690814"/>
                  <a:gd name="connsiteY3" fmla="*/ 33586 h 1278110"/>
                  <a:gd name="connsiteX4" fmla="*/ 685133 w 1690814"/>
                  <a:gd name="connsiteY4" fmla="*/ 57398 h 1278110"/>
                  <a:gd name="connsiteX5" fmla="*/ 693070 w 1690814"/>
                  <a:gd name="connsiteY5" fmla="*/ 222498 h 1278110"/>
                  <a:gd name="connsiteX6" fmla="*/ 635920 w 1690814"/>
                  <a:gd name="connsiteY6" fmla="*/ 373311 h 1278110"/>
                  <a:gd name="connsiteX7" fmla="*/ 681163 w 1690814"/>
                  <a:gd name="connsiteY7" fmla="*/ 224085 h 1278110"/>
                  <a:gd name="connsiteX8" fmla="*/ 316341 w 1690814"/>
                  <a:gd name="connsiteY8" fmla="*/ 1980 h 1278110"/>
                  <a:gd name="connsiteX9" fmla="*/ 163534 w 1690814"/>
                  <a:gd name="connsiteY9" fmla="*/ 112180 h 1278110"/>
                  <a:gd name="connsiteX10" fmla="*/ 410073 w 1690814"/>
                  <a:gd name="connsiteY10" fmla="*/ 313286 h 1278110"/>
                  <a:gd name="connsiteX11" fmla="*/ 399422 w 1690814"/>
                  <a:gd name="connsiteY11" fmla="*/ 339907 h 1278110"/>
                  <a:gd name="connsiteX12" fmla="*/ 97047 w 1690814"/>
                  <a:gd name="connsiteY12" fmla="*/ 251321 h 1278110"/>
                  <a:gd name="connsiteX13" fmla="*/ 9699 w 1690814"/>
                  <a:gd name="connsiteY13" fmla="*/ 412592 h 1278110"/>
                  <a:gd name="connsiteX14" fmla="*/ 255339 w 1690814"/>
                  <a:gd name="connsiteY14" fmla="*/ 535900 h 1278110"/>
                  <a:gd name="connsiteX15" fmla="*/ 65705 w 1690814"/>
                  <a:gd name="connsiteY15" fmla="*/ 553601 h 1278110"/>
                  <a:gd name="connsiteX16" fmla="*/ 65872 w 1690814"/>
                  <a:gd name="connsiteY16" fmla="*/ 723508 h 1278110"/>
                  <a:gd name="connsiteX17" fmla="*/ 296906 w 1690814"/>
                  <a:gd name="connsiteY17" fmla="*/ 745211 h 1278110"/>
                  <a:gd name="connsiteX18" fmla="*/ 484017 w 1690814"/>
                  <a:gd name="connsiteY18" fmla="*/ 773364 h 1278110"/>
                  <a:gd name="connsiteX19" fmla="*/ 693070 w 1690814"/>
                  <a:gd name="connsiteY19" fmla="*/ 805905 h 1278110"/>
                  <a:gd name="connsiteX20" fmla="*/ 844677 w 1690814"/>
                  <a:gd name="connsiteY20" fmla="*/ 511423 h 1278110"/>
                  <a:gd name="connsiteX21" fmla="*/ 803912 w 1690814"/>
                  <a:gd name="connsiteY21" fmla="*/ 837956 h 1278110"/>
                  <a:gd name="connsiteX22" fmla="*/ 1170115 w 1690814"/>
                  <a:gd name="connsiteY22" fmla="*/ 1252786 h 1278110"/>
                  <a:gd name="connsiteX23" fmla="*/ 1262983 w 1690814"/>
                  <a:gd name="connsiteY23" fmla="*/ 1225798 h 1278110"/>
                  <a:gd name="connsiteX24" fmla="*/ 1111378 w 1690814"/>
                  <a:gd name="connsiteY24" fmla="*/ 1098005 h 1278110"/>
                  <a:gd name="connsiteX25" fmla="*/ 1124872 w 1690814"/>
                  <a:gd name="connsiteY25" fmla="*/ 1178965 h 1278110"/>
                  <a:gd name="connsiteX26" fmla="*/ 1151064 w 1690814"/>
                  <a:gd name="connsiteY26" fmla="*/ 1052761 h 1278110"/>
                  <a:gd name="connsiteX27" fmla="*/ 1324896 w 1690814"/>
                  <a:gd name="connsiteY27" fmla="*/ 1127374 h 1278110"/>
                  <a:gd name="connsiteX28" fmla="*/ 1266952 w 1690814"/>
                  <a:gd name="connsiteY28" fmla="*/ 921791 h 1278110"/>
                  <a:gd name="connsiteX29" fmla="*/ 1456658 w 1690814"/>
                  <a:gd name="connsiteY29" fmla="*/ 952748 h 1278110"/>
                  <a:gd name="connsiteX30" fmla="*/ 1558258 w 1690814"/>
                  <a:gd name="connsiteY30" fmla="*/ 959099 h 1278110"/>
                  <a:gd name="connsiteX31" fmla="*/ 1450309 w 1690814"/>
                  <a:gd name="connsiteY31" fmla="*/ 758280 h 1278110"/>
                  <a:gd name="connsiteX32" fmla="*/ 1632870 w 1690814"/>
                  <a:gd name="connsiteY32" fmla="*/ 716211 h 1278110"/>
                  <a:gd name="connsiteX33" fmla="*/ 1690814 w 1690814"/>
                  <a:gd name="connsiteY33" fmla="*/ 701129 h 1278110"/>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693070 w 1690814"/>
                  <a:gd name="connsiteY19" fmla="*/ 805905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76314 w 1690814"/>
                  <a:gd name="connsiteY16" fmla="*/ 691315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34392 w 1690814"/>
                  <a:gd name="connsiteY20" fmla="*/ 598120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4559"/>
                  <a:gd name="connsiteX1" fmla="*/ 962946 w 1690814"/>
                  <a:gd name="connsiteY1" fmla="*/ 410617 h 1274559"/>
                  <a:gd name="connsiteX2" fmla="*/ 858171 w 1690814"/>
                  <a:gd name="connsiteY2" fmla="*/ 203449 h 1274559"/>
                  <a:gd name="connsiteX3" fmla="*/ 845471 w 1690814"/>
                  <a:gd name="connsiteY3" fmla="*/ 33586 h 1274559"/>
                  <a:gd name="connsiteX4" fmla="*/ 685133 w 1690814"/>
                  <a:gd name="connsiteY4" fmla="*/ 57398 h 1274559"/>
                  <a:gd name="connsiteX5" fmla="*/ 693070 w 1690814"/>
                  <a:gd name="connsiteY5" fmla="*/ 222498 h 1274559"/>
                  <a:gd name="connsiteX6" fmla="*/ 635920 w 1690814"/>
                  <a:gd name="connsiteY6" fmla="*/ 373311 h 1274559"/>
                  <a:gd name="connsiteX7" fmla="*/ 681163 w 1690814"/>
                  <a:gd name="connsiteY7" fmla="*/ 224085 h 1274559"/>
                  <a:gd name="connsiteX8" fmla="*/ 316341 w 1690814"/>
                  <a:gd name="connsiteY8" fmla="*/ 1980 h 1274559"/>
                  <a:gd name="connsiteX9" fmla="*/ 163534 w 1690814"/>
                  <a:gd name="connsiteY9" fmla="*/ 112180 h 1274559"/>
                  <a:gd name="connsiteX10" fmla="*/ 410073 w 1690814"/>
                  <a:gd name="connsiteY10" fmla="*/ 313286 h 1274559"/>
                  <a:gd name="connsiteX11" fmla="*/ 399422 w 1690814"/>
                  <a:gd name="connsiteY11" fmla="*/ 339907 h 1274559"/>
                  <a:gd name="connsiteX12" fmla="*/ 97047 w 1690814"/>
                  <a:gd name="connsiteY12" fmla="*/ 251321 h 1274559"/>
                  <a:gd name="connsiteX13" fmla="*/ 9699 w 1690814"/>
                  <a:gd name="connsiteY13" fmla="*/ 412592 h 1274559"/>
                  <a:gd name="connsiteX14" fmla="*/ 255339 w 1690814"/>
                  <a:gd name="connsiteY14" fmla="*/ 535900 h 1274559"/>
                  <a:gd name="connsiteX15" fmla="*/ 65705 w 1690814"/>
                  <a:gd name="connsiteY15" fmla="*/ 553601 h 1274559"/>
                  <a:gd name="connsiteX16" fmla="*/ 65300 w 1690814"/>
                  <a:gd name="connsiteY16" fmla="*/ 718214 h 1274559"/>
                  <a:gd name="connsiteX17" fmla="*/ 295618 w 1690814"/>
                  <a:gd name="connsiteY17" fmla="*/ 743208 h 1274559"/>
                  <a:gd name="connsiteX18" fmla="*/ 478581 w 1690814"/>
                  <a:gd name="connsiteY18" fmla="*/ 782521 h 1274559"/>
                  <a:gd name="connsiteX19" fmla="*/ 717541 w 1690814"/>
                  <a:gd name="connsiteY19" fmla="*/ 883593 h 1274559"/>
                  <a:gd name="connsiteX20" fmla="*/ 952137 w 1690814"/>
                  <a:gd name="connsiteY20" fmla="*/ 643331 h 1274559"/>
                  <a:gd name="connsiteX21" fmla="*/ 719214 w 1690814"/>
                  <a:gd name="connsiteY21" fmla="*/ 886752 h 1274559"/>
                  <a:gd name="connsiteX22" fmla="*/ 1170115 w 1690814"/>
                  <a:gd name="connsiteY22" fmla="*/ 1252786 h 1274559"/>
                  <a:gd name="connsiteX23" fmla="*/ 1262983 w 1690814"/>
                  <a:gd name="connsiteY23" fmla="*/ 1225798 h 1274559"/>
                  <a:gd name="connsiteX24" fmla="*/ 1111378 w 1690814"/>
                  <a:gd name="connsiteY24" fmla="*/ 1098005 h 1274559"/>
                  <a:gd name="connsiteX25" fmla="*/ 1124872 w 1690814"/>
                  <a:gd name="connsiteY25" fmla="*/ 1178965 h 1274559"/>
                  <a:gd name="connsiteX26" fmla="*/ 1151064 w 1690814"/>
                  <a:gd name="connsiteY26" fmla="*/ 1052761 h 1274559"/>
                  <a:gd name="connsiteX27" fmla="*/ 1324896 w 1690814"/>
                  <a:gd name="connsiteY27" fmla="*/ 1127374 h 1274559"/>
                  <a:gd name="connsiteX28" fmla="*/ 1266952 w 1690814"/>
                  <a:gd name="connsiteY28" fmla="*/ 921791 h 1274559"/>
                  <a:gd name="connsiteX29" fmla="*/ 1456658 w 1690814"/>
                  <a:gd name="connsiteY29" fmla="*/ 952748 h 1274559"/>
                  <a:gd name="connsiteX30" fmla="*/ 1558258 w 1690814"/>
                  <a:gd name="connsiteY30" fmla="*/ 959099 h 1274559"/>
                  <a:gd name="connsiteX31" fmla="*/ 1450309 w 1690814"/>
                  <a:gd name="connsiteY31" fmla="*/ 758280 h 1274559"/>
                  <a:gd name="connsiteX32" fmla="*/ 1632870 w 1690814"/>
                  <a:gd name="connsiteY32" fmla="*/ 716211 h 1274559"/>
                  <a:gd name="connsiteX33" fmla="*/ 1690814 w 1690814"/>
                  <a:gd name="connsiteY33" fmla="*/ 701129 h 1274559"/>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3936"/>
                  <a:gd name="connsiteX1" fmla="*/ 962946 w 1690814"/>
                  <a:gd name="connsiteY1" fmla="*/ 410617 h 1273936"/>
                  <a:gd name="connsiteX2" fmla="*/ 858171 w 1690814"/>
                  <a:gd name="connsiteY2" fmla="*/ 203449 h 1273936"/>
                  <a:gd name="connsiteX3" fmla="*/ 845471 w 1690814"/>
                  <a:gd name="connsiteY3" fmla="*/ 33586 h 1273936"/>
                  <a:gd name="connsiteX4" fmla="*/ 685133 w 1690814"/>
                  <a:gd name="connsiteY4" fmla="*/ 57398 h 1273936"/>
                  <a:gd name="connsiteX5" fmla="*/ 693070 w 1690814"/>
                  <a:gd name="connsiteY5" fmla="*/ 222498 h 1273936"/>
                  <a:gd name="connsiteX6" fmla="*/ 635920 w 1690814"/>
                  <a:gd name="connsiteY6" fmla="*/ 373311 h 1273936"/>
                  <a:gd name="connsiteX7" fmla="*/ 681163 w 1690814"/>
                  <a:gd name="connsiteY7" fmla="*/ 224085 h 1273936"/>
                  <a:gd name="connsiteX8" fmla="*/ 316341 w 1690814"/>
                  <a:gd name="connsiteY8" fmla="*/ 1980 h 1273936"/>
                  <a:gd name="connsiteX9" fmla="*/ 163534 w 1690814"/>
                  <a:gd name="connsiteY9" fmla="*/ 112180 h 1273936"/>
                  <a:gd name="connsiteX10" fmla="*/ 410073 w 1690814"/>
                  <a:gd name="connsiteY10" fmla="*/ 313286 h 1273936"/>
                  <a:gd name="connsiteX11" fmla="*/ 399422 w 1690814"/>
                  <a:gd name="connsiteY11" fmla="*/ 339907 h 1273936"/>
                  <a:gd name="connsiteX12" fmla="*/ 97047 w 1690814"/>
                  <a:gd name="connsiteY12" fmla="*/ 251321 h 1273936"/>
                  <a:gd name="connsiteX13" fmla="*/ 9699 w 1690814"/>
                  <a:gd name="connsiteY13" fmla="*/ 412592 h 1273936"/>
                  <a:gd name="connsiteX14" fmla="*/ 255339 w 1690814"/>
                  <a:gd name="connsiteY14" fmla="*/ 535900 h 1273936"/>
                  <a:gd name="connsiteX15" fmla="*/ 65705 w 1690814"/>
                  <a:gd name="connsiteY15" fmla="*/ 553601 h 1273936"/>
                  <a:gd name="connsiteX16" fmla="*/ 65300 w 1690814"/>
                  <a:gd name="connsiteY16" fmla="*/ 718214 h 1273936"/>
                  <a:gd name="connsiteX17" fmla="*/ 295618 w 1690814"/>
                  <a:gd name="connsiteY17" fmla="*/ 743208 h 1273936"/>
                  <a:gd name="connsiteX18" fmla="*/ 478581 w 1690814"/>
                  <a:gd name="connsiteY18" fmla="*/ 782521 h 1273936"/>
                  <a:gd name="connsiteX19" fmla="*/ 717541 w 1690814"/>
                  <a:gd name="connsiteY19" fmla="*/ 883593 h 1273936"/>
                  <a:gd name="connsiteX20" fmla="*/ 952137 w 1690814"/>
                  <a:gd name="connsiteY20" fmla="*/ 643331 h 1273936"/>
                  <a:gd name="connsiteX21" fmla="*/ 719071 w 1690814"/>
                  <a:gd name="connsiteY21" fmla="*/ 895337 h 1273936"/>
                  <a:gd name="connsiteX22" fmla="*/ 1170115 w 1690814"/>
                  <a:gd name="connsiteY22" fmla="*/ 1252786 h 1273936"/>
                  <a:gd name="connsiteX23" fmla="*/ 1262983 w 1690814"/>
                  <a:gd name="connsiteY23" fmla="*/ 1225798 h 1273936"/>
                  <a:gd name="connsiteX24" fmla="*/ 1111378 w 1690814"/>
                  <a:gd name="connsiteY24" fmla="*/ 1098005 h 1273936"/>
                  <a:gd name="connsiteX25" fmla="*/ 1124872 w 1690814"/>
                  <a:gd name="connsiteY25" fmla="*/ 1178965 h 1273936"/>
                  <a:gd name="connsiteX26" fmla="*/ 1151064 w 1690814"/>
                  <a:gd name="connsiteY26" fmla="*/ 1052761 h 1273936"/>
                  <a:gd name="connsiteX27" fmla="*/ 1324896 w 1690814"/>
                  <a:gd name="connsiteY27" fmla="*/ 1127374 h 1273936"/>
                  <a:gd name="connsiteX28" fmla="*/ 1266952 w 1690814"/>
                  <a:gd name="connsiteY28" fmla="*/ 921791 h 1273936"/>
                  <a:gd name="connsiteX29" fmla="*/ 1456658 w 1690814"/>
                  <a:gd name="connsiteY29" fmla="*/ 952748 h 1273936"/>
                  <a:gd name="connsiteX30" fmla="*/ 1558258 w 1690814"/>
                  <a:gd name="connsiteY30" fmla="*/ 959099 h 1273936"/>
                  <a:gd name="connsiteX31" fmla="*/ 1450309 w 1690814"/>
                  <a:gd name="connsiteY31" fmla="*/ 758280 h 1273936"/>
                  <a:gd name="connsiteX32" fmla="*/ 1632870 w 1690814"/>
                  <a:gd name="connsiteY32" fmla="*/ 716211 h 1273936"/>
                  <a:gd name="connsiteX33" fmla="*/ 1690814 w 1690814"/>
                  <a:gd name="connsiteY33" fmla="*/ 701129 h 1273936"/>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2238 h 1275710"/>
                  <a:gd name="connsiteX1" fmla="*/ 962946 w 1690814"/>
                  <a:gd name="connsiteY1" fmla="*/ 411726 h 1275710"/>
                  <a:gd name="connsiteX2" fmla="*/ 863464 w 1690814"/>
                  <a:gd name="connsiteY2" fmla="*/ 203986 h 1275710"/>
                  <a:gd name="connsiteX3" fmla="*/ 855485 w 1690814"/>
                  <a:gd name="connsiteY3" fmla="*/ 28256 h 1275710"/>
                  <a:gd name="connsiteX4" fmla="*/ 685133 w 1690814"/>
                  <a:gd name="connsiteY4" fmla="*/ 58507 h 1275710"/>
                  <a:gd name="connsiteX5" fmla="*/ 693070 w 1690814"/>
                  <a:gd name="connsiteY5" fmla="*/ 223607 h 1275710"/>
                  <a:gd name="connsiteX6" fmla="*/ 651229 w 1690814"/>
                  <a:gd name="connsiteY6" fmla="*/ 367409 h 1275710"/>
                  <a:gd name="connsiteX7" fmla="*/ 681163 w 1690814"/>
                  <a:gd name="connsiteY7" fmla="*/ 225194 h 1275710"/>
                  <a:gd name="connsiteX8" fmla="*/ 316341 w 1690814"/>
                  <a:gd name="connsiteY8" fmla="*/ 3089 h 1275710"/>
                  <a:gd name="connsiteX9" fmla="*/ 175409 w 1690814"/>
                  <a:gd name="connsiteY9" fmla="*/ 114146 h 1275710"/>
                  <a:gd name="connsiteX10" fmla="*/ 410073 w 1690814"/>
                  <a:gd name="connsiteY10" fmla="*/ 314395 h 1275710"/>
                  <a:gd name="connsiteX11" fmla="*/ 399422 w 1690814"/>
                  <a:gd name="connsiteY11" fmla="*/ 341016 h 1275710"/>
                  <a:gd name="connsiteX12" fmla="*/ 97047 w 1690814"/>
                  <a:gd name="connsiteY12" fmla="*/ 252430 h 1275710"/>
                  <a:gd name="connsiteX13" fmla="*/ 9699 w 1690814"/>
                  <a:gd name="connsiteY13" fmla="*/ 413701 h 1275710"/>
                  <a:gd name="connsiteX14" fmla="*/ 255339 w 1690814"/>
                  <a:gd name="connsiteY14" fmla="*/ 537009 h 1275710"/>
                  <a:gd name="connsiteX15" fmla="*/ 65705 w 1690814"/>
                  <a:gd name="connsiteY15" fmla="*/ 554710 h 1275710"/>
                  <a:gd name="connsiteX16" fmla="*/ 65300 w 1690814"/>
                  <a:gd name="connsiteY16" fmla="*/ 719323 h 1275710"/>
                  <a:gd name="connsiteX17" fmla="*/ 295618 w 1690814"/>
                  <a:gd name="connsiteY17" fmla="*/ 744317 h 1275710"/>
                  <a:gd name="connsiteX18" fmla="*/ 478581 w 1690814"/>
                  <a:gd name="connsiteY18" fmla="*/ 783630 h 1275710"/>
                  <a:gd name="connsiteX19" fmla="*/ 717541 w 1690814"/>
                  <a:gd name="connsiteY19" fmla="*/ 884702 h 1275710"/>
                  <a:gd name="connsiteX20" fmla="*/ 952137 w 1690814"/>
                  <a:gd name="connsiteY20" fmla="*/ 644440 h 1275710"/>
                  <a:gd name="connsiteX21" fmla="*/ 724507 w 1690814"/>
                  <a:gd name="connsiteY21" fmla="*/ 887289 h 1275710"/>
                  <a:gd name="connsiteX22" fmla="*/ 1170115 w 1690814"/>
                  <a:gd name="connsiteY22" fmla="*/ 1253895 h 1275710"/>
                  <a:gd name="connsiteX23" fmla="*/ 1262983 w 1690814"/>
                  <a:gd name="connsiteY23" fmla="*/ 1226907 h 1275710"/>
                  <a:gd name="connsiteX24" fmla="*/ 1111378 w 1690814"/>
                  <a:gd name="connsiteY24" fmla="*/ 1099114 h 1275710"/>
                  <a:gd name="connsiteX25" fmla="*/ 1124872 w 1690814"/>
                  <a:gd name="connsiteY25" fmla="*/ 1180074 h 1275710"/>
                  <a:gd name="connsiteX26" fmla="*/ 1151064 w 1690814"/>
                  <a:gd name="connsiteY26" fmla="*/ 1053870 h 1275710"/>
                  <a:gd name="connsiteX27" fmla="*/ 1324896 w 1690814"/>
                  <a:gd name="connsiteY27" fmla="*/ 1128483 h 1275710"/>
                  <a:gd name="connsiteX28" fmla="*/ 1266952 w 1690814"/>
                  <a:gd name="connsiteY28" fmla="*/ 922900 h 1275710"/>
                  <a:gd name="connsiteX29" fmla="*/ 1456658 w 1690814"/>
                  <a:gd name="connsiteY29" fmla="*/ 953857 h 1275710"/>
                  <a:gd name="connsiteX30" fmla="*/ 1558258 w 1690814"/>
                  <a:gd name="connsiteY30" fmla="*/ 960208 h 1275710"/>
                  <a:gd name="connsiteX31" fmla="*/ 1450309 w 1690814"/>
                  <a:gd name="connsiteY31" fmla="*/ 759389 h 1275710"/>
                  <a:gd name="connsiteX32" fmla="*/ 1632870 w 1690814"/>
                  <a:gd name="connsiteY32" fmla="*/ 717320 h 1275710"/>
                  <a:gd name="connsiteX33" fmla="*/ 1690814 w 1690814"/>
                  <a:gd name="connsiteY33" fmla="*/ 702238 h 1275710"/>
                  <a:gd name="connsiteX0" fmla="*/ 1690814 w 1690814"/>
                  <a:gd name="connsiteY0" fmla="*/ 701130 h 1274602"/>
                  <a:gd name="connsiteX1" fmla="*/ 962946 w 1690814"/>
                  <a:gd name="connsiteY1" fmla="*/ 410618 h 1274602"/>
                  <a:gd name="connsiteX2" fmla="*/ 863464 w 1690814"/>
                  <a:gd name="connsiteY2" fmla="*/ 202878 h 1274602"/>
                  <a:gd name="connsiteX3" fmla="*/ 855485 w 1690814"/>
                  <a:gd name="connsiteY3" fmla="*/ 27148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73512 w 1690814"/>
                  <a:gd name="connsiteY3" fmla="*/ 1555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93070 w 1690814"/>
                  <a:gd name="connsiteY5" fmla="*/ 222637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50862 w 1690814"/>
                  <a:gd name="connsiteY5" fmla="*/ 218309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717393 w 1690814"/>
                  <a:gd name="connsiteY5" fmla="*/ 229321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80911 w 1690814"/>
                  <a:gd name="connsiteY5" fmla="*/ 238624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16 h 1274388"/>
                  <a:gd name="connsiteX1" fmla="*/ 962946 w 1690814"/>
                  <a:gd name="connsiteY1" fmla="*/ 410404 h 1274388"/>
                  <a:gd name="connsiteX2" fmla="*/ 863464 w 1690814"/>
                  <a:gd name="connsiteY2" fmla="*/ 202664 h 1274388"/>
                  <a:gd name="connsiteX3" fmla="*/ 855486 w 1690814"/>
                  <a:gd name="connsiteY3" fmla="*/ 26933 h 1274388"/>
                  <a:gd name="connsiteX4" fmla="*/ 671255 w 1690814"/>
                  <a:gd name="connsiteY4" fmla="*/ 57615 h 1274388"/>
                  <a:gd name="connsiteX5" fmla="*/ 680911 w 1690814"/>
                  <a:gd name="connsiteY5" fmla="*/ 238597 h 1274388"/>
                  <a:gd name="connsiteX6" fmla="*/ 651229 w 1690814"/>
                  <a:gd name="connsiteY6" fmla="*/ 366087 h 1274388"/>
                  <a:gd name="connsiteX7" fmla="*/ 727664 w 1690814"/>
                  <a:gd name="connsiteY7" fmla="*/ 247762 h 1274388"/>
                  <a:gd name="connsiteX8" fmla="*/ 316341 w 1690814"/>
                  <a:gd name="connsiteY8" fmla="*/ 1767 h 1274388"/>
                  <a:gd name="connsiteX9" fmla="*/ 175409 w 1690814"/>
                  <a:gd name="connsiteY9" fmla="*/ 112824 h 1274388"/>
                  <a:gd name="connsiteX10" fmla="*/ 410073 w 1690814"/>
                  <a:gd name="connsiteY10" fmla="*/ 313073 h 1274388"/>
                  <a:gd name="connsiteX11" fmla="*/ 399422 w 1690814"/>
                  <a:gd name="connsiteY11" fmla="*/ 339694 h 1274388"/>
                  <a:gd name="connsiteX12" fmla="*/ 97047 w 1690814"/>
                  <a:gd name="connsiteY12" fmla="*/ 251108 h 1274388"/>
                  <a:gd name="connsiteX13" fmla="*/ 9699 w 1690814"/>
                  <a:gd name="connsiteY13" fmla="*/ 412379 h 1274388"/>
                  <a:gd name="connsiteX14" fmla="*/ 255339 w 1690814"/>
                  <a:gd name="connsiteY14" fmla="*/ 535687 h 1274388"/>
                  <a:gd name="connsiteX15" fmla="*/ 65705 w 1690814"/>
                  <a:gd name="connsiteY15" fmla="*/ 553388 h 1274388"/>
                  <a:gd name="connsiteX16" fmla="*/ 65300 w 1690814"/>
                  <a:gd name="connsiteY16" fmla="*/ 718001 h 1274388"/>
                  <a:gd name="connsiteX17" fmla="*/ 295618 w 1690814"/>
                  <a:gd name="connsiteY17" fmla="*/ 742995 h 1274388"/>
                  <a:gd name="connsiteX18" fmla="*/ 478581 w 1690814"/>
                  <a:gd name="connsiteY18" fmla="*/ 782308 h 1274388"/>
                  <a:gd name="connsiteX19" fmla="*/ 717541 w 1690814"/>
                  <a:gd name="connsiteY19" fmla="*/ 883380 h 1274388"/>
                  <a:gd name="connsiteX20" fmla="*/ 952137 w 1690814"/>
                  <a:gd name="connsiteY20" fmla="*/ 643118 h 1274388"/>
                  <a:gd name="connsiteX21" fmla="*/ 724507 w 1690814"/>
                  <a:gd name="connsiteY21" fmla="*/ 885967 h 1274388"/>
                  <a:gd name="connsiteX22" fmla="*/ 1170115 w 1690814"/>
                  <a:gd name="connsiteY22" fmla="*/ 1252573 h 1274388"/>
                  <a:gd name="connsiteX23" fmla="*/ 1262983 w 1690814"/>
                  <a:gd name="connsiteY23" fmla="*/ 1225585 h 1274388"/>
                  <a:gd name="connsiteX24" fmla="*/ 1111378 w 1690814"/>
                  <a:gd name="connsiteY24" fmla="*/ 1097792 h 1274388"/>
                  <a:gd name="connsiteX25" fmla="*/ 1124872 w 1690814"/>
                  <a:gd name="connsiteY25" fmla="*/ 1178752 h 1274388"/>
                  <a:gd name="connsiteX26" fmla="*/ 1151064 w 1690814"/>
                  <a:gd name="connsiteY26" fmla="*/ 1052548 h 1274388"/>
                  <a:gd name="connsiteX27" fmla="*/ 1324896 w 1690814"/>
                  <a:gd name="connsiteY27" fmla="*/ 1127161 h 1274388"/>
                  <a:gd name="connsiteX28" fmla="*/ 1266952 w 1690814"/>
                  <a:gd name="connsiteY28" fmla="*/ 921578 h 1274388"/>
                  <a:gd name="connsiteX29" fmla="*/ 1456658 w 1690814"/>
                  <a:gd name="connsiteY29" fmla="*/ 952535 h 1274388"/>
                  <a:gd name="connsiteX30" fmla="*/ 1558258 w 1690814"/>
                  <a:gd name="connsiteY30" fmla="*/ 958886 h 1274388"/>
                  <a:gd name="connsiteX31" fmla="*/ 1450309 w 1690814"/>
                  <a:gd name="connsiteY31" fmla="*/ 758067 h 1274388"/>
                  <a:gd name="connsiteX32" fmla="*/ 1632870 w 1690814"/>
                  <a:gd name="connsiteY32" fmla="*/ 715998 h 1274388"/>
                  <a:gd name="connsiteX33" fmla="*/ 1690814 w 1690814"/>
                  <a:gd name="connsiteY33" fmla="*/ 700916 h 1274388"/>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80911 w 1690814"/>
                  <a:gd name="connsiteY5" fmla="*/ 238340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92214 w 1690814"/>
                  <a:gd name="connsiteY5" fmla="*/ 233903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994 h 1274466"/>
                  <a:gd name="connsiteX1" fmla="*/ 962946 w 1690814"/>
                  <a:gd name="connsiteY1" fmla="*/ 410482 h 1274466"/>
                  <a:gd name="connsiteX2" fmla="*/ 863464 w 1690814"/>
                  <a:gd name="connsiteY2" fmla="*/ 202742 h 1274466"/>
                  <a:gd name="connsiteX3" fmla="*/ 855486 w 1690814"/>
                  <a:gd name="connsiteY3" fmla="*/ 27011 h 1274466"/>
                  <a:gd name="connsiteX4" fmla="*/ 671255 w 1690814"/>
                  <a:gd name="connsiteY4" fmla="*/ 57693 h 1274466"/>
                  <a:gd name="connsiteX5" fmla="*/ 692214 w 1690814"/>
                  <a:gd name="connsiteY5" fmla="*/ 234238 h 1274466"/>
                  <a:gd name="connsiteX6" fmla="*/ 651229 w 1690814"/>
                  <a:gd name="connsiteY6" fmla="*/ 366165 h 1274466"/>
                  <a:gd name="connsiteX7" fmla="*/ 676298 w 1690814"/>
                  <a:gd name="connsiteY7" fmla="*/ 238401 h 1274466"/>
                  <a:gd name="connsiteX8" fmla="*/ 316341 w 1690814"/>
                  <a:gd name="connsiteY8" fmla="*/ 1845 h 1274466"/>
                  <a:gd name="connsiteX9" fmla="*/ 175409 w 1690814"/>
                  <a:gd name="connsiteY9" fmla="*/ 112902 h 1274466"/>
                  <a:gd name="connsiteX10" fmla="*/ 410073 w 1690814"/>
                  <a:gd name="connsiteY10" fmla="*/ 313151 h 1274466"/>
                  <a:gd name="connsiteX11" fmla="*/ 399422 w 1690814"/>
                  <a:gd name="connsiteY11" fmla="*/ 339772 h 1274466"/>
                  <a:gd name="connsiteX12" fmla="*/ 97047 w 1690814"/>
                  <a:gd name="connsiteY12" fmla="*/ 251186 h 1274466"/>
                  <a:gd name="connsiteX13" fmla="*/ 9699 w 1690814"/>
                  <a:gd name="connsiteY13" fmla="*/ 412457 h 1274466"/>
                  <a:gd name="connsiteX14" fmla="*/ 255339 w 1690814"/>
                  <a:gd name="connsiteY14" fmla="*/ 535765 h 1274466"/>
                  <a:gd name="connsiteX15" fmla="*/ 65705 w 1690814"/>
                  <a:gd name="connsiteY15" fmla="*/ 553466 h 1274466"/>
                  <a:gd name="connsiteX16" fmla="*/ 65300 w 1690814"/>
                  <a:gd name="connsiteY16" fmla="*/ 718079 h 1274466"/>
                  <a:gd name="connsiteX17" fmla="*/ 295618 w 1690814"/>
                  <a:gd name="connsiteY17" fmla="*/ 743073 h 1274466"/>
                  <a:gd name="connsiteX18" fmla="*/ 478581 w 1690814"/>
                  <a:gd name="connsiteY18" fmla="*/ 782386 h 1274466"/>
                  <a:gd name="connsiteX19" fmla="*/ 717541 w 1690814"/>
                  <a:gd name="connsiteY19" fmla="*/ 883458 h 1274466"/>
                  <a:gd name="connsiteX20" fmla="*/ 952137 w 1690814"/>
                  <a:gd name="connsiteY20" fmla="*/ 643196 h 1274466"/>
                  <a:gd name="connsiteX21" fmla="*/ 724507 w 1690814"/>
                  <a:gd name="connsiteY21" fmla="*/ 886045 h 1274466"/>
                  <a:gd name="connsiteX22" fmla="*/ 1170115 w 1690814"/>
                  <a:gd name="connsiteY22" fmla="*/ 1252651 h 1274466"/>
                  <a:gd name="connsiteX23" fmla="*/ 1262983 w 1690814"/>
                  <a:gd name="connsiteY23" fmla="*/ 1225663 h 1274466"/>
                  <a:gd name="connsiteX24" fmla="*/ 1111378 w 1690814"/>
                  <a:gd name="connsiteY24" fmla="*/ 1097870 h 1274466"/>
                  <a:gd name="connsiteX25" fmla="*/ 1124872 w 1690814"/>
                  <a:gd name="connsiteY25" fmla="*/ 1178830 h 1274466"/>
                  <a:gd name="connsiteX26" fmla="*/ 1151064 w 1690814"/>
                  <a:gd name="connsiteY26" fmla="*/ 1052626 h 1274466"/>
                  <a:gd name="connsiteX27" fmla="*/ 1324896 w 1690814"/>
                  <a:gd name="connsiteY27" fmla="*/ 1127239 h 1274466"/>
                  <a:gd name="connsiteX28" fmla="*/ 1266952 w 1690814"/>
                  <a:gd name="connsiteY28" fmla="*/ 921656 h 1274466"/>
                  <a:gd name="connsiteX29" fmla="*/ 1456658 w 1690814"/>
                  <a:gd name="connsiteY29" fmla="*/ 952613 h 1274466"/>
                  <a:gd name="connsiteX30" fmla="*/ 1558258 w 1690814"/>
                  <a:gd name="connsiteY30" fmla="*/ 958964 h 1274466"/>
                  <a:gd name="connsiteX31" fmla="*/ 1450309 w 1690814"/>
                  <a:gd name="connsiteY31" fmla="*/ 758145 h 1274466"/>
                  <a:gd name="connsiteX32" fmla="*/ 1632870 w 1690814"/>
                  <a:gd name="connsiteY32" fmla="*/ 716076 h 1274466"/>
                  <a:gd name="connsiteX33" fmla="*/ 1690814 w 1690814"/>
                  <a:gd name="connsiteY33" fmla="*/ 700994 h 1274466"/>
                  <a:gd name="connsiteX0" fmla="*/ 1690814 w 1690814"/>
                  <a:gd name="connsiteY0" fmla="*/ 701035 h 1274507"/>
                  <a:gd name="connsiteX1" fmla="*/ 962946 w 1690814"/>
                  <a:gd name="connsiteY1" fmla="*/ 410523 h 1274507"/>
                  <a:gd name="connsiteX2" fmla="*/ 863464 w 1690814"/>
                  <a:gd name="connsiteY2" fmla="*/ 202783 h 1274507"/>
                  <a:gd name="connsiteX3" fmla="*/ 855486 w 1690814"/>
                  <a:gd name="connsiteY3" fmla="*/ 27052 h 1274507"/>
                  <a:gd name="connsiteX4" fmla="*/ 671255 w 1690814"/>
                  <a:gd name="connsiteY4" fmla="*/ 57734 h 1274507"/>
                  <a:gd name="connsiteX5" fmla="*/ 692214 w 1690814"/>
                  <a:gd name="connsiteY5" fmla="*/ 234279 h 1274507"/>
                  <a:gd name="connsiteX6" fmla="*/ 651229 w 1690814"/>
                  <a:gd name="connsiteY6" fmla="*/ 366206 h 1274507"/>
                  <a:gd name="connsiteX7" fmla="*/ 679015 w 1690814"/>
                  <a:gd name="connsiteY7" fmla="*/ 233864 h 1274507"/>
                  <a:gd name="connsiteX8" fmla="*/ 316341 w 1690814"/>
                  <a:gd name="connsiteY8" fmla="*/ 1886 h 1274507"/>
                  <a:gd name="connsiteX9" fmla="*/ 175409 w 1690814"/>
                  <a:gd name="connsiteY9" fmla="*/ 112943 h 1274507"/>
                  <a:gd name="connsiteX10" fmla="*/ 410073 w 1690814"/>
                  <a:gd name="connsiteY10" fmla="*/ 313192 h 1274507"/>
                  <a:gd name="connsiteX11" fmla="*/ 399422 w 1690814"/>
                  <a:gd name="connsiteY11" fmla="*/ 339813 h 1274507"/>
                  <a:gd name="connsiteX12" fmla="*/ 97047 w 1690814"/>
                  <a:gd name="connsiteY12" fmla="*/ 251227 h 1274507"/>
                  <a:gd name="connsiteX13" fmla="*/ 9699 w 1690814"/>
                  <a:gd name="connsiteY13" fmla="*/ 412498 h 1274507"/>
                  <a:gd name="connsiteX14" fmla="*/ 255339 w 1690814"/>
                  <a:gd name="connsiteY14" fmla="*/ 535806 h 1274507"/>
                  <a:gd name="connsiteX15" fmla="*/ 65705 w 1690814"/>
                  <a:gd name="connsiteY15" fmla="*/ 553507 h 1274507"/>
                  <a:gd name="connsiteX16" fmla="*/ 65300 w 1690814"/>
                  <a:gd name="connsiteY16" fmla="*/ 718120 h 1274507"/>
                  <a:gd name="connsiteX17" fmla="*/ 295618 w 1690814"/>
                  <a:gd name="connsiteY17" fmla="*/ 743114 h 1274507"/>
                  <a:gd name="connsiteX18" fmla="*/ 478581 w 1690814"/>
                  <a:gd name="connsiteY18" fmla="*/ 782427 h 1274507"/>
                  <a:gd name="connsiteX19" fmla="*/ 717541 w 1690814"/>
                  <a:gd name="connsiteY19" fmla="*/ 883499 h 1274507"/>
                  <a:gd name="connsiteX20" fmla="*/ 952137 w 1690814"/>
                  <a:gd name="connsiteY20" fmla="*/ 643237 h 1274507"/>
                  <a:gd name="connsiteX21" fmla="*/ 724507 w 1690814"/>
                  <a:gd name="connsiteY21" fmla="*/ 886086 h 1274507"/>
                  <a:gd name="connsiteX22" fmla="*/ 1170115 w 1690814"/>
                  <a:gd name="connsiteY22" fmla="*/ 1252692 h 1274507"/>
                  <a:gd name="connsiteX23" fmla="*/ 1262983 w 1690814"/>
                  <a:gd name="connsiteY23" fmla="*/ 1225704 h 1274507"/>
                  <a:gd name="connsiteX24" fmla="*/ 1111378 w 1690814"/>
                  <a:gd name="connsiteY24" fmla="*/ 1097911 h 1274507"/>
                  <a:gd name="connsiteX25" fmla="*/ 1124872 w 1690814"/>
                  <a:gd name="connsiteY25" fmla="*/ 1178871 h 1274507"/>
                  <a:gd name="connsiteX26" fmla="*/ 1151064 w 1690814"/>
                  <a:gd name="connsiteY26" fmla="*/ 1052667 h 1274507"/>
                  <a:gd name="connsiteX27" fmla="*/ 1324896 w 1690814"/>
                  <a:gd name="connsiteY27" fmla="*/ 1127280 h 1274507"/>
                  <a:gd name="connsiteX28" fmla="*/ 1266952 w 1690814"/>
                  <a:gd name="connsiteY28" fmla="*/ 921697 h 1274507"/>
                  <a:gd name="connsiteX29" fmla="*/ 1456658 w 1690814"/>
                  <a:gd name="connsiteY29" fmla="*/ 952654 h 1274507"/>
                  <a:gd name="connsiteX30" fmla="*/ 1558258 w 1690814"/>
                  <a:gd name="connsiteY30" fmla="*/ 959005 h 1274507"/>
                  <a:gd name="connsiteX31" fmla="*/ 1450309 w 1690814"/>
                  <a:gd name="connsiteY31" fmla="*/ 758186 h 1274507"/>
                  <a:gd name="connsiteX32" fmla="*/ 1632870 w 1690814"/>
                  <a:gd name="connsiteY32" fmla="*/ 716117 h 1274507"/>
                  <a:gd name="connsiteX33" fmla="*/ 1690814 w 1690814"/>
                  <a:gd name="connsiteY33" fmla="*/ 701035 h 1274507"/>
                  <a:gd name="connsiteX0" fmla="*/ 1690814 w 1690814"/>
                  <a:gd name="connsiteY0" fmla="*/ 701070 h 1274542"/>
                  <a:gd name="connsiteX1" fmla="*/ 962946 w 1690814"/>
                  <a:gd name="connsiteY1" fmla="*/ 410558 h 1274542"/>
                  <a:gd name="connsiteX2" fmla="*/ 863464 w 1690814"/>
                  <a:gd name="connsiteY2" fmla="*/ 202818 h 1274542"/>
                  <a:gd name="connsiteX3" fmla="*/ 855486 w 1690814"/>
                  <a:gd name="connsiteY3" fmla="*/ 27087 h 1274542"/>
                  <a:gd name="connsiteX4" fmla="*/ 671255 w 1690814"/>
                  <a:gd name="connsiteY4" fmla="*/ 57769 h 1274542"/>
                  <a:gd name="connsiteX5" fmla="*/ 692214 w 1690814"/>
                  <a:gd name="connsiteY5" fmla="*/ 234314 h 1274542"/>
                  <a:gd name="connsiteX6" fmla="*/ 651229 w 1690814"/>
                  <a:gd name="connsiteY6" fmla="*/ 366241 h 1274542"/>
                  <a:gd name="connsiteX7" fmla="*/ 685024 w 1690814"/>
                  <a:gd name="connsiteY7" fmla="*/ 230036 h 1274542"/>
                  <a:gd name="connsiteX8" fmla="*/ 316341 w 1690814"/>
                  <a:gd name="connsiteY8" fmla="*/ 1921 h 1274542"/>
                  <a:gd name="connsiteX9" fmla="*/ 175409 w 1690814"/>
                  <a:gd name="connsiteY9" fmla="*/ 112978 h 1274542"/>
                  <a:gd name="connsiteX10" fmla="*/ 410073 w 1690814"/>
                  <a:gd name="connsiteY10" fmla="*/ 313227 h 1274542"/>
                  <a:gd name="connsiteX11" fmla="*/ 399422 w 1690814"/>
                  <a:gd name="connsiteY11" fmla="*/ 339848 h 1274542"/>
                  <a:gd name="connsiteX12" fmla="*/ 97047 w 1690814"/>
                  <a:gd name="connsiteY12" fmla="*/ 251262 h 1274542"/>
                  <a:gd name="connsiteX13" fmla="*/ 9699 w 1690814"/>
                  <a:gd name="connsiteY13" fmla="*/ 412533 h 1274542"/>
                  <a:gd name="connsiteX14" fmla="*/ 255339 w 1690814"/>
                  <a:gd name="connsiteY14" fmla="*/ 535841 h 1274542"/>
                  <a:gd name="connsiteX15" fmla="*/ 65705 w 1690814"/>
                  <a:gd name="connsiteY15" fmla="*/ 553542 h 1274542"/>
                  <a:gd name="connsiteX16" fmla="*/ 65300 w 1690814"/>
                  <a:gd name="connsiteY16" fmla="*/ 718155 h 1274542"/>
                  <a:gd name="connsiteX17" fmla="*/ 295618 w 1690814"/>
                  <a:gd name="connsiteY17" fmla="*/ 743149 h 1274542"/>
                  <a:gd name="connsiteX18" fmla="*/ 478581 w 1690814"/>
                  <a:gd name="connsiteY18" fmla="*/ 782462 h 1274542"/>
                  <a:gd name="connsiteX19" fmla="*/ 717541 w 1690814"/>
                  <a:gd name="connsiteY19" fmla="*/ 883534 h 1274542"/>
                  <a:gd name="connsiteX20" fmla="*/ 952137 w 1690814"/>
                  <a:gd name="connsiteY20" fmla="*/ 643272 h 1274542"/>
                  <a:gd name="connsiteX21" fmla="*/ 724507 w 1690814"/>
                  <a:gd name="connsiteY21" fmla="*/ 886121 h 1274542"/>
                  <a:gd name="connsiteX22" fmla="*/ 1170115 w 1690814"/>
                  <a:gd name="connsiteY22" fmla="*/ 1252727 h 1274542"/>
                  <a:gd name="connsiteX23" fmla="*/ 1262983 w 1690814"/>
                  <a:gd name="connsiteY23" fmla="*/ 1225739 h 1274542"/>
                  <a:gd name="connsiteX24" fmla="*/ 1111378 w 1690814"/>
                  <a:gd name="connsiteY24" fmla="*/ 1097946 h 1274542"/>
                  <a:gd name="connsiteX25" fmla="*/ 1124872 w 1690814"/>
                  <a:gd name="connsiteY25" fmla="*/ 1178906 h 1274542"/>
                  <a:gd name="connsiteX26" fmla="*/ 1151064 w 1690814"/>
                  <a:gd name="connsiteY26" fmla="*/ 1052702 h 1274542"/>
                  <a:gd name="connsiteX27" fmla="*/ 1324896 w 1690814"/>
                  <a:gd name="connsiteY27" fmla="*/ 1127315 h 1274542"/>
                  <a:gd name="connsiteX28" fmla="*/ 1266952 w 1690814"/>
                  <a:gd name="connsiteY28" fmla="*/ 921732 h 1274542"/>
                  <a:gd name="connsiteX29" fmla="*/ 1456658 w 1690814"/>
                  <a:gd name="connsiteY29" fmla="*/ 952689 h 1274542"/>
                  <a:gd name="connsiteX30" fmla="*/ 1558258 w 1690814"/>
                  <a:gd name="connsiteY30" fmla="*/ 959040 h 1274542"/>
                  <a:gd name="connsiteX31" fmla="*/ 1450309 w 1690814"/>
                  <a:gd name="connsiteY31" fmla="*/ 758221 h 1274542"/>
                  <a:gd name="connsiteX32" fmla="*/ 1632870 w 1690814"/>
                  <a:gd name="connsiteY32" fmla="*/ 716152 h 1274542"/>
                  <a:gd name="connsiteX33" fmla="*/ 1690814 w 1690814"/>
                  <a:gd name="connsiteY33" fmla="*/ 701070 h 1274542"/>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09737 h 1283209"/>
                  <a:gd name="connsiteX1" fmla="*/ 962946 w 1690814"/>
                  <a:gd name="connsiteY1" fmla="*/ 419225 h 1283209"/>
                  <a:gd name="connsiteX2" fmla="*/ 863464 w 1690814"/>
                  <a:gd name="connsiteY2" fmla="*/ 211485 h 1283209"/>
                  <a:gd name="connsiteX3" fmla="*/ 855486 w 1690814"/>
                  <a:gd name="connsiteY3" fmla="*/ 35754 h 1283209"/>
                  <a:gd name="connsiteX4" fmla="*/ 671255 w 1690814"/>
                  <a:gd name="connsiteY4" fmla="*/ 66436 h 1283209"/>
                  <a:gd name="connsiteX5" fmla="*/ 692214 w 1690814"/>
                  <a:gd name="connsiteY5" fmla="*/ 242981 h 1283209"/>
                  <a:gd name="connsiteX6" fmla="*/ 651229 w 1690814"/>
                  <a:gd name="connsiteY6" fmla="*/ 374908 h 1283209"/>
                  <a:gd name="connsiteX7" fmla="*/ 685024 w 1690814"/>
                  <a:gd name="connsiteY7" fmla="*/ 238703 h 1283209"/>
                  <a:gd name="connsiteX8" fmla="*/ 315196 w 1690814"/>
                  <a:gd name="connsiteY8" fmla="*/ 0 h 1283209"/>
                  <a:gd name="connsiteX9" fmla="*/ 175409 w 1690814"/>
                  <a:gd name="connsiteY9" fmla="*/ 121645 h 1283209"/>
                  <a:gd name="connsiteX10" fmla="*/ 410073 w 1690814"/>
                  <a:gd name="connsiteY10" fmla="*/ 321894 h 1283209"/>
                  <a:gd name="connsiteX11" fmla="*/ 399422 w 1690814"/>
                  <a:gd name="connsiteY11" fmla="*/ 348515 h 1283209"/>
                  <a:gd name="connsiteX12" fmla="*/ 97047 w 1690814"/>
                  <a:gd name="connsiteY12" fmla="*/ 259929 h 1283209"/>
                  <a:gd name="connsiteX13" fmla="*/ 9699 w 1690814"/>
                  <a:gd name="connsiteY13" fmla="*/ 421200 h 1283209"/>
                  <a:gd name="connsiteX14" fmla="*/ 255339 w 1690814"/>
                  <a:gd name="connsiteY14" fmla="*/ 544508 h 1283209"/>
                  <a:gd name="connsiteX15" fmla="*/ 65705 w 1690814"/>
                  <a:gd name="connsiteY15" fmla="*/ 562209 h 1283209"/>
                  <a:gd name="connsiteX16" fmla="*/ 65300 w 1690814"/>
                  <a:gd name="connsiteY16" fmla="*/ 726822 h 1283209"/>
                  <a:gd name="connsiteX17" fmla="*/ 295618 w 1690814"/>
                  <a:gd name="connsiteY17" fmla="*/ 751816 h 1283209"/>
                  <a:gd name="connsiteX18" fmla="*/ 478581 w 1690814"/>
                  <a:gd name="connsiteY18" fmla="*/ 791129 h 1283209"/>
                  <a:gd name="connsiteX19" fmla="*/ 717541 w 1690814"/>
                  <a:gd name="connsiteY19" fmla="*/ 892201 h 1283209"/>
                  <a:gd name="connsiteX20" fmla="*/ 952137 w 1690814"/>
                  <a:gd name="connsiteY20" fmla="*/ 651939 h 1283209"/>
                  <a:gd name="connsiteX21" fmla="*/ 724507 w 1690814"/>
                  <a:gd name="connsiteY21" fmla="*/ 894788 h 1283209"/>
                  <a:gd name="connsiteX22" fmla="*/ 1170115 w 1690814"/>
                  <a:gd name="connsiteY22" fmla="*/ 1261394 h 1283209"/>
                  <a:gd name="connsiteX23" fmla="*/ 1262983 w 1690814"/>
                  <a:gd name="connsiteY23" fmla="*/ 1234406 h 1283209"/>
                  <a:gd name="connsiteX24" fmla="*/ 1111378 w 1690814"/>
                  <a:gd name="connsiteY24" fmla="*/ 1106613 h 1283209"/>
                  <a:gd name="connsiteX25" fmla="*/ 1124872 w 1690814"/>
                  <a:gd name="connsiteY25" fmla="*/ 1187573 h 1283209"/>
                  <a:gd name="connsiteX26" fmla="*/ 1151064 w 1690814"/>
                  <a:gd name="connsiteY26" fmla="*/ 1061369 h 1283209"/>
                  <a:gd name="connsiteX27" fmla="*/ 1324896 w 1690814"/>
                  <a:gd name="connsiteY27" fmla="*/ 1135982 h 1283209"/>
                  <a:gd name="connsiteX28" fmla="*/ 1266952 w 1690814"/>
                  <a:gd name="connsiteY28" fmla="*/ 930399 h 1283209"/>
                  <a:gd name="connsiteX29" fmla="*/ 1456658 w 1690814"/>
                  <a:gd name="connsiteY29" fmla="*/ 961356 h 1283209"/>
                  <a:gd name="connsiteX30" fmla="*/ 1558258 w 1690814"/>
                  <a:gd name="connsiteY30" fmla="*/ 967707 h 1283209"/>
                  <a:gd name="connsiteX31" fmla="*/ 1450309 w 1690814"/>
                  <a:gd name="connsiteY31" fmla="*/ 766888 h 1283209"/>
                  <a:gd name="connsiteX32" fmla="*/ 1632870 w 1690814"/>
                  <a:gd name="connsiteY32" fmla="*/ 724819 h 1283209"/>
                  <a:gd name="connsiteX33" fmla="*/ 1690814 w 1690814"/>
                  <a:gd name="connsiteY33" fmla="*/ 709737 h 1283209"/>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1400 w 1691400"/>
                  <a:gd name="connsiteY0" fmla="*/ 695056 h 1268528"/>
                  <a:gd name="connsiteX1" fmla="*/ 963532 w 1691400"/>
                  <a:gd name="connsiteY1" fmla="*/ 404544 h 1268528"/>
                  <a:gd name="connsiteX2" fmla="*/ 864050 w 1691400"/>
                  <a:gd name="connsiteY2" fmla="*/ 196804 h 1268528"/>
                  <a:gd name="connsiteX3" fmla="*/ 856072 w 1691400"/>
                  <a:gd name="connsiteY3" fmla="*/ 21073 h 1268528"/>
                  <a:gd name="connsiteX4" fmla="*/ 671841 w 1691400"/>
                  <a:gd name="connsiteY4" fmla="*/ 51755 h 1268528"/>
                  <a:gd name="connsiteX5" fmla="*/ 692800 w 1691400"/>
                  <a:gd name="connsiteY5" fmla="*/ 228300 h 1268528"/>
                  <a:gd name="connsiteX6" fmla="*/ 651815 w 1691400"/>
                  <a:gd name="connsiteY6" fmla="*/ 360227 h 1268528"/>
                  <a:gd name="connsiteX7" fmla="*/ 685610 w 1691400"/>
                  <a:gd name="connsiteY7" fmla="*/ 224022 h 1268528"/>
                  <a:gd name="connsiteX8" fmla="*/ 323224 w 1691400"/>
                  <a:gd name="connsiteY8" fmla="*/ 14506 h 1268528"/>
                  <a:gd name="connsiteX9" fmla="*/ 175995 w 1691400"/>
                  <a:gd name="connsiteY9" fmla="*/ 106964 h 1268528"/>
                  <a:gd name="connsiteX10" fmla="*/ 410659 w 1691400"/>
                  <a:gd name="connsiteY10" fmla="*/ 307213 h 1268528"/>
                  <a:gd name="connsiteX11" fmla="*/ 400008 w 1691400"/>
                  <a:gd name="connsiteY11" fmla="*/ 333834 h 1268528"/>
                  <a:gd name="connsiteX12" fmla="*/ 93773 w 1691400"/>
                  <a:gd name="connsiteY12" fmla="*/ 278871 h 1268528"/>
                  <a:gd name="connsiteX13" fmla="*/ 10285 w 1691400"/>
                  <a:gd name="connsiteY13" fmla="*/ 406519 h 1268528"/>
                  <a:gd name="connsiteX14" fmla="*/ 255925 w 1691400"/>
                  <a:gd name="connsiteY14" fmla="*/ 529827 h 1268528"/>
                  <a:gd name="connsiteX15" fmla="*/ 66291 w 1691400"/>
                  <a:gd name="connsiteY15" fmla="*/ 547528 h 1268528"/>
                  <a:gd name="connsiteX16" fmla="*/ 65886 w 1691400"/>
                  <a:gd name="connsiteY16" fmla="*/ 712141 h 1268528"/>
                  <a:gd name="connsiteX17" fmla="*/ 296204 w 1691400"/>
                  <a:gd name="connsiteY17" fmla="*/ 737135 h 1268528"/>
                  <a:gd name="connsiteX18" fmla="*/ 479167 w 1691400"/>
                  <a:gd name="connsiteY18" fmla="*/ 776448 h 1268528"/>
                  <a:gd name="connsiteX19" fmla="*/ 718127 w 1691400"/>
                  <a:gd name="connsiteY19" fmla="*/ 877520 h 1268528"/>
                  <a:gd name="connsiteX20" fmla="*/ 952723 w 1691400"/>
                  <a:gd name="connsiteY20" fmla="*/ 637258 h 1268528"/>
                  <a:gd name="connsiteX21" fmla="*/ 725093 w 1691400"/>
                  <a:gd name="connsiteY21" fmla="*/ 880107 h 1268528"/>
                  <a:gd name="connsiteX22" fmla="*/ 1170701 w 1691400"/>
                  <a:gd name="connsiteY22" fmla="*/ 1246713 h 1268528"/>
                  <a:gd name="connsiteX23" fmla="*/ 1263569 w 1691400"/>
                  <a:gd name="connsiteY23" fmla="*/ 1219725 h 1268528"/>
                  <a:gd name="connsiteX24" fmla="*/ 1111964 w 1691400"/>
                  <a:gd name="connsiteY24" fmla="*/ 1091932 h 1268528"/>
                  <a:gd name="connsiteX25" fmla="*/ 1125458 w 1691400"/>
                  <a:gd name="connsiteY25" fmla="*/ 1172892 h 1268528"/>
                  <a:gd name="connsiteX26" fmla="*/ 1151650 w 1691400"/>
                  <a:gd name="connsiteY26" fmla="*/ 1046688 h 1268528"/>
                  <a:gd name="connsiteX27" fmla="*/ 1325482 w 1691400"/>
                  <a:gd name="connsiteY27" fmla="*/ 1121301 h 1268528"/>
                  <a:gd name="connsiteX28" fmla="*/ 1267538 w 1691400"/>
                  <a:gd name="connsiteY28" fmla="*/ 915718 h 1268528"/>
                  <a:gd name="connsiteX29" fmla="*/ 1457244 w 1691400"/>
                  <a:gd name="connsiteY29" fmla="*/ 946675 h 1268528"/>
                  <a:gd name="connsiteX30" fmla="*/ 1558844 w 1691400"/>
                  <a:gd name="connsiteY30" fmla="*/ 953026 h 1268528"/>
                  <a:gd name="connsiteX31" fmla="*/ 1450895 w 1691400"/>
                  <a:gd name="connsiteY31" fmla="*/ 752207 h 1268528"/>
                  <a:gd name="connsiteX32" fmla="*/ 1633456 w 1691400"/>
                  <a:gd name="connsiteY32" fmla="*/ 710138 h 1268528"/>
                  <a:gd name="connsiteX33" fmla="*/ 1691400 w 16914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63054 w 1679500"/>
                  <a:gd name="connsiteY15" fmla="*/ 55298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0609 w 1679500"/>
                  <a:gd name="connsiteY15" fmla="*/ 58646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35155 w 1679500"/>
                  <a:gd name="connsiteY15" fmla="*/ 562425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3167 w 1679500"/>
                  <a:gd name="connsiteY15" fmla="*/ 557273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75112 w 1679500"/>
                  <a:gd name="connsiteY9" fmla="*/ 119696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694 w 1679694"/>
                  <a:gd name="connsiteY0" fmla="*/ 695056 h 1268528"/>
                  <a:gd name="connsiteX1" fmla="*/ 951826 w 1679694"/>
                  <a:gd name="connsiteY1" fmla="*/ 404544 h 1268528"/>
                  <a:gd name="connsiteX2" fmla="*/ 852344 w 1679694"/>
                  <a:gd name="connsiteY2" fmla="*/ 196804 h 1268528"/>
                  <a:gd name="connsiteX3" fmla="*/ 844366 w 1679694"/>
                  <a:gd name="connsiteY3" fmla="*/ 21073 h 1268528"/>
                  <a:gd name="connsiteX4" fmla="*/ 660135 w 1679694"/>
                  <a:gd name="connsiteY4" fmla="*/ 51755 h 1268528"/>
                  <a:gd name="connsiteX5" fmla="*/ 681094 w 1679694"/>
                  <a:gd name="connsiteY5" fmla="*/ 228300 h 1268528"/>
                  <a:gd name="connsiteX6" fmla="*/ 640109 w 1679694"/>
                  <a:gd name="connsiteY6" fmla="*/ 360227 h 1268528"/>
                  <a:gd name="connsiteX7" fmla="*/ 673904 w 1679694"/>
                  <a:gd name="connsiteY7" fmla="*/ 224022 h 1268528"/>
                  <a:gd name="connsiteX8" fmla="*/ 311518 w 1679694"/>
                  <a:gd name="connsiteY8" fmla="*/ 14506 h 1268528"/>
                  <a:gd name="connsiteX9" fmla="*/ 175306 w 1679694"/>
                  <a:gd name="connsiteY9" fmla="*/ 119696 h 1268528"/>
                  <a:gd name="connsiteX10" fmla="*/ 398953 w 1679694"/>
                  <a:gd name="connsiteY10" fmla="*/ 307213 h 1268528"/>
                  <a:gd name="connsiteX11" fmla="*/ 388302 w 1679694"/>
                  <a:gd name="connsiteY11" fmla="*/ 333834 h 1268528"/>
                  <a:gd name="connsiteX12" fmla="*/ 82067 w 1679694"/>
                  <a:gd name="connsiteY12" fmla="*/ 278871 h 1268528"/>
                  <a:gd name="connsiteX13" fmla="*/ 13315 w 1679694"/>
                  <a:gd name="connsiteY13" fmla="*/ 394214 h 1268528"/>
                  <a:gd name="connsiteX14" fmla="*/ 254233 w 1679694"/>
                  <a:gd name="connsiteY14" fmla="*/ 523388 h 1268528"/>
                  <a:gd name="connsiteX15" fmla="*/ 253519 w 1679694"/>
                  <a:gd name="connsiteY15" fmla="*/ 542248 h 1268528"/>
                  <a:gd name="connsiteX16" fmla="*/ 49434 w 1679694"/>
                  <a:gd name="connsiteY16" fmla="*/ 539516 h 1268528"/>
                  <a:gd name="connsiteX17" fmla="*/ 54180 w 1679694"/>
                  <a:gd name="connsiteY17" fmla="*/ 712141 h 1268528"/>
                  <a:gd name="connsiteX18" fmla="*/ 284498 w 1679694"/>
                  <a:gd name="connsiteY18" fmla="*/ 737135 h 1268528"/>
                  <a:gd name="connsiteX19" fmla="*/ 467461 w 1679694"/>
                  <a:gd name="connsiteY19" fmla="*/ 776448 h 1268528"/>
                  <a:gd name="connsiteX20" fmla="*/ 706421 w 1679694"/>
                  <a:gd name="connsiteY20" fmla="*/ 877520 h 1268528"/>
                  <a:gd name="connsiteX21" fmla="*/ 941017 w 1679694"/>
                  <a:gd name="connsiteY21" fmla="*/ 637258 h 1268528"/>
                  <a:gd name="connsiteX22" fmla="*/ 713387 w 1679694"/>
                  <a:gd name="connsiteY22" fmla="*/ 880107 h 1268528"/>
                  <a:gd name="connsiteX23" fmla="*/ 1158995 w 1679694"/>
                  <a:gd name="connsiteY23" fmla="*/ 1246713 h 1268528"/>
                  <a:gd name="connsiteX24" fmla="*/ 1251863 w 1679694"/>
                  <a:gd name="connsiteY24" fmla="*/ 1219725 h 1268528"/>
                  <a:gd name="connsiteX25" fmla="*/ 1100258 w 1679694"/>
                  <a:gd name="connsiteY25" fmla="*/ 1091932 h 1268528"/>
                  <a:gd name="connsiteX26" fmla="*/ 1113752 w 1679694"/>
                  <a:gd name="connsiteY26" fmla="*/ 1172892 h 1268528"/>
                  <a:gd name="connsiteX27" fmla="*/ 1139944 w 1679694"/>
                  <a:gd name="connsiteY27" fmla="*/ 1046688 h 1268528"/>
                  <a:gd name="connsiteX28" fmla="*/ 1313776 w 1679694"/>
                  <a:gd name="connsiteY28" fmla="*/ 1121301 h 1268528"/>
                  <a:gd name="connsiteX29" fmla="*/ 1255832 w 1679694"/>
                  <a:gd name="connsiteY29" fmla="*/ 915718 h 1268528"/>
                  <a:gd name="connsiteX30" fmla="*/ 1445538 w 1679694"/>
                  <a:gd name="connsiteY30" fmla="*/ 946675 h 1268528"/>
                  <a:gd name="connsiteX31" fmla="*/ 1547138 w 1679694"/>
                  <a:gd name="connsiteY31" fmla="*/ 953026 h 1268528"/>
                  <a:gd name="connsiteX32" fmla="*/ 1439189 w 1679694"/>
                  <a:gd name="connsiteY32" fmla="*/ 752207 h 1268528"/>
                  <a:gd name="connsiteX33" fmla="*/ 1621750 w 1679694"/>
                  <a:gd name="connsiteY33" fmla="*/ 710138 h 1268528"/>
                  <a:gd name="connsiteX34" fmla="*/ 1679694 w 1679694"/>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41480 w 1681065"/>
                  <a:gd name="connsiteY6" fmla="*/ 366960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53497 w 1681065"/>
                  <a:gd name="connsiteY6" fmla="*/ 359234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7263 w 1681065"/>
                  <a:gd name="connsiteY7" fmla="*/ 235907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506072 w 1623121"/>
                  <a:gd name="connsiteY0" fmla="*/ 539697 h 1275261"/>
                  <a:gd name="connsiteX1" fmla="*/ 953197 w 1623121"/>
                  <a:gd name="connsiteY1" fmla="*/ 411277 h 1275261"/>
                  <a:gd name="connsiteX2" fmla="*/ 853715 w 1623121"/>
                  <a:gd name="connsiteY2" fmla="*/ 203537 h 1275261"/>
                  <a:gd name="connsiteX3" fmla="*/ 845737 w 1623121"/>
                  <a:gd name="connsiteY3" fmla="*/ 27806 h 1275261"/>
                  <a:gd name="connsiteX4" fmla="*/ 661506 w 1623121"/>
                  <a:gd name="connsiteY4" fmla="*/ 58488 h 1275261"/>
                  <a:gd name="connsiteX5" fmla="*/ 670016 w 1623121"/>
                  <a:gd name="connsiteY5" fmla="*/ 228881 h 1275261"/>
                  <a:gd name="connsiteX6" fmla="*/ 652070 w 1623121"/>
                  <a:gd name="connsiteY6" fmla="*/ 405446 h 1275261"/>
                  <a:gd name="connsiteX7" fmla="*/ 664687 w 1623121"/>
                  <a:gd name="connsiteY7" fmla="*/ 231902 h 1275261"/>
                  <a:gd name="connsiteX8" fmla="*/ 312889 w 1623121"/>
                  <a:gd name="connsiteY8" fmla="*/ 21239 h 1275261"/>
                  <a:gd name="connsiteX9" fmla="*/ 176677 w 1623121"/>
                  <a:gd name="connsiteY9" fmla="*/ 126429 h 1275261"/>
                  <a:gd name="connsiteX10" fmla="*/ 400324 w 1623121"/>
                  <a:gd name="connsiteY10" fmla="*/ 313946 h 1275261"/>
                  <a:gd name="connsiteX11" fmla="*/ 389673 w 1623121"/>
                  <a:gd name="connsiteY11" fmla="*/ 340567 h 1275261"/>
                  <a:gd name="connsiteX12" fmla="*/ 83438 w 1623121"/>
                  <a:gd name="connsiteY12" fmla="*/ 285604 h 1275261"/>
                  <a:gd name="connsiteX13" fmla="*/ 14686 w 1623121"/>
                  <a:gd name="connsiteY13" fmla="*/ 400947 h 1275261"/>
                  <a:gd name="connsiteX14" fmla="*/ 255604 w 1623121"/>
                  <a:gd name="connsiteY14" fmla="*/ 530121 h 1275261"/>
                  <a:gd name="connsiteX15" fmla="*/ 254890 w 1623121"/>
                  <a:gd name="connsiteY15" fmla="*/ 548981 h 1275261"/>
                  <a:gd name="connsiteX16" fmla="*/ 50805 w 1623121"/>
                  <a:gd name="connsiteY16" fmla="*/ 546249 h 1275261"/>
                  <a:gd name="connsiteX17" fmla="*/ 55551 w 1623121"/>
                  <a:gd name="connsiteY17" fmla="*/ 718874 h 1275261"/>
                  <a:gd name="connsiteX18" fmla="*/ 285869 w 1623121"/>
                  <a:gd name="connsiteY18" fmla="*/ 743868 h 1275261"/>
                  <a:gd name="connsiteX19" fmla="*/ 468832 w 1623121"/>
                  <a:gd name="connsiteY19" fmla="*/ 783181 h 1275261"/>
                  <a:gd name="connsiteX20" fmla="*/ 707792 w 1623121"/>
                  <a:gd name="connsiteY20" fmla="*/ 884253 h 1275261"/>
                  <a:gd name="connsiteX21" fmla="*/ 942388 w 1623121"/>
                  <a:gd name="connsiteY21" fmla="*/ 643991 h 1275261"/>
                  <a:gd name="connsiteX22" fmla="*/ 714758 w 1623121"/>
                  <a:gd name="connsiteY22" fmla="*/ 886840 h 1275261"/>
                  <a:gd name="connsiteX23" fmla="*/ 1160366 w 1623121"/>
                  <a:gd name="connsiteY23" fmla="*/ 1253446 h 1275261"/>
                  <a:gd name="connsiteX24" fmla="*/ 1253234 w 1623121"/>
                  <a:gd name="connsiteY24" fmla="*/ 1226458 h 1275261"/>
                  <a:gd name="connsiteX25" fmla="*/ 1101629 w 1623121"/>
                  <a:gd name="connsiteY25" fmla="*/ 1098665 h 1275261"/>
                  <a:gd name="connsiteX26" fmla="*/ 1115123 w 1623121"/>
                  <a:gd name="connsiteY26" fmla="*/ 1179625 h 1275261"/>
                  <a:gd name="connsiteX27" fmla="*/ 1141315 w 1623121"/>
                  <a:gd name="connsiteY27" fmla="*/ 1053421 h 1275261"/>
                  <a:gd name="connsiteX28" fmla="*/ 1315147 w 1623121"/>
                  <a:gd name="connsiteY28" fmla="*/ 1128034 h 1275261"/>
                  <a:gd name="connsiteX29" fmla="*/ 1257203 w 1623121"/>
                  <a:gd name="connsiteY29" fmla="*/ 922451 h 1275261"/>
                  <a:gd name="connsiteX30" fmla="*/ 1446909 w 1623121"/>
                  <a:gd name="connsiteY30" fmla="*/ 953408 h 1275261"/>
                  <a:gd name="connsiteX31" fmla="*/ 1548509 w 1623121"/>
                  <a:gd name="connsiteY31" fmla="*/ 959759 h 1275261"/>
                  <a:gd name="connsiteX32" fmla="*/ 1440560 w 1623121"/>
                  <a:gd name="connsiteY32" fmla="*/ 758940 h 1275261"/>
                  <a:gd name="connsiteX33" fmla="*/ 1623121 w 1623121"/>
                  <a:gd name="connsiteY33" fmla="*/ 716871 h 1275261"/>
                  <a:gd name="connsiteX34" fmla="*/ 1506072 w 1623121"/>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440560 w 1790297"/>
                  <a:gd name="connsiteY32" fmla="*/ 758940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59202 w 1790297"/>
                  <a:gd name="connsiteY30" fmla="*/ 809615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65930 w 1790297"/>
                  <a:gd name="connsiteY30" fmla="*/ 707022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494850 w 1790297"/>
                  <a:gd name="connsiteY28" fmla="*/ 1125731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09838 w 1790297"/>
                  <a:gd name="connsiteY28" fmla="*/ 930447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313390 w 1790297"/>
                  <a:gd name="connsiteY25" fmla="*/ 123428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15123 w 1790297"/>
                  <a:gd name="connsiteY25" fmla="*/ 1179625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91370 w 1790297"/>
                  <a:gd name="connsiteY25" fmla="*/ 10032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294966 w 1790297"/>
                  <a:gd name="connsiteY25" fmla="*/ 11291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60648"/>
                  <a:gd name="connsiteX1" fmla="*/ 953197 w 1790297"/>
                  <a:gd name="connsiteY1" fmla="*/ 411277 h 1260648"/>
                  <a:gd name="connsiteX2" fmla="*/ 853715 w 1790297"/>
                  <a:gd name="connsiteY2" fmla="*/ 203537 h 1260648"/>
                  <a:gd name="connsiteX3" fmla="*/ 845737 w 1790297"/>
                  <a:gd name="connsiteY3" fmla="*/ 27806 h 1260648"/>
                  <a:gd name="connsiteX4" fmla="*/ 661506 w 1790297"/>
                  <a:gd name="connsiteY4" fmla="*/ 58488 h 1260648"/>
                  <a:gd name="connsiteX5" fmla="*/ 670016 w 1790297"/>
                  <a:gd name="connsiteY5" fmla="*/ 228881 h 1260648"/>
                  <a:gd name="connsiteX6" fmla="*/ 652070 w 1790297"/>
                  <a:gd name="connsiteY6" fmla="*/ 405446 h 1260648"/>
                  <a:gd name="connsiteX7" fmla="*/ 664687 w 1790297"/>
                  <a:gd name="connsiteY7" fmla="*/ 231902 h 1260648"/>
                  <a:gd name="connsiteX8" fmla="*/ 312889 w 1790297"/>
                  <a:gd name="connsiteY8" fmla="*/ 21239 h 1260648"/>
                  <a:gd name="connsiteX9" fmla="*/ 176677 w 1790297"/>
                  <a:gd name="connsiteY9" fmla="*/ 126429 h 1260648"/>
                  <a:gd name="connsiteX10" fmla="*/ 400324 w 1790297"/>
                  <a:gd name="connsiteY10" fmla="*/ 313946 h 1260648"/>
                  <a:gd name="connsiteX11" fmla="*/ 389673 w 1790297"/>
                  <a:gd name="connsiteY11" fmla="*/ 340567 h 1260648"/>
                  <a:gd name="connsiteX12" fmla="*/ 83438 w 1790297"/>
                  <a:gd name="connsiteY12" fmla="*/ 285604 h 1260648"/>
                  <a:gd name="connsiteX13" fmla="*/ 14686 w 1790297"/>
                  <a:gd name="connsiteY13" fmla="*/ 400947 h 1260648"/>
                  <a:gd name="connsiteX14" fmla="*/ 255604 w 1790297"/>
                  <a:gd name="connsiteY14" fmla="*/ 530121 h 1260648"/>
                  <a:gd name="connsiteX15" fmla="*/ 254890 w 1790297"/>
                  <a:gd name="connsiteY15" fmla="*/ 548981 h 1260648"/>
                  <a:gd name="connsiteX16" fmla="*/ 50805 w 1790297"/>
                  <a:gd name="connsiteY16" fmla="*/ 546249 h 1260648"/>
                  <a:gd name="connsiteX17" fmla="*/ 55551 w 1790297"/>
                  <a:gd name="connsiteY17" fmla="*/ 718874 h 1260648"/>
                  <a:gd name="connsiteX18" fmla="*/ 285869 w 1790297"/>
                  <a:gd name="connsiteY18" fmla="*/ 743868 h 1260648"/>
                  <a:gd name="connsiteX19" fmla="*/ 468832 w 1790297"/>
                  <a:gd name="connsiteY19" fmla="*/ 783181 h 1260648"/>
                  <a:gd name="connsiteX20" fmla="*/ 707792 w 1790297"/>
                  <a:gd name="connsiteY20" fmla="*/ 884253 h 1260648"/>
                  <a:gd name="connsiteX21" fmla="*/ 942388 w 1790297"/>
                  <a:gd name="connsiteY21" fmla="*/ 643991 h 1260648"/>
                  <a:gd name="connsiteX22" fmla="*/ 714758 w 1790297"/>
                  <a:gd name="connsiteY22" fmla="*/ 886840 h 1260648"/>
                  <a:gd name="connsiteX23" fmla="*/ 1160366 w 1790297"/>
                  <a:gd name="connsiteY23" fmla="*/ 1253446 h 1260648"/>
                  <a:gd name="connsiteX24" fmla="*/ 1213165 w 1790297"/>
                  <a:gd name="connsiteY24" fmla="*/ 1133319 h 1260648"/>
                  <a:gd name="connsiteX25" fmla="*/ 1294966 w 1790297"/>
                  <a:gd name="connsiteY25" fmla="*/ 1129108 h 1260648"/>
                  <a:gd name="connsiteX26" fmla="*/ 1497863 w 1790297"/>
                  <a:gd name="connsiteY26" fmla="*/ 1101612 h 1260648"/>
                  <a:gd name="connsiteX27" fmla="*/ 1331875 w 1790297"/>
                  <a:gd name="connsiteY27" fmla="*/ 955912 h 1260648"/>
                  <a:gd name="connsiteX28" fmla="*/ 1658102 w 1790297"/>
                  <a:gd name="connsiteY28" fmla="*/ 925140 h 1260648"/>
                  <a:gd name="connsiteX29" fmla="*/ 1557212 w 1790297"/>
                  <a:gd name="connsiteY29" fmla="*/ 834360 h 1260648"/>
                  <a:gd name="connsiteX30" fmla="*/ 1790297 w 1790297"/>
                  <a:gd name="connsiteY30" fmla="*/ 838271 h 1260648"/>
                  <a:gd name="connsiteX31" fmla="*/ 1527112 w 1790297"/>
                  <a:gd name="connsiteY31" fmla="*/ 638178 h 1260648"/>
                  <a:gd name="connsiteX32" fmla="*/ 1473455 w 1790297"/>
                  <a:gd name="connsiteY32" fmla="*/ 580961 h 1260648"/>
                  <a:gd name="connsiteX33" fmla="*/ 1506072 w 1790297"/>
                  <a:gd name="connsiteY33" fmla="*/ 539697 h 1260648"/>
                  <a:gd name="connsiteX0" fmla="*/ 1506072 w 1790297"/>
                  <a:gd name="connsiteY0" fmla="*/ 539697 h 1209983"/>
                  <a:gd name="connsiteX1" fmla="*/ 953197 w 1790297"/>
                  <a:gd name="connsiteY1" fmla="*/ 411277 h 1209983"/>
                  <a:gd name="connsiteX2" fmla="*/ 853715 w 1790297"/>
                  <a:gd name="connsiteY2" fmla="*/ 203537 h 1209983"/>
                  <a:gd name="connsiteX3" fmla="*/ 845737 w 1790297"/>
                  <a:gd name="connsiteY3" fmla="*/ 27806 h 1209983"/>
                  <a:gd name="connsiteX4" fmla="*/ 661506 w 1790297"/>
                  <a:gd name="connsiteY4" fmla="*/ 58488 h 1209983"/>
                  <a:gd name="connsiteX5" fmla="*/ 670016 w 1790297"/>
                  <a:gd name="connsiteY5" fmla="*/ 228881 h 1209983"/>
                  <a:gd name="connsiteX6" fmla="*/ 652070 w 1790297"/>
                  <a:gd name="connsiteY6" fmla="*/ 405446 h 1209983"/>
                  <a:gd name="connsiteX7" fmla="*/ 664687 w 1790297"/>
                  <a:gd name="connsiteY7" fmla="*/ 231902 h 1209983"/>
                  <a:gd name="connsiteX8" fmla="*/ 312889 w 1790297"/>
                  <a:gd name="connsiteY8" fmla="*/ 21239 h 1209983"/>
                  <a:gd name="connsiteX9" fmla="*/ 176677 w 1790297"/>
                  <a:gd name="connsiteY9" fmla="*/ 126429 h 1209983"/>
                  <a:gd name="connsiteX10" fmla="*/ 400324 w 1790297"/>
                  <a:gd name="connsiteY10" fmla="*/ 313946 h 1209983"/>
                  <a:gd name="connsiteX11" fmla="*/ 389673 w 1790297"/>
                  <a:gd name="connsiteY11" fmla="*/ 340567 h 1209983"/>
                  <a:gd name="connsiteX12" fmla="*/ 83438 w 1790297"/>
                  <a:gd name="connsiteY12" fmla="*/ 285604 h 1209983"/>
                  <a:gd name="connsiteX13" fmla="*/ 14686 w 1790297"/>
                  <a:gd name="connsiteY13" fmla="*/ 400947 h 1209983"/>
                  <a:gd name="connsiteX14" fmla="*/ 255604 w 1790297"/>
                  <a:gd name="connsiteY14" fmla="*/ 530121 h 1209983"/>
                  <a:gd name="connsiteX15" fmla="*/ 254890 w 1790297"/>
                  <a:gd name="connsiteY15" fmla="*/ 548981 h 1209983"/>
                  <a:gd name="connsiteX16" fmla="*/ 50805 w 1790297"/>
                  <a:gd name="connsiteY16" fmla="*/ 546249 h 1209983"/>
                  <a:gd name="connsiteX17" fmla="*/ 55551 w 1790297"/>
                  <a:gd name="connsiteY17" fmla="*/ 718874 h 1209983"/>
                  <a:gd name="connsiteX18" fmla="*/ 285869 w 1790297"/>
                  <a:gd name="connsiteY18" fmla="*/ 743868 h 1209983"/>
                  <a:gd name="connsiteX19" fmla="*/ 468832 w 1790297"/>
                  <a:gd name="connsiteY19" fmla="*/ 783181 h 1209983"/>
                  <a:gd name="connsiteX20" fmla="*/ 707792 w 1790297"/>
                  <a:gd name="connsiteY20" fmla="*/ 884253 h 1209983"/>
                  <a:gd name="connsiteX21" fmla="*/ 942388 w 1790297"/>
                  <a:gd name="connsiteY21" fmla="*/ 643991 h 1209983"/>
                  <a:gd name="connsiteX22" fmla="*/ 714758 w 1790297"/>
                  <a:gd name="connsiteY22" fmla="*/ 886840 h 1209983"/>
                  <a:gd name="connsiteX23" fmla="*/ 1261660 w 1790297"/>
                  <a:gd name="connsiteY23" fmla="*/ 1199642 h 1209983"/>
                  <a:gd name="connsiteX24" fmla="*/ 1213165 w 1790297"/>
                  <a:gd name="connsiteY24" fmla="*/ 1133319 h 1209983"/>
                  <a:gd name="connsiteX25" fmla="*/ 1294966 w 1790297"/>
                  <a:gd name="connsiteY25" fmla="*/ 1129108 h 1209983"/>
                  <a:gd name="connsiteX26" fmla="*/ 1497863 w 1790297"/>
                  <a:gd name="connsiteY26" fmla="*/ 1101612 h 1209983"/>
                  <a:gd name="connsiteX27" fmla="*/ 1331875 w 1790297"/>
                  <a:gd name="connsiteY27" fmla="*/ 955912 h 1209983"/>
                  <a:gd name="connsiteX28" fmla="*/ 1658102 w 1790297"/>
                  <a:gd name="connsiteY28" fmla="*/ 925140 h 1209983"/>
                  <a:gd name="connsiteX29" fmla="*/ 1557212 w 1790297"/>
                  <a:gd name="connsiteY29" fmla="*/ 834360 h 1209983"/>
                  <a:gd name="connsiteX30" fmla="*/ 1790297 w 1790297"/>
                  <a:gd name="connsiteY30" fmla="*/ 838271 h 1209983"/>
                  <a:gd name="connsiteX31" fmla="*/ 1527112 w 1790297"/>
                  <a:gd name="connsiteY31" fmla="*/ 638178 h 1209983"/>
                  <a:gd name="connsiteX32" fmla="*/ 1473455 w 1790297"/>
                  <a:gd name="connsiteY32" fmla="*/ 580961 h 1209983"/>
                  <a:gd name="connsiteX33" fmla="*/ 1506072 w 1790297"/>
                  <a:gd name="connsiteY33" fmla="*/ 539697 h 1209983"/>
                  <a:gd name="connsiteX0" fmla="*/ 1506072 w 1790297"/>
                  <a:gd name="connsiteY0" fmla="*/ 539697 h 1226294"/>
                  <a:gd name="connsiteX1" fmla="*/ 953197 w 1790297"/>
                  <a:gd name="connsiteY1" fmla="*/ 411277 h 1226294"/>
                  <a:gd name="connsiteX2" fmla="*/ 853715 w 1790297"/>
                  <a:gd name="connsiteY2" fmla="*/ 203537 h 1226294"/>
                  <a:gd name="connsiteX3" fmla="*/ 845737 w 1790297"/>
                  <a:gd name="connsiteY3" fmla="*/ 27806 h 1226294"/>
                  <a:gd name="connsiteX4" fmla="*/ 661506 w 1790297"/>
                  <a:gd name="connsiteY4" fmla="*/ 58488 h 1226294"/>
                  <a:gd name="connsiteX5" fmla="*/ 670016 w 1790297"/>
                  <a:gd name="connsiteY5" fmla="*/ 228881 h 1226294"/>
                  <a:gd name="connsiteX6" fmla="*/ 652070 w 1790297"/>
                  <a:gd name="connsiteY6" fmla="*/ 405446 h 1226294"/>
                  <a:gd name="connsiteX7" fmla="*/ 664687 w 1790297"/>
                  <a:gd name="connsiteY7" fmla="*/ 231902 h 1226294"/>
                  <a:gd name="connsiteX8" fmla="*/ 312889 w 1790297"/>
                  <a:gd name="connsiteY8" fmla="*/ 21239 h 1226294"/>
                  <a:gd name="connsiteX9" fmla="*/ 176677 w 1790297"/>
                  <a:gd name="connsiteY9" fmla="*/ 126429 h 1226294"/>
                  <a:gd name="connsiteX10" fmla="*/ 400324 w 1790297"/>
                  <a:gd name="connsiteY10" fmla="*/ 313946 h 1226294"/>
                  <a:gd name="connsiteX11" fmla="*/ 389673 w 1790297"/>
                  <a:gd name="connsiteY11" fmla="*/ 340567 h 1226294"/>
                  <a:gd name="connsiteX12" fmla="*/ 83438 w 1790297"/>
                  <a:gd name="connsiteY12" fmla="*/ 285604 h 1226294"/>
                  <a:gd name="connsiteX13" fmla="*/ 14686 w 1790297"/>
                  <a:gd name="connsiteY13" fmla="*/ 400947 h 1226294"/>
                  <a:gd name="connsiteX14" fmla="*/ 255604 w 1790297"/>
                  <a:gd name="connsiteY14" fmla="*/ 530121 h 1226294"/>
                  <a:gd name="connsiteX15" fmla="*/ 254890 w 1790297"/>
                  <a:gd name="connsiteY15" fmla="*/ 548981 h 1226294"/>
                  <a:gd name="connsiteX16" fmla="*/ 50805 w 1790297"/>
                  <a:gd name="connsiteY16" fmla="*/ 546249 h 1226294"/>
                  <a:gd name="connsiteX17" fmla="*/ 55551 w 1790297"/>
                  <a:gd name="connsiteY17" fmla="*/ 718874 h 1226294"/>
                  <a:gd name="connsiteX18" fmla="*/ 285869 w 1790297"/>
                  <a:gd name="connsiteY18" fmla="*/ 743868 h 1226294"/>
                  <a:gd name="connsiteX19" fmla="*/ 468832 w 1790297"/>
                  <a:gd name="connsiteY19" fmla="*/ 783181 h 1226294"/>
                  <a:gd name="connsiteX20" fmla="*/ 707792 w 1790297"/>
                  <a:gd name="connsiteY20" fmla="*/ 884253 h 1226294"/>
                  <a:gd name="connsiteX21" fmla="*/ 942388 w 1790297"/>
                  <a:gd name="connsiteY21" fmla="*/ 643991 h 1226294"/>
                  <a:gd name="connsiteX22" fmla="*/ 714758 w 1790297"/>
                  <a:gd name="connsiteY22" fmla="*/ 886840 h 1226294"/>
                  <a:gd name="connsiteX23" fmla="*/ 1247496 w 1790297"/>
                  <a:gd name="connsiteY23" fmla="*/ 1217241 h 1226294"/>
                  <a:gd name="connsiteX24" fmla="*/ 1213165 w 1790297"/>
                  <a:gd name="connsiteY24" fmla="*/ 1133319 h 1226294"/>
                  <a:gd name="connsiteX25" fmla="*/ 1294966 w 1790297"/>
                  <a:gd name="connsiteY25" fmla="*/ 1129108 h 1226294"/>
                  <a:gd name="connsiteX26" fmla="*/ 1497863 w 1790297"/>
                  <a:gd name="connsiteY26" fmla="*/ 1101612 h 1226294"/>
                  <a:gd name="connsiteX27" fmla="*/ 1331875 w 1790297"/>
                  <a:gd name="connsiteY27" fmla="*/ 955912 h 1226294"/>
                  <a:gd name="connsiteX28" fmla="*/ 1658102 w 1790297"/>
                  <a:gd name="connsiteY28" fmla="*/ 925140 h 1226294"/>
                  <a:gd name="connsiteX29" fmla="*/ 1557212 w 1790297"/>
                  <a:gd name="connsiteY29" fmla="*/ 834360 h 1226294"/>
                  <a:gd name="connsiteX30" fmla="*/ 1790297 w 1790297"/>
                  <a:gd name="connsiteY30" fmla="*/ 838271 h 1226294"/>
                  <a:gd name="connsiteX31" fmla="*/ 1527112 w 1790297"/>
                  <a:gd name="connsiteY31" fmla="*/ 638178 h 1226294"/>
                  <a:gd name="connsiteX32" fmla="*/ 1473455 w 1790297"/>
                  <a:gd name="connsiteY32" fmla="*/ 580961 h 1226294"/>
                  <a:gd name="connsiteX33" fmla="*/ 1506072 w 1790297"/>
                  <a:gd name="connsiteY33" fmla="*/ 539697 h 1226294"/>
                  <a:gd name="connsiteX0" fmla="*/ 1506072 w 1790297"/>
                  <a:gd name="connsiteY0" fmla="*/ 539697 h 1264625"/>
                  <a:gd name="connsiteX1" fmla="*/ 953197 w 1790297"/>
                  <a:gd name="connsiteY1" fmla="*/ 411277 h 1264625"/>
                  <a:gd name="connsiteX2" fmla="*/ 853715 w 1790297"/>
                  <a:gd name="connsiteY2" fmla="*/ 203537 h 1264625"/>
                  <a:gd name="connsiteX3" fmla="*/ 845737 w 1790297"/>
                  <a:gd name="connsiteY3" fmla="*/ 27806 h 1264625"/>
                  <a:gd name="connsiteX4" fmla="*/ 661506 w 1790297"/>
                  <a:gd name="connsiteY4" fmla="*/ 58488 h 1264625"/>
                  <a:gd name="connsiteX5" fmla="*/ 670016 w 1790297"/>
                  <a:gd name="connsiteY5" fmla="*/ 228881 h 1264625"/>
                  <a:gd name="connsiteX6" fmla="*/ 652070 w 1790297"/>
                  <a:gd name="connsiteY6" fmla="*/ 405446 h 1264625"/>
                  <a:gd name="connsiteX7" fmla="*/ 664687 w 1790297"/>
                  <a:gd name="connsiteY7" fmla="*/ 231902 h 1264625"/>
                  <a:gd name="connsiteX8" fmla="*/ 312889 w 1790297"/>
                  <a:gd name="connsiteY8" fmla="*/ 21239 h 1264625"/>
                  <a:gd name="connsiteX9" fmla="*/ 176677 w 1790297"/>
                  <a:gd name="connsiteY9" fmla="*/ 126429 h 1264625"/>
                  <a:gd name="connsiteX10" fmla="*/ 400324 w 1790297"/>
                  <a:gd name="connsiteY10" fmla="*/ 313946 h 1264625"/>
                  <a:gd name="connsiteX11" fmla="*/ 389673 w 1790297"/>
                  <a:gd name="connsiteY11" fmla="*/ 340567 h 1264625"/>
                  <a:gd name="connsiteX12" fmla="*/ 83438 w 1790297"/>
                  <a:gd name="connsiteY12" fmla="*/ 285604 h 1264625"/>
                  <a:gd name="connsiteX13" fmla="*/ 14686 w 1790297"/>
                  <a:gd name="connsiteY13" fmla="*/ 400947 h 1264625"/>
                  <a:gd name="connsiteX14" fmla="*/ 255604 w 1790297"/>
                  <a:gd name="connsiteY14" fmla="*/ 530121 h 1264625"/>
                  <a:gd name="connsiteX15" fmla="*/ 254890 w 1790297"/>
                  <a:gd name="connsiteY15" fmla="*/ 548981 h 1264625"/>
                  <a:gd name="connsiteX16" fmla="*/ 50805 w 1790297"/>
                  <a:gd name="connsiteY16" fmla="*/ 546249 h 1264625"/>
                  <a:gd name="connsiteX17" fmla="*/ 55551 w 1790297"/>
                  <a:gd name="connsiteY17" fmla="*/ 718874 h 1264625"/>
                  <a:gd name="connsiteX18" fmla="*/ 285869 w 1790297"/>
                  <a:gd name="connsiteY18" fmla="*/ 743868 h 1264625"/>
                  <a:gd name="connsiteX19" fmla="*/ 468832 w 1790297"/>
                  <a:gd name="connsiteY19" fmla="*/ 783181 h 1264625"/>
                  <a:gd name="connsiteX20" fmla="*/ 707792 w 1790297"/>
                  <a:gd name="connsiteY20" fmla="*/ 884253 h 1264625"/>
                  <a:gd name="connsiteX21" fmla="*/ 942388 w 1790297"/>
                  <a:gd name="connsiteY21" fmla="*/ 643991 h 1264625"/>
                  <a:gd name="connsiteX22" fmla="*/ 714758 w 1790297"/>
                  <a:gd name="connsiteY22" fmla="*/ 886840 h 1264625"/>
                  <a:gd name="connsiteX23" fmla="*/ 1247496 w 1790297"/>
                  <a:gd name="connsiteY23" fmla="*/ 1217241 h 1264625"/>
                  <a:gd name="connsiteX24" fmla="*/ 1213165 w 1790297"/>
                  <a:gd name="connsiteY24" fmla="*/ 1133319 h 1264625"/>
                  <a:gd name="connsiteX25" fmla="*/ 1294966 w 1790297"/>
                  <a:gd name="connsiteY25" fmla="*/ 1129108 h 1264625"/>
                  <a:gd name="connsiteX26" fmla="*/ 1497863 w 1790297"/>
                  <a:gd name="connsiteY26" fmla="*/ 1101612 h 1264625"/>
                  <a:gd name="connsiteX27" fmla="*/ 1331875 w 1790297"/>
                  <a:gd name="connsiteY27" fmla="*/ 955912 h 1264625"/>
                  <a:gd name="connsiteX28" fmla="*/ 1658102 w 1790297"/>
                  <a:gd name="connsiteY28" fmla="*/ 925140 h 1264625"/>
                  <a:gd name="connsiteX29" fmla="*/ 1557212 w 1790297"/>
                  <a:gd name="connsiteY29" fmla="*/ 834360 h 1264625"/>
                  <a:gd name="connsiteX30" fmla="*/ 1790297 w 1790297"/>
                  <a:gd name="connsiteY30" fmla="*/ 838271 h 1264625"/>
                  <a:gd name="connsiteX31" fmla="*/ 1527112 w 1790297"/>
                  <a:gd name="connsiteY31" fmla="*/ 638178 h 1264625"/>
                  <a:gd name="connsiteX32" fmla="*/ 1473455 w 1790297"/>
                  <a:gd name="connsiteY32" fmla="*/ 580961 h 1264625"/>
                  <a:gd name="connsiteX33" fmla="*/ 1506072 w 1790297"/>
                  <a:gd name="connsiteY33" fmla="*/ 539697 h 1264625"/>
                  <a:gd name="connsiteX0" fmla="*/ 1506072 w 1790297"/>
                  <a:gd name="connsiteY0" fmla="*/ 539697 h 1133319"/>
                  <a:gd name="connsiteX1" fmla="*/ 953197 w 1790297"/>
                  <a:gd name="connsiteY1" fmla="*/ 411277 h 1133319"/>
                  <a:gd name="connsiteX2" fmla="*/ 853715 w 1790297"/>
                  <a:gd name="connsiteY2" fmla="*/ 203537 h 1133319"/>
                  <a:gd name="connsiteX3" fmla="*/ 845737 w 1790297"/>
                  <a:gd name="connsiteY3" fmla="*/ 27806 h 1133319"/>
                  <a:gd name="connsiteX4" fmla="*/ 661506 w 1790297"/>
                  <a:gd name="connsiteY4" fmla="*/ 58488 h 1133319"/>
                  <a:gd name="connsiteX5" fmla="*/ 670016 w 1790297"/>
                  <a:gd name="connsiteY5" fmla="*/ 228881 h 1133319"/>
                  <a:gd name="connsiteX6" fmla="*/ 652070 w 1790297"/>
                  <a:gd name="connsiteY6" fmla="*/ 405446 h 1133319"/>
                  <a:gd name="connsiteX7" fmla="*/ 664687 w 1790297"/>
                  <a:gd name="connsiteY7" fmla="*/ 231902 h 1133319"/>
                  <a:gd name="connsiteX8" fmla="*/ 312889 w 1790297"/>
                  <a:gd name="connsiteY8" fmla="*/ 21239 h 1133319"/>
                  <a:gd name="connsiteX9" fmla="*/ 176677 w 1790297"/>
                  <a:gd name="connsiteY9" fmla="*/ 126429 h 1133319"/>
                  <a:gd name="connsiteX10" fmla="*/ 400324 w 1790297"/>
                  <a:gd name="connsiteY10" fmla="*/ 313946 h 1133319"/>
                  <a:gd name="connsiteX11" fmla="*/ 389673 w 1790297"/>
                  <a:gd name="connsiteY11" fmla="*/ 340567 h 1133319"/>
                  <a:gd name="connsiteX12" fmla="*/ 83438 w 1790297"/>
                  <a:gd name="connsiteY12" fmla="*/ 285604 h 1133319"/>
                  <a:gd name="connsiteX13" fmla="*/ 14686 w 1790297"/>
                  <a:gd name="connsiteY13" fmla="*/ 400947 h 1133319"/>
                  <a:gd name="connsiteX14" fmla="*/ 255604 w 1790297"/>
                  <a:gd name="connsiteY14" fmla="*/ 530121 h 1133319"/>
                  <a:gd name="connsiteX15" fmla="*/ 254890 w 1790297"/>
                  <a:gd name="connsiteY15" fmla="*/ 548981 h 1133319"/>
                  <a:gd name="connsiteX16" fmla="*/ 50805 w 1790297"/>
                  <a:gd name="connsiteY16" fmla="*/ 546249 h 1133319"/>
                  <a:gd name="connsiteX17" fmla="*/ 55551 w 1790297"/>
                  <a:gd name="connsiteY17" fmla="*/ 718874 h 1133319"/>
                  <a:gd name="connsiteX18" fmla="*/ 285869 w 1790297"/>
                  <a:gd name="connsiteY18" fmla="*/ 743868 h 1133319"/>
                  <a:gd name="connsiteX19" fmla="*/ 468832 w 1790297"/>
                  <a:gd name="connsiteY19" fmla="*/ 783181 h 1133319"/>
                  <a:gd name="connsiteX20" fmla="*/ 707792 w 1790297"/>
                  <a:gd name="connsiteY20" fmla="*/ 884253 h 1133319"/>
                  <a:gd name="connsiteX21" fmla="*/ 942388 w 1790297"/>
                  <a:gd name="connsiteY21" fmla="*/ 643991 h 1133319"/>
                  <a:gd name="connsiteX22" fmla="*/ 714758 w 1790297"/>
                  <a:gd name="connsiteY22" fmla="*/ 886840 h 1133319"/>
                  <a:gd name="connsiteX23" fmla="*/ 1213165 w 1790297"/>
                  <a:gd name="connsiteY23" fmla="*/ 1133319 h 1133319"/>
                  <a:gd name="connsiteX24" fmla="*/ 1294966 w 1790297"/>
                  <a:gd name="connsiteY24" fmla="*/ 1129108 h 1133319"/>
                  <a:gd name="connsiteX25" fmla="*/ 1497863 w 1790297"/>
                  <a:gd name="connsiteY25" fmla="*/ 1101612 h 1133319"/>
                  <a:gd name="connsiteX26" fmla="*/ 1331875 w 1790297"/>
                  <a:gd name="connsiteY26" fmla="*/ 955912 h 1133319"/>
                  <a:gd name="connsiteX27" fmla="*/ 1658102 w 1790297"/>
                  <a:gd name="connsiteY27" fmla="*/ 925140 h 1133319"/>
                  <a:gd name="connsiteX28" fmla="*/ 1557212 w 1790297"/>
                  <a:gd name="connsiteY28" fmla="*/ 834360 h 1133319"/>
                  <a:gd name="connsiteX29" fmla="*/ 1790297 w 1790297"/>
                  <a:gd name="connsiteY29" fmla="*/ 838271 h 1133319"/>
                  <a:gd name="connsiteX30" fmla="*/ 1527112 w 1790297"/>
                  <a:gd name="connsiteY30" fmla="*/ 638178 h 1133319"/>
                  <a:gd name="connsiteX31" fmla="*/ 1473455 w 1790297"/>
                  <a:gd name="connsiteY31" fmla="*/ 580961 h 1133319"/>
                  <a:gd name="connsiteX32" fmla="*/ 1506072 w 1790297"/>
                  <a:gd name="connsiteY32" fmla="*/ 539697 h 113331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156 w 1790297"/>
                  <a:gd name="connsiteY24" fmla="*/ 1091770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30176 w 1790297"/>
                  <a:gd name="connsiteY25" fmla="*/ 1056555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36730 w 1790297"/>
                  <a:gd name="connsiteY26" fmla="*/ 957637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148166 w 1790297"/>
                  <a:gd name="connsiteY26" fmla="*/ 960791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497144 w 1790297"/>
                  <a:gd name="connsiteY27" fmla="*/ 952193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381370 w 1790297"/>
                  <a:gd name="connsiteY28" fmla="*/ 803039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466788 w 1790297"/>
                  <a:gd name="connsiteY28" fmla="*/ 830218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988"/>
                  <a:gd name="connsiteY0" fmla="*/ 539697 h 1218169"/>
                  <a:gd name="connsiteX1" fmla="*/ 953197 w 1679988"/>
                  <a:gd name="connsiteY1" fmla="*/ 411277 h 1218169"/>
                  <a:gd name="connsiteX2" fmla="*/ 853715 w 1679988"/>
                  <a:gd name="connsiteY2" fmla="*/ 203537 h 1218169"/>
                  <a:gd name="connsiteX3" fmla="*/ 845737 w 1679988"/>
                  <a:gd name="connsiteY3" fmla="*/ 27806 h 1218169"/>
                  <a:gd name="connsiteX4" fmla="*/ 661506 w 1679988"/>
                  <a:gd name="connsiteY4" fmla="*/ 58488 h 1218169"/>
                  <a:gd name="connsiteX5" fmla="*/ 670016 w 1679988"/>
                  <a:gd name="connsiteY5" fmla="*/ 228881 h 1218169"/>
                  <a:gd name="connsiteX6" fmla="*/ 652070 w 1679988"/>
                  <a:gd name="connsiteY6" fmla="*/ 405446 h 1218169"/>
                  <a:gd name="connsiteX7" fmla="*/ 664687 w 1679988"/>
                  <a:gd name="connsiteY7" fmla="*/ 231902 h 1218169"/>
                  <a:gd name="connsiteX8" fmla="*/ 312889 w 1679988"/>
                  <a:gd name="connsiteY8" fmla="*/ 21239 h 1218169"/>
                  <a:gd name="connsiteX9" fmla="*/ 176677 w 1679988"/>
                  <a:gd name="connsiteY9" fmla="*/ 126429 h 1218169"/>
                  <a:gd name="connsiteX10" fmla="*/ 400324 w 1679988"/>
                  <a:gd name="connsiteY10" fmla="*/ 313946 h 1218169"/>
                  <a:gd name="connsiteX11" fmla="*/ 389673 w 1679988"/>
                  <a:gd name="connsiteY11" fmla="*/ 340567 h 1218169"/>
                  <a:gd name="connsiteX12" fmla="*/ 83438 w 1679988"/>
                  <a:gd name="connsiteY12" fmla="*/ 285604 h 1218169"/>
                  <a:gd name="connsiteX13" fmla="*/ 14686 w 1679988"/>
                  <a:gd name="connsiteY13" fmla="*/ 400947 h 1218169"/>
                  <a:gd name="connsiteX14" fmla="*/ 255604 w 1679988"/>
                  <a:gd name="connsiteY14" fmla="*/ 530121 h 1218169"/>
                  <a:gd name="connsiteX15" fmla="*/ 254890 w 1679988"/>
                  <a:gd name="connsiteY15" fmla="*/ 548981 h 1218169"/>
                  <a:gd name="connsiteX16" fmla="*/ 50805 w 1679988"/>
                  <a:gd name="connsiteY16" fmla="*/ 546249 h 1218169"/>
                  <a:gd name="connsiteX17" fmla="*/ 55551 w 1679988"/>
                  <a:gd name="connsiteY17" fmla="*/ 718874 h 1218169"/>
                  <a:gd name="connsiteX18" fmla="*/ 285869 w 1679988"/>
                  <a:gd name="connsiteY18" fmla="*/ 743868 h 1218169"/>
                  <a:gd name="connsiteX19" fmla="*/ 468832 w 1679988"/>
                  <a:gd name="connsiteY19" fmla="*/ 783181 h 1218169"/>
                  <a:gd name="connsiteX20" fmla="*/ 707792 w 1679988"/>
                  <a:gd name="connsiteY20" fmla="*/ 884253 h 1218169"/>
                  <a:gd name="connsiteX21" fmla="*/ 942388 w 1679988"/>
                  <a:gd name="connsiteY21" fmla="*/ 643991 h 1218169"/>
                  <a:gd name="connsiteX22" fmla="*/ 714758 w 1679988"/>
                  <a:gd name="connsiteY22" fmla="*/ 886840 h 1218169"/>
                  <a:gd name="connsiteX23" fmla="*/ 1151648 w 1679988"/>
                  <a:gd name="connsiteY23" fmla="*/ 1218169 h 1218169"/>
                  <a:gd name="connsiteX24" fmla="*/ 1239170 w 1679988"/>
                  <a:gd name="connsiteY24" fmla="*/ 1187630 h 1218169"/>
                  <a:gd name="connsiteX25" fmla="*/ 1387840 w 1679988"/>
                  <a:gd name="connsiteY25" fmla="*/ 1124226 h 1218169"/>
                  <a:gd name="connsiteX26" fmla="*/ 1219703 w 1679988"/>
                  <a:gd name="connsiteY26" fmla="*/ 948768 h 1218169"/>
                  <a:gd name="connsiteX27" fmla="*/ 1548365 w 1679988"/>
                  <a:gd name="connsiteY27" fmla="*/ 930585 h 1218169"/>
                  <a:gd name="connsiteX28" fmla="*/ 1466788 w 1679988"/>
                  <a:gd name="connsiteY28" fmla="*/ 830218 h 1218169"/>
                  <a:gd name="connsiteX29" fmla="*/ 1679844 w 1679988"/>
                  <a:gd name="connsiteY29" fmla="*/ 847007 h 1218169"/>
                  <a:gd name="connsiteX30" fmla="*/ 1527112 w 1679988"/>
                  <a:gd name="connsiteY30" fmla="*/ 638178 h 1218169"/>
                  <a:gd name="connsiteX31" fmla="*/ 1473455 w 1679988"/>
                  <a:gd name="connsiteY31" fmla="*/ 580961 h 1218169"/>
                  <a:gd name="connsiteX32" fmla="*/ 1506072 w 1679988"/>
                  <a:gd name="connsiteY32" fmla="*/ 539697 h 1218169"/>
                  <a:gd name="connsiteX0" fmla="*/ 1506072 w 1679949"/>
                  <a:gd name="connsiteY0" fmla="*/ 539697 h 1218169"/>
                  <a:gd name="connsiteX1" fmla="*/ 953197 w 1679949"/>
                  <a:gd name="connsiteY1" fmla="*/ 411277 h 1218169"/>
                  <a:gd name="connsiteX2" fmla="*/ 853715 w 1679949"/>
                  <a:gd name="connsiteY2" fmla="*/ 203537 h 1218169"/>
                  <a:gd name="connsiteX3" fmla="*/ 845737 w 1679949"/>
                  <a:gd name="connsiteY3" fmla="*/ 27806 h 1218169"/>
                  <a:gd name="connsiteX4" fmla="*/ 661506 w 1679949"/>
                  <a:gd name="connsiteY4" fmla="*/ 58488 h 1218169"/>
                  <a:gd name="connsiteX5" fmla="*/ 670016 w 1679949"/>
                  <a:gd name="connsiteY5" fmla="*/ 228881 h 1218169"/>
                  <a:gd name="connsiteX6" fmla="*/ 652070 w 1679949"/>
                  <a:gd name="connsiteY6" fmla="*/ 405446 h 1218169"/>
                  <a:gd name="connsiteX7" fmla="*/ 664687 w 1679949"/>
                  <a:gd name="connsiteY7" fmla="*/ 231902 h 1218169"/>
                  <a:gd name="connsiteX8" fmla="*/ 312889 w 1679949"/>
                  <a:gd name="connsiteY8" fmla="*/ 21239 h 1218169"/>
                  <a:gd name="connsiteX9" fmla="*/ 176677 w 1679949"/>
                  <a:gd name="connsiteY9" fmla="*/ 126429 h 1218169"/>
                  <a:gd name="connsiteX10" fmla="*/ 400324 w 1679949"/>
                  <a:gd name="connsiteY10" fmla="*/ 313946 h 1218169"/>
                  <a:gd name="connsiteX11" fmla="*/ 389673 w 1679949"/>
                  <a:gd name="connsiteY11" fmla="*/ 340567 h 1218169"/>
                  <a:gd name="connsiteX12" fmla="*/ 83438 w 1679949"/>
                  <a:gd name="connsiteY12" fmla="*/ 285604 h 1218169"/>
                  <a:gd name="connsiteX13" fmla="*/ 14686 w 1679949"/>
                  <a:gd name="connsiteY13" fmla="*/ 400947 h 1218169"/>
                  <a:gd name="connsiteX14" fmla="*/ 255604 w 1679949"/>
                  <a:gd name="connsiteY14" fmla="*/ 530121 h 1218169"/>
                  <a:gd name="connsiteX15" fmla="*/ 254890 w 1679949"/>
                  <a:gd name="connsiteY15" fmla="*/ 548981 h 1218169"/>
                  <a:gd name="connsiteX16" fmla="*/ 50805 w 1679949"/>
                  <a:gd name="connsiteY16" fmla="*/ 546249 h 1218169"/>
                  <a:gd name="connsiteX17" fmla="*/ 55551 w 1679949"/>
                  <a:gd name="connsiteY17" fmla="*/ 718874 h 1218169"/>
                  <a:gd name="connsiteX18" fmla="*/ 285869 w 1679949"/>
                  <a:gd name="connsiteY18" fmla="*/ 743868 h 1218169"/>
                  <a:gd name="connsiteX19" fmla="*/ 468832 w 1679949"/>
                  <a:gd name="connsiteY19" fmla="*/ 783181 h 1218169"/>
                  <a:gd name="connsiteX20" fmla="*/ 707792 w 1679949"/>
                  <a:gd name="connsiteY20" fmla="*/ 884253 h 1218169"/>
                  <a:gd name="connsiteX21" fmla="*/ 942388 w 1679949"/>
                  <a:gd name="connsiteY21" fmla="*/ 643991 h 1218169"/>
                  <a:gd name="connsiteX22" fmla="*/ 714758 w 1679949"/>
                  <a:gd name="connsiteY22" fmla="*/ 886840 h 1218169"/>
                  <a:gd name="connsiteX23" fmla="*/ 1151648 w 1679949"/>
                  <a:gd name="connsiteY23" fmla="*/ 1218169 h 1218169"/>
                  <a:gd name="connsiteX24" fmla="*/ 1239170 w 1679949"/>
                  <a:gd name="connsiteY24" fmla="*/ 1187630 h 1218169"/>
                  <a:gd name="connsiteX25" fmla="*/ 1387840 w 1679949"/>
                  <a:gd name="connsiteY25" fmla="*/ 1124226 h 1218169"/>
                  <a:gd name="connsiteX26" fmla="*/ 1219703 w 1679949"/>
                  <a:gd name="connsiteY26" fmla="*/ 948768 h 1218169"/>
                  <a:gd name="connsiteX27" fmla="*/ 1548365 w 1679949"/>
                  <a:gd name="connsiteY27" fmla="*/ 930585 h 1218169"/>
                  <a:gd name="connsiteX28" fmla="*/ 1466788 w 1679949"/>
                  <a:gd name="connsiteY28" fmla="*/ 830218 h 1218169"/>
                  <a:gd name="connsiteX29" fmla="*/ 1679844 w 1679949"/>
                  <a:gd name="connsiteY29" fmla="*/ 847007 h 1218169"/>
                  <a:gd name="connsiteX30" fmla="*/ 1454575 w 1679949"/>
                  <a:gd name="connsiteY30" fmla="*/ 670661 h 1218169"/>
                  <a:gd name="connsiteX31" fmla="*/ 1473455 w 1679949"/>
                  <a:gd name="connsiteY31" fmla="*/ 580961 h 1218169"/>
                  <a:gd name="connsiteX32" fmla="*/ 1506072 w 1679949"/>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7533 w 1679939"/>
                  <a:gd name="connsiteY30" fmla="*/ 668231 h 1218169"/>
                  <a:gd name="connsiteX31" fmla="*/ 1473455 w 1679939"/>
                  <a:gd name="connsiteY31" fmla="*/ 580961 h 1218169"/>
                  <a:gd name="connsiteX32" fmla="*/ 1506072 w 1679939"/>
                  <a:gd name="connsiteY32" fmla="*/ 539697 h 1218169"/>
                  <a:gd name="connsiteX0" fmla="*/ 1506072 w 1679931"/>
                  <a:gd name="connsiteY0" fmla="*/ 539697 h 1218169"/>
                  <a:gd name="connsiteX1" fmla="*/ 953197 w 1679931"/>
                  <a:gd name="connsiteY1" fmla="*/ 411277 h 1218169"/>
                  <a:gd name="connsiteX2" fmla="*/ 853715 w 1679931"/>
                  <a:gd name="connsiteY2" fmla="*/ 203537 h 1218169"/>
                  <a:gd name="connsiteX3" fmla="*/ 845737 w 1679931"/>
                  <a:gd name="connsiteY3" fmla="*/ 27806 h 1218169"/>
                  <a:gd name="connsiteX4" fmla="*/ 661506 w 1679931"/>
                  <a:gd name="connsiteY4" fmla="*/ 58488 h 1218169"/>
                  <a:gd name="connsiteX5" fmla="*/ 670016 w 1679931"/>
                  <a:gd name="connsiteY5" fmla="*/ 228881 h 1218169"/>
                  <a:gd name="connsiteX6" fmla="*/ 652070 w 1679931"/>
                  <a:gd name="connsiteY6" fmla="*/ 405446 h 1218169"/>
                  <a:gd name="connsiteX7" fmla="*/ 664687 w 1679931"/>
                  <a:gd name="connsiteY7" fmla="*/ 231902 h 1218169"/>
                  <a:gd name="connsiteX8" fmla="*/ 312889 w 1679931"/>
                  <a:gd name="connsiteY8" fmla="*/ 21239 h 1218169"/>
                  <a:gd name="connsiteX9" fmla="*/ 176677 w 1679931"/>
                  <a:gd name="connsiteY9" fmla="*/ 126429 h 1218169"/>
                  <a:gd name="connsiteX10" fmla="*/ 400324 w 1679931"/>
                  <a:gd name="connsiteY10" fmla="*/ 313946 h 1218169"/>
                  <a:gd name="connsiteX11" fmla="*/ 389673 w 1679931"/>
                  <a:gd name="connsiteY11" fmla="*/ 340567 h 1218169"/>
                  <a:gd name="connsiteX12" fmla="*/ 83438 w 1679931"/>
                  <a:gd name="connsiteY12" fmla="*/ 285604 h 1218169"/>
                  <a:gd name="connsiteX13" fmla="*/ 14686 w 1679931"/>
                  <a:gd name="connsiteY13" fmla="*/ 400947 h 1218169"/>
                  <a:gd name="connsiteX14" fmla="*/ 255604 w 1679931"/>
                  <a:gd name="connsiteY14" fmla="*/ 530121 h 1218169"/>
                  <a:gd name="connsiteX15" fmla="*/ 254890 w 1679931"/>
                  <a:gd name="connsiteY15" fmla="*/ 548981 h 1218169"/>
                  <a:gd name="connsiteX16" fmla="*/ 50805 w 1679931"/>
                  <a:gd name="connsiteY16" fmla="*/ 546249 h 1218169"/>
                  <a:gd name="connsiteX17" fmla="*/ 55551 w 1679931"/>
                  <a:gd name="connsiteY17" fmla="*/ 718874 h 1218169"/>
                  <a:gd name="connsiteX18" fmla="*/ 285869 w 1679931"/>
                  <a:gd name="connsiteY18" fmla="*/ 743868 h 1218169"/>
                  <a:gd name="connsiteX19" fmla="*/ 468832 w 1679931"/>
                  <a:gd name="connsiteY19" fmla="*/ 783181 h 1218169"/>
                  <a:gd name="connsiteX20" fmla="*/ 707792 w 1679931"/>
                  <a:gd name="connsiteY20" fmla="*/ 884253 h 1218169"/>
                  <a:gd name="connsiteX21" fmla="*/ 942388 w 1679931"/>
                  <a:gd name="connsiteY21" fmla="*/ 643991 h 1218169"/>
                  <a:gd name="connsiteX22" fmla="*/ 714758 w 1679931"/>
                  <a:gd name="connsiteY22" fmla="*/ 886840 h 1218169"/>
                  <a:gd name="connsiteX23" fmla="*/ 1151648 w 1679931"/>
                  <a:gd name="connsiteY23" fmla="*/ 1218169 h 1218169"/>
                  <a:gd name="connsiteX24" fmla="*/ 1239170 w 1679931"/>
                  <a:gd name="connsiteY24" fmla="*/ 1187630 h 1218169"/>
                  <a:gd name="connsiteX25" fmla="*/ 1387840 w 1679931"/>
                  <a:gd name="connsiteY25" fmla="*/ 1124226 h 1218169"/>
                  <a:gd name="connsiteX26" fmla="*/ 1219703 w 1679931"/>
                  <a:gd name="connsiteY26" fmla="*/ 948768 h 1218169"/>
                  <a:gd name="connsiteX27" fmla="*/ 1548365 w 1679931"/>
                  <a:gd name="connsiteY27" fmla="*/ 930585 h 1218169"/>
                  <a:gd name="connsiteX28" fmla="*/ 1466788 w 1679931"/>
                  <a:gd name="connsiteY28" fmla="*/ 830218 h 1218169"/>
                  <a:gd name="connsiteX29" fmla="*/ 1679844 w 1679931"/>
                  <a:gd name="connsiteY29" fmla="*/ 847007 h 1218169"/>
                  <a:gd name="connsiteX30" fmla="*/ 1398059 w 1679931"/>
                  <a:gd name="connsiteY30" fmla="*/ 653210 h 1218169"/>
                  <a:gd name="connsiteX31" fmla="*/ 1473455 w 1679931"/>
                  <a:gd name="connsiteY31" fmla="*/ 580961 h 1218169"/>
                  <a:gd name="connsiteX32" fmla="*/ 1506072 w 1679931"/>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5815 w 1679939"/>
                  <a:gd name="connsiteY30" fmla="*/ 652350 h 1218169"/>
                  <a:gd name="connsiteX31" fmla="*/ 1473455 w 1679939"/>
                  <a:gd name="connsiteY31" fmla="*/ 580961 h 1218169"/>
                  <a:gd name="connsiteX32" fmla="*/ 1506072 w 1679939"/>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25815 w 1679844"/>
                  <a:gd name="connsiteY30" fmla="*/ 652350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39827 w 1679844"/>
                  <a:gd name="connsiteY30" fmla="*/ 659509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6072 w 1679844"/>
                  <a:gd name="connsiteY32" fmla="*/ 539697 h 1218169"/>
                  <a:gd name="connsiteX0" fmla="*/ 1319357 w 1679844"/>
                  <a:gd name="connsiteY0" fmla="*/ 526691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319357 w 1679844"/>
                  <a:gd name="connsiteY32" fmla="*/ 526691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261710 w 1679844"/>
                  <a:gd name="connsiteY31" fmla="*/ 643501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89475 w 1679844"/>
                  <a:gd name="connsiteY30" fmla="*/ 653068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28085"/>
                  <a:gd name="connsiteX1" fmla="*/ 953197 w 1679844"/>
                  <a:gd name="connsiteY1" fmla="*/ 411277 h 1228085"/>
                  <a:gd name="connsiteX2" fmla="*/ 853715 w 1679844"/>
                  <a:gd name="connsiteY2" fmla="*/ 203537 h 1228085"/>
                  <a:gd name="connsiteX3" fmla="*/ 845737 w 1679844"/>
                  <a:gd name="connsiteY3" fmla="*/ 27806 h 1228085"/>
                  <a:gd name="connsiteX4" fmla="*/ 661506 w 1679844"/>
                  <a:gd name="connsiteY4" fmla="*/ 58488 h 1228085"/>
                  <a:gd name="connsiteX5" fmla="*/ 670016 w 1679844"/>
                  <a:gd name="connsiteY5" fmla="*/ 228881 h 1228085"/>
                  <a:gd name="connsiteX6" fmla="*/ 652070 w 1679844"/>
                  <a:gd name="connsiteY6" fmla="*/ 405446 h 1228085"/>
                  <a:gd name="connsiteX7" fmla="*/ 664687 w 1679844"/>
                  <a:gd name="connsiteY7" fmla="*/ 231902 h 1228085"/>
                  <a:gd name="connsiteX8" fmla="*/ 312889 w 1679844"/>
                  <a:gd name="connsiteY8" fmla="*/ 21239 h 1228085"/>
                  <a:gd name="connsiteX9" fmla="*/ 176677 w 1679844"/>
                  <a:gd name="connsiteY9" fmla="*/ 126429 h 1228085"/>
                  <a:gd name="connsiteX10" fmla="*/ 400324 w 1679844"/>
                  <a:gd name="connsiteY10" fmla="*/ 313946 h 1228085"/>
                  <a:gd name="connsiteX11" fmla="*/ 389673 w 1679844"/>
                  <a:gd name="connsiteY11" fmla="*/ 340567 h 1228085"/>
                  <a:gd name="connsiteX12" fmla="*/ 83438 w 1679844"/>
                  <a:gd name="connsiteY12" fmla="*/ 285604 h 1228085"/>
                  <a:gd name="connsiteX13" fmla="*/ 14686 w 1679844"/>
                  <a:gd name="connsiteY13" fmla="*/ 400947 h 1228085"/>
                  <a:gd name="connsiteX14" fmla="*/ 255604 w 1679844"/>
                  <a:gd name="connsiteY14" fmla="*/ 530121 h 1228085"/>
                  <a:gd name="connsiteX15" fmla="*/ 254890 w 1679844"/>
                  <a:gd name="connsiteY15" fmla="*/ 548981 h 1228085"/>
                  <a:gd name="connsiteX16" fmla="*/ 50805 w 1679844"/>
                  <a:gd name="connsiteY16" fmla="*/ 546249 h 1228085"/>
                  <a:gd name="connsiteX17" fmla="*/ 55551 w 1679844"/>
                  <a:gd name="connsiteY17" fmla="*/ 718874 h 1228085"/>
                  <a:gd name="connsiteX18" fmla="*/ 281863 w 1679844"/>
                  <a:gd name="connsiteY18" fmla="*/ 746443 h 1228085"/>
                  <a:gd name="connsiteX19" fmla="*/ 468832 w 1679844"/>
                  <a:gd name="connsiteY19" fmla="*/ 783181 h 1228085"/>
                  <a:gd name="connsiteX20" fmla="*/ 707792 w 1679844"/>
                  <a:gd name="connsiteY20" fmla="*/ 884253 h 1228085"/>
                  <a:gd name="connsiteX21" fmla="*/ 942388 w 1679844"/>
                  <a:gd name="connsiteY21" fmla="*/ 643991 h 1228085"/>
                  <a:gd name="connsiteX22" fmla="*/ 714758 w 1679844"/>
                  <a:gd name="connsiteY22" fmla="*/ 886840 h 1228085"/>
                  <a:gd name="connsiteX23" fmla="*/ 1151648 w 1679844"/>
                  <a:gd name="connsiteY23" fmla="*/ 1218169 h 1228085"/>
                  <a:gd name="connsiteX24" fmla="*/ 1387840 w 1679844"/>
                  <a:gd name="connsiteY24" fmla="*/ 1124226 h 1228085"/>
                  <a:gd name="connsiteX25" fmla="*/ 1219703 w 1679844"/>
                  <a:gd name="connsiteY25" fmla="*/ 948768 h 1228085"/>
                  <a:gd name="connsiteX26" fmla="*/ 1548365 w 1679844"/>
                  <a:gd name="connsiteY26" fmla="*/ 930585 h 1228085"/>
                  <a:gd name="connsiteX27" fmla="*/ 1466788 w 1679844"/>
                  <a:gd name="connsiteY27" fmla="*/ 830218 h 1228085"/>
                  <a:gd name="connsiteX28" fmla="*/ 1679844 w 1679844"/>
                  <a:gd name="connsiteY28" fmla="*/ 847007 h 1228085"/>
                  <a:gd name="connsiteX29" fmla="*/ 1400777 w 1679844"/>
                  <a:gd name="connsiteY29" fmla="*/ 648631 h 1228085"/>
                  <a:gd name="connsiteX30" fmla="*/ 1509220 w 1679844"/>
                  <a:gd name="connsiteY30" fmla="*/ 548997 h 1228085"/>
                  <a:gd name="connsiteX0" fmla="*/ 1509220 w 1679844"/>
                  <a:gd name="connsiteY0" fmla="*/ 548997 h 1225835"/>
                  <a:gd name="connsiteX1" fmla="*/ 953197 w 1679844"/>
                  <a:gd name="connsiteY1" fmla="*/ 411277 h 1225835"/>
                  <a:gd name="connsiteX2" fmla="*/ 853715 w 1679844"/>
                  <a:gd name="connsiteY2" fmla="*/ 203537 h 1225835"/>
                  <a:gd name="connsiteX3" fmla="*/ 845737 w 1679844"/>
                  <a:gd name="connsiteY3" fmla="*/ 27806 h 1225835"/>
                  <a:gd name="connsiteX4" fmla="*/ 661506 w 1679844"/>
                  <a:gd name="connsiteY4" fmla="*/ 58488 h 1225835"/>
                  <a:gd name="connsiteX5" fmla="*/ 670016 w 1679844"/>
                  <a:gd name="connsiteY5" fmla="*/ 228881 h 1225835"/>
                  <a:gd name="connsiteX6" fmla="*/ 652070 w 1679844"/>
                  <a:gd name="connsiteY6" fmla="*/ 405446 h 1225835"/>
                  <a:gd name="connsiteX7" fmla="*/ 664687 w 1679844"/>
                  <a:gd name="connsiteY7" fmla="*/ 231902 h 1225835"/>
                  <a:gd name="connsiteX8" fmla="*/ 312889 w 1679844"/>
                  <a:gd name="connsiteY8" fmla="*/ 21239 h 1225835"/>
                  <a:gd name="connsiteX9" fmla="*/ 176677 w 1679844"/>
                  <a:gd name="connsiteY9" fmla="*/ 126429 h 1225835"/>
                  <a:gd name="connsiteX10" fmla="*/ 400324 w 1679844"/>
                  <a:gd name="connsiteY10" fmla="*/ 313946 h 1225835"/>
                  <a:gd name="connsiteX11" fmla="*/ 389673 w 1679844"/>
                  <a:gd name="connsiteY11" fmla="*/ 340567 h 1225835"/>
                  <a:gd name="connsiteX12" fmla="*/ 83438 w 1679844"/>
                  <a:gd name="connsiteY12" fmla="*/ 285604 h 1225835"/>
                  <a:gd name="connsiteX13" fmla="*/ 14686 w 1679844"/>
                  <a:gd name="connsiteY13" fmla="*/ 400947 h 1225835"/>
                  <a:gd name="connsiteX14" fmla="*/ 255604 w 1679844"/>
                  <a:gd name="connsiteY14" fmla="*/ 530121 h 1225835"/>
                  <a:gd name="connsiteX15" fmla="*/ 254890 w 1679844"/>
                  <a:gd name="connsiteY15" fmla="*/ 548981 h 1225835"/>
                  <a:gd name="connsiteX16" fmla="*/ 50805 w 1679844"/>
                  <a:gd name="connsiteY16" fmla="*/ 546249 h 1225835"/>
                  <a:gd name="connsiteX17" fmla="*/ 55551 w 1679844"/>
                  <a:gd name="connsiteY17" fmla="*/ 718874 h 1225835"/>
                  <a:gd name="connsiteX18" fmla="*/ 281863 w 1679844"/>
                  <a:gd name="connsiteY18" fmla="*/ 746443 h 1225835"/>
                  <a:gd name="connsiteX19" fmla="*/ 468832 w 1679844"/>
                  <a:gd name="connsiteY19" fmla="*/ 783181 h 1225835"/>
                  <a:gd name="connsiteX20" fmla="*/ 707792 w 1679844"/>
                  <a:gd name="connsiteY20" fmla="*/ 884253 h 1225835"/>
                  <a:gd name="connsiteX21" fmla="*/ 942388 w 1679844"/>
                  <a:gd name="connsiteY21" fmla="*/ 643991 h 1225835"/>
                  <a:gd name="connsiteX22" fmla="*/ 714758 w 1679844"/>
                  <a:gd name="connsiteY22" fmla="*/ 886840 h 1225835"/>
                  <a:gd name="connsiteX23" fmla="*/ 1151648 w 1679844"/>
                  <a:gd name="connsiteY23" fmla="*/ 1218169 h 1225835"/>
                  <a:gd name="connsiteX24" fmla="*/ 1387840 w 1679844"/>
                  <a:gd name="connsiteY24" fmla="*/ 1124226 h 1225835"/>
                  <a:gd name="connsiteX25" fmla="*/ 1219703 w 1679844"/>
                  <a:gd name="connsiteY25" fmla="*/ 948768 h 1225835"/>
                  <a:gd name="connsiteX26" fmla="*/ 1548365 w 1679844"/>
                  <a:gd name="connsiteY26" fmla="*/ 930585 h 1225835"/>
                  <a:gd name="connsiteX27" fmla="*/ 1466788 w 1679844"/>
                  <a:gd name="connsiteY27" fmla="*/ 830218 h 1225835"/>
                  <a:gd name="connsiteX28" fmla="*/ 1679844 w 1679844"/>
                  <a:gd name="connsiteY28" fmla="*/ 847007 h 1225835"/>
                  <a:gd name="connsiteX29" fmla="*/ 1400777 w 1679844"/>
                  <a:gd name="connsiteY29" fmla="*/ 648631 h 1225835"/>
                  <a:gd name="connsiteX30" fmla="*/ 1509220 w 1679844"/>
                  <a:gd name="connsiteY30" fmla="*/ 548997 h 1225835"/>
                  <a:gd name="connsiteX0" fmla="*/ 1509220 w 1679844"/>
                  <a:gd name="connsiteY0" fmla="*/ 548997 h 1228678"/>
                  <a:gd name="connsiteX1" fmla="*/ 953197 w 1679844"/>
                  <a:gd name="connsiteY1" fmla="*/ 411277 h 1228678"/>
                  <a:gd name="connsiteX2" fmla="*/ 853715 w 1679844"/>
                  <a:gd name="connsiteY2" fmla="*/ 203537 h 1228678"/>
                  <a:gd name="connsiteX3" fmla="*/ 845737 w 1679844"/>
                  <a:gd name="connsiteY3" fmla="*/ 27806 h 1228678"/>
                  <a:gd name="connsiteX4" fmla="*/ 661506 w 1679844"/>
                  <a:gd name="connsiteY4" fmla="*/ 58488 h 1228678"/>
                  <a:gd name="connsiteX5" fmla="*/ 670016 w 1679844"/>
                  <a:gd name="connsiteY5" fmla="*/ 228881 h 1228678"/>
                  <a:gd name="connsiteX6" fmla="*/ 652070 w 1679844"/>
                  <a:gd name="connsiteY6" fmla="*/ 405446 h 1228678"/>
                  <a:gd name="connsiteX7" fmla="*/ 664687 w 1679844"/>
                  <a:gd name="connsiteY7" fmla="*/ 231902 h 1228678"/>
                  <a:gd name="connsiteX8" fmla="*/ 312889 w 1679844"/>
                  <a:gd name="connsiteY8" fmla="*/ 21239 h 1228678"/>
                  <a:gd name="connsiteX9" fmla="*/ 176677 w 1679844"/>
                  <a:gd name="connsiteY9" fmla="*/ 126429 h 1228678"/>
                  <a:gd name="connsiteX10" fmla="*/ 400324 w 1679844"/>
                  <a:gd name="connsiteY10" fmla="*/ 313946 h 1228678"/>
                  <a:gd name="connsiteX11" fmla="*/ 389673 w 1679844"/>
                  <a:gd name="connsiteY11" fmla="*/ 340567 h 1228678"/>
                  <a:gd name="connsiteX12" fmla="*/ 83438 w 1679844"/>
                  <a:gd name="connsiteY12" fmla="*/ 285604 h 1228678"/>
                  <a:gd name="connsiteX13" fmla="*/ 14686 w 1679844"/>
                  <a:gd name="connsiteY13" fmla="*/ 400947 h 1228678"/>
                  <a:gd name="connsiteX14" fmla="*/ 255604 w 1679844"/>
                  <a:gd name="connsiteY14" fmla="*/ 530121 h 1228678"/>
                  <a:gd name="connsiteX15" fmla="*/ 254890 w 1679844"/>
                  <a:gd name="connsiteY15" fmla="*/ 548981 h 1228678"/>
                  <a:gd name="connsiteX16" fmla="*/ 50805 w 1679844"/>
                  <a:gd name="connsiteY16" fmla="*/ 546249 h 1228678"/>
                  <a:gd name="connsiteX17" fmla="*/ 55551 w 1679844"/>
                  <a:gd name="connsiteY17" fmla="*/ 718874 h 1228678"/>
                  <a:gd name="connsiteX18" fmla="*/ 281863 w 1679844"/>
                  <a:gd name="connsiteY18" fmla="*/ 746443 h 1228678"/>
                  <a:gd name="connsiteX19" fmla="*/ 468832 w 1679844"/>
                  <a:gd name="connsiteY19" fmla="*/ 783181 h 1228678"/>
                  <a:gd name="connsiteX20" fmla="*/ 707792 w 1679844"/>
                  <a:gd name="connsiteY20" fmla="*/ 884253 h 1228678"/>
                  <a:gd name="connsiteX21" fmla="*/ 942388 w 1679844"/>
                  <a:gd name="connsiteY21" fmla="*/ 643991 h 1228678"/>
                  <a:gd name="connsiteX22" fmla="*/ 714758 w 1679844"/>
                  <a:gd name="connsiteY22" fmla="*/ 886840 h 1228678"/>
                  <a:gd name="connsiteX23" fmla="*/ 1151648 w 1679844"/>
                  <a:gd name="connsiteY23" fmla="*/ 1218169 h 1228678"/>
                  <a:gd name="connsiteX24" fmla="*/ 1387840 w 1679844"/>
                  <a:gd name="connsiteY24" fmla="*/ 1124226 h 1228678"/>
                  <a:gd name="connsiteX25" fmla="*/ 1219703 w 1679844"/>
                  <a:gd name="connsiteY25" fmla="*/ 948768 h 1228678"/>
                  <a:gd name="connsiteX26" fmla="*/ 1548365 w 1679844"/>
                  <a:gd name="connsiteY26" fmla="*/ 930585 h 1228678"/>
                  <a:gd name="connsiteX27" fmla="*/ 1466788 w 1679844"/>
                  <a:gd name="connsiteY27" fmla="*/ 830218 h 1228678"/>
                  <a:gd name="connsiteX28" fmla="*/ 1679844 w 1679844"/>
                  <a:gd name="connsiteY28" fmla="*/ 847007 h 1228678"/>
                  <a:gd name="connsiteX29" fmla="*/ 1400777 w 1679844"/>
                  <a:gd name="connsiteY29" fmla="*/ 648631 h 1228678"/>
                  <a:gd name="connsiteX30" fmla="*/ 1509220 w 1679844"/>
                  <a:gd name="connsiteY30" fmla="*/ 548997 h 1228678"/>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79844" h="1218169">
                    <a:moveTo>
                      <a:pt x="1509220" y="548997"/>
                    </a:moveTo>
                    <a:cubicBezTo>
                      <a:pt x="1469535" y="505588"/>
                      <a:pt x="1205345" y="502559"/>
                      <a:pt x="953197" y="411277"/>
                    </a:cubicBezTo>
                    <a:cubicBezTo>
                      <a:pt x="949228" y="300152"/>
                      <a:pt x="907690" y="255131"/>
                      <a:pt x="853715" y="203537"/>
                    </a:cubicBezTo>
                    <a:cubicBezTo>
                      <a:pt x="859270" y="152410"/>
                      <a:pt x="874197" y="68436"/>
                      <a:pt x="845737" y="27806"/>
                    </a:cubicBezTo>
                    <a:cubicBezTo>
                      <a:pt x="817277" y="-12824"/>
                      <a:pt x="707736" y="-13990"/>
                      <a:pt x="661506" y="58488"/>
                    </a:cubicBezTo>
                    <a:cubicBezTo>
                      <a:pt x="615733" y="128603"/>
                      <a:pt x="694056" y="171600"/>
                      <a:pt x="670016" y="228881"/>
                    </a:cubicBezTo>
                    <a:cubicBezTo>
                      <a:pt x="659200" y="301596"/>
                      <a:pt x="610418" y="353843"/>
                      <a:pt x="652070" y="405446"/>
                    </a:cubicBezTo>
                    <a:cubicBezTo>
                      <a:pt x="633191" y="355629"/>
                      <a:pt x="660699" y="330688"/>
                      <a:pt x="664687" y="231902"/>
                    </a:cubicBezTo>
                    <a:cubicBezTo>
                      <a:pt x="564675" y="166550"/>
                      <a:pt x="407695" y="50421"/>
                      <a:pt x="312889" y="21239"/>
                    </a:cubicBezTo>
                    <a:cubicBezTo>
                      <a:pt x="216941" y="-8661"/>
                      <a:pt x="167153" y="88593"/>
                      <a:pt x="176677" y="126429"/>
                    </a:cubicBezTo>
                    <a:cubicBezTo>
                      <a:pt x="212660" y="196014"/>
                      <a:pt x="347673" y="270555"/>
                      <a:pt x="400324" y="313946"/>
                    </a:cubicBezTo>
                    <a:lnTo>
                      <a:pt x="389673" y="340567"/>
                    </a:lnTo>
                    <a:cubicBezTo>
                      <a:pt x="335260" y="326018"/>
                      <a:pt x="151325" y="269245"/>
                      <a:pt x="83438" y="285604"/>
                    </a:cubicBezTo>
                    <a:cubicBezTo>
                      <a:pt x="-1493" y="296717"/>
                      <a:pt x="-12303" y="346971"/>
                      <a:pt x="14686" y="400947"/>
                    </a:cubicBezTo>
                    <a:cubicBezTo>
                      <a:pt x="93003" y="488524"/>
                      <a:pt x="168487" y="493602"/>
                      <a:pt x="255604" y="530121"/>
                    </a:cubicBezTo>
                    <a:cubicBezTo>
                      <a:pt x="249068" y="555012"/>
                      <a:pt x="263555" y="515486"/>
                      <a:pt x="254890" y="548981"/>
                    </a:cubicBezTo>
                    <a:cubicBezTo>
                      <a:pt x="219612" y="554291"/>
                      <a:pt x="82241" y="526162"/>
                      <a:pt x="50805" y="546249"/>
                    </a:cubicBezTo>
                    <a:cubicBezTo>
                      <a:pt x="-19445" y="576726"/>
                      <a:pt x="-15886" y="678657"/>
                      <a:pt x="55551" y="718874"/>
                    </a:cubicBezTo>
                    <a:cubicBezTo>
                      <a:pt x="181055" y="739378"/>
                      <a:pt x="182819" y="747308"/>
                      <a:pt x="281863" y="746443"/>
                    </a:cubicBezTo>
                    <a:cubicBezTo>
                      <a:pt x="335268" y="752156"/>
                      <a:pt x="429938" y="769158"/>
                      <a:pt x="468832" y="783181"/>
                    </a:cubicBezTo>
                    <a:cubicBezTo>
                      <a:pt x="582603" y="843506"/>
                      <a:pt x="573880" y="873108"/>
                      <a:pt x="707792" y="884253"/>
                    </a:cubicBezTo>
                    <a:cubicBezTo>
                      <a:pt x="752839" y="878693"/>
                      <a:pt x="912734" y="814142"/>
                      <a:pt x="942388" y="643991"/>
                    </a:cubicBezTo>
                    <a:cubicBezTo>
                      <a:pt x="906707" y="822367"/>
                      <a:pt x="816311" y="842391"/>
                      <a:pt x="714758" y="886840"/>
                    </a:cubicBezTo>
                    <a:cubicBezTo>
                      <a:pt x="808105" y="968535"/>
                      <a:pt x="1060812" y="1142881"/>
                      <a:pt x="1151648" y="1218169"/>
                    </a:cubicBezTo>
                    <a:cubicBezTo>
                      <a:pt x="1211449" y="1070594"/>
                      <a:pt x="1268048" y="1176574"/>
                      <a:pt x="1387840" y="1124226"/>
                    </a:cubicBezTo>
                    <a:cubicBezTo>
                      <a:pt x="1438642" y="1106235"/>
                      <a:pt x="1166284" y="1109393"/>
                      <a:pt x="1219703" y="948768"/>
                    </a:cubicBezTo>
                    <a:cubicBezTo>
                      <a:pt x="1232931" y="862778"/>
                      <a:pt x="1428989" y="1028064"/>
                      <a:pt x="1548365" y="930585"/>
                    </a:cubicBezTo>
                    <a:cubicBezTo>
                      <a:pt x="1480077" y="903050"/>
                      <a:pt x="1442409" y="851666"/>
                      <a:pt x="1466788" y="830218"/>
                    </a:cubicBezTo>
                    <a:cubicBezTo>
                      <a:pt x="1552145" y="755933"/>
                      <a:pt x="1645183" y="857987"/>
                      <a:pt x="1679844" y="847007"/>
                    </a:cubicBezTo>
                    <a:cubicBezTo>
                      <a:pt x="1659223" y="676812"/>
                      <a:pt x="1481134" y="752987"/>
                      <a:pt x="1400777" y="648631"/>
                    </a:cubicBezTo>
                    <a:cubicBezTo>
                      <a:pt x="1459610" y="514542"/>
                      <a:pt x="1586034" y="587602"/>
                      <a:pt x="1509220" y="548997"/>
                    </a:cubicBezTo>
                    <a:close/>
                  </a:path>
                </a:pathLst>
              </a:custGeom>
              <a:solidFill>
                <a:srgbClr val="FFD10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93" name="Group 92"/>
            <p:cNvGrpSpPr/>
            <p:nvPr/>
          </p:nvGrpSpPr>
          <p:grpSpPr>
            <a:xfrm>
              <a:off x="9574529" y="3985991"/>
              <a:ext cx="1492777" cy="1825523"/>
              <a:chOff x="9574529" y="3985991"/>
              <a:chExt cx="1492777" cy="1825523"/>
            </a:xfrm>
          </p:grpSpPr>
          <p:pic>
            <p:nvPicPr>
              <p:cNvPr id="85" name="Picture 2" descr="15,874 Detective cartoon Vectors, Royalty-free Vector Detective cartoon  Images | Depositphotos®"/>
              <p:cNvPicPr>
                <a:picLocks noChangeAspect="1" noChangeArrowheads="1"/>
              </p:cNvPicPr>
              <p:nvPr/>
            </p:nvPicPr>
            <p:blipFill rotWithShape="1">
              <a:blip r:embed="rId9" cstate="email">
                <a:extLst>
                  <a:ext uri="{BEBA8EAE-BF5A-486C-A8C5-ECC9F3942E4B}">
                    <a14:imgProps xmlns:a14="http://schemas.microsoft.com/office/drawing/2010/main">
                      <a14:imgLayer r:embed="rId10">
                        <a14:imgEffect>
                          <a14:backgroundRemoval t="0" b="100000" l="0" r="74316">
                            <a14:foregroundMark x1="52000" y1="96000" x2="62105" y2="98833"/>
                            <a14:foregroundMark x1="52842" y1="54000" x2="48211" y2="54167"/>
                            <a14:backgroundMark x1="21474" y1="48000" x2="21474" y2="48000"/>
                            <a14:backgroundMark x1="58316" y1="53667" x2="53474" y2="64000"/>
                            <a14:backgroundMark x1="36842" y1="30000" x2="55158" y2="31500"/>
                            <a14:backgroundMark x1="53263" y1="48000" x2="52211" y2="51333"/>
                            <a14:backgroundMark x1="52211" y1="55667" x2="55579" y2="61000"/>
                            <a14:backgroundMark x1="26737" y1="40333" x2="22947" y2="45500"/>
                            <a14:backgroundMark x1="24842" y1="40333" x2="12000" y2="56333"/>
                            <a14:backgroundMark x1="38526" y1="30333" x2="36211" y2="37833"/>
                            <a14:backgroundMark x1="36421" y1="37833" x2="44000" y2="38833"/>
                          </a14:backgroundRemoval>
                        </a14:imgEffect>
                      </a14:imgLayer>
                    </a14:imgProps>
                  </a:ext>
                  <a:ext uri="{28A0092B-C50C-407E-A947-70E740481C1C}">
                    <a14:useLocalDpi xmlns:a14="http://schemas.microsoft.com/office/drawing/2010/main"/>
                  </a:ext>
                </a:extLst>
              </a:blip>
              <a:srcRect t="27316" r="24070"/>
              <a:stretch/>
            </p:blipFill>
            <p:spPr bwMode="auto">
              <a:xfrm>
                <a:off x="9574529" y="3985991"/>
                <a:ext cx="1492777" cy="1825523"/>
              </a:xfrm>
              <a:prstGeom prst="rect">
                <a:avLst/>
              </a:prstGeom>
              <a:noFill/>
              <a:extLst>
                <a:ext uri="{909E8E84-426E-40DD-AFC4-6F175D3DCCD1}">
                  <a14:hiddenFill xmlns:a14="http://schemas.microsoft.com/office/drawing/2010/main">
                    <a:solidFill>
                      <a:srgbClr val="FFFFFF"/>
                    </a:solidFill>
                  </a14:hiddenFill>
                </a:ext>
              </a:extLst>
            </p:spPr>
          </p:pic>
          <p:sp>
            <p:nvSpPr>
              <p:cNvPr id="7" name="Freeform 6"/>
              <p:cNvSpPr/>
              <p:nvPr/>
            </p:nvSpPr>
            <p:spPr>
              <a:xfrm>
                <a:off x="9865297" y="4356179"/>
                <a:ext cx="221501" cy="329411"/>
              </a:xfrm>
              <a:custGeom>
                <a:avLst/>
                <a:gdLst>
                  <a:gd name="connsiteX0" fmla="*/ 0 w 221501"/>
                  <a:gd name="connsiteY0" fmla="*/ 329411 h 329411"/>
                  <a:gd name="connsiteX1" fmla="*/ 127789 w 221501"/>
                  <a:gd name="connsiteY1" fmla="*/ 244219 h 329411"/>
                  <a:gd name="connsiteX2" fmla="*/ 133468 w 221501"/>
                  <a:gd name="connsiteY2" fmla="*/ 238539 h 329411"/>
                  <a:gd name="connsiteX3" fmla="*/ 99391 w 221501"/>
                  <a:gd name="connsiteY3" fmla="*/ 195943 h 329411"/>
                  <a:gd name="connsiteX4" fmla="*/ 124949 w 221501"/>
                  <a:gd name="connsiteY4" fmla="*/ 178904 h 329411"/>
                  <a:gd name="connsiteX5" fmla="*/ 167545 w 221501"/>
                  <a:gd name="connsiteY5" fmla="*/ 173225 h 329411"/>
                  <a:gd name="connsiteX6" fmla="*/ 153346 w 221501"/>
                  <a:gd name="connsiteY6" fmla="*/ 133468 h 329411"/>
                  <a:gd name="connsiteX7" fmla="*/ 150507 w 221501"/>
                  <a:gd name="connsiteY7" fmla="*/ 113590 h 329411"/>
                  <a:gd name="connsiteX8" fmla="*/ 221501 w 221501"/>
                  <a:gd name="connsiteY8" fmla="*/ 0 h 329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501" h="329411">
                    <a:moveTo>
                      <a:pt x="0" y="329411"/>
                    </a:moveTo>
                    <a:lnTo>
                      <a:pt x="127789" y="244219"/>
                    </a:lnTo>
                    <a:cubicBezTo>
                      <a:pt x="150034" y="229074"/>
                      <a:pt x="138201" y="246585"/>
                      <a:pt x="133468" y="238539"/>
                    </a:cubicBezTo>
                    <a:cubicBezTo>
                      <a:pt x="128735" y="230493"/>
                      <a:pt x="100811" y="205882"/>
                      <a:pt x="99391" y="195943"/>
                    </a:cubicBezTo>
                    <a:cubicBezTo>
                      <a:pt x="97971" y="186004"/>
                      <a:pt x="113590" y="182690"/>
                      <a:pt x="124949" y="178904"/>
                    </a:cubicBezTo>
                    <a:cubicBezTo>
                      <a:pt x="136308" y="175118"/>
                      <a:pt x="162812" y="180798"/>
                      <a:pt x="167545" y="173225"/>
                    </a:cubicBezTo>
                    <a:cubicBezTo>
                      <a:pt x="172278" y="165652"/>
                      <a:pt x="156186" y="143407"/>
                      <a:pt x="153346" y="133468"/>
                    </a:cubicBezTo>
                    <a:cubicBezTo>
                      <a:pt x="150506" y="123529"/>
                      <a:pt x="139148" y="135835"/>
                      <a:pt x="150507" y="113590"/>
                    </a:cubicBezTo>
                    <a:cubicBezTo>
                      <a:pt x="161866" y="91345"/>
                      <a:pt x="191683" y="45672"/>
                      <a:pt x="221501"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 name="Group 8"/>
            <p:cNvGrpSpPr/>
            <p:nvPr/>
          </p:nvGrpSpPr>
          <p:grpSpPr>
            <a:xfrm>
              <a:off x="9655508" y="2985997"/>
              <a:ext cx="1840220" cy="1408900"/>
              <a:chOff x="9655508" y="2985997"/>
              <a:chExt cx="1840220" cy="1408900"/>
            </a:xfrm>
          </p:grpSpPr>
          <p:grpSp>
            <p:nvGrpSpPr>
              <p:cNvPr id="67" name="Group 66"/>
              <p:cNvGrpSpPr/>
              <p:nvPr/>
            </p:nvGrpSpPr>
            <p:grpSpPr>
              <a:xfrm>
                <a:off x="9655508" y="2985997"/>
                <a:ext cx="1840220" cy="1408900"/>
                <a:chOff x="645181" y="1937835"/>
                <a:chExt cx="3520207" cy="2785457"/>
              </a:xfrm>
            </p:grpSpPr>
            <p:grpSp>
              <p:nvGrpSpPr>
                <p:cNvPr id="68" name="Group 67"/>
                <p:cNvGrpSpPr/>
                <p:nvPr/>
              </p:nvGrpSpPr>
              <p:grpSpPr>
                <a:xfrm>
                  <a:off x="885840" y="2256419"/>
                  <a:ext cx="2962232" cy="2466873"/>
                  <a:chOff x="1257099" y="2544523"/>
                  <a:chExt cx="2258592" cy="1980743"/>
                </a:xfrm>
              </p:grpSpPr>
              <p:sp>
                <p:nvSpPr>
                  <p:cNvPr id="76" name="Oval 75">
                    <a:extLst>
                      <a:ext uri="{FF2B5EF4-FFF2-40B4-BE49-F238E27FC236}">
                        <a16:creationId xmlns:a16="http://schemas.microsoft.com/office/drawing/2014/main" id="{80261D00-6B62-42BE-8A43-F4FC1690ED78}"/>
                      </a:ext>
                    </a:extLst>
                  </p:cNvPr>
                  <p:cNvSpPr/>
                  <p:nvPr/>
                </p:nvSpPr>
                <p:spPr>
                  <a:xfrm rot="1258334" flipH="1">
                    <a:off x="1609986" y="2948101"/>
                    <a:ext cx="1465556" cy="1391047"/>
                  </a:xfrm>
                  <a:prstGeom prst="ellipse">
                    <a:avLst/>
                  </a:prstGeom>
                  <a:gradFill flip="none" rotWithShape="1">
                    <a:gsLst>
                      <a:gs pos="0">
                        <a:srgbClr val="FBF8F0">
                          <a:lumMod val="0"/>
                          <a:lumOff val="100000"/>
                        </a:srgbClr>
                      </a:gs>
                      <a:gs pos="92000">
                        <a:srgbClr val="F5C209"/>
                      </a:gs>
                      <a:gs pos="100000">
                        <a:srgbClr val="F69D00"/>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77" name="Freeform: Shape 32">
                    <a:extLst>
                      <a:ext uri="{FF2B5EF4-FFF2-40B4-BE49-F238E27FC236}">
                        <a16:creationId xmlns:a16="http://schemas.microsoft.com/office/drawing/2014/main" id="{E7EAA197-367D-4668-90B8-F1FDD9301AC0}"/>
                      </a:ext>
                    </a:extLst>
                  </p:cNvPr>
                  <p:cNvSpPr/>
                  <p:nvPr/>
                </p:nvSpPr>
                <p:spPr>
                  <a:xfrm rot="1258334" flipH="1">
                    <a:off x="1257099" y="2544523"/>
                    <a:ext cx="2258592" cy="1919354"/>
                  </a:xfrm>
                  <a:custGeom>
                    <a:avLst/>
                    <a:gdLst>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38162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800100 w 4543425"/>
                      <a:gd name="connsiteY31" fmla="*/ 523875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938212 h 3809999"/>
                      <a:gd name="connsiteX1" fmla="*/ 1662112 w 4543425"/>
                      <a:gd name="connsiteY1" fmla="*/ 442912 h 3809999"/>
                      <a:gd name="connsiteX2" fmla="*/ 2019300 w 4543425"/>
                      <a:gd name="connsiteY2" fmla="*/ 833437 h 3809999"/>
                      <a:gd name="connsiteX3" fmla="*/ 2643187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9838 w 4543425"/>
                      <a:gd name="connsiteY19" fmla="*/ 9334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6211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28625 w 4581525"/>
                      <a:gd name="connsiteY28" fmla="*/ 2867024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48049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595437 w 4576762"/>
                      <a:gd name="connsiteY0" fmla="*/ 938212 h 3809999"/>
                      <a:gd name="connsiteX1" fmla="*/ 1685924 w 4576762"/>
                      <a:gd name="connsiteY1" fmla="*/ 414337 h 3809999"/>
                      <a:gd name="connsiteX2" fmla="*/ 2052637 w 4576762"/>
                      <a:gd name="connsiteY2" fmla="*/ 833437 h 3809999"/>
                      <a:gd name="connsiteX3" fmla="*/ 2666999 w 4576762"/>
                      <a:gd name="connsiteY3" fmla="*/ 0 h 3809999"/>
                      <a:gd name="connsiteX4" fmla="*/ 2933699 w 4576762"/>
                      <a:gd name="connsiteY4" fmla="*/ 938212 h 3809999"/>
                      <a:gd name="connsiteX5" fmla="*/ 3405187 w 4576762"/>
                      <a:gd name="connsiteY5" fmla="*/ 676275 h 3809999"/>
                      <a:gd name="connsiteX6" fmla="*/ 3295649 w 4576762"/>
                      <a:gd name="connsiteY6" fmla="*/ 1123949 h 3809999"/>
                      <a:gd name="connsiteX7" fmla="*/ 4310062 w 4576762"/>
                      <a:gd name="connsiteY7" fmla="*/ 761999 h 3809999"/>
                      <a:gd name="connsiteX8" fmla="*/ 3690937 w 4576762"/>
                      <a:gd name="connsiteY8" fmla="*/ 1824037 h 3809999"/>
                      <a:gd name="connsiteX9" fmla="*/ 3700462 w 4576762"/>
                      <a:gd name="connsiteY9" fmla="*/ 2005012 h 3809999"/>
                      <a:gd name="connsiteX10" fmla="*/ 4576762 w 4576762"/>
                      <a:gd name="connsiteY10" fmla="*/ 2462212 h 3809999"/>
                      <a:gd name="connsiteX11" fmla="*/ 3586162 w 4576762"/>
                      <a:gd name="connsiteY11" fmla="*/ 2800349 h 3809999"/>
                      <a:gd name="connsiteX12" fmla="*/ 4157662 w 4576762"/>
                      <a:gd name="connsiteY12" fmla="*/ 3629025 h 3809999"/>
                      <a:gd name="connsiteX13" fmla="*/ 3333749 w 4576762"/>
                      <a:gd name="connsiteY13" fmla="*/ 3348037 h 3809999"/>
                      <a:gd name="connsiteX14" fmla="*/ 3481387 w 4576762"/>
                      <a:gd name="connsiteY14" fmla="*/ 3809999 h 3809999"/>
                      <a:gd name="connsiteX15" fmla="*/ 2747962 w 4576762"/>
                      <a:gd name="connsiteY15" fmla="*/ 3433762 h 3809999"/>
                      <a:gd name="connsiteX16" fmla="*/ 3538536 w 4576762"/>
                      <a:gd name="connsiteY16" fmla="*/ 2767012 h 3809999"/>
                      <a:gd name="connsiteX17" fmla="*/ 3648074 w 4576762"/>
                      <a:gd name="connsiteY17" fmla="*/ 1814512 h 3809999"/>
                      <a:gd name="connsiteX18" fmla="*/ 3138487 w 4576762"/>
                      <a:gd name="connsiteY18" fmla="*/ 1171574 h 3809999"/>
                      <a:gd name="connsiteX19" fmla="*/ 2514600 w 4576762"/>
                      <a:gd name="connsiteY19" fmla="*/ 947737 h 3809999"/>
                      <a:gd name="connsiteX20" fmla="*/ 1828799 w 4576762"/>
                      <a:gd name="connsiteY20" fmla="*/ 942974 h 3809999"/>
                      <a:gd name="connsiteX21" fmla="*/ 1133474 w 4576762"/>
                      <a:gd name="connsiteY21" fmla="*/ 1309687 h 3809999"/>
                      <a:gd name="connsiteX22" fmla="*/ 985837 w 4576762"/>
                      <a:gd name="connsiteY22" fmla="*/ 1643062 h 3809999"/>
                      <a:gd name="connsiteX23" fmla="*/ 833437 w 4576762"/>
                      <a:gd name="connsiteY23" fmla="*/ 2138362 h 3809999"/>
                      <a:gd name="connsiteX24" fmla="*/ 957261 w 4576762"/>
                      <a:gd name="connsiteY24" fmla="*/ 2743199 h 3809999"/>
                      <a:gd name="connsiteX25" fmla="*/ 1438274 w 4576762"/>
                      <a:gd name="connsiteY25" fmla="*/ 3314699 h 3809999"/>
                      <a:gd name="connsiteX26" fmla="*/ 328611 w 4576762"/>
                      <a:gd name="connsiteY26" fmla="*/ 3476624 h 3809999"/>
                      <a:gd name="connsiteX27" fmla="*/ 842962 w 4576762"/>
                      <a:gd name="connsiteY27" fmla="*/ 2924175 h 3809999"/>
                      <a:gd name="connsiteX28" fmla="*/ 409575 w 4576762"/>
                      <a:gd name="connsiteY28" fmla="*/ 2857499 h 3809999"/>
                      <a:gd name="connsiteX29" fmla="*/ 838199 w 4576762"/>
                      <a:gd name="connsiteY29" fmla="*/ 2443162 h 3809999"/>
                      <a:gd name="connsiteX30" fmla="*/ 0 w 4576762"/>
                      <a:gd name="connsiteY30" fmla="*/ 2024061 h 3809999"/>
                      <a:gd name="connsiteX31" fmla="*/ 981074 w 4576762"/>
                      <a:gd name="connsiteY31" fmla="*/ 1638299 h 3809999"/>
                      <a:gd name="connsiteX32" fmla="*/ 804862 w 4576762"/>
                      <a:gd name="connsiteY32" fmla="*/ 542925 h 3809999"/>
                      <a:gd name="connsiteX33" fmla="*/ 1595437 w 4576762"/>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690937 w 4586287"/>
                      <a:gd name="connsiteY9" fmla="*/ 2014537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90937 w 4586287"/>
                      <a:gd name="connsiteY9" fmla="*/ 2014537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86175 w 4586287"/>
                      <a:gd name="connsiteY9" fmla="*/ 1971675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86175 w 4586287"/>
                      <a:gd name="connsiteY9" fmla="*/ 1971675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09624 w 4586287"/>
                      <a:gd name="connsiteY29" fmla="*/ 2447925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719512 w 4586287"/>
                      <a:gd name="connsiteY9" fmla="*/ 1966913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09624 w 4586287"/>
                      <a:gd name="connsiteY29" fmla="*/ 2447925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86287" h="3809999">
                        <a:moveTo>
                          <a:pt x="1604962" y="938212"/>
                        </a:moveTo>
                        <a:cubicBezTo>
                          <a:pt x="1614486" y="758825"/>
                          <a:pt x="1633537" y="631825"/>
                          <a:pt x="1695449" y="414337"/>
                        </a:cubicBezTo>
                        <a:cubicBezTo>
                          <a:pt x="1847850" y="534986"/>
                          <a:pt x="1943099" y="703262"/>
                          <a:pt x="2062162" y="833437"/>
                        </a:cubicBezTo>
                        <a:cubicBezTo>
                          <a:pt x="2254249" y="560387"/>
                          <a:pt x="2432050" y="239712"/>
                          <a:pt x="2676524" y="0"/>
                        </a:cubicBezTo>
                        <a:cubicBezTo>
                          <a:pt x="2779712" y="312737"/>
                          <a:pt x="2854324" y="625475"/>
                          <a:pt x="2943224" y="938212"/>
                        </a:cubicBezTo>
                        <a:cubicBezTo>
                          <a:pt x="3092449" y="865187"/>
                          <a:pt x="3246437" y="730250"/>
                          <a:pt x="3414712" y="676275"/>
                        </a:cubicBezTo>
                        <a:cubicBezTo>
                          <a:pt x="3409949" y="820737"/>
                          <a:pt x="3333749" y="989012"/>
                          <a:pt x="3305174" y="1123949"/>
                        </a:cubicBezTo>
                        <a:cubicBezTo>
                          <a:pt x="3643312" y="1003299"/>
                          <a:pt x="3952874" y="868362"/>
                          <a:pt x="4319587" y="761999"/>
                        </a:cubicBezTo>
                        <a:cubicBezTo>
                          <a:pt x="4129087" y="1135061"/>
                          <a:pt x="3881438" y="1527174"/>
                          <a:pt x="3667125" y="1876424"/>
                        </a:cubicBezTo>
                        <a:lnTo>
                          <a:pt x="3719512" y="1966913"/>
                        </a:lnTo>
                        <a:cubicBezTo>
                          <a:pt x="4011612" y="2119313"/>
                          <a:pt x="4294187" y="2295525"/>
                          <a:pt x="4586287" y="2462212"/>
                        </a:cubicBezTo>
                        <a:cubicBezTo>
                          <a:pt x="4298949" y="2603499"/>
                          <a:pt x="3940175" y="2697162"/>
                          <a:pt x="3595687" y="2800349"/>
                        </a:cubicBezTo>
                        <a:cubicBezTo>
                          <a:pt x="3857625" y="3036887"/>
                          <a:pt x="4005262" y="3335337"/>
                          <a:pt x="4167187" y="3629025"/>
                        </a:cubicBezTo>
                        <a:cubicBezTo>
                          <a:pt x="3892549" y="3570288"/>
                          <a:pt x="3617912" y="3430587"/>
                          <a:pt x="3343274" y="3348037"/>
                        </a:cubicBezTo>
                        <a:cubicBezTo>
                          <a:pt x="3392487" y="3502024"/>
                          <a:pt x="3470274" y="3646487"/>
                          <a:pt x="3490912" y="3809999"/>
                        </a:cubicBezTo>
                        <a:cubicBezTo>
                          <a:pt x="3236912" y="3703637"/>
                          <a:pt x="3001962" y="3559174"/>
                          <a:pt x="2757487" y="3433762"/>
                        </a:cubicBezTo>
                        <a:cubicBezTo>
                          <a:pt x="3132137" y="3305174"/>
                          <a:pt x="3359149" y="3067049"/>
                          <a:pt x="3548061" y="2767012"/>
                        </a:cubicBezTo>
                        <a:cubicBezTo>
                          <a:pt x="3719511" y="2336800"/>
                          <a:pt x="3709987" y="2135187"/>
                          <a:pt x="3657599" y="1814512"/>
                        </a:cubicBezTo>
                        <a:cubicBezTo>
                          <a:pt x="3525837" y="1400174"/>
                          <a:pt x="3370262" y="1357312"/>
                          <a:pt x="3148012" y="1171574"/>
                        </a:cubicBezTo>
                        <a:cubicBezTo>
                          <a:pt x="3052763" y="1108073"/>
                          <a:pt x="2905125" y="968374"/>
                          <a:pt x="2524125" y="947737"/>
                        </a:cubicBezTo>
                        <a:cubicBezTo>
                          <a:pt x="2293937" y="912812"/>
                          <a:pt x="2106612" y="877886"/>
                          <a:pt x="1838324" y="942974"/>
                        </a:cubicBezTo>
                        <a:cubicBezTo>
                          <a:pt x="1416049" y="1027112"/>
                          <a:pt x="1379537" y="1116012"/>
                          <a:pt x="1142999" y="1309687"/>
                        </a:cubicBezTo>
                        <a:cubicBezTo>
                          <a:pt x="1108074" y="1414462"/>
                          <a:pt x="1016000" y="1533524"/>
                          <a:pt x="995362" y="1643062"/>
                        </a:cubicBezTo>
                        <a:cubicBezTo>
                          <a:pt x="906462" y="1790700"/>
                          <a:pt x="846137" y="1943099"/>
                          <a:pt x="842962" y="2138362"/>
                        </a:cubicBezTo>
                        <a:cubicBezTo>
                          <a:pt x="841374" y="2405062"/>
                          <a:pt x="882649" y="2543174"/>
                          <a:pt x="966786" y="2743199"/>
                        </a:cubicBezTo>
                        <a:cubicBezTo>
                          <a:pt x="1027111" y="2873373"/>
                          <a:pt x="1173162" y="3063081"/>
                          <a:pt x="1464468" y="3300411"/>
                        </a:cubicBezTo>
                        <a:cubicBezTo>
                          <a:pt x="1094580" y="3354386"/>
                          <a:pt x="727074" y="3455987"/>
                          <a:pt x="338136" y="3476624"/>
                        </a:cubicBezTo>
                        <a:cubicBezTo>
                          <a:pt x="442911" y="3297237"/>
                          <a:pt x="695324" y="3103562"/>
                          <a:pt x="852487" y="2924175"/>
                        </a:cubicBezTo>
                        <a:cubicBezTo>
                          <a:pt x="701675" y="2909887"/>
                          <a:pt x="574674" y="2924174"/>
                          <a:pt x="419100" y="2857499"/>
                        </a:cubicBezTo>
                        <a:cubicBezTo>
                          <a:pt x="523875" y="2714624"/>
                          <a:pt x="666749" y="2586037"/>
                          <a:pt x="809624" y="2447925"/>
                        </a:cubicBezTo>
                        <a:cubicBezTo>
                          <a:pt x="541337" y="2312987"/>
                          <a:pt x="263525" y="2239962"/>
                          <a:pt x="0" y="2033586"/>
                        </a:cubicBezTo>
                        <a:cubicBezTo>
                          <a:pt x="296863" y="1847849"/>
                          <a:pt x="674687" y="1771649"/>
                          <a:pt x="990599" y="1638299"/>
                        </a:cubicBezTo>
                        <a:lnTo>
                          <a:pt x="814387" y="542925"/>
                        </a:lnTo>
                        <a:cubicBezTo>
                          <a:pt x="1098550" y="642937"/>
                          <a:pt x="1339849" y="809625"/>
                          <a:pt x="1604962" y="938212"/>
                        </a:cubicBezTo>
                        <a:close/>
                      </a:path>
                    </a:pathLst>
                  </a:custGeom>
                  <a:gradFill flip="none" rotWithShape="1">
                    <a:gsLst>
                      <a:gs pos="54000">
                        <a:srgbClr val="F5C209"/>
                      </a:gs>
                      <a:gs pos="75000">
                        <a:srgbClr val="FE7500"/>
                      </a:gs>
                    </a:gsLst>
                    <a:path path="circle">
                      <a:fillToRect l="50000" t="50000" r="50000" b="50000"/>
                    </a:path>
                    <a:tileRect/>
                  </a:gradFill>
                  <a:ln w="12700" cap="flat" cmpd="sng" algn="ctr">
                    <a:solidFill>
                      <a:sysClr val="windowText" lastClr="000000"/>
                    </a:soli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78" name="Freeform: Shape 33">
                    <a:extLst>
                      <a:ext uri="{FF2B5EF4-FFF2-40B4-BE49-F238E27FC236}">
                        <a16:creationId xmlns:a16="http://schemas.microsoft.com/office/drawing/2014/main" id="{0F12E5CB-F96A-4100-BECD-5791743C3C9B}"/>
                      </a:ext>
                    </a:extLst>
                  </p:cNvPr>
                  <p:cNvSpPr/>
                  <p:nvPr/>
                </p:nvSpPr>
                <p:spPr>
                  <a:xfrm rot="1258334" flipH="1">
                    <a:off x="1440310" y="3234030"/>
                    <a:ext cx="1694928" cy="596083"/>
                  </a:xfrm>
                  <a:custGeom>
                    <a:avLst/>
                    <a:gdLst>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3050 w 3377191"/>
                      <a:gd name="connsiteY4" fmla="*/ 6254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3050 w 3377191"/>
                      <a:gd name="connsiteY4" fmla="*/ 6254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25725 w 3377191"/>
                      <a:gd name="connsiteY3" fmla="*/ 90170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7018 h 1170768"/>
                      <a:gd name="connsiteX1" fmla="*/ 1568450 w 3377191"/>
                      <a:gd name="connsiteY1" fmla="*/ 907243 h 1170768"/>
                      <a:gd name="connsiteX2" fmla="*/ 2092325 w 3377191"/>
                      <a:gd name="connsiteY2" fmla="*/ 1170768 h 1170768"/>
                      <a:gd name="connsiteX3" fmla="*/ 2635250 w 3377191"/>
                      <a:gd name="connsiteY3" fmla="*/ 910418 h 1170768"/>
                      <a:gd name="connsiteX4" fmla="*/ 2784475 w 3377191"/>
                      <a:gd name="connsiteY4" fmla="*/ 634193 h 1170768"/>
                      <a:gd name="connsiteX5" fmla="*/ 2924175 w 3377191"/>
                      <a:gd name="connsiteY5" fmla="*/ 602443 h 1170768"/>
                      <a:gd name="connsiteX6" fmla="*/ 2924175 w 3377191"/>
                      <a:gd name="connsiteY6" fmla="*/ 561168 h 1170768"/>
                      <a:gd name="connsiteX7" fmla="*/ 3216275 w 3377191"/>
                      <a:gd name="connsiteY7" fmla="*/ 681818 h 1170768"/>
                      <a:gd name="connsiteX8" fmla="*/ 3308350 w 3377191"/>
                      <a:gd name="connsiteY8" fmla="*/ 738968 h 1170768"/>
                      <a:gd name="connsiteX9" fmla="*/ 3375025 w 3377191"/>
                      <a:gd name="connsiteY9" fmla="*/ 618318 h 1170768"/>
                      <a:gd name="connsiteX10" fmla="*/ 3324225 w 3377191"/>
                      <a:gd name="connsiteY10" fmla="*/ 478618 h 1170768"/>
                      <a:gd name="connsiteX11" fmla="*/ 2847975 w 3377191"/>
                      <a:gd name="connsiteY11" fmla="*/ 351618 h 1170768"/>
                      <a:gd name="connsiteX12" fmla="*/ 2206625 w 3377191"/>
                      <a:gd name="connsiteY12" fmla="*/ 148418 h 1170768"/>
                      <a:gd name="connsiteX13" fmla="*/ 1600200 w 3377191"/>
                      <a:gd name="connsiteY13" fmla="*/ 167468 h 1170768"/>
                      <a:gd name="connsiteX14" fmla="*/ 1577975 w 3377191"/>
                      <a:gd name="connsiteY14" fmla="*/ 189693 h 1170768"/>
                      <a:gd name="connsiteX15" fmla="*/ 1190625 w 3377191"/>
                      <a:gd name="connsiteY15" fmla="*/ 173818 h 1170768"/>
                      <a:gd name="connsiteX16" fmla="*/ 1149350 w 3377191"/>
                      <a:gd name="connsiteY16" fmla="*/ 142068 h 1170768"/>
                      <a:gd name="connsiteX17" fmla="*/ 53975 w 3377191"/>
                      <a:gd name="connsiteY17" fmla="*/ 2368 h 1170768"/>
                      <a:gd name="connsiteX18" fmla="*/ 0 w 3377191"/>
                      <a:gd name="connsiteY18" fmla="*/ 202393 h 1170768"/>
                      <a:gd name="connsiteX19" fmla="*/ 66675 w 3377191"/>
                      <a:gd name="connsiteY19" fmla="*/ 230968 h 1170768"/>
                      <a:gd name="connsiteX20" fmla="*/ 269875 w 3377191"/>
                      <a:gd name="connsiteY20" fmla="*/ 853268 h 1170768"/>
                      <a:gd name="connsiteX21" fmla="*/ 920750 w 3377191"/>
                      <a:gd name="connsiteY21" fmla="*/ 888193 h 1170768"/>
                      <a:gd name="connsiteX22" fmla="*/ 1257300 w 3377191"/>
                      <a:gd name="connsiteY22" fmla="*/ 380193 h 1170768"/>
                      <a:gd name="connsiteX23" fmla="*/ 1454150 w 3377191"/>
                      <a:gd name="connsiteY23" fmla="*/ 377018 h 1170768"/>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63675 w 3386716"/>
                      <a:gd name="connsiteY0" fmla="*/ 378551 h 1172301"/>
                      <a:gd name="connsiteX1" fmla="*/ 1577975 w 3386716"/>
                      <a:gd name="connsiteY1" fmla="*/ 908776 h 1172301"/>
                      <a:gd name="connsiteX2" fmla="*/ 2101850 w 3386716"/>
                      <a:gd name="connsiteY2" fmla="*/ 1172301 h 1172301"/>
                      <a:gd name="connsiteX3" fmla="*/ 2644775 w 3386716"/>
                      <a:gd name="connsiteY3" fmla="*/ 911951 h 1172301"/>
                      <a:gd name="connsiteX4" fmla="*/ 2794000 w 3386716"/>
                      <a:gd name="connsiteY4" fmla="*/ 635726 h 1172301"/>
                      <a:gd name="connsiteX5" fmla="*/ 2933700 w 3386716"/>
                      <a:gd name="connsiteY5" fmla="*/ 603976 h 1172301"/>
                      <a:gd name="connsiteX6" fmla="*/ 2933700 w 3386716"/>
                      <a:gd name="connsiteY6" fmla="*/ 562701 h 1172301"/>
                      <a:gd name="connsiteX7" fmla="*/ 3225800 w 3386716"/>
                      <a:gd name="connsiteY7" fmla="*/ 683351 h 1172301"/>
                      <a:gd name="connsiteX8" fmla="*/ 3317875 w 3386716"/>
                      <a:gd name="connsiteY8" fmla="*/ 740501 h 1172301"/>
                      <a:gd name="connsiteX9" fmla="*/ 3384550 w 3386716"/>
                      <a:gd name="connsiteY9" fmla="*/ 619851 h 1172301"/>
                      <a:gd name="connsiteX10" fmla="*/ 3333750 w 3386716"/>
                      <a:gd name="connsiteY10" fmla="*/ 480151 h 1172301"/>
                      <a:gd name="connsiteX11" fmla="*/ 2857500 w 3386716"/>
                      <a:gd name="connsiteY11" fmla="*/ 353151 h 1172301"/>
                      <a:gd name="connsiteX12" fmla="*/ 2216150 w 3386716"/>
                      <a:gd name="connsiteY12" fmla="*/ 149951 h 1172301"/>
                      <a:gd name="connsiteX13" fmla="*/ 1609725 w 3386716"/>
                      <a:gd name="connsiteY13" fmla="*/ 169001 h 1172301"/>
                      <a:gd name="connsiteX14" fmla="*/ 1587500 w 3386716"/>
                      <a:gd name="connsiteY14" fmla="*/ 191226 h 1172301"/>
                      <a:gd name="connsiteX15" fmla="*/ 1200150 w 3386716"/>
                      <a:gd name="connsiteY15" fmla="*/ 175351 h 1172301"/>
                      <a:gd name="connsiteX16" fmla="*/ 1158875 w 3386716"/>
                      <a:gd name="connsiteY16" fmla="*/ 143601 h 1172301"/>
                      <a:gd name="connsiteX17" fmla="*/ 63500 w 3386716"/>
                      <a:gd name="connsiteY17" fmla="*/ 3901 h 1172301"/>
                      <a:gd name="connsiteX18" fmla="*/ 0 w 3386716"/>
                      <a:gd name="connsiteY18" fmla="*/ 194401 h 1172301"/>
                      <a:gd name="connsiteX19" fmla="*/ 76200 w 3386716"/>
                      <a:gd name="connsiteY19" fmla="*/ 232501 h 1172301"/>
                      <a:gd name="connsiteX20" fmla="*/ 279400 w 3386716"/>
                      <a:gd name="connsiteY20" fmla="*/ 854801 h 1172301"/>
                      <a:gd name="connsiteX21" fmla="*/ 930275 w 3386716"/>
                      <a:gd name="connsiteY21" fmla="*/ 889726 h 1172301"/>
                      <a:gd name="connsiteX22" fmla="*/ 1266825 w 3386716"/>
                      <a:gd name="connsiteY22" fmla="*/ 381726 h 1172301"/>
                      <a:gd name="connsiteX23" fmla="*/ 1463675 w 3386716"/>
                      <a:gd name="connsiteY23" fmla="*/ 378551 h 1172301"/>
                      <a:gd name="connsiteX0" fmla="*/ 1463675 w 3386716"/>
                      <a:gd name="connsiteY0" fmla="*/ 378551 h 1172301"/>
                      <a:gd name="connsiteX1" fmla="*/ 1577975 w 3386716"/>
                      <a:gd name="connsiteY1" fmla="*/ 908776 h 1172301"/>
                      <a:gd name="connsiteX2" fmla="*/ 2101850 w 3386716"/>
                      <a:gd name="connsiteY2" fmla="*/ 1172301 h 1172301"/>
                      <a:gd name="connsiteX3" fmla="*/ 2644775 w 3386716"/>
                      <a:gd name="connsiteY3" fmla="*/ 911951 h 1172301"/>
                      <a:gd name="connsiteX4" fmla="*/ 2794000 w 3386716"/>
                      <a:gd name="connsiteY4" fmla="*/ 635726 h 1172301"/>
                      <a:gd name="connsiteX5" fmla="*/ 2933700 w 3386716"/>
                      <a:gd name="connsiteY5" fmla="*/ 603976 h 1172301"/>
                      <a:gd name="connsiteX6" fmla="*/ 2933700 w 3386716"/>
                      <a:gd name="connsiteY6" fmla="*/ 562701 h 1172301"/>
                      <a:gd name="connsiteX7" fmla="*/ 3225800 w 3386716"/>
                      <a:gd name="connsiteY7" fmla="*/ 683351 h 1172301"/>
                      <a:gd name="connsiteX8" fmla="*/ 3317875 w 3386716"/>
                      <a:gd name="connsiteY8" fmla="*/ 740501 h 1172301"/>
                      <a:gd name="connsiteX9" fmla="*/ 3384550 w 3386716"/>
                      <a:gd name="connsiteY9" fmla="*/ 619851 h 1172301"/>
                      <a:gd name="connsiteX10" fmla="*/ 3333750 w 3386716"/>
                      <a:gd name="connsiteY10" fmla="*/ 480151 h 1172301"/>
                      <a:gd name="connsiteX11" fmla="*/ 2857500 w 3386716"/>
                      <a:gd name="connsiteY11" fmla="*/ 353151 h 1172301"/>
                      <a:gd name="connsiteX12" fmla="*/ 2216150 w 3386716"/>
                      <a:gd name="connsiteY12" fmla="*/ 149951 h 1172301"/>
                      <a:gd name="connsiteX13" fmla="*/ 1609725 w 3386716"/>
                      <a:gd name="connsiteY13" fmla="*/ 169001 h 1172301"/>
                      <a:gd name="connsiteX14" fmla="*/ 1587500 w 3386716"/>
                      <a:gd name="connsiteY14" fmla="*/ 191226 h 1172301"/>
                      <a:gd name="connsiteX15" fmla="*/ 1200150 w 3386716"/>
                      <a:gd name="connsiteY15" fmla="*/ 175351 h 1172301"/>
                      <a:gd name="connsiteX16" fmla="*/ 1158875 w 3386716"/>
                      <a:gd name="connsiteY16" fmla="*/ 143601 h 1172301"/>
                      <a:gd name="connsiteX17" fmla="*/ 63500 w 3386716"/>
                      <a:gd name="connsiteY17" fmla="*/ 3901 h 1172301"/>
                      <a:gd name="connsiteX18" fmla="*/ 0 w 3386716"/>
                      <a:gd name="connsiteY18" fmla="*/ 194401 h 1172301"/>
                      <a:gd name="connsiteX19" fmla="*/ 76200 w 3386716"/>
                      <a:gd name="connsiteY19" fmla="*/ 232501 h 1172301"/>
                      <a:gd name="connsiteX20" fmla="*/ 279400 w 3386716"/>
                      <a:gd name="connsiteY20" fmla="*/ 854801 h 1172301"/>
                      <a:gd name="connsiteX21" fmla="*/ 930275 w 3386716"/>
                      <a:gd name="connsiteY21" fmla="*/ 889726 h 1172301"/>
                      <a:gd name="connsiteX22" fmla="*/ 1266825 w 3386716"/>
                      <a:gd name="connsiteY22" fmla="*/ 381726 h 1172301"/>
                      <a:gd name="connsiteX23" fmla="*/ 1463675 w 3386716"/>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459 w 3377500"/>
                      <a:gd name="connsiteY0" fmla="*/ 378551 h 1172301"/>
                      <a:gd name="connsiteX1" fmla="*/ 1568759 w 3377500"/>
                      <a:gd name="connsiteY1" fmla="*/ 908776 h 1172301"/>
                      <a:gd name="connsiteX2" fmla="*/ 2092634 w 3377500"/>
                      <a:gd name="connsiteY2" fmla="*/ 1172301 h 1172301"/>
                      <a:gd name="connsiteX3" fmla="*/ 2635559 w 3377500"/>
                      <a:gd name="connsiteY3" fmla="*/ 911951 h 1172301"/>
                      <a:gd name="connsiteX4" fmla="*/ 2784784 w 3377500"/>
                      <a:gd name="connsiteY4" fmla="*/ 635726 h 1172301"/>
                      <a:gd name="connsiteX5" fmla="*/ 2924484 w 3377500"/>
                      <a:gd name="connsiteY5" fmla="*/ 603976 h 1172301"/>
                      <a:gd name="connsiteX6" fmla="*/ 2924484 w 3377500"/>
                      <a:gd name="connsiteY6" fmla="*/ 562701 h 1172301"/>
                      <a:gd name="connsiteX7" fmla="*/ 3216584 w 3377500"/>
                      <a:gd name="connsiteY7" fmla="*/ 683351 h 1172301"/>
                      <a:gd name="connsiteX8" fmla="*/ 3308659 w 3377500"/>
                      <a:gd name="connsiteY8" fmla="*/ 740501 h 1172301"/>
                      <a:gd name="connsiteX9" fmla="*/ 3375334 w 3377500"/>
                      <a:gd name="connsiteY9" fmla="*/ 619851 h 1172301"/>
                      <a:gd name="connsiteX10" fmla="*/ 3324534 w 3377500"/>
                      <a:gd name="connsiteY10" fmla="*/ 480151 h 1172301"/>
                      <a:gd name="connsiteX11" fmla="*/ 2848284 w 3377500"/>
                      <a:gd name="connsiteY11" fmla="*/ 353151 h 1172301"/>
                      <a:gd name="connsiteX12" fmla="*/ 2206934 w 3377500"/>
                      <a:gd name="connsiteY12" fmla="*/ 149951 h 1172301"/>
                      <a:gd name="connsiteX13" fmla="*/ 1600509 w 3377500"/>
                      <a:gd name="connsiteY13" fmla="*/ 169001 h 1172301"/>
                      <a:gd name="connsiteX14" fmla="*/ 1578284 w 3377500"/>
                      <a:gd name="connsiteY14" fmla="*/ 191226 h 1172301"/>
                      <a:gd name="connsiteX15" fmla="*/ 1190934 w 3377500"/>
                      <a:gd name="connsiteY15" fmla="*/ 175351 h 1172301"/>
                      <a:gd name="connsiteX16" fmla="*/ 1149659 w 3377500"/>
                      <a:gd name="connsiteY16" fmla="*/ 143601 h 1172301"/>
                      <a:gd name="connsiteX17" fmla="*/ 54284 w 3377500"/>
                      <a:gd name="connsiteY17" fmla="*/ 3901 h 1172301"/>
                      <a:gd name="connsiteX18" fmla="*/ 309 w 3377500"/>
                      <a:gd name="connsiteY18" fmla="*/ 203926 h 1172301"/>
                      <a:gd name="connsiteX19" fmla="*/ 66984 w 3377500"/>
                      <a:gd name="connsiteY19" fmla="*/ 232501 h 1172301"/>
                      <a:gd name="connsiteX20" fmla="*/ 270184 w 3377500"/>
                      <a:gd name="connsiteY20" fmla="*/ 854801 h 1172301"/>
                      <a:gd name="connsiteX21" fmla="*/ 921059 w 3377500"/>
                      <a:gd name="connsiteY21" fmla="*/ 889726 h 1172301"/>
                      <a:gd name="connsiteX22" fmla="*/ 1257609 w 3377500"/>
                      <a:gd name="connsiteY22" fmla="*/ 381726 h 1172301"/>
                      <a:gd name="connsiteX23" fmla="*/ 1454459 w 3377500"/>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32578 w 3377669"/>
                      <a:gd name="connsiteY5" fmla="*/ 59762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5128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5603 w 3377669"/>
                      <a:gd name="connsiteY5" fmla="*/ 6008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80390"/>
                      <a:gd name="connsiteY0" fmla="*/ 378551 h 1172301"/>
                      <a:gd name="connsiteX1" fmla="*/ 1568928 w 3380390"/>
                      <a:gd name="connsiteY1" fmla="*/ 908776 h 1172301"/>
                      <a:gd name="connsiteX2" fmla="*/ 2092803 w 3380390"/>
                      <a:gd name="connsiteY2" fmla="*/ 1172301 h 1172301"/>
                      <a:gd name="connsiteX3" fmla="*/ 2635728 w 3380390"/>
                      <a:gd name="connsiteY3" fmla="*/ 911951 h 1172301"/>
                      <a:gd name="connsiteX4" fmla="*/ 2797653 w 3380390"/>
                      <a:gd name="connsiteY4" fmla="*/ 642076 h 1172301"/>
                      <a:gd name="connsiteX5" fmla="*/ 2908778 w 3380390"/>
                      <a:gd name="connsiteY5" fmla="*/ 619851 h 1172301"/>
                      <a:gd name="connsiteX6" fmla="*/ 3216753 w 3380390"/>
                      <a:gd name="connsiteY6" fmla="*/ 683351 h 1172301"/>
                      <a:gd name="connsiteX7" fmla="*/ 3308828 w 3380390"/>
                      <a:gd name="connsiteY7" fmla="*/ 740501 h 1172301"/>
                      <a:gd name="connsiteX8" fmla="*/ 3375503 w 3380390"/>
                      <a:gd name="connsiteY8" fmla="*/ 619851 h 1172301"/>
                      <a:gd name="connsiteX9" fmla="*/ 3324703 w 3380390"/>
                      <a:gd name="connsiteY9" fmla="*/ 480151 h 1172301"/>
                      <a:gd name="connsiteX10" fmla="*/ 2848453 w 3380390"/>
                      <a:gd name="connsiteY10" fmla="*/ 353151 h 1172301"/>
                      <a:gd name="connsiteX11" fmla="*/ 2207103 w 3380390"/>
                      <a:gd name="connsiteY11" fmla="*/ 149951 h 1172301"/>
                      <a:gd name="connsiteX12" fmla="*/ 1600678 w 3380390"/>
                      <a:gd name="connsiteY12" fmla="*/ 169001 h 1172301"/>
                      <a:gd name="connsiteX13" fmla="*/ 1578453 w 3380390"/>
                      <a:gd name="connsiteY13" fmla="*/ 191226 h 1172301"/>
                      <a:gd name="connsiteX14" fmla="*/ 1191103 w 3380390"/>
                      <a:gd name="connsiteY14" fmla="*/ 175351 h 1172301"/>
                      <a:gd name="connsiteX15" fmla="*/ 1149828 w 3380390"/>
                      <a:gd name="connsiteY15" fmla="*/ 143601 h 1172301"/>
                      <a:gd name="connsiteX16" fmla="*/ 54453 w 3380390"/>
                      <a:gd name="connsiteY16" fmla="*/ 3901 h 1172301"/>
                      <a:gd name="connsiteX17" fmla="*/ 478 w 3380390"/>
                      <a:gd name="connsiteY17" fmla="*/ 203926 h 1172301"/>
                      <a:gd name="connsiteX18" fmla="*/ 67153 w 3380390"/>
                      <a:gd name="connsiteY18" fmla="*/ 232501 h 1172301"/>
                      <a:gd name="connsiteX19" fmla="*/ 270353 w 3380390"/>
                      <a:gd name="connsiteY19" fmla="*/ 854801 h 1172301"/>
                      <a:gd name="connsiteX20" fmla="*/ 921228 w 3380390"/>
                      <a:gd name="connsiteY20" fmla="*/ 889726 h 1172301"/>
                      <a:gd name="connsiteX21" fmla="*/ 1257778 w 3380390"/>
                      <a:gd name="connsiteY21" fmla="*/ 381726 h 1172301"/>
                      <a:gd name="connsiteX22" fmla="*/ 1454628 w 3380390"/>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27933"/>
                      <a:gd name="connsiteY0" fmla="*/ 378551 h 1172301"/>
                      <a:gd name="connsiteX1" fmla="*/ 1568928 w 3427933"/>
                      <a:gd name="connsiteY1" fmla="*/ 908776 h 1172301"/>
                      <a:gd name="connsiteX2" fmla="*/ 2092803 w 3427933"/>
                      <a:gd name="connsiteY2" fmla="*/ 1172301 h 1172301"/>
                      <a:gd name="connsiteX3" fmla="*/ 2635728 w 3427933"/>
                      <a:gd name="connsiteY3" fmla="*/ 911951 h 1172301"/>
                      <a:gd name="connsiteX4" fmla="*/ 2797653 w 3427933"/>
                      <a:gd name="connsiteY4" fmla="*/ 642076 h 1172301"/>
                      <a:gd name="connsiteX5" fmla="*/ 2908778 w 3427933"/>
                      <a:gd name="connsiteY5" fmla="*/ 619851 h 1172301"/>
                      <a:gd name="connsiteX6" fmla="*/ 3216753 w 3427933"/>
                      <a:gd name="connsiteY6" fmla="*/ 683351 h 1172301"/>
                      <a:gd name="connsiteX7" fmla="*/ 3331053 w 3427933"/>
                      <a:gd name="connsiteY7" fmla="*/ 743676 h 1172301"/>
                      <a:gd name="connsiteX8" fmla="*/ 3410428 w 3427933"/>
                      <a:gd name="connsiteY8" fmla="*/ 616676 h 1172301"/>
                      <a:gd name="connsiteX9" fmla="*/ 3324703 w 3427933"/>
                      <a:gd name="connsiteY9" fmla="*/ 480151 h 1172301"/>
                      <a:gd name="connsiteX10" fmla="*/ 2848453 w 3427933"/>
                      <a:gd name="connsiteY10" fmla="*/ 353151 h 1172301"/>
                      <a:gd name="connsiteX11" fmla="*/ 2207103 w 3427933"/>
                      <a:gd name="connsiteY11" fmla="*/ 149951 h 1172301"/>
                      <a:gd name="connsiteX12" fmla="*/ 1600678 w 3427933"/>
                      <a:gd name="connsiteY12" fmla="*/ 169001 h 1172301"/>
                      <a:gd name="connsiteX13" fmla="*/ 1578453 w 3427933"/>
                      <a:gd name="connsiteY13" fmla="*/ 191226 h 1172301"/>
                      <a:gd name="connsiteX14" fmla="*/ 1191103 w 3427933"/>
                      <a:gd name="connsiteY14" fmla="*/ 175351 h 1172301"/>
                      <a:gd name="connsiteX15" fmla="*/ 1149828 w 3427933"/>
                      <a:gd name="connsiteY15" fmla="*/ 143601 h 1172301"/>
                      <a:gd name="connsiteX16" fmla="*/ 54453 w 3427933"/>
                      <a:gd name="connsiteY16" fmla="*/ 3901 h 1172301"/>
                      <a:gd name="connsiteX17" fmla="*/ 478 w 3427933"/>
                      <a:gd name="connsiteY17" fmla="*/ 203926 h 1172301"/>
                      <a:gd name="connsiteX18" fmla="*/ 67153 w 3427933"/>
                      <a:gd name="connsiteY18" fmla="*/ 232501 h 1172301"/>
                      <a:gd name="connsiteX19" fmla="*/ 270353 w 3427933"/>
                      <a:gd name="connsiteY19" fmla="*/ 854801 h 1172301"/>
                      <a:gd name="connsiteX20" fmla="*/ 921228 w 3427933"/>
                      <a:gd name="connsiteY20" fmla="*/ 889726 h 1172301"/>
                      <a:gd name="connsiteX21" fmla="*/ 1257778 w 3427933"/>
                      <a:gd name="connsiteY21" fmla="*/ 381726 h 1172301"/>
                      <a:gd name="connsiteX22" fmla="*/ 1454628 w 3427933"/>
                      <a:gd name="connsiteY22" fmla="*/ 378551 h 1172301"/>
                      <a:gd name="connsiteX0" fmla="*/ 1454628 w 3439315"/>
                      <a:gd name="connsiteY0" fmla="*/ 378551 h 1172301"/>
                      <a:gd name="connsiteX1" fmla="*/ 1568928 w 3439315"/>
                      <a:gd name="connsiteY1" fmla="*/ 908776 h 1172301"/>
                      <a:gd name="connsiteX2" fmla="*/ 2092803 w 3439315"/>
                      <a:gd name="connsiteY2" fmla="*/ 1172301 h 1172301"/>
                      <a:gd name="connsiteX3" fmla="*/ 2635728 w 3439315"/>
                      <a:gd name="connsiteY3" fmla="*/ 911951 h 1172301"/>
                      <a:gd name="connsiteX4" fmla="*/ 2797653 w 3439315"/>
                      <a:gd name="connsiteY4" fmla="*/ 642076 h 1172301"/>
                      <a:gd name="connsiteX5" fmla="*/ 2908778 w 3439315"/>
                      <a:gd name="connsiteY5" fmla="*/ 619851 h 1172301"/>
                      <a:gd name="connsiteX6" fmla="*/ 3216753 w 3439315"/>
                      <a:gd name="connsiteY6" fmla="*/ 683351 h 1172301"/>
                      <a:gd name="connsiteX7" fmla="*/ 3331053 w 3439315"/>
                      <a:gd name="connsiteY7" fmla="*/ 743676 h 1172301"/>
                      <a:gd name="connsiteX8" fmla="*/ 3410428 w 3439315"/>
                      <a:gd name="connsiteY8" fmla="*/ 616676 h 1172301"/>
                      <a:gd name="connsiteX9" fmla="*/ 3324703 w 3439315"/>
                      <a:gd name="connsiteY9" fmla="*/ 480151 h 1172301"/>
                      <a:gd name="connsiteX10" fmla="*/ 2848453 w 3439315"/>
                      <a:gd name="connsiteY10" fmla="*/ 353151 h 1172301"/>
                      <a:gd name="connsiteX11" fmla="*/ 2207103 w 3439315"/>
                      <a:gd name="connsiteY11" fmla="*/ 149951 h 1172301"/>
                      <a:gd name="connsiteX12" fmla="*/ 1600678 w 3439315"/>
                      <a:gd name="connsiteY12" fmla="*/ 169001 h 1172301"/>
                      <a:gd name="connsiteX13" fmla="*/ 1578453 w 3439315"/>
                      <a:gd name="connsiteY13" fmla="*/ 191226 h 1172301"/>
                      <a:gd name="connsiteX14" fmla="*/ 1191103 w 3439315"/>
                      <a:gd name="connsiteY14" fmla="*/ 175351 h 1172301"/>
                      <a:gd name="connsiteX15" fmla="*/ 1149828 w 3439315"/>
                      <a:gd name="connsiteY15" fmla="*/ 143601 h 1172301"/>
                      <a:gd name="connsiteX16" fmla="*/ 54453 w 3439315"/>
                      <a:gd name="connsiteY16" fmla="*/ 3901 h 1172301"/>
                      <a:gd name="connsiteX17" fmla="*/ 478 w 3439315"/>
                      <a:gd name="connsiteY17" fmla="*/ 203926 h 1172301"/>
                      <a:gd name="connsiteX18" fmla="*/ 67153 w 3439315"/>
                      <a:gd name="connsiteY18" fmla="*/ 232501 h 1172301"/>
                      <a:gd name="connsiteX19" fmla="*/ 270353 w 3439315"/>
                      <a:gd name="connsiteY19" fmla="*/ 854801 h 1172301"/>
                      <a:gd name="connsiteX20" fmla="*/ 921228 w 3439315"/>
                      <a:gd name="connsiteY20" fmla="*/ 889726 h 1172301"/>
                      <a:gd name="connsiteX21" fmla="*/ 1257778 w 3439315"/>
                      <a:gd name="connsiteY21" fmla="*/ 381726 h 1172301"/>
                      <a:gd name="connsiteX22" fmla="*/ 1454628 w 3439315"/>
                      <a:gd name="connsiteY22" fmla="*/ 378551 h 1172301"/>
                      <a:gd name="connsiteX0" fmla="*/ 1454628 w 3429160"/>
                      <a:gd name="connsiteY0" fmla="*/ 378551 h 1172301"/>
                      <a:gd name="connsiteX1" fmla="*/ 1568928 w 3429160"/>
                      <a:gd name="connsiteY1" fmla="*/ 908776 h 1172301"/>
                      <a:gd name="connsiteX2" fmla="*/ 2092803 w 3429160"/>
                      <a:gd name="connsiteY2" fmla="*/ 1172301 h 1172301"/>
                      <a:gd name="connsiteX3" fmla="*/ 2635728 w 3429160"/>
                      <a:gd name="connsiteY3" fmla="*/ 911951 h 1172301"/>
                      <a:gd name="connsiteX4" fmla="*/ 2797653 w 3429160"/>
                      <a:gd name="connsiteY4" fmla="*/ 642076 h 1172301"/>
                      <a:gd name="connsiteX5" fmla="*/ 2908778 w 3429160"/>
                      <a:gd name="connsiteY5" fmla="*/ 619851 h 1172301"/>
                      <a:gd name="connsiteX6" fmla="*/ 3216753 w 3429160"/>
                      <a:gd name="connsiteY6" fmla="*/ 683351 h 1172301"/>
                      <a:gd name="connsiteX7" fmla="*/ 3331053 w 3429160"/>
                      <a:gd name="connsiteY7" fmla="*/ 743676 h 1172301"/>
                      <a:gd name="connsiteX8" fmla="*/ 3410428 w 3429160"/>
                      <a:gd name="connsiteY8" fmla="*/ 616676 h 1172301"/>
                      <a:gd name="connsiteX9" fmla="*/ 3324703 w 3429160"/>
                      <a:gd name="connsiteY9" fmla="*/ 480151 h 1172301"/>
                      <a:gd name="connsiteX10" fmla="*/ 2848453 w 3429160"/>
                      <a:gd name="connsiteY10" fmla="*/ 353151 h 1172301"/>
                      <a:gd name="connsiteX11" fmla="*/ 2207103 w 3429160"/>
                      <a:gd name="connsiteY11" fmla="*/ 149951 h 1172301"/>
                      <a:gd name="connsiteX12" fmla="*/ 1600678 w 3429160"/>
                      <a:gd name="connsiteY12" fmla="*/ 169001 h 1172301"/>
                      <a:gd name="connsiteX13" fmla="*/ 1578453 w 3429160"/>
                      <a:gd name="connsiteY13" fmla="*/ 191226 h 1172301"/>
                      <a:gd name="connsiteX14" fmla="*/ 1191103 w 3429160"/>
                      <a:gd name="connsiteY14" fmla="*/ 175351 h 1172301"/>
                      <a:gd name="connsiteX15" fmla="*/ 1149828 w 3429160"/>
                      <a:gd name="connsiteY15" fmla="*/ 143601 h 1172301"/>
                      <a:gd name="connsiteX16" fmla="*/ 54453 w 3429160"/>
                      <a:gd name="connsiteY16" fmla="*/ 3901 h 1172301"/>
                      <a:gd name="connsiteX17" fmla="*/ 478 w 3429160"/>
                      <a:gd name="connsiteY17" fmla="*/ 203926 h 1172301"/>
                      <a:gd name="connsiteX18" fmla="*/ 67153 w 3429160"/>
                      <a:gd name="connsiteY18" fmla="*/ 232501 h 1172301"/>
                      <a:gd name="connsiteX19" fmla="*/ 270353 w 3429160"/>
                      <a:gd name="connsiteY19" fmla="*/ 854801 h 1172301"/>
                      <a:gd name="connsiteX20" fmla="*/ 921228 w 3429160"/>
                      <a:gd name="connsiteY20" fmla="*/ 889726 h 1172301"/>
                      <a:gd name="connsiteX21" fmla="*/ 1257778 w 3429160"/>
                      <a:gd name="connsiteY21" fmla="*/ 381726 h 1172301"/>
                      <a:gd name="connsiteX22" fmla="*/ 1454628 w 3429160"/>
                      <a:gd name="connsiteY22" fmla="*/ 378551 h 1172301"/>
                      <a:gd name="connsiteX0" fmla="*/ 1454628 w 3429160"/>
                      <a:gd name="connsiteY0" fmla="*/ 378551 h 1172301"/>
                      <a:gd name="connsiteX1" fmla="*/ 1568928 w 3429160"/>
                      <a:gd name="connsiteY1" fmla="*/ 908776 h 1172301"/>
                      <a:gd name="connsiteX2" fmla="*/ 2092803 w 3429160"/>
                      <a:gd name="connsiteY2" fmla="*/ 1172301 h 1172301"/>
                      <a:gd name="connsiteX3" fmla="*/ 2635728 w 3429160"/>
                      <a:gd name="connsiteY3" fmla="*/ 911951 h 1172301"/>
                      <a:gd name="connsiteX4" fmla="*/ 2797653 w 3429160"/>
                      <a:gd name="connsiteY4" fmla="*/ 642076 h 1172301"/>
                      <a:gd name="connsiteX5" fmla="*/ 2908778 w 3429160"/>
                      <a:gd name="connsiteY5" fmla="*/ 619851 h 1172301"/>
                      <a:gd name="connsiteX6" fmla="*/ 3216753 w 3429160"/>
                      <a:gd name="connsiteY6" fmla="*/ 683351 h 1172301"/>
                      <a:gd name="connsiteX7" fmla="*/ 3331053 w 3429160"/>
                      <a:gd name="connsiteY7" fmla="*/ 743676 h 1172301"/>
                      <a:gd name="connsiteX8" fmla="*/ 3410428 w 3429160"/>
                      <a:gd name="connsiteY8" fmla="*/ 616676 h 1172301"/>
                      <a:gd name="connsiteX9" fmla="*/ 3324703 w 3429160"/>
                      <a:gd name="connsiteY9" fmla="*/ 480151 h 1172301"/>
                      <a:gd name="connsiteX10" fmla="*/ 2848453 w 3429160"/>
                      <a:gd name="connsiteY10" fmla="*/ 353151 h 1172301"/>
                      <a:gd name="connsiteX11" fmla="*/ 2207103 w 3429160"/>
                      <a:gd name="connsiteY11" fmla="*/ 149951 h 1172301"/>
                      <a:gd name="connsiteX12" fmla="*/ 1600678 w 3429160"/>
                      <a:gd name="connsiteY12" fmla="*/ 169001 h 1172301"/>
                      <a:gd name="connsiteX13" fmla="*/ 1578453 w 3429160"/>
                      <a:gd name="connsiteY13" fmla="*/ 191226 h 1172301"/>
                      <a:gd name="connsiteX14" fmla="*/ 1191103 w 3429160"/>
                      <a:gd name="connsiteY14" fmla="*/ 175351 h 1172301"/>
                      <a:gd name="connsiteX15" fmla="*/ 1149828 w 3429160"/>
                      <a:gd name="connsiteY15" fmla="*/ 143601 h 1172301"/>
                      <a:gd name="connsiteX16" fmla="*/ 54453 w 3429160"/>
                      <a:gd name="connsiteY16" fmla="*/ 3901 h 1172301"/>
                      <a:gd name="connsiteX17" fmla="*/ 478 w 3429160"/>
                      <a:gd name="connsiteY17" fmla="*/ 203926 h 1172301"/>
                      <a:gd name="connsiteX18" fmla="*/ 67153 w 3429160"/>
                      <a:gd name="connsiteY18" fmla="*/ 232501 h 1172301"/>
                      <a:gd name="connsiteX19" fmla="*/ 270353 w 3429160"/>
                      <a:gd name="connsiteY19" fmla="*/ 854801 h 1172301"/>
                      <a:gd name="connsiteX20" fmla="*/ 921228 w 3429160"/>
                      <a:gd name="connsiteY20" fmla="*/ 889726 h 1172301"/>
                      <a:gd name="connsiteX21" fmla="*/ 1257778 w 3429160"/>
                      <a:gd name="connsiteY21" fmla="*/ 381726 h 1172301"/>
                      <a:gd name="connsiteX22" fmla="*/ 1454628 w 3429160"/>
                      <a:gd name="connsiteY22" fmla="*/ 378551 h 1172301"/>
                      <a:gd name="connsiteX0" fmla="*/ 1454628 w 3429718"/>
                      <a:gd name="connsiteY0" fmla="*/ 378551 h 1172301"/>
                      <a:gd name="connsiteX1" fmla="*/ 1568928 w 3429718"/>
                      <a:gd name="connsiteY1" fmla="*/ 908776 h 1172301"/>
                      <a:gd name="connsiteX2" fmla="*/ 2092803 w 3429718"/>
                      <a:gd name="connsiteY2" fmla="*/ 1172301 h 1172301"/>
                      <a:gd name="connsiteX3" fmla="*/ 2635728 w 3429718"/>
                      <a:gd name="connsiteY3" fmla="*/ 911951 h 1172301"/>
                      <a:gd name="connsiteX4" fmla="*/ 2797653 w 3429718"/>
                      <a:gd name="connsiteY4" fmla="*/ 642076 h 1172301"/>
                      <a:gd name="connsiteX5" fmla="*/ 2908778 w 3429718"/>
                      <a:gd name="connsiteY5" fmla="*/ 619851 h 1172301"/>
                      <a:gd name="connsiteX6" fmla="*/ 3216753 w 3429718"/>
                      <a:gd name="connsiteY6" fmla="*/ 683351 h 1172301"/>
                      <a:gd name="connsiteX7" fmla="*/ 3331053 w 3429718"/>
                      <a:gd name="connsiteY7" fmla="*/ 743676 h 1172301"/>
                      <a:gd name="connsiteX8" fmla="*/ 3429478 w 3429718"/>
                      <a:gd name="connsiteY8" fmla="*/ 621438 h 1172301"/>
                      <a:gd name="connsiteX9" fmla="*/ 3324703 w 3429718"/>
                      <a:gd name="connsiteY9" fmla="*/ 480151 h 1172301"/>
                      <a:gd name="connsiteX10" fmla="*/ 2848453 w 3429718"/>
                      <a:gd name="connsiteY10" fmla="*/ 353151 h 1172301"/>
                      <a:gd name="connsiteX11" fmla="*/ 2207103 w 3429718"/>
                      <a:gd name="connsiteY11" fmla="*/ 149951 h 1172301"/>
                      <a:gd name="connsiteX12" fmla="*/ 1600678 w 3429718"/>
                      <a:gd name="connsiteY12" fmla="*/ 169001 h 1172301"/>
                      <a:gd name="connsiteX13" fmla="*/ 1578453 w 3429718"/>
                      <a:gd name="connsiteY13" fmla="*/ 191226 h 1172301"/>
                      <a:gd name="connsiteX14" fmla="*/ 1191103 w 3429718"/>
                      <a:gd name="connsiteY14" fmla="*/ 175351 h 1172301"/>
                      <a:gd name="connsiteX15" fmla="*/ 1149828 w 3429718"/>
                      <a:gd name="connsiteY15" fmla="*/ 143601 h 1172301"/>
                      <a:gd name="connsiteX16" fmla="*/ 54453 w 3429718"/>
                      <a:gd name="connsiteY16" fmla="*/ 3901 h 1172301"/>
                      <a:gd name="connsiteX17" fmla="*/ 478 w 3429718"/>
                      <a:gd name="connsiteY17" fmla="*/ 203926 h 1172301"/>
                      <a:gd name="connsiteX18" fmla="*/ 67153 w 3429718"/>
                      <a:gd name="connsiteY18" fmla="*/ 232501 h 1172301"/>
                      <a:gd name="connsiteX19" fmla="*/ 270353 w 3429718"/>
                      <a:gd name="connsiteY19" fmla="*/ 854801 h 1172301"/>
                      <a:gd name="connsiteX20" fmla="*/ 921228 w 3429718"/>
                      <a:gd name="connsiteY20" fmla="*/ 889726 h 1172301"/>
                      <a:gd name="connsiteX21" fmla="*/ 1257778 w 3429718"/>
                      <a:gd name="connsiteY21" fmla="*/ 381726 h 1172301"/>
                      <a:gd name="connsiteX22" fmla="*/ 1454628 w 3429718"/>
                      <a:gd name="connsiteY22" fmla="*/ 378551 h 1172301"/>
                      <a:gd name="connsiteX0" fmla="*/ 1454628 w 3429718"/>
                      <a:gd name="connsiteY0" fmla="*/ 378551 h 1172301"/>
                      <a:gd name="connsiteX1" fmla="*/ 1568928 w 3429718"/>
                      <a:gd name="connsiteY1" fmla="*/ 908776 h 1172301"/>
                      <a:gd name="connsiteX2" fmla="*/ 2092803 w 3429718"/>
                      <a:gd name="connsiteY2" fmla="*/ 1172301 h 1172301"/>
                      <a:gd name="connsiteX3" fmla="*/ 2635728 w 3429718"/>
                      <a:gd name="connsiteY3" fmla="*/ 911951 h 1172301"/>
                      <a:gd name="connsiteX4" fmla="*/ 2797653 w 3429718"/>
                      <a:gd name="connsiteY4" fmla="*/ 642076 h 1172301"/>
                      <a:gd name="connsiteX5" fmla="*/ 2908778 w 3429718"/>
                      <a:gd name="connsiteY5" fmla="*/ 619851 h 1172301"/>
                      <a:gd name="connsiteX6" fmla="*/ 3216753 w 3429718"/>
                      <a:gd name="connsiteY6" fmla="*/ 683351 h 1172301"/>
                      <a:gd name="connsiteX7" fmla="*/ 3331053 w 3429718"/>
                      <a:gd name="connsiteY7" fmla="*/ 743676 h 1172301"/>
                      <a:gd name="connsiteX8" fmla="*/ 3429478 w 3429718"/>
                      <a:gd name="connsiteY8" fmla="*/ 621438 h 1172301"/>
                      <a:gd name="connsiteX9" fmla="*/ 3324703 w 3429718"/>
                      <a:gd name="connsiteY9" fmla="*/ 480151 h 1172301"/>
                      <a:gd name="connsiteX10" fmla="*/ 2848453 w 3429718"/>
                      <a:gd name="connsiteY10" fmla="*/ 353151 h 1172301"/>
                      <a:gd name="connsiteX11" fmla="*/ 2207103 w 3429718"/>
                      <a:gd name="connsiteY11" fmla="*/ 149951 h 1172301"/>
                      <a:gd name="connsiteX12" fmla="*/ 1600678 w 3429718"/>
                      <a:gd name="connsiteY12" fmla="*/ 169001 h 1172301"/>
                      <a:gd name="connsiteX13" fmla="*/ 1578453 w 3429718"/>
                      <a:gd name="connsiteY13" fmla="*/ 191226 h 1172301"/>
                      <a:gd name="connsiteX14" fmla="*/ 1191103 w 3429718"/>
                      <a:gd name="connsiteY14" fmla="*/ 175351 h 1172301"/>
                      <a:gd name="connsiteX15" fmla="*/ 1149828 w 3429718"/>
                      <a:gd name="connsiteY15" fmla="*/ 143601 h 1172301"/>
                      <a:gd name="connsiteX16" fmla="*/ 54453 w 3429718"/>
                      <a:gd name="connsiteY16" fmla="*/ 3901 h 1172301"/>
                      <a:gd name="connsiteX17" fmla="*/ 478 w 3429718"/>
                      <a:gd name="connsiteY17" fmla="*/ 203926 h 1172301"/>
                      <a:gd name="connsiteX18" fmla="*/ 67153 w 3429718"/>
                      <a:gd name="connsiteY18" fmla="*/ 232501 h 1172301"/>
                      <a:gd name="connsiteX19" fmla="*/ 270353 w 3429718"/>
                      <a:gd name="connsiteY19" fmla="*/ 854801 h 1172301"/>
                      <a:gd name="connsiteX20" fmla="*/ 921228 w 3429718"/>
                      <a:gd name="connsiteY20" fmla="*/ 889726 h 1172301"/>
                      <a:gd name="connsiteX21" fmla="*/ 1257778 w 3429718"/>
                      <a:gd name="connsiteY21" fmla="*/ 381726 h 1172301"/>
                      <a:gd name="connsiteX22" fmla="*/ 1454628 w 3429718"/>
                      <a:gd name="connsiteY22" fmla="*/ 378551 h 1172301"/>
                      <a:gd name="connsiteX0" fmla="*/ 1466623 w 3441713"/>
                      <a:gd name="connsiteY0" fmla="*/ 378551 h 1172301"/>
                      <a:gd name="connsiteX1" fmla="*/ 1580923 w 3441713"/>
                      <a:gd name="connsiteY1" fmla="*/ 908776 h 1172301"/>
                      <a:gd name="connsiteX2" fmla="*/ 2104798 w 3441713"/>
                      <a:gd name="connsiteY2" fmla="*/ 1172301 h 1172301"/>
                      <a:gd name="connsiteX3" fmla="*/ 2647723 w 3441713"/>
                      <a:gd name="connsiteY3" fmla="*/ 911951 h 1172301"/>
                      <a:gd name="connsiteX4" fmla="*/ 2809648 w 3441713"/>
                      <a:gd name="connsiteY4" fmla="*/ 642076 h 1172301"/>
                      <a:gd name="connsiteX5" fmla="*/ 2920773 w 3441713"/>
                      <a:gd name="connsiteY5" fmla="*/ 619851 h 1172301"/>
                      <a:gd name="connsiteX6" fmla="*/ 3228748 w 3441713"/>
                      <a:gd name="connsiteY6" fmla="*/ 683351 h 1172301"/>
                      <a:gd name="connsiteX7" fmla="*/ 3343048 w 3441713"/>
                      <a:gd name="connsiteY7" fmla="*/ 743676 h 1172301"/>
                      <a:gd name="connsiteX8" fmla="*/ 3441473 w 3441713"/>
                      <a:gd name="connsiteY8" fmla="*/ 621438 h 1172301"/>
                      <a:gd name="connsiteX9" fmla="*/ 3336698 w 3441713"/>
                      <a:gd name="connsiteY9" fmla="*/ 480151 h 1172301"/>
                      <a:gd name="connsiteX10" fmla="*/ 2860448 w 3441713"/>
                      <a:gd name="connsiteY10" fmla="*/ 353151 h 1172301"/>
                      <a:gd name="connsiteX11" fmla="*/ 2219098 w 3441713"/>
                      <a:gd name="connsiteY11" fmla="*/ 149951 h 1172301"/>
                      <a:gd name="connsiteX12" fmla="*/ 1612673 w 3441713"/>
                      <a:gd name="connsiteY12" fmla="*/ 169001 h 1172301"/>
                      <a:gd name="connsiteX13" fmla="*/ 1590448 w 3441713"/>
                      <a:gd name="connsiteY13" fmla="*/ 191226 h 1172301"/>
                      <a:gd name="connsiteX14" fmla="*/ 1203098 w 3441713"/>
                      <a:gd name="connsiteY14" fmla="*/ 175351 h 1172301"/>
                      <a:gd name="connsiteX15" fmla="*/ 1161823 w 3441713"/>
                      <a:gd name="connsiteY15" fmla="*/ 143601 h 1172301"/>
                      <a:gd name="connsiteX16" fmla="*/ 66448 w 3441713"/>
                      <a:gd name="connsiteY16" fmla="*/ 3901 h 1172301"/>
                      <a:gd name="connsiteX17" fmla="*/ 12473 w 3441713"/>
                      <a:gd name="connsiteY17" fmla="*/ 203926 h 1172301"/>
                      <a:gd name="connsiteX18" fmla="*/ 79148 w 3441713"/>
                      <a:gd name="connsiteY18" fmla="*/ 232501 h 1172301"/>
                      <a:gd name="connsiteX19" fmla="*/ 282348 w 3441713"/>
                      <a:gd name="connsiteY19" fmla="*/ 854801 h 1172301"/>
                      <a:gd name="connsiteX20" fmla="*/ 933223 w 3441713"/>
                      <a:gd name="connsiteY20" fmla="*/ 889726 h 1172301"/>
                      <a:gd name="connsiteX21" fmla="*/ 1269773 w 3441713"/>
                      <a:gd name="connsiteY21" fmla="*/ 381726 h 1172301"/>
                      <a:gd name="connsiteX22" fmla="*/ 1466623 w 3441713"/>
                      <a:gd name="connsiteY22" fmla="*/ 378551 h 1172301"/>
                      <a:gd name="connsiteX0" fmla="*/ 1466623 w 3441713"/>
                      <a:gd name="connsiteY0" fmla="*/ 389499 h 1183249"/>
                      <a:gd name="connsiteX1" fmla="*/ 1580923 w 3441713"/>
                      <a:gd name="connsiteY1" fmla="*/ 919724 h 1183249"/>
                      <a:gd name="connsiteX2" fmla="*/ 2104798 w 3441713"/>
                      <a:gd name="connsiteY2" fmla="*/ 1183249 h 1183249"/>
                      <a:gd name="connsiteX3" fmla="*/ 2647723 w 3441713"/>
                      <a:gd name="connsiteY3" fmla="*/ 922899 h 1183249"/>
                      <a:gd name="connsiteX4" fmla="*/ 2809648 w 3441713"/>
                      <a:gd name="connsiteY4" fmla="*/ 653024 h 1183249"/>
                      <a:gd name="connsiteX5" fmla="*/ 2920773 w 3441713"/>
                      <a:gd name="connsiteY5" fmla="*/ 630799 h 1183249"/>
                      <a:gd name="connsiteX6" fmla="*/ 3228748 w 3441713"/>
                      <a:gd name="connsiteY6" fmla="*/ 694299 h 1183249"/>
                      <a:gd name="connsiteX7" fmla="*/ 3343048 w 3441713"/>
                      <a:gd name="connsiteY7" fmla="*/ 754624 h 1183249"/>
                      <a:gd name="connsiteX8" fmla="*/ 3441473 w 3441713"/>
                      <a:gd name="connsiteY8" fmla="*/ 632386 h 1183249"/>
                      <a:gd name="connsiteX9" fmla="*/ 3336698 w 3441713"/>
                      <a:gd name="connsiteY9" fmla="*/ 491099 h 1183249"/>
                      <a:gd name="connsiteX10" fmla="*/ 2860448 w 3441713"/>
                      <a:gd name="connsiteY10" fmla="*/ 364099 h 1183249"/>
                      <a:gd name="connsiteX11" fmla="*/ 2219098 w 3441713"/>
                      <a:gd name="connsiteY11" fmla="*/ 160899 h 1183249"/>
                      <a:gd name="connsiteX12" fmla="*/ 1612673 w 3441713"/>
                      <a:gd name="connsiteY12" fmla="*/ 179949 h 1183249"/>
                      <a:gd name="connsiteX13" fmla="*/ 1590448 w 3441713"/>
                      <a:gd name="connsiteY13" fmla="*/ 202174 h 1183249"/>
                      <a:gd name="connsiteX14" fmla="*/ 1203098 w 3441713"/>
                      <a:gd name="connsiteY14" fmla="*/ 186299 h 1183249"/>
                      <a:gd name="connsiteX15" fmla="*/ 1161823 w 3441713"/>
                      <a:gd name="connsiteY15" fmla="*/ 154549 h 1183249"/>
                      <a:gd name="connsiteX16" fmla="*/ 66448 w 3441713"/>
                      <a:gd name="connsiteY16" fmla="*/ 14849 h 1183249"/>
                      <a:gd name="connsiteX17" fmla="*/ 12473 w 3441713"/>
                      <a:gd name="connsiteY17" fmla="*/ 214874 h 1183249"/>
                      <a:gd name="connsiteX18" fmla="*/ 79148 w 3441713"/>
                      <a:gd name="connsiteY18" fmla="*/ 243449 h 1183249"/>
                      <a:gd name="connsiteX19" fmla="*/ 282348 w 3441713"/>
                      <a:gd name="connsiteY19" fmla="*/ 865749 h 1183249"/>
                      <a:gd name="connsiteX20" fmla="*/ 933223 w 3441713"/>
                      <a:gd name="connsiteY20" fmla="*/ 900674 h 1183249"/>
                      <a:gd name="connsiteX21" fmla="*/ 1269773 w 3441713"/>
                      <a:gd name="connsiteY21" fmla="*/ 392674 h 1183249"/>
                      <a:gd name="connsiteX22" fmla="*/ 1466623 w 3441713"/>
                      <a:gd name="connsiteY22" fmla="*/ 389499 h 118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1713" h="1183249">
                        <a:moveTo>
                          <a:pt x="1466623" y="389499"/>
                        </a:moveTo>
                        <a:cubicBezTo>
                          <a:pt x="1444398" y="572591"/>
                          <a:pt x="1434873" y="739807"/>
                          <a:pt x="1580923" y="919724"/>
                        </a:cubicBezTo>
                        <a:cubicBezTo>
                          <a:pt x="1733323" y="1071066"/>
                          <a:pt x="1860323" y="1171607"/>
                          <a:pt x="2104798" y="1183249"/>
                        </a:cubicBezTo>
                        <a:cubicBezTo>
                          <a:pt x="2346098" y="1137741"/>
                          <a:pt x="2454048" y="1139857"/>
                          <a:pt x="2647723" y="922899"/>
                        </a:cubicBezTo>
                        <a:cubicBezTo>
                          <a:pt x="2734506" y="828707"/>
                          <a:pt x="2808590" y="763091"/>
                          <a:pt x="2809648" y="653024"/>
                        </a:cubicBezTo>
                        <a:cubicBezTo>
                          <a:pt x="2823406" y="618099"/>
                          <a:pt x="2929240" y="716524"/>
                          <a:pt x="2920773" y="630799"/>
                        </a:cubicBezTo>
                        <a:cubicBezTo>
                          <a:pt x="2912306" y="545074"/>
                          <a:pt x="3122915" y="672074"/>
                          <a:pt x="3228748" y="694299"/>
                        </a:cubicBezTo>
                        <a:cubicBezTo>
                          <a:pt x="3265790" y="694299"/>
                          <a:pt x="3307594" y="764943"/>
                          <a:pt x="3343048" y="754624"/>
                        </a:cubicBezTo>
                        <a:cubicBezTo>
                          <a:pt x="3378502" y="744305"/>
                          <a:pt x="3439356" y="723403"/>
                          <a:pt x="3441473" y="632386"/>
                        </a:cubicBezTo>
                        <a:cubicBezTo>
                          <a:pt x="3443590" y="541369"/>
                          <a:pt x="3433535" y="535813"/>
                          <a:pt x="3336698" y="491099"/>
                        </a:cubicBezTo>
                        <a:cubicBezTo>
                          <a:pt x="3239861" y="446385"/>
                          <a:pt x="3022373" y="415957"/>
                          <a:pt x="2860448" y="364099"/>
                        </a:cubicBezTo>
                        <a:cubicBezTo>
                          <a:pt x="2656190" y="255091"/>
                          <a:pt x="2540831" y="212757"/>
                          <a:pt x="2219098" y="160899"/>
                        </a:cubicBezTo>
                        <a:cubicBezTo>
                          <a:pt x="2020131" y="141849"/>
                          <a:pt x="1821165" y="148199"/>
                          <a:pt x="1612673" y="179949"/>
                        </a:cubicBezTo>
                        <a:lnTo>
                          <a:pt x="1590448" y="202174"/>
                        </a:lnTo>
                        <a:cubicBezTo>
                          <a:pt x="1461331" y="171482"/>
                          <a:pt x="1335390" y="147141"/>
                          <a:pt x="1203098" y="186299"/>
                        </a:cubicBezTo>
                        <a:lnTo>
                          <a:pt x="1161823" y="154549"/>
                        </a:lnTo>
                        <a:cubicBezTo>
                          <a:pt x="972381" y="125974"/>
                          <a:pt x="100315" y="-51826"/>
                          <a:pt x="66448" y="14849"/>
                        </a:cubicBezTo>
                        <a:cubicBezTo>
                          <a:pt x="32581" y="81524"/>
                          <a:pt x="-25627" y="218049"/>
                          <a:pt x="12473" y="214874"/>
                        </a:cubicBezTo>
                        <a:cubicBezTo>
                          <a:pt x="50573" y="211699"/>
                          <a:pt x="47398" y="224399"/>
                          <a:pt x="79148" y="243449"/>
                        </a:cubicBezTo>
                        <a:cubicBezTo>
                          <a:pt x="67506" y="463582"/>
                          <a:pt x="81265" y="674191"/>
                          <a:pt x="282348" y="865749"/>
                        </a:cubicBezTo>
                        <a:cubicBezTo>
                          <a:pt x="448506" y="944066"/>
                          <a:pt x="640065" y="1060482"/>
                          <a:pt x="933223" y="900674"/>
                        </a:cubicBezTo>
                        <a:cubicBezTo>
                          <a:pt x="1089856" y="769441"/>
                          <a:pt x="1214740" y="685832"/>
                          <a:pt x="1269773" y="392674"/>
                        </a:cubicBezTo>
                        <a:cubicBezTo>
                          <a:pt x="1335390" y="391616"/>
                          <a:pt x="1391481" y="403257"/>
                          <a:pt x="1466623" y="389499"/>
                        </a:cubicBezTo>
                        <a:close/>
                      </a:path>
                    </a:pathLst>
                  </a:custGeom>
                  <a:solidFill>
                    <a:srgbClr val="030004"/>
                  </a:solidFill>
                  <a:ln w="12700" cap="flat" cmpd="sng" algn="ctr">
                    <a:no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79" name="Oval 9">
                    <a:extLst>
                      <a:ext uri="{FF2B5EF4-FFF2-40B4-BE49-F238E27FC236}">
                        <a16:creationId xmlns:a16="http://schemas.microsoft.com/office/drawing/2014/main" id="{B510C77A-AFD2-4544-A129-3059FC5C126A}"/>
                      </a:ext>
                    </a:extLst>
                  </p:cNvPr>
                  <p:cNvSpPr/>
                  <p:nvPr/>
                </p:nvSpPr>
                <p:spPr>
                  <a:xfrm rot="19743128" flipH="1">
                    <a:off x="1824919" y="3262528"/>
                    <a:ext cx="630070" cy="437308"/>
                  </a:xfrm>
                  <a:custGeom>
                    <a:avLst/>
                    <a:gdLst>
                      <a:gd name="connsiteX0" fmla="*/ 0 w 1231107"/>
                      <a:gd name="connsiteY0" fmla="*/ 416720 h 833439"/>
                      <a:gd name="connsiteX1" fmla="*/ 615554 w 1231107"/>
                      <a:gd name="connsiteY1" fmla="*/ 0 h 833439"/>
                      <a:gd name="connsiteX2" fmla="*/ 1231108 w 1231107"/>
                      <a:gd name="connsiteY2" fmla="*/ 416720 h 833439"/>
                      <a:gd name="connsiteX3" fmla="*/ 615554 w 1231107"/>
                      <a:gd name="connsiteY3" fmla="*/ 833440 h 833439"/>
                      <a:gd name="connsiteX4" fmla="*/ 0 w 1231107"/>
                      <a:gd name="connsiteY4" fmla="*/ 416720 h 833439"/>
                      <a:gd name="connsiteX0" fmla="*/ 0 w 1343892"/>
                      <a:gd name="connsiteY0" fmla="*/ 420719 h 837439"/>
                      <a:gd name="connsiteX1" fmla="*/ 615554 w 1343892"/>
                      <a:gd name="connsiteY1" fmla="*/ 3999 h 837439"/>
                      <a:gd name="connsiteX2" fmla="*/ 1300163 w 1343892"/>
                      <a:gd name="connsiteY2" fmla="*/ 221927 h 837439"/>
                      <a:gd name="connsiteX3" fmla="*/ 1231108 w 1343892"/>
                      <a:gd name="connsiteY3" fmla="*/ 420719 h 837439"/>
                      <a:gd name="connsiteX4" fmla="*/ 615554 w 1343892"/>
                      <a:gd name="connsiteY4" fmla="*/ 837439 h 837439"/>
                      <a:gd name="connsiteX5" fmla="*/ 0 w 1343892"/>
                      <a:gd name="connsiteY5" fmla="*/ 420719 h 837439"/>
                      <a:gd name="connsiteX0" fmla="*/ 0 w 1335920"/>
                      <a:gd name="connsiteY0" fmla="*/ 420719 h 838211"/>
                      <a:gd name="connsiteX1" fmla="*/ 615554 w 1335920"/>
                      <a:gd name="connsiteY1" fmla="*/ 3999 h 838211"/>
                      <a:gd name="connsiteX2" fmla="*/ 1300163 w 1335920"/>
                      <a:gd name="connsiteY2" fmla="*/ 221927 h 838211"/>
                      <a:gd name="connsiteX3" fmla="*/ 1188246 w 1335920"/>
                      <a:gd name="connsiteY3" fmla="*/ 513588 h 838211"/>
                      <a:gd name="connsiteX4" fmla="*/ 615554 w 1335920"/>
                      <a:gd name="connsiteY4" fmla="*/ 837439 h 838211"/>
                      <a:gd name="connsiteX5" fmla="*/ 0 w 1335920"/>
                      <a:gd name="connsiteY5" fmla="*/ 420719 h 838211"/>
                      <a:gd name="connsiteX0" fmla="*/ 1 w 1335921"/>
                      <a:gd name="connsiteY0" fmla="*/ 420719 h 897585"/>
                      <a:gd name="connsiteX1" fmla="*/ 615555 w 1335921"/>
                      <a:gd name="connsiteY1" fmla="*/ 3999 h 897585"/>
                      <a:gd name="connsiteX2" fmla="*/ 1300164 w 1335921"/>
                      <a:gd name="connsiteY2" fmla="*/ 221927 h 897585"/>
                      <a:gd name="connsiteX3" fmla="*/ 1188247 w 1335921"/>
                      <a:gd name="connsiteY3" fmla="*/ 513588 h 897585"/>
                      <a:gd name="connsiteX4" fmla="*/ 610793 w 1335921"/>
                      <a:gd name="connsiteY4" fmla="*/ 896970 h 897585"/>
                      <a:gd name="connsiteX5" fmla="*/ 1 w 1335921"/>
                      <a:gd name="connsiteY5" fmla="*/ 420719 h 897585"/>
                      <a:gd name="connsiteX0" fmla="*/ 1 w 1334200"/>
                      <a:gd name="connsiteY0" fmla="*/ 420719 h 913023"/>
                      <a:gd name="connsiteX1" fmla="*/ 615555 w 1334200"/>
                      <a:gd name="connsiteY1" fmla="*/ 3999 h 913023"/>
                      <a:gd name="connsiteX2" fmla="*/ 1300164 w 1334200"/>
                      <a:gd name="connsiteY2" fmla="*/ 221927 h 913023"/>
                      <a:gd name="connsiteX3" fmla="*/ 1188247 w 1334200"/>
                      <a:gd name="connsiteY3" fmla="*/ 513588 h 913023"/>
                      <a:gd name="connsiteX4" fmla="*/ 966789 w 1334200"/>
                      <a:gd name="connsiteY4" fmla="*/ 774377 h 913023"/>
                      <a:gd name="connsiteX5" fmla="*/ 610793 w 1334200"/>
                      <a:gd name="connsiteY5" fmla="*/ 896970 h 913023"/>
                      <a:gd name="connsiteX6" fmla="*/ 1 w 1334200"/>
                      <a:gd name="connsiteY6" fmla="*/ 420719 h 913023"/>
                      <a:gd name="connsiteX0" fmla="*/ 22150 w 1356349"/>
                      <a:gd name="connsiteY0" fmla="*/ 419734 h 912038"/>
                      <a:gd name="connsiteX1" fmla="*/ 181694 w 1356349"/>
                      <a:gd name="connsiteY1" fmla="*/ 116167 h 912038"/>
                      <a:gd name="connsiteX2" fmla="*/ 637704 w 1356349"/>
                      <a:gd name="connsiteY2" fmla="*/ 3014 h 912038"/>
                      <a:gd name="connsiteX3" fmla="*/ 1322313 w 1356349"/>
                      <a:gd name="connsiteY3" fmla="*/ 220942 h 912038"/>
                      <a:gd name="connsiteX4" fmla="*/ 1210396 w 1356349"/>
                      <a:gd name="connsiteY4" fmla="*/ 512603 h 912038"/>
                      <a:gd name="connsiteX5" fmla="*/ 988938 w 1356349"/>
                      <a:gd name="connsiteY5" fmla="*/ 773392 h 912038"/>
                      <a:gd name="connsiteX6" fmla="*/ 632942 w 1356349"/>
                      <a:gd name="connsiteY6" fmla="*/ 895985 h 912038"/>
                      <a:gd name="connsiteX7" fmla="*/ 22150 w 1356349"/>
                      <a:gd name="connsiteY7" fmla="*/ 419734 h 912038"/>
                      <a:gd name="connsiteX0" fmla="*/ 16999 w 1351198"/>
                      <a:gd name="connsiteY0" fmla="*/ 419734 h 912038"/>
                      <a:gd name="connsiteX1" fmla="*/ 176543 w 1351198"/>
                      <a:gd name="connsiteY1" fmla="*/ 116167 h 912038"/>
                      <a:gd name="connsiteX2" fmla="*/ 632553 w 1351198"/>
                      <a:gd name="connsiteY2" fmla="*/ 3014 h 912038"/>
                      <a:gd name="connsiteX3" fmla="*/ 1317162 w 1351198"/>
                      <a:gd name="connsiteY3" fmla="*/ 220942 h 912038"/>
                      <a:gd name="connsiteX4" fmla="*/ 1205245 w 1351198"/>
                      <a:gd name="connsiteY4" fmla="*/ 512603 h 912038"/>
                      <a:gd name="connsiteX5" fmla="*/ 983787 w 1351198"/>
                      <a:gd name="connsiteY5" fmla="*/ 773392 h 912038"/>
                      <a:gd name="connsiteX6" fmla="*/ 627791 w 1351198"/>
                      <a:gd name="connsiteY6" fmla="*/ 895985 h 912038"/>
                      <a:gd name="connsiteX7" fmla="*/ 16999 w 1351198"/>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183 h 911487"/>
                      <a:gd name="connsiteX1" fmla="*/ 92963 w 1336675"/>
                      <a:gd name="connsiteY1" fmla="*/ 122759 h 911487"/>
                      <a:gd name="connsiteX2" fmla="*/ 618030 w 1336675"/>
                      <a:gd name="connsiteY2" fmla="*/ 2463 h 911487"/>
                      <a:gd name="connsiteX3" fmla="*/ 1302639 w 1336675"/>
                      <a:gd name="connsiteY3" fmla="*/ 220391 h 911487"/>
                      <a:gd name="connsiteX4" fmla="*/ 1190722 w 1336675"/>
                      <a:gd name="connsiteY4" fmla="*/ 512052 h 911487"/>
                      <a:gd name="connsiteX5" fmla="*/ 969264 w 1336675"/>
                      <a:gd name="connsiteY5" fmla="*/ 772841 h 911487"/>
                      <a:gd name="connsiteX6" fmla="*/ 613268 w 1336675"/>
                      <a:gd name="connsiteY6" fmla="*/ 895434 h 911487"/>
                      <a:gd name="connsiteX7" fmla="*/ 2476 w 1336675"/>
                      <a:gd name="connsiteY7" fmla="*/ 419183 h 911487"/>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0 w 1308005"/>
                      <a:gd name="connsiteY0" fmla="*/ 412039 h 911934"/>
                      <a:gd name="connsiteX1" fmla="*/ 64293 w 1308005"/>
                      <a:gd name="connsiteY1" fmla="*/ 122759 h 911934"/>
                      <a:gd name="connsiteX2" fmla="*/ 589360 w 1308005"/>
                      <a:gd name="connsiteY2" fmla="*/ 2463 h 911934"/>
                      <a:gd name="connsiteX3" fmla="*/ 1273969 w 1308005"/>
                      <a:gd name="connsiteY3" fmla="*/ 220391 h 911934"/>
                      <a:gd name="connsiteX4" fmla="*/ 1162052 w 1308005"/>
                      <a:gd name="connsiteY4" fmla="*/ 512052 h 911934"/>
                      <a:gd name="connsiteX5" fmla="*/ 940594 w 1308005"/>
                      <a:gd name="connsiteY5" fmla="*/ 772841 h 911934"/>
                      <a:gd name="connsiteX6" fmla="*/ 584598 w 1308005"/>
                      <a:gd name="connsiteY6" fmla="*/ 895434 h 911934"/>
                      <a:gd name="connsiteX7" fmla="*/ 0 w 1308005"/>
                      <a:gd name="connsiteY7" fmla="*/ 412039 h 911934"/>
                      <a:gd name="connsiteX0" fmla="*/ 15349 w 1256679"/>
                      <a:gd name="connsiteY0" fmla="*/ 412039 h 911934"/>
                      <a:gd name="connsiteX1" fmla="*/ 12967 w 1256679"/>
                      <a:gd name="connsiteY1" fmla="*/ 122759 h 911934"/>
                      <a:gd name="connsiteX2" fmla="*/ 538034 w 1256679"/>
                      <a:gd name="connsiteY2" fmla="*/ 2463 h 911934"/>
                      <a:gd name="connsiteX3" fmla="*/ 1222643 w 1256679"/>
                      <a:gd name="connsiteY3" fmla="*/ 220391 h 911934"/>
                      <a:gd name="connsiteX4" fmla="*/ 1110726 w 1256679"/>
                      <a:gd name="connsiteY4" fmla="*/ 512052 h 911934"/>
                      <a:gd name="connsiteX5" fmla="*/ 889268 w 1256679"/>
                      <a:gd name="connsiteY5" fmla="*/ 772841 h 911934"/>
                      <a:gd name="connsiteX6" fmla="*/ 533272 w 1256679"/>
                      <a:gd name="connsiteY6" fmla="*/ 895434 h 911934"/>
                      <a:gd name="connsiteX7" fmla="*/ 15349 w 1256679"/>
                      <a:gd name="connsiteY7" fmla="*/ 412039 h 911934"/>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897644"/>
                      <a:gd name="connsiteX1" fmla="*/ 69056 w 1312768"/>
                      <a:gd name="connsiteY1" fmla="*/ 122759 h 897644"/>
                      <a:gd name="connsiteX2" fmla="*/ 594123 w 1312768"/>
                      <a:gd name="connsiteY2" fmla="*/ 2463 h 897644"/>
                      <a:gd name="connsiteX3" fmla="*/ 1278732 w 1312768"/>
                      <a:gd name="connsiteY3" fmla="*/ 220391 h 897644"/>
                      <a:gd name="connsiteX4" fmla="*/ 1166815 w 1312768"/>
                      <a:gd name="connsiteY4" fmla="*/ 512052 h 897644"/>
                      <a:gd name="connsiteX5" fmla="*/ 945357 w 1312768"/>
                      <a:gd name="connsiteY5" fmla="*/ 772841 h 897644"/>
                      <a:gd name="connsiteX6" fmla="*/ 589361 w 1312768"/>
                      <a:gd name="connsiteY6" fmla="*/ 895434 h 897644"/>
                      <a:gd name="connsiteX7" fmla="*/ 0 w 1312768"/>
                      <a:gd name="connsiteY7" fmla="*/ 447758 h 897644"/>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89361 w 1312768"/>
                      <a:gd name="connsiteY6" fmla="*/ 895434 h 910082"/>
                      <a:gd name="connsiteX7" fmla="*/ 0 w 1312768"/>
                      <a:gd name="connsiteY7" fmla="*/ 447758 h 910082"/>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46499 w 1312768"/>
                      <a:gd name="connsiteY6" fmla="*/ 895434 h 910082"/>
                      <a:gd name="connsiteX7" fmla="*/ 0 w 1312768"/>
                      <a:gd name="connsiteY7" fmla="*/ 447758 h 910082"/>
                      <a:gd name="connsiteX0" fmla="*/ 0 w 1316483"/>
                      <a:gd name="connsiteY0" fmla="*/ 447758 h 910082"/>
                      <a:gd name="connsiteX1" fmla="*/ 69056 w 1316483"/>
                      <a:gd name="connsiteY1" fmla="*/ 122759 h 910082"/>
                      <a:gd name="connsiteX2" fmla="*/ 594123 w 1316483"/>
                      <a:gd name="connsiteY2" fmla="*/ 2463 h 910082"/>
                      <a:gd name="connsiteX3" fmla="*/ 1278732 w 1316483"/>
                      <a:gd name="connsiteY3" fmla="*/ 220391 h 910082"/>
                      <a:gd name="connsiteX4" fmla="*/ 1190627 w 1316483"/>
                      <a:gd name="connsiteY4" fmla="*/ 521577 h 910082"/>
                      <a:gd name="connsiteX5" fmla="*/ 954882 w 1316483"/>
                      <a:gd name="connsiteY5" fmla="*/ 775222 h 910082"/>
                      <a:gd name="connsiteX6" fmla="*/ 546499 w 1316483"/>
                      <a:gd name="connsiteY6" fmla="*/ 895434 h 910082"/>
                      <a:gd name="connsiteX7" fmla="*/ 0 w 1316483"/>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03193"/>
                      <a:gd name="connsiteY0" fmla="*/ 447758 h 910082"/>
                      <a:gd name="connsiteX1" fmla="*/ 69056 w 1303193"/>
                      <a:gd name="connsiteY1" fmla="*/ 122759 h 910082"/>
                      <a:gd name="connsiteX2" fmla="*/ 594123 w 1303193"/>
                      <a:gd name="connsiteY2" fmla="*/ 2463 h 910082"/>
                      <a:gd name="connsiteX3" fmla="*/ 1278732 w 1303193"/>
                      <a:gd name="connsiteY3" fmla="*/ 220391 h 910082"/>
                      <a:gd name="connsiteX4" fmla="*/ 1190627 w 1303193"/>
                      <a:gd name="connsiteY4" fmla="*/ 521577 h 910082"/>
                      <a:gd name="connsiteX5" fmla="*/ 954882 w 1303193"/>
                      <a:gd name="connsiteY5" fmla="*/ 775222 h 910082"/>
                      <a:gd name="connsiteX6" fmla="*/ 546499 w 1303193"/>
                      <a:gd name="connsiteY6" fmla="*/ 895434 h 910082"/>
                      <a:gd name="connsiteX7" fmla="*/ 0 w 1303193"/>
                      <a:gd name="connsiteY7" fmla="*/ 447758 h 910082"/>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5679"/>
                      <a:gd name="connsiteY0" fmla="*/ 429425 h 891749"/>
                      <a:gd name="connsiteX1" fmla="*/ 69056 w 1305679"/>
                      <a:gd name="connsiteY1" fmla="*/ 104426 h 891749"/>
                      <a:gd name="connsiteX2" fmla="*/ 598885 w 1305679"/>
                      <a:gd name="connsiteY2" fmla="*/ 3180 h 891749"/>
                      <a:gd name="connsiteX3" fmla="*/ 1278732 w 1305679"/>
                      <a:gd name="connsiteY3" fmla="*/ 202058 h 891749"/>
                      <a:gd name="connsiteX4" fmla="*/ 1190627 w 1305679"/>
                      <a:gd name="connsiteY4" fmla="*/ 503244 h 891749"/>
                      <a:gd name="connsiteX5" fmla="*/ 954882 w 1305679"/>
                      <a:gd name="connsiteY5" fmla="*/ 756889 h 891749"/>
                      <a:gd name="connsiteX6" fmla="*/ 546499 w 1305679"/>
                      <a:gd name="connsiteY6" fmla="*/ 877101 h 891749"/>
                      <a:gd name="connsiteX7" fmla="*/ 0 w 1305679"/>
                      <a:gd name="connsiteY7" fmla="*/ 429425 h 891749"/>
                      <a:gd name="connsiteX0" fmla="*/ 0 w 1303483"/>
                      <a:gd name="connsiteY0" fmla="*/ 429425 h 891749"/>
                      <a:gd name="connsiteX1" fmla="*/ 69056 w 1303483"/>
                      <a:gd name="connsiteY1" fmla="*/ 104426 h 891749"/>
                      <a:gd name="connsiteX2" fmla="*/ 598885 w 1303483"/>
                      <a:gd name="connsiteY2" fmla="*/ 3180 h 891749"/>
                      <a:gd name="connsiteX3" fmla="*/ 1278732 w 1303483"/>
                      <a:gd name="connsiteY3" fmla="*/ 202058 h 891749"/>
                      <a:gd name="connsiteX4" fmla="*/ 1190627 w 1303483"/>
                      <a:gd name="connsiteY4" fmla="*/ 503244 h 891749"/>
                      <a:gd name="connsiteX5" fmla="*/ 954882 w 1303483"/>
                      <a:gd name="connsiteY5" fmla="*/ 756889 h 891749"/>
                      <a:gd name="connsiteX6" fmla="*/ 546499 w 1303483"/>
                      <a:gd name="connsiteY6" fmla="*/ 877101 h 891749"/>
                      <a:gd name="connsiteX7" fmla="*/ 0 w 1303483"/>
                      <a:gd name="connsiteY7" fmla="*/ 429425 h 891749"/>
                      <a:gd name="connsiteX0" fmla="*/ 0 w 1301412"/>
                      <a:gd name="connsiteY0" fmla="*/ 429425 h 891749"/>
                      <a:gd name="connsiteX1" fmla="*/ 69056 w 1301412"/>
                      <a:gd name="connsiteY1" fmla="*/ 104426 h 891749"/>
                      <a:gd name="connsiteX2" fmla="*/ 598885 w 1301412"/>
                      <a:gd name="connsiteY2" fmla="*/ 3180 h 891749"/>
                      <a:gd name="connsiteX3" fmla="*/ 1278732 w 1301412"/>
                      <a:gd name="connsiteY3" fmla="*/ 202058 h 891749"/>
                      <a:gd name="connsiteX4" fmla="*/ 1173958 w 1301412"/>
                      <a:gd name="connsiteY4" fmla="*/ 538962 h 891749"/>
                      <a:gd name="connsiteX5" fmla="*/ 954882 w 1301412"/>
                      <a:gd name="connsiteY5" fmla="*/ 756889 h 891749"/>
                      <a:gd name="connsiteX6" fmla="*/ 546499 w 1301412"/>
                      <a:gd name="connsiteY6" fmla="*/ 877101 h 891749"/>
                      <a:gd name="connsiteX7" fmla="*/ 0 w 1301412"/>
                      <a:gd name="connsiteY7" fmla="*/ 429425 h 891749"/>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143"/>
                      <a:gd name="connsiteY0" fmla="*/ 429425 h 891955"/>
                      <a:gd name="connsiteX1" fmla="*/ 69056 w 1301143"/>
                      <a:gd name="connsiteY1" fmla="*/ 104426 h 891955"/>
                      <a:gd name="connsiteX2" fmla="*/ 598885 w 1301143"/>
                      <a:gd name="connsiteY2" fmla="*/ 3180 h 891955"/>
                      <a:gd name="connsiteX3" fmla="*/ 1278732 w 1301143"/>
                      <a:gd name="connsiteY3" fmla="*/ 202058 h 891955"/>
                      <a:gd name="connsiteX4" fmla="*/ 1171576 w 1301143"/>
                      <a:gd name="connsiteY4" fmla="*/ 531818 h 891955"/>
                      <a:gd name="connsiteX5" fmla="*/ 954882 w 1301143"/>
                      <a:gd name="connsiteY5" fmla="*/ 756889 h 891955"/>
                      <a:gd name="connsiteX6" fmla="*/ 546499 w 1301143"/>
                      <a:gd name="connsiteY6" fmla="*/ 877101 h 891955"/>
                      <a:gd name="connsiteX7" fmla="*/ 0 w 1301143"/>
                      <a:gd name="connsiteY7" fmla="*/ 429425 h 891955"/>
                      <a:gd name="connsiteX0" fmla="*/ 0 w 1302159"/>
                      <a:gd name="connsiteY0" fmla="*/ 429425 h 891955"/>
                      <a:gd name="connsiteX1" fmla="*/ 69056 w 1302159"/>
                      <a:gd name="connsiteY1" fmla="*/ 104426 h 891955"/>
                      <a:gd name="connsiteX2" fmla="*/ 598885 w 1302159"/>
                      <a:gd name="connsiteY2" fmla="*/ 3180 h 891955"/>
                      <a:gd name="connsiteX3" fmla="*/ 1278732 w 1302159"/>
                      <a:gd name="connsiteY3" fmla="*/ 202058 h 891955"/>
                      <a:gd name="connsiteX4" fmla="*/ 1171576 w 1302159"/>
                      <a:gd name="connsiteY4" fmla="*/ 531818 h 891955"/>
                      <a:gd name="connsiteX5" fmla="*/ 954882 w 1302159"/>
                      <a:gd name="connsiteY5" fmla="*/ 756889 h 891955"/>
                      <a:gd name="connsiteX6" fmla="*/ 546499 w 1302159"/>
                      <a:gd name="connsiteY6" fmla="*/ 877101 h 891955"/>
                      <a:gd name="connsiteX7" fmla="*/ 0 w 1302159"/>
                      <a:gd name="connsiteY7" fmla="*/ 429425 h 891955"/>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6607 h 891667"/>
                      <a:gd name="connsiteX1" fmla="*/ 54768 w 1280727"/>
                      <a:gd name="connsiteY1" fmla="*/ 108751 h 891667"/>
                      <a:gd name="connsiteX2" fmla="*/ 577453 w 1280727"/>
                      <a:gd name="connsiteY2" fmla="*/ 2743 h 891667"/>
                      <a:gd name="connsiteX3" fmla="*/ 1257300 w 1280727"/>
                      <a:gd name="connsiteY3" fmla="*/ 201621 h 891667"/>
                      <a:gd name="connsiteX4" fmla="*/ 1150144 w 1280727"/>
                      <a:gd name="connsiteY4" fmla="*/ 531381 h 891667"/>
                      <a:gd name="connsiteX5" fmla="*/ 933450 w 1280727"/>
                      <a:gd name="connsiteY5" fmla="*/ 756452 h 891667"/>
                      <a:gd name="connsiteX6" fmla="*/ 525067 w 1280727"/>
                      <a:gd name="connsiteY6" fmla="*/ 876664 h 891667"/>
                      <a:gd name="connsiteX7" fmla="*/ 0 w 1280727"/>
                      <a:gd name="connsiteY7" fmla="*/ 426607 h 891667"/>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87580"/>
                      <a:gd name="connsiteX1" fmla="*/ 54768 w 1280727"/>
                      <a:gd name="connsiteY1" fmla="*/ 109842 h 887580"/>
                      <a:gd name="connsiteX2" fmla="*/ 577453 w 1280727"/>
                      <a:gd name="connsiteY2" fmla="*/ 3834 h 887580"/>
                      <a:gd name="connsiteX3" fmla="*/ 1257300 w 1280727"/>
                      <a:gd name="connsiteY3" fmla="*/ 202712 h 887580"/>
                      <a:gd name="connsiteX4" fmla="*/ 1150144 w 1280727"/>
                      <a:gd name="connsiteY4" fmla="*/ 532472 h 887580"/>
                      <a:gd name="connsiteX5" fmla="*/ 933450 w 1280727"/>
                      <a:gd name="connsiteY5" fmla="*/ 757543 h 887580"/>
                      <a:gd name="connsiteX6" fmla="*/ 525067 w 1280727"/>
                      <a:gd name="connsiteY6" fmla="*/ 877755 h 887580"/>
                      <a:gd name="connsiteX7" fmla="*/ 0 w 1280727"/>
                      <a:gd name="connsiteY7" fmla="*/ 427698 h 887580"/>
                      <a:gd name="connsiteX0" fmla="*/ 0 w 1273584"/>
                      <a:gd name="connsiteY0" fmla="*/ 427698 h 892758"/>
                      <a:gd name="connsiteX1" fmla="*/ 47625 w 1273584"/>
                      <a:gd name="connsiteY1" fmla="*/ 109842 h 892758"/>
                      <a:gd name="connsiteX2" fmla="*/ 570310 w 1273584"/>
                      <a:gd name="connsiteY2" fmla="*/ 3834 h 892758"/>
                      <a:gd name="connsiteX3" fmla="*/ 1250157 w 1273584"/>
                      <a:gd name="connsiteY3" fmla="*/ 202712 h 892758"/>
                      <a:gd name="connsiteX4" fmla="*/ 1143001 w 1273584"/>
                      <a:gd name="connsiteY4" fmla="*/ 532472 h 892758"/>
                      <a:gd name="connsiteX5" fmla="*/ 926307 w 1273584"/>
                      <a:gd name="connsiteY5" fmla="*/ 757543 h 892758"/>
                      <a:gd name="connsiteX6" fmla="*/ 517924 w 1273584"/>
                      <a:gd name="connsiteY6" fmla="*/ 877755 h 892758"/>
                      <a:gd name="connsiteX7" fmla="*/ 0 w 127358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4245 w 1277829"/>
                      <a:gd name="connsiteY0" fmla="*/ 427125 h 892185"/>
                      <a:gd name="connsiteX1" fmla="*/ 59013 w 1277829"/>
                      <a:gd name="connsiteY1" fmla="*/ 114032 h 892185"/>
                      <a:gd name="connsiteX2" fmla="*/ 574555 w 1277829"/>
                      <a:gd name="connsiteY2" fmla="*/ 3261 h 892185"/>
                      <a:gd name="connsiteX3" fmla="*/ 1254402 w 1277829"/>
                      <a:gd name="connsiteY3" fmla="*/ 202139 h 892185"/>
                      <a:gd name="connsiteX4" fmla="*/ 1147246 w 1277829"/>
                      <a:gd name="connsiteY4" fmla="*/ 531899 h 892185"/>
                      <a:gd name="connsiteX5" fmla="*/ 930552 w 1277829"/>
                      <a:gd name="connsiteY5" fmla="*/ 756970 h 892185"/>
                      <a:gd name="connsiteX6" fmla="*/ 522169 w 1277829"/>
                      <a:gd name="connsiteY6" fmla="*/ 877182 h 892185"/>
                      <a:gd name="connsiteX7" fmla="*/ 4245 w 1277829"/>
                      <a:gd name="connsiteY7" fmla="*/ 427125 h 892185"/>
                      <a:gd name="connsiteX0" fmla="*/ 4245 w 1277829"/>
                      <a:gd name="connsiteY0" fmla="*/ 428314 h 893374"/>
                      <a:gd name="connsiteX1" fmla="*/ 59013 w 1277829"/>
                      <a:gd name="connsiteY1" fmla="*/ 115221 h 893374"/>
                      <a:gd name="connsiteX2" fmla="*/ 574555 w 1277829"/>
                      <a:gd name="connsiteY2" fmla="*/ 4450 h 893374"/>
                      <a:gd name="connsiteX3" fmla="*/ 1254402 w 1277829"/>
                      <a:gd name="connsiteY3" fmla="*/ 203328 h 893374"/>
                      <a:gd name="connsiteX4" fmla="*/ 1147246 w 1277829"/>
                      <a:gd name="connsiteY4" fmla="*/ 533088 h 893374"/>
                      <a:gd name="connsiteX5" fmla="*/ 930552 w 1277829"/>
                      <a:gd name="connsiteY5" fmla="*/ 758159 h 893374"/>
                      <a:gd name="connsiteX6" fmla="*/ 522169 w 1277829"/>
                      <a:gd name="connsiteY6" fmla="*/ 878371 h 893374"/>
                      <a:gd name="connsiteX7" fmla="*/ 4245 w 1277829"/>
                      <a:gd name="connsiteY7" fmla="*/ 428314 h 893374"/>
                      <a:gd name="connsiteX0" fmla="*/ 5834 w 1279418"/>
                      <a:gd name="connsiteY0" fmla="*/ 428314 h 893374"/>
                      <a:gd name="connsiteX1" fmla="*/ 60602 w 1279418"/>
                      <a:gd name="connsiteY1" fmla="*/ 115221 h 893374"/>
                      <a:gd name="connsiteX2" fmla="*/ 576144 w 1279418"/>
                      <a:gd name="connsiteY2" fmla="*/ 4450 h 893374"/>
                      <a:gd name="connsiteX3" fmla="*/ 1255991 w 1279418"/>
                      <a:gd name="connsiteY3" fmla="*/ 203328 h 893374"/>
                      <a:gd name="connsiteX4" fmla="*/ 1148835 w 1279418"/>
                      <a:gd name="connsiteY4" fmla="*/ 533088 h 893374"/>
                      <a:gd name="connsiteX5" fmla="*/ 932141 w 1279418"/>
                      <a:gd name="connsiteY5" fmla="*/ 758159 h 893374"/>
                      <a:gd name="connsiteX6" fmla="*/ 523758 w 1279418"/>
                      <a:gd name="connsiteY6" fmla="*/ 878371 h 893374"/>
                      <a:gd name="connsiteX7" fmla="*/ 5834 w 1279418"/>
                      <a:gd name="connsiteY7" fmla="*/ 428314 h 893374"/>
                      <a:gd name="connsiteX0" fmla="*/ 5834 w 1279418"/>
                      <a:gd name="connsiteY0" fmla="*/ 428314 h 868075"/>
                      <a:gd name="connsiteX1" fmla="*/ 60602 w 1279418"/>
                      <a:gd name="connsiteY1" fmla="*/ 115221 h 868075"/>
                      <a:gd name="connsiteX2" fmla="*/ 576144 w 1279418"/>
                      <a:gd name="connsiteY2" fmla="*/ 4450 h 868075"/>
                      <a:gd name="connsiteX3" fmla="*/ 1255991 w 1279418"/>
                      <a:gd name="connsiteY3" fmla="*/ 203328 h 868075"/>
                      <a:gd name="connsiteX4" fmla="*/ 1148835 w 1279418"/>
                      <a:gd name="connsiteY4" fmla="*/ 533088 h 868075"/>
                      <a:gd name="connsiteX5" fmla="*/ 932141 w 1279418"/>
                      <a:gd name="connsiteY5" fmla="*/ 758159 h 868075"/>
                      <a:gd name="connsiteX6" fmla="*/ 425333 w 1279418"/>
                      <a:gd name="connsiteY6" fmla="*/ 849796 h 868075"/>
                      <a:gd name="connsiteX7" fmla="*/ 5834 w 1279418"/>
                      <a:gd name="connsiteY7" fmla="*/ 428314 h 868075"/>
                      <a:gd name="connsiteX0" fmla="*/ 5834 w 1279418"/>
                      <a:gd name="connsiteY0" fmla="*/ 428314 h 868075"/>
                      <a:gd name="connsiteX1" fmla="*/ 60602 w 1279418"/>
                      <a:gd name="connsiteY1" fmla="*/ 115221 h 868075"/>
                      <a:gd name="connsiteX2" fmla="*/ 576144 w 1279418"/>
                      <a:gd name="connsiteY2" fmla="*/ 4450 h 868075"/>
                      <a:gd name="connsiteX3" fmla="*/ 1255991 w 1279418"/>
                      <a:gd name="connsiteY3" fmla="*/ 203328 h 868075"/>
                      <a:gd name="connsiteX4" fmla="*/ 1148835 w 1279418"/>
                      <a:gd name="connsiteY4" fmla="*/ 533088 h 868075"/>
                      <a:gd name="connsiteX5" fmla="*/ 932141 w 1279418"/>
                      <a:gd name="connsiteY5" fmla="*/ 758159 h 868075"/>
                      <a:gd name="connsiteX6" fmla="*/ 425333 w 1279418"/>
                      <a:gd name="connsiteY6" fmla="*/ 849796 h 868075"/>
                      <a:gd name="connsiteX7" fmla="*/ 5834 w 1279418"/>
                      <a:gd name="connsiteY7" fmla="*/ 428314 h 868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9418" h="868075">
                        <a:moveTo>
                          <a:pt x="5834" y="428314"/>
                        </a:moveTo>
                        <a:cubicBezTo>
                          <a:pt x="-7462" y="267387"/>
                          <a:pt x="-1510" y="194199"/>
                          <a:pt x="60602" y="115221"/>
                        </a:cubicBezTo>
                        <a:cubicBezTo>
                          <a:pt x="158431" y="7667"/>
                          <a:pt x="376913" y="-10234"/>
                          <a:pt x="576144" y="4450"/>
                        </a:cubicBezTo>
                        <a:cubicBezTo>
                          <a:pt x="775375" y="19134"/>
                          <a:pt x="1153399" y="133875"/>
                          <a:pt x="1255991" y="203328"/>
                        </a:cubicBezTo>
                        <a:cubicBezTo>
                          <a:pt x="1332390" y="298975"/>
                          <a:pt x="1202016" y="437044"/>
                          <a:pt x="1148835" y="533088"/>
                        </a:cubicBezTo>
                        <a:cubicBezTo>
                          <a:pt x="1086128" y="621988"/>
                          <a:pt x="1028383" y="682356"/>
                          <a:pt x="932141" y="758159"/>
                        </a:cubicBezTo>
                        <a:cubicBezTo>
                          <a:pt x="847805" y="824437"/>
                          <a:pt x="579717" y="904770"/>
                          <a:pt x="425333" y="849796"/>
                        </a:cubicBezTo>
                        <a:cubicBezTo>
                          <a:pt x="270949" y="794822"/>
                          <a:pt x="50086" y="694015"/>
                          <a:pt x="5834" y="428314"/>
                        </a:cubicBezTo>
                        <a:close/>
                      </a:path>
                    </a:pathLst>
                  </a:custGeom>
                  <a:gradFill flip="none" rotWithShape="1">
                    <a:gsLst>
                      <a:gs pos="45000">
                        <a:sysClr val="windowText" lastClr="000000"/>
                      </a:gs>
                      <a:gs pos="66000">
                        <a:sysClr val="windowText" lastClr="000000"/>
                      </a:gs>
                      <a:gs pos="56000">
                        <a:srgbClr val="525F79"/>
                      </a:gs>
                    </a:gsLst>
                    <a:lin ang="19200000" scaled="0"/>
                    <a:tileRect/>
                  </a:gradFill>
                  <a:ln w="12700" cap="flat" cmpd="sng" algn="ctr">
                    <a:no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80" name="Oval 9">
                    <a:extLst>
                      <a:ext uri="{FF2B5EF4-FFF2-40B4-BE49-F238E27FC236}">
                        <a16:creationId xmlns:a16="http://schemas.microsoft.com/office/drawing/2014/main" id="{9711ADF7-9214-426A-8B62-2CFC47155334}"/>
                      </a:ext>
                    </a:extLst>
                  </p:cNvPr>
                  <p:cNvSpPr/>
                  <p:nvPr/>
                </p:nvSpPr>
                <p:spPr>
                  <a:xfrm rot="2140143">
                    <a:off x="2524657" y="3451711"/>
                    <a:ext cx="533400" cy="411147"/>
                  </a:xfrm>
                  <a:custGeom>
                    <a:avLst/>
                    <a:gdLst>
                      <a:gd name="connsiteX0" fmla="*/ 0 w 1231107"/>
                      <a:gd name="connsiteY0" fmla="*/ 416720 h 833439"/>
                      <a:gd name="connsiteX1" fmla="*/ 615554 w 1231107"/>
                      <a:gd name="connsiteY1" fmla="*/ 0 h 833439"/>
                      <a:gd name="connsiteX2" fmla="*/ 1231108 w 1231107"/>
                      <a:gd name="connsiteY2" fmla="*/ 416720 h 833439"/>
                      <a:gd name="connsiteX3" fmla="*/ 615554 w 1231107"/>
                      <a:gd name="connsiteY3" fmla="*/ 833440 h 833439"/>
                      <a:gd name="connsiteX4" fmla="*/ 0 w 1231107"/>
                      <a:gd name="connsiteY4" fmla="*/ 416720 h 833439"/>
                      <a:gd name="connsiteX0" fmla="*/ 0 w 1343892"/>
                      <a:gd name="connsiteY0" fmla="*/ 420719 h 837439"/>
                      <a:gd name="connsiteX1" fmla="*/ 615554 w 1343892"/>
                      <a:gd name="connsiteY1" fmla="*/ 3999 h 837439"/>
                      <a:gd name="connsiteX2" fmla="*/ 1300163 w 1343892"/>
                      <a:gd name="connsiteY2" fmla="*/ 221927 h 837439"/>
                      <a:gd name="connsiteX3" fmla="*/ 1231108 w 1343892"/>
                      <a:gd name="connsiteY3" fmla="*/ 420719 h 837439"/>
                      <a:gd name="connsiteX4" fmla="*/ 615554 w 1343892"/>
                      <a:gd name="connsiteY4" fmla="*/ 837439 h 837439"/>
                      <a:gd name="connsiteX5" fmla="*/ 0 w 1343892"/>
                      <a:gd name="connsiteY5" fmla="*/ 420719 h 837439"/>
                      <a:gd name="connsiteX0" fmla="*/ 0 w 1335920"/>
                      <a:gd name="connsiteY0" fmla="*/ 420719 h 838211"/>
                      <a:gd name="connsiteX1" fmla="*/ 615554 w 1335920"/>
                      <a:gd name="connsiteY1" fmla="*/ 3999 h 838211"/>
                      <a:gd name="connsiteX2" fmla="*/ 1300163 w 1335920"/>
                      <a:gd name="connsiteY2" fmla="*/ 221927 h 838211"/>
                      <a:gd name="connsiteX3" fmla="*/ 1188246 w 1335920"/>
                      <a:gd name="connsiteY3" fmla="*/ 513588 h 838211"/>
                      <a:gd name="connsiteX4" fmla="*/ 615554 w 1335920"/>
                      <a:gd name="connsiteY4" fmla="*/ 837439 h 838211"/>
                      <a:gd name="connsiteX5" fmla="*/ 0 w 1335920"/>
                      <a:gd name="connsiteY5" fmla="*/ 420719 h 838211"/>
                      <a:gd name="connsiteX0" fmla="*/ 1 w 1335921"/>
                      <a:gd name="connsiteY0" fmla="*/ 420719 h 897585"/>
                      <a:gd name="connsiteX1" fmla="*/ 615555 w 1335921"/>
                      <a:gd name="connsiteY1" fmla="*/ 3999 h 897585"/>
                      <a:gd name="connsiteX2" fmla="*/ 1300164 w 1335921"/>
                      <a:gd name="connsiteY2" fmla="*/ 221927 h 897585"/>
                      <a:gd name="connsiteX3" fmla="*/ 1188247 w 1335921"/>
                      <a:gd name="connsiteY3" fmla="*/ 513588 h 897585"/>
                      <a:gd name="connsiteX4" fmla="*/ 610793 w 1335921"/>
                      <a:gd name="connsiteY4" fmla="*/ 896970 h 897585"/>
                      <a:gd name="connsiteX5" fmla="*/ 1 w 1335921"/>
                      <a:gd name="connsiteY5" fmla="*/ 420719 h 897585"/>
                      <a:gd name="connsiteX0" fmla="*/ 1 w 1334200"/>
                      <a:gd name="connsiteY0" fmla="*/ 420719 h 913023"/>
                      <a:gd name="connsiteX1" fmla="*/ 615555 w 1334200"/>
                      <a:gd name="connsiteY1" fmla="*/ 3999 h 913023"/>
                      <a:gd name="connsiteX2" fmla="*/ 1300164 w 1334200"/>
                      <a:gd name="connsiteY2" fmla="*/ 221927 h 913023"/>
                      <a:gd name="connsiteX3" fmla="*/ 1188247 w 1334200"/>
                      <a:gd name="connsiteY3" fmla="*/ 513588 h 913023"/>
                      <a:gd name="connsiteX4" fmla="*/ 966789 w 1334200"/>
                      <a:gd name="connsiteY4" fmla="*/ 774377 h 913023"/>
                      <a:gd name="connsiteX5" fmla="*/ 610793 w 1334200"/>
                      <a:gd name="connsiteY5" fmla="*/ 896970 h 913023"/>
                      <a:gd name="connsiteX6" fmla="*/ 1 w 1334200"/>
                      <a:gd name="connsiteY6" fmla="*/ 420719 h 913023"/>
                      <a:gd name="connsiteX0" fmla="*/ 22150 w 1356349"/>
                      <a:gd name="connsiteY0" fmla="*/ 419734 h 912038"/>
                      <a:gd name="connsiteX1" fmla="*/ 181694 w 1356349"/>
                      <a:gd name="connsiteY1" fmla="*/ 116167 h 912038"/>
                      <a:gd name="connsiteX2" fmla="*/ 637704 w 1356349"/>
                      <a:gd name="connsiteY2" fmla="*/ 3014 h 912038"/>
                      <a:gd name="connsiteX3" fmla="*/ 1322313 w 1356349"/>
                      <a:gd name="connsiteY3" fmla="*/ 220942 h 912038"/>
                      <a:gd name="connsiteX4" fmla="*/ 1210396 w 1356349"/>
                      <a:gd name="connsiteY4" fmla="*/ 512603 h 912038"/>
                      <a:gd name="connsiteX5" fmla="*/ 988938 w 1356349"/>
                      <a:gd name="connsiteY5" fmla="*/ 773392 h 912038"/>
                      <a:gd name="connsiteX6" fmla="*/ 632942 w 1356349"/>
                      <a:gd name="connsiteY6" fmla="*/ 895985 h 912038"/>
                      <a:gd name="connsiteX7" fmla="*/ 22150 w 1356349"/>
                      <a:gd name="connsiteY7" fmla="*/ 419734 h 912038"/>
                      <a:gd name="connsiteX0" fmla="*/ 16999 w 1351198"/>
                      <a:gd name="connsiteY0" fmla="*/ 419734 h 912038"/>
                      <a:gd name="connsiteX1" fmla="*/ 176543 w 1351198"/>
                      <a:gd name="connsiteY1" fmla="*/ 116167 h 912038"/>
                      <a:gd name="connsiteX2" fmla="*/ 632553 w 1351198"/>
                      <a:gd name="connsiteY2" fmla="*/ 3014 h 912038"/>
                      <a:gd name="connsiteX3" fmla="*/ 1317162 w 1351198"/>
                      <a:gd name="connsiteY3" fmla="*/ 220942 h 912038"/>
                      <a:gd name="connsiteX4" fmla="*/ 1205245 w 1351198"/>
                      <a:gd name="connsiteY4" fmla="*/ 512603 h 912038"/>
                      <a:gd name="connsiteX5" fmla="*/ 983787 w 1351198"/>
                      <a:gd name="connsiteY5" fmla="*/ 773392 h 912038"/>
                      <a:gd name="connsiteX6" fmla="*/ 627791 w 1351198"/>
                      <a:gd name="connsiteY6" fmla="*/ 895985 h 912038"/>
                      <a:gd name="connsiteX7" fmla="*/ 16999 w 1351198"/>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183 h 911487"/>
                      <a:gd name="connsiteX1" fmla="*/ 92963 w 1336675"/>
                      <a:gd name="connsiteY1" fmla="*/ 122759 h 911487"/>
                      <a:gd name="connsiteX2" fmla="*/ 618030 w 1336675"/>
                      <a:gd name="connsiteY2" fmla="*/ 2463 h 911487"/>
                      <a:gd name="connsiteX3" fmla="*/ 1302639 w 1336675"/>
                      <a:gd name="connsiteY3" fmla="*/ 220391 h 911487"/>
                      <a:gd name="connsiteX4" fmla="*/ 1190722 w 1336675"/>
                      <a:gd name="connsiteY4" fmla="*/ 512052 h 911487"/>
                      <a:gd name="connsiteX5" fmla="*/ 969264 w 1336675"/>
                      <a:gd name="connsiteY5" fmla="*/ 772841 h 911487"/>
                      <a:gd name="connsiteX6" fmla="*/ 613268 w 1336675"/>
                      <a:gd name="connsiteY6" fmla="*/ 895434 h 911487"/>
                      <a:gd name="connsiteX7" fmla="*/ 2476 w 1336675"/>
                      <a:gd name="connsiteY7" fmla="*/ 419183 h 911487"/>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0 w 1308005"/>
                      <a:gd name="connsiteY0" fmla="*/ 412039 h 911934"/>
                      <a:gd name="connsiteX1" fmla="*/ 64293 w 1308005"/>
                      <a:gd name="connsiteY1" fmla="*/ 122759 h 911934"/>
                      <a:gd name="connsiteX2" fmla="*/ 589360 w 1308005"/>
                      <a:gd name="connsiteY2" fmla="*/ 2463 h 911934"/>
                      <a:gd name="connsiteX3" fmla="*/ 1273969 w 1308005"/>
                      <a:gd name="connsiteY3" fmla="*/ 220391 h 911934"/>
                      <a:gd name="connsiteX4" fmla="*/ 1162052 w 1308005"/>
                      <a:gd name="connsiteY4" fmla="*/ 512052 h 911934"/>
                      <a:gd name="connsiteX5" fmla="*/ 940594 w 1308005"/>
                      <a:gd name="connsiteY5" fmla="*/ 772841 h 911934"/>
                      <a:gd name="connsiteX6" fmla="*/ 584598 w 1308005"/>
                      <a:gd name="connsiteY6" fmla="*/ 895434 h 911934"/>
                      <a:gd name="connsiteX7" fmla="*/ 0 w 1308005"/>
                      <a:gd name="connsiteY7" fmla="*/ 412039 h 911934"/>
                      <a:gd name="connsiteX0" fmla="*/ 15349 w 1256679"/>
                      <a:gd name="connsiteY0" fmla="*/ 412039 h 911934"/>
                      <a:gd name="connsiteX1" fmla="*/ 12967 w 1256679"/>
                      <a:gd name="connsiteY1" fmla="*/ 122759 h 911934"/>
                      <a:gd name="connsiteX2" fmla="*/ 538034 w 1256679"/>
                      <a:gd name="connsiteY2" fmla="*/ 2463 h 911934"/>
                      <a:gd name="connsiteX3" fmla="*/ 1222643 w 1256679"/>
                      <a:gd name="connsiteY3" fmla="*/ 220391 h 911934"/>
                      <a:gd name="connsiteX4" fmla="*/ 1110726 w 1256679"/>
                      <a:gd name="connsiteY4" fmla="*/ 512052 h 911934"/>
                      <a:gd name="connsiteX5" fmla="*/ 889268 w 1256679"/>
                      <a:gd name="connsiteY5" fmla="*/ 772841 h 911934"/>
                      <a:gd name="connsiteX6" fmla="*/ 533272 w 1256679"/>
                      <a:gd name="connsiteY6" fmla="*/ 895434 h 911934"/>
                      <a:gd name="connsiteX7" fmla="*/ 15349 w 1256679"/>
                      <a:gd name="connsiteY7" fmla="*/ 412039 h 911934"/>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897644"/>
                      <a:gd name="connsiteX1" fmla="*/ 69056 w 1312768"/>
                      <a:gd name="connsiteY1" fmla="*/ 122759 h 897644"/>
                      <a:gd name="connsiteX2" fmla="*/ 594123 w 1312768"/>
                      <a:gd name="connsiteY2" fmla="*/ 2463 h 897644"/>
                      <a:gd name="connsiteX3" fmla="*/ 1278732 w 1312768"/>
                      <a:gd name="connsiteY3" fmla="*/ 220391 h 897644"/>
                      <a:gd name="connsiteX4" fmla="*/ 1166815 w 1312768"/>
                      <a:gd name="connsiteY4" fmla="*/ 512052 h 897644"/>
                      <a:gd name="connsiteX5" fmla="*/ 945357 w 1312768"/>
                      <a:gd name="connsiteY5" fmla="*/ 772841 h 897644"/>
                      <a:gd name="connsiteX6" fmla="*/ 589361 w 1312768"/>
                      <a:gd name="connsiteY6" fmla="*/ 895434 h 897644"/>
                      <a:gd name="connsiteX7" fmla="*/ 0 w 1312768"/>
                      <a:gd name="connsiteY7" fmla="*/ 447758 h 897644"/>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89361 w 1312768"/>
                      <a:gd name="connsiteY6" fmla="*/ 895434 h 910082"/>
                      <a:gd name="connsiteX7" fmla="*/ 0 w 1312768"/>
                      <a:gd name="connsiteY7" fmla="*/ 447758 h 910082"/>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46499 w 1312768"/>
                      <a:gd name="connsiteY6" fmla="*/ 895434 h 910082"/>
                      <a:gd name="connsiteX7" fmla="*/ 0 w 1312768"/>
                      <a:gd name="connsiteY7" fmla="*/ 447758 h 910082"/>
                      <a:gd name="connsiteX0" fmla="*/ 0 w 1316483"/>
                      <a:gd name="connsiteY0" fmla="*/ 447758 h 910082"/>
                      <a:gd name="connsiteX1" fmla="*/ 69056 w 1316483"/>
                      <a:gd name="connsiteY1" fmla="*/ 122759 h 910082"/>
                      <a:gd name="connsiteX2" fmla="*/ 594123 w 1316483"/>
                      <a:gd name="connsiteY2" fmla="*/ 2463 h 910082"/>
                      <a:gd name="connsiteX3" fmla="*/ 1278732 w 1316483"/>
                      <a:gd name="connsiteY3" fmla="*/ 220391 h 910082"/>
                      <a:gd name="connsiteX4" fmla="*/ 1190627 w 1316483"/>
                      <a:gd name="connsiteY4" fmla="*/ 521577 h 910082"/>
                      <a:gd name="connsiteX5" fmla="*/ 954882 w 1316483"/>
                      <a:gd name="connsiteY5" fmla="*/ 775222 h 910082"/>
                      <a:gd name="connsiteX6" fmla="*/ 546499 w 1316483"/>
                      <a:gd name="connsiteY6" fmla="*/ 895434 h 910082"/>
                      <a:gd name="connsiteX7" fmla="*/ 0 w 1316483"/>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03193"/>
                      <a:gd name="connsiteY0" fmla="*/ 447758 h 910082"/>
                      <a:gd name="connsiteX1" fmla="*/ 69056 w 1303193"/>
                      <a:gd name="connsiteY1" fmla="*/ 122759 h 910082"/>
                      <a:gd name="connsiteX2" fmla="*/ 594123 w 1303193"/>
                      <a:gd name="connsiteY2" fmla="*/ 2463 h 910082"/>
                      <a:gd name="connsiteX3" fmla="*/ 1278732 w 1303193"/>
                      <a:gd name="connsiteY3" fmla="*/ 220391 h 910082"/>
                      <a:gd name="connsiteX4" fmla="*/ 1190627 w 1303193"/>
                      <a:gd name="connsiteY4" fmla="*/ 521577 h 910082"/>
                      <a:gd name="connsiteX5" fmla="*/ 954882 w 1303193"/>
                      <a:gd name="connsiteY5" fmla="*/ 775222 h 910082"/>
                      <a:gd name="connsiteX6" fmla="*/ 546499 w 1303193"/>
                      <a:gd name="connsiteY6" fmla="*/ 895434 h 910082"/>
                      <a:gd name="connsiteX7" fmla="*/ 0 w 1303193"/>
                      <a:gd name="connsiteY7" fmla="*/ 447758 h 910082"/>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5679"/>
                      <a:gd name="connsiteY0" fmla="*/ 429425 h 891749"/>
                      <a:gd name="connsiteX1" fmla="*/ 69056 w 1305679"/>
                      <a:gd name="connsiteY1" fmla="*/ 104426 h 891749"/>
                      <a:gd name="connsiteX2" fmla="*/ 598885 w 1305679"/>
                      <a:gd name="connsiteY2" fmla="*/ 3180 h 891749"/>
                      <a:gd name="connsiteX3" fmla="*/ 1278732 w 1305679"/>
                      <a:gd name="connsiteY3" fmla="*/ 202058 h 891749"/>
                      <a:gd name="connsiteX4" fmla="*/ 1190627 w 1305679"/>
                      <a:gd name="connsiteY4" fmla="*/ 503244 h 891749"/>
                      <a:gd name="connsiteX5" fmla="*/ 954882 w 1305679"/>
                      <a:gd name="connsiteY5" fmla="*/ 756889 h 891749"/>
                      <a:gd name="connsiteX6" fmla="*/ 546499 w 1305679"/>
                      <a:gd name="connsiteY6" fmla="*/ 877101 h 891749"/>
                      <a:gd name="connsiteX7" fmla="*/ 0 w 1305679"/>
                      <a:gd name="connsiteY7" fmla="*/ 429425 h 891749"/>
                      <a:gd name="connsiteX0" fmla="*/ 0 w 1303483"/>
                      <a:gd name="connsiteY0" fmla="*/ 429425 h 891749"/>
                      <a:gd name="connsiteX1" fmla="*/ 69056 w 1303483"/>
                      <a:gd name="connsiteY1" fmla="*/ 104426 h 891749"/>
                      <a:gd name="connsiteX2" fmla="*/ 598885 w 1303483"/>
                      <a:gd name="connsiteY2" fmla="*/ 3180 h 891749"/>
                      <a:gd name="connsiteX3" fmla="*/ 1278732 w 1303483"/>
                      <a:gd name="connsiteY3" fmla="*/ 202058 h 891749"/>
                      <a:gd name="connsiteX4" fmla="*/ 1190627 w 1303483"/>
                      <a:gd name="connsiteY4" fmla="*/ 503244 h 891749"/>
                      <a:gd name="connsiteX5" fmla="*/ 954882 w 1303483"/>
                      <a:gd name="connsiteY5" fmla="*/ 756889 h 891749"/>
                      <a:gd name="connsiteX6" fmla="*/ 546499 w 1303483"/>
                      <a:gd name="connsiteY6" fmla="*/ 877101 h 891749"/>
                      <a:gd name="connsiteX7" fmla="*/ 0 w 1303483"/>
                      <a:gd name="connsiteY7" fmla="*/ 429425 h 891749"/>
                      <a:gd name="connsiteX0" fmla="*/ 0 w 1301412"/>
                      <a:gd name="connsiteY0" fmla="*/ 429425 h 891749"/>
                      <a:gd name="connsiteX1" fmla="*/ 69056 w 1301412"/>
                      <a:gd name="connsiteY1" fmla="*/ 104426 h 891749"/>
                      <a:gd name="connsiteX2" fmla="*/ 598885 w 1301412"/>
                      <a:gd name="connsiteY2" fmla="*/ 3180 h 891749"/>
                      <a:gd name="connsiteX3" fmla="*/ 1278732 w 1301412"/>
                      <a:gd name="connsiteY3" fmla="*/ 202058 h 891749"/>
                      <a:gd name="connsiteX4" fmla="*/ 1173958 w 1301412"/>
                      <a:gd name="connsiteY4" fmla="*/ 538962 h 891749"/>
                      <a:gd name="connsiteX5" fmla="*/ 954882 w 1301412"/>
                      <a:gd name="connsiteY5" fmla="*/ 756889 h 891749"/>
                      <a:gd name="connsiteX6" fmla="*/ 546499 w 1301412"/>
                      <a:gd name="connsiteY6" fmla="*/ 877101 h 891749"/>
                      <a:gd name="connsiteX7" fmla="*/ 0 w 1301412"/>
                      <a:gd name="connsiteY7" fmla="*/ 429425 h 891749"/>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143"/>
                      <a:gd name="connsiteY0" fmla="*/ 429425 h 891955"/>
                      <a:gd name="connsiteX1" fmla="*/ 69056 w 1301143"/>
                      <a:gd name="connsiteY1" fmla="*/ 104426 h 891955"/>
                      <a:gd name="connsiteX2" fmla="*/ 598885 w 1301143"/>
                      <a:gd name="connsiteY2" fmla="*/ 3180 h 891955"/>
                      <a:gd name="connsiteX3" fmla="*/ 1278732 w 1301143"/>
                      <a:gd name="connsiteY3" fmla="*/ 202058 h 891955"/>
                      <a:gd name="connsiteX4" fmla="*/ 1171576 w 1301143"/>
                      <a:gd name="connsiteY4" fmla="*/ 531818 h 891955"/>
                      <a:gd name="connsiteX5" fmla="*/ 954882 w 1301143"/>
                      <a:gd name="connsiteY5" fmla="*/ 756889 h 891955"/>
                      <a:gd name="connsiteX6" fmla="*/ 546499 w 1301143"/>
                      <a:gd name="connsiteY6" fmla="*/ 877101 h 891955"/>
                      <a:gd name="connsiteX7" fmla="*/ 0 w 1301143"/>
                      <a:gd name="connsiteY7" fmla="*/ 429425 h 891955"/>
                      <a:gd name="connsiteX0" fmla="*/ 0 w 1302159"/>
                      <a:gd name="connsiteY0" fmla="*/ 429425 h 891955"/>
                      <a:gd name="connsiteX1" fmla="*/ 69056 w 1302159"/>
                      <a:gd name="connsiteY1" fmla="*/ 104426 h 891955"/>
                      <a:gd name="connsiteX2" fmla="*/ 598885 w 1302159"/>
                      <a:gd name="connsiteY2" fmla="*/ 3180 h 891955"/>
                      <a:gd name="connsiteX3" fmla="*/ 1278732 w 1302159"/>
                      <a:gd name="connsiteY3" fmla="*/ 202058 h 891955"/>
                      <a:gd name="connsiteX4" fmla="*/ 1171576 w 1302159"/>
                      <a:gd name="connsiteY4" fmla="*/ 531818 h 891955"/>
                      <a:gd name="connsiteX5" fmla="*/ 954882 w 1302159"/>
                      <a:gd name="connsiteY5" fmla="*/ 756889 h 891955"/>
                      <a:gd name="connsiteX6" fmla="*/ 546499 w 1302159"/>
                      <a:gd name="connsiteY6" fmla="*/ 877101 h 891955"/>
                      <a:gd name="connsiteX7" fmla="*/ 0 w 1302159"/>
                      <a:gd name="connsiteY7" fmla="*/ 429425 h 891955"/>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6607 h 891667"/>
                      <a:gd name="connsiteX1" fmla="*/ 54768 w 1280727"/>
                      <a:gd name="connsiteY1" fmla="*/ 108751 h 891667"/>
                      <a:gd name="connsiteX2" fmla="*/ 577453 w 1280727"/>
                      <a:gd name="connsiteY2" fmla="*/ 2743 h 891667"/>
                      <a:gd name="connsiteX3" fmla="*/ 1257300 w 1280727"/>
                      <a:gd name="connsiteY3" fmla="*/ 201621 h 891667"/>
                      <a:gd name="connsiteX4" fmla="*/ 1150144 w 1280727"/>
                      <a:gd name="connsiteY4" fmla="*/ 531381 h 891667"/>
                      <a:gd name="connsiteX5" fmla="*/ 933450 w 1280727"/>
                      <a:gd name="connsiteY5" fmla="*/ 756452 h 891667"/>
                      <a:gd name="connsiteX6" fmla="*/ 525067 w 1280727"/>
                      <a:gd name="connsiteY6" fmla="*/ 876664 h 891667"/>
                      <a:gd name="connsiteX7" fmla="*/ 0 w 1280727"/>
                      <a:gd name="connsiteY7" fmla="*/ 426607 h 891667"/>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87580"/>
                      <a:gd name="connsiteX1" fmla="*/ 54768 w 1280727"/>
                      <a:gd name="connsiteY1" fmla="*/ 109842 h 887580"/>
                      <a:gd name="connsiteX2" fmla="*/ 577453 w 1280727"/>
                      <a:gd name="connsiteY2" fmla="*/ 3834 h 887580"/>
                      <a:gd name="connsiteX3" fmla="*/ 1257300 w 1280727"/>
                      <a:gd name="connsiteY3" fmla="*/ 202712 h 887580"/>
                      <a:gd name="connsiteX4" fmla="*/ 1150144 w 1280727"/>
                      <a:gd name="connsiteY4" fmla="*/ 532472 h 887580"/>
                      <a:gd name="connsiteX5" fmla="*/ 933450 w 1280727"/>
                      <a:gd name="connsiteY5" fmla="*/ 757543 h 887580"/>
                      <a:gd name="connsiteX6" fmla="*/ 525067 w 1280727"/>
                      <a:gd name="connsiteY6" fmla="*/ 877755 h 887580"/>
                      <a:gd name="connsiteX7" fmla="*/ 0 w 1280727"/>
                      <a:gd name="connsiteY7" fmla="*/ 427698 h 887580"/>
                      <a:gd name="connsiteX0" fmla="*/ 74932 w 1355659"/>
                      <a:gd name="connsiteY0" fmla="*/ 517776 h 977658"/>
                      <a:gd name="connsiteX1" fmla="*/ 12632 w 1355659"/>
                      <a:gd name="connsiteY1" fmla="*/ 35702 h 977658"/>
                      <a:gd name="connsiteX2" fmla="*/ 652385 w 1355659"/>
                      <a:gd name="connsiteY2" fmla="*/ 93912 h 977658"/>
                      <a:gd name="connsiteX3" fmla="*/ 1332232 w 1355659"/>
                      <a:gd name="connsiteY3" fmla="*/ 292790 h 977658"/>
                      <a:gd name="connsiteX4" fmla="*/ 1225076 w 1355659"/>
                      <a:gd name="connsiteY4" fmla="*/ 622550 h 977658"/>
                      <a:gd name="connsiteX5" fmla="*/ 1008382 w 1355659"/>
                      <a:gd name="connsiteY5" fmla="*/ 847621 h 977658"/>
                      <a:gd name="connsiteX6" fmla="*/ 599999 w 1355659"/>
                      <a:gd name="connsiteY6" fmla="*/ 967833 h 977658"/>
                      <a:gd name="connsiteX7" fmla="*/ 74932 w 1355659"/>
                      <a:gd name="connsiteY7" fmla="*/ 517776 h 977658"/>
                      <a:gd name="connsiteX0" fmla="*/ 19637 w 1365265"/>
                      <a:gd name="connsiteY0" fmla="*/ 540411 h 981433"/>
                      <a:gd name="connsiteX1" fmla="*/ 22238 w 1365265"/>
                      <a:gd name="connsiteY1" fmla="*/ 35702 h 981433"/>
                      <a:gd name="connsiteX2" fmla="*/ 661991 w 1365265"/>
                      <a:gd name="connsiteY2" fmla="*/ 93912 h 981433"/>
                      <a:gd name="connsiteX3" fmla="*/ 1341838 w 1365265"/>
                      <a:gd name="connsiteY3" fmla="*/ 292790 h 981433"/>
                      <a:gd name="connsiteX4" fmla="*/ 1234682 w 1365265"/>
                      <a:gd name="connsiteY4" fmla="*/ 622550 h 981433"/>
                      <a:gd name="connsiteX5" fmla="*/ 1017988 w 1365265"/>
                      <a:gd name="connsiteY5" fmla="*/ 847621 h 981433"/>
                      <a:gd name="connsiteX6" fmla="*/ 609605 w 1365265"/>
                      <a:gd name="connsiteY6" fmla="*/ 967833 h 981433"/>
                      <a:gd name="connsiteX7" fmla="*/ 19637 w 1365265"/>
                      <a:gd name="connsiteY7" fmla="*/ 540411 h 981433"/>
                      <a:gd name="connsiteX0" fmla="*/ 19637 w 1365265"/>
                      <a:gd name="connsiteY0" fmla="*/ 540411 h 1001785"/>
                      <a:gd name="connsiteX1" fmla="*/ 22238 w 1365265"/>
                      <a:gd name="connsiteY1" fmla="*/ 35702 h 1001785"/>
                      <a:gd name="connsiteX2" fmla="*/ 661991 w 1365265"/>
                      <a:gd name="connsiteY2" fmla="*/ 93912 h 1001785"/>
                      <a:gd name="connsiteX3" fmla="*/ 1341838 w 1365265"/>
                      <a:gd name="connsiteY3" fmla="*/ 292790 h 1001785"/>
                      <a:gd name="connsiteX4" fmla="*/ 1234682 w 1365265"/>
                      <a:gd name="connsiteY4" fmla="*/ 622550 h 1001785"/>
                      <a:gd name="connsiteX5" fmla="*/ 1017988 w 1365265"/>
                      <a:gd name="connsiteY5" fmla="*/ 847621 h 1001785"/>
                      <a:gd name="connsiteX6" fmla="*/ 600027 w 1365265"/>
                      <a:gd name="connsiteY6" fmla="*/ 989932 h 1001785"/>
                      <a:gd name="connsiteX7" fmla="*/ 19637 w 1365265"/>
                      <a:gd name="connsiteY7" fmla="*/ 540411 h 1001785"/>
                      <a:gd name="connsiteX0" fmla="*/ 19637 w 1365265"/>
                      <a:gd name="connsiteY0" fmla="*/ 540411 h 1002322"/>
                      <a:gd name="connsiteX1" fmla="*/ 22238 w 1365265"/>
                      <a:gd name="connsiteY1" fmla="*/ 35702 h 1002322"/>
                      <a:gd name="connsiteX2" fmla="*/ 661991 w 1365265"/>
                      <a:gd name="connsiteY2" fmla="*/ 93912 h 1002322"/>
                      <a:gd name="connsiteX3" fmla="*/ 1341838 w 1365265"/>
                      <a:gd name="connsiteY3" fmla="*/ 292790 h 1002322"/>
                      <a:gd name="connsiteX4" fmla="*/ 1234682 w 1365265"/>
                      <a:gd name="connsiteY4" fmla="*/ 622550 h 1002322"/>
                      <a:gd name="connsiteX5" fmla="*/ 1017988 w 1365265"/>
                      <a:gd name="connsiteY5" fmla="*/ 847621 h 1002322"/>
                      <a:gd name="connsiteX6" fmla="*/ 600027 w 1365265"/>
                      <a:gd name="connsiteY6" fmla="*/ 989932 h 1002322"/>
                      <a:gd name="connsiteX7" fmla="*/ 19637 w 1365265"/>
                      <a:gd name="connsiteY7" fmla="*/ 540411 h 1002322"/>
                      <a:gd name="connsiteX0" fmla="*/ 19637 w 1365265"/>
                      <a:gd name="connsiteY0" fmla="*/ 540411 h 999624"/>
                      <a:gd name="connsiteX1" fmla="*/ 22238 w 1365265"/>
                      <a:gd name="connsiteY1" fmla="*/ 35702 h 999624"/>
                      <a:gd name="connsiteX2" fmla="*/ 661991 w 1365265"/>
                      <a:gd name="connsiteY2" fmla="*/ 93912 h 999624"/>
                      <a:gd name="connsiteX3" fmla="*/ 1341838 w 1365265"/>
                      <a:gd name="connsiteY3" fmla="*/ 292790 h 999624"/>
                      <a:gd name="connsiteX4" fmla="*/ 1234682 w 1365265"/>
                      <a:gd name="connsiteY4" fmla="*/ 622550 h 999624"/>
                      <a:gd name="connsiteX5" fmla="*/ 1017988 w 1365265"/>
                      <a:gd name="connsiteY5" fmla="*/ 847621 h 999624"/>
                      <a:gd name="connsiteX6" fmla="*/ 600027 w 1365265"/>
                      <a:gd name="connsiteY6" fmla="*/ 989932 h 999624"/>
                      <a:gd name="connsiteX7" fmla="*/ 19637 w 1365265"/>
                      <a:gd name="connsiteY7" fmla="*/ 540411 h 999624"/>
                      <a:gd name="connsiteX0" fmla="*/ 19637 w 1365265"/>
                      <a:gd name="connsiteY0" fmla="*/ 540411 h 1004334"/>
                      <a:gd name="connsiteX1" fmla="*/ 22238 w 1365265"/>
                      <a:gd name="connsiteY1" fmla="*/ 35702 h 1004334"/>
                      <a:gd name="connsiteX2" fmla="*/ 661991 w 1365265"/>
                      <a:gd name="connsiteY2" fmla="*/ 93912 h 1004334"/>
                      <a:gd name="connsiteX3" fmla="*/ 1341838 w 1365265"/>
                      <a:gd name="connsiteY3" fmla="*/ 292790 h 1004334"/>
                      <a:gd name="connsiteX4" fmla="*/ 1234682 w 1365265"/>
                      <a:gd name="connsiteY4" fmla="*/ 622550 h 1004334"/>
                      <a:gd name="connsiteX5" fmla="*/ 1017988 w 1365265"/>
                      <a:gd name="connsiteY5" fmla="*/ 847621 h 1004334"/>
                      <a:gd name="connsiteX6" fmla="*/ 556539 w 1365265"/>
                      <a:gd name="connsiteY6" fmla="*/ 994938 h 1004334"/>
                      <a:gd name="connsiteX7" fmla="*/ 19637 w 1365265"/>
                      <a:gd name="connsiteY7" fmla="*/ 540411 h 1004334"/>
                      <a:gd name="connsiteX0" fmla="*/ 19637 w 1365265"/>
                      <a:gd name="connsiteY0" fmla="*/ 540411 h 1004333"/>
                      <a:gd name="connsiteX1" fmla="*/ 22238 w 1365265"/>
                      <a:gd name="connsiteY1" fmla="*/ 35702 h 1004333"/>
                      <a:gd name="connsiteX2" fmla="*/ 661991 w 1365265"/>
                      <a:gd name="connsiteY2" fmla="*/ 93912 h 1004333"/>
                      <a:gd name="connsiteX3" fmla="*/ 1341838 w 1365265"/>
                      <a:gd name="connsiteY3" fmla="*/ 292790 h 1004333"/>
                      <a:gd name="connsiteX4" fmla="*/ 1234682 w 1365265"/>
                      <a:gd name="connsiteY4" fmla="*/ 622550 h 1004333"/>
                      <a:gd name="connsiteX5" fmla="*/ 1017988 w 1365265"/>
                      <a:gd name="connsiteY5" fmla="*/ 847621 h 1004333"/>
                      <a:gd name="connsiteX6" fmla="*/ 556539 w 1365265"/>
                      <a:gd name="connsiteY6" fmla="*/ 994937 h 1004333"/>
                      <a:gd name="connsiteX7" fmla="*/ 19637 w 1365265"/>
                      <a:gd name="connsiteY7" fmla="*/ 540411 h 1004333"/>
                      <a:gd name="connsiteX0" fmla="*/ 19637 w 1365265"/>
                      <a:gd name="connsiteY0" fmla="*/ 540411 h 1009914"/>
                      <a:gd name="connsiteX1" fmla="*/ 22238 w 1365265"/>
                      <a:gd name="connsiteY1" fmla="*/ 35702 h 1009914"/>
                      <a:gd name="connsiteX2" fmla="*/ 661991 w 1365265"/>
                      <a:gd name="connsiteY2" fmla="*/ 93912 h 1009914"/>
                      <a:gd name="connsiteX3" fmla="*/ 1341838 w 1365265"/>
                      <a:gd name="connsiteY3" fmla="*/ 292790 h 1009914"/>
                      <a:gd name="connsiteX4" fmla="*/ 1234682 w 1365265"/>
                      <a:gd name="connsiteY4" fmla="*/ 622550 h 1009914"/>
                      <a:gd name="connsiteX5" fmla="*/ 1039221 w 1365265"/>
                      <a:gd name="connsiteY5" fmla="*/ 872783 h 1009914"/>
                      <a:gd name="connsiteX6" fmla="*/ 556539 w 1365265"/>
                      <a:gd name="connsiteY6" fmla="*/ 994937 h 1009914"/>
                      <a:gd name="connsiteX7" fmla="*/ 19637 w 1365265"/>
                      <a:gd name="connsiteY7" fmla="*/ 540411 h 1009914"/>
                      <a:gd name="connsiteX0" fmla="*/ 19637 w 1370879"/>
                      <a:gd name="connsiteY0" fmla="*/ 540411 h 1009914"/>
                      <a:gd name="connsiteX1" fmla="*/ 22238 w 1370879"/>
                      <a:gd name="connsiteY1" fmla="*/ 35702 h 1009914"/>
                      <a:gd name="connsiteX2" fmla="*/ 661991 w 1370879"/>
                      <a:gd name="connsiteY2" fmla="*/ 93912 h 1009914"/>
                      <a:gd name="connsiteX3" fmla="*/ 1341838 w 1370879"/>
                      <a:gd name="connsiteY3" fmla="*/ 292790 h 1009914"/>
                      <a:gd name="connsiteX4" fmla="*/ 1272539 w 1370879"/>
                      <a:gd name="connsiteY4" fmla="*/ 641132 h 1009914"/>
                      <a:gd name="connsiteX5" fmla="*/ 1039221 w 1370879"/>
                      <a:gd name="connsiteY5" fmla="*/ 872783 h 1009914"/>
                      <a:gd name="connsiteX6" fmla="*/ 556539 w 1370879"/>
                      <a:gd name="connsiteY6" fmla="*/ 994937 h 1009914"/>
                      <a:gd name="connsiteX7" fmla="*/ 19637 w 1370879"/>
                      <a:gd name="connsiteY7" fmla="*/ 540411 h 1009914"/>
                      <a:gd name="connsiteX0" fmla="*/ 19637 w 1445416"/>
                      <a:gd name="connsiteY0" fmla="*/ 540500 h 1010003"/>
                      <a:gd name="connsiteX1" fmla="*/ 22238 w 1445416"/>
                      <a:gd name="connsiteY1" fmla="*/ 35791 h 1010003"/>
                      <a:gd name="connsiteX2" fmla="*/ 661991 w 1445416"/>
                      <a:gd name="connsiteY2" fmla="*/ 94001 h 1010003"/>
                      <a:gd name="connsiteX3" fmla="*/ 1426585 w 1445416"/>
                      <a:gd name="connsiteY3" fmla="*/ 295955 h 1010003"/>
                      <a:gd name="connsiteX4" fmla="*/ 1272539 w 1445416"/>
                      <a:gd name="connsiteY4" fmla="*/ 641221 h 1010003"/>
                      <a:gd name="connsiteX5" fmla="*/ 1039221 w 1445416"/>
                      <a:gd name="connsiteY5" fmla="*/ 872872 h 1010003"/>
                      <a:gd name="connsiteX6" fmla="*/ 556539 w 1445416"/>
                      <a:gd name="connsiteY6" fmla="*/ 995026 h 1010003"/>
                      <a:gd name="connsiteX7" fmla="*/ 19637 w 1445416"/>
                      <a:gd name="connsiteY7" fmla="*/ 540500 h 1010003"/>
                      <a:gd name="connsiteX0" fmla="*/ 19637 w 1426585"/>
                      <a:gd name="connsiteY0" fmla="*/ 540500 h 1010003"/>
                      <a:gd name="connsiteX1" fmla="*/ 22238 w 1426585"/>
                      <a:gd name="connsiteY1" fmla="*/ 35791 h 1010003"/>
                      <a:gd name="connsiteX2" fmla="*/ 661991 w 1426585"/>
                      <a:gd name="connsiteY2" fmla="*/ 94001 h 1010003"/>
                      <a:gd name="connsiteX3" fmla="*/ 1426585 w 1426585"/>
                      <a:gd name="connsiteY3" fmla="*/ 295955 h 1010003"/>
                      <a:gd name="connsiteX4" fmla="*/ 1272539 w 1426585"/>
                      <a:gd name="connsiteY4" fmla="*/ 641221 h 1010003"/>
                      <a:gd name="connsiteX5" fmla="*/ 1039221 w 1426585"/>
                      <a:gd name="connsiteY5" fmla="*/ 872872 h 1010003"/>
                      <a:gd name="connsiteX6" fmla="*/ 556539 w 1426585"/>
                      <a:gd name="connsiteY6" fmla="*/ 995026 h 1010003"/>
                      <a:gd name="connsiteX7" fmla="*/ 19637 w 1426585"/>
                      <a:gd name="connsiteY7" fmla="*/ 540500 h 1010003"/>
                      <a:gd name="connsiteX0" fmla="*/ 19637 w 1435463"/>
                      <a:gd name="connsiteY0" fmla="*/ 540598 h 1010101"/>
                      <a:gd name="connsiteX1" fmla="*/ 22238 w 1435463"/>
                      <a:gd name="connsiteY1" fmla="*/ 35889 h 1010101"/>
                      <a:gd name="connsiteX2" fmla="*/ 661991 w 1435463"/>
                      <a:gd name="connsiteY2" fmla="*/ 94099 h 1010101"/>
                      <a:gd name="connsiteX3" fmla="*/ 1435463 w 1435463"/>
                      <a:gd name="connsiteY3" fmla="*/ 299407 h 1010101"/>
                      <a:gd name="connsiteX4" fmla="*/ 1272539 w 1435463"/>
                      <a:gd name="connsiteY4" fmla="*/ 641319 h 1010101"/>
                      <a:gd name="connsiteX5" fmla="*/ 1039221 w 1435463"/>
                      <a:gd name="connsiteY5" fmla="*/ 872970 h 1010101"/>
                      <a:gd name="connsiteX6" fmla="*/ 556539 w 1435463"/>
                      <a:gd name="connsiteY6" fmla="*/ 995124 h 1010101"/>
                      <a:gd name="connsiteX7" fmla="*/ 19637 w 1435463"/>
                      <a:gd name="connsiteY7" fmla="*/ 540598 h 1010101"/>
                      <a:gd name="connsiteX0" fmla="*/ 19637 w 1435463"/>
                      <a:gd name="connsiteY0" fmla="*/ 551800 h 1021303"/>
                      <a:gd name="connsiteX1" fmla="*/ 22238 w 1435463"/>
                      <a:gd name="connsiteY1" fmla="*/ 47091 h 1021303"/>
                      <a:gd name="connsiteX2" fmla="*/ 681144 w 1435463"/>
                      <a:gd name="connsiteY2" fmla="*/ 61103 h 1021303"/>
                      <a:gd name="connsiteX3" fmla="*/ 1435463 w 1435463"/>
                      <a:gd name="connsiteY3" fmla="*/ 310609 h 1021303"/>
                      <a:gd name="connsiteX4" fmla="*/ 1272539 w 1435463"/>
                      <a:gd name="connsiteY4" fmla="*/ 652521 h 1021303"/>
                      <a:gd name="connsiteX5" fmla="*/ 1039221 w 1435463"/>
                      <a:gd name="connsiteY5" fmla="*/ 884172 h 1021303"/>
                      <a:gd name="connsiteX6" fmla="*/ 556539 w 1435463"/>
                      <a:gd name="connsiteY6" fmla="*/ 1006326 h 1021303"/>
                      <a:gd name="connsiteX7" fmla="*/ 19637 w 1435463"/>
                      <a:gd name="connsiteY7" fmla="*/ 551800 h 1021303"/>
                      <a:gd name="connsiteX0" fmla="*/ 26213 w 1442039"/>
                      <a:gd name="connsiteY0" fmla="*/ 551800 h 1021303"/>
                      <a:gd name="connsiteX1" fmla="*/ 28814 w 1442039"/>
                      <a:gd name="connsiteY1" fmla="*/ 47091 h 1021303"/>
                      <a:gd name="connsiteX2" fmla="*/ 687720 w 1442039"/>
                      <a:gd name="connsiteY2" fmla="*/ 61103 h 1021303"/>
                      <a:gd name="connsiteX3" fmla="*/ 1442039 w 1442039"/>
                      <a:gd name="connsiteY3" fmla="*/ 310609 h 1021303"/>
                      <a:gd name="connsiteX4" fmla="*/ 1279115 w 1442039"/>
                      <a:gd name="connsiteY4" fmla="*/ 652521 h 1021303"/>
                      <a:gd name="connsiteX5" fmla="*/ 1045797 w 1442039"/>
                      <a:gd name="connsiteY5" fmla="*/ 884172 h 1021303"/>
                      <a:gd name="connsiteX6" fmla="*/ 563115 w 1442039"/>
                      <a:gd name="connsiteY6" fmla="*/ 1006326 h 1021303"/>
                      <a:gd name="connsiteX7" fmla="*/ 26213 w 1442039"/>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1860" h="1021303">
                        <a:moveTo>
                          <a:pt x="36034" y="551800"/>
                        </a:moveTo>
                        <a:cubicBezTo>
                          <a:pt x="3269" y="384487"/>
                          <a:pt x="-26366" y="139532"/>
                          <a:pt x="38635" y="47091"/>
                        </a:cubicBezTo>
                        <a:cubicBezTo>
                          <a:pt x="148371" y="-43794"/>
                          <a:pt x="462004" y="17183"/>
                          <a:pt x="697541" y="61103"/>
                        </a:cubicBezTo>
                        <a:cubicBezTo>
                          <a:pt x="933079" y="105023"/>
                          <a:pt x="1349267" y="241157"/>
                          <a:pt x="1451860" y="310609"/>
                        </a:cubicBezTo>
                        <a:cubicBezTo>
                          <a:pt x="1426051" y="467304"/>
                          <a:pt x="1342117" y="556477"/>
                          <a:pt x="1288936" y="652521"/>
                        </a:cubicBezTo>
                        <a:cubicBezTo>
                          <a:pt x="1226229" y="741421"/>
                          <a:pt x="1151860" y="808369"/>
                          <a:pt x="1055618" y="884172"/>
                        </a:cubicBezTo>
                        <a:cubicBezTo>
                          <a:pt x="971282" y="950450"/>
                          <a:pt x="742867" y="1061721"/>
                          <a:pt x="572936" y="1006326"/>
                        </a:cubicBezTo>
                        <a:cubicBezTo>
                          <a:pt x="403005" y="950931"/>
                          <a:pt x="96954" y="812739"/>
                          <a:pt x="36034" y="551800"/>
                        </a:cubicBezTo>
                        <a:close/>
                      </a:path>
                    </a:pathLst>
                  </a:custGeom>
                  <a:gradFill>
                    <a:gsLst>
                      <a:gs pos="45000">
                        <a:sysClr val="windowText" lastClr="000000"/>
                      </a:gs>
                      <a:gs pos="66000">
                        <a:sysClr val="windowText" lastClr="000000"/>
                      </a:gs>
                      <a:gs pos="56000">
                        <a:srgbClr val="525F79"/>
                      </a:gs>
                    </a:gsLst>
                    <a:lin ang="13800000" scaled="0"/>
                  </a:gradFill>
                  <a:ln w="12700" cap="flat" cmpd="sng" algn="ctr">
                    <a:no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82" name="Freeform: Shape 30">
                    <a:extLst>
                      <a:ext uri="{FF2B5EF4-FFF2-40B4-BE49-F238E27FC236}">
                        <a16:creationId xmlns:a16="http://schemas.microsoft.com/office/drawing/2014/main" id="{55F1A62B-1D14-46B7-959C-FCCA73543AB5}"/>
                      </a:ext>
                    </a:extLst>
                  </p:cNvPr>
                  <p:cNvSpPr/>
                  <p:nvPr/>
                </p:nvSpPr>
                <p:spPr>
                  <a:xfrm rot="1258334" flipH="1">
                    <a:off x="2010177" y="4237363"/>
                    <a:ext cx="259554" cy="287903"/>
                  </a:xfrm>
                  <a:custGeom>
                    <a:avLst/>
                    <a:gdLst>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Lst>
                    <a:ahLst/>
                    <a:cxnLst>
                      <a:cxn ang="0">
                        <a:pos x="connsiteX0" y="connsiteY0"/>
                      </a:cxn>
                      <a:cxn ang="0">
                        <a:pos x="connsiteX1" y="connsiteY1"/>
                      </a:cxn>
                      <a:cxn ang="0">
                        <a:pos x="connsiteX2" y="connsiteY2"/>
                      </a:cxn>
                      <a:cxn ang="0">
                        <a:pos x="connsiteX3" y="connsiteY3"/>
                      </a:cxn>
                    </a:cxnLst>
                    <a:rect l="l" t="t" r="r" b="b"/>
                    <a:pathLst>
                      <a:path w="527050" h="571500">
                        <a:moveTo>
                          <a:pt x="0" y="0"/>
                        </a:moveTo>
                        <a:cubicBezTo>
                          <a:pt x="31750" y="190500"/>
                          <a:pt x="25400" y="381000"/>
                          <a:pt x="95250" y="571500"/>
                        </a:cubicBezTo>
                        <a:cubicBezTo>
                          <a:pt x="270933" y="423333"/>
                          <a:pt x="383117" y="237067"/>
                          <a:pt x="527050" y="69850"/>
                        </a:cubicBezTo>
                        <a:lnTo>
                          <a:pt x="0" y="0"/>
                        </a:lnTo>
                        <a:close/>
                      </a:path>
                    </a:pathLst>
                  </a:custGeom>
                  <a:gradFill>
                    <a:gsLst>
                      <a:gs pos="30000">
                        <a:srgbClr val="FFCD04"/>
                      </a:gs>
                      <a:gs pos="100000">
                        <a:srgbClr val="FC8702"/>
                      </a:gs>
                    </a:gsLst>
                    <a:lin ang="5700000" scaled="0"/>
                  </a:gradFill>
                  <a:ln w="12700" cap="flat" cmpd="sng" algn="ctr">
                    <a:gradFill flip="none" rotWithShape="1">
                      <a:gsLst>
                        <a:gs pos="14000">
                          <a:srgbClr val="FFCD04"/>
                        </a:gs>
                        <a:gs pos="23000">
                          <a:sysClr val="windowText" lastClr="000000"/>
                        </a:gs>
                      </a:gsLst>
                      <a:lin ang="5700000" scaled="0"/>
                      <a:tileRect/>
                    </a:gra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69" name="Group 68"/>
                <p:cNvGrpSpPr/>
                <p:nvPr/>
              </p:nvGrpSpPr>
              <p:grpSpPr>
                <a:xfrm>
                  <a:off x="645181" y="1937835"/>
                  <a:ext cx="3520207" cy="1503664"/>
                  <a:chOff x="630866" y="2045573"/>
                  <a:chExt cx="3520207" cy="1503664"/>
                </a:xfrm>
              </p:grpSpPr>
              <p:pic>
                <p:nvPicPr>
                  <p:cNvPr id="70" name="Picture 2" descr="15,874 Detective cartoon Vectors, Royalty-free Vector Detective cartoon  Images | Depositphotos®"/>
                  <p:cNvPicPr>
                    <a:picLocks noChangeAspect="1" noChangeArrowheads="1"/>
                  </p:cNvPicPr>
                  <p:nvPr/>
                </p:nvPicPr>
                <p:blipFill rotWithShape="1">
                  <a:blip r:embed="rId4" cstate="email">
                    <a:extLst>
                      <a:ext uri="{BEBA8EAE-BF5A-486C-A8C5-ECC9F3942E4B}">
                        <a14:imgProps xmlns:a14="http://schemas.microsoft.com/office/drawing/2010/main">
                          <a14:imgLayer r:embed="rId5">
                            <a14:imgEffect>
                              <a14:backgroundRemoval t="0" b="100000" l="0" r="74316">
                                <a14:foregroundMark x1="52000" y1="96000" x2="62105" y2="98833"/>
                                <a14:foregroundMark x1="34105" y1="8500" x2="57895" y2="14333"/>
                                <a14:foregroundMark x1="45263" y1="11333" x2="50316" y2="13167"/>
                                <a14:foregroundMark x1="49684" y1="13167" x2="56632" y2="16000"/>
                                <a14:backgroundMark x1="21474" y1="48000" x2="21474" y2="48000"/>
                                <a14:backgroundMark x1="44000" y1="11833" x2="61684" y2="18167"/>
                                <a14:backgroundMark x1="37895" y1="12833" x2="60421" y2="18833"/>
                                <a14:backgroundMark x1="34947" y1="19333" x2="62316" y2="19333"/>
                              </a14:backgroundRemoval>
                            </a14:imgEffect>
                          </a14:imgLayer>
                        </a14:imgProps>
                      </a:ext>
                      <a:ext uri="{28A0092B-C50C-407E-A947-70E740481C1C}">
                        <a14:useLocalDpi xmlns:a14="http://schemas.microsoft.com/office/drawing/2010/main"/>
                      </a:ext>
                    </a:extLst>
                  </a:blip>
                  <a:srcRect l="29958" r="24070" b="80032"/>
                  <a:stretch/>
                </p:blipFill>
                <p:spPr bwMode="auto">
                  <a:xfrm>
                    <a:off x="630866" y="2048659"/>
                    <a:ext cx="3520207" cy="1500578"/>
                  </a:xfrm>
                  <a:prstGeom prst="rect">
                    <a:avLst/>
                  </a:prstGeom>
                  <a:noFill/>
                  <a:extLst>
                    <a:ext uri="{909E8E84-426E-40DD-AFC4-6F175D3DCCD1}">
                      <a14:hiddenFill xmlns:a14="http://schemas.microsoft.com/office/drawing/2010/main">
                        <a:solidFill>
                          <a:srgbClr val="FFFFFF"/>
                        </a:solidFill>
                      </a14:hiddenFill>
                    </a:ext>
                  </a:extLst>
                </p:spPr>
              </p:pic>
              <p:sp>
                <p:nvSpPr>
                  <p:cNvPr id="71" name="Freeform 70"/>
                  <p:cNvSpPr/>
                  <p:nvPr/>
                </p:nvSpPr>
                <p:spPr>
                  <a:xfrm>
                    <a:off x="872962" y="2638205"/>
                    <a:ext cx="3077467" cy="737709"/>
                  </a:xfrm>
                  <a:custGeom>
                    <a:avLst/>
                    <a:gdLst>
                      <a:gd name="connsiteX0" fmla="*/ 0 w 3077467"/>
                      <a:gd name="connsiteY0" fmla="*/ 27644 h 737709"/>
                      <a:gd name="connsiteX1" fmla="*/ 204428 w 3077467"/>
                      <a:gd name="connsiteY1" fmla="*/ 19 h 737709"/>
                      <a:gd name="connsiteX2" fmla="*/ 430956 w 3077467"/>
                      <a:gd name="connsiteY2" fmla="*/ 24881 h 737709"/>
                      <a:gd name="connsiteX3" fmla="*/ 643671 w 3077467"/>
                      <a:gd name="connsiteY3" fmla="*/ 104995 h 737709"/>
                      <a:gd name="connsiteX4" fmla="*/ 895062 w 3077467"/>
                      <a:gd name="connsiteY4" fmla="*/ 226547 h 737709"/>
                      <a:gd name="connsiteX5" fmla="*/ 1276292 w 3077467"/>
                      <a:gd name="connsiteY5" fmla="*/ 389536 h 737709"/>
                      <a:gd name="connsiteX6" fmla="*/ 2058091 w 3077467"/>
                      <a:gd name="connsiteY6" fmla="*/ 701703 h 737709"/>
                      <a:gd name="connsiteX7" fmla="*/ 3077467 w 3077467"/>
                      <a:gd name="connsiteY7" fmla="*/ 718278 h 737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7467" h="737709">
                        <a:moveTo>
                          <a:pt x="0" y="27644"/>
                        </a:moveTo>
                        <a:cubicBezTo>
                          <a:pt x="66301" y="14061"/>
                          <a:pt x="132602" y="479"/>
                          <a:pt x="204428" y="19"/>
                        </a:cubicBezTo>
                        <a:cubicBezTo>
                          <a:pt x="276254" y="-442"/>
                          <a:pt x="357749" y="7385"/>
                          <a:pt x="430956" y="24881"/>
                        </a:cubicBezTo>
                        <a:cubicBezTo>
                          <a:pt x="504163" y="42377"/>
                          <a:pt x="566320" y="71384"/>
                          <a:pt x="643671" y="104995"/>
                        </a:cubicBezTo>
                        <a:cubicBezTo>
                          <a:pt x="721022" y="138606"/>
                          <a:pt x="789625" y="179124"/>
                          <a:pt x="895062" y="226547"/>
                        </a:cubicBezTo>
                        <a:cubicBezTo>
                          <a:pt x="1000499" y="273971"/>
                          <a:pt x="1276292" y="389536"/>
                          <a:pt x="1276292" y="389536"/>
                        </a:cubicBezTo>
                        <a:cubicBezTo>
                          <a:pt x="1470130" y="468729"/>
                          <a:pt x="1757895" y="646913"/>
                          <a:pt x="2058091" y="701703"/>
                        </a:cubicBezTo>
                        <a:cubicBezTo>
                          <a:pt x="2358287" y="756493"/>
                          <a:pt x="2717877" y="737385"/>
                          <a:pt x="3077467" y="718278"/>
                        </a:cubicBezTo>
                      </a:path>
                    </a:pathLst>
                  </a:custGeom>
                  <a:ln w="19050"/>
                  <a:effectLst>
                    <a:outerShdw blurRad="63500" sx="102000" sy="102000" algn="ctr" rotWithShape="0">
                      <a:prstClr val="black">
                        <a:alpha val="40000"/>
                      </a:prstClr>
                    </a:outerShdw>
                  </a:effectLst>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72" name="Freeform 71"/>
                  <p:cNvSpPr/>
                  <p:nvPr/>
                </p:nvSpPr>
                <p:spPr>
                  <a:xfrm>
                    <a:off x="889537" y="2668611"/>
                    <a:ext cx="1555309" cy="502782"/>
                  </a:xfrm>
                  <a:custGeom>
                    <a:avLst/>
                    <a:gdLst>
                      <a:gd name="connsiteX0" fmla="*/ 0 w 1555309"/>
                      <a:gd name="connsiteY0" fmla="*/ 0 h 502782"/>
                      <a:gd name="connsiteX1" fmla="*/ 55251 w 1555309"/>
                      <a:gd name="connsiteY1" fmla="*/ 35913 h 502782"/>
                      <a:gd name="connsiteX2" fmla="*/ 221003 w 1555309"/>
                      <a:gd name="connsiteY2" fmla="*/ 96689 h 502782"/>
                      <a:gd name="connsiteX3" fmla="*/ 889537 w 1555309"/>
                      <a:gd name="connsiteY3" fmla="*/ 234816 h 502782"/>
                      <a:gd name="connsiteX4" fmla="*/ 1555309 w 1555309"/>
                      <a:gd name="connsiteY4" fmla="*/ 502782 h 502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5309" h="502782">
                        <a:moveTo>
                          <a:pt x="0" y="0"/>
                        </a:moveTo>
                        <a:cubicBezTo>
                          <a:pt x="9208" y="9899"/>
                          <a:pt x="18417" y="19798"/>
                          <a:pt x="55251" y="35913"/>
                        </a:cubicBezTo>
                        <a:cubicBezTo>
                          <a:pt x="92085" y="52028"/>
                          <a:pt x="81955" y="63539"/>
                          <a:pt x="221003" y="96689"/>
                        </a:cubicBezTo>
                        <a:cubicBezTo>
                          <a:pt x="360051" y="129839"/>
                          <a:pt x="667153" y="167134"/>
                          <a:pt x="889537" y="234816"/>
                        </a:cubicBezTo>
                        <a:cubicBezTo>
                          <a:pt x="1111921" y="302498"/>
                          <a:pt x="1333615" y="402640"/>
                          <a:pt x="1555309" y="502782"/>
                        </a:cubicBezTo>
                      </a:path>
                    </a:pathLst>
                  </a:custGeom>
                  <a:ln w="28575"/>
                  <a:effectLst>
                    <a:outerShdw blurRad="63500" sx="102000" sy="102000" algn="ctr" rotWithShape="0">
                      <a:prstClr val="black">
                        <a:alpha val="40000"/>
                      </a:prstClr>
                    </a:outerShdw>
                  </a:effectLst>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73" name="Freeform 72"/>
                  <p:cNvSpPr/>
                  <p:nvPr/>
                </p:nvSpPr>
                <p:spPr>
                  <a:xfrm>
                    <a:off x="3027741" y="2969728"/>
                    <a:ext cx="925451" cy="386755"/>
                  </a:xfrm>
                  <a:custGeom>
                    <a:avLst/>
                    <a:gdLst>
                      <a:gd name="connsiteX0" fmla="*/ 0 w 925451"/>
                      <a:gd name="connsiteY0" fmla="*/ 0 h 386755"/>
                      <a:gd name="connsiteX1" fmla="*/ 85639 w 925451"/>
                      <a:gd name="connsiteY1" fmla="*/ 93926 h 386755"/>
                      <a:gd name="connsiteX2" fmla="*/ 331505 w 925451"/>
                      <a:gd name="connsiteY2" fmla="*/ 223766 h 386755"/>
                      <a:gd name="connsiteX3" fmla="*/ 546983 w 925451"/>
                      <a:gd name="connsiteY3" fmla="*/ 317692 h 386755"/>
                      <a:gd name="connsiteX4" fmla="*/ 925451 w 925451"/>
                      <a:gd name="connsiteY4" fmla="*/ 386755 h 386755"/>
                      <a:gd name="connsiteX5" fmla="*/ 925451 w 925451"/>
                      <a:gd name="connsiteY5" fmla="*/ 386755 h 386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5451" h="386755">
                        <a:moveTo>
                          <a:pt x="0" y="0"/>
                        </a:moveTo>
                        <a:cubicBezTo>
                          <a:pt x="15194" y="28316"/>
                          <a:pt x="30388" y="56632"/>
                          <a:pt x="85639" y="93926"/>
                        </a:cubicBezTo>
                        <a:cubicBezTo>
                          <a:pt x="140890" y="131220"/>
                          <a:pt x="254614" y="186472"/>
                          <a:pt x="331505" y="223766"/>
                        </a:cubicBezTo>
                        <a:cubicBezTo>
                          <a:pt x="408396" y="261060"/>
                          <a:pt x="447992" y="290527"/>
                          <a:pt x="546983" y="317692"/>
                        </a:cubicBezTo>
                        <a:cubicBezTo>
                          <a:pt x="645974" y="344857"/>
                          <a:pt x="925451" y="386755"/>
                          <a:pt x="925451" y="386755"/>
                        </a:cubicBezTo>
                        <a:lnTo>
                          <a:pt x="925451" y="386755"/>
                        </a:lnTo>
                      </a:path>
                    </a:pathLst>
                  </a:custGeom>
                  <a:ln w="28575"/>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74" name="Freeform 73"/>
                  <p:cNvSpPr/>
                  <p:nvPr/>
                </p:nvSpPr>
                <p:spPr>
                  <a:xfrm>
                    <a:off x="1245905" y="2643749"/>
                    <a:ext cx="1812224" cy="395043"/>
                  </a:xfrm>
                  <a:custGeom>
                    <a:avLst/>
                    <a:gdLst>
                      <a:gd name="connsiteX0" fmla="*/ 1812224 w 1812224"/>
                      <a:gd name="connsiteY0" fmla="*/ 395043 h 395043"/>
                      <a:gd name="connsiteX1" fmla="*/ 1422706 w 1812224"/>
                      <a:gd name="connsiteY1" fmla="*/ 303879 h 395043"/>
                      <a:gd name="connsiteX2" fmla="*/ 1143690 w 1812224"/>
                      <a:gd name="connsiteY2" fmla="*/ 221003 h 395043"/>
                      <a:gd name="connsiteX3" fmla="*/ 837048 w 1812224"/>
                      <a:gd name="connsiteY3" fmla="*/ 165752 h 395043"/>
                      <a:gd name="connsiteX4" fmla="*/ 555270 w 1812224"/>
                      <a:gd name="connsiteY4" fmla="*/ 116026 h 395043"/>
                      <a:gd name="connsiteX5" fmla="*/ 519357 w 1812224"/>
                      <a:gd name="connsiteY5" fmla="*/ 93926 h 395043"/>
                      <a:gd name="connsiteX6" fmla="*/ 0 w 1812224"/>
                      <a:gd name="connsiteY6" fmla="*/ 0 h 39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2224" h="395043">
                        <a:moveTo>
                          <a:pt x="1812224" y="395043"/>
                        </a:moveTo>
                        <a:cubicBezTo>
                          <a:pt x="1673176" y="363964"/>
                          <a:pt x="1534128" y="332886"/>
                          <a:pt x="1422706" y="303879"/>
                        </a:cubicBezTo>
                        <a:cubicBezTo>
                          <a:pt x="1311284" y="274872"/>
                          <a:pt x="1241300" y="244024"/>
                          <a:pt x="1143690" y="221003"/>
                        </a:cubicBezTo>
                        <a:cubicBezTo>
                          <a:pt x="1046080" y="197982"/>
                          <a:pt x="837048" y="165752"/>
                          <a:pt x="837048" y="165752"/>
                        </a:cubicBezTo>
                        <a:cubicBezTo>
                          <a:pt x="738978" y="148256"/>
                          <a:pt x="608218" y="127997"/>
                          <a:pt x="555270" y="116026"/>
                        </a:cubicBezTo>
                        <a:cubicBezTo>
                          <a:pt x="502322" y="104055"/>
                          <a:pt x="611902" y="113264"/>
                          <a:pt x="519357" y="93926"/>
                        </a:cubicBezTo>
                        <a:cubicBezTo>
                          <a:pt x="426812" y="74588"/>
                          <a:pt x="213406" y="37294"/>
                          <a:pt x="0" y="0"/>
                        </a:cubicBezTo>
                      </a:path>
                    </a:pathLst>
                  </a:custGeom>
                  <a:ln w="28575"/>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75" name="Freeform 74"/>
                  <p:cNvSpPr/>
                  <p:nvPr/>
                </p:nvSpPr>
                <p:spPr>
                  <a:xfrm>
                    <a:off x="1831563" y="2045573"/>
                    <a:ext cx="1215930" cy="932443"/>
                  </a:xfrm>
                  <a:custGeom>
                    <a:avLst/>
                    <a:gdLst>
                      <a:gd name="connsiteX0" fmla="*/ 0 w 1215930"/>
                      <a:gd name="connsiteY0" fmla="*/ 711440 h 932443"/>
                      <a:gd name="connsiteX1" fmla="*/ 33150 w 1215930"/>
                      <a:gd name="connsiteY1" fmla="*/ 598176 h 932443"/>
                      <a:gd name="connsiteX2" fmla="*/ 116026 w 1215930"/>
                      <a:gd name="connsiteY2" fmla="*/ 520825 h 932443"/>
                      <a:gd name="connsiteX3" fmla="*/ 207190 w 1215930"/>
                      <a:gd name="connsiteY3" fmla="*/ 460049 h 932443"/>
                      <a:gd name="connsiteX4" fmla="*/ 182327 w 1215930"/>
                      <a:gd name="connsiteY4" fmla="*/ 435186 h 932443"/>
                      <a:gd name="connsiteX5" fmla="*/ 35913 w 1215930"/>
                      <a:gd name="connsiteY5" fmla="*/ 410323 h 932443"/>
                      <a:gd name="connsiteX6" fmla="*/ 5525 w 1215930"/>
                      <a:gd name="connsiteY6" fmla="*/ 377173 h 932443"/>
                      <a:gd name="connsiteX7" fmla="*/ 41438 w 1215930"/>
                      <a:gd name="connsiteY7" fmla="*/ 344022 h 932443"/>
                      <a:gd name="connsiteX8" fmla="*/ 232053 w 1215930"/>
                      <a:gd name="connsiteY8" fmla="*/ 338497 h 932443"/>
                      <a:gd name="connsiteX9" fmla="*/ 323216 w 1215930"/>
                      <a:gd name="connsiteY9" fmla="*/ 332972 h 932443"/>
                      <a:gd name="connsiteX10" fmla="*/ 314929 w 1215930"/>
                      <a:gd name="connsiteY10" fmla="*/ 305347 h 932443"/>
                      <a:gd name="connsiteX11" fmla="*/ 198902 w 1215930"/>
                      <a:gd name="connsiteY11" fmla="*/ 227996 h 932443"/>
                      <a:gd name="connsiteX12" fmla="*/ 132601 w 1215930"/>
                      <a:gd name="connsiteY12" fmla="*/ 125782 h 932443"/>
                      <a:gd name="connsiteX13" fmla="*/ 168514 w 1215930"/>
                      <a:gd name="connsiteY13" fmla="*/ 53956 h 932443"/>
                      <a:gd name="connsiteX14" fmla="*/ 245865 w 1215930"/>
                      <a:gd name="connsiteY14" fmla="*/ 6993 h 932443"/>
                      <a:gd name="connsiteX15" fmla="*/ 464106 w 1215930"/>
                      <a:gd name="connsiteY15" fmla="*/ 4230 h 932443"/>
                      <a:gd name="connsiteX16" fmla="*/ 552507 w 1215930"/>
                      <a:gd name="connsiteY16" fmla="*/ 45668 h 932443"/>
                      <a:gd name="connsiteX17" fmla="*/ 616045 w 1215930"/>
                      <a:gd name="connsiteY17" fmla="*/ 136832 h 932443"/>
                      <a:gd name="connsiteX18" fmla="*/ 663009 w 1215930"/>
                      <a:gd name="connsiteY18" fmla="*/ 194845 h 932443"/>
                      <a:gd name="connsiteX19" fmla="*/ 718259 w 1215930"/>
                      <a:gd name="connsiteY19" fmla="*/ 239046 h 932443"/>
                      <a:gd name="connsiteX20" fmla="*/ 892299 w 1215930"/>
                      <a:gd name="connsiteY20" fmla="*/ 230758 h 932443"/>
                      <a:gd name="connsiteX21" fmla="*/ 1038714 w 1215930"/>
                      <a:gd name="connsiteY21" fmla="*/ 211420 h 932443"/>
                      <a:gd name="connsiteX22" fmla="*/ 1096727 w 1215930"/>
                      <a:gd name="connsiteY22" fmla="*/ 211420 h 932443"/>
                      <a:gd name="connsiteX23" fmla="*/ 1151978 w 1215930"/>
                      <a:gd name="connsiteY23" fmla="*/ 261146 h 932443"/>
                      <a:gd name="connsiteX24" fmla="*/ 1207229 w 1215930"/>
                      <a:gd name="connsiteY24" fmla="*/ 507012 h 932443"/>
                      <a:gd name="connsiteX25" fmla="*/ 1215516 w 1215930"/>
                      <a:gd name="connsiteY25" fmla="*/ 741828 h 932443"/>
                      <a:gd name="connsiteX26" fmla="*/ 1204466 w 1215930"/>
                      <a:gd name="connsiteY26" fmla="*/ 932443 h 932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5930" h="932443">
                        <a:moveTo>
                          <a:pt x="0" y="711440"/>
                        </a:moveTo>
                        <a:cubicBezTo>
                          <a:pt x="6906" y="670692"/>
                          <a:pt x="13812" y="629945"/>
                          <a:pt x="33150" y="598176"/>
                        </a:cubicBezTo>
                        <a:cubicBezTo>
                          <a:pt x="52488" y="566407"/>
                          <a:pt x="87019" y="543846"/>
                          <a:pt x="116026" y="520825"/>
                        </a:cubicBezTo>
                        <a:cubicBezTo>
                          <a:pt x="145033" y="497804"/>
                          <a:pt x="196140" y="474322"/>
                          <a:pt x="207190" y="460049"/>
                        </a:cubicBezTo>
                        <a:cubicBezTo>
                          <a:pt x="218240" y="445776"/>
                          <a:pt x="210873" y="443474"/>
                          <a:pt x="182327" y="435186"/>
                        </a:cubicBezTo>
                        <a:cubicBezTo>
                          <a:pt x="153781" y="426898"/>
                          <a:pt x="65380" y="419992"/>
                          <a:pt x="35913" y="410323"/>
                        </a:cubicBezTo>
                        <a:cubicBezTo>
                          <a:pt x="6446" y="400654"/>
                          <a:pt x="4604" y="388223"/>
                          <a:pt x="5525" y="377173"/>
                        </a:cubicBezTo>
                        <a:cubicBezTo>
                          <a:pt x="6446" y="366123"/>
                          <a:pt x="3683" y="350468"/>
                          <a:pt x="41438" y="344022"/>
                        </a:cubicBezTo>
                        <a:cubicBezTo>
                          <a:pt x="79193" y="337576"/>
                          <a:pt x="185090" y="340339"/>
                          <a:pt x="232053" y="338497"/>
                        </a:cubicBezTo>
                        <a:cubicBezTo>
                          <a:pt x="279016" y="336655"/>
                          <a:pt x="309403" y="338497"/>
                          <a:pt x="323216" y="332972"/>
                        </a:cubicBezTo>
                        <a:cubicBezTo>
                          <a:pt x="337029" y="327447"/>
                          <a:pt x="335648" y="322843"/>
                          <a:pt x="314929" y="305347"/>
                        </a:cubicBezTo>
                        <a:cubicBezTo>
                          <a:pt x="294210" y="287851"/>
                          <a:pt x="229290" y="257923"/>
                          <a:pt x="198902" y="227996"/>
                        </a:cubicBezTo>
                        <a:cubicBezTo>
                          <a:pt x="168514" y="198069"/>
                          <a:pt x="137666" y="154789"/>
                          <a:pt x="132601" y="125782"/>
                        </a:cubicBezTo>
                        <a:cubicBezTo>
                          <a:pt x="127536" y="96775"/>
                          <a:pt x="149637" y="73754"/>
                          <a:pt x="168514" y="53956"/>
                        </a:cubicBezTo>
                        <a:cubicBezTo>
                          <a:pt x="187391" y="34158"/>
                          <a:pt x="196600" y="15281"/>
                          <a:pt x="245865" y="6993"/>
                        </a:cubicBezTo>
                        <a:cubicBezTo>
                          <a:pt x="295130" y="-1295"/>
                          <a:pt x="412999" y="-2216"/>
                          <a:pt x="464106" y="4230"/>
                        </a:cubicBezTo>
                        <a:cubicBezTo>
                          <a:pt x="515213" y="10676"/>
                          <a:pt x="527184" y="23568"/>
                          <a:pt x="552507" y="45668"/>
                        </a:cubicBezTo>
                        <a:cubicBezTo>
                          <a:pt x="577830" y="67768"/>
                          <a:pt x="597628" y="111969"/>
                          <a:pt x="616045" y="136832"/>
                        </a:cubicBezTo>
                        <a:cubicBezTo>
                          <a:pt x="634462" y="161695"/>
                          <a:pt x="645973" y="177809"/>
                          <a:pt x="663009" y="194845"/>
                        </a:cubicBezTo>
                        <a:cubicBezTo>
                          <a:pt x="680045" y="211881"/>
                          <a:pt x="680044" y="233060"/>
                          <a:pt x="718259" y="239046"/>
                        </a:cubicBezTo>
                        <a:cubicBezTo>
                          <a:pt x="756474" y="245031"/>
                          <a:pt x="838890" y="235362"/>
                          <a:pt x="892299" y="230758"/>
                        </a:cubicBezTo>
                        <a:cubicBezTo>
                          <a:pt x="945708" y="226154"/>
                          <a:pt x="1004643" y="214643"/>
                          <a:pt x="1038714" y="211420"/>
                        </a:cubicBezTo>
                        <a:cubicBezTo>
                          <a:pt x="1072785" y="208197"/>
                          <a:pt x="1077850" y="203132"/>
                          <a:pt x="1096727" y="211420"/>
                        </a:cubicBezTo>
                        <a:cubicBezTo>
                          <a:pt x="1115604" y="219708"/>
                          <a:pt x="1133561" y="211881"/>
                          <a:pt x="1151978" y="261146"/>
                        </a:cubicBezTo>
                        <a:cubicBezTo>
                          <a:pt x="1170395" y="310411"/>
                          <a:pt x="1196639" y="426898"/>
                          <a:pt x="1207229" y="507012"/>
                        </a:cubicBezTo>
                        <a:cubicBezTo>
                          <a:pt x="1217819" y="587126"/>
                          <a:pt x="1215976" y="670923"/>
                          <a:pt x="1215516" y="741828"/>
                        </a:cubicBezTo>
                        <a:cubicBezTo>
                          <a:pt x="1215056" y="812733"/>
                          <a:pt x="1209761" y="872588"/>
                          <a:pt x="1204466" y="932443"/>
                        </a:cubicBezTo>
                      </a:path>
                    </a:pathLst>
                  </a:custGeom>
                  <a:ln w="28575"/>
                  <a:effectLst>
                    <a:outerShdw blurRad="63500" sx="102000" sy="102000" algn="ctr" rotWithShape="0">
                      <a:prstClr val="black">
                        <a:alpha val="40000"/>
                      </a:prstClr>
                    </a:outerShdw>
                  </a:effectLst>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grpSp>
          </p:grpSp>
          <p:sp>
            <p:nvSpPr>
              <p:cNvPr id="6" name="Freeform 5"/>
              <p:cNvSpPr/>
              <p:nvPr/>
            </p:nvSpPr>
            <p:spPr>
              <a:xfrm>
                <a:off x="10194708" y="3952315"/>
                <a:ext cx="600124" cy="225165"/>
              </a:xfrm>
              <a:custGeom>
                <a:avLst/>
                <a:gdLst>
                  <a:gd name="connsiteX0" fmla="*/ 0 w 600124"/>
                  <a:gd name="connsiteY0" fmla="*/ 34696 h 225165"/>
                  <a:gd name="connsiteX1" fmla="*/ 14199 w 600124"/>
                  <a:gd name="connsiteY1" fmla="*/ 94331 h 225165"/>
                  <a:gd name="connsiteX2" fmla="*/ 59635 w 600124"/>
                  <a:gd name="connsiteY2" fmla="*/ 114209 h 225165"/>
                  <a:gd name="connsiteX3" fmla="*/ 11359 w 600124"/>
                  <a:gd name="connsiteY3" fmla="*/ 88651 h 225165"/>
                  <a:gd name="connsiteX4" fmla="*/ 261257 w 600124"/>
                  <a:gd name="connsiteY4" fmla="*/ 619 h 225165"/>
                  <a:gd name="connsiteX5" fmla="*/ 474239 w 600124"/>
                  <a:gd name="connsiteY5" fmla="*/ 54574 h 225165"/>
                  <a:gd name="connsiteX6" fmla="*/ 542393 w 600124"/>
                  <a:gd name="connsiteY6" fmla="*/ 151126 h 225165"/>
                  <a:gd name="connsiteX7" fmla="*/ 559431 w 600124"/>
                  <a:gd name="connsiteY7" fmla="*/ 199402 h 225165"/>
                  <a:gd name="connsiteX8" fmla="*/ 599188 w 600124"/>
                  <a:gd name="connsiteY8" fmla="*/ 168165 h 225165"/>
                  <a:gd name="connsiteX9" fmla="*/ 579309 w 600124"/>
                  <a:gd name="connsiteY9" fmla="*/ 205081 h 225165"/>
                  <a:gd name="connsiteX10" fmla="*/ 491277 w 600124"/>
                  <a:gd name="connsiteY10" fmla="*/ 224960 h 225165"/>
                  <a:gd name="connsiteX11" fmla="*/ 562271 w 600124"/>
                  <a:gd name="connsiteY11" fmla="*/ 213601 h 225165"/>
                  <a:gd name="connsiteX12" fmla="*/ 372008 w 600124"/>
                  <a:gd name="connsiteY12" fmla="*/ 185203 h 225165"/>
                  <a:gd name="connsiteX13" fmla="*/ 227180 w 600124"/>
                  <a:gd name="connsiteY13" fmla="*/ 159645 h 225165"/>
                  <a:gd name="connsiteX14" fmla="*/ 113590 w 600124"/>
                  <a:gd name="connsiteY14" fmla="*/ 111369 h 225165"/>
                  <a:gd name="connsiteX15" fmla="*/ 14199 w 600124"/>
                  <a:gd name="connsiteY15" fmla="*/ 91491 h 225165"/>
                  <a:gd name="connsiteX16" fmla="*/ 8519 w 600124"/>
                  <a:gd name="connsiteY16" fmla="*/ 91491 h 225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0124" h="225165">
                    <a:moveTo>
                      <a:pt x="0" y="34696"/>
                    </a:moveTo>
                    <a:cubicBezTo>
                      <a:pt x="2130" y="57887"/>
                      <a:pt x="4260" y="81079"/>
                      <a:pt x="14199" y="94331"/>
                    </a:cubicBezTo>
                    <a:cubicBezTo>
                      <a:pt x="24138" y="107583"/>
                      <a:pt x="60108" y="115156"/>
                      <a:pt x="59635" y="114209"/>
                    </a:cubicBezTo>
                    <a:cubicBezTo>
                      <a:pt x="59162" y="113262"/>
                      <a:pt x="-22245" y="107583"/>
                      <a:pt x="11359" y="88651"/>
                    </a:cubicBezTo>
                    <a:cubicBezTo>
                      <a:pt x="44963" y="69719"/>
                      <a:pt x="184110" y="6298"/>
                      <a:pt x="261257" y="619"/>
                    </a:cubicBezTo>
                    <a:cubicBezTo>
                      <a:pt x="338404" y="-5060"/>
                      <a:pt x="427383" y="29490"/>
                      <a:pt x="474239" y="54574"/>
                    </a:cubicBezTo>
                    <a:cubicBezTo>
                      <a:pt x="521095" y="79658"/>
                      <a:pt x="528194" y="126988"/>
                      <a:pt x="542393" y="151126"/>
                    </a:cubicBezTo>
                    <a:cubicBezTo>
                      <a:pt x="556592" y="175264"/>
                      <a:pt x="549965" y="196562"/>
                      <a:pt x="559431" y="199402"/>
                    </a:cubicBezTo>
                    <a:cubicBezTo>
                      <a:pt x="568897" y="202242"/>
                      <a:pt x="595875" y="167219"/>
                      <a:pt x="599188" y="168165"/>
                    </a:cubicBezTo>
                    <a:cubicBezTo>
                      <a:pt x="602501" y="169111"/>
                      <a:pt x="597294" y="195615"/>
                      <a:pt x="579309" y="205081"/>
                    </a:cubicBezTo>
                    <a:cubicBezTo>
                      <a:pt x="561324" y="214547"/>
                      <a:pt x="494117" y="223540"/>
                      <a:pt x="491277" y="224960"/>
                    </a:cubicBezTo>
                    <a:cubicBezTo>
                      <a:pt x="488437" y="226380"/>
                      <a:pt x="582149" y="220227"/>
                      <a:pt x="562271" y="213601"/>
                    </a:cubicBezTo>
                    <a:cubicBezTo>
                      <a:pt x="542393" y="206975"/>
                      <a:pt x="427857" y="194196"/>
                      <a:pt x="372008" y="185203"/>
                    </a:cubicBezTo>
                    <a:cubicBezTo>
                      <a:pt x="316160" y="176210"/>
                      <a:pt x="270250" y="171951"/>
                      <a:pt x="227180" y="159645"/>
                    </a:cubicBezTo>
                    <a:cubicBezTo>
                      <a:pt x="184110" y="147339"/>
                      <a:pt x="149087" y="122728"/>
                      <a:pt x="113590" y="111369"/>
                    </a:cubicBezTo>
                    <a:cubicBezTo>
                      <a:pt x="78093" y="100010"/>
                      <a:pt x="14199" y="91491"/>
                      <a:pt x="14199" y="91491"/>
                    </a:cubicBezTo>
                    <a:cubicBezTo>
                      <a:pt x="-3313" y="88178"/>
                      <a:pt x="2603" y="89834"/>
                      <a:pt x="8519" y="91491"/>
                    </a:cubicBezTo>
                  </a:path>
                </a:pathLst>
              </a:custGeom>
              <a:gradFill flip="none" rotWithShape="1">
                <a:gsLst>
                  <a:gs pos="0">
                    <a:schemeClr val="bg1">
                      <a:lumMod val="85000"/>
                      <a:shade val="30000"/>
                      <a:satMod val="115000"/>
                    </a:schemeClr>
                  </a:gs>
                  <a:gs pos="50000">
                    <a:schemeClr val="bg1">
                      <a:lumMod val="85000"/>
                      <a:shade val="67500"/>
                      <a:satMod val="115000"/>
                    </a:schemeClr>
                  </a:gs>
                  <a:gs pos="100000">
                    <a:schemeClr val="bg1">
                      <a:lumMod val="85000"/>
                      <a:shade val="100000"/>
                      <a:satMod val="115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4" name="Cube 43"/>
          <p:cNvSpPr/>
          <p:nvPr/>
        </p:nvSpPr>
        <p:spPr>
          <a:xfrm>
            <a:off x="5389282" y="5913416"/>
            <a:ext cx="1816100" cy="824338"/>
          </a:xfrm>
          <a:prstGeom prst="cube">
            <a:avLst/>
          </a:prstGeom>
          <a:blipFill>
            <a:blip r:embed="rId11">
              <a:duotone>
                <a:prstClr val="black"/>
                <a:schemeClr val="accent5">
                  <a:tint val="45000"/>
                  <a:satMod val="400000"/>
                </a:schemeClr>
              </a:duotone>
            </a:blip>
            <a:tile tx="0" ty="0" sx="100000" sy="100000" flip="none" algn="tl"/>
          </a:blip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Cube 46"/>
          <p:cNvSpPr/>
          <p:nvPr/>
        </p:nvSpPr>
        <p:spPr>
          <a:xfrm rot="20547147">
            <a:off x="4512324" y="5967044"/>
            <a:ext cx="842546" cy="717081"/>
          </a:xfrm>
          <a:prstGeom prst="cube">
            <a:avLst/>
          </a:prstGeom>
          <a:blipFill>
            <a:blip r:embed="rId11">
              <a:duotone>
                <a:prstClr val="black"/>
                <a:schemeClr val="accent5">
                  <a:tint val="45000"/>
                  <a:satMod val="400000"/>
                </a:schemeClr>
              </a:duotone>
            </a:blip>
            <a:tile tx="0" ty="0" sx="100000" sy="100000" flip="none" algn="tl"/>
          </a:blip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Cube 47"/>
          <p:cNvSpPr/>
          <p:nvPr/>
        </p:nvSpPr>
        <p:spPr>
          <a:xfrm>
            <a:off x="5389282" y="5257711"/>
            <a:ext cx="1816100" cy="824338"/>
          </a:xfrm>
          <a:prstGeom prst="cube">
            <a:avLst/>
          </a:prstGeom>
          <a:blipFill>
            <a:blip r:embed="rId11">
              <a:duotone>
                <a:prstClr val="black"/>
                <a:schemeClr val="accent5">
                  <a:tint val="45000"/>
                  <a:satMod val="400000"/>
                </a:schemeClr>
              </a:duotone>
            </a:blip>
            <a:tile tx="0" ty="0" sx="100000" sy="100000" flip="none" algn="tl"/>
          </a:blip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Cube 44"/>
          <p:cNvSpPr/>
          <p:nvPr/>
        </p:nvSpPr>
        <p:spPr>
          <a:xfrm>
            <a:off x="6974673" y="5222116"/>
            <a:ext cx="1816100" cy="1498600"/>
          </a:xfrm>
          <a:prstGeom prst="cube">
            <a:avLst/>
          </a:prstGeom>
          <a:blipFill>
            <a:blip r:embed="rId11">
              <a:duotone>
                <a:prstClr val="black"/>
                <a:schemeClr val="accent5">
                  <a:tint val="45000"/>
                  <a:satMod val="400000"/>
                </a:schemeClr>
              </a:duotone>
            </a:blip>
            <a:tile tx="0" ty="0" sx="100000" sy="100000" flip="none" algn="tl"/>
          </a:blip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Cube 49"/>
          <p:cNvSpPr/>
          <p:nvPr/>
        </p:nvSpPr>
        <p:spPr>
          <a:xfrm>
            <a:off x="5511945" y="4691781"/>
            <a:ext cx="842546" cy="717081"/>
          </a:xfrm>
          <a:prstGeom prst="cube">
            <a:avLst/>
          </a:prstGeom>
          <a:blipFill>
            <a:blip r:embed="rId11">
              <a:duotone>
                <a:prstClr val="black"/>
                <a:schemeClr val="accent5">
                  <a:tint val="45000"/>
                  <a:satMod val="400000"/>
                </a:schemeClr>
              </a:duotone>
            </a:blip>
            <a:tile tx="0" ty="0" sx="100000" sy="100000" flip="none" algn="tl"/>
          </a:blip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Cube 50"/>
          <p:cNvSpPr/>
          <p:nvPr/>
        </p:nvSpPr>
        <p:spPr>
          <a:xfrm>
            <a:off x="5520041" y="4088626"/>
            <a:ext cx="842546" cy="717081"/>
          </a:xfrm>
          <a:prstGeom prst="cube">
            <a:avLst/>
          </a:prstGeom>
          <a:blipFill>
            <a:blip r:embed="rId11">
              <a:duotone>
                <a:prstClr val="black"/>
                <a:schemeClr val="accent5">
                  <a:tint val="45000"/>
                  <a:satMod val="400000"/>
                </a:schemeClr>
              </a:duotone>
            </a:blip>
            <a:tile tx="0" ty="0" sx="100000" sy="100000" flip="none" algn="tl"/>
          </a:blip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Cube 51"/>
          <p:cNvSpPr/>
          <p:nvPr/>
        </p:nvSpPr>
        <p:spPr>
          <a:xfrm>
            <a:off x="5545132" y="3500375"/>
            <a:ext cx="842546" cy="717081"/>
          </a:xfrm>
          <a:prstGeom prst="cube">
            <a:avLst/>
          </a:prstGeom>
          <a:blipFill>
            <a:blip r:embed="rId11">
              <a:duotone>
                <a:prstClr val="black"/>
                <a:schemeClr val="accent5">
                  <a:tint val="45000"/>
                  <a:satMod val="400000"/>
                </a:schemeClr>
              </a:duotone>
            </a:blip>
            <a:tile tx="0" ty="0" sx="100000" sy="100000" flip="none" algn="tl"/>
          </a:blip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Cube 48"/>
          <p:cNvSpPr/>
          <p:nvPr/>
        </p:nvSpPr>
        <p:spPr>
          <a:xfrm>
            <a:off x="6263790" y="4076734"/>
            <a:ext cx="1476689" cy="1498600"/>
          </a:xfrm>
          <a:prstGeom prst="cube">
            <a:avLst/>
          </a:prstGeom>
          <a:blipFill>
            <a:blip r:embed="rId11">
              <a:duotone>
                <a:prstClr val="black"/>
                <a:schemeClr val="accent5">
                  <a:tint val="45000"/>
                  <a:satMod val="400000"/>
                </a:schemeClr>
              </a:duotone>
            </a:blip>
            <a:tile tx="0" ty="0" sx="100000" sy="100000" flip="none" algn="tl"/>
          </a:blip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Cube 45"/>
          <p:cNvSpPr/>
          <p:nvPr/>
        </p:nvSpPr>
        <p:spPr>
          <a:xfrm>
            <a:off x="7497493" y="4025544"/>
            <a:ext cx="1476689" cy="1498600"/>
          </a:xfrm>
          <a:prstGeom prst="cube">
            <a:avLst/>
          </a:prstGeom>
          <a:blipFill>
            <a:blip r:embed="rId11">
              <a:duotone>
                <a:prstClr val="black"/>
                <a:schemeClr val="accent5">
                  <a:tint val="45000"/>
                  <a:satMod val="400000"/>
                </a:schemeClr>
              </a:duotone>
            </a:blip>
            <a:tile tx="0" ty="0" sx="100000" sy="100000" flip="none" algn="tl"/>
          </a:blip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Cube 54"/>
          <p:cNvSpPr/>
          <p:nvPr/>
        </p:nvSpPr>
        <p:spPr>
          <a:xfrm>
            <a:off x="6486145" y="3763362"/>
            <a:ext cx="2340404" cy="476933"/>
          </a:xfrm>
          <a:prstGeom prst="cube">
            <a:avLst/>
          </a:prstGeom>
          <a:blipFill>
            <a:blip r:embed="rId11">
              <a:duotone>
                <a:prstClr val="black"/>
                <a:schemeClr val="accent5">
                  <a:tint val="45000"/>
                  <a:satMod val="400000"/>
                </a:schemeClr>
              </a:duotone>
            </a:blip>
            <a:tile tx="0" ty="0" sx="100000" sy="100000" flip="none" algn="tl"/>
          </a:blip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Cube 55"/>
          <p:cNvSpPr/>
          <p:nvPr/>
        </p:nvSpPr>
        <p:spPr>
          <a:xfrm rot="578525">
            <a:off x="5999141" y="3229404"/>
            <a:ext cx="2340404" cy="476933"/>
          </a:xfrm>
          <a:prstGeom prst="cube">
            <a:avLst/>
          </a:prstGeom>
          <a:blipFill>
            <a:blip r:embed="rId11">
              <a:duotone>
                <a:prstClr val="black"/>
                <a:schemeClr val="accent5">
                  <a:tint val="45000"/>
                  <a:satMod val="400000"/>
                </a:schemeClr>
              </a:duotone>
            </a:blip>
            <a:tile tx="0" ty="0" sx="100000" sy="100000" flip="none" algn="tl"/>
          </a:blip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895100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afterEffect">
                                  <p:stCondLst>
                                    <p:cond delay="1000"/>
                                  </p:stCondLst>
                                  <p:childTnLst>
                                    <p:animEffect transition="out" filter="fade">
                                      <p:cBhvr>
                                        <p:cTn id="6" dur="500"/>
                                        <p:tgtEl>
                                          <p:spTgt spid="11"/>
                                        </p:tgtEl>
                                      </p:cBhvr>
                                    </p:animEffect>
                                    <p:set>
                                      <p:cBhvr>
                                        <p:cTn id="7" dur="1" fill="hold">
                                          <p:stCondLst>
                                            <p:cond delay="499"/>
                                          </p:stCondLst>
                                        </p:cTn>
                                        <p:tgtEl>
                                          <p:spTgt spid="11"/>
                                        </p:tgtEl>
                                        <p:attrNameLst>
                                          <p:attrName>style.visibility</p:attrName>
                                        </p:attrNameLst>
                                      </p:cBhvr>
                                      <p:to>
                                        <p:strVal val="hidden"/>
                                      </p:to>
                                    </p:set>
                                  </p:childTnLst>
                                </p:cTn>
                              </p:par>
                              <p:par>
                                <p:cTn id="8" presetID="10" presetClass="entr" presetSubtype="0" fill="hold" nodeType="withEffect">
                                  <p:stCondLst>
                                    <p:cond delay="1000"/>
                                  </p:stCondLst>
                                  <p:childTnLst>
                                    <p:set>
                                      <p:cBhvr>
                                        <p:cTn id="9" dur="1" fill="hold">
                                          <p:stCondLst>
                                            <p:cond delay="0"/>
                                          </p:stCondLst>
                                        </p:cTn>
                                        <p:tgtEl>
                                          <p:spTgt spid="94"/>
                                        </p:tgtEl>
                                        <p:attrNameLst>
                                          <p:attrName>style.visibility</p:attrName>
                                        </p:attrNameLst>
                                      </p:cBhvr>
                                      <p:to>
                                        <p:strVal val="visible"/>
                                      </p:to>
                                    </p:set>
                                    <p:animEffect transition="in" filter="fade">
                                      <p:cBhvr>
                                        <p:cTn id="10" dur="500"/>
                                        <p:tgtEl>
                                          <p:spTgt spid="94"/>
                                        </p:tgtEl>
                                      </p:cBhvr>
                                    </p:animEffect>
                                  </p:childTnLst>
                                </p:cTn>
                              </p:par>
                            </p:childTnLst>
                          </p:cTn>
                        </p:par>
                        <p:par>
                          <p:cTn id="11" fill="hold">
                            <p:stCondLst>
                              <p:cond delay="1500"/>
                            </p:stCondLst>
                            <p:childTnLst>
                              <p:par>
                                <p:cTn id="12" presetID="2" presetClass="entr" presetSubtype="1" fill="hold" grpId="0" nodeType="afterEffect">
                                  <p:stCondLst>
                                    <p:cond delay="0"/>
                                  </p:stCondLst>
                                  <p:childTnLst>
                                    <p:set>
                                      <p:cBhvr>
                                        <p:cTn id="13" dur="1" fill="hold">
                                          <p:stCondLst>
                                            <p:cond delay="0"/>
                                          </p:stCondLst>
                                        </p:cTn>
                                        <p:tgtEl>
                                          <p:spTgt spid="45"/>
                                        </p:tgtEl>
                                        <p:attrNameLst>
                                          <p:attrName>style.visibility</p:attrName>
                                        </p:attrNameLst>
                                      </p:cBhvr>
                                      <p:to>
                                        <p:strVal val="visible"/>
                                      </p:to>
                                    </p:set>
                                    <p:anim calcmode="lin" valueType="num">
                                      <p:cBhvr additive="base">
                                        <p:cTn id="14" dur="500" fill="hold"/>
                                        <p:tgtEl>
                                          <p:spTgt spid="45"/>
                                        </p:tgtEl>
                                        <p:attrNameLst>
                                          <p:attrName>ppt_x</p:attrName>
                                        </p:attrNameLst>
                                      </p:cBhvr>
                                      <p:tavLst>
                                        <p:tav tm="0">
                                          <p:val>
                                            <p:strVal val="#ppt_x"/>
                                          </p:val>
                                        </p:tav>
                                        <p:tav tm="100000">
                                          <p:val>
                                            <p:strVal val="#ppt_x"/>
                                          </p:val>
                                        </p:tav>
                                      </p:tavLst>
                                    </p:anim>
                                    <p:anim calcmode="lin" valueType="num">
                                      <p:cBhvr additive="base">
                                        <p:cTn id="15" dur="500" fill="hold"/>
                                        <p:tgtEl>
                                          <p:spTgt spid="45"/>
                                        </p:tgtEl>
                                        <p:attrNameLst>
                                          <p:attrName>ppt_y</p:attrName>
                                        </p:attrNameLst>
                                      </p:cBhvr>
                                      <p:tavLst>
                                        <p:tav tm="0">
                                          <p:val>
                                            <p:strVal val="0-#ppt_h/2"/>
                                          </p:val>
                                        </p:tav>
                                        <p:tav tm="100000">
                                          <p:val>
                                            <p:strVal val="#ppt_y"/>
                                          </p:val>
                                        </p:tav>
                                      </p:tavLst>
                                    </p:anim>
                                  </p:childTnLst>
                                </p:cTn>
                              </p:par>
                            </p:childTnLst>
                          </p:cTn>
                        </p:par>
                        <p:par>
                          <p:cTn id="16" fill="hold">
                            <p:stCondLst>
                              <p:cond delay="2000"/>
                            </p:stCondLst>
                            <p:childTnLst>
                              <p:par>
                                <p:cTn id="17" presetID="2" presetClass="entr" presetSubtype="1" fill="hold" grpId="0" nodeType="afterEffect">
                                  <p:stCondLst>
                                    <p:cond delay="0"/>
                                  </p:stCondLst>
                                  <p:childTnLst>
                                    <p:set>
                                      <p:cBhvr>
                                        <p:cTn id="18" dur="1" fill="hold">
                                          <p:stCondLst>
                                            <p:cond delay="0"/>
                                          </p:stCondLst>
                                        </p:cTn>
                                        <p:tgtEl>
                                          <p:spTgt spid="44"/>
                                        </p:tgtEl>
                                        <p:attrNameLst>
                                          <p:attrName>style.visibility</p:attrName>
                                        </p:attrNameLst>
                                      </p:cBhvr>
                                      <p:to>
                                        <p:strVal val="visible"/>
                                      </p:to>
                                    </p:set>
                                    <p:anim calcmode="lin" valueType="num">
                                      <p:cBhvr additive="base">
                                        <p:cTn id="19" dur="500" fill="hold"/>
                                        <p:tgtEl>
                                          <p:spTgt spid="44"/>
                                        </p:tgtEl>
                                        <p:attrNameLst>
                                          <p:attrName>ppt_x</p:attrName>
                                        </p:attrNameLst>
                                      </p:cBhvr>
                                      <p:tavLst>
                                        <p:tav tm="0">
                                          <p:val>
                                            <p:strVal val="#ppt_x"/>
                                          </p:val>
                                        </p:tav>
                                        <p:tav tm="100000">
                                          <p:val>
                                            <p:strVal val="#ppt_x"/>
                                          </p:val>
                                        </p:tav>
                                      </p:tavLst>
                                    </p:anim>
                                    <p:anim calcmode="lin" valueType="num">
                                      <p:cBhvr additive="base">
                                        <p:cTn id="20" dur="500" fill="hold"/>
                                        <p:tgtEl>
                                          <p:spTgt spid="44"/>
                                        </p:tgtEl>
                                        <p:attrNameLst>
                                          <p:attrName>ppt_y</p:attrName>
                                        </p:attrNameLst>
                                      </p:cBhvr>
                                      <p:tavLst>
                                        <p:tav tm="0">
                                          <p:val>
                                            <p:strVal val="0-#ppt_h/2"/>
                                          </p:val>
                                        </p:tav>
                                        <p:tav tm="100000">
                                          <p:val>
                                            <p:strVal val="#ppt_y"/>
                                          </p:val>
                                        </p:tav>
                                      </p:tavLst>
                                    </p:anim>
                                  </p:childTnLst>
                                </p:cTn>
                              </p:par>
                              <p:par>
                                <p:cTn id="21" presetID="2" presetClass="entr" presetSubtype="1" fill="hold" grpId="0" nodeType="withEffect">
                                  <p:stCondLst>
                                    <p:cond delay="0"/>
                                  </p:stCondLst>
                                  <p:childTnLst>
                                    <p:set>
                                      <p:cBhvr>
                                        <p:cTn id="22" dur="1" fill="hold">
                                          <p:stCondLst>
                                            <p:cond delay="0"/>
                                          </p:stCondLst>
                                        </p:cTn>
                                        <p:tgtEl>
                                          <p:spTgt spid="48"/>
                                        </p:tgtEl>
                                        <p:attrNameLst>
                                          <p:attrName>style.visibility</p:attrName>
                                        </p:attrNameLst>
                                      </p:cBhvr>
                                      <p:to>
                                        <p:strVal val="visible"/>
                                      </p:to>
                                    </p:set>
                                    <p:anim calcmode="lin" valueType="num">
                                      <p:cBhvr additive="base">
                                        <p:cTn id="23" dur="500" fill="hold"/>
                                        <p:tgtEl>
                                          <p:spTgt spid="48"/>
                                        </p:tgtEl>
                                        <p:attrNameLst>
                                          <p:attrName>ppt_x</p:attrName>
                                        </p:attrNameLst>
                                      </p:cBhvr>
                                      <p:tavLst>
                                        <p:tav tm="0">
                                          <p:val>
                                            <p:strVal val="#ppt_x"/>
                                          </p:val>
                                        </p:tav>
                                        <p:tav tm="100000">
                                          <p:val>
                                            <p:strVal val="#ppt_x"/>
                                          </p:val>
                                        </p:tav>
                                      </p:tavLst>
                                    </p:anim>
                                    <p:anim calcmode="lin" valueType="num">
                                      <p:cBhvr additive="base">
                                        <p:cTn id="24" dur="500" fill="hold"/>
                                        <p:tgtEl>
                                          <p:spTgt spid="48"/>
                                        </p:tgtEl>
                                        <p:attrNameLst>
                                          <p:attrName>ppt_y</p:attrName>
                                        </p:attrNameLst>
                                      </p:cBhvr>
                                      <p:tavLst>
                                        <p:tav tm="0">
                                          <p:val>
                                            <p:strVal val="0-#ppt_h/2"/>
                                          </p:val>
                                        </p:tav>
                                        <p:tav tm="100000">
                                          <p:val>
                                            <p:strVal val="#ppt_y"/>
                                          </p:val>
                                        </p:tav>
                                      </p:tavLst>
                                    </p:anim>
                                  </p:childTnLst>
                                </p:cTn>
                              </p:par>
                            </p:childTnLst>
                          </p:cTn>
                        </p:par>
                        <p:par>
                          <p:cTn id="25" fill="hold">
                            <p:stCondLst>
                              <p:cond delay="2500"/>
                            </p:stCondLst>
                            <p:childTnLst>
                              <p:par>
                                <p:cTn id="26" presetID="2" presetClass="entr" presetSubtype="1" fill="hold" grpId="0" nodeType="afterEffect">
                                  <p:stCondLst>
                                    <p:cond delay="0"/>
                                  </p:stCondLst>
                                  <p:childTnLst>
                                    <p:set>
                                      <p:cBhvr>
                                        <p:cTn id="27" dur="1" fill="hold">
                                          <p:stCondLst>
                                            <p:cond delay="0"/>
                                          </p:stCondLst>
                                        </p:cTn>
                                        <p:tgtEl>
                                          <p:spTgt spid="46"/>
                                        </p:tgtEl>
                                        <p:attrNameLst>
                                          <p:attrName>style.visibility</p:attrName>
                                        </p:attrNameLst>
                                      </p:cBhvr>
                                      <p:to>
                                        <p:strVal val="visible"/>
                                      </p:to>
                                    </p:set>
                                    <p:anim calcmode="lin" valueType="num">
                                      <p:cBhvr additive="base">
                                        <p:cTn id="28" dur="500" fill="hold"/>
                                        <p:tgtEl>
                                          <p:spTgt spid="46"/>
                                        </p:tgtEl>
                                        <p:attrNameLst>
                                          <p:attrName>ppt_x</p:attrName>
                                        </p:attrNameLst>
                                      </p:cBhvr>
                                      <p:tavLst>
                                        <p:tav tm="0">
                                          <p:val>
                                            <p:strVal val="#ppt_x"/>
                                          </p:val>
                                        </p:tav>
                                        <p:tav tm="100000">
                                          <p:val>
                                            <p:strVal val="#ppt_x"/>
                                          </p:val>
                                        </p:tav>
                                      </p:tavLst>
                                    </p:anim>
                                    <p:anim calcmode="lin" valueType="num">
                                      <p:cBhvr additive="base">
                                        <p:cTn id="29" dur="500" fill="hold"/>
                                        <p:tgtEl>
                                          <p:spTgt spid="46"/>
                                        </p:tgtEl>
                                        <p:attrNameLst>
                                          <p:attrName>ppt_y</p:attrName>
                                        </p:attrNameLst>
                                      </p:cBhvr>
                                      <p:tavLst>
                                        <p:tav tm="0">
                                          <p:val>
                                            <p:strVal val="0-#ppt_h/2"/>
                                          </p:val>
                                        </p:tav>
                                        <p:tav tm="100000">
                                          <p:val>
                                            <p:strVal val="#ppt_y"/>
                                          </p:val>
                                        </p:tav>
                                      </p:tavLst>
                                    </p:anim>
                                  </p:childTnLst>
                                </p:cTn>
                              </p:par>
                            </p:childTnLst>
                          </p:cTn>
                        </p:par>
                        <p:par>
                          <p:cTn id="30" fill="hold">
                            <p:stCondLst>
                              <p:cond delay="3000"/>
                            </p:stCondLst>
                            <p:childTnLst>
                              <p:par>
                                <p:cTn id="31" presetID="2" presetClass="entr" presetSubtype="1" fill="hold" grpId="0" nodeType="afterEffect">
                                  <p:stCondLst>
                                    <p:cond delay="0"/>
                                  </p:stCondLst>
                                  <p:childTnLst>
                                    <p:set>
                                      <p:cBhvr>
                                        <p:cTn id="32" dur="1" fill="hold">
                                          <p:stCondLst>
                                            <p:cond delay="0"/>
                                          </p:stCondLst>
                                        </p:cTn>
                                        <p:tgtEl>
                                          <p:spTgt spid="49"/>
                                        </p:tgtEl>
                                        <p:attrNameLst>
                                          <p:attrName>style.visibility</p:attrName>
                                        </p:attrNameLst>
                                      </p:cBhvr>
                                      <p:to>
                                        <p:strVal val="visible"/>
                                      </p:to>
                                    </p:set>
                                    <p:anim calcmode="lin" valueType="num">
                                      <p:cBhvr additive="base">
                                        <p:cTn id="33" dur="500" fill="hold"/>
                                        <p:tgtEl>
                                          <p:spTgt spid="49"/>
                                        </p:tgtEl>
                                        <p:attrNameLst>
                                          <p:attrName>ppt_x</p:attrName>
                                        </p:attrNameLst>
                                      </p:cBhvr>
                                      <p:tavLst>
                                        <p:tav tm="0">
                                          <p:val>
                                            <p:strVal val="#ppt_x"/>
                                          </p:val>
                                        </p:tav>
                                        <p:tav tm="100000">
                                          <p:val>
                                            <p:strVal val="#ppt_x"/>
                                          </p:val>
                                        </p:tav>
                                      </p:tavLst>
                                    </p:anim>
                                    <p:anim calcmode="lin" valueType="num">
                                      <p:cBhvr additive="base">
                                        <p:cTn id="34" dur="500" fill="hold"/>
                                        <p:tgtEl>
                                          <p:spTgt spid="49"/>
                                        </p:tgtEl>
                                        <p:attrNameLst>
                                          <p:attrName>ppt_y</p:attrName>
                                        </p:attrNameLst>
                                      </p:cBhvr>
                                      <p:tavLst>
                                        <p:tav tm="0">
                                          <p:val>
                                            <p:strVal val="0-#ppt_h/2"/>
                                          </p:val>
                                        </p:tav>
                                        <p:tav tm="100000">
                                          <p:val>
                                            <p:strVal val="#ppt_y"/>
                                          </p:val>
                                        </p:tav>
                                      </p:tavLst>
                                    </p:anim>
                                  </p:childTnLst>
                                </p:cTn>
                              </p:par>
                              <p:par>
                                <p:cTn id="35" presetID="2" presetClass="entr" presetSubtype="1" fill="hold" grpId="0" nodeType="withEffect">
                                  <p:stCondLst>
                                    <p:cond delay="0"/>
                                  </p:stCondLst>
                                  <p:childTnLst>
                                    <p:set>
                                      <p:cBhvr>
                                        <p:cTn id="36" dur="1" fill="hold">
                                          <p:stCondLst>
                                            <p:cond delay="0"/>
                                          </p:stCondLst>
                                        </p:cTn>
                                        <p:tgtEl>
                                          <p:spTgt spid="50"/>
                                        </p:tgtEl>
                                        <p:attrNameLst>
                                          <p:attrName>style.visibility</p:attrName>
                                        </p:attrNameLst>
                                      </p:cBhvr>
                                      <p:to>
                                        <p:strVal val="visible"/>
                                      </p:to>
                                    </p:set>
                                    <p:anim calcmode="lin" valueType="num">
                                      <p:cBhvr additive="base">
                                        <p:cTn id="37" dur="500" fill="hold"/>
                                        <p:tgtEl>
                                          <p:spTgt spid="50"/>
                                        </p:tgtEl>
                                        <p:attrNameLst>
                                          <p:attrName>ppt_x</p:attrName>
                                        </p:attrNameLst>
                                      </p:cBhvr>
                                      <p:tavLst>
                                        <p:tav tm="0">
                                          <p:val>
                                            <p:strVal val="#ppt_x"/>
                                          </p:val>
                                        </p:tav>
                                        <p:tav tm="100000">
                                          <p:val>
                                            <p:strVal val="#ppt_x"/>
                                          </p:val>
                                        </p:tav>
                                      </p:tavLst>
                                    </p:anim>
                                    <p:anim calcmode="lin" valueType="num">
                                      <p:cBhvr additive="base">
                                        <p:cTn id="38" dur="500" fill="hold"/>
                                        <p:tgtEl>
                                          <p:spTgt spid="50"/>
                                        </p:tgtEl>
                                        <p:attrNameLst>
                                          <p:attrName>ppt_y</p:attrName>
                                        </p:attrNameLst>
                                      </p:cBhvr>
                                      <p:tavLst>
                                        <p:tav tm="0">
                                          <p:val>
                                            <p:strVal val="0-#ppt_h/2"/>
                                          </p:val>
                                        </p:tav>
                                        <p:tav tm="100000">
                                          <p:val>
                                            <p:strVal val="#ppt_y"/>
                                          </p:val>
                                        </p:tav>
                                      </p:tavLst>
                                    </p:anim>
                                  </p:childTnLst>
                                </p:cTn>
                              </p:par>
                            </p:childTnLst>
                          </p:cTn>
                        </p:par>
                        <p:par>
                          <p:cTn id="39" fill="hold">
                            <p:stCondLst>
                              <p:cond delay="3500"/>
                            </p:stCondLst>
                            <p:childTnLst>
                              <p:par>
                                <p:cTn id="40" presetID="2" presetClass="entr" presetSubtype="1" fill="hold" grpId="0" nodeType="afterEffect">
                                  <p:stCondLst>
                                    <p:cond delay="0"/>
                                  </p:stCondLst>
                                  <p:childTnLst>
                                    <p:set>
                                      <p:cBhvr>
                                        <p:cTn id="41" dur="1" fill="hold">
                                          <p:stCondLst>
                                            <p:cond delay="0"/>
                                          </p:stCondLst>
                                        </p:cTn>
                                        <p:tgtEl>
                                          <p:spTgt spid="51"/>
                                        </p:tgtEl>
                                        <p:attrNameLst>
                                          <p:attrName>style.visibility</p:attrName>
                                        </p:attrNameLst>
                                      </p:cBhvr>
                                      <p:to>
                                        <p:strVal val="visible"/>
                                      </p:to>
                                    </p:set>
                                    <p:anim calcmode="lin" valueType="num">
                                      <p:cBhvr additive="base">
                                        <p:cTn id="42" dur="500" fill="hold"/>
                                        <p:tgtEl>
                                          <p:spTgt spid="51"/>
                                        </p:tgtEl>
                                        <p:attrNameLst>
                                          <p:attrName>ppt_x</p:attrName>
                                        </p:attrNameLst>
                                      </p:cBhvr>
                                      <p:tavLst>
                                        <p:tav tm="0">
                                          <p:val>
                                            <p:strVal val="#ppt_x"/>
                                          </p:val>
                                        </p:tav>
                                        <p:tav tm="100000">
                                          <p:val>
                                            <p:strVal val="#ppt_x"/>
                                          </p:val>
                                        </p:tav>
                                      </p:tavLst>
                                    </p:anim>
                                    <p:anim calcmode="lin" valueType="num">
                                      <p:cBhvr additive="base">
                                        <p:cTn id="43" dur="500" fill="hold"/>
                                        <p:tgtEl>
                                          <p:spTgt spid="51"/>
                                        </p:tgtEl>
                                        <p:attrNameLst>
                                          <p:attrName>ppt_y</p:attrName>
                                        </p:attrNameLst>
                                      </p:cBhvr>
                                      <p:tavLst>
                                        <p:tav tm="0">
                                          <p:val>
                                            <p:strVal val="0-#ppt_h/2"/>
                                          </p:val>
                                        </p:tav>
                                        <p:tav tm="100000">
                                          <p:val>
                                            <p:strVal val="#ppt_y"/>
                                          </p:val>
                                        </p:tav>
                                      </p:tavLst>
                                    </p:anim>
                                  </p:childTnLst>
                                </p:cTn>
                              </p:par>
                              <p:par>
                                <p:cTn id="44" presetID="2" presetClass="entr" presetSubtype="1" fill="hold" grpId="0" nodeType="withEffect">
                                  <p:stCondLst>
                                    <p:cond delay="0"/>
                                  </p:stCondLst>
                                  <p:childTnLst>
                                    <p:set>
                                      <p:cBhvr>
                                        <p:cTn id="45" dur="1" fill="hold">
                                          <p:stCondLst>
                                            <p:cond delay="0"/>
                                          </p:stCondLst>
                                        </p:cTn>
                                        <p:tgtEl>
                                          <p:spTgt spid="52"/>
                                        </p:tgtEl>
                                        <p:attrNameLst>
                                          <p:attrName>style.visibility</p:attrName>
                                        </p:attrNameLst>
                                      </p:cBhvr>
                                      <p:to>
                                        <p:strVal val="visible"/>
                                      </p:to>
                                    </p:set>
                                    <p:anim calcmode="lin" valueType="num">
                                      <p:cBhvr additive="base">
                                        <p:cTn id="46" dur="500" fill="hold"/>
                                        <p:tgtEl>
                                          <p:spTgt spid="52"/>
                                        </p:tgtEl>
                                        <p:attrNameLst>
                                          <p:attrName>ppt_x</p:attrName>
                                        </p:attrNameLst>
                                      </p:cBhvr>
                                      <p:tavLst>
                                        <p:tav tm="0">
                                          <p:val>
                                            <p:strVal val="#ppt_x"/>
                                          </p:val>
                                        </p:tav>
                                        <p:tav tm="100000">
                                          <p:val>
                                            <p:strVal val="#ppt_x"/>
                                          </p:val>
                                        </p:tav>
                                      </p:tavLst>
                                    </p:anim>
                                    <p:anim calcmode="lin" valueType="num">
                                      <p:cBhvr additive="base">
                                        <p:cTn id="47" dur="500" fill="hold"/>
                                        <p:tgtEl>
                                          <p:spTgt spid="52"/>
                                        </p:tgtEl>
                                        <p:attrNameLst>
                                          <p:attrName>ppt_y</p:attrName>
                                        </p:attrNameLst>
                                      </p:cBhvr>
                                      <p:tavLst>
                                        <p:tav tm="0">
                                          <p:val>
                                            <p:strVal val="0-#ppt_h/2"/>
                                          </p:val>
                                        </p:tav>
                                        <p:tav tm="100000">
                                          <p:val>
                                            <p:strVal val="#ppt_y"/>
                                          </p:val>
                                        </p:tav>
                                      </p:tavLst>
                                    </p:anim>
                                  </p:childTnLst>
                                </p:cTn>
                              </p:par>
                              <p:par>
                                <p:cTn id="48" presetID="26" presetClass="entr" presetSubtype="0" fill="hold" grpId="0" nodeType="withEffect">
                                  <p:stCondLst>
                                    <p:cond delay="0"/>
                                  </p:stCondLst>
                                  <p:childTnLst>
                                    <p:set>
                                      <p:cBhvr>
                                        <p:cTn id="49" dur="1" fill="hold">
                                          <p:stCondLst>
                                            <p:cond delay="0"/>
                                          </p:stCondLst>
                                        </p:cTn>
                                        <p:tgtEl>
                                          <p:spTgt spid="47"/>
                                        </p:tgtEl>
                                        <p:attrNameLst>
                                          <p:attrName>style.visibility</p:attrName>
                                        </p:attrNameLst>
                                      </p:cBhvr>
                                      <p:to>
                                        <p:strVal val="visible"/>
                                      </p:to>
                                    </p:set>
                                    <p:animEffect transition="in" filter="wipe(down)">
                                      <p:cBhvr>
                                        <p:cTn id="50" dur="580">
                                          <p:stCondLst>
                                            <p:cond delay="0"/>
                                          </p:stCondLst>
                                        </p:cTn>
                                        <p:tgtEl>
                                          <p:spTgt spid="47"/>
                                        </p:tgtEl>
                                      </p:cBhvr>
                                    </p:animEffect>
                                    <p:anim calcmode="lin" valueType="num">
                                      <p:cBhvr>
                                        <p:cTn id="51" dur="1822" tmFilter="0,0; 0.14,0.36; 0.43,0.73; 0.71,0.91; 1.0,1.0">
                                          <p:stCondLst>
                                            <p:cond delay="0"/>
                                          </p:stCondLst>
                                        </p:cTn>
                                        <p:tgtEl>
                                          <p:spTgt spid="47"/>
                                        </p:tgtEl>
                                        <p:attrNameLst>
                                          <p:attrName>ppt_x</p:attrName>
                                        </p:attrNameLst>
                                      </p:cBhvr>
                                      <p:tavLst>
                                        <p:tav tm="0">
                                          <p:val>
                                            <p:strVal val="#ppt_x-0.25"/>
                                          </p:val>
                                        </p:tav>
                                        <p:tav tm="100000">
                                          <p:val>
                                            <p:strVal val="#ppt_x"/>
                                          </p:val>
                                        </p:tav>
                                      </p:tavLst>
                                    </p:anim>
                                    <p:anim calcmode="lin" valueType="num">
                                      <p:cBhvr>
                                        <p:cTn id="52" dur="664" tmFilter="0.0,0.0; 0.25,0.07; 0.50,0.2; 0.75,0.467; 1.0,1.0">
                                          <p:stCondLst>
                                            <p:cond delay="0"/>
                                          </p:stCondLst>
                                        </p:cTn>
                                        <p:tgtEl>
                                          <p:spTgt spid="47"/>
                                        </p:tgtEl>
                                        <p:attrNameLst>
                                          <p:attrName>ppt_y</p:attrName>
                                        </p:attrNameLst>
                                      </p:cBhvr>
                                      <p:tavLst>
                                        <p:tav tm="0" fmla="#ppt_y-sin(pi*$)/3">
                                          <p:val>
                                            <p:fltVal val="0.5"/>
                                          </p:val>
                                        </p:tav>
                                        <p:tav tm="100000">
                                          <p:val>
                                            <p:fltVal val="1"/>
                                          </p:val>
                                        </p:tav>
                                      </p:tavLst>
                                    </p:anim>
                                    <p:anim calcmode="lin" valueType="num">
                                      <p:cBhvr>
                                        <p:cTn id="53" dur="664" tmFilter="0, 0; 0.125,0.2665; 0.25,0.4; 0.375,0.465; 0.5,0.5;  0.625,0.535; 0.75,0.6; 0.875,0.7335; 1,1">
                                          <p:stCondLst>
                                            <p:cond delay="664"/>
                                          </p:stCondLst>
                                        </p:cTn>
                                        <p:tgtEl>
                                          <p:spTgt spid="47"/>
                                        </p:tgtEl>
                                        <p:attrNameLst>
                                          <p:attrName>ppt_y</p:attrName>
                                        </p:attrNameLst>
                                      </p:cBhvr>
                                      <p:tavLst>
                                        <p:tav tm="0" fmla="#ppt_y-sin(pi*$)/9">
                                          <p:val>
                                            <p:fltVal val="0"/>
                                          </p:val>
                                        </p:tav>
                                        <p:tav tm="100000">
                                          <p:val>
                                            <p:fltVal val="1"/>
                                          </p:val>
                                        </p:tav>
                                      </p:tavLst>
                                    </p:anim>
                                    <p:anim calcmode="lin" valueType="num">
                                      <p:cBhvr>
                                        <p:cTn id="54" dur="332" tmFilter="0, 0; 0.125,0.2665; 0.25,0.4; 0.375,0.465; 0.5,0.5;  0.625,0.535; 0.75,0.6; 0.875,0.7335; 1,1">
                                          <p:stCondLst>
                                            <p:cond delay="1324"/>
                                          </p:stCondLst>
                                        </p:cTn>
                                        <p:tgtEl>
                                          <p:spTgt spid="47"/>
                                        </p:tgtEl>
                                        <p:attrNameLst>
                                          <p:attrName>ppt_y</p:attrName>
                                        </p:attrNameLst>
                                      </p:cBhvr>
                                      <p:tavLst>
                                        <p:tav tm="0" fmla="#ppt_y-sin(pi*$)/27">
                                          <p:val>
                                            <p:fltVal val="0"/>
                                          </p:val>
                                        </p:tav>
                                        <p:tav tm="100000">
                                          <p:val>
                                            <p:fltVal val="1"/>
                                          </p:val>
                                        </p:tav>
                                      </p:tavLst>
                                    </p:anim>
                                    <p:anim calcmode="lin" valueType="num">
                                      <p:cBhvr>
                                        <p:cTn id="55" dur="164" tmFilter="0, 0; 0.125,0.2665; 0.25,0.4; 0.375,0.465; 0.5,0.5;  0.625,0.535; 0.75,0.6; 0.875,0.7335; 1,1">
                                          <p:stCondLst>
                                            <p:cond delay="1656"/>
                                          </p:stCondLst>
                                        </p:cTn>
                                        <p:tgtEl>
                                          <p:spTgt spid="47"/>
                                        </p:tgtEl>
                                        <p:attrNameLst>
                                          <p:attrName>ppt_y</p:attrName>
                                        </p:attrNameLst>
                                      </p:cBhvr>
                                      <p:tavLst>
                                        <p:tav tm="0" fmla="#ppt_y-sin(pi*$)/81">
                                          <p:val>
                                            <p:fltVal val="0"/>
                                          </p:val>
                                        </p:tav>
                                        <p:tav tm="100000">
                                          <p:val>
                                            <p:fltVal val="1"/>
                                          </p:val>
                                        </p:tav>
                                      </p:tavLst>
                                    </p:anim>
                                    <p:animScale>
                                      <p:cBhvr>
                                        <p:cTn id="56" dur="26">
                                          <p:stCondLst>
                                            <p:cond delay="650"/>
                                          </p:stCondLst>
                                        </p:cTn>
                                        <p:tgtEl>
                                          <p:spTgt spid="47"/>
                                        </p:tgtEl>
                                      </p:cBhvr>
                                      <p:to x="100000" y="60000"/>
                                    </p:animScale>
                                    <p:animScale>
                                      <p:cBhvr>
                                        <p:cTn id="57" dur="166" decel="50000">
                                          <p:stCondLst>
                                            <p:cond delay="676"/>
                                          </p:stCondLst>
                                        </p:cTn>
                                        <p:tgtEl>
                                          <p:spTgt spid="47"/>
                                        </p:tgtEl>
                                      </p:cBhvr>
                                      <p:to x="100000" y="100000"/>
                                    </p:animScale>
                                    <p:animScale>
                                      <p:cBhvr>
                                        <p:cTn id="58" dur="26">
                                          <p:stCondLst>
                                            <p:cond delay="1312"/>
                                          </p:stCondLst>
                                        </p:cTn>
                                        <p:tgtEl>
                                          <p:spTgt spid="47"/>
                                        </p:tgtEl>
                                      </p:cBhvr>
                                      <p:to x="100000" y="80000"/>
                                    </p:animScale>
                                    <p:animScale>
                                      <p:cBhvr>
                                        <p:cTn id="59" dur="166" decel="50000">
                                          <p:stCondLst>
                                            <p:cond delay="1338"/>
                                          </p:stCondLst>
                                        </p:cTn>
                                        <p:tgtEl>
                                          <p:spTgt spid="47"/>
                                        </p:tgtEl>
                                      </p:cBhvr>
                                      <p:to x="100000" y="100000"/>
                                    </p:animScale>
                                    <p:animScale>
                                      <p:cBhvr>
                                        <p:cTn id="60" dur="26">
                                          <p:stCondLst>
                                            <p:cond delay="1642"/>
                                          </p:stCondLst>
                                        </p:cTn>
                                        <p:tgtEl>
                                          <p:spTgt spid="47"/>
                                        </p:tgtEl>
                                      </p:cBhvr>
                                      <p:to x="100000" y="90000"/>
                                    </p:animScale>
                                    <p:animScale>
                                      <p:cBhvr>
                                        <p:cTn id="61" dur="166" decel="50000">
                                          <p:stCondLst>
                                            <p:cond delay="1668"/>
                                          </p:stCondLst>
                                        </p:cTn>
                                        <p:tgtEl>
                                          <p:spTgt spid="47"/>
                                        </p:tgtEl>
                                      </p:cBhvr>
                                      <p:to x="100000" y="100000"/>
                                    </p:animScale>
                                    <p:animScale>
                                      <p:cBhvr>
                                        <p:cTn id="62" dur="26">
                                          <p:stCondLst>
                                            <p:cond delay="1808"/>
                                          </p:stCondLst>
                                        </p:cTn>
                                        <p:tgtEl>
                                          <p:spTgt spid="47"/>
                                        </p:tgtEl>
                                      </p:cBhvr>
                                      <p:to x="100000" y="95000"/>
                                    </p:animScale>
                                    <p:animScale>
                                      <p:cBhvr>
                                        <p:cTn id="63" dur="166" decel="50000">
                                          <p:stCondLst>
                                            <p:cond delay="1834"/>
                                          </p:stCondLst>
                                        </p:cTn>
                                        <p:tgtEl>
                                          <p:spTgt spid="47"/>
                                        </p:tgtEl>
                                      </p:cBhvr>
                                      <p:to x="100000" y="100000"/>
                                    </p:animScale>
                                  </p:childTnLst>
                                </p:cTn>
                              </p:par>
                              <p:par>
                                <p:cTn id="64" presetID="2" presetClass="entr" presetSubtype="1" fill="hold" grpId="0" nodeType="withEffect">
                                  <p:stCondLst>
                                    <p:cond delay="0"/>
                                  </p:stCondLst>
                                  <p:childTnLst>
                                    <p:set>
                                      <p:cBhvr>
                                        <p:cTn id="65" dur="1" fill="hold">
                                          <p:stCondLst>
                                            <p:cond delay="0"/>
                                          </p:stCondLst>
                                        </p:cTn>
                                        <p:tgtEl>
                                          <p:spTgt spid="55"/>
                                        </p:tgtEl>
                                        <p:attrNameLst>
                                          <p:attrName>style.visibility</p:attrName>
                                        </p:attrNameLst>
                                      </p:cBhvr>
                                      <p:to>
                                        <p:strVal val="visible"/>
                                      </p:to>
                                    </p:set>
                                    <p:anim calcmode="lin" valueType="num">
                                      <p:cBhvr additive="base">
                                        <p:cTn id="66" dur="500" fill="hold"/>
                                        <p:tgtEl>
                                          <p:spTgt spid="55"/>
                                        </p:tgtEl>
                                        <p:attrNameLst>
                                          <p:attrName>ppt_x</p:attrName>
                                        </p:attrNameLst>
                                      </p:cBhvr>
                                      <p:tavLst>
                                        <p:tav tm="0">
                                          <p:val>
                                            <p:strVal val="#ppt_x"/>
                                          </p:val>
                                        </p:tav>
                                        <p:tav tm="100000">
                                          <p:val>
                                            <p:strVal val="#ppt_x"/>
                                          </p:val>
                                        </p:tav>
                                      </p:tavLst>
                                    </p:anim>
                                    <p:anim calcmode="lin" valueType="num">
                                      <p:cBhvr additive="base">
                                        <p:cTn id="67" dur="500" fill="hold"/>
                                        <p:tgtEl>
                                          <p:spTgt spid="55"/>
                                        </p:tgtEl>
                                        <p:attrNameLst>
                                          <p:attrName>ppt_y</p:attrName>
                                        </p:attrNameLst>
                                      </p:cBhvr>
                                      <p:tavLst>
                                        <p:tav tm="0">
                                          <p:val>
                                            <p:strVal val="0-#ppt_h/2"/>
                                          </p:val>
                                        </p:tav>
                                        <p:tav tm="100000">
                                          <p:val>
                                            <p:strVal val="#ppt_y"/>
                                          </p:val>
                                        </p:tav>
                                      </p:tavLst>
                                    </p:anim>
                                  </p:childTnLst>
                                </p:cTn>
                              </p:par>
                              <p:par>
                                <p:cTn id="68" presetID="2" presetClass="entr" presetSubtype="1" fill="hold" grpId="0" nodeType="withEffect">
                                  <p:stCondLst>
                                    <p:cond delay="0"/>
                                  </p:stCondLst>
                                  <p:childTnLst>
                                    <p:set>
                                      <p:cBhvr>
                                        <p:cTn id="69" dur="1" fill="hold">
                                          <p:stCondLst>
                                            <p:cond delay="0"/>
                                          </p:stCondLst>
                                        </p:cTn>
                                        <p:tgtEl>
                                          <p:spTgt spid="56"/>
                                        </p:tgtEl>
                                        <p:attrNameLst>
                                          <p:attrName>style.visibility</p:attrName>
                                        </p:attrNameLst>
                                      </p:cBhvr>
                                      <p:to>
                                        <p:strVal val="visible"/>
                                      </p:to>
                                    </p:set>
                                    <p:anim calcmode="lin" valueType="num">
                                      <p:cBhvr additive="base">
                                        <p:cTn id="70" dur="500" fill="hold"/>
                                        <p:tgtEl>
                                          <p:spTgt spid="56"/>
                                        </p:tgtEl>
                                        <p:attrNameLst>
                                          <p:attrName>ppt_x</p:attrName>
                                        </p:attrNameLst>
                                      </p:cBhvr>
                                      <p:tavLst>
                                        <p:tav tm="0">
                                          <p:val>
                                            <p:strVal val="#ppt_x"/>
                                          </p:val>
                                        </p:tav>
                                        <p:tav tm="100000">
                                          <p:val>
                                            <p:strVal val="#ppt_x"/>
                                          </p:val>
                                        </p:tav>
                                      </p:tavLst>
                                    </p:anim>
                                    <p:anim calcmode="lin" valueType="num">
                                      <p:cBhvr additive="base">
                                        <p:cTn id="71" dur="500" fill="hold"/>
                                        <p:tgtEl>
                                          <p:spTgt spid="5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7" grpId="0" animBg="1"/>
      <p:bldP spid="48" grpId="0" animBg="1"/>
      <p:bldP spid="45" grpId="0" animBg="1"/>
      <p:bldP spid="50" grpId="0" animBg="1"/>
      <p:bldP spid="51" grpId="0" animBg="1"/>
      <p:bldP spid="52" grpId="0" animBg="1"/>
      <p:bldP spid="49" grpId="0" animBg="1"/>
      <p:bldP spid="46" grpId="0" animBg="1"/>
      <p:bldP spid="55" grpId="0" animBg="1"/>
      <p:bldP spid="56"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8" name="Group 117"/>
          <p:cNvGrpSpPr/>
          <p:nvPr/>
        </p:nvGrpSpPr>
        <p:grpSpPr>
          <a:xfrm flipH="1">
            <a:off x="6150358" y="3734585"/>
            <a:ext cx="1987903" cy="2825517"/>
            <a:chOff x="9507825" y="2985997"/>
            <a:chExt cx="1987903" cy="2825517"/>
          </a:xfrm>
        </p:grpSpPr>
        <p:grpSp>
          <p:nvGrpSpPr>
            <p:cNvPr id="119" name="Group 118"/>
            <p:cNvGrpSpPr/>
            <p:nvPr/>
          </p:nvGrpSpPr>
          <p:grpSpPr>
            <a:xfrm>
              <a:off x="9507825" y="3720551"/>
              <a:ext cx="573472" cy="771317"/>
              <a:chOff x="9403652" y="3571119"/>
              <a:chExt cx="573472" cy="771317"/>
            </a:xfrm>
          </p:grpSpPr>
          <p:sp>
            <p:nvSpPr>
              <p:cNvPr id="143" name="Freeform 142"/>
              <p:cNvSpPr/>
              <p:nvPr/>
            </p:nvSpPr>
            <p:spPr>
              <a:xfrm rot="4153956" flipH="1">
                <a:off x="9527503" y="3892815"/>
                <a:ext cx="606337" cy="292905"/>
              </a:xfrm>
              <a:custGeom>
                <a:avLst/>
                <a:gdLst>
                  <a:gd name="connsiteX0" fmla="*/ 228600 w 1336377"/>
                  <a:gd name="connsiteY0" fmla="*/ 0 h 666486"/>
                  <a:gd name="connsiteX1" fmla="*/ 681567 w 1336377"/>
                  <a:gd name="connsiteY1" fmla="*/ 220133 h 666486"/>
                  <a:gd name="connsiteX2" fmla="*/ 1253067 w 1336377"/>
                  <a:gd name="connsiteY2" fmla="*/ 355600 h 666486"/>
                  <a:gd name="connsiteX3" fmla="*/ 1333500 w 1336377"/>
                  <a:gd name="connsiteY3" fmla="*/ 402166 h 666486"/>
                  <a:gd name="connsiteX4" fmla="*/ 1295400 w 1336377"/>
                  <a:gd name="connsiteY4" fmla="*/ 626533 h 666486"/>
                  <a:gd name="connsiteX5" fmla="*/ 1083734 w 1336377"/>
                  <a:gd name="connsiteY5" fmla="*/ 660400 h 666486"/>
                  <a:gd name="connsiteX6" fmla="*/ 973667 w 1336377"/>
                  <a:gd name="connsiteY6" fmla="*/ 647700 h 666486"/>
                  <a:gd name="connsiteX7" fmla="*/ 385234 w 1336377"/>
                  <a:gd name="connsiteY7" fmla="*/ 482600 h 666486"/>
                  <a:gd name="connsiteX8" fmla="*/ 0 w 1336377"/>
                  <a:gd name="connsiteY8" fmla="*/ 368300 h 666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6377" h="666486">
                    <a:moveTo>
                      <a:pt x="228600" y="0"/>
                    </a:moveTo>
                    <a:cubicBezTo>
                      <a:pt x="369711" y="80433"/>
                      <a:pt x="510823" y="160866"/>
                      <a:pt x="681567" y="220133"/>
                    </a:cubicBezTo>
                    <a:cubicBezTo>
                      <a:pt x="852311" y="279400"/>
                      <a:pt x="1144412" y="325261"/>
                      <a:pt x="1253067" y="355600"/>
                    </a:cubicBezTo>
                    <a:cubicBezTo>
                      <a:pt x="1361722" y="385939"/>
                      <a:pt x="1326445" y="357011"/>
                      <a:pt x="1333500" y="402166"/>
                    </a:cubicBezTo>
                    <a:cubicBezTo>
                      <a:pt x="1340555" y="447321"/>
                      <a:pt x="1337028" y="583494"/>
                      <a:pt x="1295400" y="626533"/>
                    </a:cubicBezTo>
                    <a:cubicBezTo>
                      <a:pt x="1253772" y="669572"/>
                      <a:pt x="1137356" y="656872"/>
                      <a:pt x="1083734" y="660400"/>
                    </a:cubicBezTo>
                    <a:cubicBezTo>
                      <a:pt x="1030112" y="663928"/>
                      <a:pt x="1090084" y="677333"/>
                      <a:pt x="973667" y="647700"/>
                    </a:cubicBezTo>
                    <a:cubicBezTo>
                      <a:pt x="857250" y="618067"/>
                      <a:pt x="385234" y="482600"/>
                      <a:pt x="385234" y="482600"/>
                    </a:cubicBezTo>
                    <a:lnTo>
                      <a:pt x="0" y="368300"/>
                    </a:lnTo>
                  </a:path>
                </a:pathLst>
              </a:custGeom>
              <a:solidFill>
                <a:srgbClr val="B1832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Freeform: Shape 19">
                <a:extLst>
                  <a:ext uri="{FF2B5EF4-FFF2-40B4-BE49-F238E27FC236}">
                    <a16:creationId xmlns:a16="http://schemas.microsoft.com/office/drawing/2014/main" id="{70D64999-B271-480E-9CD2-288AA73B027D}"/>
                  </a:ext>
                </a:extLst>
              </p:cNvPr>
              <p:cNvSpPr/>
              <p:nvPr/>
            </p:nvSpPr>
            <p:spPr>
              <a:xfrm rot="1796169">
                <a:off x="9403652" y="3571119"/>
                <a:ext cx="439056" cy="335551"/>
              </a:xfrm>
              <a:custGeom>
                <a:avLst/>
                <a:gdLst>
                  <a:gd name="connsiteX0" fmla="*/ 1644650 w 1644650"/>
                  <a:gd name="connsiteY0" fmla="*/ 663575 h 1231900"/>
                  <a:gd name="connsiteX1" fmla="*/ 914400 w 1644650"/>
                  <a:gd name="connsiteY1" fmla="*/ 377825 h 1231900"/>
                  <a:gd name="connsiteX2" fmla="*/ 809625 w 1644650"/>
                  <a:gd name="connsiteY2" fmla="*/ 158750 h 1231900"/>
                  <a:gd name="connsiteX3" fmla="*/ 796925 w 1644650"/>
                  <a:gd name="connsiteY3" fmla="*/ 12700 h 1231900"/>
                  <a:gd name="connsiteX4" fmla="*/ 650875 w 1644650"/>
                  <a:gd name="connsiteY4" fmla="*/ 22225 h 1231900"/>
                  <a:gd name="connsiteX5" fmla="*/ 663575 w 1644650"/>
                  <a:gd name="connsiteY5" fmla="*/ 225425 h 1231900"/>
                  <a:gd name="connsiteX6" fmla="*/ 596900 w 1644650"/>
                  <a:gd name="connsiteY6" fmla="*/ 342900 h 1231900"/>
                  <a:gd name="connsiteX7" fmla="*/ 635000 w 1644650"/>
                  <a:gd name="connsiteY7" fmla="*/ 174625 h 1231900"/>
                  <a:gd name="connsiteX8" fmla="*/ 292100 w 1644650"/>
                  <a:gd name="connsiteY8" fmla="*/ 0 h 1231900"/>
                  <a:gd name="connsiteX9" fmla="*/ 234950 w 1644650"/>
                  <a:gd name="connsiteY9" fmla="*/ 92075 h 1231900"/>
                  <a:gd name="connsiteX10" fmla="*/ 390525 w 1644650"/>
                  <a:gd name="connsiteY10" fmla="*/ 231775 h 1231900"/>
                  <a:gd name="connsiteX11" fmla="*/ 438150 w 1644650"/>
                  <a:gd name="connsiteY11" fmla="*/ 231775 h 1231900"/>
                  <a:gd name="connsiteX12" fmla="*/ 288925 w 1644650"/>
                  <a:gd name="connsiteY12" fmla="*/ 447675 h 1231900"/>
                  <a:gd name="connsiteX13" fmla="*/ 396875 w 1644650"/>
                  <a:gd name="connsiteY13" fmla="*/ 250825 h 1231900"/>
                  <a:gd name="connsiteX14" fmla="*/ 133350 w 1644650"/>
                  <a:gd name="connsiteY14" fmla="*/ 158750 h 1231900"/>
                  <a:gd name="connsiteX15" fmla="*/ 38100 w 1644650"/>
                  <a:gd name="connsiteY15" fmla="*/ 263525 h 1231900"/>
                  <a:gd name="connsiteX16" fmla="*/ 301625 w 1644650"/>
                  <a:gd name="connsiteY16" fmla="*/ 419100 h 1231900"/>
                  <a:gd name="connsiteX17" fmla="*/ 28575 w 1644650"/>
                  <a:gd name="connsiteY17" fmla="*/ 377825 h 1231900"/>
                  <a:gd name="connsiteX18" fmla="*/ 0 w 1644650"/>
                  <a:gd name="connsiteY18" fmla="*/ 498475 h 1231900"/>
                  <a:gd name="connsiteX19" fmla="*/ 260350 w 1644650"/>
                  <a:gd name="connsiteY19" fmla="*/ 609600 h 1231900"/>
                  <a:gd name="connsiteX20" fmla="*/ 346075 w 1644650"/>
                  <a:gd name="connsiteY20" fmla="*/ 663575 h 1231900"/>
                  <a:gd name="connsiteX21" fmla="*/ 654050 w 1644650"/>
                  <a:gd name="connsiteY21" fmla="*/ 768350 h 1231900"/>
                  <a:gd name="connsiteX22" fmla="*/ 812800 w 1644650"/>
                  <a:gd name="connsiteY22" fmla="*/ 447675 h 1231900"/>
                  <a:gd name="connsiteX23" fmla="*/ 657225 w 1644650"/>
                  <a:gd name="connsiteY23" fmla="*/ 765175 h 1231900"/>
                  <a:gd name="connsiteX24" fmla="*/ 1123950 w 1644650"/>
                  <a:gd name="connsiteY24" fmla="*/ 1231900 h 1231900"/>
                  <a:gd name="connsiteX25" fmla="*/ 1228725 w 1644650"/>
                  <a:gd name="connsiteY25" fmla="*/ 1190625 h 1231900"/>
                  <a:gd name="connsiteX26" fmla="*/ 1108075 w 1644650"/>
                  <a:gd name="connsiteY26" fmla="*/ 1108075 h 1231900"/>
                  <a:gd name="connsiteX27" fmla="*/ 1123950 w 1644650"/>
                  <a:gd name="connsiteY27" fmla="*/ 1165225 h 1231900"/>
                  <a:gd name="connsiteX28" fmla="*/ 1123950 w 1644650"/>
                  <a:gd name="connsiteY28" fmla="*/ 1022350 h 1231900"/>
                  <a:gd name="connsiteX29" fmla="*/ 1295400 w 1644650"/>
                  <a:gd name="connsiteY29" fmla="*/ 1063625 h 1231900"/>
                  <a:gd name="connsiteX30" fmla="*/ 1235075 w 1644650"/>
                  <a:gd name="connsiteY30" fmla="*/ 869950 h 1231900"/>
                  <a:gd name="connsiteX31" fmla="*/ 1422400 w 1644650"/>
                  <a:gd name="connsiteY31" fmla="*/ 917575 h 1231900"/>
                  <a:gd name="connsiteX32" fmla="*/ 1533525 w 1644650"/>
                  <a:gd name="connsiteY32" fmla="*/ 933450 h 1231900"/>
                  <a:gd name="connsiteX33" fmla="*/ 1416050 w 1644650"/>
                  <a:gd name="connsiteY33" fmla="*/ 720725 h 1231900"/>
                  <a:gd name="connsiteX34" fmla="*/ 1584325 w 1644650"/>
                  <a:gd name="connsiteY34" fmla="*/ 676275 h 1231900"/>
                  <a:gd name="connsiteX35" fmla="*/ 1644650 w 1644650"/>
                  <a:gd name="connsiteY35" fmla="*/ 663575 h 1231900"/>
                  <a:gd name="connsiteX0" fmla="*/ 1644650 w 1644650"/>
                  <a:gd name="connsiteY0" fmla="*/ 691168 h 1259493"/>
                  <a:gd name="connsiteX1" fmla="*/ 914400 w 1644650"/>
                  <a:gd name="connsiteY1" fmla="*/ 405418 h 1259493"/>
                  <a:gd name="connsiteX2" fmla="*/ 809625 w 1644650"/>
                  <a:gd name="connsiteY2" fmla="*/ 186343 h 1259493"/>
                  <a:gd name="connsiteX3" fmla="*/ 796925 w 1644650"/>
                  <a:gd name="connsiteY3" fmla="*/ 40293 h 1259493"/>
                  <a:gd name="connsiteX4" fmla="*/ 650875 w 1644650"/>
                  <a:gd name="connsiteY4" fmla="*/ 49818 h 1259493"/>
                  <a:gd name="connsiteX5" fmla="*/ 663575 w 1644650"/>
                  <a:gd name="connsiteY5" fmla="*/ 253018 h 1259493"/>
                  <a:gd name="connsiteX6" fmla="*/ 596900 w 1644650"/>
                  <a:gd name="connsiteY6" fmla="*/ 370493 h 1259493"/>
                  <a:gd name="connsiteX7" fmla="*/ 635000 w 1644650"/>
                  <a:gd name="connsiteY7" fmla="*/ 202218 h 1259493"/>
                  <a:gd name="connsiteX8" fmla="*/ 292100 w 1644650"/>
                  <a:gd name="connsiteY8" fmla="*/ 27593 h 1259493"/>
                  <a:gd name="connsiteX9" fmla="*/ 234950 w 1644650"/>
                  <a:gd name="connsiteY9" fmla="*/ 119668 h 1259493"/>
                  <a:gd name="connsiteX10" fmla="*/ 390525 w 1644650"/>
                  <a:gd name="connsiteY10" fmla="*/ 259368 h 1259493"/>
                  <a:gd name="connsiteX11" fmla="*/ 438150 w 1644650"/>
                  <a:gd name="connsiteY11" fmla="*/ 259368 h 1259493"/>
                  <a:gd name="connsiteX12" fmla="*/ 288925 w 1644650"/>
                  <a:gd name="connsiteY12" fmla="*/ 475268 h 1259493"/>
                  <a:gd name="connsiteX13" fmla="*/ 396875 w 1644650"/>
                  <a:gd name="connsiteY13" fmla="*/ 278418 h 1259493"/>
                  <a:gd name="connsiteX14" fmla="*/ 133350 w 1644650"/>
                  <a:gd name="connsiteY14" fmla="*/ 186343 h 1259493"/>
                  <a:gd name="connsiteX15" fmla="*/ 38100 w 1644650"/>
                  <a:gd name="connsiteY15" fmla="*/ 291118 h 1259493"/>
                  <a:gd name="connsiteX16" fmla="*/ 301625 w 1644650"/>
                  <a:gd name="connsiteY16" fmla="*/ 446693 h 1259493"/>
                  <a:gd name="connsiteX17" fmla="*/ 28575 w 1644650"/>
                  <a:gd name="connsiteY17" fmla="*/ 405418 h 1259493"/>
                  <a:gd name="connsiteX18" fmla="*/ 0 w 1644650"/>
                  <a:gd name="connsiteY18" fmla="*/ 526068 h 1259493"/>
                  <a:gd name="connsiteX19" fmla="*/ 260350 w 1644650"/>
                  <a:gd name="connsiteY19" fmla="*/ 637193 h 1259493"/>
                  <a:gd name="connsiteX20" fmla="*/ 346075 w 1644650"/>
                  <a:gd name="connsiteY20" fmla="*/ 691168 h 1259493"/>
                  <a:gd name="connsiteX21" fmla="*/ 654050 w 1644650"/>
                  <a:gd name="connsiteY21" fmla="*/ 795943 h 1259493"/>
                  <a:gd name="connsiteX22" fmla="*/ 812800 w 1644650"/>
                  <a:gd name="connsiteY22" fmla="*/ 475268 h 1259493"/>
                  <a:gd name="connsiteX23" fmla="*/ 657225 w 1644650"/>
                  <a:gd name="connsiteY23" fmla="*/ 792768 h 1259493"/>
                  <a:gd name="connsiteX24" fmla="*/ 1123950 w 1644650"/>
                  <a:gd name="connsiteY24" fmla="*/ 1259493 h 1259493"/>
                  <a:gd name="connsiteX25" fmla="*/ 1228725 w 1644650"/>
                  <a:gd name="connsiteY25" fmla="*/ 1218218 h 1259493"/>
                  <a:gd name="connsiteX26" fmla="*/ 1108075 w 1644650"/>
                  <a:gd name="connsiteY26" fmla="*/ 1135668 h 1259493"/>
                  <a:gd name="connsiteX27" fmla="*/ 1123950 w 1644650"/>
                  <a:gd name="connsiteY27" fmla="*/ 1192818 h 1259493"/>
                  <a:gd name="connsiteX28" fmla="*/ 1123950 w 1644650"/>
                  <a:gd name="connsiteY28" fmla="*/ 1049943 h 1259493"/>
                  <a:gd name="connsiteX29" fmla="*/ 1295400 w 1644650"/>
                  <a:gd name="connsiteY29" fmla="*/ 1091218 h 1259493"/>
                  <a:gd name="connsiteX30" fmla="*/ 1235075 w 1644650"/>
                  <a:gd name="connsiteY30" fmla="*/ 897543 h 1259493"/>
                  <a:gd name="connsiteX31" fmla="*/ 1422400 w 1644650"/>
                  <a:gd name="connsiteY31" fmla="*/ 945168 h 1259493"/>
                  <a:gd name="connsiteX32" fmla="*/ 1533525 w 1644650"/>
                  <a:gd name="connsiteY32" fmla="*/ 961043 h 1259493"/>
                  <a:gd name="connsiteX33" fmla="*/ 1416050 w 1644650"/>
                  <a:gd name="connsiteY33" fmla="*/ 748318 h 1259493"/>
                  <a:gd name="connsiteX34" fmla="*/ 1584325 w 1644650"/>
                  <a:gd name="connsiteY34" fmla="*/ 703868 h 1259493"/>
                  <a:gd name="connsiteX35" fmla="*/ 1644650 w 1644650"/>
                  <a:gd name="connsiteY35" fmla="*/ 691168 h 1259493"/>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414338 w 1644650"/>
                  <a:gd name="connsiteY10" fmla="*/ 2254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58602 w 1658602"/>
                  <a:gd name="connsiteY0" fmla="*/ 697759 h 1266084"/>
                  <a:gd name="connsiteX1" fmla="*/ 928352 w 1658602"/>
                  <a:gd name="connsiteY1" fmla="*/ 412009 h 1266084"/>
                  <a:gd name="connsiteX2" fmla="*/ 823577 w 1658602"/>
                  <a:gd name="connsiteY2" fmla="*/ 192934 h 1266084"/>
                  <a:gd name="connsiteX3" fmla="*/ 818021 w 1658602"/>
                  <a:gd name="connsiteY3" fmla="*/ 46884 h 1266084"/>
                  <a:gd name="connsiteX4" fmla="*/ 664827 w 1658602"/>
                  <a:gd name="connsiteY4" fmla="*/ 56409 h 1266084"/>
                  <a:gd name="connsiteX5" fmla="*/ 677527 w 1658602"/>
                  <a:gd name="connsiteY5" fmla="*/ 259609 h 1266084"/>
                  <a:gd name="connsiteX6" fmla="*/ 610852 w 1658602"/>
                  <a:gd name="connsiteY6" fmla="*/ 377084 h 1266084"/>
                  <a:gd name="connsiteX7" fmla="*/ 648952 w 1658602"/>
                  <a:gd name="connsiteY7" fmla="*/ 208809 h 1266084"/>
                  <a:gd name="connsiteX8" fmla="*/ 306052 w 1658602"/>
                  <a:gd name="connsiteY8" fmla="*/ 34184 h 1266084"/>
                  <a:gd name="connsiteX9" fmla="*/ 239377 w 1658602"/>
                  <a:gd name="connsiteY9" fmla="*/ 128640 h 1266084"/>
                  <a:gd name="connsiteX10" fmla="*/ 392571 w 1658602"/>
                  <a:gd name="connsiteY10" fmla="*/ 263578 h 1266084"/>
                  <a:gd name="connsiteX11" fmla="*/ 452102 w 1658602"/>
                  <a:gd name="connsiteY11" fmla="*/ 265959 h 1266084"/>
                  <a:gd name="connsiteX12" fmla="*/ 302877 w 1658602"/>
                  <a:gd name="connsiteY12" fmla="*/ 481859 h 1266084"/>
                  <a:gd name="connsiteX13" fmla="*/ 429877 w 1658602"/>
                  <a:gd name="connsiteY13" fmla="*/ 273103 h 1266084"/>
                  <a:gd name="connsiteX14" fmla="*/ 135396 w 1658602"/>
                  <a:gd name="connsiteY14" fmla="*/ 178646 h 1266084"/>
                  <a:gd name="connsiteX15" fmla="*/ 52052 w 1658602"/>
                  <a:gd name="connsiteY15" fmla="*/ 297709 h 1266084"/>
                  <a:gd name="connsiteX16" fmla="*/ 315577 w 1658602"/>
                  <a:gd name="connsiteY16" fmla="*/ 453284 h 1266084"/>
                  <a:gd name="connsiteX17" fmla="*/ 42527 w 1658602"/>
                  <a:gd name="connsiteY17" fmla="*/ 412009 h 1266084"/>
                  <a:gd name="connsiteX18" fmla="*/ 13952 w 1658602"/>
                  <a:gd name="connsiteY18" fmla="*/ 532659 h 1266084"/>
                  <a:gd name="connsiteX19" fmla="*/ 274302 w 1658602"/>
                  <a:gd name="connsiteY19" fmla="*/ 643784 h 1266084"/>
                  <a:gd name="connsiteX20" fmla="*/ 360027 w 1658602"/>
                  <a:gd name="connsiteY20" fmla="*/ 697759 h 1266084"/>
                  <a:gd name="connsiteX21" fmla="*/ 668002 w 1658602"/>
                  <a:gd name="connsiteY21" fmla="*/ 802534 h 1266084"/>
                  <a:gd name="connsiteX22" fmla="*/ 826752 w 1658602"/>
                  <a:gd name="connsiteY22" fmla="*/ 481859 h 1266084"/>
                  <a:gd name="connsiteX23" fmla="*/ 671177 w 1658602"/>
                  <a:gd name="connsiteY23" fmla="*/ 799359 h 1266084"/>
                  <a:gd name="connsiteX24" fmla="*/ 1137902 w 1658602"/>
                  <a:gd name="connsiteY24" fmla="*/ 1266084 h 1266084"/>
                  <a:gd name="connsiteX25" fmla="*/ 1242677 w 1658602"/>
                  <a:gd name="connsiteY25" fmla="*/ 1224809 h 1266084"/>
                  <a:gd name="connsiteX26" fmla="*/ 1122027 w 1658602"/>
                  <a:gd name="connsiteY26" fmla="*/ 1142259 h 1266084"/>
                  <a:gd name="connsiteX27" fmla="*/ 1137902 w 1658602"/>
                  <a:gd name="connsiteY27" fmla="*/ 1199409 h 1266084"/>
                  <a:gd name="connsiteX28" fmla="*/ 1137902 w 1658602"/>
                  <a:gd name="connsiteY28" fmla="*/ 1056534 h 1266084"/>
                  <a:gd name="connsiteX29" fmla="*/ 1309352 w 1658602"/>
                  <a:gd name="connsiteY29" fmla="*/ 1097809 h 1266084"/>
                  <a:gd name="connsiteX30" fmla="*/ 1249027 w 1658602"/>
                  <a:gd name="connsiteY30" fmla="*/ 904134 h 1266084"/>
                  <a:gd name="connsiteX31" fmla="*/ 1436352 w 1658602"/>
                  <a:gd name="connsiteY31" fmla="*/ 951759 h 1266084"/>
                  <a:gd name="connsiteX32" fmla="*/ 1547477 w 1658602"/>
                  <a:gd name="connsiteY32" fmla="*/ 967634 h 1266084"/>
                  <a:gd name="connsiteX33" fmla="*/ 1430002 w 1658602"/>
                  <a:gd name="connsiteY33" fmla="*/ 754909 h 1266084"/>
                  <a:gd name="connsiteX34" fmla="*/ 1598277 w 1658602"/>
                  <a:gd name="connsiteY34" fmla="*/ 710459 h 1266084"/>
                  <a:gd name="connsiteX35" fmla="*/ 1658602 w 1658602"/>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22390 w 1661284"/>
                  <a:gd name="connsiteY34" fmla="*/ 722366 h 1266084"/>
                  <a:gd name="connsiteX35" fmla="*/ 1661284 w 1661284"/>
                  <a:gd name="connsiteY35" fmla="*/ 697759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75446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50903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50803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361247 w 1673190"/>
                  <a:gd name="connsiteY33" fmla="*/ 721572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454909 w 1673190"/>
                  <a:gd name="connsiteY32" fmla="*/ 1008116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07247 w 1673190"/>
                  <a:gd name="connsiteY27" fmla="*/ 1225602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35128"/>
                  <a:gd name="connsiteX1" fmla="*/ 945322 w 1673190"/>
                  <a:gd name="connsiteY1" fmla="*/ 409628 h 1235128"/>
                  <a:gd name="connsiteX2" fmla="*/ 826259 w 1673190"/>
                  <a:gd name="connsiteY2" fmla="*/ 192934 h 1235128"/>
                  <a:gd name="connsiteX3" fmla="*/ 820703 w 1673190"/>
                  <a:gd name="connsiteY3" fmla="*/ 46884 h 1235128"/>
                  <a:gd name="connsiteX4" fmla="*/ 667509 w 1673190"/>
                  <a:gd name="connsiteY4" fmla="*/ 56409 h 1235128"/>
                  <a:gd name="connsiteX5" fmla="*/ 682590 w 1673190"/>
                  <a:gd name="connsiteY5" fmla="*/ 233416 h 1235128"/>
                  <a:gd name="connsiteX6" fmla="*/ 613534 w 1673190"/>
                  <a:gd name="connsiteY6" fmla="*/ 377084 h 1235128"/>
                  <a:gd name="connsiteX7" fmla="*/ 684971 w 1673190"/>
                  <a:gd name="connsiteY7" fmla="*/ 235002 h 1235128"/>
                  <a:gd name="connsiteX8" fmla="*/ 308734 w 1673190"/>
                  <a:gd name="connsiteY8" fmla="*/ 34184 h 1235128"/>
                  <a:gd name="connsiteX9" fmla="*/ 242059 w 1673190"/>
                  <a:gd name="connsiteY9" fmla="*/ 128640 h 1235128"/>
                  <a:gd name="connsiteX10" fmla="*/ 392871 w 1673190"/>
                  <a:gd name="connsiteY10" fmla="*/ 246909 h 1235128"/>
                  <a:gd name="connsiteX11" fmla="*/ 435734 w 1673190"/>
                  <a:gd name="connsiteY11" fmla="*/ 273103 h 1235128"/>
                  <a:gd name="connsiteX12" fmla="*/ 334134 w 1673190"/>
                  <a:gd name="connsiteY12" fmla="*/ 443759 h 1235128"/>
                  <a:gd name="connsiteX13" fmla="*/ 439702 w 1673190"/>
                  <a:gd name="connsiteY13" fmla="*/ 273103 h 1235128"/>
                  <a:gd name="connsiteX14" fmla="*/ 138078 w 1673190"/>
                  <a:gd name="connsiteY14" fmla="*/ 178646 h 1235128"/>
                  <a:gd name="connsiteX15" fmla="*/ 54734 w 1673190"/>
                  <a:gd name="connsiteY15" fmla="*/ 297709 h 1235128"/>
                  <a:gd name="connsiteX16" fmla="*/ 284922 w 1673190"/>
                  <a:gd name="connsiteY16" fmla="*/ 436615 h 1235128"/>
                  <a:gd name="connsiteX17" fmla="*/ 45209 w 1673190"/>
                  <a:gd name="connsiteY17" fmla="*/ 412009 h 1235128"/>
                  <a:gd name="connsiteX18" fmla="*/ 16634 w 1673190"/>
                  <a:gd name="connsiteY18" fmla="*/ 532659 h 1235128"/>
                  <a:gd name="connsiteX19" fmla="*/ 276984 w 1673190"/>
                  <a:gd name="connsiteY19" fmla="*/ 643784 h 1235128"/>
                  <a:gd name="connsiteX20" fmla="*/ 365090 w 1673190"/>
                  <a:gd name="connsiteY20" fmla="*/ 707284 h 1235128"/>
                  <a:gd name="connsiteX21" fmla="*/ 670684 w 1673190"/>
                  <a:gd name="connsiteY21" fmla="*/ 802534 h 1235128"/>
                  <a:gd name="connsiteX22" fmla="*/ 829434 w 1673190"/>
                  <a:gd name="connsiteY22" fmla="*/ 481859 h 1235128"/>
                  <a:gd name="connsiteX23" fmla="*/ 661953 w 1673190"/>
                  <a:gd name="connsiteY23" fmla="*/ 806502 h 1235128"/>
                  <a:gd name="connsiteX24" fmla="*/ 1142966 w 1673190"/>
                  <a:gd name="connsiteY24" fmla="*/ 1235128 h 1235128"/>
                  <a:gd name="connsiteX25" fmla="*/ 1245359 w 1673190"/>
                  <a:gd name="connsiteY25" fmla="*/ 1224809 h 1235128"/>
                  <a:gd name="connsiteX26" fmla="*/ 1136616 w 1673190"/>
                  <a:gd name="connsiteY26" fmla="*/ 1130353 h 1235128"/>
                  <a:gd name="connsiteX27" fmla="*/ 1140584 w 1673190"/>
                  <a:gd name="connsiteY27" fmla="*/ 1216077 h 1235128"/>
                  <a:gd name="connsiteX28" fmla="*/ 1140584 w 1673190"/>
                  <a:gd name="connsiteY28" fmla="*/ 1056534 h 1235128"/>
                  <a:gd name="connsiteX29" fmla="*/ 1307272 w 1673190"/>
                  <a:gd name="connsiteY29" fmla="*/ 1109716 h 1235128"/>
                  <a:gd name="connsiteX30" fmla="*/ 1249328 w 1673190"/>
                  <a:gd name="connsiteY30" fmla="*/ 920802 h 1235128"/>
                  <a:gd name="connsiteX31" fmla="*/ 1439034 w 1673190"/>
                  <a:gd name="connsiteY31" fmla="*/ 951759 h 1235128"/>
                  <a:gd name="connsiteX32" fmla="*/ 1540634 w 1673190"/>
                  <a:gd name="connsiteY32" fmla="*/ 958110 h 1235128"/>
                  <a:gd name="connsiteX33" fmla="*/ 1430303 w 1673190"/>
                  <a:gd name="connsiteY33" fmla="*/ 764434 h 1235128"/>
                  <a:gd name="connsiteX34" fmla="*/ 1615246 w 1673190"/>
                  <a:gd name="connsiteY34" fmla="*/ 722366 h 1235128"/>
                  <a:gd name="connsiteX35" fmla="*/ 1673190 w 1673190"/>
                  <a:gd name="connsiteY35" fmla="*/ 700140 h 1235128"/>
                  <a:gd name="connsiteX0" fmla="*/ 1673190 w 1673190"/>
                  <a:gd name="connsiteY0" fmla="*/ 700140 h 1251797"/>
                  <a:gd name="connsiteX1" fmla="*/ 945322 w 1673190"/>
                  <a:gd name="connsiteY1" fmla="*/ 409628 h 1251797"/>
                  <a:gd name="connsiteX2" fmla="*/ 826259 w 1673190"/>
                  <a:gd name="connsiteY2" fmla="*/ 192934 h 1251797"/>
                  <a:gd name="connsiteX3" fmla="*/ 820703 w 1673190"/>
                  <a:gd name="connsiteY3" fmla="*/ 46884 h 1251797"/>
                  <a:gd name="connsiteX4" fmla="*/ 667509 w 1673190"/>
                  <a:gd name="connsiteY4" fmla="*/ 56409 h 1251797"/>
                  <a:gd name="connsiteX5" fmla="*/ 682590 w 1673190"/>
                  <a:gd name="connsiteY5" fmla="*/ 233416 h 1251797"/>
                  <a:gd name="connsiteX6" fmla="*/ 613534 w 1673190"/>
                  <a:gd name="connsiteY6" fmla="*/ 377084 h 1251797"/>
                  <a:gd name="connsiteX7" fmla="*/ 684971 w 1673190"/>
                  <a:gd name="connsiteY7" fmla="*/ 235002 h 1251797"/>
                  <a:gd name="connsiteX8" fmla="*/ 308734 w 1673190"/>
                  <a:gd name="connsiteY8" fmla="*/ 34184 h 1251797"/>
                  <a:gd name="connsiteX9" fmla="*/ 242059 w 1673190"/>
                  <a:gd name="connsiteY9" fmla="*/ 128640 h 1251797"/>
                  <a:gd name="connsiteX10" fmla="*/ 392871 w 1673190"/>
                  <a:gd name="connsiteY10" fmla="*/ 246909 h 1251797"/>
                  <a:gd name="connsiteX11" fmla="*/ 435734 w 1673190"/>
                  <a:gd name="connsiteY11" fmla="*/ 273103 h 1251797"/>
                  <a:gd name="connsiteX12" fmla="*/ 334134 w 1673190"/>
                  <a:gd name="connsiteY12" fmla="*/ 443759 h 1251797"/>
                  <a:gd name="connsiteX13" fmla="*/ 439702 w 1673190"/>
                  <a:gd name="connsiteY13" fmla="*/ 273103 h 1251797"/>
                  <a:gd name="connsiteX14" fmla="*/ 138078 w 1673190"/>
                  <a:gd name="connsiteY14" fmla="*/ 178646 h 1251797"/>
                  <a:gd name="connsiteX15" fmla="*/ 54734 w 1673190"/>
                  <a:gd name="connsiteY15" fmla="*/ 297709 h 1251797"/>
                  <a:gd name="connsiteX16" fmla="*/ 284922 w 1673190"/>
                  <a:gd name="connsiteY16" fmla="*/ 436615 h 1251797"/>
                  <a:gd name="connsiteX17" fmla="*/ 45209 w 1673190"/>
                  <a:gd name="connsiteY17" fmla="*/ 412009 h 1251797"/>
                  <a:gd name="connsiteX18" fmla="*/ 16634 w 1673190"/>
                  <a:gd name="connsiteY18" fmla="*/ 532659 h 1251797"/>
                  <a:gd name="connsiteX19" fmla="*/ 276984 w 1673190"/>
                  <a:gd name="connsiteY19" fmla="*/ 643784 h 1251797"/>
                  <a:gd name="connsiteX20" fmla="*/ 365090 w 1673190"/>
                  <a:gd name="connsiteY20" fmla="*/ 707284 h 1251797"/>
                  <a:gd name="connsiteX21" fmla="*/ 670684 w 1673190"/>
                  <a:gd name="connsiteY21" fmla="*/ 802534 h 1251797"/>
                  <a:gd name="connsiteX22" fmla="*/ 829434 w 1673190"/>
                  <a:gd name="connsiteY22" fmla="*/ 481859 h 1251797"/>
                  <a:gd name="connsiteX23" fmla="*/ 661953 w 1673190"/>
                  <a:gd name="connsiteY23" fmla="*/ 806502 h 1251797"/>
                  <a:gd name="connsiteX24" fmla="*/ 1128679 w 1673190"/>
                  <a:gd name="connsiteY24" fmla="*/ 1251797 h 1251797"/>
                  <a:gd name="connsiteX25" fmla="*/ 1245359 w 1673190"/>
                  <a:gd name="connsiteY25" fmla="*/ 1224809 h 1251797"/>
                  <a:gd name="connsiteX26" fmla="*/ 1136616 w 1673190"/>
                  <a:gd name="connsiteY26" fmla="*/ 1130353 h 1251797"/>
                  <a:gd name="connsiteX27" fmla="*/ 1140584 w 1673190"/>
                  <a:gd name="connsiteY27" fmla="*/ 1216077 h 1251797"/>
                  <a:gd name="connsiteX28" fmla="*/ 1140584 w 1673190"/>
                  <a:gd name="connsiteY28" fmla="*/ 1056534 h 1251797"/>
                  <a:gd name="connsiteX29" fmla="*/ 1307272 w 1673190"/>
                  <a:gd name="connsiteY29" fmla="*/ 1109716 h 1251797"/>
                  <a:gd name="connsiteX30" fmla="*/ 1249328 w 1673190"/>
                  <a:gd name="connsiteY30" fmla="*/ 920802 h 1251797"/>
                  <a:gd name="connsiteX31" fmla="*/ 1439034 w 1673190"/>
                  <a:gd name="connsiteY31" fmla="*/ 951759 h 1251797"/>
                  <a:gd name="connsiteX32" fmla="*/ 1540634 w 1673190"/>
                  <a:gd name="connsiteY32" fmla="*/ 958110 h 1251797"/>
                  <a:gd name="connsiteX33" fmla="*/ 1430303 w 1673190"/>
                  <a:gd name="connsiteY33" fmla="*/ 764434 h 1251797"/>
                  <a:gd name="connsiteX34" fmla="*/ 1615246 w 1673190"/>
                  <a:gd name="connsiteY34" fmla="*/ 722366 h 1251797"/>
                  <a:gd name="connsiteX35" fmla="*/ 1673190 w 1673190"/>
                  <a:gd name="connsiteY35" fmla="*/ 700140 h 1251797"/>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28679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87353 w 1673190"/>
                  <a:gd name="connsiteY21" fmla="*/ 816822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751646 w 1673190"/>
                  <a:gd name="connsiteY7" fmla="*/ 265958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2241 h 1256669"/>
                  <a:gd name="connsiteX1" fmla="*/ 945322 w 1673190"/>
                  <a:gd name="connsiteY1" fmla="*/ 411729 h 1256669"/>
                  <a:gd name="connsiteX2" fmla="*/ 850072 w 1673190"/>
                  <a:gd name="connsiteY2" fmla="*/ 187892 h 1256669"/>
                  <a:gd name="connsiteX3" fmla="*/ 820703 w 1673190"/>
                  <a:gd name="connsiteY3" fmla="*/ 48985 h 1256669"/>
                  <a:gd name="connsiteX4" fmla="*/ 667509 w 1673190"/>
                  <a:gd name="connsiteY4" fmla="*/ 58510 h 1256669"/>
                  <a:gd name="connsiteX5" fmla="*/ 675446 w 1673190"/>
                  <a:gd name="connsiteY5" fmla="*/ 223610 h 1256669"/>
                  <a:gd name="connsiteX6" fmla="*/ 618296 w 1673190"/>
                  <a:gd name="connsiteY6" fmla="*/ 374423 h 1256669"/>
                  <a:gd name="connsiteX7" fmla="*/ 663539 w 1673190"/>
                  <a:gd name="connsiteY7" fmla="*/ 225197 h 1256669"/>
                  <a:gd name="connsiteX8" fmla="*/ 308734 w 1673190"/>
                  <a:gd name="connsiteY8" fmla="*/ 36285 h 1256669"/>
                  <a:gd name="connsiteX9" fmla="*/ 242059 w 1673190"/>
                  <a:gd name="connsiteY9" fmla="*/ 130741 h 1256669"/>
                  <a:gd name="connsiteX10" fmla="*/ 392871 w 1673190"/>
                  <a:gd name="connsiteY10" fmla="*/ 249010 h 1256669"/>
                  <a:gd name="connsiteX11" fmla="*/ 435734 w 1673190"/>
                  <a:gd name="connsiteY11" fmla="*/ 275204 h 1256669"/>
                  <a:gd name="connsiteX12" fmla="*/ 334134 w 1673190"/>
                  <a:gd name="connsiteY12" fmla="*/ 445860 h 1256669"/>
                  <a:gd name="connsiteX13" fmla="*/ 439702 w 1673190"/>
                  <a:gd name="connsiteY13" fmla="*/ 275204 h 1256669"/>
                  <a:gd name="connsiteX14" fmla="*/ 138078 w 1673190"/>
                  <a:gd name="connsiteY14" fmla="*/ 180747 h 1256669"/>
                  <a:gd name="connsiteX15" fmla="*/ 54734 w 1673190"/>
                  <a:gd name="connsiteY15" fmla="*/ 299810 h 1256669"/>
                  <a:gd name="connsiteX16" fmla="*/ 284922 w 1673190"/>
                  <a:gd name="connsiteY16" fmla="*/ 438716 h 1256669"/>
                  <a:gd name="connsiteX17" fmla="*/ 45209 w 1673190"/>
                  <a:gd name="connsiteY17" fmla="*/ 414110 h 1256669"/>
                  <a:gd name="connsiteX18" fmla="*/ 16634 w 1673190"/>
                  <a:gd name="connsiteY18" fmla="*/ 534760 h 1256669"/>
                  <a:gd name="connsiteX19" fmla="*/ 276984 w 1673190"/>
                  <a:gd name="connsiteY19" fmla="*/ 645885 h 1256669"/>
                  <a:gd name="connsiteX20" fmla="*/ 365090 w 1673190"/>
                  <a:gd name="connsiteY20" fmla="*/ 709385 h 1256669"/>
                  <a:gd name="connsiteX21" fmla="*/ 677828 w 1673190"/>
                  <a:gd name="connsiteY21" fmla="*/ 809398 h 1256669"/>
                  <a:gd name="connsiteX22" fmla="*/ 829434 w 1673190"/>
                  <a:gd name="connsiteY22" fmla="*/ 483960 h 1256669"/>
                  <a:gd name="connsiteX23" fmla="*/ 661953 w 1673190"/>
                  <a:gd name="connsiteY23" fmla="*/ 808603 h 1256669"/>
                  <a:gd name="connsiteX24" fmla="*/ 1152491 w 1673190"/>
                  <a:gd name="connsiteY24" fmla="*/ 1253898 h 1256669"/>
                  <a:gd name="connsiteX25" fmla="*/ 1245359 w 1673190"/>
                  <a:gd name="connsiteY25" fmla="*/ 1226910 h 1256669"/>
                  <a:gd name="connsiteX26" fmla="*/ 1100898 w 1673190"/>
                  <a:gd name="connsiteY26" fmla="*/ 1108642 h 1256669"/>
                  <a:gd name="connsiteX27" fmla="*/ 1123916 w 1673190"/>
                  <a:gd name="connsiteY27" fmla="*/ 1180077 h 1256669"/>
                  <a:gd name="connsiteX28" fmla="*/ 1140584 w 1673190"/>
                  <a:gd name="connsiteY28" fmla="*/ 1058635 h 1256669"/>
                  <a:gd name="connsiteX29" fmla="*/ 1307272 w 1673190"/>
                  <a:gd name="connsiteY29" fmla="*/ 1111817 h 1256669"/>
                  <a:gd name="connsiteX30" fmla="*/ 1249328 w 1673190"/>
                  <a:gd name="connsiteY30" fmla="*/ 922903 h 1256669"/>
                  <a:gd name="connsiteX31" fmla="*/ 1439034 w 1673190"/>
                  <a:gd name="connsiteY31" fmla="*/ 953860 h 1256669"/>
                  <a:gd name="connsiteX32" fmla="*/ 1540634 w 1673190"/>
                  <a:gd name="connsiteY32" fmla="*/ 960211 h 1256669"/>
                  <a:gd name="connsiteX33" fmla="*/ 1430303 w 1673190"/>
                  <a:gd name="connsiteY33" fmla="*/ 766535 h 1256669"/>
                  <a:gd name="connsiteX34" fmla="*/ 1615246 w 1673190"/>
                  <a:gd name="connsiteY34" fmla="*/ 724467 h 1256669"/>
                  <a:gd name="connsiteX35" fmla="*/ 1673190 w 1673190"/>
                  <a:gd name="connsiteY35" fmla="*/ 702241 h 1256669"/>
                  <a:gd name="connsiteX0" fmla="*/ 1673190 w 1673190"/>
                  <a:gd name="connsiteY0" fmla="*/ 712405 h 1266833"/>
                  <a:gd name="connsiteX1" fmla="*/ 945322 w 1673190"/>
                  <a:gd name="connsiteY1" fmla="*/ 421893 h 1266833"/>
                  <a:gd name="connsiteX2" fmla="*/ 850072 w 1673190"/>
                  <a:gd name="connsiteY2" fmla="*/ 198056 h 1266833"/>
                  <a:gd name="connsiteX3" fmla="*/ 820703 w 1673190"/>
                  <a:gd name="connsiteY3" fmla="*/ 59149 h 1266833"/>
                  <a:gd name="connsiteX4" fmla="*/ 667509 w 1673190"/>
                  <a:gd name="connsiteY4" fmla="*/ 68674 h 1266833"/>
                  <a:gd name="connsiteX5" fmla="*/ 675446 w 1673190"/>
                  <a:gd name="connsiteY5" fmla="*/ 233774 h 1266833"/>
                  <a:gd name="connsiteX6" fmla="*/ 618296 w 1673190"/>
                  <a:gd name="connsiteY6" fmla="*/ 384587 h 1266833"/>
                  <a:gd name="connsiteX7" fmla="*/ 663539 w 1673190"/>
                  <a:gd name="connsiteY7" fmla="*/ 235361 h 1266833"/>
                  <a:gd name="connsiteX8" fmla="*/ 308734 w 1673190"/>
                  <a:gd name="connsiteY8" fmla="*/ 46449 h 1266833"/>
                  <a:gd name="connsiteX9" fmla="*/ 242059 w 1673190"/>
                  <a:gd name="connsiteY9" fmla="*/ 140905 h 1266833"/>
                  <a:gd name="connsiteX10" fmla="*/ 392871 w 1673190"/>
                  <a:gd name="connsiteY10" fmla="*/ 259174 h 1266833"/>
                  <a:gd name="connsiteX11" fmla="*/ 435734 w 1673190"/>
                  <a:gd name="connsiteY11" fmla="*/ 285368 h 1266833"/>
                  <a:gd name="connsiteX12" fmla="*/ 334134 w 1673190"/>
                  <a:gd name="connsiteY12" fmla="*/ 456024 h 1266833"/>
                  <a:gd name="connsiteX13" fmla="*/ 439702 w 1673190"/>
                  <a:gd name="connsiteY13" fmla="*/ 285368 h 1266833"/>
                  <a:gd name="connsiteX14" fmla="*/ 138078 w 1673190"/>
                  <a:gd name="connsiteY14" fmla="*/ 190911 h 1266833"/>
                  <a:gd name="connsiteX15" fmla="*/ 54734 w 1673190"/>
                  <a:gd name="connsiteY15" fmla="*/ 309974 h 1266833"/>
                  <a:gd name="connsiteX16" fmla="*/ 284922 w 1673190"/>
                  <a:gd name="connsiteY16" fmla="*/ 448880 h 1266833"/>
                  <a:gd name="connsiteX17" fmla="*/ 45209 w 1673190"/>
                  <a:gd name="connsiteY17" fmla="*/ 424274 h 1266833"/>
                  <a:gd name="connsiteX18" fmla="*/ 16634 w 1673190"/>
                  <a:gd name="connsiteY18" fmla="*/ 544924 h 1266833"/>
                  <a:gd name="connsiteX19" fmla="*/ 276984 w 1673190"/>
                  <a:gd name="connsiteY19" fmla="*/ 656049 h 1266833"/>
                  <a:gd name="connsiteX20" fmla="*/ 365090 w 1673190"/>
                  <a:gd name="connsiteY20" fmla="*/ 719549 h 1266833"/>
                  <a:gd name="connsiteX21" fmla="*/ 677828 w 1673190"/>
                  <a:gd name="connsiteY21" fmla="*/ 819562 h 1266833"/>
                  <a:gd name="connsiteX22" fmla="*/ 829434 w 1673190"/>
                  <a:gd name="connsiteY22" fmla="*/ 494124 h 1266833"/>
                  <a:gd name="connsiteX23" fmla="*/ 661953 w 1673190"/>
                  <a:gd name="connsiteY23" fmla="*/ 818767 h 1266833"/>
                  <a:gd name="connsiteX24" fmla="*/ 1152491 w 1673190"/>
                  <a:gd name="connsiteY24" fmla="*/ 1264062 h 1266833"/>
                  <a:gd name="connsiteX25" fmla="*/ 1245359 w 1673190"/>
                  <a:gd name="connsiteY25" fmla="*/ 1237074 h 1266833"/>
                  <a:gd name="connsiteX26" fmla="*/ 1100898 w 1673190"/>
                  <a:gd name="connsiteY26" fmla="*/ 1118806 h 1266833"/>
                  <a:gd name="connsiteX27" fmla="*/ 1123916 w 1673190"/>
                  <a:gd name="connsiteY27" fmla="*/ 1190241 h 1266833"/>
                  <a:gd name="connsiteX28" fmla="*/ 1140584 w 1673190"/>
                  <a:gd name="connsiteY28" fmla="*/ 1068799 h 1266833"/>
                  <a:gd name="connsiteX29" fmla="*/ 1307272 w 1673190"/>
                  <a:gd name="connsiteY29" fmla="*/ 1121981 h 1266833"/>
                  <a:gd name="connsiteX30" fmla="*/ 1249328 w 1673190"/>
                  <a:gd name="connsiteY30" fmla="*/ 933067 h 1266833"/>
                  <a:gd name="connsiteX31" fmla="*/ 1439034 w 1673190"/>
                  <a:gd name="connsiteY31" fmla="*/ 964024 h 1266833"/>
                  <a:gd name="connsiteX32" fmla="*/ 1540634 w 1673190"/>
                  <a:gd name="connsiteY32" fmla="*/ 970375 h 1266833"/>
                  <a:gd name="connsiteX33" fmla="*/ 1430303 w 1673190"/>
                  <a:gd name="connsiteY33" fmla="*/ 776699 h 1266833"/>
                  <a:gd name="connsiteX34" fmla="*/ 1615246 w 1673190"/>
                  <a:gd name="connsiteY34" fmla="*/ 734631 h 1266833"/>
                  <a:gd name="connsiteX35" fmla="*/ 1673190 w 1673190"/>
                  <a:gd name="connsiteY35" fmla="*/ 712405 h 1266833"/>
                  <a:gd name="connsiteX0" fmla="*/ 1673190 w 1673190"/>
                  <a:gd name="connsiteY0" fmla="*/ 683487 h 1237915"/>
                  <a:gd name="connsiteX1" fmla="*/ 945322 w 1673190"/>
                  <a:gd name="connsiteY1" fmla="*/ 392975 h 1237915"/>
                  <a:gd name="connsiteX2" fmla="*/ 840547 w 1673190"/>
                  <a:gd name="connsiteY2" fmla="*/ 185807 h 1237915"/>
                  <a:gd name="connsiteX3" fmla="*/ 820703 w 1673190"/>
                  <a:gd name="connsiteY3" fmla="*/ 30231 h 1237915"/>
                  <a:gd name="connsiteX4" fmla="*/ 667509 w 1673190"/>
                  <a:gd name="connsiteY4" fmla="*/ 39756 h 1237915"/>
                  <a:gd name="connsiteX5" fmla="*/ 675446 w 1673190"/>
                  <a:gd name="connsiteY5" fmla="*/ 204856 h 1237915"/>
                  <a:gd name="connsiteX6" fmla="*/ 618296 w 1673190"/>
                  <a:gd name="connsiteY6" fmla="*/ 355669 h 1237915"/>
                  <a:gd name="connsiteX7" fmla="*/ 663539 w 1673190"/>
                  <a:gd name="connsiteY7" fmla="*/ 206443 h 1237915"/>
                  <a:gd name="connsiteX8" fmla="*/ 308734 w 1673190"/>
                  <a:gd name="connsiteY8" fmla="*/ 17531 h 1237915"/>
                  <a:gd name="connsiteX9" fmla="*/ 242059 w 1673190"/>
                  <a:gd name="connsiteY9" fmla="*/ 111987 h 1237915"/>
                  <a:gd name="connsiteX10" fmla="*/ 392871 w 1673190"/>
                  <a:gd name="connsiteY10" fmla="*/ 230256 h 1237915"/>
                  <a:gd name="connsiteX11" fmla="*/ 435734 w 1673190"/>
                  <a:gd name="connsiteY11" fmla="*/ 256450 h 1237915"/>
                  <a:gd name="connsiteX12" fmla="*/ 334134 w 1673190"/>
                  <a:gd name="connsiteY12" fmla="*/ 427106 h 1237915"/>
                  <a:gd name="connsiteX13" fmla="*/ 439702 w 1673190"/>
                  <a:gd name="connsiteY13" fmla="*/ 256450 h 1237915"/>
                  <a:gd name="connsiteX14" fmla="*/ 138078 w 1673190"/>
                  <a:gd name="connsiteY14" fmla="*/ 161993 h 1237915"/>
                  <a:gd name="connsiteX15" fmla="*/ 54734 w 1673190"/>
                  <a:gd name="connsiteY15" fmla="*/ 281056 h 1237915"/>
                  <a:gd name="connsiteX16" fmla="*/ 284922 w 1673190"/>
                  <a:gd name="connsiteY16" fmla="*/ 419962 h 1237915"/>
                  <a:gd name="connsiteX17" fmla="*/ 45209 w 1673190"/>
                  <a:gd name="connsiteY17" fmla="*/ 395356 h 1237915"/>
                  <a:gd name="connsiteX18" fmla="*/ 16634 w 1673190"/>
                  <a:gd name="connsiteY18" fmla="*/ 516006 h 1237915"/>
                  <a:gd name="connsiteX19" fmla="*/ 276984 w 1673190"/>
                  <a:gd name="connsiteY19" fmla="*/ 627131 h 1237915"/>
                  <a:gd name="connsiteX20" fmla="*/ 365090 w 1673190"/>
                  <a:gd name="connsiteY20" fmla="*/ 690631 h 1237915"/>
                  <a:gd name="connsiteX21" fmla="*/ 677828 w 1673190"/>
                  <a:gd name="connsiteY21" fmla="*/ 790644 h 1237915"/>
                  <a:gd name="connsiteX22" fmla="*/ 829434 w 1673190"/>
                  <a:gd name="connsiteY22" fmla="*/ 465206 h 1237915"/>
                  <a:gd name="connsiteX23" fmla="*/ 661953 w 1673190"/>
                  <a:gd name="connsiteY23" fmla="*/ 789849 h 1237915"/>
                  <a:gd name="connsiteX24" fmla="*/ 1152491 w 1673190"/>
                  <a:gd name="connsiteY24" fmla="*/ 1235144 h 1237915"/>
                  <a:gd name="connsiteX25" fmla="*/ 1245359 w 1673190"/>
                  <a:gd name="connsiteY25" fmla="*/ 1208156 h 1237915"/>
                  <a:gd name="connsiteX26" fmla="*/ 1100898 w 1673190"/>
                  <a:gd name="connsiteY26" fmla="*/ 1089888 h 1237915"/>
                  <a:gd name="connsiteX27" fmla="*/ 1123916 w 1673190"/>
                  <a:gd name="connsiteY27" fmla="*/ 1161323 h 1237915"/>
                  <a:gd name="connsiteX28" fmla="*/ 1140584 w 1673190"/>
                  <a:gd name="connsiteY28" fmla="*/ 1039881 h 1237915"/>
                  <a:gd name="connsiteX29" fmla="*/ 1307272 w 1673190"/>
                  <a:gd name="connsiteY29" fmla="*/ 1093063 h 1237915"/>
                  <a:gd name="connsiteX30" fmla="*/ 1249328 w 1673190"/>
                  <a:gd name="connsiteY30" fmla="*/ 904149 h 1237915"/>
                  <a:gd name="connsiteX31" fmla="*/ 1439034 w 1673190"/>
                  <a:gd name="connsiteY31" fmla="*/ 935106 h 1237915"/>
                  <a:gd name="connsiteX32" fmla="*/ 1540634 w 1673190"/>
                  <a:gd name="connsiteY32" fmla="*/ 941457 h 1237915"/>
                  <a:gd name="connsiteX33" fmla="*/ 1430303 w 1673190"/>
                  <a:gd name="connsiteY33" fmla="*/ 747781 h 1237915"/>
                  <a:gd name="connsiteX34" fmla="*/ 1615246 w 1673190"/>
                  <a:gd name="connsiteY34" fmla="*/ 705713 h 1237915"/>
                  <a:gd name="connsiteX35" fmla="*/ 1673190 w 1673190"/>
                  <a:gd name="connsiteY35" fmla="*/ 683487 h 1237915"/>
                  <a:gd name="connsiteX0" fmla="*/ 1673190 w 1673190"/>
                  <a:gd name="connsiteY0" fmla="*/ 681238 h 1235666"/>
                  <a:gd name="connsiteX1" fmla="*/ 945322 w 1673190"/>
                  <a:gd name="connsiteY1" fmla="*/ 390726 h 1235666"/>
                  <a:gd name="connsiteX2" fmla="*/ 840547 w 1673190"/>
                  <a:gd name="connsiteY2" fmla="*/ 183558 h 1235666"/>
                  <a:gd name="connsiteX3" fmla="*/ 820703 w 1673190"/>
                  <a:gd name="connsiteY3" fmla="*/ 27982 h 1235666"/>
                  <a:gd name="connsiteX4" fmla="*/ 667509 w 1673190"/>
                  <a:gd name="connsiteY4" fmla="*/ 37507 h 1235666"/>
                  <a:gd name="connsiteX5" fmla="*/ 675446 w 1673190"/>
                  <a:gd name="connsiteY5" fmla="*/ 202607 h 1235666"/>
                  <a:gd name="connsiteX6" fmla="*/ 618296 w 1673190"/>
                  <a:gd name="connsiteY6" fmla="*/ 353420 h 1235666"/>
                  <a:gd name="connsiteX7" fmla="*/ 663539 w 1673190"/>
                  <a:gd name="connsiteY7" fmla="*/ 204194 h 1235666"/>
                  <a:gd name="connsiteX8" fmla="*/ 308734 w 1673190"/>
                  <a:gd name="connsiteY8" fmla="*/ 15282 h 1235666"/>
                  <a:gd name="connsiteX9" fmla="*/ 242059 w 1673190"/>
                  <a:gd name="connsiteY9" fmla="*/ 109738 h 1235666"/>
                  <a:gd name="connsiteX10" fmla="*/ 392871 w 1673190"/>
                  <a:gd name="connsiteY10" fmla="*/ 228007 h 1235666"/>
                  <a:gd name="connsiteX11" fmla="*/ 435734 w 1673190"/>
                  <a:gd name="connsiteY11" fmla="*/ 254201 h 1235666"/>
                  <a:gd name="connsiteX12" fmla="*/ 334134 w 1673190"/>
                  <a:gd name="connsiteY12" fmla="*/ 424857 h 1235666"/>
                  <a:gd name="connsiteX13" fmla="*/ 439702 w 1673190"/>
                  <a:gd name="connsiteY13" fmla="*/ 254201 h 1235666"/>
                  <a:gd name="connsiteX14" fmla="*/ 138078 w 1673190"/>
                  <a:gd name="connsiteY14" fmla="*/ 159744 h 1235666"/>
                  <a:gd name="connsiteX15" fmla="*/ 54734 w 1673190"/>
                  <a:gd name="connsiteY15" fmla="*/ 278807 h 1235666"/>
                  <a:gd name="connsiteX16" fmla="*/ 284922 w 1673190"/>
                  <a:gd name="connsiteY16" fmla="*/ 417713 h 1235666"/>
                  <a:gd name="connsiteX17" fmla="*/ 45209 w 1673190"/>
                  <a:gd name="connsiteY17" fmla="*/ 393107 h 1235666"/>
                  <a:gd name="connsiteX18" fmla="*/ 16634 w 1673190"/>
                  <a:gd name="connsiteY18" fmla="*/ 513757 h 1235666"/>
                  <a:gd name="connsiteX19" fmla="*/ 276984 w 1673190"/>
                  <a:gd name="connsiteY19" fmla="*/ 624882 h 1235666"/>
                  <a:gd name="connsiteX20" fmla="*/ 365090 w 1673190"/>
                  <a:gd name="connsiteY20" fmla="*/ 688382 h 1235666"/>
                  <a:gd name="connsiteX21" fmla="*/ 677828 w 1673190"/>
                  <a:gd name="connsiteY21" fmla="*/ 788395 h 1235666"/>
                  <a:gd name="connsiteX22" fmla="*/ 829434 w 1673190"/>
                  <a:gd name="connsiteY22" fmla="*/ 462957 h 1235666"/>
                  <a:gd name="connsiteX23" fmla="*/ 661953 w 1673190"/>
                  <a:gd name="connsiteY23" fmla="*/ 787600 h 1235666"/>
                  <a:gd name="connsiteX24" fmla="*/ 1152491 w 1673190"/>
                  <a:gd name="connsiteY24" fmla="*/ 1232895 h 1235666"/>
                  <a:gd name="connsiteX25" fmla="*/ 1245359 w 1673190"/>
                  <a:gd name="connsiteY25" fmla="*/ 1205907 h 1235666"/>
                  <a:gd name="connsiteX26" fmla="*/ 1100898 w 1673190"/>
                  <a:gd name="connsiteY26" fmla="*/ 1087639 h 1235666"/>
                  <a:gd name="connsiteX27" fmla="*/ 1123916 w 1673190"/>
                  <a:gd name="connsiteY27" fmla="*/ 1159074 h 1235666"/>
                  <a:gd name="connsiteX28" fmla="*/ 1140584 w 1673190"/>
                  <a:gd name="connsiteY28" fmla="*/ 1037632 h 1235666"/>
                  <a:gd name="connsiteX29" fmla="*/ 1307272 w 1673190"/>
                  <a:gd name="connsiteY29" fmla="*/ 1090814 h 1235666"/>
                  <a:gd name="connsiteX30" fmla="*/ 1249328 w 1673190"/>
                  <a:gd name="connsiteY30" fmla="*/ 901900 h 1235666"/>
                  <a:gd name="connsiteX31" fmla="*/ 1439034 w 1673190"/>
                  <a:gd name="connsiteY31" fmla="*/ 932857 h 1235666"/>
                  <a:gd name="connsiteX32" fmla="*/ 1540634 w 1673190"/>
                  <a:gd name="connsiteY32" fmla="*/ 939208 h 1235666"/>
                  <a:gd name="connsiteX33" fmla="*/ 1430303 w 1673190"/>
                  <a:gd name="connsiteY33" fmla="*/ 745532 h 1235666"/>
                  <a:gd name="connsiteX34" fmla="*/ 1615246 w 1673190"/>
                  <a:gd name="connsiteY34" fmla="*/ 703464 h 1235666"/>
                  <a:gd name="connsiteX35" fmla="*/ 1673190 w 1673190"/>
                  <a:gd name="connsiteY35" fmla="*/ 681238 h 1235666"/>
                  <a:gd name="connsiteX0" fmla="*/ 1673190 w 1673190"/>
                  <a:gd name="connsiteY0" fmla="*/ 687394 h 1241822"/>
                  <a:gd name="connsiteX1" fmla="*/ 945322 w 1673190"/>
                  <a:gd name="connsiteY1" fmla="*/ 396882 h 1241822"/>
                  <a:gd name="connsiteX2" fmla="*/ 840547 w 1673190"/>
                  <a:gd name="connsiteY2" fmla="*/ 189714 h 1241822"/>
                  <a:gd name="connsiteX3" fmla="*/ 827847 w 1673190"/>
                  <a:gd name="connsiteY3" fmla="*/ 19851 h 1241822"/>
                  <a:gd name="connsiteX4" fmla="*/ 667509 w 1673190"/>
                  <a:gd name="connsiteY4" fmla="*/ 43663 h 1241822"/>
                  <a:gd name="connsiteX5" fmla="*/ 675446 w 1673190"/>
                  <a:gd name="connsiteY5" fmla="*/ 208763 h 1241822"/>
                  <a:gd name="connsiteX6" fmla="*/ 618296 w 1673190"/>
                  <a:gd name="connsiteY6" fmla="*/ 359576 h 1241822"/>
                  <a:gd name="connsiteX7" fmla="*/ 663539 w 1673190"/>
                  <a:gd name="connsiteY7" fmla="*/ 210350 h 1241822"/>
                  <a:gd name="connsiteX8" fmla="*/ 308734 w 1673190"/>
                  <a:gd name="connsiteY8" fmla="*/ 21438 h 1241822"/>
                  <a:gd name="connsiteX9" fmla="*/ 242059 w 1673190"/>
                  <a:gd name="connsiteY9" fmla="*/ 115894 h 1241822"/>
                  <a:gd name="connsiteX10" fmla="*/ 392871 w 1673190"/>
                  <a:gd name="connsiteY10" fmla="*/ 234163 h 1241822"/>
                  <a:gd name="connsiteX11" fmla="*/ 435734 w 1673190"/>
                  <a:gd name="connsiteY11" fmla="*/ 260357 h 1241822"/>
                  <a:gd name="connsiteX12" fmla="*/ 334134 w 1673190"/>
                  <a:gd name="connsiteY12" fmla="*/ 431013 h 1241822"/>
                  <a:gd name="connsiteX13" fmla="*/ 439702 w 1673190"/>
                  <a:gd name="connsiteY13" fmla="*/ 260357 h 1241822"/>
                  <a:gd name="connsiteX14" fmla="*/ 138078 w 1673190"/>
                  <a:gd name="connsiteY14" fmla="*/ 165900 h 1241822"/>
                  <a:gd name="connsiteX15" fmla="*/ 54734 w 1673190"/>
                  <a:gd name="connsiteY15" fmla="*/ 284963 h 1241822"/>
                  <a:gd name="connsiteX16" fmla="*/ 284922 w 1673190"/>
                  <a:gd name="connsiteY16" fmla="*/ 423869 h 1241822"/>
                  <a:gd name="connsiteX17" fmla="*/ 45209 w 1673190"/>
                  <a:gd name="connsiteY17" fmla="*/ 399263 h 1241822"/>
                  <a:gd name="connsiteX18" fmla="*/ 16634 w 1673190"/>
                  <a:gd name="connsiteY18" fmla="*/ 519913 h 1241822"/>
                  <a:gd name="connsiteX19" fmla="*/ 276984 w 1673190"/>
                  <a:gd name="connsiteY19" fmla="*/ 631038 h 1241822"/>
                  <a:gd name="connsiteX20" fmla="*/ 365090 w 1673190"/>
                  <a:gd name="connsiteY20" fmla="*/ 694538 h 1241822"/>
                  <a:gd name="connsiteX21" fmla="*/ 677828 w 1673190"/>
                  <a:gd name="connsiteY21" fmla="*/ 794551 h 1241822"/>
                  <a:gd name="connsiteX22" fmla="*/ 829434 w 1673190"/>
                  <a:gd name="connsiteY22" fmla="*/ 469113 h 1241822"/>
                  <a:gd name="connsiteX23" fmla="*/ 661953 w 1673190"/>
                  <a:gd name="connsiteY23" fmla="*/ 793756 h 1241822"/>
                  <a:gd name="connsiteX24" fmla="*/ 1152491 w 1673190"/>
                  <a:gd name="connsiteY24" fmla="*/ 1239051 h 1241822"/>
                  <a:gd name="connsiteX25" fmla="*/ 1245359 w 1673190"/>
                  <a:gd name="connsiteY25" fmla="*/ 1212063 h 1241822"/>
                  <a:gd name="connsiteX26" fmla="*/ 1100898 w 1673190"/>
                  <a:gd name="connsiteY26" fmla="*/ 1093795 h 1241822"/>
                  <a:gd name="connsiteX27" fmla="*/ 1123916 w 1673190"/>
                  <a:gd name="connsiteY27" fmla="*/ 1165230 h 1241822"/>
                  <a:gd name="connsiteX28" fmla="*/ 1140584 w 1673190"/>
                  <a:gd name="connsiteY28" fmla="*/ 1043788 h 1241822"/>
                  <a:gd name="connsiteX29" fmla="*/ 1307272 w 1673190"/>
                  <a:gd name="connsiteY29" fmla="*/ 1096970 h 1241822"/>
                  <a:gd name="connsiteX30" fmla="*/ 1249328 w 1673190"/>
                  <a:gd name="connsiteY30" fmla="*/ 908056 h 1241822"/>
                  <a:gd name="connsiteX31" fmla="*/ 1439034 w 1673190"/>
                  <a:gd name="connsiteY31" fmla="*/ 939013 h 1241822"/>
                  <a:gd name="connsiteX32" fmla="*/ 1540634 w 1673190"/>
                  <a:gd name="connsiteY32" fmla="*/ 945364 h 1241822"/>
                  <a:gd name="connsiteX33" fmla="*/ 1430303 w 1673190"/>
                  <a:gd name="connsiteY33" fmla="*/ 751688 h 1241822"/>
                  <a:gd name="connsiteX34" fmla="*/ 1615246 w 1673190"/>
                  <a:gd name="connsiteY34" fmla="*/ 709620 h 1241822"/>
                  <a:gd name="connsiteX35" fmla="*/ 1673190 w 1673190"/>
                  <a:gd name="connsiteY35" fmla="*/ 687394 h 1241822"/>
                  <a:gd name="connsiteX0" fmla="*/ 1673190 w 1673190"/>
                  <a:gd name="connsiteY0" fmla="*/ 685665 h 1240093"/>
                  <a:gd name="connsiteX1" fmla="*/ 945322 w 1673190"/>
                  <a:gd name="connsiteY1" fmla="*/ 395153 h 1240093"/>
                  <a:gd name="connsiteX2" fmla="*/ 840547 w 1673190"/>
                  <a:gd name="connsiteY2" fmla="*/ 187985 h 1240093"/>
                  <a:gd name="connsiteX3" fmla="*/ 827847 w 1673190"/>
                  <a:gd name="connsiteY3" fmla="*/ 18122 h 1240093"/>
                  <a:gd name="connsiteX4" fmla="*/ 667509 w 1673190"/>
                  <a:gd name="connsiteY4" fmla="*/ 41934 h 1240093"/>
                  <a:gd name="connsiteX5" fmla="*/ 675446 w 1673190"/>
                  <a:gd name="connsiteY5" fmla="*/ 207034 h 1240093"/>
                  <a:gd name="connsiteX6" fmla="*/ 618296 w 1673190"/>
                  <a:gd name="connsiteY6" fmla="*/ 357847 h 1240093"/>
                  <a:gd name="connsiteX7" fmla="*/ 663539 w 1673190"/>
                  <a:gd name="connsiteY7" fmla="*/ 208621 h 1240093"/>
                  <a:gd name="connsiteX8" fmla="*/ 308734 w 1673190"/>
                  <a:gd name="connsiteY8" fmla="*/ 19709 h 1240093"/>
                  <a:gd name="connsiteX9" fmla="*/ 242059 w 1673190"/>
                  <a:gd name="connsiteY9" fmla="*/ 114165 h 1240093"/>
                  <a:gd name="connsiteX10" fmla="*/ 392871 w 1673190"/>
                  <a:gd name="connsiteY10" fmla="*/ 232434 h 1240093"/>
                  <a:gd name="connsiteX11" fmla="*/ 435734 w 1673190"/>
                  <a:gd name="connsiteY11" fmla="*/ 258628 h 1240093"/>
                  <a:gd name="connsiteX12" fmla="*/ 334134 w 1673190"/>
                  <a:gd name="connsiteY12" fmla="*/ 429284 h 1240093"/>
                  <a:gd name="connsiteX13" fmla="*/ 439702 w 1673190"/>
                  <a:gd name="connsiteY13" fmla="*/ 258628 h 1240093"/>
                  <a:gd name="connsiteX14" fmla="*/ 138078 w 1673190"/>
                  <a:gd name="connsiteY14" fmla="*/ 164171 h 1240093"/>
                  <a:gd name="connsiteX15" fmla="*/ 54734 w 1673190"/>
                  <a:gd name="connsiteY15" fmla="*/ 283234 h 1240093"/>
                  <a:gd name="connsiteX16" fmla="*/ 284922 w 1673190"/>
                  <a:gd name="connsiteY16" fmla="*/ 422140 h 1240093"/>
                  <a:gd name="connsiteX17" fmla="*/ 45209 w 1673190"/>
                  <a:gd name="connsiteY17" fmla="*/ 397534 h 1240093"/>
                  <a:gd name="connsiteX18" fmla="*/ 16634 w 1673190"/>
                  <a:gd name="connsiteY18" fmla="*/ 518184 h 1240093"/>
                  <a:gd name="connsiteX19" fmla="*/ 276984 w 1673190"/>
                  <a:gd name="connsiteY19" fmla="*/ 629309 h 1240093"/>
                  <a:gd name="connsiteX20" fmla="*/ 365090 w 1673190"/>
                  <a:gd name="connsiteY20" fmla="*/ 692809 h 1240093"/>
                  <a:gd name="connsiteX21" fmla="*/ 677828 w 1673190"/>
                  <a:gd name="connsiteY21" fmla="*/ 792822 h 1240093"/>
                  <a:gd name="connsiteX22" fmla="*/ 829434 w 1673190"/>
                  <a:gd name="connsiteY22" fmla="*/ 467384 h 1240093"/>
                  <a:gd name="connsiteX23" fmla="*/ 661953 w 1673190"/>
                  <a:gd name="connsiteY23" fmla="*/ 792027 h 1240093"/>
                  <a:gd name="connsiteX24" fmla="*/ 1152491 w 1673190"/>
                  <a:gd name="connsiteY24" fmla="*/ 1237322 h 1240093"/>
                  <a:gd name="connsiteX25" fmla="*/ 1245359 w 1673190"/>
                  <a:gd name="connsiteY25" fmla="*/ 1210334 h 1240093"/>
                  <a:gd name="connsiteX26" fmla="*/ 1100898 w 1673190"/>
                  <a:gd name="connsiteY26" fmla="*/ 1092066 h 1240093"/>
                  <a:gd name="connsiteX27" fmla="*/ 1123916 w 1673190"/>
                  <a:gd name="connsiteY27" fmla="*/ 1163501 h 1240093"/>
                  <a:gd name="connsiteX28" fmla="*/ 1140584 w 1673190"/>
                  <a:gd name="connsiteY28" fmla="*/ 1042059 h 1240093"/>
                  <a:gd name="connsiteX29" fmla="*/ 1307272 w 1673190"/>
                  <a:gd name="connsiteY29" fmla="*/ 1095241 h 1240093"/>
                  <a:gd name="connsiteX30" fmla="*/ 1249328 w 1673190"/>
                  <a:gd name="connsiteY30" fmla="*/ 906327 h 1240093"/>
                  <a:gd name="connsiteX31" fmla="*/ 1439034 w 1673190"/>
                  <a:gd name="connsiteY31" fmla="*/ 937284 h 1240093"/>
                  <a:gd name="connsiteX32" fmla="*/ 1540634 w 1673190"/>
                  <a:gd name="connsiteY32" fmla="*/ 943635 h 1240093"/>
                  <a:gd name="connsiteX33" fmla="*/ 1430303 w 1673190"/>
                  <a:gd name="connsiteY33" fmla="*/ 749959 h 1240093"/>
                  <a:gd name="connsiteX34" fmla="*/ 1615246 w 1673190"/>
                  <a:gd name="connsiteY34" fmla="*/ 707891 h 1240093"/>
                  <a:gd name="connsiteX35" fmla="*/ 1673190 w 1673190"/>
                  <a:gd name="connsiteY35" fmla="*/ 685665 h 1240093"/>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8489 w 1678489"/>
                  <a:gd name="connsiteY0" fmla="*/ 691936 h 1246364"/>
                  <a:gd name="connsiteX1" fmla="*/ 950621 w 1678489"/>
                  <a:gd name="connsiteY1" fmla="*/ 401424 h 1246364"/>
                  <a:gd name="connsiteX2" fmla="*/ 845846 w 1678489"/>
                  <a:gd name="connsiteY2" fmla="*/ 194256 h 1246364"/>
                  <a:gd name="connsiteX3" fmla="*/ 833146 w 1678489"/>
                  <a:gd name="connsiteY3" fmla="*/ 24393 h 1246364"/>
                  <a:gd name="connsiteX4" fmla="*/ 672808 w 1678489"/>
                  <a:gd name="connsiteY4" fmla="*/ 48205 h 1246364"/>
                  <a:gd name="connsiteX5" fmla="*/ 680745 w 1678489"/>
                  <a:gd name="connsiteY5" fmla="*/ 213305 h 1246364"/>
                  <a:gd name="connsiteX6" fmla="*/ 623595 w 1678489"/>
                  <a:gd name="connsiteY6" fmla="*/ 364118 h 1246364"/>
                  <a:gd name="connsiteX7" fmla="*/ 668838 w 1678489"/>
                  <a:gd name="connsiteY7" fmla="*/ 214892 h 1246364"/>
                  <a:gd name="connsiteX8" fmla="*/ 314033 w 1678489"/>
                  <a:gd name="connsiteY8" fmla="*/ 25980 h 1246364"/>
                  <a:gd name="connsiteX9" fmla="*/ 247358 w 1678489"/>
                  <a:gd name="connsiteY9" fmla="*/ 120436 h 1246364"/>
                  <a:gd name="connsiteX10" fmla="*/ 398170 w 1678489"/>
                  <a:gd name="connsiteY10" fmla="*/ 238705 h 1246364"/>
                  <a:gd name="connsiteX11" fmla="*/ 441033 w 1678489"/>
                  <a:gd name="connsiteY11" fmla="*/ 264899 h 1246364"/>
                  <a:gd name="connsiteX12" fmla="*/ 339433 w 1678489"/>
                  <a:gd name="connsiteY12" fmla="*/ 435555 h 1246364"/>
                  <a:gd name="connsiteX13" fmla="*/ 445001 w 1678489"/>
                  <a:gd name="connsiteY13" fmla="*/ 264899 h 1246364"/>
                  <a:gd name="connsiteX14" fmla="*/ 143377 w 1678489"/>
                  <a:gd name="connsiteY14" fmla="*/ 170442 h 1246364"/>
                  <a:gd name="connsiteX15" fmla="*/ 60033 w 1678489"/>
                  <a:gd name="connsiteY15" fmla="*/ 289505 h 1246364"/>
                  <a:gd name="connsiteX16" fmla="*/ 290221 w 1678489"/>
                  <a:gd name="connsiteY16" fmla="*/ 428411 h 1246364"/>
                  <a:gd name="connsiteX17" fmla="*/ 50508 w 1678489"/>
                  <a:gd name="connsiteY17" fmla="*/ 403805 h 1246364"/>
                  <a:gd name="connsiteX18" fmla="*/ 21933 w 1678489"/>
                  <a:gd name="connsiteY18" fmla="*/ 524455 h 1246364"/>
                  <a:gd name="connsiteX19" fmla="*/ 282283 w 1678489"/>
                  <a:gd name="connsiteY19" fmla="*/ 635580 h 1246364"/>
                  <a:gd name="connsiteX20" fmla="*/ 370389 w 1678489"/>
                  <a:gd name="connsiteY20" fmla="*/ 699080 h 1246364"/>
                  <a:gd name="connsiteX21" fmla="*/ 683127 w 1678489"/>
                  <a:gd name="connsiteY21" fmla="*/ 799093 h 1246364"/>
                  <a:gd name="connsiteX22" fmla="*/ 834733 w 1678489"/>
                  <a:gd name="connsiteY22" fmla="*/ 473655 h 1246364"/>
                  <a:gd name="connsiteX23" fmla="*/ 667252 w 1678489"/>
                  <a:gd name="connsiteY23" fmla="*/ 798298 h 1246364"/>
                  <a:gd name="connsiteX24" fmla="*/ 1157790 w 1678489"/>
                  <a:gd name="connsiteY24" fmla="*/ 1243593 h 1246364"/>
                  <a:gd name="connsiteX25" fmla="*/ 1250658 w 1678489"/>
                  <a:gd name="connsiteY25" fmla="*/ 1216605 h 1246364"/>
                  <a:gd name="connsiteX26" fmla="*/ 1106197 w 1678489"/>
                  <a:gd name="connsiteY26" fmla="*/ 1098337 h 1246364"/>
                  <a:gd name="connsiteX27" fmla="*/ 1129215 w 1678489"/>
                  <a:gd name="connsiteY27" fmla="*/ 1169772 h 1246364"/>
                  <a:gd name="connsiteX28" fmla="*/ 1145883 w 1678489"/>
                  <a:gd name="connsiteY28" fmla="*/ 1048330 h 1246364"/>
                  <a:gd name="connsiteX29" fmla="*/ 1312571 w 1678489"/>
                  <a:gd name="connsiteY29" fmla="*/ 1101512 h 1246364"/>
                  <a:gd name="connsiteX30" fmla="*/ 1254627 w 1678489"/>
                  <a:gd name="connsiteY30" fmla="*/ 912598 h 1246364"/>
                  <a:gd name="connsiteX31" fmla="*/ 1444333 w 1678489"/>
                  <a:gd name="connsiteY31" fmla="*/ 943555 h 1246364"/>
                  <a:gd name="connsiteX32" fmla="*/ 1545933 w 1678489"/>
                  <a:gd name="connsiteY32" fmla="*/ 949906 h 1246364"/>
                  <a:gd name="connsiteX33" fmla="*/ 1435602 w 1678489"/>
                  <a:gd name="connsiteY33" fmla="*/ 756230 h 1246364"/>
                  <a:gd name="connsiteX34" fmla="*/ 1620545 w 1678489"/>
                  <a:gd name="connsiteY34" fmla="*/ 714162 h 1246364"/>
                  <a:gd name="connsiteX35" fmla="*/ 1678489 w 1678489"/>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403805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80880 w 1680880"/>
                  <a:gd name="connsiteY0" fmla="*/ 691936 h 1246364"/>
                  <a:gd name="connsiteX1" fmla="*/ 953012 w 1680880"/>
                  <a:gd name="connsiteY1" fmla="*/ 401424 h 1246364"/>
                  <a:gd name="connsiteX2" fmla="*/ 848237 w 1680880"/>
                  <a:gd name="connsiteY2" fmla="*/ 194256 h 1246364"/>
                  <a:gd name="connsiteX3" fmla="*/ 835537 w 1680880"/>
                  <a:gd name="connsiteY3" fmla="*/ 24393 h 1246364"/>
                  <a:gd name="connsiteX4" fmla="*/ 675199 w 1680880"/>
                  <a:gd name="connsiteY4" fmla="*/ 48205 h 1246364"/>
                  <a:gd name="connsiteX5" fmla="*/ 683136 w 1680880"/>
                  <a:gd name="connsiteY5" fmla="*/ 213305 h 1246364"/>
                  <a:gd name="connsiteX6" fmla="*/ 625986 w 1680880"/>
                  <a:gd name="connsiteY6" fmla="*/ 364118 h 1246364"/>
                  <a:gd name="connsiteX7" fmla="*/ 671229 w 1680880"/>
                  <a:gd name="connsiteY7" fmla="*/ 214892 h 1246364"/>
                  <a:gd name="connsiteX8" fmla="*/ 316424 w 1680880"/>
                  <a:gd name="connsiteY8" fmla="*/ 25980 h 1246364"/>
                  <a:gd name="connsiteX9" fmla="*/ 249749 w 1680880"/>
                  <a:gd name="connsiteY9" fmla="*/ 120436 h 1246364"/>
                  <a:gd name="connsiteX10" fmla="*/ 400561 w 1680880"/>
                  <a:gd name="connsiteY10" fmla="*/ 238705 h 1246364"/>
                  <a:gd name="connsiteX11" fmla="*/ 443424 w 1680880"/>
                  <a:gd name="connsiteY11" fmla="*/ 264899 h 1246364"/>
                  <a:gd name="connsiteX12" fmla="*/ 341824 w 1680880"/>
                  <a:gd name="connsiteY12" fmla="*/ 435555 h 1246364"/>
                  <a:gd name="connsiteX13" fmla="*/ 447392 w 1680880"/>
                  <a:gd name="connsiteY13" fmla="*/ 264899 h 1246364"/>
                  <a:gd name="connsiteX14" fmla="*/ 145768 w 1680880"/>
                  <a:gd name="connsiteY14" fmla="*/ 170442 h 1246364"/>
                  <a:gd name="connsiteX15" fmla="*/ 62424 w 1680880"/>
                  <a:gd name="connsiteY15" fmla="*/ 289505 h 1246364"/>
                  <a:gd name="connsiteX16" fmla="*/ 292612 w 1680880"/>
                  <a:gd name="connsiteY16" fmla="*/ 428411 h 1246364"/>
                  <a:gd name="connsiteX17" fmla="*/ 52899 w 1680880"/>
                  <a:gd name="connsiteY17" fmla="*/ 399042 h 1246364"/>
                  <a:gd name="connsiteX18" fmla="*/ 38612 w 1680880"/>
                  <a:gd name="connsiteY18" fmla="*/ 524455 h 1246364"/>
                  <a:gd name="connsiteX19" fmla="*/ 284674 w 1680880"/>
                  <a:gd name="connsiteY19" fmla="*/ 635580 h 1246364"/>
                  <a:gd name="connsiteX20" fmla="*/ 372780 w 1680880"/>
                  <a:gd name="connsiteY20" fmla="*/ 699080 h 1246364"/>
                  <a:gd name="connsiteX21" fmla="*/ 685518 w 1680880"/>
                  <a:gd name="connsiteY21" fmla="*/ 799093 h 1246364"/>
                  <a:gd name="connsiteX22" fmla="*/ 837124 w 1680880"/>
                  <a:gd name="connsiteY22" fmla="*/ 473655 h 1246364"/>
                  <a:gd name="connsiteX23" fmla="*/ 669643 w 1680880"/>
                  <a:gd name="connsiteY23" fmla="*/ 798298 h 1246364"/>
                  <a:gd name="connsiteX24" fmla="*/ 1160181 w 1680880"/>
                  <a:gd name="connsiteY24" fmla="*/ 1243593 h 1246364"/>
                  <a:gd name="connsiteX25" fmla="*/ 1253049 w 1680880"/>
                  <a:gd name="connsiteY25" fmla="*/ 1216605 h 1246364"/>
                  <a:gd name="connsiteX26" fmla="*/ 1108588 w 1680880"/>
                  <a:gd name="connsiteY26" fmla="*/ 1098337 h 1246364"/>
                  <a:gd name="connsiteX27" fmla="*/ 1131606 w 1680880"/>
                  <a:gd name="connsiteY27" fmla="*/ 1169772 h 1246364"/>
                  <a:gd name="connsiteX28" fmla="*/ 1148274 w 1680880"/>
                  <a:gd name="connsiteY28" fmla="*/ 1048330 h 1246364"/>
                  <a:gd name="connsiteX29" fmla="*/ 1314962 w 1680880"/>
                  <a:gd name="connsiteY29" fmla="*/ 1101512 h 1246364"/>
                  <a:gd name="connsiteX30" fmla="*/ 1257018 w 1680880"/>
                  <a:gd name="connsiteY30" fmla="*/ 912598 h 1246364"/>
                  <a:gd name="connsiteX31" fmla="*/ 1446724 w 1680880"/>
                  <a:gd name="connsiteY31" fmla="*/ 943555 h 1246364"/>
                  <a:gd name="connsiteX32" fmla="*/ 1548324 w 1680880"/>
                  <a:gd name="connsiteY32" fmla="*/ 949906 h 1246364"/>
                  <a:gd name="connsiteX33" fmla="*/ 1437993 w 1680880"/>
                  <a:gd name="connsiteY33" fmla="*/ 756230 h 1246364"/>
                  <a:gd name="connsiteX34" fmla="*/ 1622936 w 1680880"/>
                  <a:gd name="connsiteY34" fmla="*/ 714162 h 1246364"/>
                  <a:gd name="connsiteX35" fmla="*/ 1680880 w 1680880"/>
                  <a:gd name="connsiteY35" fmla="*/ 691936 h 1246364"/>
                  <a:gd name="connsiteX0" fmla="*/ 1688648 w 1688648"/>
                  <a:gd name="connsiteY0" fmla="*/ 691936 h 1246364"/>
                  <a:gd name="connsiteX1" fmla="*/ 960780 w 1688648"/>
                  <a:gd name="connsiteY1" fmla="*/ 401424 h 1246364"/>
                  <a:gd name="connsiteX2" fmla="*/ 856005 w 1688648"/>
                  <a:gd name="connsiteY2" fmla="*/ 194256 h 1246364"/>
                  <a:gd name="connsiteX3" fmla="*/ 843305 w 1688648"/>
                  <a:gd name="connsiteY3" fmla="*/ 24393 h 1246364"/>
                  <a:gd name="connsiteX4" fmla="*/ 682967 w 1688648"/>
                  <a:gd name="connsiteY4" fmla="*/ 48205 h 1246364"/>
                  <a:gd name="connsiteX5" fmla="*/ 690904 w 1688648"/>
                  <a:gd name="connsiteY5" fmla="*/ 213305 h 1246364"/>
                  <a:gd name="connsiteX6" fmla="*/ 633754 w 1688648"/>
                  <a:gd name="connsiteY6" fmla="*/ 364118 h 1246364"/>
                  <a:gd name="connsiteX7" fmla="*/ 678997 w 1688648"/>
                  <a:gd name="connsiteY7" fmla="*/ 214892 h 1246364"/>
                  <a:gd name="connsiteX8" fmla="*/ 324192 w 1688648"/>
                  <a:gd name="connsiteY8" fmla="*/ 25980 h 1246364"/>
                  <a:gd name="connsiteX9" fmla="*/ 257517 w 1688648"/>
                  <a:gd name="connsiteY9" fmla="*/ 120436 h 1246364"/>
                  <a:gd name="connsiteX10" fmla="*/ 408329 w 1688648"/>
                  <a:gd name="connsiteY10" fmla="*/ 238705 h 1246364"/>
                  <a:gd name="connsiteX11" fmla="*/ 451192 w 1688648"/>
                  <a:gd name="connsiteY11" fmla="*/ 264899 h 1246364"/>
                  <a:gd name="connsiteX12" fmla="*/ 349592 w 1688648"/>
                  <a:gd name="connsiteY12" fmla="*/ 435555 h 1246364"/>
                  <a:gd name="connsiteX13" fmla="*/ 455160 w 1688648"/>
                  <a:gd name="connsiteY13" fmla="*/ 264899 h 1246364"/>
                  <a:gd name="connsiteX14" fmla="*/ 153536 w 1688648"/>
                  <a:gd name="connsiteY14" fmla="*/ 170442 h 1246364"/>
                  <a:gd name="connsiteX15" fmla="*/ 70192 w 1688648"/>
                  <a:gd name="connsiteY15" fmla="*/ 289505 h 1246364"/>
                  <a:gd name="connsiteX16" fmla="*/ 300380 w 1688648"/>
                  <a:gd name="connsiteY16" fmla="*/ 428411 h 1246364"/>
                  <a:gd name="connsiteX17" fmla="*/ 60667 w 1688648"/>
                  <a:gd name="connsiteY17" fmla="*/ 399042 h 1246364"/>
                  <a:gd name="connsiteX18" fmla="*/ 46380 w 1688648"/>
                  <a:gd name="connsiteY18" fmla="*/ 524455 h 1246364"/>
                  <a:gd name="connsiteX19" fmla="*/ 292442 w 1688648"/>
                  <a:gd name="connsiteY19" fmla="*/ 635580 h 1246364"/>
                  <a:gd name="connsiteX20" fmla="*/ 380548 w 1688648"/>
                  <a:gd name="connsiteY20" fmla="*/ 699080 h 1246364"/>
                  <a:gd name="connsiteX21" fmla="*/ 693286 w 1688648"/>
                  <a:gd name="connsiteY21" fmla="*/ 799093 h 1246364"/>
                  <a:gd name="connsiteX22" fmla="*/ 844892 w 1688648"/>
                  <a:gd name="connsiteY22" fmla="*/ 473655 h 1246364"/>
                  <a:gd name="connsiteX23" fmla="*/ 677411 w 1688648"/>
                  <a:gd name="connsiteY23" fmla="*/ 798298 h 1246364"/>
                  <a:gd name="connsiteX24" fmla="*/ 1167949 w 1688648"/>
                  <a:gd name="connsiteY24" fmla="*/ 1243593 h 1246364"/>
                  <a:gd name="connsiteX25" fmla="*/ 1260817 w 1688648"/>
                  <a:gd name="connsiteY25" fmla="*/ 1216605 h 1246364"/>
                  <a:gd name="connsiteX26" fmla="*/ 1116356 w 1688648"/>
                  <a:gd name="connsiteY26" fmla="*/ 1098337 h 1246364"/>
                  <a:gd name="connsiteX27" fmla="*/ 1139374 w 1688648"/>
                  <a:gd name="connsiteY27" fmla="*/ 1169772 h 1246364"/>
                  <a:gd name="connsiteX28" fmla="*/ 1156042 w 1688648"/>
                  <a:gd name="connsiteY28" fmla="*/ 1048330 h 1246364"/>
                  <a:gd name="connsiteX29" fmla="*/ 1322730 w 1688648"/>
                  <a:gd name="connsiteY29" fmla="*/ 1101512 h 1246364"/>
                  <a:gd name="connsiteX30" fmla="*/ 1264786 w 1688648"/>
                  <a:gd name="connsiteY30" fmla="*/ 912598 h 1246364"/>
                  <a:gd name="connsiteX31" fmla="*/ 1454492 w 1688648"/>
                  <a:gd name="connsiteY31" fmla="*/ 943555 h 1246364"/>
                  <a:gd name="connsiteX32" fmla="*/ 1556092 w 1688648"/>
                  <a:gd name="connsiteY32" fmla="*/ 949906 h 1246364"/>
                  <a:gd name="connsiteX33" fmla="*/ 1445761 w 1688648"/>
                  <a:gd name="connsiteY33" fmla="*/ 756230 h 1246364"/>
                  <a:gd name="connsiteX34" fmla="*/ 1630704 w 1688648"/>
                  <a:gd name="connsiteY34" fmla="*/ 714162 h 1246364"/>
                  <a:gd name="connsiteX35" fmla="*/ 1688648 w 1688648"/>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4159"/>
                  <a:gd name="connsiteX1" fmla="*/ 959794 w 1687662"/>
                  <a:gd name="connsiteY1" fmla="*/ 401424 h 1244159"/>
                  <a:gd name="connsiteX2" fmla="*/ 855019 w 1687662"/>
                  <a:gd name="connsiteY2" fmla="*/ 194256 h 1244159"/>
                  <a:gd name="connsiteX3" fmla="*/ 842319 w 1687662"/>
                  <a:gd name="connsiteY3" fmla="*/ 24393 h 1244159"/>
                  <a:gd name="connsiteX4" fmla="*/ 681981 w 1687662"/>
                  <a:gd name="connsiteY4" fmla="*/ 48205 h 1244159"/>
                  <a:gd name="connsiteX5" fmla="*/ 689918 w 1687662"/>
                  <a:gd name="connsiteY5" fmla="*/ 213305 h 1244159"/>
                  <a:gd name="connsiteX6" fmla="*/ 632768 w 1687662"/>
                  <a:gd name="connsiteY6" fmla="*/ 364118 h 1244159"/>
                  <a:gd name="connsiteX7" fmla="*/ 678011 w 1687662"/>
                  <a:gd name="connsiteY7" fmla="*/ 214892 h 1244159"/>
                  <a:gd name="connsiteX8" fmla="*/ 323206 w 1687662"/>
                  <a:gd name="connsiteY8" fmla="*/ 25980 h 1244159"/>
                  <a:gd name="connsiteX9" fmla="*/ 256531 w 1687662"/>
                  <a:gd name="connsiteY9" fmla="*/ 120436 h 1244159"/>
                  <a:gd name="connsiteX10" fmla="*/ 407343 w 1687662"/>
                  <a:gd name="connsiteY10" fmla="*/ 238705 h 1244159"/>
                  <a:gd name="connsiteX11" fmla="*/ 450206 w 1687662"/>
                  <a:gd name="connsiteY11" fmla="*/ 264899 h 1244159"/>
                  <a:gd name="connsiteX12" fmla="*/ 348606 w 1687662"/>
                  <a:gd name="connsiteY12" fmla="*/ 435555 h 1244159"/>
                  <a:gd name="connsiteX13" fmla="*/ 456555 w 1687662"/>
                  <a:gd name="connsiteY13" fmla="*/ 264899 h 1244159"/>
                  <a:gd name="connsiteX14" fmla="*/ 152550 w 1687662"/>
                  <a:gd name="connsiteY14" fmla="*/ 170442 h 1244159"/>
                  <a:gd name="connsiteX15" fmla="*/ 69206 w 1687662"/>
                  <a:gd name="connsiteY15" fmla="*/ 289505 h 1244159"/>
                  <a:gd name="connsiteX16" fmla="*/ 299394 w 1687662"/>
                  <a:gd name="connsiteY16" fmla="*/ 428411 h 1244159"/>
                  <a:gd name="connsiteX17" fmla="*/ 59681 w 1687662"/>
                  <a:gd name="connsiteY17" fmla="*/ 399042 h 1244159"/>
                  <a:gd name="connsiteX18" fmla="*/ 45394 w 1687662"/>
                  <a:gd name="connsiteY18" fmla="*/ 524455 h 1244159"/>
                  <a:gd name="connsiteX19" fmla="*/ 291456 w 1687662"/>
                  <a:gd name="connsiteY19" fmla="*/ 635580 h 1244159"/>
                  <a:gd name="connsiteX20" fmla="*/ 379562 w 1687662"/>
                  <a:gd name="connsiteY20" fmla="*/ 699080 h 1244159"/>
                  <a:gd name="connsiteX21" fmla="*/ 689918 w 1687662"/>
                  <a:gd name="connsiteY21" fmla="*/ 796712 h 1244159"/>
                  <a:gd name="connsiteX22" fmla="*/ 841525 w 1687662"/>
                  <a:gd name="connsiteY22" fmla="*/ 502230 h 1244159"/>
                  <a:gd name="connsiteX23" fmla="*/ 676425 w 1687662"/>
                  <a:gd name="connsiteY23" fmla="*/ 798298 h 1244159"/>
                  <a:gd name="connsiteX24" fmla="*/ 1166963 w 1687662"/>
                  <a:gd name="connsiteY24" fmla="*/ 1243593 h 1244159"/>
                  <a:gd name="connsiteX25" fmla="*/ 1259831 w 1687662"/>
                  <a:gd name="connsiteY25" fmla="*/ 1216605 h 1244159"/>
                  <a:gd name="connsiteX26" fmla="*/ 1115370 w 1687662"/>
                  <a:gd name="connsiteY26" fmla="*/ 1098337 h 1244159"/>
                  <a:gd name="connsiteX27" fmla="*/ 1138388 w 1687662"/>
                  <a:gd name="connsiteY27" fmla="*/ 1169772 h 1244159"/>
                  <a:gd name="connsiteX28" fmla="*/ 1155056 w 1687662"/>
                  <a:gd name="connsiteY28" fmla="*/ 1048330 h 1244159"/>
                  <a:gd name="connsiteX29" fmla="*/ 1321744 w 1687662"/>
                  <a:gd name="connsiteY29" fmla="*/ 1101512 h 1244159"/>
                  <a:gd name="connsiteX30" fmla="*/ 1263800 w 1687662"/>
                  <a:gd name="connsiteY30" fmla="*/ 912598 h 1244159"/>
                  <a:gd name="connsiteX31" fmla="*/ 1453506 w 1687662"/>
                  <a:gd name="connsiteY31" fmla="*/ 943555 h 1244159"/>
                  <a:gd name="connsiteX32" fmla="*/ 1555106 w 1687662"/>
                  <a:gd name="connsiteY32" fmla="*/ 949906 h 1244159"/>
                  <a:gd name="connsiteX33" fmla="*/ 1444775 w 1687662"/>
                  <a:gd name="connsiteY33" fmla="*/ 756230 h 1244159"/>
                  <a:gd name="connsiteX34" fmla="*/ 1629718 w 1687662"/>
                  <a:gd name="connsiteY34" fmla="*/ 714162 h 1244159"/>
                  <a:gd name="connsiteX35" fmla="*/ 1687662 w 1687662"/>
                  <a:gd name="connsiteY35" fmla="*/ 691936 h 1244159"/>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8337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21719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4101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50295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8388 w 1687662"/>
                  <a:gd name="connsiteY27" fmla="*/ 1176916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3626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160382 w 1687662"/>
                  <a:gd name="connsiteY9" fmla="*/ 102987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27146 w 1687662"/>
                  <a:gd name="connsiteY15" fmla="*/ 365375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2322 w 1682322"/>
                  <a:gd name="connsiteY0" fmla="*/ 701129 h 1252968"/>
                  <a:gd name="connsiteX1" fmla="*/ 954454 w 1682322"/>
                  <a:gd name="connsiteY1" fmla="*/ 410617 h 1252968"/>
                  <a:gd name="connsiteX2" fmla="*/ 849679 w 1682322"/>
                  <a:gd name="connsiteY2" fmla="*/ 203449 h 1252968"/>
                  <a:gd name="connsiteX3" fmla="*/ 836979 w 1682322"/>
                  <a:gd name="connsiteY3" fmla="*/ 33586 h 1252968"/>
                  <a:gd name="connsiteX4" fmla="*/ 676641 w 1682322"/>
                  <a:gd name="connsiteY4" fmla="*/ 57398 h 1252968"/>
                  <a:gd name="connsiteX5" fmla="*/ 684578 w 1682322"/>
                  <a:gd name="connsiteY5" fmla="*/ 222498 h 1252968"/>
                  <a:gd name="connsiteX6" fmla="*/ 627428 w 1682322"/>
                  <a:gd name="connsiteY6" fmla="*/ 373311 h 1252968"/>
                  <a:gd name="connsiteX7" fmla="*/ 672671 w 1682322"/>
                  <a:gd name="connsiteY7" fmla="*/ 224085 h 1252968"/>
                  <a:gd name="connsiteX8" fmla="*/ 307849 w 1682322"/>
                  <a:gd name="connsiteY8" fmla="*/ 1980 h 1252968"/>
                  <a:gd name="connsiteX9" fmla="*/ 155042 w 1682322"/>
                  <a:gd name="connsiteY9" fmla="*/ 112180 h 1252968"/>
                  <a:gd name="connsiteX10" fmla="*/ 402003 w 1682322"/>
                  <a:gd name="connsiteY10" fmla="*/ 247898 h 1252968"/>
                  <a:gd name="connsiteX11" fmla="*/ 444866 w 1682322"/>
                  <a:gd name="connsiteY11" fmla="*/ 274092 h 1252968"/>
                  <a:gd name="connsiteX12" fmla="*/ 343266 w 1682322"/>
                  <a:gd name="connsiteY12" fmla="*/ 444748 h 1252968"/>
                  <a:gd name="connsiteX13" fmla="*/ 451215 w 1682322"/>
                  <a:gd name="connsiteY13" fmla="*/ 274092 h 1252968"/>
                  <a:gd name="connsiteX14" fmla="*/ 114593 w 1682322"/>
                  <a:gd name="connsiteY14" fmla="*/ 234579 h 1252968"/>
                  <a:gd name="connsiteX15" fmla="*/ 21806 w 1682322"/>
                  <a:gd name="connsiteY15" fmla="*/ 365375 h 1252968"/>
                  <a:gd name="connsiteX16" fmla="*/ 294054 w 1682322"/>
                  <a:gd name="connsiteY16" fmla="*/ 437604 h 1252968"/>
                  <a:gd name="connsiteX17" fmla="*/ 68512 w 1682322"/>
                  <a:gd name="connsiteY17" fmla="*/ 509532 h 1252968"/>
                  <a:gd name="connsiteX18" fmla="*/ 40054 w 1682322"/>
                  <a:gd name="connsiteY18" fmla="*/ 533648 h 1252968"/>
                  <a:gd name="connsiteX19" fmla="*/ 286116 w 1682322"/>
                  <a:gd name="connsiteY19" fmla="*/ 644773 h 1252968"/>
                  <a:gd name="connsiteX20" fmla="*/ 374222 w 1682322"/>
                  <a:gd name="connsiteY20" fmla="*/ 708273 h 1252968"/>
                  <a:gd name="connsiteX21" fmla="*/ 684578 w 1682322"/>
                  <a:gd name="connsiteY21" fmla="*/ 805905 h 1252968"/>
                  <a:gd name="connsiteX22" fmla="*/ 836185 w 1682322"/>
                  <a:gd name="connsiteY22" fmla="*/ 511423 h 1252968"/>
                  <a:gd name="connsiteX23" fmla="*/ 671085 w 1682322"/>
                  <a:gd name="connsiteY23" fmla="*/ 807491 h 1252968"/>
                  <a:gd name="connsiteX24" fmla="*/ 1161623 w 1682322"/>
                  <a:gd name="connsiteY24" fmla="*/ 1252786 h 1252968"/>
                  <a:gd name="connsiteX25" fmla="*/ 1254491 w 1682322"/>
                  <a:gd name="connsiteY25" fmla="*/ 1225798 h 1252968"/>
                  <a:gd name="connsiteX26" fmla="*/ 1102886 w 1682322"/>
                  <a:gd name="connsiteY26" fmla="*/ 1098005 h 1252968"/>
                  <a:gd name="connsiteX27" fmla="*/ 1116380 w 1682322"/>
                  <a:gd name="connsiteY27" fmla="*/ 1178965 h 1252968"/>
                  <a:gd name="connsiteX28" fmla="*/ 1142572 w 1682322"/>
                  <a:gd name="connsiteY28" fmla="*/ 1052761 h 1252968"/>
                  <a:gd name="connsiteX29" fmla="*/ 1316404 w 1682322"/>
                  <a:gd name="connsiteY29" fmla="*/ 1127374 h 1252968"/>
                  <a:gd name="connsiteX30" fmla="*/ 1258460 w 1682322"/>
                  <a:gd name="connsiteY30" fmla="*/ 921791 h 1252968"/>
                  <a:gd name="connsiteX31" fmla="*/ 1448166 w 1682322"/>
                  <a:gd name="connsiteY31" fmla="*/ 952748 h 1252968"/>
                  <a:gd name="connsiteX32" fmla="*/ 1549766 w 1682322"/>
                  <a:gd name="connsiteY32" fmla="*/ 959099 h 1252968"/>
                  <a:gd name="connsiteX33" fmla="*/ 1441817 w 1682322"/>
                  <a:gd name="connsiteY33" fmla="*/ 758280 h 1252968"/>
                  <a:gd name="connsiteX34" fmla="*/ 1624378 w 1682322"/>
                  <a:gd name="connsiteY34" fmla="*/ 716211 h 1252968"/>
                  <a:gd name="connsiteX35" fmla="*/ 1682322 w 1682322"/>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75454 w 1671660"/>
                  <a:gd name="connsiteY19" fmla="*/ 644773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37615 w 1671660"/>
                  <a:gd name="connsiteY16" fmla="*/ 529319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87995 w 1687995"/>
                  <a:gd name="connsiteY0" fmla="*/ 701129 h 1252968"/>
                  <a:gd name="connsiteX1" fmla="*/ 960127 w 1687995"/>
                  <a:gd name="connsiteY1" fmla="*/ 410617 h 1252968"/>
                  <a:gd name="connsiteX2" fmla="*/ 855352 w 1687995"/>
                  <a:gd name="connsiteY2" fmla="*/ 203449 h 1252968"/>
                  <a:gd name="connsiteX3" fmla="*/ 842652 w 1687995"/>
                  <a:gd name="connsiteY3" fmla="*/ 33586 h 1252968"/>
                  <a:gd name="connsiteX4" fmla="*/ 682314 w 1687995"/>
                  <a:gd name="connsiteY4" fmla="*/ 57398 h 1252968"/>
                  <a:gd name="connsiteX5" fmla="*/ 690251 w 1687995"/>
                  <a:gd name="connsiteY5" fmla="*/ 222498 h 1252968"/>
                  <a:gd name="connsiteX6" fmla="*/ 633101 w 1687995"/>
                  <a:gd name="connsiteY6" fmla="*/ 373311 h 1252968"/>
                  <a:gd name="connsiteX7" fmla="*/ 678344 w 1687995"/>
                  <a:gd name="connsiteY7" fmla="*/ 224085 h 1252968"/>
                  <a:gd name="connsiteX8" fmla="*/ 313522 w 1687995"/>
                  <a:gd name="connsiteY8" fmla="*/ 1980 h 1252968"/>
                  <a:gd name="connsiteX9" fmla="*/ 160715 w 1687995"/>
                  <a:gd name="connsiteY9" fmla="*/ 112180 h 1252968"/>
                  <a:gd name="connsiteX10" fmla="*/ 407676 w 1687995"/>
                  <a:gd name="connsiteY10" fmla="*/ 247898 h 1252968"/>
                  <a:gd name="connsiteX11" fmla="*/ 450539 w 1687995"/>
                  <a:gd name="connsiteY11" fmla="*/ 274092 h 1252968"/>
                  <a:gd name="connsiteX12" fmla="*/ 348939 w 1687995"/>
                  <a:gd name="connsiteY12" fmla="*/ 444748 h 1252968"/>
                  <a:gd name="connsiteX13" fmla="*/ 456888 w 1687995"/>
                  <a:gd name="connsiteY13" fmla="*/ 274092 h 1252968"/>
                  <a:gd name="connsiteX14" fmla="*/ 120266 w 1687995"/>
                  <a:gd name="connsiteY14" fmla="*/ 234579 h 1252968"/>
                  <a:gd name="connsiteX15" fmla="*/ 6880 w 1687995"/>
                  <a:gd name="connsiteY15" fmla="*/ 412592 h 1252968"/>
                  <a:gd name="connsiteX16" fmla="*/ 253950 w 1687995"/>
                  <a:gd name="connsiteY16" fmla="*/ 529319 h 1252968"/>
                  <a:gd name="connsiteX17" fmla="*/ 74185 w 1687995"/>
                  <a:gd name="connsiteY17" fmla="*/ 509532 h 1252968"/>
                  <a:gd name="connsiteX18" fmla="*/ 63053 w 1687995"/>
                  <a:gd name="connsiteY18" fmla="*/ 723508 h 1252968"/>
                  <a:gd name="connsiteX19" fmla="*/ 281065 w 1687995"/>
                  <a:gd name="connsiteY19" fmla="*/ 733766 h 1252968"/>
                  <a:gd name="connsiteX20" fmla="*/ 379895 w 1687995"/>
                  <a:gd name="connsiteY20" fmla="*/ 708273 h 1252968"/>
                  <a:gd name="connsiteX21" fmla="*/ 690251 w 1687995"/>
                  <a:gd name="connsiteY21" fmla="*/ 805905 h 1252968"/>
                  <a:gd name="connsiteX22" fmla="*/ 841858 w 1687995"/>
                  <a:gd name="connsiteY22" fmla="*/ 511423 h 1252968"/>
                  <a:gd name="connsiteX23" fmla="*/ 676758 w 1687995"/>
                  <a:gd name="connsiteY23" fmla="*/ 807491 h 1252968"/>
                  <a:gd name="connsiteX24" fmla="*/ 1167296 w 1687995"/>
                  <a:gd name="connsiteY24" fmla="*/ 1252786 h 1252968"/>
                  <a:gd name="connsiteX25" fmla="*/ 1260164 w 1687995"/>
                  <a:gd name="connsiteY25" fmla="*/ 1225798 h 1252968"/>
                  <a:gd name="connsiteX26" fmla="*/ 1108559 w 1687995"/>
                  <a:gd name="connsiteY26" fmla="*/ 1098005 h 1252968"/>
                  <a:gd name="connsiteX27" fmla="*/ 1122053 w 1687995"/>
                  <a:gd name="connsiteY27" fmla="*/ 1178965 h 1252968"/>
                  <a:gd name="connsiteX28" fmla="*/ 1148245 w 1687995"/>
                  <a:gd name="connsiteY28" fmla="*/ 1052761 h 1252968"/>
                  <a:gd name="connsiteX29" fmla="*/ 1322077 w 1687995"/>
                  <a:gd name="connsiteY29" fmla="*/ 1127374 h 1252968"/>
                  <a:gd name="connsiteX30" fmla="*/ 1264133 w 1687995"/>
                  <a:gd name="connsiteY30" fmla="*/ 921791 h 1252968"/>
                  <a:gd name="connsiteX31" fmla="*/ 1453839 w 1687995"/>
                  <a:gd name="connsiteY31" fmla="*/ 952748 h 1252968"/>
                  <a:gd name="connsiteX32" fmla="*/ 1555439 w 1687995"/>
                  <a:gd name="connsiteY32" fmla="*/ 959099 h 1252968"/>
                  <a:gd name="connsiteX33" fmla="*/ 1447490 w 1687995"/>
                  <a:gd name="connsiteY33" fmla="*/ 758280 h 1252968"/>
                  <a:gd name="connsiteX34" fmla="*/ 1630051 w 1687995"/>
                  <a:gd name="connsiteY34" fmla="*/ 716211 h 1252968"/>
                  <a:gd name="connsiteX35" fmla="*/ 1687995 w 1687995"/>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495 w 1690814"/>
                  <a:gd name="connsiteY10" fmla="*/ 247898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34673 w 1690814"/>
                  <a:gd name="connsiteY10" fmla="*/ 31930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93844 w 1690814"/>
                  <a:gd name="connsiteY11" fmla="*/ 357651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78305 w 1690814"/>
                  <a:gd name="connsiteY13" fmla="*/ 363235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97905 w 1690814"/>
                  <a:gd name="connsiteY13" fmla="*/ 336478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7849 w 1690814"/>
                  <a:gd name="connsiteY11" fmla="*/ 355073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484017 w 1690814"/>
                  <a:gd name="connsiteY18" fmla="*/ 773364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76109"/>
                  <a:gd name="connsiteX1" fmla="*/ 962946 w 1690814"/>
                  <a:gd name="connsiteY1" fmla="*/ 410617 h 1276109"/>
                  <a:gd name="connsiteX2" fmla="*/ 858171 w 1690814"/>
                  <a:gd name="connsiteY2" fmla="*/ 203449 h 1276109"/>
                  <a:gd name="connsiteX3" fmla="*/ 845471 w 1690814"/>
                  <a:gd name="connsiteY3" fmla="*/ 33586 h 1276109"/>
                  <a:gd name="connsiteX4" fmla="*/ 685133 w 1690814"/>
                  <a:gd name="connsiteY4" fmla="*/ 57398 h 1276109"/>
                  <a:gd name="connsiteX5" fmla="*/ 693070 w 1690814"/>
                  <a:gd name="connsiteY5" fmla="*/ 222498 h 1276109"/>
                  <a:gd name="connsiteX6" fmla="*/ 635920 w 1690814"/>
                  <a:gd name="connsiteY6" fmla="*/ 373311 h 1276109"/>
                  <a:gd name="connsiteX7" fmla="*/ 681163 w 1690814"/>
                  <a:gd name="connsiteY7" fmla="*/ 224085 h 1276109"/>
                  <a:gd name="connsiteX8" fmla="*/ 316341 w 1690814"/>
                  <a:gd name="connsiteY8" fmla="*/ 1980 h 1276109"/>
                  <a:gd name="connsiteX9" fmla="*/ 163534 w 1690814"/>
                  <a:gd name="connsiteY9" fmla="*/ 112180 h 1276109"/>
                  <a:gd name="connsiteX10" fmla="*/ 410073 w 1690814"/>
                  <a:gd name="connsiteY10" fmla="*/ 313286 h 1276109"/>
                  <a:gd name="connsiteX11" fmla="*/ 399422 w 1690814"/>
                  <a:gd name="connsiteY11" fmla="*/ 339907 h 1276109"/>
                  <a:gd name="connsiteX12" fmla="*/ 97047 w 1690814"/>
                  <a:gd name="connsiteY12" fmla="*/ 251321 h 1276109"/>
                  <a:gd name="connsiteX13" fmla="*/ 9699 w 1690814"/>
                  <a:gd name="connsiteY13" fmla="*/ 412592 h 1276109"/>
                  <a:gd name="connsiteX14" fmla="*/ 255339 w 1690814"/>
                  <a:gd name="connsiteY14" fmla="*/ 535900 h 1276109"/>
                  <a:gd name="connsiteX15" fmla="*/ 65705 w 1690814"/>
                  <a:gd name="connsiteY15" fmla="*/ 553601 h 1276109"/>
                  <a:gd name="connsiteX16" fmla="*/ 65872 w 1690814"/>
                  <a:gd name="connsiteY16" fmla="*/ 723508 h 1276109"/>
                  <a:gd name="connsiteX17" fmla="*/ 296906 w 1690814"/>
                  <a:gd name="connsiteY17" fmla="*/ 745211 h 1276109"/>
                  <a:gd name="connsiteX18" fmla="*/ 484017 w 1690814"/>
                  <a:gd name="connsiteY18" fmla="*/ 773364 h 1276109"/>
                  <a:gd name="connsiteX19" fmla="*/ 693070 w 1690814"/>
                  <a:gd name="connsiteY19" fmla="*/ 805905 h 1276109"/>
                  <a:gd name="connsiteX20" fmla="*/ 844677 w 1690814"/>
                  <a:gd name="connsiteY20" fmla="*/ 511423 h 1276109"/>
                  <a:gd name="connsiteX21" fmla="*/ 708339 w 1690814"/>
                  <a:gd name="connsiteY21" fmla="*/ 865434 h 1276109"/>
                  <a:gd name="connsiteX22" fmla="*/ 1170115 w 1690814"/>
                  <a:gd name="connsiteY22" fmla="*/ 1252786 h 1276109"/>
                  <a:gd name="connsiteX23" fmla="*/ 1262983 w 1690814"/>
                  <a:gd name="connsiteY23" fmla="*/ 1225798 h 1276109"/>
                  <a:gd name="connsiteX24" fmla="*/ 1111378 w 1690814"/>
                  <a:gd name="connsiteY24" fmla="*/ 1098005 h 1276109"/>
                  <a:gd name="connsiteX25" fmla="*/ 1124872 w 1690814"/>
                  <a:gd name="connsiteY25" fmla="*/ 1178965 h 1276109"/>
                  <a:gd name="connsiteX26" fmla="*/ 1151064 w 1690814"/>
                  <a:gd name="connsiteY26" fmla="*/ 1052761 h 1276109"/>
                  <a:gd name="connsiteX27" fmla="*/ 1324896 w 1690814"/>
                  <a:gd name="connsiteY27" fmla="*/ 1127374 h 1276109"/>
                  <a:gd name="connsiteX28" fmla="*/ 1266952 w 1690814"/>
                  <a:gd name="connsiteY28" fmla="*/ 921791 h 1276109"/>
                  <a:gd name="connsiteX29" fmla="*/ 1456658 w 1690814"/>
                  <a:gd name="connsiteY29" fmla="*/ 952748 h 1276109"/>
                  <a:gd name="connsiteX30" fmla="*/ 1558258 w 1690814"/>
                  <a:gd name="connsiteY30" fmla="*/ 959099 h 1276109"/>
                  <a:gd name="connsiteX31" fmla="*/ 1450309 w 1690814"/>
                  <a:gd name="connsiteY31" fmla="*/ 758280 h 1276109"/>
                  <a:gd name="connsiteX32" fmla="*/ 1632870 w 1690814"/>
                  <a:gd name="connsiteY32" fmla="*/ 716211 h 1276109"/>
                  <a:gd name="connsiteX33" fmla="*/ 1690814 w 1690814"/>
                  <a:gd name="connsiteY33" fmla="*/ 701129 h 1276109"/>
                  <a:gd name="connsiteX0" fmla="*/ 1690814 w 1690814"/>
                  <a:gd name="connsiteY0" fmla="*/ 701129 h 1278110"/>
                  <a:gd name="connsiteX1" fmla="*/ 962946 w 1690814"/>
                  <a:gd name="connsiteY1" fmla="*/ 410617 h 1278110"/>
                  <a:gd name="connsiteX2" fmla="*/ 858171 w 1690814"/>
                  <a:gd name="connsiteY2" fmla="*/ 203449 h 1278110"/>
                  <a:gd name="connsiteX3" fmla="*/ 845471 w 1690814"/>
                  <a:gd name="connsiteY3" fmla="*/ 33586 h 1278110"/>
                  <a:gd name="connsiteX4" fmla="*/ 685133 w 1690814"/>
                  <a:gd name="connsiteY4" fmla="*/ 57398 h 1278110"/>
                  <a:gd name="connsiteX5" fmla="*/ 693070 w 1690814"/>
                  <a:gd name="connsiteY5" fmla="*/ 222498 h 1278110"/>
                  <a:gd name="connsiteX6" fmla="*/ 635920 w 1690814"/>
                  <a:gd name="connsiteY6" fmla="*/ 373311 h 1278110"/>
                  <a:gd name="connsiteX7" fmla="*/ 681163 w 1690814"/>
                  <a:gd name="connsiteY7" fmla="*/ 224085 h 1278110"/>
                  <a:gd name="connsiteX8" fmla="*/ 316341 w 1690814"/>
                  <a:gd name="connsiteY8" fmla="*/ 1980 h 1278110"/>
                  <a:gd name="connsiteX9" fmla="*/ 163534 w 1690814"/>
                  <a:gd name="connsiteY9" fmla="*/ 112180 h 1278110"/>
                  <a:gd name="connsiteX10" fmla="*/ 410073 w 1690814"/>
                  <a:gd name="connsiteY10" fmla="*/ 313286 h 1278110"/>
                  <a:gd name="connsiteX11" fmla="*/ 399422 w 1690814"/>
                  <a:gd name="connsiteY11" fmla="*/ 339907 h 1278110"/>
                  <a:gd name="connsiteX12" fmla="*/ 97047 w 1690814"/>
                  <a:gd name="connsiteY12" fmla="*/ 251321 h 1278110"/>
                  <a:gd name="connsiteX13" fmla="*/ 9699 w 1690814"/>
                  <a:gd name="connsiteY13" fmla="*/ 412592 h 1278110"/>
                  <a:gd name="connsiteX14" fmla="*/ 255339 w 1690814"/>
                  <a:gd name="connsiteY14" fmla="*/ 535900 h 1278110"/>
                  <a:gd name="connsiteX15" fmla="*/ 65705 w 1690814"/>
                  <a:gd name="connsiteY15" fmla="*/ 553601 h 1278110"/>
                  <a:gd name="connsiteX16" fmla="*/ 65872 w 1690814"/>
                  <a:gd name="connsiteY16" fmla="*/ 723508 h 1278110"/>
                  <a:gd name="connsiteX17" fmla="*/ 296906 w 1690814"/>
                  <a:gd name="connsiteY17" fmla="*/ 745211 h 1278110"/>
                  <a:gd name="connsiteX18" fmla="*/ 484017 w 1690814"/>
                  <a:gd name="connsiteY18" fmla="*/ 773364 h 1278110"/>
                  <a:gd name="connsiteX19" fmla="*/ 693070 w 1690814"/>
                  <a:gd name="connsiteY19" fmla="*/ 805905 h 1278110"/>
                  <a:gd name="connsiteX20" fmla="*/ 844677 w 1690814"/>
                  <a:gd name="connsiteY20" fmla="*/ 511423 h 1278110"/>
                  <a:gd name="connsiteX21" fmla="*/ 803912 w 1690814"/>
                  <a:gd name="connsiteY21" fmla="*/ 837956 h 1278110"/>
                  <a:gd name="connsiteX22" fmla="*/ 1170115 w 1690814"/>
                  <a:gd name="connsiteY22" fmla="*/ 1252786 h 1278110"/>
                  <a:gd name="connsiteX23" fmla="*/ 1262983 w 1690814"/>
                  <a:gd name="connsiteY23" fmla="*/ 1225798 h 1278110"/>
                  <a:gd name="connsiteX24" fmla="*/ 1111378 w 1690814"/>
                  <a:gd name="connsiteY24" fmla="*/ 1098005 h 1278110"/>
                  <a:gd name="connsiteX25" fmla="*/ 1124872 w 1690814"/>
                  <a:gd name="connsiteY25" fmla="*/ 1178965 h 1278110"/>
                  <a:gd name="connsiteX26" fmla="*/ 1151064 w 1690814"/>
                  <a:gd name="connsiteY26" fmla="*/ 1052761 h 1278110"/>
                  <a:gd name="connsiteX27" fmla="*/ 1324896 w 1690814"/>
                  <a:gd name="connsiteY27" fmla="*/ 1127374 h 1278110"/>
                  <a:gd name="connsiteX28" fmla="*/ 1266952 w 1690814"/>
                  <a:gd name="connsiteY28" fmla="*/ 921791 h 1278110"/>
                  <a:gd name="connsiteX29" fmla="*/ 1456658 w 1690814"/>
                  <a:gd name="connsiteY29" fmla="*/ 952748 h 1278110"/>
                  <a:gd name="connsiteX30" fmla="*/ 1558258 w 1690814"/>
                  <a:gd name="connsiteY30" fmla="*/ 959099 h 1278110"/>
                  <a:gd name="connsiteX31" fmla="*/ 1450309 w 1690814"/>
                  <a:gd name="connsiteY31" fmla="*/ 758280 h 1278110"/>
                  <a:gd name="connsiteX32" fmla="*/ 1632870 w 1690814"/>
                  <a:gd name="connsiteY32" fmla="*/ 716211 h 1278110"/>
                  <a:gd name="connsiteX33" fmla="*/ 1690814 w 1690814"/>
                  <a:gd name="connsiteY33" fmla="*/ 701129 h 1278110"/>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693070 w 1690814"/>
                  <a:gd name="connsiteY19" fmla="*/ 805905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76314 w 1690814"/>
                  <a:gd name="connsiteY16" fmla="*/ 691315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34392 w 1690814"/>
                  <a:gd name="connsiteY20" fmla="*/ 598120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4559"/>
                  <a:gd name="connsiteX1" fmla="*/ 962946 w 1690814"/>
                  <a:gd name="connsiteY1" fmla="*/ 410617 h 1274559"/>
                  <a:gd name="connsiteX2" fmla="*/ 858171 w 1690814"/>
                  <a:gd name="connsiteY2" fmla="*/ 203449 h 1274559"/>
                  <a:gd name="connsiteX3" fmla="*/ 845471 w 1690814"/>
                  <a:gd name="connsiteY3" fmla="*/ 33586 h 1274559"/>
                  <a:gd name="connsiteX4" fmla="*/ 685133 w 1690814"/>
                  <a:gd name="connsiteY4" fmla="*/ 57398 h 1274559"/>
                  <a:gd name="connsiteX5" fmla="*/ 693070 w 1690814"/>
                  <a:gd name="connsiteY5" fmla="*/ 222498 h 1274559"/>
                  <a:gd name="connsiteX6" fmla="*/ 635920 w 1690814"/>
                  <a:gd name="connsiteY6" fmla="*/ 373311 h 1274559"/>
                  <a:gd name="connsiteX7" fmla="*/ 681163 w 1690814"/>
                  <a:gd name="connsiteY7" fmla="*/ 224085 h 1274559"/>
                  <a:gd name="connsiteX8" fmla="*/ 316341 w 1690814"/>
                  <a:gd name="connsiteY8" fmla="*/ 1980 h 1274559"/>
                  <a:gd name="connsiteX9" fmla="*/ 163534 w 1690814"/>
                  <a:gd name="connsiteY9" fmla="*/ 112180 h 1274559"/>
                  <a:gd name="connsiteX10" fmla="*/ 410073 w 1690814"/>
                  <a:gd name="connsiteY10" fmla="*/ 313286 h 1274559"/>
                  <a:gd name="connsiteX11" fmla="*/ 399422 w 1690814"/>
                  <a:gd name="connsiteY11" fmla="*/ 339907 h 1274559"/>
                  <a:gd name="connsiteX12" fmla="*/ 97047 w 1690814"/>
                  <a:gd name="connsiteY12" fmla="*/ 251321 h 1274559"/>
                  <a:gd name="connsiteX13" fmla="*/ 9699 w 1690814"/>
                  <a:gd name="connsiteY13" fmla="*/ 412592 h 1274559"/>
                  <a:gd name="connsiteX14" fmla="*/ 255339 w 1690814"/>
                  <a:gd name="connsiteY14" fmla="*/ 535900 h 1274559"/>
                  <a:gd name="connsiteX15" fmla="*/ 65705 w 1690814"/>
                  <a:gd name="connsiteY15" fmla="*/ 553601 h 1274559"/>
                  <a:gd name="connsiteX16" fmla="*/ 65300 w 1690814"/>
                  <a:gd name="connsiteY16" fmla="*/ 718214 h 1274559"/>
                  <a:gd name="connsiteX17" fmla="*/ 295618 w 1690814"/>
                  <a:gd name="connsiteY17" fmla="*/ 743208 h 1274559"/>
                  <a:gd name="connsiteX18" fmla="*/ 478581 w 1690814"/>
                  <a:gd name="connsiteY18" fmla="*/ 782521 h 1274559"/>
                  <a:gd name="connsiteX19" fmla="*/ 717541 w 1690814"/>
                  <a:gd name="connsiteY19" fmla="*/ 883593 h 1274559"/>
                  <a:gd name="connsiteX20" fmla="*/ 952137 w 1690814"/>
                  <a:gd name="connsiteY20" fmla="*/ 643331 h 1274559"/>
                  <a:gd name="connsiteX21" fmla="*/ 719214 w 1690814"/>
                  <a:gd name="connsiteY21" fmla="*/ 886752 h 1274559"/>
                  <a:gd name="connsiteX22" fmla="*/ 1170115 w 1690814"/>
                  <a:gd name="connsiteY22" fmla="*/ 1252786 h 1274559"/>
                  <a:gd name="connsiteX23" fmla="*/ 1262983 w 1690814"/>
                  <a:gd name="connsiteY23" fmla="*/ 1225798 h 1274559"/>
                  <a:gd name="connsiteX24" fmla="*/ 1111378 w 1690814"/>
                  <a:gd name="connsiteY24" fmla="*/ 1098005 h 1274559"/>
                  <a:gd name="connsiteX25" fmla="*/ 1124872 w 1690814"/>
                  <a:gd name="connsiteY25" fmla="*/ 1178965 h 1274559"/>
                  <a:gd name="connsiteX26" fmla="*/ 1151064 w 1690814"/>
                  <a:gd name="connsiteY26" fmla="*/ 1052761 h 1274559"/>
                  <a:gd name="connsiteX27" fmla="*/ 1324896 w 1690814"/>
                  <a:gd name="connsiteY27" fmla="*/ 1127374 h 1274559"/>
                  <a:gd name="connsiteX28" fmla="*/ 1266952 w 1690814"/>
                  <a:gd name="connsiteY28" fmla="*/ 921791 h 1274559"/>
                  <a:gd name="connsiteX29" fmla="*/ 1456658 w 1690814"/>
                  <a:gd name="connsiteY29" fmla="*/ 952748 h 1274559"/>
                  <a:gd name="connsiteX30" fmla="*/ 1558258 w 1690814"/>
                  <a:gd name="connsiteY30" fmla="*/ 959099 h 1274559"/>
                  <a:gd name="connsiteX31" fmla="*/ 1450309 w 1690814"/>
                  <a:gd name="connsiteY31" fmla="*/ 758280 h 1274559"/>
                  <a:gd name="connsiteX32" fmla="*/ 1632870 w 1690814"/>
                  <a:gd name="connsiteY32" fmla="*/ 716211 h 1274559"/>
                  <a:gd name="connsiteX33" fmla="*/ 1690814 w 1690814"/>
                  <a:gd name="connsiteY33" fmla="*/ 701129 h 1274559"/>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3936"/>
                  <a:gd name="connsiteX1" fmla="*/ 962946 w 1690814"/>
                  <a:gd name="connsiteY1" fmla="*/ 410617 h 1273936"/>
                  <a:gd name="connsiteX2" fmla="*/ 858171 w 1690814"/>
                  <a:gd name="connsiteY2" fmla="*/ 203449 h 1273936"/>
                  <a:gd name="connsiteX3" fmla="*/ 845471 w 1690814"/>
                  <a:gd name="connsiteY3" fmla="*/ 33586 h 1273936"/>
                  <a:gd name="connsiteX4" fmla="*/ 685133 w 1690814"/>
                  <a:gd name="connsiteY4" fmla="*/ 57398 h 1273936"/>
                  <a:gd name="connsiteX5" fmla="*/ 693070 w 1690814"/>
                  <a:gd name="connsiteY5" fmla="*/ 222498 h 1273936"/>
                  <a:gd name="connsiteX6" fmla="*/ 635920 w 1690814"/>
                  <a:gd name="connsiteY6" fmla="*/ 373311 h 1273936"/>
                  <a:gd name="connsiteX7" fmla="*/ 681163 w 1690814"/>
                  <a:gd name="connsiteY7" fmla="*/ 224085 h 1273936"/>
                  <a:gd name="connsiteX8" fmla="*/ 316341 w 1690814"/>
                  <a:gd name="connsiteY8" fmla="*/ 1980 h 1273936"/>
                  <a:gd name="connsiteX9" fmla="*/ 163534 w 1690814"/>
                  <a:gd name="connsiteY9" fmla="*/ 112180 h 1273936"/>
                  <a:gd name="connsiteX10" fmla="*/ 410073 w 1690814"/>
                  <a:gd name="connsiteY10" fmla="*/ 313286 h 1273936"/>
                  <a:gd name="connsiteX11" fmla="*/ 399422 w 1690814"/>
                  <a:gd name="connsiteY11" fmla="*/ 339907 h 1273936"/>
                  <a:gd name="connsiteX12" fmla="*/ 97047 w 1690814"/>
                  <a:gd name="connsiteY12" fmla="*/ 251321 h 1273936"/>
                  <a:gd name="connsiteX13" fmla="*/ 9699 w 1690814"/>
                  <a:gd name="connsiteY13" fmla="*/ 412592 h 1273936"/>
                  <a:gd name="connsiteX14" fmla="*/ 255339 w 1690814"/>
                  <a:gd name="connsiteY14" fmla="*/ 535900 h 1273936"/>
                  <a:gd name="connsiteX15" fmla="*/ 65705 w 1690814"/>
                  <a:gd name="connsiteY15" fmla="*/ 553601 h 1273936"/>
                  <a:gd name="connsiteX16" fmla="*/ 65300 w 1690814"/>
                  <a:gd name="connsiteY16" fmla="*/ 718214 h 1273936"/>
                  <a:gd name="connsiteX17" fmla="*/ 295618 w 1690814"/>
                  <a:gd name="connsiteY17" fmla="*/ 743208 h 1273936"/>
                  <a:gd name="connsiteX18" fmla="*/ 478581 w 1690814"/>
                  <a:gd name="connsiteY18" fmla="*/ 782521 h 1273936"/>
                  <a:gd name="connsiteX19" fmla="*/ 717541 w 1690814"/>
                  <a:gd name="connsiteY19" fmla="*/ 883593 h 1273936"/>
                  <a:gd name="connsiteX20" fmla="*/ 952137 w 1690814"/>
                  <a:gd name="connsiteY20" fmla="*/ 643331 h 1273936"/>
                  <a:gd name="connsiteX21" fmla="*/ 719071 w 1690814"/>
                  <a:gd name="connsiteY21" fmla="*/ 895337 h 1273936"/>
                  <a:gd name="connsiteX22" fmla="*/ 1170115 w 1690814"/>
                  <a:gd name="connsiteY22" fmla="*/ 1252786 h 1273936"/>
                  <a:gd name="connsiteX23" fmla="*/ 1262983 w 1690814"/>
                  <a:gd name="connsiteY23" fmla="*/ 1225798 h 1273936"/>
                  <a:gd name="connsiteX24" fmla="*/ 1111378 w 1690814"/>
                  <a:gd name="connsiteY24" fmla="*/ 1098005 h 1273936"/>
                  <a:gd name="connsiteX25" fmla="*/ 1124872 w 1690814"/>
                  <a:gd name="connsiteY25" fmla="*/ 1178965 h 1273936"/>
                  <a:gd name="connsiteX26" fmla="*/ 1151064 w 1690814"/>
                  <a:gd name="connsiteY26" fmla="*/ 1052761 h 1273936"/>
                  <a:gd name="connsiteX27" fmla="*/ 1324896 w 1690814"/>
                  <a:gd name="connsiteY27" fmla="*/ 1127374 h 1273936"/>
                  <a:gd name="connsiteX28" fmla="*/ 1266952 w 1690814"/>
                  <a:gd name="connsiteY28" fmla="*/ 921791 h 1273936"/>
                  <a:gd name="connsiteX29" fmla="*/ 1456658 w 1690814"/>
                  <a:gd name="connsiteY29" fmla="*/ 952748 h 1273936"/>
                  <a:gd name="connsiteX30" fmla="*/ 1558258 w 1690814"/>
                  <a:gd name="connsiteY30" fmla="*/ 959099 h 1273936"/>
                  <a:gd name="connsiteX31" fmla="*/ 1450309 w 1690814"/>
                  <a:gd name="connsiteY31" fmla="*/ 758280 h 1273936"/>
                  <a:gd name="connsiteX32" fmla="*/ 1632870 w 1690814"/>
                  <a:gd name="connsiteY32" fmla="*/ 716211 h 1273936"/>
                  <a:gd name="connsiteX33" fmla="*/ 1690814 w 1690814"/>
                  <a:gd name="connsiteY33" fmla="*/ 701129 h 1273936"/>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2238 h 1275710"/>
                  <a:gd name="connsiteX1" fmla="*/ 962946 w 1690814"/>
                  <a:gd name="connsiteY1" fmla="*/ 411726 h 1275710"/>
                  <a:gd name="connsiteX2" fmla="*/ 863464 w 1690814"/>
                  <a:gd name="connsiteY2" fmla="*/ 203986 h 1275710"/>
                  <a:gd name="connsiteX3" fmla="*/ 855485 w 1690814"/>
                  <a:gd name="connsiteY3" fmla="*/ 28256 h 1275710"/>
                  <a:gd name="connsiteX4" fmla="*/ 685133 w 1690814"/>
                  <a:gd name="connsiteY4" fmla="*/ 58507 h 1275710"/>
                  <a:gd name="connsiteX5" fmla="*/ 693070 w 1690814"/>
                  <a:gd name="connsiteY5" fmla="*/ 223607 h 1275710"/>
                  <a:gd name="connsiteX6" fmla="*/ 651229 w 1690814"/>
                  <a:gd name="connsiteY6" fmla="*/ 367409 h 1275710"/>
                  <a:gd name="connsiteX7" fmla="*/ 681163 w 1690814"/>
                  <a:gd name="connsiteY7" fmla="*/ 225194 h 1275710"/>
                  <a:gd name="connsiteX8" fmla="*/ 316341 w 1690814"/>
                  <a:gd name="connsiteY8" fmla="*/ 3089 h 1275710"/>
                  <a:gd name="connsiteX9" fmla="*/ 175409 w 1690814"/>
                  <a:gd name="connsiteY9" fmla="*/ 114146 h 1275710"/>
                  <a:gd name="connsiteX10" fmla="*/ 410073 w 1690814"/>
                  <a:gd name="connsiteY10" fmla="*/ 314395 h 1275710"/>
                  <a:gd name="connsiteX11" fmla="*/ 399422 w 1690814"/>
                  <a:gd name="connsiteY11" fmla="*/ 341016 h 1275710"/>
                  <a:gd name="connsiteX12" fmla="*/ 97047 w 1690814"/>
                  <a:gd name="connsiteY12" fmla="*/ 252430 h 1275710"/>
                  <a:gd name="connsiteX13" fmla="*/ 9699 w 1690814"/>
                  <a:gd name="connsiteY13" fmla="*/ 413701 h 1275710"/>
                  <a:gd name="connsiteX14" fmla="*/ 255339 w 1690814"/>
                  <a:gd name="connsiteY14" fmla="*/ 537009 h 1275710"/>
                  <a:gd name="connsiteX15" fmla="*/ 65705 w 1690814"/>
                  <a:gd name="connsiteY15" fmla="*/ 554710 h 1275710"/>
                  <a:gd name="connsiteX16" fmla="*/ 65300 w 1690814"/>
                  <a:gd name="connsiteY16" fmla="*/ 719323 h 1275710"/>
                  <a:gd name="connsiteX17" fmla="*/ 295618 w 1690814"/>
                  <a:gd name="connsiteY17" fmla="*/ 744317 h 1275710"/>
                  <a:gd name="connsiteX18" fmla="*/ 478581 w 1690814"/>
                  <a:gd name="connsiteY18" fmla="*/ 783630 h 1275710"/>
                  <a:gd name="connsiteX19" fmla="*/ 717541 w 1690814"/>
                  <a:gd name="connsiteY19" fmla="*/ 884702 h 1275710"/>
                  <a:gd name="connsiteX20" fmla="*/ 952137 w 1690814"/>
                  <a:gd name="connsiteY20" fmla="*/ 644440 h 1275710"/>
                  <a:gd name="connsiteX21" fmla="*/ 724507 w 1690814"/>
                  <a:gd name="connsiteY21" fmla="*/ 887289 h 1275710"/>
                  <a:gd name="connsiteX22" fmla="*/ 1170115 w 1690814"/>
                  <a:gd name="connsiteY22" fmla="*/ 1253895 h 1275710"/>
                  <a:gd name="connsiteX23" fmla="*/ 1262983 w 1690814"/>
                  <a:gd name="connsiteY23" fmla="*/ 1226907 h 1275710"/>
                  <a:gd name="connsiteX24" fmla="*/ 1111378 w 1690814"/>
                  <a:gd name="connsiteY24" fmla="*/ 1099114 h 1275710"/>
                  <a:gd name="connsiteX25" fmla="*/ 1124872 w 1690814"/>
                  <a:gd name="connsiteY25" fmla="*/ 1180074 h 1275710"/>
                  <a:gd name="connsiteX26" fmla="*/ 1151064 w 1690814"/>
                  <a:gd name="connsiteY26" fmla="*/ 1053870 h 1275710"/>
                  <a:gd name="connsiteX27" fmla="*/ 1324896 w 1690814"/>
                  <a:gd name="connsiteY27" fmla="*/ 1128483 h 1275710"/>
                  <a:gd name="connsiteX28" fmla="*/ 1266952 w 1690814"/>
                  <a:gd name="connsiteY28" fmla="*/ 922900 h 1275710"/>
                  <a:gd name="connsiteX29" fmla="*/ 1456658 w 1690814"/>
                  <a:gd name="connsiteY29" fmla="*/ 953857 h 1275710"/>
                  <a:gd name="connsiteX30" fmla="*/ 1558258 w 1690814"/>
                  <a:gd name="connsiteY30" fmla="*/ 960208 h 1275710"/>
                  <a:gd name="connsiteX31" fmla="*/ 1450309 w 1690814"/>
                  <a:gd name="connsiteY31" fmla="*/ 759389 h 1275710"/>
                  <a:gd name="connsiteX32" fmla="*/ 1632870 w 1690814"/>
                  <a:gd name="connsiteY32" fmla="*/ 717320 h 1275710"/>
                  <a:gd name="connsiteX33" fmla="*/ 1690814 w 1690814"/>
                  <a:gd name="connsiteY33" fmla="*/ 702238 h 1275710"/>
                  <a:gd name="connsiteX0" fmla="*/ 1690814 w 1690814"/>
                  <a:gd name="connsiteY0" fmla="*/ 701130 h 1274602"/>
                  <a:gd name="connsiteX1" fmla="*/ 962946 w 1690814"/>
                  <a:gd name="connsiteY1" fmla="*/ 410618 h 1274602"/>
                  <a:gd name="connsiteX2" fmla="*/ 863464 w 1690814"/>
                  <a:gd name="connsiteY2" fmla="*/ 202878 h 1274602"/>
                  <a:gd name="connsiteX3" fmla="*/ 855485 w 1690814"/>
                  <a:gd name="connsiteY3" fmla="*/ 27148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73512 w 1690814"/>
                  <a:gd name="connsiteY3" fmla="*/ 1555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93070 w 1690814"/>
                  <a:gd name="connsiteY5" fmla="*/ 222637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50862 w 1690814"/>
                  <a:gd name="connsiteY5" fmla="*/ 218309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717393 w 1690814"/>
                  <a:gd name="connsiteY5" fmla="*/ 229321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80911 w 1690814"/>
                  <a:gd name="connsiteY5" fmla="*/ 238624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16 h 1274388"/>
                  <a:gd name="connsiteX1" fmla="*/ 962946 w 1690814"/>
                  <a:gd name="connsiteY1" fmla="*/ 410404 h 1274388"/>
                  <a:gd name="connsiteX2" fmla="*/ 863464 w 1690814"/>
                  <a:gd name="connsiteY2" fmla="*/ 202664 h 1274388"/>
                  <a:gd name="connsiteX3" fmla="*/ 855486 w 1690814"/>
                  <a:gd name="connsiteY3" fmla="*/ 26933 h 1274388"/>
                  <a:gd name="connsiteX4" fmla="*/ 671255 w 1690814"/>
                  <a:gd name="connsiteY4" fmla="*/ 57615 h 1274388"/>
                  <a:gd name="connsiteX5" fmla="*/ 680911 w 1690814"/>
                  <a:gd name="connsiteY5" fmla="*/ 238597 h 1274388"/>
                  <a:gd name="connsiteX6" fmla="*/ 651229 w 1690814"/>
                  <a:gd name="connsiteY6" fmla="*/ 366087 h 1274388"/>
                  <a:gd name="connsiteX7" fmla="*/ 727664 w 1690814"/>
                  <a:gd name="connsiteY7" fmla="*/ 247762 h 1274388"/>
                  <a:gd name="connsiteX8" fmla="*/ 316341 w 1690814"/>
                  <a:gd name="connsiteY8" fmla="*/ 1767 h 1274388"/>
                  <a:gd name="connsiteX9" fmla="*/ 175409 w 1690814"/>
                  <a:gd name="connsiteY9" fmla="*/ 112824 h 1274388"/>
                  <a:gd name="connsiteX10" fmla="*/ 410073 w 1690814"/>
                  <a:gd name="connsiteY10" fmla="*/ 313073 h 1274388"/>
                  <a:gd name="connsiteX11" fmla="*/ 399422 w 1690814"/>
                  <a:gd name="connsiteY11" fmla="*/ 339694 h 1274388"/>
                  <a:gd name="connsiteX12" fmla="*/ 97047 w 1690814"/>
                  <a:gd name="connsiteY12" fmla="*/ 251108 h 1274388"/>
                  <a:gd name="connsiteX13" fmla="*/ 9699 w 1690814"/>
                  <a:gd name="connsiteY13" fmla="*/ 412379 h 1274388"/>
                  <a:gd name="connsiteX14" fmla="*/ 255339 w 1690814"/>
                  <a:gd name="connsiteY14" fmla="*/ 535687 h 1274388"/>
                  <a:gd name="connsiteX15" fmla="*/ 65705 w 1690814"/>
                  <a:gd name="connsiteY15" fmla="*/ 553388 h 1274388"/>
                  <a:gd name="connsiteX16" fmla="*/ 65300 w 1690814"/>
                  <a:gd name="connsiteY16" fmla="*/ 718001 h 1274388"/>
                  <a:gd name="connsiteX17" fmla="*/ 295618 w 1690814"/>
                  <a:gd name="connsiteY17" fmla="*/ 742995 h 1274388"/>
                  <a:gd name="connsiteX18" fmla="*/ 478581 w 1690814"/>
                  <a:gd name="connsiteY18" fmla="*/ 782308 h 1274388"/>
                  <a:gd name="connsiteX19" fmla="*/ 717541 w 1690814"/>
                  <a:gd name="connsiteY19" fmla="*/ 883380 h 1274388"/>
                  <a:gd name="connsiteX20" fmla="*/ 952137 w 1690814"/>
                  <a:gd name="connsiteY20" fmla="*/ 643118 h 1274388"/>
                  <a:gd name="connsiteX21" fmla="*/ 724507 w 1690814"/>
                  <a:gd name="connsiteY21" fmla="*/ 885967 h 1274388"/>
                  <a:gd name="connsiteX22" fmla="*/ 1170115 w 1690814"/>
                  <a:gd name="connsiteY22" fmla="*/ 1252573 h 1274388"/>
                  <a:gd name="connsiteX23" fmla="*/ 1262983 w 1690814"/>
                  <a:gd name="connsiteY23" fmla="*/ 1225585 h 1274388"/>
                  <a:gd name="connsiteX24" fmla="*/ 1111378 w 1690814"/>
                  <a:gd name="connsiteY24" fmla="*/ 1097792 h 1274388"/>
                  <a:gd name="connsiteX25" fmla="*/ 1124872 w 1690814"/>
                  <a:gd name="connsiteY25" fmla="*/ 1178752 h 1274388"/>
                  <a:gd name="connsiteX26" fmla="*/ 1151064 w 1690814"/>
                  <a:gd name="connsiteY26" fmla="*/ 1052548 h 1274388"/>
                  <a:gd name="connsiteX27" fmla="*/ 1324896 w 1690814"/>
                  <a:gd name="connsiteY27" fmla="*/ 1127161 h 1274388"/>
                  <a:gd name="connsiteX28" fmla="*/ 1266952 w 1690814"/>
                  <a:gd name="connsiteY28" fmla="*/ 921578 h 1274388"/>
                  <a:gd name="connsiteX29" fmla="*/ 1456658 w 1690814"/>
                  <a:gd name="connsiteY29" fmla="*/ 952535 h 1274388"/>
                  <a:gd name="connsiteX30" fmla="*/ 1558258 w 1690814"/>
                  <a:gd name="connsiteY30" fmla="*/ 958886 h 1274388"/>
                  <a:gd name="connsiteX31" fmla="*/ 1450309 w 1690814"/>
                  <a:gd name="connsiteY31" fmla="*/ 758067 h 1274388"/>
                  <a:gd name="connsiteX32" fmla="*/ 1632870 w 1690814"/>
                  <a:gd name="connsiteY32" fmla="*/ 715998 h 1274388"/>
                  <a:gd name="connsiteX33" fmla="*/ 1690814 w 1690814"/>
                  <a:gd name="connsiteY33" fmla="*/ 700916 h 1274388"/>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80911 w 1690814"/>
                  <a:gd name="connsiteY5" fmla="*/ 238340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92214 w 1690814"/>
                  <a:gd name="connsiteY5" fmla="*/ 233903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994 h 1274466"/>
                  <a:gd name="connsiteX1" fmla="*/ 962946 w 1690814"/>
                  <a:gd name="connsiteY1" fmla="*/ 410482 h 1274466"/>
                  <a:gd name="connsiteX2" fmla="*/ 863464 w 1690814"/>
                  <a:gd name="connsiteY2" fmla="*/ 202742 h 1274466"/>
                  <a:gd name="connsiteX3" fmla="*/ 855486 w 1690814"/>
                  <a:gd name="connsiteY3" fmla="*/ 27011 h 1274466"/>
                  <a:gd name="connsiteX4" fmla="*/ 671255 w 1690814"/>
                  <a:gd name="connsiteY4" fmla="*/ 57693 h 1274466"/>
                  <a:gd name="connsiteX5" fmla="*/ 692214 w 1690814"/>
                  <a:gd name="connsiteY5" fmla="*/ 234238 h 1274466"/>
                  <a:gd name="connsiteX6" fmla="*/ 651229 w 1690814"/>
                  <a:gd name="connsiteY6" fmla="*/ 366165 h 1274466"/>
                  <a:gd name="connsiteX7" fmla="*/ 676298 w 1690814"/>
                  <a:gd name="connsiteY7" fmla="*/ 238401 h 1274466"/>
                  <a:gd name="connsiteX8" fmla="*/ 316341 w 1690814"/>
                  <a:gd name="connsiteY8" fmla="*/ 1845 h 1274466"/>
                  <a:gd name="connsiteX9" fmla="*/ 175409 w 1690814"/>
                  <a:gd name="connsiteY9" fmla="*/ 112902 h 1274466"/>
                  <a:gd name="connsiteX10" fmla="*/ 410073 w 1690814"/>
                  <a:gd name="connsiteY10" fmla="*/ 313151 h 1274466"/>
                  <a:gd name="connsiteX11" fmla="*/ 399422 w 1690814"/>
                  <a:gd name="connsiteY11" fmla="*/ 339772 h 1274466"/>
                  <a:gd name="connsiteX12" fmla="*/ 97047 w 1690814"/>
                  <a:gd name="connsiteY12" fmla="*/ 251186 h 1274466"/>
                  <a:gd name="connsiteX13" fmla="*/ 9699 w 1690814"/>
                  <a:gd name="connsiteY13" fmla="*/ 412457 h 1274466"/>
                  <a:gd name="connsiteX14" fmla="*/ 255339 w 1690814"/>
                  <a:gd name="connsiteY14" fmla="*/ 535765 h 1274466"/>
                  <a:gd name="connsiteX15" fmla="*/ 65705 w 1690814"/>
                  <a:gd name="connsiteY15" fmla="*/ 553466 h 1274466"/>
                  <a:gd name="connsiteX16" fmla="*/ 65300 w 1690814"/>
                  <a:gd name="connsiteY16" fmla="*/ 718079 h 1274466"/>
                  <a:gd name="connsiteX17" fmla="*/ 295618 w 1690814"/>
                  <a:gd name="connsiteY17" fmla="*/ 743073 h 1274466"/>
                  <a:gd name="connsiteX18" fmla="*/ 478581 w 1690814"/>
                  <a:gd name="connsiteY18" fmla="*/ 782386 h 1274466"/>
                  <a:gd name="connsiteX19" fmla="*/ 717541 w 1690814"/>
                  <a:gd name="connsiteY19" fmla="*/ 883458 h 1274466"/>
                  <a:gd name="connsiteX20" fmla="*/ 952137 w 1690814"/>
                  <a:gd name="connsiteY20" fmla="*/ 643196 h 1274466"/>
                  <a:gd name="connsiteX21" fmla="*/ 724507 w 1690814"/>
                  <a:gd name="connsiteY21" fmla="*/ 886045 h 1274466"/>
                  <a:gd name="connsiteX22" fmla="*/ 1170115 w 1690814"/>
                  <a:gd name="connsiteY22" fmla="*/ 1252651 h 1274466"/>
                  <a:gd name="connsiteX23" fmla="*/ 1262983 w 1690814"/>
                  <a:gd name="connsiteY23" fmla="*/ 1225663 h 1274466"/>
                  <a:gd name="connsiteX24" fmla="*/ 1111378 w 1690814"/>
                  <a:gd name="connsiteY24" fmla="*/ 1097870 h 1274466"/>
                  <a:gd name="connsiteX25" fmla="*/ 1124872 w 1690814"/>
                  <a:gd name="connsiteY25" fmla="*/ 1178830 h 1274466"/>
                  <a:gd name="connsiteX26" fmla="*/ 1151064 w 1690814"/>
                  <a:gd name="connsiteY26" fmla="*/ 1052626 h 1274466"/>
                  <a:gd name="connsiteX27" fmla="*/ 1324896 w 1690814"/>
                  <a:gd name="connsiteY27" fmla="*/ 1127239 h 1274466"/>
                  <a:gd name="connsiteX28" fmla="*/ 1266952 w 1690814"/>
                  <a:gd name="connsiteY28" fmla="*/ 921656 h 1274466"/>
                  <a:gd name="connsiteX29" fmla="*/ 1456658 w 1690814"/>
                  <a:gd name="connsiteY29" fmla="*/ 952613 h 1274466"/>
                  <a:gd name="connsiteX30" fmla="*/ 1558258 w 1690814"/>
                  <a:gd name="connsiteY30" fmla="*/ 958964 h 1274466"/>
                  <a:gd name="connsiteX31" fmla="*/ 1450309 w 1690814"/>
                  <a:gd name="connsiteY31" fmla="*/ 758145 h 1274466"/>
                  <a:gd name="connsiteX32" fmla="*/ 1632870 w 1690814"/>
                  <a:gd name="connsiteY32" fmla="*/ 716076 h 1274466"/>
                  <a:gd name="connsiteX33" fmla="*/ 1690814 w 1690814"/>
                  <a:gd name="connsiteY33" fmla="*/ 700994 h 1274466"/>
                  <a:gd name="connsiteX0" fmla="*/ 1690814 w 1690814"/>
                  <a:gd name="connsiteY0" fmla="*/ 701035 h 1274507"/>
                  <a:gd name="connsiteX1" fmla="*/ 962946 w 1690814"/>
                  <a:gd name="connsiteY1" fmla="*/ 410523 h 1274507"/>
                  <a:gd name="connsiteX2" fmla="*/ 863464 w 1690814"/>
                  <a:gd name="connsiteY2" fmla="*/ 202783 h 1274507"/>
                  <a:gd name="connsiteX3" fmla="*/ 855486 w 1690814"/>
                  <a:gd name="connsiteY3" fmla="*/ 27052 h 1274507"/>
                  <a:gd name="connsiteX4" fmla="*/ 671255 w 1690814"/>
                  <a:gd name="connsiteY4" fmla="*/ 57734 h 1274507"/>
                  <a:gd name="connsiteX5" fmla="*/ 692214 w 1690814"/>
                  <a:gd name="connsiteY5" fmla="*/ 234279 h 1274507"/>
                  <a:gd name="connsiteX6" fmla="*/ 651229 w 1690814"/>
                  <a:gd name="connsiteY6" fmla="*/ 366206 h 1274507"/>
                  <a:gd name="connsiteX7" fmla="*/ 679015 w 1690814"/>
                  <a:gd name="connsiteY7" fmla="*/ 233864 h 1274507"/>
                  <a:gd name="connsiteX8" fmla="*/ 316341 w 1690814"/>
                  <a:gd name="connsiteY8" fmla="*/ 1886 h 1274507"/>
                  <a:gd name="connsiteX9" fmla="*/ 175409 w 1690814"/>
                  <a:gd name="connsiteY9" fmla="*/ 112943 h 1274507"/>
                  <a:gd name="connsiteX10" fmla="*/ 410073 w 1690814"/>
                  <a:gd name="connsiteY10" fmla="*/ 313192 h 1274507"/>
                  <a:gd name="connsiteX11" fmla="*/ 399422 w 1690814"/>
                  <a:gd name="connsiteY11" fmla="*/ 339813 h 1274507"/>
                  <a:gd name="connsiteX12" fmla="*/ 97047 w 1690814"/>
                  <a:gd name="connsiteY12" fmla="*/ 251227 h 1274507"/>
                  <a:gd name="connsiteX13" fmla="*/ 9699 w 1690814"/>
                  <a:gd name="connsiteY13" fmla="*/ 412498 h 1274507"/>
                  <a:gd name="connsiteX14" fmla="*/ 255339 w 1690814"/>
                  <a:gd name="connsiteY14" fmla="*/ 535806 h 1274507"/>
                  <a:gd name="connsiteX15" fmla="*/ 65705 w 1690814"/>
                  <a:gd name="connsiteY15" fmla="*/ 553507 h 1274507"/>
                  <a:gd name="connsiteX16" fmla="*/ 65300 w 1690814"/>
                  <a:gd name="connsiteY16" fmla="*/ 718120 h 1274507"/>
                  <a:gd name="connsiteX17" fmla="*/ 295618 w 1690814"/>
                  <a:gd name="connsiteY17" fmla="*/ 743114 h 1274507"/>
                  <a:gd name="connsiteX18" fmla="*/ 478581 w 1690814"/>
                  <a:gd name="connsiteY18" fmla="*/ 782427 h 1274507"/>
                  <a:gd name="connsiteX19" fmla="*/ 717541 w 1690814"/>
                  <a:gd name="connsiteY19" fmla="*/ 883499 h 1274507"/>
                  <a:gd name="connsiteX20" fmla="*/ 952137 w 1690814"/>
                  <a:gd name="connsiteY20" fmla="*/ 643237 h 1274507"/>
                  <a:gd name="connsiteX21" fmla="*/ 724507 w 1690814"/>
                  <a:gd name="connsiteY21" fmla="*/ 886086 h 1274507"/>
                  <a:gd name="connsiteX22" fmla="*/ 1170115 w 1690814"/>
                  <a:gd name="connsiteY22" fmla="*/ 1252692 h 1274507"/>
                  <a:gd name="connsiteX23" fmla="*/ 1262983 w 1690814"/>
                  <a:gd name="connsiteY23" fmla="*/ 1225704 h 1274507"/>
                  <a:gd name="connsiteX24" fmla="*/ 1111378 w 1690814"/>
                  <a:gd name="connsiteY24" fmla="*/ 1097911 h 1274507"/>
                  <a:gd name="connsiteX25" fmla="*/ 1124872 w 1690814"/>
                  <a:gd name="connsiteY25" fmla="*/ 1178871 h 1274507"/>
                  <a:gd name="connsiteX26" fmla="*/ 1151064 w 1690814"/>
                  <a:gd name="connsiteY26" fmla="*/ 1052667 h 1274507"/>
                  <a:gd name="connsiteX27" fmla="*/ 1324896 w 1690814"/>
                  <a:gd name="connsiteY27" fmla="*/ 1127280 h 1274507"/>
                  <a:gd name="connsiteX28" fmla="*/ 1266952 w 1690814"/>
                  <a:gd name="connsiteY28" fmla="*/ 921697 h 1274507"/>
                  <a:gd name="connsiteX29" fmla="*/ 1456658 w 1690814"/>
                  <a:gd name="connsiteY29" fmla="*/ 952654 h 1274507"/>
                  <a:gd name="connsiteX30" fmla="*/ 1558258 w 1690814"/>
                  <a:gd name="connsiteY30" fmla="*/ 959005 h 1274507"/>
                  <a:gd name="connsiteX31" fmla="*/ 1450309 w 1690814"/>
                  <a:gd name="connsiteY31" fmla="*/ 758186 h 1274507"/>
                  <a:gd name="connsiteX32" fmla="*/ 1632870 w 1690814"/>
                  <a:gd name="connsiteY32" fmla="*/ 716117 h 1274507"/>
                  <a:gd name="connsiteX33" fmla="*/ 1690814 w 1690814"/>
                  <a:gd name="connsiteY33" fmla="*/ 701035 h 1274507"/>
                  <a:gd name="connsiteX0" fmla="*/ 1690814 w 1690814"/>
                  <a:gd name="connsiteY0" fmla="*/ 701070 h 1274542"/>
                  <a:gd name="connsiteX1" fmla="*/ 962946 w 1690814"/>
                  <a:gd name="connsiteY1" fmla="*/ 410558 h 1274542"/>
                  <a:gd name="connsiteX2" fmla="*/ 863464 w 1690814"/>
                  <a:gd name="connsiteY2" fmla="*/ 202818 h 1274542"/>
                  <a:gd name="connsiteX3" fmla="*/ 855486 w 1690814"/>
                  <a:gd name="connsiteY3" fmla="*/ 27087 h 1274542"/>
                  <a:gd name="connsiteX4" fmla="*/ 671255 w 1690814"/>
                  <a:gd name="connsiteY4" fmla="*/ 57769 h 1274542"/>
                  <a:gd name="connsiteX5" fmla="*/ 692214 w 1690814"/>
                  <a:gd name="connsiteY5" fmla="*/ 234314 h 1274542"/>
                  <a:gd name="connsiteX6" fmla="*/ 651229 w 1690814"/>
                  <a:gd name="connsiteY6" fmla="*/ 366241 h 1274542"/>
                  <a:gd name="connsiteX7" fmla="*/ 685024 w 1690814"/>
                  <a:gd name="connsiteY7" fmla="*/ 230036 h 1274542"/>
                  <a:gd name="connsiteX8" fmla="*/ 316341 w 1690814"/>
                  <a:gd name="connsiteY8" fmla="*/ 1921 h 1274542"/>
                  <a:gd name="connsiteX9" fmla="*/ 175409 w 1690814"/>
                  <a:gd name="connsiteY9" fmla="*/ 112978 h 1274542"/>
                  <a:gd name="connsiteX10" fmla="*/ 410073 w 1690814"/>
                  <a:gd name="connsiteY10" fmla="*/ 313227 h 1274542"/>
                  <a:gd name="connsiteX11" fmla="*/ 399422 w 1690814"/>
                  <a:gd name="connsiteY11" fmla="*/ 339848 h 1274542"/>
                  <a:gd name="connsiteX12" fmla="*/ 97047 w 1690814"/>
                  <a:gd name="connsiteY12" fmla="*/ 251262 h 1274542"/>
                  <a:gd name="connsiteX13" fmla="*/ 9699 w 1690814"/>
                  <a:gd name="connsiteY13" fmla="*/ 412533 h 1274542"/>
                  <a:gd name="connsiteX14" fmla="*/ 255339 w 1690814"/>
                  <a:gd name="connsiteY14" fmla="*/ 535841 h 1274542"/>
                  <a:gd name="connsiteX15" fmla="*/ 65705 w 1690814"/>
                  <a:gd name="connsiteY15" fmla="*/ 553542 h 1274542"/>
                  <a:gd name="connsiteX16" fmla="*/ 65300 w 1690814"/>
                  <a:gd name="connsiteY16" fmla="*/ 718155 h 1274542"/>
                  <a:gd name="connsiteX17" fmla="*/ 295618 w 1690814"/>
                  <a:gd name="connsiteY17" fmla="*/ 743149 h 1274542"/>
                  <a:gd name="connsiteX18" fmla="*/ 478581 w 1690814"/>
                  <a:gd name="connsiteY18" fmla="*/ 782462 h 1274542"/>
                  <a:gd name="connsiteX19" fmla="*/ 717541 w 1690814"/>
                  <a:gd name="connsiteY19" fmla="*/ 883534 h 1274542"/>
                  <a:gd name="connsiteX20" fmla="*/ 952137 w 1690814"/>
                  <a:gd name="connsiteY20" fmla="*/ 643272 h 1274542"/>
                  <a:gd name="connsiteX21" fmla="*/ 724507 w 1690814"/>
                  <a:gd name="connsiteY21" fmla="*/ 886121 h 1274542"/>
                  <a:gd name="connsiteX22" fmla="*/ 1170115 w 1690814"/>
                  <a:gd name="connsiteY22" fmla="*/ 1252727 h 1274542"/>
                  <a:gd name="connsiteX23" fmla="*/ 1262983 w 1690814"/>
                  <a:gd name="connsiteY23" fmla="*/ 1225739 h 1274542"/>
                  <a:gd name="connsiteX24" fmla="*/ 1111378 w 1690814"/>
                  <a:gd name="connsiteY24" fmla="*/ 1097946 h 1274542"/>
                  <a:gd name="connsiteX25" fmla="*/ 1124872 w 1690814"/>
                  <a:gd name="connsiteY25" fmla="*/ 1178906 h 1274542"/>
                  <a:gd name="connsiteX26" fmla="*/ 1151064 w 1690814"/>
                  <a:gd name="connsiteY26" fmla="*/ 1052702 h 1274542"/>
                  <a:gd name="connsiteX27" fmla="*/ 1324896 w 1690814"/>
                  <a:gd name="connsiteY27" fmla="*/ 1127315 h 1274542"/>
                  <a:gd name="connsiteX28" fmla="*/ 1266952 w 1690814"/>
                  <a:gd name="connsiteY28" fmla="*/ 921732 h 1274542"/>
                  <a:gd name="connsiteX29" fmla="*/ 1456658 w 1690814"/>
                  <a:gd name="connsiteY29" fmla="*/ 952689 h 1274542"/>
                  <a:gd name="connsiteX30" fmla="*/ 1558258 w 1690814"/>
                  <a:gd name="connsiteY30" fmla="*/ 959040 h 1274542"/>
                  <a:gd name="connsiteX31" fmla="*/ 1450309 w 1690814"/>
                  <a:gd name="connsiteY31" fmla="*/ 758221 h 1274542"/>
                  <a:gd name="connsiteX32" fmla="*/ 1632870 w 1690814"/>
                  <a:gd name="connsiteY32" fmla="*/ 716152 h 1274542"/>
                  <a:gd name="connsiteX33" fmla="*/ 1690814 w 1690814"/>
                  <a:gd name="connsiteY33" fmla="*/ 701070 h 1274542"/>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09737 h 1283209"/>
                  <a:gd name="connsiteX1" fmla="*/ 962946 w 1690814"/>
                  <a:gd name="connsiteY1" fmla="*/ 419225 h 1283209"/>
                  <a:gd name="connsiteX2" fmla="*/ 863464 w 1690814"/>
                  <a:gd name="connsiteY2" fmla="*/ 211485 h 1283209"/>
                  <a:gd name="connsiteX3" fmla="*/ 855486 w 1690814"/>
                  <a:gd name="connsiteY3" fmla="*/ 35754 h 1283209"/>
                  <a:gd name="connsiteX4" fmla="*/ 671255 w 1690814"/>
                  <a:gd name="connsiteY4" fmla="*/ 66436 h 1283209"/>
                  <a:gd name="connsiteX5" fmla="*/ 692214 w 1690814"/>
                  <a:gd name="connsiteY5" fmla="*/ 242981 h 1283209"/>
                  <a:gd name="connsiteX6" fmla="*/ 651229 w 1690814"/>
                  <a:gd name="connsiteY6" fmla="*/ 374908 h 1283209"/>
                  <a:gd name="connsiteX7" fmla="*/ 685024 w 1690814"/>
                  <a:gd name="connsiteY7" fmla="*/ 238703 h 1283209"/>
                  <a:gd name="connsiteX8" fmla="*/ 315196 w 1690814"/>
                  <a:gd name="connsiteY8" fmla="*/ 0 h 1283209"/>
                  <a:gd name="connsiteX9" fmla="*/ 175409 w 1690814"/>
                  <a:gd name="connsiteY9" fmla="*/ 121645 h 1283209"/>
                  <a:gd name="connsiteX10" fmla="*/ 410073 w 1690814"/>
                  <a:gd name="connsiteY10" fmla="*/ 321894 h 1283209"/>
                  <a:gd name="connsiteX11" fmla="*/ 399422 w 1690814"/>
                  <a:gd name="connsiteY11" fmla="*/ 348515 h 1283209"/>
                  <a:gd name="connsiteX12" fmla="*/ 97047 w 1690814"/>
                  <a:gd name="connsiteY12" fmla="*/ 259929 h 1283209"/>
                  <a:gd name="connsiteX13" fmla="*/ 9699 w 1690814"/>
                  <a:gd name="connsiteY13" fmla="*/ 421200 h 1283209"/>
                  <a:gd name="connsiteX14" fmla="*/ 255339 w 1690814"/>
                  <a:gd name="connsiteY14" fmla="*/ 544508 h 1283209"/>
                  <a:gd name="connsiteX15" fmla="*/ 65705 w 1690814"/>
                  <a:gd name="connsiteY15" fmla="*/ 562209 h 1283209"/>
                  <a:gd name="connsiteX16" fmla="*/ 65300 w 1690814"/>
                  <a:gd name="connsiteY16" fmla="*/ 726822 h 1283209"/>
                  <a:gd name="connsiteX17" fmla="*/ 295618 w 1690814"/>
                  <a:gd name="connsiteY17" fmla="*/ 751816 h 1283209"/>
                  <a:gd name="connsiteX18" fmla="*/ 478581 w 1690814"/>
                  <a:gd name="connsiteY18" fmla="*/ 791129 h 1283209"/>
                  <a:gd name="connsiteX19" fmla="*/ 717541 w 1690814"/>
                  <a:gd name="connsiteY19" fmla="*/ 892201 h 1283209"/>
                  <a:gd name="connsiteX20" fmla="*/ 952137 w 1690814"/>
                  <a:gd name="connsiteY20" fmla="*/ 651939 h 1283209"/>
                  <a:gd name="connsiteX21" fmla="*/ 724507 w 1690814"/>
                  <a:gd name="connsiteY21" fmla="*/ 894788 h 1283209"/>
                  <a:gd name="connsiteX22" fmla="*/ 1170115 w 1690814"/>
                  <a:gd name="connsiteY22" fmla="*/ 1261394 h 1283209"/>
                  <a:gd name="connsiteX23" fmla="*/ 1262983 w 1690814"/>
                  <a:gd name="connsiteY23" fmla="*/ 1234406 h 1283209"/>
                  <a:gd name="connsiteX24" fmla="*/ 1111378 w 1690814"/>
                  <a:gd name="connsiteY24" fmla="*/ 1106613 h 1283209"/>
                  <a:gd name="connsiteX25" fmla="*/ 1124872 w 1690814"/>
                  <a:gd name="connsiteY25" fmla="*/ 1187573 h 1283209"/>
                  <a:gd name="connsiteX26" fmla="*/ 1151064 w 1690814"/>
                  <a:gd name="connsiteY26" fmla="*/ 1061369 h 1283209"/>
                  <a:gd name="connsiteX27" fmla="*/ 1324896 w 1690814"/>
                  <a:gd name="connsiteY27" fmla="*/ 1135982 h 1283209"/>
                  <a:gd name="connsiteX28" fmla="*/ 1266952 w 1690814"/>
                  <a:gd name="connsiteY28" fmla="*/ 930399 h 1283209"/>
                  <a:gd name="connsiteX29" fmla="*/ 1456658 w 1690814"/>
                  <a:gd name="connsiteY29" fmla="*/ 961356 h 1283209"/>
                  <a:gd name="connsiteX30" fmla="*/ 1558258 w 1690814"/>
                  <a:gd name="connsiteY30" fmla="*/ 967707 h 1283209"/>
                  <a:gd name="connsiteX31" fmla="*/ 1450309 w 1690814"/>
                  <a:gd name="connsiteY31" fmla="*/ 766888 h 1283209"/>
                  <a:gd name="connsiteX32" fmla="*/ 1632870 w 1690814"/>
                  <a:gd name="connsiteY32" fmla="*/ 724819 h 1283209"/>
                  <a:gd name="connsiteX33" fmla="*/ 1690814 w 1690814"/>
                  <a:gd name="connsiteY33" fmla="*/ 709737 h 1283209"/>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1400 w 1691400"/>
                  <a:gd name="connsiteY0" fmla="*/ 695056 h 1268528"/>
                  <a:gd name="connsiteX1" fmla="*/ 963532 w 1691400"/>
                  <a:gd name="connsiteY1" fmla="*/ 404544 h 1268528"/>
                  <a:gd name="connsiteX2" fmla="*/ 864050 w 1691400"/>
                  <a:gd name="connsiteY2" fmla="*/ 196804 h 1268528"/>
                  <a:gd name="connsiteX3" fmla="*/ 856072 w 1691400"/>
                  <a:gd name="connsiteY3" fmla="*/ 21073 h 1268528"/>
                  <a:gd name="connsiteX4" fmla="*/ 671841 w 1691400"/>
                  <a:gd name="connsiteY4" fmla="*/ 51755 h 1268528"/>
                  <a:gd name="connsiteX5" fmla="*/ 692800 w 1691400"/>
                  <a:gd name="connsiteY5" fmla="*/ 228300 h 1268528"/>
                  <a:gd name="connsiteX6" fmla="*/ 651815 w 1691400"/>
                  <a:gd name="connsiteY6" fmla="*/ 360227 h 1268528"/>
                  <a:gd name="connsiteX7" fmla="*/ 685610 w 1691400"/>
                  <a:gd name="connsiteY7" fmla="*/ 224022 h 1268528"/>
                  <a:gd name="connsiteX8" fmla="*/ 323224 w 1691400"/>
                  <a:gd name="connsiteY8" fmla="*/ 14506 h 1268528"/>
                  <a:gd name="connsiteX9" fmla="*/ 175995 w 1691400"/>
                  <a:gd name="connsiteY9" fmla="*/ 106964 h 1268528"/>
                  <a:gd name="connsiteX10" fmla="*/ 410659 w 1691400"/>
                  <a:gd name="connsiteY10" fmla="*/ 307213 h 1268528"/>
                  <a:gd name="connsiteX11" fmla="*/ 400008 w 1691400"/>
                  <a:gd name="connsiteY11" fmla="*/ 333834 h 1268528"/>
                  <a:gd name="connsiteX12" fmla="*/ 93773 w 1691400"/>
                  <a:gd name="connsiteY12" fmla="*/ 278871 h 1268528"/>
                  <a:gd name="connsiteX13" fmla="*/ 10285 w 1691400"/>
                  <a:gd name="connsiteY13" fmla="*/ 406519 h 1268528"/>
                  <a:gd name="connsiteX14" fmla="*/ 255925 w 1691400"/>
                  <a:gd name="connsiteY14" fmla="*/ 529827 h 1268528"/>
                  <a:gd name="connsiteX15" fmla="*/ 66291 w 1691400"/>
                  <a:gd name="connsiteY15" fmla="*/ 547528 h 1268528"/>
                  <a:gd name="connsiteX16" fmla="*/ 65886 w 1691400"/>
                  <a:gd name="connsiteY16" fmla="*/ 712141 h 1268528"/>
                  <a:gd name="connsiteX17" fmla="*/ 296204 w 1691400"/>
                  <a:gd name="connsiteY17" fmla="*/ 737135 h 1268528"/>
                  <a:gd name="connsiteX18" fmla="*/ 479167 w 1691400"/>
                  <a:gd name="connsiteY18" fmla="*/ 776448 h 1268528"/>
                  <a:gd name="connsiteX19" fmla="*/ 718127 w 1691400"/>
                  <a:gd name="connsiteY19" fmla="*/ 877520 h 1268528"/>
                  <a:gd name="connsiteX20" fmla="*/ 952723 w 1691400"/>
                  <a:gd name="connsiteY20" fmla="*/ 637258 h 1268528"/>
                  <a:gd name="connsiteX21" fmla="*/ 725093 w 1691400"/>
                  <a:gd name="connsiteY21" fmla="*/ 880107 h 1268528"/>
                  <a:gd name="connsiteX22" fmla="*/ 1170701 w 1691400"/>
                  <a:gd name="connsiteY22" fmla="*/ 1246713 h 1268528"/>
                  <a:gd name="connsiteX23" fmla="*/ 1263569 w 1691400"/>
                  <a:gd name="connsiteY23" fmla="*/ 1219725 h 1268528"/>
                  <a:gd name="connsiteX24" fmla="*/ 1111964 w 1691400"/>
                  <a:gd name="connsiteY24" fmla="*/ 1091932 h 1268528"/>
                  <a:gd name="connsiteX25" fmla="*/ 1125458 w 1691400"/>
                  <a:gd name="connsiteY25" fmla="*/ 1172892 h 1268528"/>
                  <a:gd name="connsiteX26" fmla="*/ 1151650 w 1691400"/>
                  <a:gd name="connsiteY26" fmla="*/ 1046688 h 1268528"/>
                  <a:gd name="connsiteX27" fmla="*/ 1325482 w 1691400"/>
                  <a:gd name="connsiteY27" fmla="*/ 1121301 h 1268528"/>
                  <a:gd name="connsiteX28" fmla="*/ 1267538 w 1691400"/>
                  <a:gd name="connsiteY28" fmla="*/ 915718 h 1268528"/>
                  <a:gd name="connsiteX29" fmla="*/ 1457244 w 1691400"/>
                  <a:gd name="connsiteY29" fmla="*/ 946675 h 1268528"/>
                  <a:gd name="connsiteX30" fmla="*/ 1558844 w 1691400"/>
                  <a:gd name="connsiteY30" fmla="*/ 953026 h 1268528"/>
                  <a:gd name="connsiteX31" fmla="*/ 1450895 w 1691400"/>
                  <a:gd name="connsiteY31" fmla="*/ 752207 h 1268528"/>
                  <a:gd name="connsiteX32" fmla="*/ 1633456 w 1691400"/>
                  <a:gd name="connsiteY32" fmla="*/ 710138 h 1268528"/>
                  <a:gd name="connsiteX33" fmla="*/ 1691400 w 16914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63054 w 1679500"/>
                  <a:gd name="connsiteY15" fmla="*/ 55298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0609 w 1679500"/>
                  <a:gd name="connsiteY15" fmla="*/ 58646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35155 w 1679500"/>
                  <a:gd name="connsiteY15" fmla="*/ 562425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3167 w 1679500"/>
                  <a:gd name="connsiteY15" fmla="*/ 557273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75112 w 1679500"/>
                  <a:gd name="connsiteY9" fmla="*/ 119696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694 w 1679694"/>
                  <a:gd name="connsiteY0" fmla="*/ 695056 h 1268528"/>
                  <a:gd name="connsiteX1" fmla="*/ 951826 w 1679694"/>
                  <a:gd name="connsiteY1" fmla="*/ 404544 h 1268528"/>
                  <a:gd name="connsiteX2" fmla="*/ 852344 w 1679694"/>
                  <a:gd name="connsiteY2" fmla="*/ 196804 h 1268528"/>
                  <a:gd name="connsiteX3" fmla="*/ 844366 w 1679694"/>
                  <a:gd name="connsiteY3" fmla="*/ 21073 h 1268528"/>
                  <a:gd name="connsiteX4" fmla="*/ 660135 w 1679694"/>
                  <a:gd name="connsiteY4" fmla="*/ 51755 h 1268528"/>
                  <a:gd name="connsiteX5" fmla="*/ 681094 w 1679694"/>
                  <a:gd name="connsiteY5" fmla="*/ 228300 h 1268528"/>
                  <a:gd name="connsiteX6" fmla="*/ 640109 w 1679694"/>
                  <a:gd name="connsiteY6" fmla="*/ 360227 h 1268528"/>
                  <a:gd name="connsiteX7" fmla="*/ 673904 w 1679694"/>
                  <a:gd name="connsiteY7" fmla="*/ 224022 h 1268528"/>
                  <a:gd name="connsiteX8" fmla="*/ 311518 w 1679694"/>
                  <a:gd name="connsiteY8" fmla="*/ 14506 h 1268528"/>
                  <a:gd name="connsiteX9" fmla="*/ 175306 w 1679694"/>
                  <a:gd name="connsiteY9" fmla="*/ 119696 h 1268528"/>
                  <a:gd name="connsiteX10" fmla="*/ 398953 w 1679694"/>
                  <a:gd name="connsiteY10" fmla="*/ 307213 h 1268528"/>
                  <a:gd name="connsiteX11" fmla="*/ 388302 w 1679694"/>
                  <a:gd name="connsiteY11" fmla="*/ 333834 h 1268528"/>
                  <a:gd name="connsiteX12" fmla="*/ 82067 w 1679694"/>
                  <a:gd name="connsiteY12" fmla="*/ 278871 h 1268528"/>
                  <a:gd name="connsiteX13" fmla="*/ 13315 w 1679694"/>
                  <a:gd name="connsiteY13" fmla="*/ 394214 h 1268528"/>
                  <a:gd name="connsiteX14" fmla="*/ 254233 w 1679694"/>
                  <a:gd name="connsiteY14" fmla="*/ 523388 h 1268528"/>
                  <a:gd name="connsiteX15" fmla="*/ 253519 w 1679694"/>
                  <a:gd name="connsiteY15" fmla="*/ 542248 h 1268528"/>
                  <a:gd name="connsiteX16" fmla="*/ 49434 w 1679694"/>
                  <a:gd name="connsiteY16" fmla="*/ 539516 h 1268528"/>
                  <a:gd name="connsiteX17" fmla="*/ 54180 w 1679694"/>
                  <a:gd name="connsiteY17" fmla="*/ 712141 h 1268528"/>
                  <a:gd name="connsiteX18" fmla="*/ 284498 w 1679694"/>
                  <a:gd name="connsiteY18" fmla="*/ 737135 h 1268528"/>
                  <a:gd name="connsiteX19" fmla="*/ 467461 w 1679694"/>
                  <a:gd name="connsiteY19" fmla="*/ 776448 h 1268528"/>
                  <a:gd name="connsiteX20" fmla="*/ 706421 w 1679694"/>
                  <a:gd name="connsiteY20" fmla="*/ 877520 h 1268528"/>
                  <a:gd name="connsiteX21" fmla="*/ 941017 w 1679694"/>
                  <a:gd name="connsiteY21" fmla="*/ 637258 h 1268528"/>
                  <a:gd name="connsiteX22" fmla="*/ 713387 w 1679694"/>
                  <a:gd name="connsiteY22" fmla="*/ 880107 h 1268528"/>
                  <a:gd name="connsiteX23" fmla="*/ 1158995 w 1679694"/>
                  <a:gd name="connsiteY23" fmla="*/ 1246713 h 1268528"/>
                  <a:gd name="connsiteX24" fmla="*/ 1251863 w 1679694"/>
                  <a:gd name="connsiteY24" fmla="*/ 1219725 h 1268528"/>
                  <a:gd name="connsiteX25" fmla="*/ 1100258 w 1679694"/>
                  <a:gd name="connsiteY25" fmla="*/ 1091932 h 1268528"/>
                  <a:gd name="connsiteX26" fmla="*/ 1113752 w 1679694"/>
                  <a:gd name="connsiteY26" fmla="*/ 1172892 h 1268528"/>
                  <a:gd name="connsiteX27" fmla="*/ 1139944 w 1679694"/>
                  <a:gd name="connsiteY27" fmla="*/ 1046688 h 1268528"/>
                  <a:gd name="connsiteX28" fmla="*/ 1313776 w 1679694"/>
                  <a:gd name="connsiteY28" fmla="*/ 1121301 h 1268528"/>
                  <a:gd name="connsiteX29" fmla="*/ 1255832 w 1679694"/>
                  <a:gd name="connsiteY29" fmla="*/ 915718 h 1268528"/>
                  <a:gd name="connsiteX30" fmla="*/ 1445538 w 1679694"/>
                  <a:gd name="connsiteY30" fmla="*/ 946675 h 1268528"/>
                  <a:gd name="connsiteX31" fmla="*/ 1547138 w 1679694"/>
                  <a:gd name="connsiteY31" fmla="*/ 953026 h 1268528"/>
                  <a:gd name="connsiteX32" fmla="*/ 1439189 w 1679694"/>
                  <a:gd name="connsiteY32" fmla="*/ 752207 h 1268528"/>
                  <a:gd name="connsiteX33" fmla="*/ 1621750 w 1679694"/>
                  <a:gd name="connsiteY33" fmla="*/ 710138 h 1268528"/>
                  <a:gd name="connsiteX34" fmla="*/ 1679694 w 1679694"/>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41480 w 1681065"/>
                  <a:gd name="connsiteY6" fmla="*/ 366960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53497 w 1681065"/>
                  <a:gd name="connsiteY6" fmla="*/ 359234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7263 w 1681065"/>
                  <a:gd name="connsiteY7" fmla="*/ 235907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506072 w 1623121"/>
                  <a:gd name="connsiteY0" fmla="*/ 539697 h 1275261"/>
                  <a:gd name="connsiteX1" fmla="*/ 953197 w 1623121"/>
                  <a:gd name="connsiteY1" fmla="*/ 411277 h 1275261"/>
                  <a:gd name="connsiteX2" fmla="*/ 853715 w 1623121"/>
                  <a:gd name="connsiteY2" fmla="*/ 203537 h 1275261"/>
                  <a:gd name="connsiteX3" fmla="*/ 845737 w 1623121"/>
                  <a:gd name="connsiteY3" fmla="*/ 27806 h 1275261"/>
                  <a:gd name="connsiteX4" fmla="*/ 661506 w 1623121"/>
                  <a:gd name="connsiteY4" fmla="*/ 58488 h 1275261"/>
                  <a:gd name="connsiteX5" fmla="*/ 670016 w 1623121"/>
                  <a:gd name="connsiteY5" fmla="*/ 228881 h 1275261"/>
                  <a:gd name="connsiteX6" fmla="*/ 652070 w 1623121"/>
                  <a:gd name="connsiteY6" fmla="*/ 405446 h 1275261"/>
                  <a:gd name="connsiteX7" fmla="*/ 664687 w 1623121"/>
                  <a:gd name="connsiteY7" fmla="*/ 231902 h 1275261"/>
                  <a:gd name="connsiteX8" fmla="*/ 312889 w 1623121"/>
                  <a:gd name="connsiteY8" fmla="*/ 21239 h 1275261"/>
                  <a:gd name="connsiteX9" fmla="*/ 176677 w 1623121"/>
                  <a:gd name="connsiteY9" fmla="*/ 126429 h 1275261"/>
                  <a:gd name="connsiteX10" fmla="*/ 400324 w 1623121"/>
                  <a:gd name="connsiteY10" fmla="*/ 313946 h 1275261"/>
                  <a:gd name="connsiteX11" fmla="*/ 389673 w 1623121"/>
                  <a:gd name="connsiteY11" fmla="*/ 340567 h 1275261"/>
                  <a:gd name="connsiteX12" fmla="*/ 83438 w 1623121"/>
                  <a:gd name="connsiteY12" fmla="*/ 285604 h 1275261"/>
                  <a:gd name="connsiteX13" fmla="*/ 14686 w 1623121"/>
                  <a:gd name="connsiteY13" fmla="*/ 400947 h 1275261"/>
                  <a:gd name="connsiteX14" fmla="*/ 255604 w 1623121"/>
                  <a:gd name="connsiteY14" fmla="*/ 530121 h 1275261"/>
                  <a:gd name="connsiteX15" fmla="*/ 254890 w 1623121"/>
                  <a:gd name="connsiteY15" fmla="*/ 548981 h 1275261"/>
                  <a:gd name="connsiteX16" fmla="*/ 50805 w 1623121"/>
                  <a:gd name="connsiteY16" fmla="*/ 546249 h 1275261"/>
                  <a:gd name="connsiteX17" fmla="*/ 55551 w 1623121"/>
                  <a:gd name="connsiteY17" fmla="*/ 718874 h 1275261"/>
                  <a:gd name="connsiteX18" fmla="*/ 285869 w 1623121"/>
                  <a:gd name="connsiteY18" fmla="*/ 743868 h 1275261"/>
                  <a:gd name="connsiteX19" fmla="*/ 468832 w 1623121"/>
                  <a:gd name="connsiteY19" fmla="*/ 783181 h 1275261"/>
                  <a:gd name="connsiteX20" fmla="*/ 707792 w 1623121"/>
                  <a:gd name="connsiteY20" fmla="*/ 884253 h 1275261"/>
                  <a:gd name="connsiteX21" fmla="*/ 942388 w 1623121"/>
                  <a:gd name="connsiteY21" fmla="*/ 643991 h 1275261"/>
                  <a:gd name="connsiteX22" fmla="*/ 714758 w 1623121"/>
                  <a:gd name="connsiteY22" fmla="*/ 886840 h 1275261"/>
                  <a:gd name="connsiteX23" fmla="*/ 1160366 w 1623121"/>
                  <a:gd name="connsiteY23" fmla="*/ 1253446 h 1275261"/>
                  <a:gd name="connsiteX24" fmla="*/ 1253234 w 1623121"/>
                  <a:gd name="connsiteY24" fmla="*/ 1226458 h 1275261"/>
                  <a:gd name="connsiteX25" fmla="*/ 1101629 w 1623121"/>
                  <a:gd name="connsiteY25" fmla="*/ 1098665 h 1275261"/>
                  <a:gd name="connsiteX26" fmla="*/ 1115123 w 1623121"/>
                  <a:gd name="connsiteY26" fmla="*/ 1179625 h 1275261"/>
                  <a:gd name="connsiteX27" fmla="*/ 1141315 w 1623121"/>
                  <a:gd name="connsiteY27" fmla="*/ 1053421 h 1275261"/>
                  <a:gd name="connsiteX28" fmla="*/ 1315147 w 1623121"/>
                  <a:gd name="connsiteY28" fmla="*/ 1128034 h 1275261"/>
                  <a:gd name="connsiteX29" fmla="*/ 1257203 w 1623121"/>
                  <a:gd name="connsiteY29" fmla="*/ 922451 h 1275261"/>
                  <a:gd name="connsiteX30" fmla="*/ 1446909 w 1623121"/>
                  <a:gd name="connsiteY30" fmla="*/ 953408 h 1275261"/>
                  <a:gd name="connsiteX31" fmla="*/ 1548509 w 1623121"/>
                  <a:gd name="connsiteY31" fmla="*/ 959759 h 1275261"/>
                  <a:gd name="connsiteX32" fmla="*/ 1440560 w 1623121"/>
                  <a:gd name="connsiteY32" fmla="*/ 758940 h 1275261"/>
                  <a:gd name="connsiteX33" fmla="*/ 1623121 w 1623121"/>
                  <a:gd name="connsiteY33" fmla="*/ 716871 h 1275261"/>
                  <a:gd name="connsiteX34" fmla="*/ 1506072 w 1623121"/>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440560 w 1790297"/>
                  <a:gd name="connsiteY32" fmla="*/ 758940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59202 w 1790297"/>
                  <a:gd name="connsiteY30" fmla="*/ 809615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65930 w 1790297"/>
                  <a:gd name="connsiteY30" fmla="*/ 707022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494850 w 1790297"/>
                  <a:gd name="connsiteY28" fmla="*/ 1125731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09838 w 1790297"/>
                  <a:gd name="connsiteY28" fmla="*/ 930447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313390 w 1790297"/>
                  <a:gd name="connsiteY25" fmla="*/ 123428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15123 w 1790297"/>
                  <a:gd name="connsiteY25" fmla="*/ 1179625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91370 w 1790297"/>
                  <a:gd name="connsiteY25" fmla="*/ 10032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294966 w 1790297"/>
                  <a:gd name="connsiteY25" fmla="*/ 11291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60648"/>
                  <a:gd name="connsiteX1" fmla="*/ 953197 w 1790297"/>
                  <a:gd name="connsiteY1" fmla="*/ 411277 h 1260648"/>
                  <a:gd name="connsiteX2" fmla="*/ 853715 w 1790297"/>
                  <a:gd name="connsiteY2" fmla="*/ 203537 h 1260648"/>
                  <a:gd name="connsiteX3" fmla="*/ 845737 w 1790297"/>
                  <a:gd name="connsiteY3" fmla="*/ 27806 h 1260648"/>
                  <a:gd name="connsiteX4" fmla="*/ 661506 w 1790297"/>
                  <a:gd name="connsiteY4" fmla="*/ 58488 h 1260648"/>
                  <a:gd name="connsiteX5" fmla="*/ 670016 w 1790297"/>
                  <a:gd name="connsiteY5" fmla="*/ 228881 h 1260648"/>
                  <a:gd name="connsiteX6" fmla="*/ 652070 w 1790297"/>
                  <a:gd name="connsiteY6" fmla="*/ 405446 h 1260648"/>
                  <a:gd name="connsiteX7" fmla="*/ 664687 w 1790297"/>
                  <a:gd name="connsiteY7" fmla="*/ 231902 h 1260648"/>
                  <a:gd name="connsiteX8" fmla="*/ 312889 w 1790297"/>
                  <a:gd name="connsiteY8" fmla="*/ 21239 h 1260648"/>
                  <a:gd name="connsiteX9" fmla="*/ 176677 w 1790297"/>
                  <a:gd name="connsiteY9" fmla="*/ 126429 h 1260648"/>
                  <a:gd name="connsiteX10" fmla="*/ 400324 w 1790297"/>
                  <a:gd name="connsiteY10" fmla="*/ 313946 h 1260648"/>
                  <a:gd name="connsiteX11" fmla="*/ 389673 w 1790297"/>
                  <a:gd name="connsiteY11" fmla="*/ 340567 h 1260648"/>
                  <a:gd name="connsiteX12" fmla="*/ 83438 w 1790297"/>
                  <a:gd name="connsiteY12" fmla="*/ 285604 h 1260648"/>
                  <a:gd name="connsiteX13" fmla="*/ 14686 w 1790297"/>
                  <a:gd name="connsiteY13" fmla="*/ 400947 h 1260648"/>
                  <a:gd name="connsiteX14" fmla="*/ 255604 w 1790297"/>
                  <a:gd name="connsiteY14" fmla="*/ 530121 h 1260648"/>
                  <a:gd name="connsiteX15" fmla="*/ 254890 w 1790297"/>
                  <a:gd name="connsiteY15" fmla="*/ 548981 h 1260648"/>
                  <a:gd name="connsiteX16" fmla="*/ 50805 w 1790297"/>
                  <a:gd name="connsiteY16" fmla="*/ 546249 h 1260648"/>
                  <a:gd name="connsiteX17" fmla="*/ 55551 w 1790297"/>
                  <a:gd name="connsiteY17" fmla="*/ 718874 h 1260648"/>
                  <a:gd name="connsiteX18" fmla="*/ 285869 w 1790297"/>
                  <a:gd name="connsiteY18" fmla="*/ 743868 h 1260648"/>
                  <a:gd name="connsiteX19" fmla="*/ 468832 w 1790297"/>
                  <a:gd name="connsiteY19" fmla="*/ 783181 h 1260648"/>
                  <a:gd name="connsiteX20" fmla="*/ 707792 w 1790297"/>
                  <a:gd name="connsiteY20" fmla="*/ 884253 h 1260648"/>
                  <a:gd name="connsiteX21" fmla="*/ 942388 w 1790297"/>
                  <a:gd name="connsiteY21" fmla="*/ 643991 h 1260648"/>
                  <a:gd name="connsiteX22" fmla="*/ 714758 w 1790297"/>
                  <a:gd name="connsiteY22" fmla="*/ 886840 h 1260648"/>
                  <a:gd name="connsiteX23" fmla="*/ 1160366 w 1790297"/>
                  <a:gd name="connsiteY23" fmla="*/ 1253446 h 1260648"/>
                  <a:gd name="connsiteX24" fmla="*/ 1213165 w 1790297"/>
                  <a:gd name="connsiteY24" fmla="*/ 1133319 h 1260648"/>
                  <a:gd name="connsiteX25" fmla="*/ 1294966 w 1790297"/>
                  <a:gd name="connsiteY25" fmla="*/ 1129108 h 1260648"/>
                  <a:gd name="connsiteX26" fmla="*/ 1497863 w 1790297"/>
                  <a:gd name="connsiteY26" fmla="*/ 1101612 h 1260648"/>
                  <a:gd name="connsiteX27" fmla="*/ 1331875 w 1790297"/>
                  <a:gd name="connsiteY27" fmla="*/ 955912 h 1260648"/>
                  <a:gd name="connsiteX28" fmla="*/ 1658102 w 1790297"/>
                  <a:gd name="connsiteY28" fmla="*/ 925140 h 1260648"/>
                  <a:gd name="connsiteX29" fmla="*/ 1557212 w 1790297"/>
                  <a:gd name="connsiteY29" fmla="*/ 834360 h 1260648"/>
                  <a:gd name="connsiteX30" fmla="*/ 1790297 w 1790297"/>
                  <a:gd name="connsiteY30" fmla="*/ 838271 h 1260648"/>
                  <a:gd name="connsiteX31" fmla="*/ 1527112 w 1790297"/>
                  <a:gd name="connsiteY31" fmla="*/ 638178 h 1260648"/>
                  <a:gd name="connsiteX32" fmla="*/ 1473455 w 1790297"/>
                  <a:gd name="connsiteY32" fmla="*/ 580961 h 1260648"/>
                  <a:gd name="connsiteX33" fmla="*/ 1506072 w 1790297"/>
                  <a:gd name="connsiteY33" fmla="*/ 539697 h 1260648"/>
                  <a:gd name="connsiteX0" fmla="*/ 1506072 w 1790297"/>
                  <a:gd name="connsiteY0" fmla="*/ 539697 h 1209983"/>
                  <a:gd name="connsiteX1" fmla="*/ 953197 w 1790297"/>
                  <a:gd name="connsiteY1" fmla="*/ 411277 h 1209983"/>
                  <a:gd name="connsiteX2" fmla="*/ 853715 w 1790297"/>
                  <a:gd name="connsiteY2" fmla="*/ 203537 h 1209983"/>
                  <a:gd name="connsiteX3" fmla="*/ 845737 w 1790297"/>
                  <a:gd name="connsiteY3" fmla="*/ 27806 h 1209983"/>
                  <a:gd name="connsiteX4" fmla="*/ 661506 w 1790297"/>
                  <a:gd name="connsiteY4" fmla="*/ 58488 h 1209983"/>
                  <a:gd name="connsiteX5" fmla="*/ 670016 w 1790297"/>
                  <a:gd name="connsiteY5" fmla="*/ 228881 h 1209983"/>
                  <a:gd name="connsiteX6" fmla="*/ 652070 w 1790297"/>
                  <a:gd name="connsiteY6" fmla="*/ 405446 h 1209983"/>
                  <a:gd name="connsiteX7" fmla="*/ 664687 w 1790297"/>
                  <a:gd name="connsiteY7" fmla="*/ 231902 h 1209983"/>
                  <a:gd name="connsiteX8" fmla="*/ 312889 w 1790297"/>
                  <a:gd name="connsiteY8" fmla="*/ 21239 h 1209983"/>
                  <a:gd name="connsiteX9" fmla="*/ 176677 w 1790297"/>
                  <a:gd name="connsiteY9" fmla="*/ 126429 h 1209983"/>
                  <a:gd name="connsiteX10" fmla="*/ 400324 w 1790297"/>
                  <a:gd name="connsiteY10" fmla="*/ 313946 h 1209983"/>
                  <a:gd name="connsiteX11" fmla="*/ 389673 w 1790297"/>
                  <a:gd name="connsiteY11" fmla="*/ 340567 h 1209983"/>
                  <a:gd name="connsiteX12" fmla="*/ 83438 w 1790297"/>
                  <a:gd name="connsiteY12" fmla="*/ 285604 h 1209983"/>
                  <a:gd name="connsiteX13" fmla="*/ 14686 w 1790297"/>
                  <a:gd name="connsiteY13" fmla="*/ 400947 h 1209983"/>
                  <a:gd name="connsiteX14" fmla="*/ 255604 w 1790297"/>
                  <a:gd name="connsiteY14" fmla="*/ 530121 h 1209983"/>
                  <a:gd name="connsiteX15" fmla="*/ 254890 w 1790297"/>
                  <a:gd name="connsiteY15" fmla="*/ 548981 h 1209983"/>
                  <a:gd name="connsiteX16" fmla="*/ 50805 w 1790297"/>
                  <a:gd name="connsiteY16" fmla="*/ 546249 h 1209983"/>
                  <a:gd name="connsiteX17" fmla="*/ 55551 w 1790297"/>
                  <a:gd name="connsiteY17" fmla="*/ 718874 h 1209983"/>
                  <a:gd name="connsiteX18" fmla="*/ 285869 w 1790297"/>
                  <a:gd name="connsiteY18" fmla="*/ 743868 h 1209983"/>
                  <a:gd name="connsiteX19" fmla="*/ 468832 w 1790297"/>
                  <a:gd name="connsiteY19" fmla="*/ 783181 h 1209983"/>
                  <a:gd name="connsiteX20" fmla="*/ 707792 w 1790297"/>
                  <a:gd name="connsiteY20" fmla="*/ 884253 h 1209983"/>
                  <a:gd name="connsiteX21" fmla="*/ 942388 w 1790297"/>
                  <a:gd name="connsiteY21" fmla="*/ 643991 h 1209983"/>
                  <a:gd name="connsiteX22" fmla="*/ 714758 w 1790297"/>
                  <a:gd name="connsiteY22" fmla="*/ 886840 h 1209983"/>
                  <a:gd name="connsiteX23" fmla="*/ 1261660 w 1790297"/>
                  <a:gd name="connsiteY23" fmla="*/ 1199642 h 1209983"/>
                  <a:gd name="connsiteX24" fmla="*/ 1213165 w 1790297"/>
                  <a:gd name="connsiteY24" fmla="*/ 1133319 h 1209983"/>
                  <a:gd name="connsiteX25" fmla="*/ 1294966 w 1790297"/>
                  <a:gd name="connsiteY25" fmla="*/ 1129108 h 1209983"/>
                  <a:gd name="connsiteX26" fmla="*/ 1497863 w 1790297"/>
                  <a:gd name="connsiteY26" fmla="*/ 1101612 h 1209983"/>
                  <a:gd name="connsiteX27" fmla="*/ 1331875 w 1790297"/>
                  <a:gd name="connsiteY27" fmla="*/ 955912 h 1209983"/>
                  <a:gd name="connsiteX28" fmla="*/ 1658102 w 1790297"/>
                  <a:gd name="connsiteY28" fmla="*/ 925140 h 1209983"/>
                  <a:gd name="connsiteX29" fmla="*/ 1557212 w 1790297"/>
                  <a:gd name="connsiteY29" fmla="*/ 834360 h 1209983"/>
                  <a:gd name="connsiteX30" fmla="*/ 1790297 w 1790297"/>
                  <a:gd name="connsiteY30" fmla="*/ 838271 h 1209983"/>
                  <a:gd name="connsiteX31" fmla="*/ 1527112 w 1790297"/>
                  <a:gd name="connsiteY31" fmla="*/ 638178 h 1209983"/>
                  <a:gd name="connsiteX32" fmla="*/ 1473455 w 1790297"/>
                  <a:gd name="connsiteY32" fmla="*/ 580961 h 1209983"/>
                  <a:gd name="connsiteX33" fmla="*/ 1506072 w 1790297"/>
                  <a:gd name="connsiteY33" fmla="*/ 539697 h 1209983"/>
                  <a:gd name="connsiteX0" fmla="*/ 1506072 w 1790297"/>
                  <a:gd name="connsiteY0" fmla="*/ 539697 h 1226294"/>
                  <a:gd name="connsiteX1" fmla="*/ 953197 w 1790297"/>
                  <a:gd name="connsiteY1" fmla="*/ 411277 h 1226294"/>
                  <a:gd name="connsiteX2" fmla="*/ 853715 w 1790297"/>
                  <a:gd name="connsiteY2" fmla="*/ 203537 h 1226294"/>
                  <a:gd name="connsiteX3" fmla="*/ 845737 w 1790297"/>
                  <a:gd name="connsiteY3" fmla="*/ 27806 h 1226294"/>
                  <a:gd name="connsiteX4" fmla="*/ 661506 w 1790297"/>
                  <a:gd name="connsiteY4" fmla="*/ 58488 h 1226294"/>
                  <a:gd name="connsiteX5" fmla="*/ 670016 w 1790297"/>
                  <a:gd name="connsiteY5" fmla="*/ 228881 h 1226294"/>
                  <a:gd name="connsiteX6" fmla="*/ 652070 w 1790297"/>
                  <a:gd name="connsiteY6" fmla="*/ 405446 h 1226294"/>
                  <a:gd name="connsiteX7" fmla="*/ 664687 w 1790297"/>
                  <a:gd name="connsiteY7" fmla="*/ 231902 h 1226294"/>
                  <a:gd name="connsiteX8" fmla="*/ 312889 w 1790297"/>
                  <a:gd name="connsiteY8" fmla="*/ 21239 h 1226294"/>
                  <a:gd name="connsiteX9" fmla="*/ 176677 w 1790297"/>
                  <a:gd name="connsiteY9" fmla="*/ 126429 h 1226294"/>
                  <a:gd name="connsiteX10" fmla="*/ 400324 w 1790297"/>
                  <a:gd name="connsiteY10" fmla="*/ 313946 h 1226294"/>
                  <a:gd name="connsiteX11" fmla="*/ 389673 w 1790297"/>
                  <a:gd name="connsiteY11" fmla="*/ 340567 h 1226294"/>
                  <a:gd name="connsiteX12" fmla="*/ 83438 w 1790297"/>
                  <a:gd name="connsiteY12" fmla="*/ 285604 h 1226294"/>
                  <a:gd name="connsiteX13" fmla="*/ 14686 w 1790297"/>
                  <a:gd name="connsiteY13" fmla="*/ 400947 h 1226294"/>
                  <a:gd name="connsiteX14" fmla="*/ 255604 w 1790297"/>
                  <a:gd name="connsiteY14" fmla="*/ 530121 h 1226294"/>
                  <a:gd name="connsiteX15" fmla="*/ 254890 w 1790297"/>
                  <a:gd name="connsiteY15" fmla="*/ 548981 h 1226294"/>
                  <a:gd name="connsiteX16" fmla="*/ 50805 w 1790297"/>
                  <a:gd name="connsiteY16" fmla="*/ 546249 h 1226294"/>
                  <a:gd name="connsiteX17" fmla="*/ 55551 w 1790297"/>
                  <a:gd name="connsiteY17" fmla="*/ 718874 h 1226294"/>
                  <a:gd name="connsiteX18" fmla="*/ 285869 w 1790297"/>
                  <a:gd name="connsiteY18" fmla="*/ 743868 h 1226294"/>
                  <a:gd name="connsiteX19" fmla="*/ 468832 w 1790297"/>
                  <a:gd name="connsiteY19" fmla="*/ 783181 h 1226294"/>
                  <a:gd name="connsiteX20" fmla="*/ 707792 w 1790297"/>
                  <a:gd name="connsiteY20" fmla="*/ 884253 h 1226294"/>
                  <a:gd name="connsiteX21" fmla="*/ 942388 w 1790297"/>
                  <a:gd name="connsiteY21" fmla="*/ 643991 h 1226294"/>
                  <a:gd name="connsiteX22" fmla="*/ 714758 w 1790297"/>
                  <a:gd name="connsiteY22" fmla="*/ 886840 h 1226294"/>
                  <a:gd name="connsiteX23" fmla="*/ 1247496 w 1790297"/>
                  <a:gd name="connsiteY23" fmla="*/ 1217241 h 1226294"/>
                  <a:gd name="connsiteX24" fmla="*/ 1213165 w 1790297"/>
                  <a:gd name="connsiteY24" fmla="*/ 1133319 h 1226294"/>
                  <a:gd name="connsiteX25" fmla="*/ 1294966 w 1790297"/>
                  <a:gd name="connsiteY25" fmla="*/ 1129108 h 1226294"/>
                  <a:gd name="connsiteX26" fmla="*/ 1497863 w 1790297"/>
                  <a:gd name="connsiteY26" fmla="*/ 1101612 h 1226294"/>
                  <a:gd name="connsiteX27" fmla="*/ 1331875 w 1790297"/>
                  <a:gd name="connsiteY27" fmla="*/ 955912 h 1226294"/>
                  <a:gd name="connsiteX28" fmla="*/ 1658102 w 1790297"/>
                  <a:gd name="connsiteY28" fmla="*/ 925140 h 1226294"/>
                  <a:gd name="connsiteX29" fmla="*/ 1557212 w 1790297"/>
                  <a:gd name="connsiteY29" fmla="*/ 834360 h 1226294"/>
                  <a:gd name="connsiteX30" fmla="*/ 1790297 w 1790297"/>
                  <a:gd name="connsiteY30" fmla="*/ 838271 h 1226294"/>
                  <a:gd name="connsiteX31" fmla="*/ 1527112 w 1790297"/>
                  <a:gd name="connsiteY31" fmla="*/ 638178 h 1226294"/>
                  <a:gd name="connsiteX32" fmla="*/ 1473455 w 1790297"/>
                  <a:gd name="connsiteY32" fmla="*/ 580961 h 1226294"/>
                  <a:gd name="connsiteX33" fmla="*/ 1506072 w 1790297"/>
                  <a:gd name="connsiteY33" fmla="*/ 539697 h 1226294"/>
                  <a:gd name="connsiteX0" fmla="*/ 1506072 w 1790297"/>
                  <a:gd name="connsiteY0" fmla="*/ 539697 h 1264625"/>
                  <a:gd name="connsiteX1" fmla="*/ 953197 w 1790297"/>
                  <a:gd name="connsiteY1" fmla="*/ 411277 h 1264625"/>
                  <a:gd name="connsiteX2" fmla="*/ 853715 w 1790297"/>
                  <a:gd name="connsiteY2" fmla="*/ 203537 h 1264625"/>
                  <a:gd name="connsiteX3" fmla="*/ 845737 w 1790297"/>
                  <a:gd name="connsiteY3" fmla="*/ 27806 h 1264625"/>
                  <a:gd name="connsiteX4" fmla="*/ 661506 w 1790297"/>
                  <a:gd name="connsiteY4" fmla="*/ 58488 h 1264625"/>
                  <a:gd name="connsiteX5" fmla="*/ 670016 w 1790297"/>
                  <a:gd name="connsiteY5" fmla="*/ 228881 h 1264625"/>
                  <a:gd name="connsiteX6" fmla="*/ 652070 w 1790297"/>
                  <a:gd name="connsiteY6" fmla="*/ 405446 h 1264625"/>
                  <a:gd name="connsiteX7" fmla="*/ 664687 w 1790297"/>
                  <a:gd name="connsiteY7" fmla="*/ 231902 h 1264625"/>
                  <a:gd name="connsiteX8" fmla="*/ 312889 w 1790297"/>
                  <a:gd name="connsiteY8" fmla="*/ 21239 h 1264625"/>
                  <a:gd name="connsiteX9" fmla="*/ 176677 w 1790297"/>
                  <a:gd name="connsiteY9" fmla="*/ 126429 h 1264625"/>
                  <a:gd name="connsiteX10" fmla="*/ 400324 w 1790297"/>
                  <a:gd name="connsiteY10" fmla="*/ 313946 h 1264625"/>
                  <a:gd name="connsiteX11" fmla="*/ 389673 w 1790297"/>
                  <a:gd name="connsiteY11" fmla="*/ 340567 h 1264625"/>
                  <a:gd name="connsiteX12" fmla="*/ 83438 w 1790297"/>
                  <a:gd name="connsiteY12" fmla="*/ 285604 h 1264625"/>
                  <a:gd name="connsiteX13" fmla="*/ 14686 w 1790297"/>
                  <a:gd name="connsiteY13" fmla="*/ 400947 h 1264625"/>
                  <a:gd name="connsiteX14" fmla="*/ 255604 w 1790297"/>
                  <a:gd name="connsiteY14" fmla="*/ 530121 h 1264625"/>
                  <a:gd name="connsiteX15" fmla="*/ 254890 w 1790297"/>
                  <a:gd name="connsiteY15" fmla="*/ 548981 h 1264625"/>
                  <a:gd name="connsiteX16" fmla="*/ 50805 w 1790297"/>
                  <a:gd name="connsiteY16" fmla="*/ 546249 h 1264625"/>
                  <a:gd name="connsiteX17" fmla="*/ 55551 w 1790297"/>
                  <a:gd name="connsiteY17" fmla="*/ 718874 h 1264625"/>
                  <a:gd name="connsiteX18" fmla="*/ 285869 w 1790297"/>
                  <a:gd name="connsiteY18" fmla="*/ 743868 h 1264625"/>
                  <a:gd name="connsiteX19" fmla="*/ 468832 w 1790297"/>
                  <a:gd name="connsiteY19" fmla="*/ 783181 h 1264625"/>
                  <a:gd name="connsiteX20" fmla="*/ 707792 w 1790297"/>
                  <a:gd name="connsiteY20" fmla="*/ 884253 h 1264625"/>
                  <a:gd name="connsiteX21" fmla="*/ 942388 w 1790297"/>
                  <a:gd name="connsiteY21" fmla="*/ 643991 h 1264625"/>
                  <a:gd name="connsiteX22" fmla="*/ 714758 w 1790297"/>
                  <a:gd name="connsiteY22" fmla="*/ 886840 h 1264625"/>
                  <a:gd name="connsiteX23" fmla="*/ 1247496 w 1790297"/>
                  <a:gd name="connsiteY23" fmla="*/ 1217241 h 1264625"/>
                  <a:gd name="connsiteX24" fmla="*/ 1213165 w 1790297"/>
                  <a:gd name="connsiteY24" fmla="*/ 1133319 h 1264625"/>
                  <a:gd name="connsiteX25" fmla="*/ 1294966 w 1790297"/>
                  <a:gd name="connsiteY25" fmla="*/ 1129108 h 1264625"/>
                  <a:gd name="connsiteX26" fmla="*/ 1497863 w 1790297"/>
                  <a:gd name="connsiteY26" fmla="*/ 1101612 h 1264625"/>
                  <a:gd name="connsiteX27" fmla="*/ 1331875 w 1790297"/>
                  <a:gd name="connsiteY27" fmla="*/ 955912 h 1264625"/>
                  <a:gd name="connsiteX28" fmla="*/ 1658102 w 1790297"/>
                  <a:gd name="connsiteY28" fmla="*/ 925140 h 1264625"/>
                  <a:gd name="connsiteX29" fmla="*/ 1557212 w 1790297"/>
                  <a:gd name="connsiteY29" fmla="*/ 834360 h 1264625"/>
                  <a:gd name="connsiteX30" fmla="*/ 1790297 w 1790297"/>
                  <a:gd name="connsiteY30" fmla="*/ 838271 h 1264625"/>
                  <a:gd name="connsiteX31" fmla="*/ 1527112 w 1790297"/>
                  <a:gd name="connsiteY31" fmla="*/ 638178 h 1264625"/>
                  <a:gd name="connsiteX32" fmla="*/ 1473455 w 1790297"/>
                  <a:gd name="connsiteY32" fmla="*/ 580961 h 1264625"/>
                  <a:gd name="connsiteX33" fmla="*/ 1506072 w 1790297"/>
                  <a:gd name="connsiteY33" fmla="*/ 539697 h 1264625"/>
                  <a:gd name="connsiteX0" fmla="*/ 1506072 w 1790297"/>
                  <a:gd name="connsiteY0" fmla="*/ 539697 h 1133319"/>
                  <a:gd name="connsiteX1" fmla="*/ 953197 w 1790297"/>
                  <a:gd name="connsiteY1" fmla="*/ 411277 h 1133319"/>
                  <a:gd name="connsiteX2" fmla="*/ 853715 w 1790297"/>
                  <a:gd name="connsiteY2" fmla="*/ 203537 h 1133319"/>
                  <a:gd name="connsiteX3" fmla="*/ 845737 w 1790297"/>
                  <a:gd name="connsiteY3" fmla="*/ 27806 h 1133319"/>
                  <a:gd name="connsiteX4" fmla="*/ 661506 w 1790297"/>
                  <a:gd name="connsiteY4" fmla="*/ 58488 h 1133319"/>
                  <a:gd name="connsiteX5" fmla="*/ 670016 w 1790297"/>
                  <a:gd name="connsiteY5" fmla="*/ 228881 h 1133319"/>
                  <a:gd name="connsiteX6" fmla="*/ 652070 w 1790297"/>
                  <a:gd name="connsiteY6" fmla="*/ 405446 h 1133319"/>
                  <a:gd name="connsiteX7" fmla="*/ 664687 w 1790297"/>
                  <a:gd name="connsiteY7" fmla="*/ 231902 h 1133319"/>
                  <a:gd name="connsiteX8" fmla="*/ 312889 w 1790297"/>
                  <a:gd name="connsiteY8" fmla="*/ 21239 h 1133319"/>
                  <a:gd name="connsiteX9" fmla="*/ 176677 w 1790297"/>
                  <a:gd name="connsiteY9" fmla="*/ 126429 h 1133319"/>
                  <a:gd name="connsiteX10" fmla="*/ 400324 w 1790297"/>
                  <a:gd name="connsiteY10" fmla="*/ 313946 h 1133319"/>
                  <a:gd name="connsiteX11" fmla="*/ 389673 w 1790297"/>
                  <a:gd name="connsiteY11" fmla="*/ 340567 h 1133319"/>
                  <a:gd name="connsiteX12" fmla="*/ 83438 w 1790297"/>
                  <a:gd name="connsiteY12" fmla="*/ 285604 h 1133319"/>
                  <a:gd name="connsiteX13" fmla="*/ 14686 w 1790297"/>
                  <a:gd name="connsiteY13" fmla="*/ 400947 h 1133319"/>
                  <a:gd name="connsiteX14" fmla="*/ 255604 w 1790297"/>
                  <a:gd name="connsiteY14" fmla="*/ 530121 h 1133319"/>
                  <a:gd name="connsiteX15" fmla="*/ 254890 w 1790297"/>
                  <a:gd name="connsiteY15" fmla="*/ 548981 h 1133319"/>
                  <a:gd name="connsiteX16" fmla="*/ 50805 w 1790297"/>
                  <a:gd name="connsiteY16" fmla="*/ 546249 h 1133319"/>
                  <a:gd name="connsiteX17" fmla="*/ 55551 w 1790297"/>
                  <a:gd name="connsiteY17" fmla="*/ 718874 h 1133319"/>
                  <a:gd name="connsiteX18" fmla="*/ 285869 w 1790297"/>
                  <a:gd name="connsiteY18" fmla="*/ 743868 h 1133319"/>
                  <a:gd name="connsiteX19" fmla="*/ 468832 w 1790297"/>
                  <a:gd name="connsiteY19" fmla="*/ 783181 h 1133319"/>
                  <a:gd name="connsiteX20" fmla="*/ 707792 w 1790297"/>
                  <a:gd name="connsiteY20" fmla="*/ 884253 h 1133319"/>
                  <a:gd name="connsiteX21" fmla="*/ 942388 w 1790297"/>
                  <a:gd name="connsiteY21" fmla="*/ 643991 h 1133319"/>
                  <a:gd name="connsiteX22" fmla="*/ 714758 w 1790297"/>
                  <a:gd name="connsiteY22" fmla="*/ 886840 h 1133319"/>
                  <a:gd name="connsiteX23" fmla="*/ 1213165 w 1790297"/>
                  <a:gd name="connsiteY23" fmla="*/ 1133319 h 1133319"/>
                  <a:gd name="connsiteX24" fmla="*/ 1294966 w 1790297"/>
                  <a:gd name="connsiteY24" fmla="*/ 1129108 h 1133319"/>
                  <a:gd name="connsiteX25" fmla="*/ 1497863 w 1790297"/>
                  <a:gd name="connsiteY25" fmla="*/ 1101612 h 1133319"/>
                  <a:gd name="connsiteX26" fmla="*/ 1331875 w 1790297"/>
                  <a:gd name="connsiteY26" fmla="*/ 955912 h 1133319"/>
                  <a:gd name="connsiteX27" fmla="*/ 1658102 w 1790297"/>
                  <a:gd name="connsiteY27" fmla="*/ 925140 h 1133319"/>
                  <a:gd name="connsiteX28" fmla="*/ 1557212 w 1790297"/>
                  <a:gd name="connsiteY28" fmla="*/ 834360 h 1133319"/>
                  <a:gd name="connsiteX29" fmla="*/ 1790297 w 1790297"/>
                  <a:gd name="connsiteY29" fmla="*/ 838271 h 1133319"/>
                  <a:gd name="connsiteX30" fmla="*/ 1527112 w 1790297"/>
                  <a:gd name="connsiteY30" fmla="*/ 638178 h 1133319"/>
                  <a:gd name="connsiteX31" fmla="*/ 1473455 w 1790297"/>
                  <a:gd name="connsiteY31" fmla="*/ 580961 h 1133319"/>
                  <a:gd name="connsiteX32" fmla="*/ 1506072 w 1790297"/>
                  <a:gd name="connsiteY32" fmla="*/ 539697 h 113331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156 w 1790297"/>
                  <a:gd name="connsiteY24" fmla="*/ 1091770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30176 w 1790297"/>
                  <a:gd name="connsiteY25" fmla="*/ 1056555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36730 w 1790297"/>
                  <a:gd name="connsiteY26" fmla="*/ 957637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148166 w 1790297"/>
                  <a:gd name="connsiteY26" fmla="*/ 960791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497144 w 1790297"/>
                  <a:gd name="connsiteY27" fmla="*/ 952193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381370 w 1790297"/>
                  <a:gd name="connsiteY28" fmla="*/ 803039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466788 w 1790297"/>
                  <a:gd name="connsiteY28" fmla="*/ 830218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988"/>
                  <a:gd name="connsiteY0" fmla="*/ 539697 h 1218169"/>
                  <a:gd name="connsiteX1" fmla="*/ 953197 w 1679988"/>
                  <a:gd name="connsiteY1" fmla="*/ 411277 h 1218169"/>
                  <a:gd name="connsiteX2" fmla="*/ 853715 w 1679988"/>
                  <a:gd name="connsiteY2" fmla="*/ 203537 h 1218169"/>
                  <a:gd name="connsiteX3" fmla="*/ 845737 w 1679988"/>
                  <a:gd name="connsiteY3" fmla="*/ 27806 h 1218169"/>
                  <a:gd name="connsiteX4" fmla="*/ 661506 w 1679988"/>
                  <a:gd name="connsiteY4" fmla="*/ 58488 h 1218169"/>
                  <a:gd name="connsiteX5" fmla="*/ 670016 w 1679988"/>
                  <a:gd name="connsiteY5" fmla="*/ 228881 h 1218169"/>
                  <a:gd name="connsiteX6" fmla="*/ 652070 w 1679988"/>
                  <a:gd name="connsiteY6" fmla="*/ 405446 h 1218169"/>
                  <a:gd name="connsiteX7" fmla="*/ 664687 w 1679988"/>
                  <a:gd name="connsiteY7" fmla="*/ 231902 h 1218169"/>
                  <a:gd name="connsiteX8" fmla="*/ 312889 w 1679988"/>
                  <a:gd name="connsiteY8" fmla="*/ 21239 h 1218169"/>
                  <a:gd name="connsiteX9" fmla="*/ 176677 w 1679988"/>
                  <a:gd name="connsiteY9" fmla="*/ 126429 h 1218169"/>
                  <a:gd name="connsiteX10" fmla="*/ 400324 w 1679988"/>
                  <a:gd name="connsiteY10" fmla="*/ 313946 h 1218169"/>
                  <a:gd name="connsiteX11" fmla="*/ 389673 w 1679988"/>
                  <a:gd name="connsiteY11" fmla="*/ 340567 h 1218169"/>
                  <a:gd name="connsiteX12" fmla="*/ 83438 w 1679988"/>
                  <a:gd name="connsiteY12" fmla="*/ 285604 h 1218169"/>
                  <a:gd name="connsiteX13" fmla="*/ 14686 w 1679988"/>
                  <a:gd name="connsiteY13" fmla="*/ 400947 h 1218169"/>
                  <a:gd name="connsiteX14" fmla="*/ 255604 w 1679988"/>
                  <a:gd name="connsiteY14" fmla="*/ 530121 h 1218169"/>
                  <a:gd name="connsiteX15" fmla="*/ 254890 w 1679988"/>
                  <a:gd name="connsiteY15" fmla="*/ 548981 h 1218169"/>
                  <a:gd name="connsiteX16" fmla="*/ 50805 w 1679988"/>
                  <a:gd name="connsiteY16" fmla="*/ 546249 h 1218169"/>
                  <a:gd name="connsiteX17" fmla="*/ 55551 w 1679988"/>
                  <a:gd name="connsiteY17" fmla="*/ 718874 h 1218169"/>
                  <a:gd name="connsiteX18" fmla="*/ 285869 w 1679988"/>
                  <a:gd name="connsiteY18" fmla="*/ 743868 h 1218169"/>
                  <a:gd name="connsiteX19" fmla="*/ 468832 w 1679988"/>
                  <a:gd name="connsiteY19" fmla="*/ 783181 h 1218169"/>
                  <a:gd name="connsiteX20" fmla="*/ 707792 w 1679988"/>
                  <a:gd name="connsiteY20" fmla="*/ 884253 h 1218169"/>
                  <a:gd name="connsiteX21" fmla="*/ 942388 w 1679988"/>
                  <a:gd name="connsiteY21" fmla="*/ 643991 h 1218169"/>
                  <a:gd name="connsiteX22" fmla="*/ 714758 w 1679988"/>
                  <a:gd name="connsiteY22" fmla="*/ 886840 h 1218169"/>
                  <a:gd name="connsiteX23" fmla="*/ 1151648 w 1679988"/>
                  <a:gd name="connsiteY23" fmla="*/ 1218169 h 1218169"/>
                  <a:gd name="connsiteX24" fmla="*/ 1239170 w 1679988"/>
                  <a:gd name="connsiteY24" fmla="*/ 1187630 h 1218169"/>
                  <a:gd name="connsiteX25" fmla="*/ 1387840 w 1679988"/>
                  <a:gd name="connsiteY25" fmla="*/ 1124226 h 1218169"/>
                  <a:gd name="connsiteX26" fmla="*/ 1219703 w 1679988"/>
                  <a:gd name="connsiteY26" fmla="*/ 948768 h 1218169"/>
                  <a:gd name="connsiteX27" fmla="*/ 1548365 w 1679988"/>
                  <a:gd name="connsiteY27" fmla="*/ 930585 h 1218169"/>
                  <a:gd name="connsiteX28" fmla="*/ 1466788 w 1679988"/>
                  <a:gd name="connsiteY28" fmla="*/ 830218 h 1218169"/>
                  <a:gd name="connsiteX29" fmla="*/ 1679844 w 1679988"/>
                  <a:gd name="connsiteY29" fmla="*/ 847007 h 1218169"/>
                  <a:gd name="connsiteX30" fmla="*/ 1527112 w 1679988"/>
                  <a:gd name="connsiteY30" fmla="*/ 638178 h 1218169"/>
                  <a:gd name="connsiteX31" fmla="*/ 1473455 w 1679988"/>
                  <a:gd name="connsiteY31" fmla="*/ 580961 h 1218169"/>
                  <a:gd name="connsiteX32" fmla="*/ 1506072 w 1679988"/>
                  <a:gd name="connsiteY32" fmla="*/ 539697 h 1218169"/>
                  <a:gd name="connsiteX0" fmla="*/ 1506072 w 1679949"/>
                  <a:gd name="connsiteY0" fmla="*/ 539697 h 1218169"/>
                  <a:gd name="connsiteX1" fmla="*/ 953197 w 1679949"/>
                  <a:gd name="connsiteY1" fmla="*/ 411277 h 1218169"/>
                  <a:gd name="connsiteX2" fmla="*/ 853715 w 1679949"/>
                  <a:gd name="connsiteY2" fmla="*/ 203537 h 1218169"/>
                  <a:gd name="connsiteX3" fmla="*/ 845737 w 1679949"/>
                  <a:gd name="connsiteY3" fmla="*/ 27806 h 1218169"/>
                  <a:gd name="connsiteX4" fmla="*/ 661506 w 1679949"/>
                  <a:gd name="connsiteY4" fmla="*/ 58488 h 1218169"/>
                  <a:gd name="connsiteX5" fmla="*/ 670016 w 1679949"/>
                  <a:gd name="connsiteY5" fmla="*/ 228881 h 1218169"/>
                  <a:gd name="connsiteX6" fmla="*/ 652070 w 1679949"/>
                  <a:gd name="connsiteY6" fmla="*/ 405446 h 1218169"/>
                  <a:gd name="connsiteX7" fmla="*/ 664687 w 1679949"/>
                  <a:gd name="connsiteY7" fmla="*/ 231902 h 1218169"/>
                  <a:gd name="connsiteX8" fmla="*/ 312889 w 1679949"/>
                  <a:gd name="connsiteY8" fmla="*/ 21239 h 1218169"/>
                  <a:gd name="connsiteX9" fmla="*/ 176677 w 1679949"/>
                  <a:gd name="connsiteY9" fmla="*/ 126429 h 1218169"/>
                  <a:gd name="connsiteX10" fmla="*/ 400324 w 1679949"/>
                  <a:gd name="connsiteY10" fmla="*/ 313946 h 1218169"/>
                  <a:gd name="connsiteX11" fmla="*/ 389673 w 1679949"/>
                  <a:gd name="connsiteY11" fmla="*/ 340567 h 1218169"/>
                  <a:gd name="connsiteX12" fmla="*/ 83438 w 1679949"/>
                  <a:gd name="connsiteY12" fmla="*/ 285604 h 1218169"/>
                  <a:gd name="connsiteX13" fmla="*/ 14686 w 1679949"/>
                  <a:gd name="connsiteY13" fmla="*/ 400947 h 1218169"/>
                  <a:gd name="connsiteX14" fmla="*/ 255604 w 1679949"/>
                  <a:gd name="connsiteY14" fmla="*/ 530121 h 1218169"/>
                  <a:gd name="connsiteX15" fmla="*/ 254890 w 1679949"/>
                  <a:gd name="connsiteY15" fmla="*/ 548981 h 1218169"/>
                  <a:gd name="connsiteX16" fmla="*/ 50805 w 1679949"/>
                  <a:gd name="connsiteY16" fmla="*/ 546249 h 1218169"/>
                  <a:gd name="connsiteX17" fmla="*/ 55551 w 1679949"/>
                  <a:gd name="connsiteY17" fmla="*/ 718874 h 1218169"/>
                  <a:gd name="connsiteX18" fmla="*/ 285869 w 1679949"/>
                  <a:gd name="connsiteY18" fmla="*/ 743868 h 1218169"/>
                  <a:gd name="connsiteX19" fmla="*/ 468832 w 1679949"/>
                  <a:gd name="connsiteY19" fmla="*/ 783181 h 1218169"/>
                  <a:gd name="connsiteX20" fmla="*/ 707792 w 1679949"/>
                  <a:gd name="connsiteY20" fmla="*/ 884253 h 1218169"/>
                  <a:gd name="connsiteX21" fmla="*/ 942388 w 1679949"/>
                  <a:gd name="connsiteY21" fmla="*/ 643991 h 1218169"/>
                  <a:gd name="connsiteX22" fmla="*/ 714758 w 1679949"/>
                  <a:gd name="connsiteY22" fmla="*/ 886840 h 1218169"/>
                  <a:gd name="connsiteX23" fmla="*/ 1151648 w 1679949"/>
                  <a:gd name="connsiteY23" fmla="*/ 1218169 h 1218169"/>
                  <a:gd name="connsiteX24" fmla="*/ 1239170 w 1679949"/>
                  <a:gd name="connsiteY24" fmla="*/ 1187630 h 1218169"/>
                  <a:gd name="connsiteX25" fmla="*/ 1387840 w 1679949"/>
                  <a:gd name="connsiteY25" fmla="*/ 1124226 h 1218169"/>
                  <a:gd name="connsiteX26" fmla="*/ 1219703 w 1679949"/>
                  <a:gd name="connsiteY26" fmla="*/ 948768 h 1218169"/>
                  <a:gd name="connsiteX27" fmla="*/ 1548365 w 1679949"/>
                  <a:gd name="connsiteY27" fmla="*/ 930585 h 1218169"/>
                  <a:gd name="connsiteX28" fmla="*/ 1466788 w 1679949"/>
                  <a:gd name="connsiteY28" fmla="*/ 830218 h 1218169"/>
                  <a:gd name="connsiteX29" fmla="*/ 1679844 w 1679949"/>
                  <a:gd name="connsiteY29" fmla="*/ 847007 h 1218169"/>
                  <a:gd name="connsiteX30" fmla="*/ 1454575 w 1679949"/>
                  <a:gd name="connsiteY30" fmla="*/ 670661 h 1218169"/>
                  <a:gd name="connsiteX31" fmla="*/ 1473455 w 1679949"/>
                  <a:gd name="connsiteY31" fmla="*/ 580961 h 1218169"/>
                  <a:gd name="connsiteX32" fmla="*/ 1506072 w 1679949"/>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7533 w 1679939"/>
                  <a:gd name="connsiteY30" fmla="*/ 668231 h 1218169"/>
                  <a:gd name="connsiteX31" fmla="*/ 1473455 w 1679939"/>
                  <a:gd name="connsiteY31" fmla="*/ 580961 h 1218169"/>
                  <a:gd name="connsiteX32" fmla="*/ 1506072 w 1679939"/>
                  <a:gd name="connsiteY32" fmla="*/ 539697 h 1218169"/>
                  <a:gd name="connsiteX0" fmla="*/ 1506072 w 1679931"/>
                  <a:gd name="connsiteY0" fmla="*/ 539697 h 1218169"/>
                  <a:gd name="connsiteX1" fmla="*/ 953197 w 1679931"/>
                  <a:gd name="connsiteY1" fmla="*/ 411277 h 1218169"/>
                  <a:gd name="connsiteX2" fmla="*/ 853715 w 1679931"/>
                  <a:gd name="connsiteY2" fmla="*/ 203537 h 1218169"/>
                  <a:gd name="connsiteX3" fmla="*/ 845737 w 1679931"/>
                  <a:gd name="connsiteY3" fmla="*/ 27806 h 1218169"/>
                  <a:gd name="connsiteX4" fmla="*/ 661506 w 1679931"/>
                  <a:gd name="connsiteY4" fmla="*/ 58488 h 1218169"/>
                  <a:gd name="connsiteX5" fmla="*/ 670016 w 1679931"/>
                  <a:gd name="connsiteY5" fmla="*/ 228881 h 1218169"/>
                  <a:gd name="connsiteX6" fmla="*/ 652070 w 1679931"/>
                  <a:gd name="connsiteY6" fmla="*/ 405446 h 1218169"/>
                  <a:gd name="connsiteX7" fmla="*/ 664687 w 1679931"/>
                  <a:gd name="connsiteY7" fmla="*/ 231902 h 1218169"/>
                  <a:gd name="connsiteX8" fmla="*/ 312889 w 1679931"/>
                  <a:gd name="connsiteY8" fmla="*/ 21239 h 1218169"/>
                  <a:gd name="connsiteX9" fmla="*/ 176677 w 1679931"/>
                  <a:gd name="connsiteY9" fmla="*/ 126429 h 1218169"/>
                  <a:gd name="connsiteX10" fmla="*/ 400324 w 1679931"/>
                  <a:gd name="connsiteY10" fmla="*/ 313946 h 1218169"/>
                  <a:gd name="connsiteX11" fmla="*/ 389673 w 1679931"/>
                  <a:gd name="connsiteY11" fmla="*/ 340567 h 1218169"/>
                  <a:gd name="connsiteX12" fmla="*/ 83438 w 1679931"/>
                  <a:gd name="connsiteY12" fmla="*/ 285604 h 1218169"/>
                  <a:gd name="connsiteX13" fmla="*/ 14686 w 1679931"/>
                  <a:gd name="connsiteY13" fmla="*/ 400947 h 1218169"/>
                  <a:gd name="connsiteX14" fmla="*/ 255604 w 1679931"/>
                  <a:gd name="connsiteY14" fmla="*/ 530121 h 1218169"/>
                  <a:gd name="connsiteX15" fmla="*/ 254890 w 1679931"/>
                  <a:gd name="connsiteY15" fmla="*/ 548981 h 1218169"/>
                  <a:gd name="connsiteX16" fmla="*/ 50805 w 1679931"/>
                  <a:gd name="connsiteY16" fmla="*/ 546249 h 1218169"/>
                  <a:gd name="connsiteX17" fmla="*/ 55551 w 1679931"/>
                  <a:gd name="connsiteY17" fmla="*/ 718874 h 1218169"/>
                  <a:gd name="connsiteX18" fmla="*/ 285869 w 1679931"/>
                  <a:gd name="connsiteY18" fmla="*/ 743868 h 1218169"/>
                  <a:gd name="connsiteX19" fmla="*/ 468832 w 1679931"/>
                  <a:gd name="connsiteY19" fmla="*/ 783181 h 1218169"/>
                  <a:gd name="connsiteX20" fmla="*/ 707792 w 1679931"/>
                  <a:gd name="connsiteY20" fmla="*/ 884253 h 1218169"/>
                  <a:gd name="connsiteX21" fmla="*/ 942388 w 1679931"/>
                  <a:gd name="connsiteY21" fmla="*/ 643991 h 1218169"/>
                  <a:gd name="connsiteX22" fmla="*/ 714758 w 1679931"/>
                  <a:gd name="connsiteY22" fmla="*/ 886840 h 1218169"/>
                  <a:gd name="connsiteX23" fmla="*/ 1151648 w 1679931"/>
                  <a:gd name="connsiteY23" fmla="*/ 1218169 h 1218169"/>
                  <a:gd name="connsiteX24" fmla="*/ 1239170 w 1679931"/>
                  <a:gd name="connsiteY24" fmla="*/ 1187630 h 1218169"/>
                  <a:gd name="connsiteX25" fmla="*/ 1387840 w 1679931"/>
                  <a:gd name="connsiteY25" fmla="*/ 1124226 h 1218169"/>
                  <a:gd name="connsiteX26" fmla="*/ 1219703 w 1679931"/>
                  <a:gd name="connsiteY26" fmla="*/ 948768 h 1218169"/>
                  <a:gd name="connsiteX27" fmla="*/ 1548365 w 1679931"/>
                  <a:gd name="connsiteY27" fmla="*/ 930585 h 1218169"/>
                  <a:gd name="connsiteX28" fmla="*/ 1466788 w 1679931"/>
                  <a:gd name="connsiteY28" fmla="*/ 830218 h 1218169"/>
                  <a:gd name="connsiteX29" fmla="*/ 1679844 w 1679931"/>
                  <a:gd name="connsiteY29" fmla="*/ 847007 h 1218169"/>
                  <a:gd name="connsiteX30" fmla="*/ 1398059 w 1679931"/>
                  <a:gd name="connsiteY30" fmla="*/ 653210 h 1218169"/>
                  <a:gd name="connsiteX31" fmla="*/ 1473455 w 1679931"/>
                  <a:gd name="connsiteY31" fmla="*/ 580961 h 1218169"/>
                  <a:gd name="connsiteX32" fmla="*/ 1506072 w 1679931"/>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5815 w 1679939"/>
                  <a:gd name="connsiteY30" fmla="*/ 652350 h 1218169"/>
                  <a:gd name="connsiteX31" fmla="*/ 1473455 w 1679939"/>
                  <a:gd name="connsiteY31" fmla="*/ 580961 h 1218169"/>
                  <a:gd name="connsiteX32" fmla="*/ 1506072 w 1679939"/>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25815 w 1679844"/>
                  <a:gd name="connsiteY30" fmla="*/ 652350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39827 w 1679844"/>
                  <a:gd name="connsiteY30" fmla="*/ 659509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6072 w 1679844"/>
                  <a:gd name="connsiteY32" fmla="*/ 539697 h 1218169"/>
                  <a:gd name="connsiteX0" fmla="*/ 1319357 w 1679844"/>
                  <a:gd name="connsiteY0" fmla="*/ 526691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319357 w 1679844"/>
                  <a:gd name="connsiteY32" fmla="*/ 526691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261710 w 1679844"/>
                  <a:gd name="connsiteY31" fmla="*/ 643501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89475 w 1679844"/>
                  <a:gd name="connsiteY30" fmla="*/ 653068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28085"/>
                  <a:gd name="connsiteX1" fmla="*/ 953197 w 1679844"/>
                  <a:gd name="connsiteY1" fmla="*/ 411277 h 1228085"/>
                  <a:gd name="connsiteX2" fmla="*/ 853715 w 1679844"/>
                  <a:gd name="connsiteY2" fmla="*/ 203537 h 1228085"/>
                  <a:gd name="connsiteX3" fmla="*/ 845737 w 1679844"/>
                  <a:gd name="connsiteY3" fmla="*/ 27806 h 1228085"/>
                  <a:gd name="connsiteX4" fmla="*/ 661506 w 1679844"/>
                  <a:gd name="connsiteY4" fmla="*/ 58488 h 1228085"/>
                  <a:gd name="connsiteX5" fmla="*/ 670016 w 1679844"/>
                  <a:gd name="connsiteY5" fmla="*/ 228881 h 1228085"/>
                  <a:gd name="connsiteX6" fmla="*/ 652070 w 1679844"/>
                  <a:gd name="connsiteY6" fmla="*/ 405446 h 1228085"/>
                  <a:gd name="connsiteX7" fmla="*/ 664687 w 1679844"/>
                  <a:gd name="connsiteY7" fmla="*/ 231902 h 1228085"/>
                  <a:gd name="connsiteX8" fmla="*/ 312889 w 1679844"/>
                  <a:gd name="connsiteY8" fmla="*/ 21239 h 1228085"/>
                  <a:gd name="connsiteX9" fmla="*/ 176677 w 1679844"/>
                  <a:gd name="connsiteY9" fmla="*/ 126429 h 1228085"/>
                  <a:gd name="connsiteX10" fmla="*/ 400324 w 1679844"/>
                  <a:gd name="connsiteY10" fmla="*/ 313946 h 1228085"/>
                  <a:gd name="connsiteX11" fmla="*/ 389673 w 1679844"/>
                  <a:gd name="connsiteY11" fmla="*/ 340567 h 1228085"/>
                  <a:gd name="connsiteX12" fmla="*/ 83438 w 1679844"/>
                  <a:gd name="connsiteY12" fmla="*/ 285604 h 1228085"/>
                  <a:gd name="connsiteX13" fmla="*/ 14686 w 1679844"/>
                  <a:gd name="connsiteY13" fmla="*/ 400947 h 1228085"/>
                  <a:gd name="connsiteX14" fmla="*/ 255604 w 1679844"/>
                  <a:gd name="connsiteY14" fmla="*/ 530121 h 1228085"/>
                  <a:gd name="connsiteX15" fmla="*/ 254890 w 1679844"/>
                  <a:gd name="connsiteY15" fmla="*/ 548981 h 1228085"/>
                  <a:gd name="connsiteX16" fmla="*/ 50805 w 1679844"/>
                  <a:gd name="connsiteY16" fmla="*/ 546249 h 1228085"/>
                  <a:gd name="connsiteX17" fmla="*/ 55551 w 1679844"/>
                  <a:gd name="connsiteY17" fmla="*/ 718874 h 1228085"/>
                  <a:gd name="connsiteX18" fmla="*/ 281863 w 1679844"/>
                  <a:gd name="connsiteY18" fmla="*/ 746443 h 1228085"/>
                  <a:gd name="connsiteX19" fmla="*/ 468832 w 1679844"/>
                  <a:gd name="connsiteY19" fmla="*/ 783181 h 1228085"/>
                  <a:gd name="connsiteX20" fmla="*/ 707792 w 1679844"/>
                  <a:gd name="connsiteY20" fmla="*/ 884253 h 1228085"/>
                  <a:gd name="connsiteX21" fmla="*/ 942388 w 1679844"/>
                  <a:gd name="connsiteY21" fmla="*/ 643991 h 1228085"/>
                  <a:gd name="connsiteX22" fmla="*/ 714758 w 1679844"/>
                  <a:gd name="connsiteY22" fmla="*/ 886840 h 1228085"/>
                  <a:gd name="connsiteX23" fmla="*/ 1151648 w 1679844"/>
                  <a:gd name="connsiteY23" fmla="*/ 1218169 h 1228085"/>
                  <a:gd name="connsiteX24" fmla="*/ 1387840 w 1679844"/>
                  <a:gd name="connsiteY24" fmla="*/ 1124226 h 1228085"/>
                  <a:gd name="connsiteX25" fmla="*/ 1219703 w 1679844"/>
                  <a:gd name="connsiteY25" fmla="*/ 948768 h 1228085"/>
                  <a:gd name="connsiteX26" fmla="*/ 1548365 w 1679844"/>
                  <a:gd name="connsiteY26" fmla="*/ 930585 h 1228085"/>
                  <a:gd name="connsiteX27" fmla="*/ 1466788 w 1679844"/>
                  <a:gd name="connsiteY27" fmla="*/ 830218 h 1228085"/>
                  <a:gd name="connsiteX28" fmla="*/ 1679844 w 1679844"/>
                  <a:gd name="connsiteY28" fmla="*/ 847007 h 1228085"/>
                  <a:gd name="connsiteX29" fmla="*/ 1400777 w 1679844"/>
                  <a:gd name="connsiteY29" fmla="*/ 648631 h 1228085"/>
                  <a:gd name="connsiteX30" fmla="*/ 1509220 w 1679844"/>
                  <a:gd name="connsiteY30" fmla="*/ 548997 h 1228085"/>
                  <a:gd name="connsiteX0" fmla="*/ 1509220 w 1679844"/>
                  <a:gd name="connsiteY0" fmla="*/ 548997 h 1225835"/>
                  <a:gd name="connsiteX1" fmla="*/ 953197 w 1679844"/>
                  <a:gd name="connsiteY1" fmla="*/ 411277 h 1225835"/>
                  <a:gd name="connsiteX2" fmla="*/ 853715 w 1679844"/>
                  <a:gd name="connsiteY2" fmla="*/ 203537 h 1225835"/>
                  <a:gd name="connsiteX3" fmla="*/ 845737 w 1679844"/>
                  <a:gd name="connsiteY3" fmla="*/ 27806 h 1225835"/>
                  <a:gd name="connsiteX4" fmla="*/ 661506 w 1679844"/>
                  <a:gd name="connsiteY4" fmla="*/ 58488 h 1225835"/>
                  <a:gd name="connsiteX5" fmla="*/ 670016 w 1679844"/>
                  <a:gd name="connsiteY5" fmla="*/ 228881 h 1225835"/>
                  <a:gd name="connsiteX6" fmla="*/ 652070 w 1679844"/>
                  <a:gd name="connsiteY6" fmla="*/ 405446 h 1225835"/>
                  <a:gd name="connsiteX7" fmla="*/ 664687 w 1679844"/>
                  <a:gd name="connsiteY7" fmla="*/ 231902 h 1225835"/>
                  <a:gd name="connsiteX8" fmla="*/ 312889 w 1679844"/>
                  <a:gd name="connsiteY8" fmla="*/ 21239 h 1225835"/>
                  <a:gd name="connsiteX9" fmla="*/ 176677 w 1679844"/>
                  <a:gd name="connsiteY9" fmla="*/ 126429 h 1225835"/>
                  <a:gd name="connsiteX10" fmla="*/ 400324 w 1679844"/>
                  <a:gd name="connsiteY10" fmla="*/ 313946 h 1225835"/>
                  <a:gd name="connsiteX11" fmla="*/ 389673 w 1679844"/>
                  <a:gd name="connsiteY11" fmla="*/ 340567 h 1225835"/>
                  <a:gd name="connsiteX12" fmla="*/ 83438 w 1679844"/>
                  <a:gd name="connsiteY12" fmla="*/ 285604 h 1225835"/>
                  <a:gd name="connsiteX13" fmla="*/ 14686 w 1679844"/>
                  <a:gd name="connsiteY13" fmla="*/ 400947 h 1225835"/>
                  <a:gd name="connsiteX14" fmla="*/ 255604 w 1679844"/>
                  <a:gd name="connsiteY14" fmla="*/ 530121 h 1225835"/>
                  <a:gd name="connsiteX15" fmla="*/ 254890 w 1679844"/>
                  <a:gd name="connsiteY15" fmla="*/ 548981 h 1225835"/>
                  <a:gd name="connsiteX16" fmla="*/ 50805 w 1679844"/>
                  <a:gd name="connsiteY16" fmla="*/ 546249 h 1225835"/>
                  <a:gd name="connsiteX17" fmla="*/ 55551 w 1679844"/>
                  <a:gd name="connsiteY17" fmla="*/ 718874 h 1225835"/>
                  <a:gd name="connsiteX18" fmla="*/ 281863 w 1679844"/>
                  <a:gd name="connsiteY18" fmla="*/ 746443 h 1225835"/>
                  <a:gd name="connsiteX19" fmla="*/ 468832 w 1679844"/>
                  <a:gd name="connsiteY19" fmla="*/ 783181 h 1225835"/>
                  <a:gd name="connsiteX20" fmla="*/ 707792 w 1679844"/>
                  <a:gd name="connsiteY20" fmla="*/ 884253 h 1225835"/>
                  <a:gd name="connsiteX21" fmla="*/ 942388 w 1679844"/>
                  <a:gd name="connsiteY21" fmla="*/ 643991 h 1225835"/>
                  <a:gd name="connsiteX22" fmla="*/ 714758 w 1679844"/>
                  <a:gd name="connsiteY22" fmla="*/ 886840 h 1225835"/>
                  <a:gd name="connsiteX23" fmla="*/ 1151648 w 1679844"/>
                  <a:gd name="connsiteY23" fmla="*/ 1218169 h 1225835"/>
                  <a:gd name="connsiteX24" fmla="*/ 1387840 w 1679844"/>
                  <a:gd name="connsiteY24" fmla="*/ 1124226 h 1225835"/>
                  <a:gd name="connsiteX25" fmla="*/ 1219703 w 1679844"/>
                  <a:gd name="connsiteY25" fmla="*/ 948768 h 1225835"/>
                  <a:gd name="connsiteX26" fmla="*/ 1548365 w 1679844"/>
                  <a:gd name="connsiteY26" fmla="*/ 930585 h 1225835"/>
                  <a:gd name="connsiteX27" fmla="*/ 1466788 w 1679844"/>
                  <a:gd name="connsiteY27" fmla="*/ 830218 h 1225835"/>
                  <a:gd name="connsiteX28" fmla="*/ 1679844 w 1679844"/>
                  <a:gd name="connsiteY28" fmla="*/ 847007 h 1225835"/>
                  <a:gd name="connsiteX29" fmla="*/ 1400777 w 1679844"/>
                  <a:gd name="connsiteY29" fmla="*/ 648631 h 1225835"/>
                  <a:gd name="connsiteX30" fmla="*/ 1509220 w 1679844"/>
                  <a:gd name="connsiteY30" fmla="*/ 548997 h 1225835"/>
                  <a:gd name="connsiteX0" fmla="*/ 1509220 w 1679844"/>
                  <a:gd name="connsiteY0" fmla="*/ 548997 h 1228678"/>
                  <a:gd name="connsiteX1" fmla="*/ 953197 w 1679844"/>
                  <a:gd name="connsiteY1" fmla="*/ 411277 h 1228678"/>
                  <a:gd name="connsiteX2" fmla="*/ 853715 w 1679844"/>
                  <a:gd name="connsiteY2" fmla="*/ 203537 h 1228678"/>
                  <a:gd name="connsiteX3" fmla="*/ 845737 w 1679844"/>
                  <a:gd name="connsiteY3" fmla="*/ 27806 h 1228678"/>
                  <a:gd name="connsiteX4" fmla="*/ 661506 w 1679844"/>
                  <a:gd name="connsiteY4" fmla="*/ 58488 h 1228678"/>
                  <a:gd name="connsiteX5" fmla="*/ 670016 w 1679844"/>
                  <a:gd name="connsiteY5" fmla="*/ 228881 h 1228678"/>
                  <a:gd name="connsiteX6" fmla="*/ 652070 w 1679844"/>
                  <a:gd name="connsiteY6" fmla="*/ 405446 h 1228678"/>
                  <a:gd name="connsiteX7" fmla="*/ 664687 w 1679844"/>
                  <a:gd name="connsiteY7" fmla="*/ 231902 h 1228678"/>
                  <a:gd name="connsiteX8" fmla="*/ 312889 w 1679844"/>
                  <a:gd name="connsiteY8" fmla="*/ 21239 h 1228678"/>
                  <a:gd name="connsiteX9" fmla="*/ 176677 w 1679844"/>
                  <a:gd name="connsiteY9" fmla="*/ 126429 h 1228678"/>
                  <a:gd name="connsiteX10" fmla="*/ 400324 w 1679844"/>
                  <a:gd name="connsiteY10" fmla="*/ 313946 h 1228678"/>
                  <a:gd name="connsiteX11" fmla="*/ 389673 w 1679844"/>
                  <a:gd name="connsiteY11" fmla="*/ 340567 h 1228678"/>
                  <a:gd name="connsiteX12" fmla="*/ 83438 w 1679844"/>
                  <a:gd name="connsiteY12" fmla="*/ 285604 h 1228678"/>
                  <a:gd name="connsiteX13" fmla="*/ 14686 w 1679844"/>
                  <a:gd name="connsiteY13" fmla="*/ 400947 h 1228678"/>
                  <a:gd name="connsiteX14" fmla="*/ 255604 w 1679844"/>
                  <a:gd name="connsiteY14" fmla="*/ 530121 h 1228678"/>
                  <a:gd name="connsiteX15" fmla="*/ 254890 w 1679844"/>
                  <a:gd name="connsiteY15" fmla="*/ 548981 h 1228678"/>
                  <a:gd name="connsiteX16" fmla="*/ 50805 w 1679844"/>
                  <a:gd name="connsiteY16" fmla="*/ 546249 h 1228678"/>
                  <a:gd name="connsiteX17" fmla="*/ 55551 w 1679844"/>
                  <a:gd name="connsiteY17" fmla="*/ 718874 h 1228678"/>
                  <a:gd name="connsiteX18" fmla="*/ 281863 w 1679844"/>
                  <a:gd name="connsiteY18" fmla="*/ 746443 h 1228678"/>
                  <a:gd name="connsiteX19" fmla="*/ 468832 w 1679844"/>
                  <a:gd name="connsiteY19" fmla="*/ 783181 h 1228678"/>
                  <a:gd name="connsiteX20" fmla="*/ 707792 w 1679844"/>
                  <a:gd name="connsiteY20" fmla="*/ 884253 h 1228678"/>
                  <a:gd name="connsiteX21" fmla="*/ 942388 w 1679844"/>
                  <a:gd name="connsiteY21" fmla="*/ 643991 h 1228678"/>
                  <a:gd name="connsiteX22" fmla="*/ 714758 w 1679844"/>
                  <a:gd name="connsiteY22" fmla="*/ 886840 h 1228678"/>
                  <a:gd name="connsiteX23" fmla="*/ 1151648 w 1679844"/>
                  <a:gd name="connsiteY23" fmla="*/ 1218169 h 1228678"/>
                  <a:gd name="connsiteX24" fmla="*/ 1387840 w 1679844"/>
                  <a:gd name="connsiteY24" fmla="*/ 1124226 h 1228678"/>
                  <a:gd name="connsiteX25" fmla="*/ 1219703 w 1679844"/>
                  <a:gd name="connsiteY25" fmla="*/ 948768 h 1228678"/>
                  <a:gd name="connsiteX26" fmla="*/ 1548365 w 1679844"/>
                  <a:gd name="connsiteY26" fmla="*/ 930585 h 1228678"/>
                  <a:gd name="connsiteX27" fmla="*/ 1466788 w 1679844"/>
                  <a:gd name="connsiteY27" fmla="*/ 830218 h 1228678"/>
                  <a:gd name="connsiteX28" fmla="*/ 1679844 w 1679844"/>
                  <a:gd name="connsiteY28" fmla="*/ 847007 h 1228678"/>
                  <a:gd name="connsiteX29" fmla="*/ 1400777 w 1679844"/>
                  <a:gd name="connsiteY29" fmla="*/ 648631 h 1228678"/>
                  <a:gd name="connsiteX30" fmla="*/ 1509220 w 1679844"/>
                  <a:gd name="connsiteY30" fmla="*/ 548997 h 1228678"/>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79844" h="1218169">
                    <a:moveTo>
                      <a:pt x="1509220" y="548997"/>
                    </a:moveTo>
                    <a:cubicBezTo>
                      <a:pt x="1469535" y="505588"/>
                      <a:pt x="1205345" y="502559"/>
                      <a:pt x="953197" y="411277"/>
                    </a:cubicBezTo>
                    <a:cubicBezTo>
                      <a:pt x="949228" y="300152"/>
                      <a:pt x="907690" y="255131"/>
                      <a:pt x="853715" y="203537"/>
                    </a:cubicBezTo>
                    <a:cubicBezTo>
                      <a:pt x="859270" y="152410"/>
                      <a:pt x="874197" y="68436"/>
                      <a:pt x="845737" y="27806"/>
                    </a:cubicBezTo>
                    <a:cubicBezTo>
                      <a:pt x="817277" y="-12824"/>
                      <a:pt x="707736" y="-13990"/>
                      <a:pt x="661506" y="58488"/>
                    </a:cubicBezTo>
                    <a:cubicBezTo>
                      <a:pt x="615733" y="128603"/>
                      <a:pt x="694056" y="171600"/>
                      <a:pt x="670016" y="228881"/>
                    </a:cubicBezTo>
                    <a:cubicBezTo>
                      <a:pt x="659200" y="301596"/>
                      <a:pt x="610418" y="353843"/>
                      <a:pt x="652070" y="405446"/>
                    </a:cubicBezTo>
                    <a:cubicBezTo>
                      <a:pt x="633191" y="355629"/>
                      <a:pt x="660699" y="330688"/>
                      <a:pt x="664687" y="231902"/>
                    </a:cubicBezTo>
                    <a:cubicBezTo>
                      <a:pt x="564675" y="166550"/>
                      <a:pt x="407695" y="50421"/>
                      <a:pt x="312889" y="21239"/>
                    </a:cubicBezTo>
                    <a:cubicBezTo>
                      <a:pt x="216941" y="-8661"/>
                      <a:pt x="167153" y="88593"/>
                      <a:pt x="176677" y="126429"/>
                    </a:cubicBezTo>
                    <a:cubicBezTo>
                      <a:pt x="212660" y="196014"/>
                      <a:pt x="347673" y="270555"/>
                      <a:pt x="400324" y="313946"/>
                    </a:cubicBezTo>
                    <a:lnTo>
                      <a:pt x="389673" y="340567"/>
                    </a:lnTo>
                    <a:cubicBezTo>
                      <a:pt x="335260" y="326018"/>
                      <a:pt x="151325" y="269245"/>
                      <a:pt x="83438" y="285604"/>
                    </a:cubicBezTo>
                    <a:cubicBezTo>
                      <a:pt x="-1493" y="296717"/>
                      <a:pt x="-12303" y="346971"/>
                      <a:pt x="14686" y="400947"/>
                    </a:cubicBezTo>
                    <a:cubicBezTo>
                      <a:pt x="93003" y="488524"/>
                      <a:pt x="168487" y="493602"/>
                      <a:pt x="255604" y="530121"/>
                    </a:cubicBezTo>
                    <a:cubicBezTo>
                      <a:pt x="249068" y="555012"/>
                      <a:pt x="263555" y="515486"/>
                      <a:pt x="254890" y="548981"/>
                    </a:cubicBezTo>
                    <a:cubicBezTo>
                      <a:pt x="219612" y="554291"/>
                      <a:pt x="82241" y="526162"/>
                      <a:pt x="50805" y="546249"/>
                    </a:cubicBezTo>
                    <a:cubicBezTo>
                      <a:pt x="-19445" y="576726"/>
                      <a:pt x="-15886" y="678657"/>
                      <a:pt x="55551" y="718874"/>
                    </a:cubicBezTo>
                    <a:cubicBezTo>
                      <a:pt x="181055" y="739378"/>
                      <a:pt x="182819" y="747308"/>
                      <a:pt x="281863" y="746443"/>
                    </a:cubicBezTo>
                    <a:cubicBezTo>
                      <a:pt x="335268" y="752156"/>
                      <a:pt x="429938" y="769158"/>
                      <a:pt x="468832" y="783181"/>
                    </a:cubicBezTo>
                    <a:cubicBezTo>
                      <a:pt x="582603" y="843506"/>
                      <a:pt x="573880" y="873108"/>
                      <a:pt x="707792" y="884253"/>
                    </a:cubicBezTo>
                    <a:cubicBezTo>
                      <a:pt x="752839" y="878693"/>
                      <a:pt x="912734" y="814142"/>
                      <a:pt x="942388" y="643991"/>
                    </a:cubicBezTo>
                    <a:cubicBezTo>
                      <a:pt x="906707" y="822367"/>
                      <a:pt x="816311" y="842391"/>
                      <a:pt x="714758" y="886840"/>
                    </a:cubicBezTo>
                    <a:cubicBezTo>
                      <a:pt x="808105" y="968535"/>
                      <a:pt x="1060812" y="1142881"/>
                      <a:pt x="1151648" y="1218169"/>
                    </a:cubicBezTo>
                    <a:cubicBezTo>
                      <a:pt x="1211449" y="1070594"/>
                      <a:pt x="1268048" y="1176574"/>
                      <a:pt x="1387840" y="1124226"/>
                    </a:cubicBezTo>
                    <a:cubicBezTo>
                      <a:pt x="1438642" y="1106235"/>
                      <a:pt x="1166284" y="1109393"/>
                      <a:pt x="1219703" y="948768"/>
                    </a:cubicBezTo>
                    <a:cubicBezTo>
                      <a:pt x="1232931" y="862778"/>
                      <a:pt x="1428989" y="1028064"/>
                      <a:pt x="1548365" y="930585"/>
                    </a:cubicBezTo>
                    <a:cubicBezTo>
                      <a:pt x="1480077" y="903050"/>
                      <a:pt x="1442409" y="851666"/>
                      <a:pt x="1466788" y="830218"/>
                    </a:cubicBezTo>
                    <a:cubicBezTo>
                      <a:pt x="1552145" y="755933"/>
                      <a:pt x="1645183" y="857987"/>
                      <a:pt x="1679844" y="847007"/>
                    </a:cubicBezTo>
                    <a:cubicBezTo>
                      <a:pt x="1659223" y="676812"/>
                      <a:pt x="1481134" y="752987"/>
                      <a:pt x="1400777" y="648631"/>
                    </a:cubicBezTo>
                    <a:cubicBezTo>
                      <a:pt x="1459610" y="514542"/>
                      <a:pt x="1586034" y="587602"/>
                      <a:pt x="1509220" y="548997"/>
                    </a:cubicBezTo>
                    <a:close/>
                  </a:path>
                </a:pathLst>
              </a:custGeom>
              <a:solidFill>
                <a:srgbClr val="FFD10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20" name="Group 119"/>
            <p:cNvGrpSpPr/>
            <p:nvPr/>
          </p:nvGrpSpPr>
          <p:grpSpPr>
            <a:xfrm>
              <a:off x="10525666" y="4034661"/>
              <a:ext cx="842281" cy="493997"/>
              <a:chOff x="10669585" y="3906803"/>
              <a:chExt cx="842281" cy="493997"/>
            </a:xfrm>
          </p:grpSpPr>
          <p:sp>
            <p:nvSpPr>
              <p:cNvPr id="141" name="Freeform 140"/>
              <p:cNvSpPr/>
              <p:nvPr/>
            </p:nvSpPr>
            <p:spPr>
              <a:xfrm rot="19117885">
                <a:off x="10669585" y="4107895"/>
                <a:ext cx="606337" cy="292905"/>
              </a:xfrm>
              <a:custGeom>
                <a:avLst/>
                <a:gdLst>
                  <a:gd name="connsiteX0" fmla="*/ 228600 w 1336377"/>
                  <a:gd name="connsiteY0" fmla="*/ 0 h 666486"/>
                  <a:gd name="connsiteX1" fmla="*/ 681567 w 1336377"/>
                  <a:gd name="connsiteY1" fmla="*/ 220133 h 666486"/>
                  <a:gd name="connsiteX2" fmla="*/ 1253067 w 1336377"/>
                  <a:gd name="connsiteY2" fmla="*/ 355600 h 666486"/>
                  <a:gd name="connsiteX3" fmla="*/ 1333500 w 1336377"/>
                  <a:gd name="connsiteY3" fmla="*/ 402166 h 666486"/>
                  <a:gd name="connsiteX4" fmla="*/ 1295400 w 1336377"/>
                  <a:gd name="connsiteY4" fmla="*/ 626533 h 666486"/>
                  <a:gd name="connsiteX5" fmla="*/ 1083734 w 1336377"/>
                  <a:gd name="connsiteY5" fmla="*/ 660400 h 666486"/>
                  <a:gd name="connsiteX6" fmla="*/ 973667 w 1336377"/>
                  <a:gd name="connsiteY6" fmla="*/ 647700 h 666486"/>
                  <a:gd name="connsiteX7" fmla="*/ 385234 w 1336377"/>
                  <a:gd name="connsiteY7" fmla="*/ 482600 h 666486"/>
                  <a:gd name="connsiteX8" fmla="*/ 0 w 1336377"/>
                  <a:gd name="connsiteY8" fmla="*/ 368300 h 666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6377" h="666486">
                    <a:moveTo>
                      <a:pt x="228600" y="0"/>
                    </a:moveTo>
                    <a:cubicBezTo>
                      <a:pt x="369711" y="80433"/>
                      <a:pt x="510823" y="160866"/>
                      <a:pt x="681567" y="220133"/>
                    </a:cubicBezTo>
                    <a:cubicBezTo>
                      <a:pt x="852311" y="279400"/>
                      <a:pt x="1144412" y="325261"/>
                      <a:pt x="1253067" y="355600"/>
                    </a:cubicBezTo>
                    <a:cubicBezTo>
                      <a:pt x="1361722" y="385939"/>
                      <a:pt x="1326445" y="357011"/>
                      <a:pt x="1333500" y="402166"/>
                    </a:cubicBezTo>
                    <a:cubicBezTo>
                      <a:pt x="1340555" y="447321"/>
                      <a:pt x="1337028" y="583494"/>
                      <a:pt x="1295400" y="626533"/>
                    </a:cubicBezTo>
                    <a:cubicBezTo>
                      <a:pt x="1253772" y="669572"/>
                      <a:pt x="1137356" y="656872"/>
                      <a:pt x="1083734" y="660400"/>
                    </a:cubicBezTo>
                    <a:cubicBezTo>
                      <a:pt x="1030112" y="663928"/>
                      <a:pt x="1090084" y="677333"/>
                      <a:pt x="973667" y="647700"/>
                    </a:cubicBezTo>
                    <a:cubicBezTo>
                      <a:pt x="857250" y="618067"/>
                      <a:pt x="385234" y="482600"/>
                      <a:pt x="385234" y="482600"/>
                    </a:cubicBezTo>
                    <a:lnTo>
                      <a:pt x="0" y="368300"/>
                    </a:lnTo>
                  </a:path>
                </a:pathLst>
              </a:custGeom>
              <a:solidFill>
                <a:srgbClr val="B1832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Freeform: Shape 19">
                <a:extLst>
                  <a:ext uri="{FF2B5EF4-FFF2-40B4-BE49-F238E27FC236}">
                    <a16:creationId xmlns:a16="http://schemas.microsoft.com/office/drawing/2014/main" id="{70D64999-B271-480E-9CD2-288AA73B027D}"/>
                  </a:ext>
                </a:extLst>
              </p:cNvPr>
              <p:cNvSpPr/>
              <p:nvPr/>
            </p:nvSpPr>
            <p:spPr>
              <a:xfrm rot="20759949" flipH="1">
                <a:off x="11072810" y="3906803"/>
                <a:ext cx="439056" cy="335551"/>
              </a:xfrm>
              <a:custGeom>
                <a:avLst/>
                <a:gdLst>
                  <a:gd name="connsiteX0" fmla="*/ 1644650 w 1644650"/>
                  <a:gd name="connsiteY0" fmla="*/ 663575 h 1231900"/>
                  <a:gd name="connsiteX1" fmla="*/ 914400 w 1644650"/>
                  <a:gd name="connsiteY1" fmla="*/ 377825 h 1231900"/>
                  <a:gd name="connsiteX2" fmla="*/ 809625 w 1644650"/>
                  <a:gd name="connsiteY2" fmla="*/ 158750 h 1231900"/>
                  <a:gd name="connsiteX3" fmla="*/ 796925 w 1644650"/>
                  <a:gd name="connsiteY3" fmla="*/ 12700 h 1231900"/>
                  <a:gd name="connsiteX4" fmla="*/ 650875 w 1644650"/>
                  <a:gd name="connsiteY4" fmla="*/ 22225 h 1231900"/>
                  <a:gd name="connsiteX5" fmla="*/ 663575 w 1644650"/>
                  <a:gd name="connsiteY5" fmla="*/ 225425 h 1231900"/>
                  <a:gd name="connsiteX6" fmla="*/ 596900 w 1644650"/>
                  <a:gd name="connsiteY6" fmla="*/ 342900 h 1231900"/>
                  <a:gd name="connsiteX7" fmla="*/ 635000 w 1644650"/>
                  <a:gd name="connsiteY7" fmla="*/ 174625 h 1231900"/>
                  <a:gd name="connsiteX8" fmla="*/ 292100 w 1644650"/>
                  <a:gd name="connsiteY8" fmla="*/ 0 h 1231900"/>
                  <a:gd name="connsiteX9" fmla="*/ 234950 w 1644650"/>
                  <a:gd name="connsiteY9" fmla="*/ 92075 h 1231900"/>
                  <a:gd name="connsiteX10" fmla="*/ 390525 w 1644650"/>
                  <a:gd name="connsiteY10" fmla="*/ 231775 h 1231900"/>
                  <a:gd name="connsiteX11" fmla="*/ 438150 w 1644650"/>
                  <a:gd name="connsiteY11" fmla="*/ 231775 h 1231900"/>
                  <a:gd name="connsiteX12" fmla="*/ 288925 w 1644650"/>
                  <a:gd name="connsiteY12" fmla="*/ 447675 h 1231900"/>
                  <a:gd name="connsiteX13" fmla="*/ 396875 w 1644650"/>
                  <a:gd name="connsiteY13" fmla="*/ 250825 h 1231900"/>
                  <a:gd name="connsiteX14" fmla="*/ 133350 w 1644650"/>
                  <a:gd name="connsiteY14" fmla="*/ 158750 h 1231900"/>
                  <a:gd name="connsiteX15" fmla="*/ 38100 w 1644650"/>
                  <a:gd name="connsiteY15" fmla="*/ 263525 h 1231900"/>
                  <a:gd name="connsiteX16" fmla="*/ 301625 w 1644650"/>
                  <a:gd name="connsiteY16" fmla="*/ 419100 h 1231900"/>
                  <a:gd name="connsiteX17" fmla="*/ 28575 w 1644650"/>
                  <a:gd name="connsiteY17" fmla="*/ 377825 h 1231900"/>
                  <a:gd name="connsiteX18" fmla="*/ 0 w 1644650"/>
                  <a:gd name="connsiteY18" fmla="*/ 498475 h 1231900"/>
                  <a:gd name="connsiteX19" fmla="*/ 260350 w 1644650"/>
                  <a:gd name="connsiteY19" fmla="*/ 609600 h 1231900"/>
                  <a:gd name="connsiteX20" fmla="*/ 346075 w 1644650"/>
                  <a:gd name="connsiteY20" fmla="*/ 663575 h 1231900"/>
                  <a:gd name="connsiteX21" fmla="*/ 654050 w 1644650"/>
                  <a:gd name="connsiteY21" fmla="*/ 768350 h 1231900"/>
                  <a:gd name="connsiteX22" fmla="*/ 812800 w 1644650"/>
                  <a:gd name="connsiteY22" fmla="*/ 447675 h 1231900"/>
                  <a:gd name="connsiteX23" fmla="*/ 657225 w 1644650"/>
                  <a:gd name="connsiteY23" fmla="*/ 765175 h 1231900"/>
                  <a:gd name="connsiteX24" fmla="*/ 1123950 w 1644650"/>
                  <a:gd name="connsiteY24" fmla="*/ 1231900 h 1231900"/>
                  <a:gd name="connsiteX25" fmla="*/ 1228725 w 1644650"/>
                  <a:gd name="connsiteY25" fmla="*/ 1190625 h 1231900"/>
                  <a:gd name="connsiteX26" fmla="*/ 1108075 w 1644650"/>
                  <a:gd name="connsiteY26" fmla="*/ 1108075 h 1231900"/>
                  <a:gd name="connsiteX27" fmla="*/ 1123950 w 1644650"/>
                  <a:gd name="connsiteY27" fmla="*/ 1165225 h 1231900"/>
                  <a:gd name="connsiteX28" fmla="*/ 1123950 w 1644650"/>
                  <a:gd name="connsiteY28" fmla="*/ 1022350 h 1231900"/>
                  <a:gd name="connsiteX29" fmla="*/ 1295400 w 1644650"/>
                  <a:gd name="connsiteY29" fmla="*/ 1063625 h 1231900"/>
                  <a:gd name="connsiteX30" fmla="*/ 1235075 w 1644650"/>
                  <a:gd name="connsiteY30" fmla="*/ 869950 h 1231900"/>
                  <a:gd name="connsiteX31" fmla="*/ 1422400 w 1644650"/>
                  <a:gd name="connsiteY31" fmla="*/ 917575 h 1231900"/>
                  <a:gd name="connsiteX32" fmla="*/ 1533525 w 1644650"/>
                  <a:gd name="connsiteY32" fmla="*/ 933450 h 1231900"/>
                  <a:gd name="connsiteX33" fmla="*/ 1416050 w 1644650"/>
                  <a:gd name="connsiteY33" fmla="*/ 720725 h 1231900"/>
                  <a:gd name="connsiteX34" fmla="*/ 1584325 w 1644650"/>
                  <a:gd name="connsiteY34" fmla="*/ 676275 h 1231900"/>
                  <a:gd name="connsiteX35" fmla="*/ 1644650 w 1644650"/>
                  <a:gd name="connsiteY35" fmla="*/ 663575 h 1231900"/>
                  <a:gd name="connsiteX0" fmla="*/ 1644650 w 1644650"/>
                  <a:gd name="connsiteY0" fmla="*/ 691168 h 1259493"/>
                  <a:gd name="connsiteX1" fmla="*/ 914400 w 1644650"/>
                  <a:gd name="connsiteY1" fmla="*/ 405418 h 1259493"/>
                  <a:gd name="connsiteX2" fmla="*/ 809625 w 1644650"/>
                  <a:gd name="connsiteY2" fmla="*/ 186343 h 1259493"/>
                  <a:gd name="connsiteX3" fmla="*/ 796925 w 1644650"/>
                  <a:gd name="connsiteY3" fmla="*/ 40293 h 1259493"/>
                  <a:gd name="connsiteX4" fmla="*/ 650875 w 1644650"/>
                  <a:gd name="connsiteY4" fmla="*/ 49818 h 1259493"/>
                  <a:gd name="connsiteX5" fmla="*/ 663575 w 1644650"/>
                  <a:gd name="connsiteY5" fmla="*/ 253018 h 1259493"/>
                  <a:gd name="connsiteX6" fmla="*/ 596900 w 1644650"/>
                  <a:gd name="connsiteY6" fmla="*/ 370493 h 1259493"/>
                  <a:gd name="connsiteX7" fmla="*/ 635000 w 1644650"/>
                  <a:gd name="connsiteY7" fmla="*/ 202218 h 1259493"/>
                  <a:gd name="connsiteX8" fmla="*/ 292100 w 1644650"/>
                  <a:gd name="connsiteY8" fmla="*/ 27593 h 1259493"/>
                  <a:gd name="connsiteX9" fmla="*/ 234950 w 1644650"/>
                  <a:gd name="connsiteY9" fmla="*/ 119668 h 1259493"/>
                  <a:gd name="connsiteX10" fmla="*/ 390525 w 1644650"/>
                  <a:gd name="connsiteY10" fmla="*/ 259368 h 1259493"/>
                  <a:gd name="connsiteX11" fmla="*/ 438150 w 1644650"/>
                  <a:gd name="connsiteY11" fmla="*/ 259368 h 1259493"/>
                  <a:gd name="connsiteX12" fmla="*/ 288925 w 1644650"/>
                  <a:gd name="connsiteY12" fmla="*/ 475268 h 1259493"/>
                  <a:gd name="connsiteX13" fmla="*/ 396875 w 1644650"/>
                  <a:gd name="connsiteY13" fmla="*/ 278418 h 1259493"/>
                  <a:gd name="connsiteX14" fmla="*/ 133350 w 1644650"/>
                  <a:gd name="connsiteY14" fmla="*/ 186343 h 1259493"/>
                  <a:gd name="connsiteX15" fmla="*/ 38100 w 1644650"/>
                  <a:gd name="connsiteY15" fmla="*/ 291118 h 1259493"/>
                  <a:gd name="connsiteX16" fmla="*/ 301625 w 1644650"/>
                  <a:gd name="connsiteY16" fmla="*/ 446693 h 1259493"/>
                  <a:gd name="connsiteX17" fmla="*/ 28575 w 1644650"/>
                  <a:gd name="connsiteY17" fmla="*/ 405418 h 1259493"/>
                  <a:gd name="connsiteX18" fmla="*/ 0 w 1644650"/>
                  <a:gd name="connsiteY18" fmla="*/ 526068 h 1259493"/>
                  <a:gd name="connsiteX19" fmla="*/ 260350 w 1644650"/>
                  <a:gd name="connsiteY19" fmla="*/ 637193 h 1259493"/>
                  <a:gd name="connsiteX20" fmla="*/ 346075 w 1644650"/>
                  <a:gd name="connsiteY20" fmla="*/ 691168 h 1259493"/>
                  <a:gd name="connsiteX21" fmla="*/ 654050 w 1644650"/>
                  <a:gd name="connsiteY21" fmla="*/ 795943 h 1259493"/>
                  <a:gd name="connsiteX22" fmla="*/ 812800 w 1644650"/>
                  <a:gd name="connsiteY22" fmla="*/ 475268 h 1259493"/>
                  <a:gd name="connsiteX23" fmla="*/ 657225 w 1644650"/>
                  <a:gd name="connsiteY23" fmla="*/ 792768 h 1259493"/>
                  <a:gd name="connsiteX24" fmla="*/ 1123950 w 1644650"/>
                  <a:gd name="connsiteY24" fmla="*/ 1259493 h 1259493"/>
                  <a:gd name="connsiteX25" fmla="*/ 1228725 w 1644650"/>
                  <a:gd name="connsiteY25" fmla="*/ 1218218 h 1259493"/>
                  <a:gd name="connsiteX26" fmla="*/ 1108075 w 1644650"/>
                  <a:gd name="connsiteY26" fmla="*/ 1135668 h 1259493"/>
                  <a:gd name="connsiteX27" fmla="*/ 1123950 w 1644650"/>
                  <a:gd name="connsiteY27" fmla="*/ 1192818 h 1259493"/>
                  <a:gd name="connsiteX28" fmla="*/ 1123950 w 1644650"/>
                  <a:gd name="connsiteY28" fmla="*/ 1049943 h 1259493"/>
                  <a:gd name="connsiteX29" fmla="*/ 1295400 w 1644650"/>
                  <a:gd name="connsiteY29" fmla="*/ 1091218 h 1259493"/>
                  <a:gd name="connsiteX30" fmla="*/ 1235075 w 1644650"/>
                  <a:gd name="connsiteY30" fmla="*/ 897543 h 1259493"/>
                  <a:gd name="connsiteX31" fmla="*/ 1422400 w 1644650"/>
                  <a:gd name="connsiteY31" fmla="*/ 945168 h 1259493"/>
                  <a:gd name="connsiteX32" fmla="*/ 1533525 w 1644650"/>
                  <a:gd name="connsiteY32" fmla="*/ 961043 h 1259493"/>
                  <a:gd name="connsiteX33" fmla="*/ 1416050 w 1644650"/>
                  <a:gd name="connsiteY33" fmla="*/ 748318 h 1259493"/>
                  <a:gd name="connsiteX34" fmla="*/ 1584325 w 1644650"/>
                  <a:gd name="connsiteY34" fmla="*/ 703868 h 1259493"/>
                  <a:gd name="connsiteX35" fmla="*/ 1644650 w 1644650"/>
                  <a:gd name="connsiteY35" fmla="*/ 691168 h 1259493"/>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414338 w 1644650"/>
                  <a:gd name="connsiteY10" fmla="*/ 2254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58602 w 1658602"/>
                  <a:gd name="connsiteY0" fmla="*/ 697759 h 1266084"/>
                  <a:gd name="connsiteX1" fmla="*/ 928352 w 1658602"/>
                  <a:gd name="connsiteY1" fmla="*/ 412009 h 1266084"/>
                  <a:gd name="connsiteX2" fmla="*/ 823577 w 1658602"/>
                  <a:gd name="connsiteY2" fmla="*/ 192934 h 1266084"/>
                  <a:gd name="connsiteX3" fmla="*/ 818021 w 1658602"/>
                  <a:gd name="connsiteY3" fmla="*/ 46884 h 1266084"/>
                  <a:gd name="connsiteX4" fmla="*/ 664827 w 1658602"/>
                  <a:gd name="connsiteY4" fmla="*/ 56409 h 1266084"/>
                  <a:gd name="connsiteX5" fmla="*/ 677527 w 1658602"/>
                  <a:gd name="connsiteY5" fmla="*/ 259609 h 1266084"/>
                  <a:gd name="connsiteX6" fmla="*/ 610852 w 1658602"/>
                  <a:gd name="connsiteY6" fmla="*/ 377084 h 1266084"/>
                  <a:gd name="connsiteX7" fmla="*/ 648952 w 1658602"/>
                  <a:gd name="connsiteY7" fmla="*/ 208809 h 1266084"/>
                  <a:gd name="connsiteX8" fmla="*/ 306052 w 1658602"/>
                  <a:gd name="connsiteY8" fmla="*/ 34184 h 1266084"/>
                  <a:gd name="connsiteX9" fmla="*/ 239377 w 1658602"/>
                  <a:gd name="connsiteY9" fmla="*/ 128640 h 1266084"/>
                  <a:gd name="connsiteX10" fmla="*/ 392571 w 1658602"/>
                  <a:gd name="connsiteY10" fmla="*/ 263578 h 1266084"/>
                  <a:gd name="connsiteX11" fmla="*/ 452102 w 1658602"/>
                  <a:gd name="connsiteY11" fmla="*/ 265959 h 1266084"/>
                  <a:gd name="connsiteX12" fmla="*/ 302877 w 1658602"/>
                  <a:gd name="connsiteY12" fmla="*/ 481859 h 1266084"/>
                  <a:gd name="connsiteX13" fmla="*/ 429877 w 1658602"/>
                  <a:gd name="connsiteY13" fmla="*/ 273103 h 1266084"/>
                  <a:gd name="connsiteX14" fmla="*/ 135396 w 1658602"/>
                  <a:gd name="connsiteY14" fmla="*/ 178646 h 1266084"/>
                  <a:gd name="connsiteX15" fmla="*/ 52052 w 1658602"/>
                  <a:gd name="connsiteY15" fmla="*/ 297709 h 1266084"/>
                  <a:gd name="connsiteX16" fmla="*/ 315577 w 1658602"/>
                  <a:gd name="connsiteY16" fmla="*/ 453284 h 1266084"/>
                  <a:gd name="connsiteX17" fmla="*/ 42527 w 1658602"/>
                  <a:gd name="connsiteY17" fmla="*/ 412009 h 1266084"/>
                  <a:gd name="connsiteX18" fmla="*/ 13952 w 1658602"/>
                  <a:gd name="connsiteY18" fmla="*/ 532659 h 1266084"/>
                  <a:gd name="connsiteX19" fmla="*/ 274302 w 1658602"/>
                  <a:gd name="connsiteY19" fmla="*/ 643784 h 1266084"/>
                  <a:gd name="connsiteX20" fmla="*/ 360027 w 1658602"/>
                  <a:gd name="connsiteY20" fmla="*/ 697759 h 1266084"/>
                  <a:gd name="connsiteX21" fmla="*/ 668002 w 1658602"/>
                  <a:gd name="connsiteY21" fmla="*/ 802534 h 1266084"/>
                  <a:gd name="connsiteX22" fmla="*/ 826752 w 1658602"/>
                  <a:gd name="connsiteY22" fmla="*/ 481859 h 1266084"/>
                  <a:gd name="connsiteX23" fmla="*/ 671177 w 1658602"/>
                  <a:gd name="connsiteY23" fmla="*/ 799359 h 1266084"/>
                  <a:gd name="connsiteX24" fmla="*/ 1137902 w 1658602"/>
                  <a:gd name="connsiteY24" fmla="*/ 1266084 h 1266084"/>
                  <a:gd name="connsiteX25" fmla="*/ 1242677 w 1658602"/>
                  <a:gd name="connsiteY25" fmla="*/ 1224809 h 1266084"/>
                  <a:gd name="connsiteX26" fmla="*/ 1122027 w 1658602"/>
                  <a:gd name="connsiteY26" fmla="*/ 1142259 h 1266084"/>
                  <a:gd name="connsiteX27" fmla="*/ 1137902 w 1658602"/>
                  <a:gd name="connsiteY27" fmla="*/ 1199409 h 1266084"/>
                  <a:gd name="connsiteX28" fmla="*/ 1137902 w 1658602"/>
                  <a:gd name="connsiteY28" fmla="*/ 1056534 h 1266084"/>
                  <a:gd name="connsiteX29" fmla="*/ 1309352 w 1658602"/>
                  <a:gd name="connsiteY29" fmla="*/ 1097809 h 1266084"/>
                  <a:gd name="connsiteX30" fmla="*/ 1249027 w 1658602"/>
                  <a:gd name="connsiteY30" fmla="*/ 904134 h 1266084"/>
                  <a:gd name="connsiteX31" fmla="*/ 1436352 w 1658602"/>
                  <a:gd name="connsiteY31" fmla="*/ 951759 h 1266084"/>
                  <a:gd name="connsiteX32" fmla="*/ 1547477 w 1658602"/>
                  <a:gd name="connsiteY32" fmla="*/ 967634 h 1266084"/>
                  <a:gd name="connsiteX33" fmla="*/ 1430002 w 1658602"/>
                  <a:gd name="connsiteY33" fmla="*/ 754909 h 1266084"/>
                  <a:gd name="connsiteX34" fmla="*/ 1598277 w 1658602"/>
                  <a:gd name="connsiteY34" fmla="*/ 710459 h 1266084"/>
                  <a:gd name="connsiteX35" fmla="*/ 1658602 w 1658602"/>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22390 w 1661284"/>
                  <a:gd name="connsiteY34" fmla="*/ 722366 h 1266084"/>
                  <a:gd name="connsiteX35" fmla="*/ 1661284 w 1661284"/>
                  <a:gd name="connsiteY35" fmla="*/ 697759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75446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50903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50803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361247 w 1673190"/>
                  <a:gd name="connsiteY33" fmla="*/ 721572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454909 w 1673190"/>
                  <a:gd name="connsiteY32" fmla="*/ 1008116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07247 w 1673190"/>
                  <a:gd name="connsiteY27" fmla="*/ 1225602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35128"/>
                  <a:gd name="connsiteX1" fmla="*/ 945322 w 1673190"/>
                  <a:gd name="connsiteY1" fmla="*/ 409628 h 1235128"/>
                  <a:gd name="connsiteX2" fmla="*/ 826259 w 1673190"/>
                  <a:gd name="connsiteY2" fmla="*/ 192934 h 1235128"/>
                  <a:gd name="connsiteX3" fmla="*/ 820703 w 1673190"/>
                  <a:gd name="connsiteY3" fmla="*/ 46884 h 1235128"/>
                  <a:gd name="connsiteX4" fmla="*/ 667509 w 1673190"/>
                  <a:gd name="connsiteY4" fmla="*/ 56409 h 1235128"/>
                  <a:gd name="connsiteX5" fmla="*/ 682590 w 1673190"/>
                  <a:gd name="connsiteY5" fmla="*/ 233416 h 1235128"/>
                  <a:gd name="connsiteX6" fmla="*/ 613534 w 1673190"/>
                  <a:gd name="connsiteY6" fmla="*/ 377084 h 1235128"/>
                  <a:gd name="connsiteX7" fmla="*/ 684971 w 1673190"/>
                  <a:gd name="connsiteY7" fmla="*/ 235002 h 1235128"/>
                  <a:gd name="connsiteX8" fmla="*/ 308734 w 1673190"/>
                  <a:gd name="connsiteY8" fmla="*/ 34184 h 1235128"/>
                  <a:gd name="connsiteX9" fmla="*/ 242059 w 1673190"/>
                  <a:gd name="connsiteY9" fmla="*/ 128640 h 1235128"/>
                  <a:gd name="connsiteX10" fmla="*/ 392871 w 1673190"/>
                  <a:gd name="connsiteY10" fmla="*/ 246909 h 1235128"/>
                  <a:gd name="connsiteX11" fmla="*/ 435734 w 1673190"/>
                  <a:gd name="connsiteY11" fmla="*/ 273103 h 1235128"/>
                  <a:gd name="connsiteX12" fmla="*/ 334134 w 1673190"/>
                  <a:gd name="connsiteY12" fmla="*/ 443759 h 1235128"/>
                  <a:gd name="connsiteX13" fmla="*/ 439702 w 1673190"/>
                  <a:gd name="connsiteY13" fmla="*/ 273103 h 1235128"/>
                  <a:gd name="connsiteX14" fmla="*/ 138078 w 1673190"/>
                  <a:gd name="connsiteY14" fmla="*/ 178646 h 1235128"/>
                  <a:gd name="connsiteX15" fmla="*/ 54734 w 1673190"/>
                  <a:gd name="connsiteY15" fmla="*/ 297709 h 1235128"/>
                  <a:gd name="connsiteX16" fmla="*/ 284922 w 1673190"/>
                  <a:gd name="connsiteY16" fmla="*/ 436615 h 1235128"/>
                  <a:gd name="connsiteX17" fmla="*/ 45209 w 1673190"/>
                  <a:gd name="connsiteY17" fmla="*/ 412009 h 1235128"/>
                  <a:gd name="connsiteX18" fmla="*/ 16634 w 1673190"/>
                  <a:gd name="connsiteY18" fmla="*/ 532659 h 1235128"/>
                  <a:gd name="connsiteX19" fmla="*/ 276984 w 1673190"/>
                  <a:gd name="connsiteY19" fmla="*/ 643784 h 1235128"/>
                  <a:gd name="connsiteX20" fmla="*/ 365090 w 1673190"/>
                  <a:gd name="connsiteY20" fmla="*/ 707284 h 1235128"/>
                  <a:gd name="connsiteX21" fmla="*/ 670684 w 1673190"/>
                  <a:gd name="connsiteY21" fmla="*/ 802534 h 1235128"/>
                  <a:gd name="connsiteX22" fmla="*/ 829434 w 1673190"/>
                  <a:gd name="connsiteY22" fmla="*/ 481859 h 1235128"/>
                  <a:gd name="connsiteX23" fmla="*/ 661953 w 1673190"/>
                  <a:gd name="connsiteY23" fmla="*/ 806502 h 1235128"/>
                  <a:gd name="connsiteX24" fmla="*/ 1142966 w 1673190"/>
                  <a:gd name="connsiteY24" fmla="*/ 1235128 h 1235128"/>
                  <a:gd name="connsiteX25" fmla="*/ 1245359 w 1673190"/>
                  <a:gd name="connsiteY25" fmla="*/ 1224809 h 1235128"/>
                  <a:gd name="connsiteX26" fmla="*/ 1136616 w 1673190"/>
                  <a:gd name="connsiteY26" fmla="*/ 1130353 h 1235128"/>
                  <a:gd name="connsiteX27" fmla="*/ 1140584 w 1673190"/>
                  <a:gd name="connsiteY27" fmla="*/ 1216077 h 1235128"/>
                  <a:gd name="connsiteX28" fmla="*/ 1140584 w 1673190"/>
                  <a:gd name="connsiteY28" fmla="*/ 1056534 h 1235128"/>
                  <a:gd name="connsiteX29" fmla="*/ 1307272 w 1673190"/>
                  <a:gd name="connsiteY29" fmla="*/ 1109716 h 1235128"/>
                  <a:gd name="connsiteX30" fmla="*/ 1249328 w 1673190"/>
                  <a:gd name="connsiteY30" fmla="*/ 920802 h 1235128"/>
                  <a:gd name="connsiteX31" fmla="*/ 1439034 w 1673190"/>
                  <a:gd name="connsiteY31" fmla="*/ 951759 h 1235128"/>
                  <a:gd name="connsiteX32" fmla="*/ 1540634 w 1673190"/>
                  <a:gd name="connsiteY32" fmla="*/ 958110 h 1235128"/>
                  <a:gd name="connsiteX33" fmla="*/ 1430303 w 1673190"/>
                  <a:gd name="connsiteY33" fmla="*/ 764434 h 1235128"/>
                  <a:gd name="connsiteX34" fmla="*/ 1615246 w 1673190"/>
                  <a:gd name="connsiteY34" fmla="*/ 722366 h 1235128"/>
                  <a:gd name="connsiteX35" fmla="*/ 1673190 w 1673190"/>
                  <a:gd name="connsiteY35" fmla="*/ 700140 h 1235128"/>
                  <a:gd name="connsiteX0" fmla="*/ 1673190 w 1673190"/>
                  <a:gd name="connsiteY0" fmla="*/ 700140 h 1251797"/>
                  <a:gd name="connsiteX1" fmla="*/ 945322 w 1673190"/>
                  <a:gd name="connsiteY1" fmla="*/ 409628 h 1251797"/>
                  <a:gd name="connsiteX2" fmla="*/ 826259 w 1673190"/>
                  <a:gd name="connsiteY2" fmla="*/ 192934 h 1251797"/>
                  <a:gd name="connsiteX3" fmla="*/ 820703 w 1673190"/>
                  <a:gd name="connsiteY3" fmla="*/ 46884 h 1251797"/>
                  <a:gd name="connsiteX4" fmla="*/ 667509 w 1673190"/>
                  <a:gd name="connsiteY4" fmla="*/ 56409 h 1251797"/>
                  <a:gd name="connsiteX5" fmla="*/ 682590 w 1673190"/>
                  <a:gd name="connsiteY5" fmla="*/ 233416 h 1251797"/>
                  <a:gd name="connsiteX6" fmla="*/ 613534 w 1673190"/>
                  <a:gd name="connsiteY6" fmla="*/ 377084 h 1251797"/>
                  <a:gd name="connsiteX7" fmla="*/ 684971 w 1673190"/>
                  <a:gd name="connsiteY7" fmla="*/ 235002 h 1251797"/>
                  <a:gd name="connsiteX8" fmla="*/ 308734 w 1673190"/>
                  <a:gd name="connsiteY8" fmla="*/ 34184 h 1251797"/>
                  <a:gd name="connsiteX9" fmla="*/ 242059 w 1673190"/>
                  <a:gd name="connsiteY9" fmla="*/ 128640 h 1251797"/>
                  <a:gd name="connsiteX10" fmla="*/ 392871 w 1673190"/>
                  <a:gd name="connsiteY10" fmla="*/ 246909 h 1251797"/>
                  <a:gd name="connsiteX11" fmla="*/ 435734 w 1673190"/>
                  <a:gd name="connsiteY11" fmla="*/ 273103 h 1251797"/>
                  <a:gd name="connsiteX12" fmla="*/ 334134 w 1673190"/>
                  <a:gd name="connsiteY12" fmla="*/ 443759 h 1251797"/>
                  <a:gd name="connsiteX13" fmla="*/ 439702 w 1673190"/>
                  <a:gd name="connsiteY13" fmla="*/ 273103 h 1251797"/>
                  <a:gd name="connsiteX14" fmla="*/ 138078 w 1673190"/>
                  <a:gd name="connsiteY14" fmla="*/ 178646 h 1251797"/>
                  <a:gd name="connsiteX15" fmla="*/ 54734 w 1673190"/>
                  <a:gd name="connsiteY15" fmla="*/ 297709 h 1251797"/>
                  <a:gd name="connsiteX16" fmla="*/ 284922 w 1673190"/>
                  <a:gd name="connsiteY16" fmla="*/ 436615 h 1251797"/>
                  <a:gd name="connsiteX17" fmla="*/ 45209 w 1673190"/>
                  <a:gd name="connsiteY17" fmla="*/ 412009 h 1251797"/>
                  <a:gd name="connsiteX18" fmla="*/ 16634 w 1673190"/>
                  <a:gd name="connsiteY18" fmla="*/ 532659 h 1251797"/>
                  <a:gd name="connsiteX19" fmla="*/ 276984 w 1673190"/>
                  <a:gd name="connsiteY19" fmla="*/ 643784 h 1251797"/>
                  <a:gd name="connsiteX20" fmla="*/ 365090 w 1673190"/>
                  <a:gd name="connsiteY20" fmla="*/ 707284 h 1251797"/>
                  <a:gd name="connsiteX21" fmla="*/ 670684 w 1673190"/>
                  <a:gd name="connsiteY21" fmla="*/ 802534 h 1251797"/>
                  <a:gd name="connsiteX22" fmla="*/ 829434 w 1673190"/>
                  <a:gd name="connsiteY22" fmla="*/ 481859 h 1251797"/>
                  <a:gd name="connsiteX23" fmla="*/ 661953 w 1673190"/>
                  <a:gd name="connsiteY23" fmla="*/ 806502 h 1251797"/>
                  <a:gd name="connsiteX24" fmla="*/ 1128679 w 1673190"/>
                  <a:gd name="connsiteY24" fmla="*/ 1251797 h 1251797"/>
                  <a:gd name="connsiteX25" fmla="*/ 1245359 w 1673190"/>
                  <a:gd name="connsiteY25" fmla="*/ 1224809 h 1251797"/>
                  <a:gd name="connsiteX26" fmla="*/ 1136616 w 1673190"/>
                  <a:gd name="connsiteY26" fmla="*/ 1130353 h 1251797"/>
                  <a:gd name="connsiteX27" fmla="*/ 1140584 w 1673190"/>
                  <a:gd name="connsiteY27" fmla="*/ 1216077 h 1251797"/>
                  <a:gd name="connsiteX28" fmla="*/ 1140584 w 1673190"/>
                  <a:gd name="connsiteY28" fmla="*/ 1056534 h 1251797"/>
                  <a:gd name="connsiteX29" fmla="*/ 1307272 w 1673190"/>
                  <a:gd name="connsiteY29" fmla="*/ 1109716 h 1251797"/>
                  <a:gd name="connsiteX30" fmla="*/ 1249328 w 1673190"/>
                  <a:gd name="connsiteY30" fmla="*/ 920802 h 1251797"/>
                  <a:gd name="connsiteX31" fmla="*/ 1439034 w 1673190"/>
                  <a:gd name="connsiteY31" fmla="*/ 951759 h 1251797"/>
                  <a:gd name="connsiteX32" fmla="*/ 1540634 w 1673190"/>
                  <a:gd name="connsiteY32" fmla="*/ 958110 h 1251797"/>
                  <a:gd name="connsiteX33" fmla="*/ 1430303 w 1673190"/>
                  <a:gd name="connsiteY33" fmla="*/ 764434 h 1251797"/>
                  <a:gd name="connsiteX34" fmla="*/ 1615246 w 1673190"/>
                  <a:gd name="connsiteY34" fmla="*/ 722366 h 1251797"/>
                  <a:gd name="connsiteX35" fmla="*/ 1673190 w 1673190"/>
                  <a:gd name="connsiteY35" fmla="*/ 700140 h 1251797"/>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28679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87353 w 1673190"/>
                  <a:gd name="connsiteY21" fmla="*/ 816822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751646 w 1673190"/>
                  <a:gd name="connsiteY7" fmla="*/ 265958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2241 h 1256669"/>
                  <a:gd name="connsiteX1" fmla="*/ 945322 w 1673190"/>
                  <a:gd name="connsiteY1" fmla="*/ 411729 h 1256669"/>
                  <a:gd name="connsiteX2" fmla="*/ 850072 w 1673190"/>
                  <a:gd name="connsiteY2" fmla="*/ 187892 h 1256669"/>
                  <a:gd name="connsiteX3" fmla="*/ 820703 w 1673190"/>
                  <a:gd name="connsiteY3" fmla="*/ 48985 h 1256669"/>
                  <a:gd name="connsiteX4" fmla="*/ 667509 w 1673190"/>
                  <a:gd name="connsiteY4" fmla="*/ 58510 h 1256669"/>
                  <a:gd name="connsiteX5" fmla="*/ 675446 w 1673190"/>
                  <a:gd name="connsiteY5" fmla="*/ 223610 h 1256669"/>
                  <a:gd name="connsiteX6" fmla="*/ 618296 w 1673190"/>
                  <a:gd name="connsiteY6" fmla="*/ 374423 h 1256669"/>
                  <a:gd name="connsiteX7" fmla="*/ 663539 w 1673190"/>
                  <a:gd name="connsiteY7" fmla="*/ 225197 h 1256669"/>
                  <a:gd name="connsiteX8" fmla="*/ 308734 w 1673190"/>
                  <a:gd name="connsiteY8" fmla="*/ 36285 h 1256669"/>
                  <a:gd name="connsiteX9" fmla="*/ 242059 w 1673190"/>
                  <a:gd name="connsiteY9" fmla="*/ 130741 h 1256669"/>
                  <a:gd name="connsiteX10" fmla="*/ 392871 w 1673190"/>
                  <a:gd name="connsiteY10" fmla="*/ 249010 h 1256669"/>
                  <a:gd name="connsiteX11" fmla="*/ 435734 w 1673190"/>
                  <a:gd name="connsiteY11" fmla="*/ 275204 h 1256669"/>
                  <a:gd name="connsiteX12" fmla="*/ 334134 w 1673190"/>
                  <a:gd name="connsiteY12" fmla="*/ 445860 h 1256669"/>
                  <a:gd name="connsiteX13" fmla="*/ 439702 w 1673190"/>
                  <a:gd name="connsiteY13" fmla="*/ 275204 h 1256669"/>
                  <a:gd name="connsiteX14" fmla="*/ 138078 w 1673190"/>
                  <a:gd name="connsiteY14" fmla="*/ 180747 h 1256669"/>
                  <a:gd name="connsiteX15" fmla="*/ 54734 w 1673190"/>
                  <a:gd name="connsiteY15" fmla="*/ 299810 h 1256669"/>
                  <a:gd name="connsiteX16" fmla="*/ 284922 w 1673190"/>
                  <a:gd name="connsiteY16" fmla="*/ 438716 h 1256669"/>
                  <a:gd name="connsiteX17" fmla="*/ 45209 w 1673190"/>
                  <a:gd name="connsiteY17" fmla="*/ 414110 h 1256669"/>
                  <a:gd name="connsiteX18" fmla="*/ 16634 w 1673190"/>
                  <a:gd name="connsiteY18" fmla="*/ 534760 h 1256669"/>
                  <a:gd name="connsiteX19" fmla="*/ 276984 w 1673190"/>
                  <a:gd name="connsiteY19" fmla="*/ 645885 h 1256669"/>
                  <a:gd name="connsiteX20" fmla="*/ 365090 w 1673190"/>
                  <a:gd name="connsiteY20" fmla="*/ 709385 h 1256669"/>
                  <a:gd name="connsiteX21" fmla="*/ 677828 w 1673190"/>
                  <a:gd name="connsiteY21" fmla="*/ 809398 h 1256669"/>
                  <a:gd name="connsiteX22" fmla="*/ 829434 w 1673190"/>
                  <a:gd name="connsiteY22" fmla="*/ 483960 h 1256669"/>
                  <a:gd name="connsiteX23" fmla="*/ 661953 w 1673190"/>
                  <a:gd name="connsiteY23" fmla="*/ 808603 h 1256669"/>
                  <a:gd name="connsiteX24" fmla="*/ 1152491 w 1673190"/>
                  <a:gd name="connsiteY24" fmla="*/ 1253898 h 1256669"/>
                  <a:gd name="connsiteX25" fmla="*/ 1245359 w 1673190"/>
                  <a:gd name="connsiteY25" fmla="*/ 1226910 h 1256669"/>
                  <a:gd name="connsiteX26" fmla="*/ 1100898 w 1673190"/>
                  <a:gd name="connsiteY26" fmla="*/ 1108642 h 1256669"/>
                  <a:gd name="connsiteX27" fmla="*/ 1123916 w 1673190"/>
                  <a:gd name="connsiteY27" fmla="*/ 1180077 h 1256669"/>
                  <a:gd name="connsiteX28" fmla="*/ 1140584 w 1673190"/>
                  <a:gd name="connsiteY28" fmla="*/ 1058635 h 1256669"/>
                  <a:gd name="connsiteX29" fmla="*/ 1307272 w 1673190"/>
                  <a:gd name="connsiteY29" fmla="*/ 1111817 h 1256669"/>
                  <a:gd name="connsiteX30" fmla="*/ 1249328 w 1673190"/>
                  <a:gd name="connsiteY30" fmla="*/ 922903 h 1256669"/>
                  <a:gd name="connsiteX31" fmla="*/ 1439034 w 1673190"/>
                  <a:gd name="connsiteY31" fmla="*/ 953860 h 1256669"/>
                  <a:gd name="connsiteX32" fmla="*/ 1540634 w 1673190"/>
                  <a:gd name="connsiteY32" fmla="*/ 960211 h 1256669"/>
                  <a:gd name="connsiteX33" fmla="*/ 1430303 w 1673190"/>
                  <a:gd name="connsiteY33" fmla="*/ 766535 h 1256669"/>
                  <a:gd name="connsiteX34" fmla="*/ 1615246 w 1673190"/>
                  <a:gd name="connsiteY34" fmla="*/ 724467 h 1256669"/>
                  <a:gd name="connsiteX35" fmla="*/ 1673190 w 1673190"/>
                  <a:gd name="connsiteY35" fmla="*/ 702241 h 1256669"/>
                  <a:gd name="connsiteX0" fmla="*/ 1673190 w 1673190"/>
                  <a:gd name="connsiteY0" fmla="*/ 712405 h 1266833"/>
                  <a:gd name="connsiteX1" fmla="*/ 945322 w 1673190"/>
                  <a:gd name="connsiteY1" fmla="*/ 421893 h 1266833"/>
                  <a:gd name="connsiteX2" fmla="*/ 850072 w 1673190"/>
                  <a:gd name="connsiteY2" fmla="*/ 198056 h 1266833"/>
                  <a:gd name="connsiteX3" fmla="*/ 820703 w 1673190"/>
                  <a:gd name="connsiteY3" fmla="*/ 59149 h 1266833"/>
                  <a:gd name="connsiteX4" fmla="*/ 667509 w 1673190"/>
                  <a:gd name="connsiteY4" fmla="*/ 68674 h 1266833"/>
                  <a:gd name="connsiteX5" fmla="*/ 675446 w 1673190"/>
                  <a:gd name="connsiteY5" fmla="*/ 233774 h 1266833"/>
                  <a:gd name="connsiteX6" fmla="*/ 618296 w 1673190"/>
                  <a:gd name="connsiteY6" fmla="*/ 384587 h 1266833"/>
                  <a:gd name="connsiteX7" fmla="*/ 663539 w 1673190"/>
                  <a:gd name="connsiteY7" fmla="*/ 235361 h 1266833"/>
                  <a:gd name="connsiteX8" fmla="*/ 308734 w 1673190"/>
                  <a:gd name="connsiteY8" fmla="*/ 46449 h 1266833"/>
                  <a:gd name="connsiteX9" fmla="*/ 242059 w 1673190"/>
                  <a:gd name="connsiteY9" fmla="*/ 140905 h 1266833"/>
                  <a:gd name="connsiteX10" fmla="*/ 392871 w 1673190"/>
                  <a:gd name="connsiteY10" fmla="*/ 259174 h 1266833"/>
                  <a:gd name="connsiteX11" fmla="*/ 435734 w 1673190"/>
                  <a:gd name="connsiteY11" fmla="*/ 285368 h 1266833"/>
                  <a:gd name="connsiteX12" fmla="*/ 334134 w 1673190"/>
                  <a:gd name="connsiteY12" fmla="*/ 456024 h 1266833"/>
                  <a:gd name="connsiteX13" fmla="*/ 439702 w 1673190"/>
                  <a:gd name="connsiteY13" fmla="*/ 285368 h 1266833"/>
                  <a:gd name="connsiteX14" fmla="*/ 138078 w 1673190"/>
                  <a:gd name="connsiteY14" fmla="*/ 190911 h 1266833"/>
                  <a:gd name="connsiteX15" fmla="*/ 54734 w 1673190"/>
                  <a:gd name="connsiteY15" fmla="*/ 309974 h 1266833"/>
                  <a:gd name="connsiteX16" fmla="*/ 284922 w 1673190"/>
                  <a:gd name="connsiteY16" fmla="*/ 448880 h 1266833"/>
                  <a:gd name="connsiteX17" fmla="*/ 45209 w 1673190"/>
                  <a:gd name="connsiteY17" fmla="*/ 424274 h 1266833"/>
                  <a:gd name="connsiteX18" fmla="*/ 16634 w 1673190"/>
                  <a:gd name="connsiteY18" fmla="*/ 544924 h 1266833"/>
                  <a:gd name="connsiteX19" fmla="*/ 276984 w 1673190"/>
                  <a:gd name="connsiteY19" fmla="*/ 656049 h 1266833"/>
                  <a:gd name="connsiteX20" fmla="*/ 365090 w 1673190"/>
                  <a:gd name="connsiteY20" fmla="*/ 719549 h 1266833"/>
                  <a:gd name="connsiteX21" fmla="*/ 677828 w 1673190"/>
                  <a:gd name="connsiteY21" fmla="*/ 819562 h 1266833"/>
                  <a:gd name="connsiteX22" fmla="*/ 829434 w 1673190"/>
                  <a:gd name="connsiteY22" fmla="*/ 494124 h 1266833"/>
                  <a:gd name="connsiteX23" fmla="*/ 661953 w 1673190"/>
                  <a:gd name="connsiteY23" fmla="*/ 818767 h 1266833"/>
                  <a:gd name="connsiteX24" fmla="*/ 1152491 w 1673190"/>
                  <a:gd name="connsiteY24" fmla="*/ 1264062 h 1266833"/>
                  <a:gd name="connsiteX25" fmla="*/ 1245359 w 1673190"/>
                  <a:gd name="connsiteY25" fmla="*/ 1237074 h 1266833"/>
                  <a:gd name="connsiteX26" fmla="*/ 1100898 w 1673190"/>
                  <a:gd name="connsiteY26" fmla="*/ 1118806 h 1266833"/>
                  <a:gd name="connsiteX27" fmla="*/ 1123916 w 1673190"/>
                  <a:gd name="connsiteY27" fmla="*/ 1190241 h 1266833"/>
                  <a:gd name="connsiteX28" fmla="*/ 1140584 w 1673190"/>
                  <a:gd name="connsiteY28" fmla="*/ 1068799 h 1266833"/>
                  <a:gd name="connsiteX29" fmla="*/ 1307272 w 1673190"/>
                  <a:gd name="connsiteY29" fmla="*/ 1121981 h 1266833"/>
                  <a:gd name="connsiteX30" fmla="*/ 1249328 w 1673190"/>
                  <a:gd name="connsiteY30" fmla="*/ 933067 h 1266833"/>
                  <a:gd name="connsiteX31" fmla="*/ 1439034 w 1673190"/>
                  <a:gd name="connsiteY31" fmla="*/ 964024 h 1266833"/>
                  <a:gd name="connsiteX32" fmla="*/ 1540634 w 1673190"/>
                  <a:gd name="connsiteY32" fmla="*/ 970375 h 1266833"/>
                  <a:gd name="connsiteX33" fmla="*/ 1430303 w 1673190"/>
                  <a:gd name="connsiteY33" fmla="*/ 776699 h 1266833"/>
                  <a:gd name="connsiteX34" fmla="*/ 1615246 w 1673190"/>
                  <a:gd name="connsiteY34" fmla="*/ 734631 h 1266833"/>
                  <a:gd name="connsiteX35" fmla="*/ 1673190 w 1673190"/>
                  <a:gd name="connsiteY35" fmla="*/ 712405 h 1266833"/>
                  <a:gd name="connsiteX0" fmla="*/ 1673190 w 1673190"/>
                  <a:gd name="connsiteY0" fmla="*/ 683487 h 1237915"/>
                  <a:gd name="connsiteX1" fmla="*/ 945322 w 1673190"/>
                  <a:gd name="connsiteY1" fmla="*/ 392975 h 1237915"/>
                  <a:gd name="connsiteX2" fmla="*/ 840547 w 1673190"/>
                  <a:gd name="connsiteY2" fmla="*/ 185807 h 1237915"/>
                  <a:gd name="connsiteX3" fmla="*/ 820703 w 1673190"/>
                  <a:gd name="connsiteY3" fmla="*/ 30231 h 1237915"/>
                  <a:gd name="connsiteX4" fmla="*/ 667509 w 1673190"/>
                  <a:gd name="connsiteY4" fmla="*/ 39756 h 1237915"/>
                  <a:gd name="connsiteX5" fmla="*/ 675446 w 1673190"/>
                  <a:gd name="connsiteY5" fmla="*/ 204856 h 1237915"/>
                  <a:gd name="connsiteX6" fmla="*/ 618296 w 1673190"/>
                  <a:gd name="connsiteY6" fmla="*/ 355669 h 1237915"/>
                  <a:gd name="connsiteX7" fmla="*/ 663539 w 1673190"/>
                  <a:gd name="connsiteY7" fmla="*/ 206443 h 1237915"/>
                  <a:gd name="connsiteX8" fmla="*/ 308734 w 1673190"/>
                  <a:gd name="connsiteY8" fmla="*/ 17531 h 1237915"/>
                  <a:gd name="connsiteX9" fmla="*/ 242059 w 1673190"/>
                  <a:gd name="connsiteY9" fmla="*/ 111987 h 1237915"/>
                  <a:gd name="connsiteX10" fmla="*/ 392871 w 1673190"/>
                  <a:gd name="connsiteY10" fmla="*/ 230256 h 1237915"/>
                  <a:gd name="connsiteX11" fmla="*/ 435734 w 1673190"/>
                  <a:gd name="connsiteY11" fmla="*/ 256450 h 1237915"/>
                  <a:gd name="connsiteX12" fmla="*/ 334134 w 1673190"/>
                  <a:gd name="connsiteY12" fmla="*/ 427106 h 1237915"/>
                  <a:gd name="connsiteX13" fmla="*/ 439702 w 1673190"/>
                  <a:gd name="connsiteY13" fmla="*/ 256450 h 1237915"/>
                  <a:gd name="connsiteX14" fmla="*/ 138078 w 1673190"/>
                  <a:gd name="connsiteY14" fmla="*/ 161993 h 1237915"/>
                  <a:gd name="connsiteX15" fmla="*/ 54734 w 1673190"/>
                  <a:gd name="connsiteY15" fmla="*/ 281056 h 1237915"/>
                  <a:gd name="connsiteX16" fmla="*/ 284922 w 1673190"/>
                  <a:gd name="connsiteY16" fmla="*/ 419962 h 1237915"/>
                  <a:gd name="connsiteX17" fmla="*/ 45209 w 1673190"/>
                  <a:gd name="connsiteY17" fmla="*/ 395356 h 1237915"/>
                  <a:gd name="connsiteX18" fmla="*/ 16634 w 1673190"/>
                  <a:gd name="connsiteY18" fmla="*/ 516006 h 1237915"/>
                  <a:gd name="connsiteX19" fmla="*/ 276984 w 1673190"/>
                  <a:gd name="connsiteY19" fmla="*/ 627131 h 1237915"/>
                  <a:gd name="connsiteX20" fmla="*/ 365090 w 1673190"/>
                  <a:gd name="connsiteY20" fmla="*/ 690631 h 1237915"/>
                  <a:gd name="connsiteX21" fmla="*/ 677828 w 1673190"/>
                  <a:gd name="connsiteY21" fmla="*/ 790644 h 1237915"/>
                  <a:gd name="connsiteX22" fmla="*/ 829434 w 1673190"/>
                  <a:gd name="connsiteY22" fmla="*/ 465206 h 1237915"/>
                  <a:gd name="connsiteX23" fmla="*/ 661953 w 1673190"/>
                  <a:gd name="connsiteY23" fmla="*/ 789849 h 1237915"/>
                  <a:gd name="connsiteX24" fmla="*/ 1152491 w 1673190"/>
                  <a:gd name="connsiteY24" fmla="*/ 1235144 h 1237915"/>
                  <a:gd name="connsiteX25" fmla="*/ 1245359 w 1673190"/>
                  <a:gd name="connsiteY25" fmla="*/ 1208156 h 1237915"/>
                  <a:gd name="connsiteX26" fmla="*/ 1100898 w 1673190"/>
                  <a:gd name="connsiteY26" fmla="*/ 1089888 h 1237915"/>
                  <a:gd name="connsiteX27" fmla="*/ 1123916 w 1673190"/>
                  <a:gd name="connsiteY27" fmla="*/ 1161323 h 1237915"/>
                  <a:gd name="connsiteX28" fmla="*/ 1140584 w 1673190"/>
                  <a:gd name="connsiteY28" fmla="*/ 1039881 h 1237915"/>
                  <a:gd name="connsiteX29" fmla="*/ 1307272 w 1673190"/>
                  <a:gd name="connsiteY29" fmla="*/ 1093063 h 1237915"/>
                  <a:gd name="connsiteX30" fmla="*/ 1249328 w 1673190"/>
                  <a:gd name="connsiteY30" fmla="*/ 904149 h 1237915"/>
                  <a:gd name="connsiteX31" fmla="*/ 1439034 w 1673190"/>
                  <a:gd name="connsiteY31" fmla="*/ 935106 h 1237915"/>
                  <a:gd name="connsiteX32" fmla="*/ 1540634 w 1673190"/>
                  <a:gd name="connsiteY32" fmla="*/ 941457 h 1237915"/>
                  <a:gd name="connsiteX33" fmla="*/ 1430303 w 1673190"/>
                  <a:gd name="connsiteY33" fmla="*/ 747781 h 1237915"/>
                  <a:gd name="connsiteX34" fmla="*/ 1615246 w 1673190"/>
                  <a:gd name="connsiteY34" fmla="*/ 705713 h 1237915"/>
                  <a:gd name="connsiteX35" fmla="*/ 1673190 w 1673190"/>
                  <a:gd name="connsiteY35" fmla="*/ 683487 h 1237915"/>
                  <a:gd name="connsiteX0" fmla="*/ 1673190 w 1673190"/>
                  <a:gd name="connsiteY0" fmla="*/ 681238 h 1235666"/>
                  <a:gd name="connsiteX1" fmla="*/ 945322 w 1673190"/>
                  <a:gd name="connsiteY1" fmla="*/ 390726 h 1235666"/>
                  <a:gd name="connsiteX2" fmla="*/ 840547 w 1673190"/>
                  <a:gd name="connsiteY2" fmla="*/ 183558 h 1235666"/>
                  <a:gd name="connsiteX3" fmla="*/ 820703 w 1673190"/>
                  <a:gd name="connsiteY3" fmla="*/ 27982 h 1235666"/>
                  <a:gd name="connsiteX4" fmla="*/ 667509 w 1673190"/>
                  <a:gd name="connsiteY4" fmla="*/ 37507 h 1235666"/>
                  <a:gd name="connsiteX5" fmla="*/ 675446 w 1673190"/>
                  <a:gd name="connsiteY5" fmla="*/ 202607 h 1235666"/>
                  <a:gd name="connsiteX6" fmla="*/ 618296 w 1673190"/>
                  <a:gd name="connsiteY6" fmla="*/ 353420 h 1235666"/>
                  <a:gd name="connsiteX7" fmla="*/ 663539 w 1673190"/>
                  <a:gd name="connsiteY7" fmla="*/ 204194 h 1235666"/>
                  <a:gd name="connsiteX8" fmla="*/ 308734 w 1673190"/>
                  <a:gd name="connsiteY8" fmla="*/ 15282 h 1235666"/>
                  <a:gd name="connsiteX9" fmla="*/ 242059 w 1673190"/>
                  <a:gd name="connsiteY9" fmla="*/ 109738 h 1235666"/>
                  <a:gd name="connsiteX10" fmla="*/ 392871 w 1673190"/>
                  <a:gd name="connsiteY10" fmla="*/ 228007 h 1235666"/>
                  <a:gd name="connsiteX11" fmla="*/ 435734 w 1673190"/>
                  <a:gd name="connsiteY11" fmla="*/ 254201 h 1235666"/>
                  <a:gd name="connsiteX12" fmla="*/ 334134 w 1673190"/>
                  <a:gd name="connsiteY12" fmla="*/ 424857 h 1235666"/>
                  <a:gd name="connsiteX13" fmla="*/ 439702 w 1673190"/>
                  <a:gd name="connsiteY13" fmla="*/ 254201 h 1235666"/>
                  <a:gd name="connsiteX14" fmla="*/ 138078 w 1673190"/>
                  <a:gd name="connsiteY14" fmla="*/ 159744 h 1235666"/>
                  <a:gd name="connsiteX15" fmla="*/ 54734 w 1673190"/>
                  <a:gd name="connsiteY15" fmla="*/ 278807 h 1235666"/>
                  <a:gd name="connsiteX16" fmla="*/ 284922 w 1673190"/>
                  <a:gd name="connsiteY16" fmla="*/ 417713 h 1235666"/>
                  <a:gd name="connsiteX17" fmla="*/ 45209 w 1673190"/>
                  <a:gd name="connsiteY17" fmla="*/ 393107 h 1235666"/>
                  <a:gd name="connsiteX18" fmla="*/ 16634 w 1673190"/>
                  <a:gd name="connsiteY18" fmla="*/ 513757 h 1235666"/>
                  <a:gd name="connsiteX19" fmla="*/ 276984 w 1673190"/>
                  <a:gd name="connsiteY19" fmla="*/ 624882 h 1235666"/>
                  <a:gd name="connsiteX20" fmla="*/ 365090 w 1673190"/>
                  <a:gd name="connsiteY20" fmla="*/ 688382 h 1235666"/>
                  <a:gd name="connsiteX21" fmla="*/ 677828 w 1673190"/>
                  <a:gd name="connsiteY21" fmla="*/ 788395 h 1235666"/>
                  <a:gd name="connsiteX22" fmla="*/ 829434 w 1673190"/>
                  <a:gd name="connsiteY22" fmla="*/ 462957 h 1235666"/>
                  <a:gd name="connsiteX23" fmla="*/ 661953 w 1673190"/>
                  <a:gd name="connsiteY23" fmla="*/ 787600 h 1235666"/>
                  <a:gd name="connsiteX24" fmla="*/ 1152491 w 1673190"/>
                  <a:gd name="connsiteY24" fmla="*/ 1232895 h 1235666"/>
                  <a:gd name="connsiteX25" fmla="*/ 1245359 w 1673190"/>
                  <a:gd name="connsiteY25" fmla="*/ 1205907 h 1235666"/>
                  <a:gd name="connsiteX26" fmla="*/ 1100898 w 1673190"/>
                  <a:gd name="connsiteY26" fmla="*/ 1087639 h 1235666"/>
                  <a:gd name="connsiteX27" fmla="*/ 1123916 w 1673190"/>
                  <a:gd name="connsiteY27" fmla="*/ 1159074 h 1235666"/>
                  <a:gd name="connsiteX28" fmla="*/ 1140584 w 1673190"/>
                  <a:gd name="connsiteY28" fmla="*/ 1037632 h 1235666"/>
                  <a:gd name="connsiteX29" fmla="*/ 1307272 w 1673190"/>
                  <a:gd name="connsiteY29" fmla="*/ 1090814 h 1235666"/>
                  <a:gd name="connsiteX30" fmla="*/ 1249328 w 1673190"/>
                  <a:gd name="connsiteY30" fmla="*/ 901900 h 1235666"/>
                  <a:gd name="connsiteX31" fmla="*/ 1439034 w 1673190"/>
                  <a:gd name="connsiteY31" fmla="*/ 932857 h 1235666"/>
                  <a:gd name="connsiteX32" fmla="*/ 1540634 w 1673190"/>
                  <a:gd name="connsiteY32" fmla="*/ 939208 h 1235666"/>
                  <a:gd name="connsiteX33" fmla="*/ 1430303 w 1673190"/>
                  <a:gd name="connsiteY33" fmla="*/ 745532 h 1235666"/>
                  <a:gd name="connsiteX34" fmla="*/ 1615246 w 1673190"/>
                  <a:gd name="connsiteY34" fmla="*/ 703464 h 1235666"/>
                  <a:gd name="connsiteX35" fmla="*/ 1673190 w 1673190"/>
                  <a:gd name="connsiteY35" fmla="*/ 681238 h 1235666"/>
                  <a:gd name="connsiteX0" fmla="*/ 1673190 w 1673190"/>
                  <a:gd name="connsiteY0" fmla="*/ 687394 h 1241822"/>
                  <a:gd name="connsiteX1" fmla="*/ 945322 w 1673190"/>
                  <a:gd name="connsiteY1" fmla="*/ 396882 h 1241822"/>
                  <a:gd name="connsiteX2" fmla="*/ 840547 w 1673190"/>
                  <a:gd name="connsiteY2" fmla="*/ 189714 h 1241822"/>
                  <a:gd name="connsiteX3" fmla="*/ 827847 w 1673190"/>
                  <a:gd name="connsiteY3" fmla="*/ 19851 h 1241822"/>
                  <a:gd name="connsiteX4" fmla="*/ 667509 w 1673190"/>
                  <a:gd name="connsiteY4" fmla="*/ 43663 h 1241822"/>
                  <a:gd name="connsiteX5" fmla="*/ 675446 w 1673190"/>
                  <a:gd name="connsiteY5" fmla="*/ 208763 h 1241822"/>
                  <a:gd name="connsiteX6" fmla="*/ 618296 w 1673190"/>
                  <a:gd name="connsiteY6" fmla="*/ 359576 h 1241822"/>
                  <a:gd name="connsiteX7" fmla="*/ 663539 w 1673190"/>
                  <a:gd name="connsiteY7" fmla="*/ 210350 h 1241822"/>
                  <a:gd name="connsiteX8" fmla="*/ 308734 w 1673190"/>
                  <a:gd name="connsiteY8" fmla="*/ 21438 h 1241822"/>
                  <a:gd name="connsiteX9" fmla="*/ 242059 w 1673190"/>
                  <a:gd name="connsiteY9" fmla="*/ 115894 h 1241822"/>
                  <a:gd name="connsiteX10" fmla="*/ 392871 w 1673190"/>
                  <a:gd name="connsiteY10" fmla="*/ 234163 h 1241822"/>
                  <a:gd name="connsiteX11" fmla="*/ 435734 w 1673190"/>
                  <a:gd name="connsiteY11" fmla="*/ 260357 h 1241822"/>
                  <a:gd name="connsiteX12" fmla="*/ 334134 w 1673190"/>
                  <a:gd name="connsiteY12" fmla="*/ 431013 h 1241822"/>
                  <a:gd name="connsiteX13" fmla="*/ 439702 w 1673190"/>
                  <a:gd name="connsiteY13" fmla="*/ 260357 h 1241822"/>
                  <a:gd name="connsiteX14" fmla="*/ 138078 w 1673190"/>
                  <a:gd name="connsiteY14" fmla="*/ 165900 h 1241822"/>
                  <a:gd name="connsiteX15" fmla="*/ 54734 w 1673190"/>
                  <a:gd name="connsiteY15" fmla="*/ 284963 h 1241822"/>
                  <a:gd name="connsiteX16" fmla="*/ 284922 w 1673190"/>
                  <a:gd name="connsiteY16" fmla="*/ 423869 h 1241822"/>
                  <a:gd name="connsiteX17" fmla="*/ 45209 w 1673190"/>
                  <a:gd name="connsiteY17" fmla="*/ 399263 h 1241822"/>
                  <a:gd name="connsiteX18" fmla="*/ 16634 w 1673190"/>
                  <a:gd name="connsiteY18" fmla="*/ 519913 h 1241822"/>
                  <a:gd name="connsiteX19" fmla="*/ 276984 w 1673190"/>
                  <a:gd name="connsiteY19" fmla="*/ 631038 h 1241822"/>
                  <a:gd name="connsiteX20" fmla="*/ 365090 w 1673190"/>
                  <a:gd name="connsiteY20" fmla="*/ 694538 h 1241822"/>
                  <a:gd name="connsiteX21" fmla="*/ 677828 w 1673190"/>
                  <a:gd name="connsiteY21" fmla="*/ 794551 h 1241822"/>
                  <a:gd name="connsiteX22" fmla="*/ 829434 w 1673190"/>
                  <a:gd name="connsiteY22" fmla="*/ 469113 h 1241822"/>
                  <a:gd name="connsiteX23" fmla="*/ 661953 w 1673190"/>
                  <a:gd name="connsiteY23" fmla="*/ 793756 h 1241822"/>
                  <a:gd name="connsiteX24" fmla="*/ 1152491 w 1673190"/>
                  <a:gd name="connsiteY24" fmla="*/ 1239051 h 1241822"/>
                  <a:gd name="connsiteX25" fmla="*/ 1245359 w 1673190"/>
                  <a:gd name="connsiteY25" fmla="*/ 1212063 h 1241822"/>
                  <a:gd name="connsiteX26" fmla="*/ 1100898 w 1673190"/>
                  <a:gd name="connsiteY26" fmla="*/ 1093795 h 1241822"/>
                  <a:gd name="connsiteX27" fmla="*/ 1123916 w 1673190"/>
                  <a:gd name="connsiteY27" fmla="*/ 1165230 h 1241822"/>
                  <a:gd name="connsiteX28" fmla="*/ 1140584 w 1673190"/>
                  <a:gd name="connsiteY28" fmla="*/ 1043788 h 1241822"/>
                  <a:gd name="connsiteX29" fmla="*/ 1307272 w 1673190"/>
                  <a:gd name="connsiteY29" fmla="*/ 1096970 h 1241822"/>
                  <a:gd name="connsiteX30" fmla="*/ 1249328 w 1673190"/>
                  <a:gd name="connsiteY30" fmla="*/ 908056 h 1241822"/>
                  <a:gd name="connsiteX31" fmla="*/ 1439034 w 1673190"/>
                  <a:gd name="connsiteY31" fmla="*/ 939013 h 1241822"/>
                  <a:gd name="connsiteX32" fmla="*/ 1540634 w 1673190"/>
                  <a:gd name="connsiteY32" fmla="*/ 945364 h 1241822"/>
                  <a:gd name="connsiteX33" fmla="*/ 1430303 w 1673190"/>
                  <a:gd name="connsiteY33" fmla="*/ 751688 h 1241822"/>
                  <a:gd name="connsiteX34" fmla="*/ 1615246 w 1673190"/>
                  <a:gd name="connsiteY34" fmla="*/ 709620 h 1241822"/>
                  <a:gd name="connsiteX35" fmla="*/ 1673190 w 1673190"/>
                  <a:gd name="connsiteY35" fmla="*/ 687394 h 1241822"/>
                  <a:gd name="connsiteX0" fmla="*/ 1673190 w 1673190"/>
                  <a:gd name="connsiteY0" fmla="*/ 685665 h 1240093"/>
                  <a:gd name="connsiteX1" fmla="*/ 945322 w 1673190"/>
                  <a:gd name="connsiteY1" fmla="*/ 395153 h 1240093"/>
                  <a:gd name="connsiteX2" fmla="*/ 840547 w 1673190"/>
                  <a:gd name="connsiteY2" fmla="*/ 187985 h 1240093"/>
                  <a:gd name="connsiteX3" fmla="*/ 827847 w 1673190"/>
                  <a:gd name="connsiteY3" fmla="*/ 18122 h 1240093"/>
                  <a:gd name="connsiteX4" fmla="*/ 667509 w 1673190"/>
                  <a:gd name="connsiteY4" fmla="*/ 41934 h 1240093"/>
                  <a:gd name="connsiteX5" fmla="*/ 675446 w 1673190"/>
                  <a:gd name="connsiteY5" fmla="*/ 207034 h 1240093"/>
                  <a:gd name="connsiteX6" fmla="*/ 618296 w 1673190"/>
                  <a:gd name="connsiteY6" fmla="*/ 357847 h 1240093"/>
                  <a:gd name="connsiteX7" fmla="*/ 663539 w 1673190"/>
                  <a:gd name="connsiteY7" fmla="*/ 208621 h 1240093"/>
                  <a:gd name="connsiteX8" fmla="*/ 308734 w 1673190"/>
                  <a:gd name="connsiteY8" fmla="*/ 19709 h 1240093"/>
                  <a:gd name="connsiteX9" fmla="*/ 242059 w 1673190"/>
                  <a:gd name="connsiteY9" fmla="*/ 114165 h 1240093"/>
                  <a:gd name="connsiteX10" fmla="*/ 392871 w 1673190"/>
                  <a:gd name="connsiteY10" fmla="*/ 232434 h 1240093"/>
                  <a:gd name="connsiteX11" fmla="*/ 435734 w 1673190"/>
                  <a:gd name="connsiteY11" fmla="*/ 258628 h 1240093"/>
                  <a:gd name="connsiteX12" fmla="*/ 334134 w 1673190"/>
                  <a:gd name="connsiteY12" fmla="*/ 429284 h 1240093"/>
                  <a:gd name="connsiteX13" fmla="*/ 439702 w 1673190"/>
                  <a:gd name="connsiteY13" fmla="*/ 258628 h 1240093"/>
                  <a:gd name="connsiteX14" fmla="*/ 138078 w 1673190"/>
                  <a:gd name="connsiteY14" fmla="*/ 164171 h 1240093"/>
                  <a:gd name="connsiteX15" fmla="*/ 54734 w 1673190"/>
                  <a:gd name="connsiteY15" fmla="*/ 283234 h 1240093"/>
                  <a:gd name="connsiteX16" fmla="*/ 284922 w 1673190"/>
                  <a:gd name="connsiteY16" fmla="*/ 422140 h 1240093"/>
                  <a:gd name="connsiteX17" fmla="*/ 45209 w 1673190"/>
                  <a:gd name="connsiteY17" fmla="*/ 397534 h 1240093"/>
                  <a:gd name="connsiteX18" fmla="*/ 16634 w 1673190"/>
                  <a:gd name="connsiteY18" fmla="*/ 518184 h 1240093"/>
                  <a:gd name="connsiteX19" fmla="*/ 276984 w 1673190"/>
                  <a:gd name="connsiteY19" fmla="*/ 629309 h 1240093"/>
                  <a:gd name="connsiteX20" fmla="*/ 365090 w 1673190"/>
                  <a:gd name="connsiteY20" fmla="*/ 692809 h 1240093"/>
                  <a:gd name="connsiteX21" fmla="*/ 677828 w 1673190"/>
                  <a:gd name="connsiteY21" fmla="*/ 792822 h 1240093"/>
                  <a:gd name="connsiteX22" fmla="*/ 829434 w 1673190"/>
                  <a:gd name="connsiteY22" fmla="*/ 467384 h 1240093"/>
                  <a:gd name="connsiteX23" fmla="*/ 661953 w 1673190"/>
                  <a:gd name="connsiteY23" fmla="*/ 792027 h 1240093"/>
                  <a:gd name="connsiteX24" fmla="*/ 1152491 w 1673190"/>
                  <a:gd name="connsiteY24" fmla="*/ 1237322 h 1240093"/>
                  <a:gd name="connsiteX25" fmla="*/ 1245359 w 1673190"/>
                  <a:gd name="connsiteY25" fmla="*/ 1210334 h 1240093"/>
                  <a:gd name="connsiteX26" fmla="*/ 1100898 w 1673190"/>
                  <a:gd name="connsiteY26" fmla="*/ 1092066 h 1240093"/>
                  <a:gd name="connsiteX27" fmla="*/ 1123916 w 1673190"/>
                  <a:gd name="connsiteY27" fmla="*/ 1163501 h 1240093"/>
                  <a:gd name="connsiteX28" fmla="*/ 1140584 w 1673190"/>
                  <a:gd name="connsiteY28" fmla="*/ 1042059 h 1240093"/>
                  <a:gd name="connsiteX29" fmla="*/ 1307272 w 1673190"/>
                  <a:gd name="connsiteY29" fmla="*/ 1095241 h 1240093"/>
                  <a:gd name="connsiteX30" fmla="*/ 1249328 w 1673190"/>
                  <a:gd name="connsiteY30" fmla="*/ 906327 h 1240093"/>
                  <a:gd name="connsiteX31" fmla="*/ 1439034 w 1673190"/>
                  <a:gd name="connsiteY31" fmla="*/ 937284 h 1240093"/>
                  <a:gd name="connsiteX32" fmla="*/ 1540634 w 1673190"/>
                  <a:gd name="connsiteY32" fmla="*/ 943635 h 1240093"/>
                  <a:gd name="connsiteX33" fmla="*/ 1430303 w 1673190"/>
                  <a:gd name="connsiteY33" fmla="*/ 749959 h 1240093"/>
                  <a:gd name="connsiteX34" fmla="*/ 1615246 w 1673190"/>
                  <a:gd name="connsiteY34" fmla="*/ 707891 h 1240093"/>
                  <a:gd name="connsiteX35" fmla="*/ 1673190 w 1673190"/>
                  <a:gd name="connsiteY35" fmla="*/ 685665 h 1240093"/>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8489 w 1678489"/>
                  <a:gd name="connsiteY0" fmla="*/ 691936 h 1246364"/>
                  <a:gd name="connsiteX1" fmla="*/ 950621 w 1678489"/>
                  <a:gd name="connsiteY1" fmla="*/ 401424 h 1246364"/>
                  <a:gd name="connsiteX2" fmla="*/ 845846 w 1678489"/>
                  <a:gd name="connsiteY2" fmla="*/ 194256 h 1246364"/>
                  <a:gd name="connsiteX3" fmla="*/ 833146 w 1678489"/>
                  <a:gd name="connsiteY3" fmla="*/ 24393 h 1246364"/>
                  <a:gd name="connsiteX4" fmla="*/ 672808 w 1678489"/>
                  <a:gd name="connsiteY4" fmla="*/ 48205 h 1246364"/>
                  <a:gd name="connsiteX5" fmla="*/ 680745 w 1678489"/>
                  <a:gd name="connsiteY5" fmla="*/ 213305 h 1246364"/>
                  <a:gd name="connsiteX6" fmla="*/ 623595 w 1678489"/>
                  <a:gd name="connsiteY6" fmla="*/ 364118 h 1246364"/>
                  <a:gd name="connsiteX7" fmla="*/ 668838 w 1678489"/>
                  <a:gd name="connsiteY7" fmla="*/ 214892 h 1246364"/>
                  <a:gd name="connsiteX8" fmla="*/ 314033 w 1678489"/>
                  <a:gd name="connsiteY8" fmla="*/ 25980 h 1246364"/>
                  <a:gd name="connsiteX9" fmla="*/ 247358 w 1678489"/>
                  <a:gd name="connsiteY9" fmla="*/ 120436 h 1246364"/>
                  <a:gd name="connsiteX10" fmla="*/ 398170 w 1678489"/>
                  <a:gd name="connsiteY10" fmla="*/ 238705 h 1246364"/>
                  <a:gd name="connsiteX11" fmla="*/ 441033 w 1678489"/>
                  <a:gd name="connsiteY11" fmla="*/ 264899 h 1246364"/>
                  <a:gd name="connsiteX12" fmla="*/ 339433 w 1678489"/>
                  <a:gd name="connsiteY12" fmla="*/ 435555 h 1246364"/>
                  <a:gd name="connsiteX13" fmla="*/ 445001 w 1678489"/>
                  <a:gd name="connsiteY13" fmla="*/ 264899 h 1246364"/>
                  <a:gd name="connsiteX14" fmla="*/ 143377 w 1678489"/>
                  <a:gd name="connsiteY14" fmla="*/ 170442 h 1246364"/>
                  <a:gd name="connsiteX15" fmla="*/ 60033 w 1678489"/>
                  <a:gd name="connsiteY15" fmla="*/ 289505 h 1246364"/>
                  <a:gd name="connsiteX16" fmla="*/ 290221 w 1678489"/>
                  <a:gd name="connsiteY16" fmla="*/ 428411 h 1246364"/>
                  <a:gd name="connsiteX17" fmla="*/ 50508 w 1678489"/>
                  <a:gd name="connsiteY17" fmla="*/ 403805 h 1246364"/>
                  <a:gd name="connsiteX18" fmla="*/ 21933 w 1678489"/>
                  <a:gd name="connsiteY18" fmla="*/ 524455 h 1246364"/>
                  <a:gd name="connsiteX19" fmla="*/ 282283 w 1678489"/>
                  <a:gd name="connsiteY19" fmla="*/ 635580 h 1246364"/>
                  <a:gd name="connsiteX20" fmla="*/ 370389 w 1678489"/>
                  <a:gd name="connsiteY20" fmla="*/ 699080 h 1246364"/>
                  <a:gd name="connsiteX21" fmla="*/ 683127 w 1678489"/>
                  <a:gd name="connsiteY21" fmla="*/ 799093 h 1246364"/>
                  <a:gd name="connsiteX22" fmla="*/ 834733 w 1678489"/>
                  <a:gd name="connsiteY22" fmla="*/ 473655 h 1246364"/>
                  <a:gd name="connsiteX23" fmla="*/ 667252 w 1678489"/>
                  <a:gd name="connsiteY23" fmla="*/ 798298 h 1246364"/>
                  <a:gd name="connsiteX24" fmla="*/ 1157790 w 1678489"/>
                  <a:gd name="connsiteY24" fmla="*/ 1243593 h 1246364"/>
                  <a:gd name="connsiteX25" fmla="*/ 1250658 w 1678489"/>
                  <a:gd name="connsiteY25" fmla="*/ 1216605 h 1246364"/>
                  <a:gd name="connsiteX26" fmla="*/ 1106197 w 1678489"/>
                  <a:gd name="connsiteY26" fmla="*/ 1098337 h 1246364"/>
                  <a:gd name="connsiteX27" fmla="*/ 1129215 w 1678489"/>
                  <a:gd name="connsiteY27" fmla="*/ 1169772 h 1246364"/>
                  <a:gd name="connsiteX28" fmla="*/ 1145883 w 1678489"/>
                  <a:gd name="connsiteY28" fmla="*/ 1048330 h 1246364"/>
                  <a:gd name="connsiteX29" fmla="*/ 1312571 w 1678489"/>
                  <a:gd name="connsiteY29" fmla="*/ 1101512 h 1246364"/>
                  <a:gd name="connsiteX30" fmla="*/ 1254627 w 1678489"/>
                  <a:gd name="connsiteY30" fmla="*/ 912598 h 1246364"/>
                  <a:gd name="connsiteX31" fmla="*/ 1444333 w 1678489"/>
                  <a:gd name="connsiteY31" fmla="*/ 943555 h 1246364"/>
                  <a:gd name="connsiteX32" fmla="*/ 1545933 w 1678489"/>
                  <a:gd name="connsiteY32" fmla="*/ 949906 h 1246364"/>
                  <a:gd name="connsiteX33" fmla="*/ 1435602 w 1678489"/>
                  <a:gd name="connsiteY33" fmla="*/ 756230 h 1246364"/>
                  <a:gd name="connsiteX34" fmla="*/ 1620545 w 1678489"/>
                  <a:gd name="connsiteY34" fmla="*/ 714162 h 1246364"/>
                  <a:gd name="connsiteX35" fmla="*/ 1678489 w 1678489"/>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403805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80880 w 1680880"/>
                  <a:gd name="connsiteY0" fmla="*/ 691936 h 1246364"/>
                  <a:gd name="connsiteX1" fmla="*/ 953012 w 1680880"/>
                  <a:gd name="connsiteY1" fmla="*/ 401424 h 1246364"/>
                  <a:gd name="connsiteX2" fmla="*/ 848237 w 1680880"/>
                  <a:gd name="connsiteY2" fmla="*/ 194256 h 1246364"/>
                  <a:gd name="connsiteX3" fmla="*/ 835537 w 1680880"/>
                  <a:gd name="connsiteY3" fmla="*/ 24393 h 1246364"/>
                  <a:gd name="connsiteX4" fmla="*/ 675199 w 1680880"/>
                  <a:gd name="connsiteY4" fmla="*/ 48205 h 1246364"/>
                  <a:gd name="connsiteX5" fmla="*/ 683136 w 1680880"/>
                  <a:gd name="connsiteY5" fmla="*/ 213305 h 1246364"/>
                  <a:gd name="connsiteX6" fmla="*/ 625986 w 1680880"/>
                  <a:gd name="connsiteY6" fmla="*/ 364118 h 1246364"/>
                  <a:gd name="connsiteX7" fmla="*/ 671229 w 1680880"/>
                  <a:gd name="connsiteY7" fmla="*/ 214892 h 1246364"/>
                  <a:gd name="connsiteX8" fmla="*/ 316424 w 1680880"/>
                  <a:gd name="connsiteY8" fmla="*/ 25980 h 1246364"/>
                  <a:gd name="connsiteX9" fmla="*/ 249749 w 1680880"/>
                  <a:gd name="connsiteY9" fmla="*/ 120436 h 1246364"/>
                  <a:gd name="connsiteX10" fmla="*/ 400561 w 1680880"/>
                  <a:gd name="connsiteY10" fmla="*/ 238705 h 1246364"/>
                  <a:gd name="connsiteX11" fmla="*/ 443424 w 1680880"/>
                  <a:gd name="connsiteY11" fmla="*/ 264899 h 1246364"/>
                  <a:gd name="connsiteX12" fmla="*/ 341824 w 1680880"/>
                  <a:gd name="connsiteY12" fmla="*/ 435555 h 1246364"/>
                  <a:gd name="connsiteX13" fmla="*/ 447392 w 1680880"/>
                  <a:gd name="connsiteY13" fmla="*/ 264899 h 1246364"/>
                  <a:gd name="connsiteX14" fmla="*/ 145768 w 1680880"/>
                  <a:gd name="connsiteY14" fmla="*/ 170442 h 1246364"/>
                  <a:gd name="connsiteX15" fmla="*/ 62424 w 1680880"/>
                  <a:gd name="connsiteY15" fmla="*/ 289505 h 1246364"/>
                  <a:gd name="connsiteX16" fmla="*/ 292612 w 1680880"/>
                  <a:gd name="connsiteY16" fmla="*/ 428411 h 1246364"/>
                  <a:gd name="connsiteX17" fmla="*/ 52899 w 1680880"/>
                  <a:gd name="connsiteY17" fmla="*/ 399042 h 1246364"/>
                  <a:gd name="connsiteX18" fmla="*/ 38612 w 1680880"/>
                  <a:gd name="connsiteY18" fmla="*/ 524455 h 1246364"/>
                  <a:gd name="connsiteX19" fmla="*/ 284674 w 1680880"/>
                  <a:gd name="connsiteY19" fmla="*/ 635580 h 1246364"/>
                  <a:gd name="connsiteX20" fmla="*/ 372780 w 1680880"/>
                  <a:gd name="connsiteY20" fmla="*/ 699080 h 1246364"/>
                  <a:gd name="connsiteX21" fmla="*/ 685518 w 1680880"/>
                  <a:gd name="connsiteY21" fmla="*/ 799093 h 1246364"/>
                  <a:gd name="connsiteX22" fmla="*/ 837124 w 1680880"/>
                  <a:gd name="connsiteY22" fmla="*/ 473655 h 1246364"/>
                  <a:gd name="connsiteX23" fmla="*/ 669643 w 1680880"/>
                  <a:gd name="connsiteY23" fmla="*/ 798298 h 1246364"/>
                  <a:gd name="connsiteX24" fmla="*/ 1160181 w 1680880"/>
                  <a:gd name="connsiteY24" fmla="*/ 1243593 h 1246364"/>
                  <a:gd name="connsiteX25" fmla="*/ 1253049 w 1680880"/>
                  <a:gd name="connsiteY25" fmla="*/ 1216605 h 1246364"/>
                  <a:gd name="connsiteX26" fmla="*/ 1108588 w 1680880"/>
                  <a:gd name="connsiteY26" fmla="*/ 1098337 h 1246364"/>
                  <a:gd name="connsiteX27" fmla="*/ 1131606 w 1680880"/>
                  <a:gd name="connsiteY27" fmla="*/ 1169772 h 1246364"/>
                  <a:gd name="connsiteX28" fmla="*/ 1148274 w 1680880"/>
                  <a:gd name="connsiteY28" fmla="*/ 1048330 h 1246364"/>
                  <a:gd name="connsiteX29" fmla="*/ 1314962 w 1680880"/>
                  <a:gd name="connsiteY29" fmla="*/ 1101512 h 1246364"/>
                  <a:gd name="connsiteX30" fmla="*/ 1257018 w 1680880"/>
                  <a:gd name="connsiteY30" fmla="*/ 912598 h 1246364"/>
                  <a:gd name="connsiteX31" fmla="*/ 1446724 w 1680880"/>
                  <a:gd name="connsiteY31" fmla="*/ 943555 h 1246364"/>
                  <a:gd name="connsiteX32" fmla="*/ 1548324 w 1680880"/>
                  <a:gd name="connsiteY32" fmla="*/ 949906 h 1246364"/>
                  <a:gd name="connsiteX33" fmla="*/ 1437993 w 1680880"/>
                  <a:gd name="connsiteY33" fmla="*/ 756230 h 1246364"/>
                  <a:gd name="connsiteX34" fmla="*/ 1622936 w 1680880"/>
                  <a:gd name="connsiteY34" fmla="*/ 714162 h 1246364"/>
                  <a:gd name="connsiteX35" fmla="*/ 1680880 w 1680880"/>
                  <a:gd name="connsiteY35" fmla="*/ 691936 h 1246364"/>
                  <a:gd name="connsiteX0" fmla="*/ 1688648 w 1688648"/>
                  <a:gd name="connsiteY0" fmla="*/ 691936 h 1246364"/>
                  <a:gd name="connsiteX1" fmla="*/ 960780 w 1688648"/>
                  <a:gd name="connsiteY1" fmla="*/ 401424 h 1246364"/>
                  <a:gd name="connsiteX2" fmla="*/ 856005 w 1688648"/>
                  <a:gd name="connsiteY2" fmla="*/ 194256 h 1246364"/>
                  <a:gd name="connsiteX3" fmla="*/ 843305 w 1688648"/>
                  <a:gd name="connsiteY3" fmla="*/ 24393 h 1246364"/>
                  <a:gd name="connsiteX4" fmla="*/ 682967 w 1688648"/>
                  <a:gd name="connsiteY4" fmla="*/ 48205 h 1246364"/>
                  <a:gd name="connsiteX5" fmla="*/ 690904 w 1688648"/>
                  <a:gd name="connsiteY5" fmla="*/ 213305 h 1246364"/>
                  <a:gd name="connsiteX6" fmla="*/ 633754 w 1688648"/>
                  <a:gd name="connsiteY6" fmla="*/ 364118 h 1246364"/>
                  <a:gd name="connsiteX7" fmla="*/ 678997 w 1688648"/>
                  <a:gd name="connsiteY7" fmla="*/ 214892 h 1246364"/>
                  <a:gd name="connsiteX8" fmla="*/ 324192 w 1688648"/>
                  <a:gd name="connsiteY8" fmla="*/ 25980 h 1246364"/>
                  <a:gd name="connsiteX9" fmla="*/ 257517 w 1688648"/>
                  <a:gd name="connsiteY9" fmla="*/ 120436 h 1246364"/>
                  <a:gd name="connsiteX10" fmla="*/ 408329 w 1688648"/>
                  <a:gd name="connsiteY10" fmla="*/ 238705 h 1246364"/>
                  <a:gd name="connsiteX11" fmla="*/ 451192 w 1688648"/>
                  <a:gd name="connsiteY11" fmla="*/ 264899 h 1246364"/>
                  <a:gd name="connsiteX12" fmla="*/ 349592 w 1688648"/>
                  <a:gd name="connsiteY12" fmla="*/ 435555 h 1246364"/>
                  <a:gd name="connsiteX13" fmla="*/ 455160 w 1688648"/>
                  <a:gd name="connsiteY13" fmla="*/ 264899 h 1246364"/>
                  <a:gd name="connsiteX14" fmla="*/ 153536 w 1688648"/>
                  <a:gd name="connsiteY14" fmla="*/ 170442 h 1246364"/>
                  <a:gd name="connsiteX15" fmla="*/ 70192 w 1688648"/>
                  <a:gd name="connsiteY15" fmla="*/ 289505 h 1246364"/>
                  <a:gd name="connsiteX16" fmla="*/ 300380 w 1688648"/>
                  <a:gd name="connsiteY16" fmla="*/ 428411 h 1246364"/>
                  <a:gd name="connsiteX17" fmla="*/ 60667 w 1688648"/>
                  <a:gd name="connsiteY17" fmla="*/ 399042 h 1246364"/>
                  <a:gd name="connsiteX18" fmla="*/ 46380 w 1688648"/>
                  <a:gd name="connsiteY18" fmla="*/ 524455 h 1246364"/>
                  <a:gd name="connsiteX19" fmla="*/ 292442 w 1688648"/>
                  <a:gd name="connsiteY19" fmla="*/ 635580 h 1246364"/>
                  <a:gd name="connsiteX20" fmla="*/ 380548 w 1688648"/>
                  <a:gd name="connsiteY20" fmla="*/ 699080 h 1246364"/>
                  <a:gd name="connsiteX21" fmla="*/ 693286 w 1688648"/>
                  <a:gd name="connsiteY21" fmla="*/ 799093 h 1246364"/>
                  <a:gd name="connsiteX22" fmla="*/ 844892 w 1688648"/>
                  <a:gd name="connsiteY22" fmla="*/ 473655 h 1246364"/>
                  <a:gd name="connsiteX23" fmla="*/ 677411 w 1688648"/>
                  <a:gd name="connsiteY23" fmla="*/ 798298 h 1246364"/>
                  <a:gd name="connsiteX24" fmla="*/ 1167949 w 1688648"/>
                  <a:gd name="connsiteY24" fmla="*/ 1243593 h 1246364"/>
                  <a:gd name="connsiteX25" fmla="*/ 1260817 w 1688648"/>
                  <a:gd name="connsiteY25" fmla="*/ 1216605 h 1246364"/>
                  <a:gd name="connsiteX26" fmla="*/ 1116356 w 1688648"/>
                  <a:gd name="connsiteY26" fmla="*/ 1098337 h 1246364"/>
                  <a:gd name="connsiteX27" fmla="*/ 1139374 w 1688648"/>
                  <a:gd name="connsiteY27" fmla="*/ 1169772 h 1246364"/>
                  <a:gd name="connsiteX28" fmla="*/ 1156042 w 1688648"/>
                  <a:gd name="connsiteY28" fmla="*/ 1048330 h 1246364"/>
                  <a:gd name="connsiteX29" fmla="*/ 1322730 w 1688648"/>
                  <a:gd name="connsiteY29" fmla="*/ 1101512 h 1246364"/>
                  <a:gd name="connsiteX30" fmla="*/ 1264786 w 1688648"/>
                  <a:gd name="connsiteY30" fmla="*/ 912598 h 1246364"/>
                  <a:gd name="connsiteX31" fmla="*/ 1454492 w 1688648"/>
                  <a:gd name="connsiteY31" fmla="*/ 943555 h 1246364"/>
                  <a:gd name="connsiteX32" fmla="*/ 1556092 w 1688648"/>
                  <a:gd name="connsiteY32" fmla="*/ 949906 h 1246364"/>
                  <a:gd name="connsiteX33" fmla="*/ 1445761 w 1688648"/>
                  <a:gd name="connsiteY33" fmla="*/ 756230 h 1246364"/>
                  <a:gd name="connsiteX34" fmla="*/ 1630704 w 1688648"/>
                  <a:gd name="connsiteY34" fmla="*/ 714162 h 1246364"/>
                  <a:gd name="connsiteX35" fmla="*/ 1688648 w 1688648"/>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4159"/>
                  <a:gd name="connsiteX1" fmla="*/ 959794 w 1687662"/>
                  <a:gd name="connsiteY1" fmla="*/ 401424 h 1244159"/>
                  <a:gd name="connsiteX2" fmla="*/ 855019 w 1687662"/>
                  <a:gd name="connsiteY2" fmla="*/ 194256 h 1244159"/>
                  <a:gd name="connsiteX3" fmla="*/ 842319 w 1687662"/>
                  <a:gd name="connsiteY3" fmla="*/ 24393 h 1244159"/>
                  <a:gd name="connsiteX4" fmla="*/ 681981 w 1687662"/>
                  <a:gd name="connsiteY4" fmla="*/ 48205 h 1244159"/>
                  <a:gd name="connsiteX5" fmla="*/ 689918 w 1687662"/>
                  <a:gd name="connsiteY5" fmla="*/ 213305 h 1244159"/>
                  <a:gd name="connsiteX6" fmla="*/ 632768 w 1687662"/>
                  <a:gd name="connsiteY6" fmla="*/ 364118 h 1244159"/>
                  <a:gd name="connsiteX7" fmla="*/ 678011 w 1687662"/>
                  <a:gd name="connsiteY7" fmla="*/ 214892 h 1244159"/>
                  <a:gd name="connsiteX8" fmla="*/ 323206 w 1687662"/>
                  <a:gd name="connsiteY8" fmla="*/ 25980 h 1244159"/>
                  <a:gd name="connsiteX9" fmla="*/ 256531 w 1687662"/>
                  <a:gd name="connsiteY9" fmla="*/ 120436 h 1244159"/>
                  <a:gd name="connsiteX10" fmla="*/ 407343 w 1687662"/>
                  <a:gd name="connsiteY10" fmla="*/ 238705 h 1244159"/>
                  <a:gd name="connsiteX11" fmla="*/ 450206 w 1687662"/>
                  <a:gd name="connsiteY11" fmla="*/ 264899 h 1244159"/>
                  <a:gd name="connsiteX12" fmla="*/ 348606 w 1687662"/>
                  <a:gd name="connsiteY12" fmla="*/ 435555 h 1244159"/>
                  <a:gd name="connsiteX13" fmla="*/ 456555 w 1687662"/>
                  <a:gd name="connsiteY13" fmla="*/ 264899 h 1244159"/>
                  <a:gd name="connsiteX14" fmla="*/ 152550 w 1687662"/>
                  <a:gd name="connsiteY14" fmla="*/ 170442 h 1244159"/>
                  <a:gd name="connsiteX15" fmla="*/ 69206 w 1687662"/>
                  <a:gd name="connsiteY15" fmla="*/ 289505 h 1244159"/>
                  <a:gd name="connsiteX16" fmla="*/ 299394 w 1687662"/>
                  <a:gd name="connsiteY16" fmla="*/ 428411 h 1244159"/>
                  <a:gd name="connsiteX17" fmla="*/ 59681 w 1687662"/>
                  <a:gd name="connsiteY17" fmla="*/ 399042 h 1244159"/>
                  <a:gd name="connsiteX18" fmla="*/ 45394 w 1687662"/>
                  <a:gd name="connsiteY18" fmla="*/ 524455 h 1244159"/>
                  <a:gd name="connsiteX19" fmla="*/ 291456 w 1687662"/>
                  <a:gd name="connsiteY19" fmla="*/ 635580 h 1244159"/>
                  <a:gd name="connsiteX20" fmla="*/ 379562 w 1687662"/>
                  <a:gd name="connsiteY20" fmla="*/ 699080 h 1244159"/>
                  <a:gd name="connsiteX21" fmla="*/ 689918 w 1687662"/>
                  <a:gd name="connsiteY21" fmla="*/ 796712 h 1244159"/>
                  <a:gd name="connsiteX22" fmla="*/ 841525 w 1687662"/>
                  <a:gd name="connsiteY22" fmla="*/ 502230 h 1244159"/>
                  <a:gd name="connsiteX23" fmla="*/ 676425 w 1687662"/>
                  <a:gd name="connsiteY23" fmla="*/ 798298 h 1244159"/>
                  <a:gd name="connsiteX24" fmla="*/ 1166963 w 1687662"/>
                  <a:gd name="connsiteY24" fmla="*/ 1243593 h 1244159"/>
                  <a:gd name="connsiteX25" fmla="*/ 1259831 w 1687662"/>
                  <a:gd name="connsiteY25" fmla="*/ 1216605 h 1244159"/>
                  <a:gd name="connsiteX26" fmla="*/ 1115370 w 1687662"/>
                  <a:gd name="connsiteY26" fmla="*/ 1098337 h 1244159"/>
                  <a:gd name="connsiteX27" fmla="*/ 1138388 w 1687662"/>
                  <a:gd name="connsiteY27" fmla="*/ 1169772 h 1244159"/>
                  <a:gd name="connsiteX28" fmla="*/ 1155056 w 1687662"/>
                  <a:gd name="connsiteY28" fmla="*/ 1048330 h 1244159"/>
                  <a:gd name="connsiteX29" fmla="*/ 1321744 w 1687662"/>
                  <a:gd name="connsiteY29" fmla="*/ 1101512 h 1244159"/>
                  <a:gd name="connsiteX30" fmla="*/ 1263800 w 1687662"/>
                  <a:gd name="connsiteY30" fmla="*/ 912598 h 1244159"/>
                  <a:gd name="connsiteX31" fmla="*/ 1453506 w 1687662"/>
                  <a:gd name="connsiteY31" fmla="*/ 943555 h 1244159"/>
                  <a:gd name="connsiteX32" fmla="*/ 1555106 w 1687662"/>
                  <a:gd name="connsiteY32" fmla="*/ 949906 h 1244159"/>
                  <a:gd name="connsiteX33" fmla="*/ 1444775 w 1687662"/>
                  <a:gd name="connsiteY33" fmla="*/ 756230 h 1244159"/>
                  <a:gd name="connsiteX34" fmla="*/ 1629718 w 1687662"/>
                  <a:gd name="connsiteY34" fmla="*/ 714162 h 1244159"/>
                  <a:gd name="connsiteX35" fmla="*/ 1687662 w 1687662"/>
                  <a:gd name="connsiteY35" fmla="*/ 691936 h 1244159"/>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8337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21719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4101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50295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8388 w 1687662"/>
                  <a:gd name="connsiteY27" fmla="*/ 1176916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3626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160382 w 1687662"/>
                  <a:gd name="connsiteY9" fmla="*/ 102987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27146 w 1687662"/>
                  <a:gd name="connsiteY15" fmla="*/ 365375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2322 w 1682322"/>
                  <a:gd name="connsiteY0" fmla="*/ 701129 h 1252968"/>
                  <a:gd name="connsiteX1" fmla="*/ 954454 w 1682322"/>
                  <a:gd name="connsiteY1" fmla="*/ 410617 h 1252968"/>
                  <a:gd name="connsiteX2" fmla="*/ 849679 w 1682322"/>
                  <a:gd name="connsiteY2" fmla="*/ 203449 h 1252968"/>
                  <a:gd name="connsiteX3" fmla="*/ 836979 w 1682322"/>
                  <a:gd name="connsiteY3" fmla="*/ 33586 h 1252968"/>
                  <a:gd name="connsiteX4" fmla="*/ 676641 w 1682322"/>
                  <a:gd name="connsiteY4" fmla="*/ 57398 h 1252968"/>
                  <a:gd name="connsiteX5" fmla="*/ 684578 w 1682322"/>
                  <a:gd name="connsiteY5" fmla="*/ 222498 h 1252968"/>
                  <a:gd name="connsiteX6" fmla="*/ 627428 w 1682322"/>
                  <a:gd name="connsiteY6" fmla="*/ 373311 h 1252968"/>
                  <a:gd name="connsiteX7" fmla="*/ 672671 w 1682322"/>
                  <a:gd name="connsiteY7" fmla="*/ 224085 h 1252968"/>
                  <a:gd name="connsiteX8" fmla="*/ 307849 w 1682322"/>
                  <a:gd name="connsiteY8" fmla="*/ 1980 h 1252968"/>
                  <a:gd name="connsiteX9" fmla="*/ 155042 w 1682322"/>
                  <a:gd name="connsiteY9" fmla="*/ 112180 h 1252968"/>
                  <a:gd name="connsiteX10" fmla="*/ 402003 w 1682322"/>
                  <a:gd name="connsiteY10" fmla="*/ 247898 h 1252968"/>
                  <a:gd name="connsiteX11" fmla="*/ 444866 w 1682322"/>
                  <a:gd name="connsiteY11" fmla="*/ 274092 h 1252968"/>
                  <a:gd name="connsiteX12" fmla="*/ 343266 w 1682322"/>
                  <a:gd name="connsiteY12" fmla="*/ 444748 h 1252968"/>
                  <a:gd name="connsiteX13" fmla="*/ 451215 w 1682322"/>
                  <a:gd name="connsiteY13" fmla="*/ 274092 h 1252968"/>
                  <a:gd name="connsiteX14" fmla="*/ 114593 w 1682322"/>
                  <a:gd name="connsiteY14" fmla="*/ 234579 h 1252968"/>
                  <a:gd name="connsiteX15" fmla="*/ 21806 w 1682322"/>
                  <a:gd name="connsiteY15" fmla="*/ 365375 h 1252968"/>
                  <a:gd name="connsiteX16" fmla="*/ 294054 w 1682322"/>
                  <a:gd name="connsiteY16" fmla="*/ 437604 h 1252968"/>
                  <a:gd name="connsiteX17" fmla="*/ 68512 w 1682322"/>
                  <a:gd name="connsiteY17" fmla="*/ 509532 h 1252968"/>
                  <a:gd name="connsiteX18" fmla="*/ 40054 w 1682322"/>
                  <a:gd name="connsiteY18" fmla="*/ 533648 h 1252968"/>
                  <a:gd name="connsiteX19" fmla="*/ 286116 w 1682322"/>
                  <a:gd name="connsiteY19" fmla="*/ 644773 h 1252968"/>
                  <a:gd name="connsiteX20" fmla="*/ 374222 w 1682322"/>
                  <a:gd name="connsiteY20" fmla="*/ 708273 h 1252968"/>
                  <a:gd name="connsiteX21" fmla="*/ 684578 w 1682322"/>
                  <a:gd name="connsiteY21" fmla="*/ 805905 h 1252968"/>
                  <a:gd name="connsiteX22" fmla="*/ 836185 w 1682322"/>
                  <a:gd name="connsiteY22" fmla="*/ 511423 h 1252968"/>
                  <a:gd name="connsiteX23" fmla="*/ 671085 w 1682322"/>
                  <a:gd name="connsiteY23" fmla="*/ 807491 h 1252968"/>
                  <a:gd name="connsiteX24" fmla="*/ 1161623 w 1682322"/>
                  <a:gd name="connsiteY24" fmla="*/ 1252786 h 1252968"/>
                  <a:gd name="connsiteX25" fmla="*/ 1254491 w 1682322"/>
                  <a:gd name="connsiteY25" fmla="*/ 1225798 h 1252968"/>
                  <a:gd name="connsiteX26" fmla="*/ 1102886 w 1682322"/>
                  <a:gd name="connsiteY26" fmla="*/ 1098005 h 1252968"/>
                  <a:gd name="connsiteX27" fmla="*/ 1116380 w 1682322"/>
                  <a:gd name="connsiteY27" fmla="*/ 1178965 h 1252968"/>
                  <a:gd name="connsiteX28" fmla="*/ 1142572 w 1682322"/>
                  <a:gd name="connsiteY28" fmla="*/ 1052761 h 1252968"/>
                  <a:gd name="connsiteX29" fmla="*/ 1316404 w 1682322"/>
                  <a:gd name="connsiteY29" fmla="*/ 1127374 h 1252968"/>
                  <a:gd name="connsiteX30" fmla="*/ 1258460 w 1682322"/>
                  <a:gd name="connsiteY30" fmla="*/ 921791 h 1252968"/>
                  <a:gd name="connsiteX31" fmla="*/ 1448166 w 1682322"/>
                  <a:gd name="connsiteY31" fmla="*/ 952748 h 1252968"/>
                  <a:gd name="connsiteX32" fmla="*/ 1549766 w 1682322"/>
                  <a:gd name="connsiteY32" fmla="*/ 959099 h 1252968"/>
                  <a:gd name="connsiteX33" fmla="*/ 1441817 w 1682322"/>
                  <a:gd name="connsiteY33" fmla="*/ 758280 h 1252968"/>
                  <a:gd name="connsiteX34" fmla="*/ 1624378 w 1682322"/>
                  <a:gd name="connsiteY34" fmla="*/ 716211 h 1252968"/>
                  <a:gd name="connsiteX35" fmla="*/ 1682322 w 1682322"/>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75454 w 1671660"/>
                  <a:gd name="connsiteY19" fmla="*/ 644773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37615 w 1671660"/>
                  <a:gd name="connsiteY16" fmla="*/ 529319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87995 w 1687995"/>
                  <a:gd name="connsiteY0" fmla="*/ 701129 h 1252968"/>
                  <a:gd name="connsiteX1" fmla="*/ 960127 w 1687995"/>
                  <a:gd name="connsiteY1" fmla="*/ 410617 h 1252968"/>
                  <a:gd name="connsiteX2" fmla="*/ 855352 w 1687995"/>
                  <a:gd name="connsiteY2" fmla="*/ 203449 h 1252968"/>
                  <a:gd name="connsiteX3" fmla="*/ 842652 w 1687995"/>
                  <a:gd name="connsiteY3" fmla="*/ 33586 h 1252968"/>
                  <a:gd name="connsiteX4" fmla="*/ 682314 w 1687995"/>
                  <a:gd name="connsiteY4" fmla="*/ 57398 h 1252968"/>
                  <a:gd name="connsiteX5" fmla="*/ 690251 w 1687995"/>
                  <a:gd name="connsiteY5" fmla="*/ 222498 h 1252968"/>
                  <a:gd name="connsiteX6" fmla="*/ 633101 w 1687995"/>
                  <a:gd name="connsiteY6" fmla="*/ 373311 h 1252968"/>
                  <a:gd name="connsiteX7" fmla="*/ 678344 w 1687995"/>
                  <a:gd name="connsiteY7" fmla="*/ 224085 h 1252968"/>
                  <a:gd name="connsiteX8" fmla="*/ 313522 w 1687995"/>
                  <a:gd name="connsiteY8" fmla="*/ 1980 h 1252968"/>
                  <a:gd name="connsiteX9" fmla="*/ 160715 w 1687995"/>
                  <a:gd name="connsiteY9" fmla="*/ 112180 h 1252968"/>
                  <a:gd name="connsiteX10" fmla="*/ 407676 w 1687995"/>
                  <a:gd name="connsiteY10" fmla="*/ 247898 h 1252968"/>
                  <a:gd name="connsiteX11" fmla="*/ 450539 w 1687995"/>
                  <a:gd name="connsiteY11" fmla="*/ 274092 h 1252968"/>
                  <a:gd name="connsiteX12" fmla="*/ 348939 w 1687995"/>
                  <a:gd name="connsiteY12" fmla="*/ 444748 h 1252968"/>
                  <a:gd name="connsiteX13" fmla="*/ 456888 w 1687995"/>
                  <a:gd name="connsiteY13" fmla="*/ 274092 h 1252968"/>
                  <a:gd name="connsiteX14" fmla="*/ 120266 w 1687995"/>
                  <a:gd name="connsiteY14" fmla="*/ 234579 h 1252968"/>
                  <a:gd name="connsiteX15" fmla="*/ 6880 w 1687995"/>
                  <a:gd name="connsiteY15" fmla="*/ 412592 h 1252968"/>
                  <a:gd name="connsiteX16" fmla="*/ 253950 w 1687995"/>
                  <a:gd name="connsiteY16" fmla="*/ 529319 h 1252968"/>
                  <a:gd name="connsiteX17" fmla="*/ 74185 w 1687995"/>
                  <a:gd name="connsiteY17" fmla="*/ 509532 h 1252968"/>
                  <a:gd name="connsiteX18" fmla="*/ 63053 w 1687995"/>
                  <a:gd name="connsiteY18" fmla="*/ 723508 h 1252968"/>
                  <a:gd name="connsiteX19" fmla="*/ 281065 w 1687995"/>
                  <a:gd name="connsiteY19" fmla="*/ 733766 h 1252968"/>
                  <a:gd name="connsiteX20" fmla="*/ 379895 w 1687995"/>
                  <a:gd name="connsiteY20" fmla="*/ 708273 h 1252968"/>
                  <a:gd name="connsiteX21" fmla="*/ 690251 w 1687995"/>
                  <a:gd name="connsiteY21" fmla="*/ 805905 h 1252968"/>
                  <a:gd name="connsiteX22" fmla="*/ 841858 w 1687995"/>
                  <a:gd name="connsiteY22" fmla="*/ 511423 h 1252968"/>
                  <a:gd name="connsiteX23" fmla="*/ 676758 w 1687995"/>
                  <a:gd name="connsiteY23" fmla="*/ 807491 h 1252968"/>
                  <a:gd name="connsiteX24" fmla="*/ 1167296 w 1687995"/>
                  <a:gd name="connsiteY24" fmla="*/ 1252786 h 1252968"/>
                  <a:gd name="connsiteX25" fmla="*/ 1260164 w 1687995"/>
                  <a:gd name="connsiteY25" fmla="*/ 1225798 h 1252968"/>
                  <a:gd name="connsiteX26" fmla="*/ 1108559 w 1687995"/>
                  <a:gd name="connsiteY26" fmla="*/ 1098005 h 1252968"/>
                  <a:gd name="connsiteX27" fmla="*/ 1122053 w 1687995"/>
                  <a:gd name="connsiteY27" fmla="*/ 1178965 h 1252968"/>
                  <a:gd name="connsiteX28" fmla="*/ 1148245 w 1687995"/>
                  <a:gd name="connsiteY28" fmla="*/ 1052761 h 1252968"/>
                  <a:gd name="connsiteX29" fmla="*/ 1322077 w 1687995"/>
                  <a:gd name="connsiteY29" fmla="*/ 1127374 h 1252968"/>
                  <a:gd name="connsiteX30" fmla="*/ 1264133 w 1687995"/>
                  <a:gd name="connsiteY30" fmla="*/ 921791 h 1252968"/>
                  <a:gd name="connsiteX31" fmla="*/ 1453839 w 1687995"/>
                  <a:gd name="connsiteY31" fmla="*/ 952748 h 1252968"/>
                  <a:gd name="connsiteX32" fmla="*/ 1555439 w 1687995"/>
                  <a:gd name="connsiteY32" fmla="*/ 959099 h 1252968"/>
                  <a:gd name="connsiteX33" fmla="*/ 1447490 w 1687995"/>
                  <a:gd name="connsiteY33" fmla="*/ 758280 h 1252968"/>
                  <a:gd name="connsiteX34" fmla="*/ 1630051 w 1687995"/>
                  <a:gd name="connsiteY34" fmla="*/ 716211 h 1252968"/>
                  <a:gd name="connsiteX35" fmla="*/ 1687995 w 1687995"/>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495 w 1690814"/>
                  <a:gd name="connsiteY10" fmla="*/ 247898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34673 w 1690814"/>
                  <a:gd name="connsiteY10" fmla="*/ 31930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93844 w 1690814"/>
                  <a:gd name="connsiteY11" fmla="*/ 357651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78305 w 1690814"/>
                  <a:gd name="connsiteY13" fmla="*/ 363235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97905 w 1690814"/>
                  <a:gd name="connsiteY13" fmla="*/ 336478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7849 w 1690814"/>
                  <a:gd name="connsiteY11" fmla="*/ 355073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484017 w 1690814"/>
                  <a:gd name="connsiteY18" fmla="*/ 773364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76109"/>
                  <a:gd name="connsiteX1" fmla="*/ 962946 w 1690814"/>
                  <a:gd name="connsiteY1" fmla="*/ 410617 h 1276109"/>
                  <a:gd name="connsiteX2" fmla="*/ 858171 w 1690814"/>
                  <a:gd name="connsiteY2" fmla="*/ 203449 h 1276109"/>
                  <a:gd name="connsiteX3" fmla="*/ 845471 w 1690814"/>
                  <a:gd name="connsiteY3" fmla="*/ 33586 h 1276109"/>
                  <a:gd name="connsiteX4" fmla="*/ 685133 w 1690814"/>
                  <a:gd name="connsiteY4" fmla="*/ 57398 h 1276109"/>
                  <a:gd name="connsiteX5" fmla="*/ 693070 w 1690814"/>
                  <a:gd name="connsiteY5" fmla="*/ 222498 h 1276109"/>
                  <a:gd name="connsiteX6" fmla="*/ 635920 w 1690814"/>
                  <a:gd name="connsiteY6" fmla="*/ 373311 h 1276109"/>
                  <a:gd name="connsiteX7" fmla="*/ 681163 w 1690814"/>
                  <a:gd name="connsiteY7" fmla="*/ 224085 h 1276109"/>
                  <a:gd name="connsiteX8" fmla="*/ 316341 w 1690814"/>
                  <a:gd name="connsiteY8" fmla="*/ 1980 h 1276109"/>
                  <a:gd name="connsiteX9" fmla="*/ 163534 w 1690814"/>
                  <a:gd name="connsiteY9" fmla="*/ 112180 h 1276109"/>
                  <a:gd name="connsiteX10" fmla="*/ 410073 w 1690814"/>
                  <a:gd name="connsiteY10" fmla="*/ 313286 h 1276109"/>
                  <a:gd name="connsiteX11" fmla="*/ 399422 w 1690814"/>
                  <a:gd name="connsiteY11" fmla="*/ 339907 h 1276109"/>
                  <a:gd name="connsiteX12" fmla="*/ 97047 w 1690814"/>
                  <a:gd name="connsiteY12" fmla="*/ 251321 h 1276109"/>
                  <a:gd name="connsiteX13" fmla="*/ 9699 w 1690814"/>
                  <a:gd name="connsiteY13" fmla="*/ 412592 h 1276109"/>
                  <a:gd name="connsiteX14" fmla="*/ 255339 w 1690814"/>
                  <a:gd name="connsiteY14" fmla="*/ 535900 h 1276109"/>
                  <a:gd name="connsiteX15" fmla="*/ 65705 w 1690814"/>
                  <a:gd name="connsiteY15" fmla="*/ 553601 h 1276109"/>
                  <a:gd name="connsiteX16" fmla="*/ 65872 w 1690814"/>
                  <a:gd name="connsiteY16" fmla="*/ 723508 h 1276109"/>
                  <a:gd name="connsiteX17" fmla="*/ 296906 w 1690814"/>
                  <a:gd name="connsiteY17" fmla="*/ 745211 h 1276109"/>
                  <a:gd name="connsiteX18" fmla="*/ 484017 w 1690814"/>
                  <a:gd name="connsiteY18" fmla="*/ 773364 h 1276109"/>
                  <a:gd name="connsiteX19" fmla="*/ 693070 w 1690814"/>
                  <a:gd name="connsiteY19" fmla="*/ 805905 h 1276109"/>
                  <a:gd name="connsiteX20" fmla="*/ 844677 w 1690814"/>
                  <a:gd name="connsiteY20" fmla="*/ 511423 h 1276109"/>
                  <a:gd name="connsiteX21" fmla="*/ 708339 w 1690814"/>
                  <a:gd name="connsiteY21" fmla="*/ 865434 h 1276109"/>
                  <a:gd name="connsiteX22" fmla="*/ 1170115 w 1690814"/>
                  <a:gd name="connsiteY22" fmla="*/ 1252786 h 1276109"/>
                  <a:gd name="connsiteX23" fmla="*/ 1262983 w 1690814"/>
                  <a:gd name="connsiteY23" fmla="*/ 1225798 h 1276109"/>
                  <a:gd name="connsiteX24" fmla="*/ 1111378 w 1690814"/>
                  <a:gd name="connsiteY24" fmla="*/ 1098005 h 1276109"/>
                  <a:gd name="connsiteX25" fmla="*/ 1124872 w 1690814"/>
                  <a:gd name="connsiteY25" fmla="*/ 1178965 h 1276109"/>
                  <a:gd name="connsiteX26" fmla="*/ 1151064 w 1690814"/>
                  <a:gd name="connsiteY26" fmla="*/ 1052761 h 1276109"/>
                  <a:gd name="connsiteX27" fmla="*/ 1324896 w 1690814"/>
                  <a:gd name="connsiteY27" fmla="*/ 1127374 h 1276109"/>
                  <a:gd name="connsiteX28" fmla="*/ 1266952 w 1690814"/>
                  <a:gd name="connsiteY28" fmla="*/ 921791 h 1276109"/>
                  <a:gd name="connsiteX29" fmla="*/ 1456658 w 1690814"/>
                  <a:gd name="connsiteY29" fmla="*/ 952748 h 1276109"/>
                  <a:gd name="connsiteX30" fmla="*/ 1558258 w 1690814"/>
                  <a:gd name="connsiteY30" fmla="*/ 959099 h 1276109"/>
                  <a:gd name="connsiteX31" fmla="*/ 1450309 w 1690814"/>
                  <a:gd name="connsiteY31" fmla="*/ 758280 h 1276109"/>
                  <a:gd name="connsiteX32" fmla="*/ 1632870 w 1690814"/>
                  <a:gd name="connsiteY32" fmla="*/ 716211 h 1276109"/>
                  <a:gd name="connsiteX33" fmla="*/ 1690814 w 1690814"/>
                  <a:gd name="connsiteY33" fmla="*/ 701129 h 1276109"/>
                  <a:gd name="connsiteX0" fmla="*/ 1690814 w 1690814"/>
                  <a:gd name="connsiteY0" fmla="*/ 701129 h 1278110"/>
                  <a:gd name="connsiteX1" fmla="*/ 962946 w 1690814"/>
                  <a:gd name="connsiteY1" fmla="*/ 410617 h 1278110"/>
                  <a:gd name="connsiteX2" fmla="*/ 858171 w 1690814"/>
                  <a:gd name="connsiteY2" fmla="*/ 203449 h 1278110"/>
                  <a:gd name="connsiteX3" fmla="*/ 845471 w 1690814"/>
                  <a:gd name="connsiteY3" fmla="*/ 33586 h 1278110"/>
                  <a:gd name="connsiteX4" fmla="*/ 685133 w 1690814"/>
                  <a:gd name="connsiteY4" fmla="*/ 57398 h 1278110"/>
                  <a:gd name="connsiteX5" fmla="*/ 693070 w 1690814"/>
                  <a:gd name="connsiteY5" fmla="*/ 222498 h 1278110"/>
                  <a:gd name="connsiteX6" fmla="*/ 635920 w 1690814"/>
                  <a:gd name="connsiteY6" fmla="*/ 373311 h 1278110"/>
                  <a:gd name="connsiteX7" fmla="*/ 681163 w 1690814"/>
                  <a:gd name="connsiteY7" fmla="*/ 224085 h 1278110"/>
                  <a:gd name="connsiteX8" fmla="*/ 316341 w 1690814"/>
                  <a:gd name="connsiteY8" fmla="*/ 1980 h 1278110"/>
                  <a:gd name="connsiteX9" fmla="*/ 163534 w 1690814"/>
                  <a:gd name="connsiteY9" fmla="*/ 112180 h 1278110"/>
                  <a:gd name="connsiteX10" fmla="*/ 410073 w 1690814"/>
                  <a:gd name="connsiteY10" fmla="*/ 313286 h 1278110"/>
                  <a:gd name="connsiteX11" fmla="*/ 399422 w 1690814"/>
                  <a:gd name="connsiteY11" fmla="*/ 339907 h 1278110"/>
                  <a:gd name="connsiteX12" fmla="*/ 97047 w 1690814"/>
                  <a:gd name="connsiteY12" fmla="*/ 251321 h 1278110"/>
                  <a:gd name="connsiteX13" fmla="*/ 9699 w 1690814"/>
                  <a:gd name="connsiteY13" fmla="*/ 412592 h 1278110"/>
                  <a:gd name="connsiteX14" fmla="*/ 255339 w 1690814"/>
                  <a:gd name="connsiteY14" fmla="*/ 535900 h 1278110"/>
                  <a:gd name="connsiteX15" fmla="*/ 65705 w 1690814"/>
                  <a:gd name="connsiteY15" fmla="*/ 553601 h 1278110"/>
                  <a:gd name="connsiteX16" fmla="*/ 65872 w 1690814"/>
                  <a:gd name="connsiteY16" fmla="*/ 723508 h 1278110"/>
                  <a:gd name="connsiteX17" fmla="*/ 296906 w 1690814"/>
                  <a:gd name="connsiteY17" fmla="*/ 745211 h 1278110"/>
                  <a:gd name="connsiteX18" fmla="*/ 484017 w 1690814"/>
                  <a:gd name="connsiteY18" fmla="*/ 773364 h 1278110"/>
                  <a:gd name="connsiteX19" fmla="*/ 693070 w 1690814"/>
                  <a:gd name="connsiteY19" fmla="*/ 805905 h 1278110"/>
                  <a:gd name="connsiteX20" fmla="*/ 844677 w 1690814"/>
                  <a:gd name="connsiteY20" fmla="*/ 511423 h 1278110"/>
                  <a:gd name="connsiteX21" fmla="*/ 803912 w 1690814"/>
                  <a:gd name="connsiteY21" fmla="*/ 837956 h 1278110"/>
                  <a:gd name="connsiteX22" fmla="*/ 1170115 w 1690814"/>
                  <a:gd name="connsiteY22" fmla="*/ 1252786 h 1278110"/>
                  <a:gd name="connsiteX23" fmla="*/ 1262983 w 1690814"/>
                  <a:gd name="connsiteY23" fmla="*/ 1225798 h 1278110"/>
                  <a:gd name="connsiteX24" fmla="*/ 1111378 w 1690814"/>
                  <a:gd name="connsiteY24" fmla="*/ 1098005 h 1278110"/>
                  <a:gd name="connsiteX25" fmla="*/ 1124872 w 1690814"/>
                  <a:gd name="connsiteY25" fmla="*/ 1178965 h 1278110"/>
                  <a:gd name="connsiteX26" fmla="*/ 1151064 w 1690814"/>
                  <a:gd name="connsiteY26" fmla="*/ 1052761 h 1278110"/>
                  <a:gd name="connsiteX27" fmla="*/ 1324896 w 1690814"/>
                  <a:gd name="connsiteY27" fmla="*/ 1127374 h 1278110"/>
                  <a:gd name="connsiteX28" fmla="*/ 1266952 w 1690814"/>
                  <a:gd name="connsiteY28" fmla="*/ 921791 h 1278110"/>
                  <a:gd name="connsiteX29" fmla="*/ 1456658 w 1690814"/>
                  <a:gd name="connsiteY29" fmla="*/ 952748 h 1278110"/>
                  <a:gd name="connsiteX30" fmla="*/ 1558258 w 1690814"/>
                  <a:gd name="connsiteY30" fmla="*/ 959099 h 1278110"/>
                  <a:gd name="connsiteX31" fmla="*/ 1450309 w 1690814"/>
                  <a:gd name="connsiteY31" fmla="*/ 758280 h 1278110"/>
                  <a:gd name="connsiteX32" fmla="*/ 1632870 w 1690814"/>
                  <a:gd name="connsiteY32" fmla="*/ 716211 h 1278110"/>
                  <a:gd name="connsiteX33" fmla="*/ 1690814 w 1690814"/>
                  <a:gd name="connsiteY33" fmla="*/ 701129 h 1278110"/>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693070 w 1690814"/>
                  <a:gd name="connsiteY19" fmla="*/ 805905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76314 w 1690814"/>
                  <a:gd name="connsiteY16" fmla="*/ 691315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34392 w 1690814"/>
                  <a:gd name="connsiteY20" fmla="*/ 598120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4559"/>
                  <a:gd name="connsiteX1" fmla="*/ 962946 w 1690814"/>
                  <a:gd name="connsiteY1" fmla="*/ 410617 h 1274559"/>
                  <a:gd name="connsiteX2" fmla="*/ 858171 w 1690814"/>
                  <a:gd name="connsiteY2" fmla="*/ 203449 h 1274559"/>
                  <a:gd name="connsiteX3" fmla="*/ 845471 w 1690814"/>
                  <a:gd name="connsiteY3" fmla="*/ 33586 h 1274559"/>
                  <a:gd name="connsiteX4" fmla="*/ 685133 w 1690814"/>
                  <a:gd name="connsiteY4" fmla="*/ 57398 h 1274559"/>
                  <a:gd name="connsiteX5" fmla="*/ 693070 w 1690814"/>
                  <a:gd name="connsiteY5" fmla="*/ 222498 h 1274559"/>
                  <a:gd name="connsiteX6" fmla="*/ 635920 w 1690814"/>
                  <a:gd name="connsiteY6" fmla="*/ 373311 h 1274559"/>
                  <a:gd name="connsiteX7" fmla="*/ 681163 w 1690814"/>
                  <a:gd name="connsiteY7" fmla="*/ 224085 h 1274559"/>
                  <a:gd name="connsiteX8" fmla="*/ 316341 w 1690814"/>
                  <a:gd name="connsiteY8" fmla="*/ 1980 h 1274559"/>
                  <a:gd name="connsiteX9" fmla="*/ 163534 w 1690814"/>
                  <a:gd name="connsiteY9" fmla="*/ 112180 h 1274559"/>
                  <a:gd name="connsiteX10" fmla="*/ 410073 w 1690814"/>
                  <a:gd name="connsiteY10" fmla="*/ 313286 h 1274559"/>
                  <a:gd name="connsiteX11" fmla="*/ 399422 w 1690814"/>
                  <a:gd name="connsiteY11" fmla="*/ 339907 h 1274559"/>
                  <a:gd name="connsiteX12" fmla="*/ 97047 w 1690814"/>
                  <a:gd name="connsiteY12" fmla="*/ 251321 h 1274559"/>
                  <a:gd name="connsiteX13" fmla="*/ 9699 w 1690814"/>
                  <a:gd name="connsiteY13" fmla="*/ 412592 h 1274559"/>
                  <a:gd name="connsiteX14" fmla="*/ 255339 w 1690814"/>
                  <a:gd name="connsiteY14" fmla="*/ 535900 h 1274559"/>
                  <a:gd name="connsiteX15" fmla="*/ 65705 w 1690814"/>
                  <a:gd name="connsiteY15" fmla="*/ 553601 h 1274559"/>
                  <a:gd name="connsiteX16" fmla="*/ 65300 w 1690814"/>
                  <a:gd name="connsiteY16" fmla="*/ 718214 h 1274559"/>
                  <a:gd name="connsiteX17" fmla="*/ 295618 w 1690814"/>
                  <a:gd name="connsiteY17" fmla="*/ 743208 h 1274559"/>
                  <a:gd name="connsiteX18" fmla="*/ 478581 w 1690814"/>
                  <a:gd name="connsiteY18" fmla="*/ 782521 h 1274559"/>
                  <a:gd name="connsiteX19" fmla="*/ 717541 w 1690814"/>
                  <a:gd name="connsiteY19" fmla="*/ 883593 h 1274559"/>
                  <a:gd name="connsiteX20" fmla="*/ 952137 w 1690814"/>
                  <a:gd name="connsiteY20" fmla="*/ 643331 h 1274559"/>
                  <a:gd name="connsiteX21" fmla="*/ 719214 w 1690814"/>
                  <a:gd name="connsiteY21" fmla="*/ 886752 h 1274559"/>
                  <a:gd name="connsiteX22" fmla="*/ 1170115 w 1690814"/>
                  <a:gd name="connsiteY22" fmla="*/ 1252786 h 1274559"/>
                  <a:gd name="connsiteX23" fmla="*/ 1262983 w 1690814"/>
                  <a:gd name="connsiteY23" fmla="*/ 1225798 h 1274559"/>
                  <a:gd name="connsiteX24" fmla="*/ 1111378 w 1690814"/>
                  <a:gd name="connsiteY24" fmla="*/ 1098005 h 1274559"/>
                  <a:gd name="connsiteX25" fmla="*/ 1124872 w 1690814"/>
                  <a:gd name="connsiteY25" fmla="*/ 1178965 h 1274559"/>
                  <a:gd name="connsiteX26" fmla="*/ 1151064 w 1690814"/>
                  <a:gd name="connsiteY26" fmla="*/ 1052761 h 1274559"/>
                  <a:gd name="connsiteX27" fmla="*/ 1324896 w 1690814"/>
                  <a:gd name="connsiteY27" fmla="*/ 1127374 h 1274559"/>
                  <a:gd name="connsiteX28" fmla="*/ 1266952 w 1690814"/>
                  <a:gd name="connsiteY28" fmla="*/ 921791 h 1274559"/>
                  <a:gd name="connsiteX29" fmla="*/ 1456658 w 1690814"/>
                  <a:gd name="connsiteY29" fmla="*/ 952748 h 1274559"/>
                  <a:gd name="connsiteX30" fmla="*/ 1558258 w 1690814"/>
                  <a:gd name="connsiteY30" fmla="*/ 959099 h 1274559"/>
                  <a:gd name="connsiteX31" fmla="*/ 1450309 w 1690814"/>
                  <a:gd name="connsiteY31" fmla="*/ 758280 h 1274559"/>
                  <a:gd name="connsiteX32" fmla="*/ 1632870 w 1690814"/>
                  <a:gd name="connsiteY32" fmla="*/ 716211 h 1274559"/>
                  <a:gd name="connsiteX33" fmla="*/ 1690814 w 1690814"/>
                  <a:gd name="connsiteY33" fmla="*/ 701129 h 1274559"/>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3936"/>
                  <a:gd name="connsiteX1" fmla="*/ 962946 w 1690814"/>
                  <a:gd name="connsiteY1" fmla="*/ 410617 h 1273936"/>
                  <a:gd name="connsiteX2" fmla="*/ 858171 w 1690814"/>
                  <a:gd name="connsiteY2" fmla="*/ 203449 h 1273936"/>
                  <a:gd name="connsiteX3" fmla="*/ 845471 w 1690814"/>
                  <a:gd name="connsiteY3" fmla="*/ 33586 h 1273936"/>
                  <a:gd name="connsiteX4" fmla="*/ 685133 w 1690814"/>
                  <a:gd name="connsiteY4" fmla="*/ 57398 h 1273936"/>
                  <a:gd name="connsiteX5" fmla="*/ 693070 w 1690814"/>
                  <a:gd name="connsiteY5" fmla="*/ 222498 h 1273936"/>
                  <a:gd name="connsiteX6" fmla="*/ 635920 w 1690814"/>
                  <a:gd name="connsiteY6" fmla="*/ 373311 h 1273936"/>
                  <a:gd name="connsiteX7" fmla="*/ 681163 w 1690814"/>
                  <a:gd name="connsiteY7" fmla="*/ 224085 h 1273936"/>
                  <a:gd name="connsiteX8" fmla="*/ 316341 w 1690814"/>
                  <a:gd name="connsiteY8" fmla="*/ 1980 h 1273936"/>
                  <a:gd name="connsiteX9" fmla="*/ 163534 w 1690814"/>
                  <a:gd name="connsiteY9" fmla="*/ 112180 h 1273936"/>
                  <a:gd name="connsiteX10" fmla="*/ 410073 w 1690814"/>
                  <a:gd name="connsiteY10" fmla="*/ 313286 h 1273936"/>
                  <a:gd name="connsiteX11" fmla="*/ 399422 w 1690814"/>
                  <a:gd name="connsiteY11" fmla="*/ 339907 h 1273936"/>
                  <a:gd name="connsiteX12" fmla="*/ 97047 w 1690814"/>
                  <a:gd name="connsiteY12" fmla="*/ 251321 h 1273936"/>
                  <a:gd name="connsiteX13" fmla="*/ 9699 w 1690814"/>
                  <a:gd name="connsiteY13" fmla="*/ 412592 h 1273936"/>
                  <a:gd name="connsiteX14" fmla="*/ 255339 w 1690814"/>
                  <a:gd name="connsiteY14" fmla="*/ 535900 h 1273936"/>
                  <a:gd name="connsiteX15" fmla="*/ 65705 w 1690814"/>
                  <a:gd name="connsiteY15" fmla="*/ 553601 h 1273936"/>
                  <a:gd name="connsiteX16" fmla="*/ 65300 w 1690814"/>
                  <a:gd name="connsiteY16" fmla="*/ 718214 h 1273936"/>
                  <a:gd name="connsiteX17" fmla="*/ 295618 w 1690814"/>
                  <a:gd name="connsiteY17" fmla="*/ 743208 h 1273936"/>
                  <a:gd name="connsiteX18" fmla="*/ 478581 w 1690814"/>
                  <a:gd name="connsiteY18" fmla="*/ 782521 h 1273936"/>
                  <a:gd name="connsiteX19" fmla="*/ 717541 w 1690814"/>
                  <a:gd name="connsiteY19" fmla="*/ 883593 h 1273936"/>
                  <a:gd name="connsiteX20" fmla="*/ 952137 w 1690814"/>
                  <a:gd name="connsiteY20" fmla="*/ 643331 h 1273936"/>
                  <a:gd name="connsiteX21" fmla="*/ 719071 w 1690814"/>
                  <a:gd name="connsiteY21" fmla="*/ 895337 h 1273936"/>
                  <a:gd name="connsiteX22" fmla="*/ 1170115 w 1690814"/>
                  <a:gd name="connsiteY22" fmla="*/ 1252786 h 1273936"/>
                  <a:gd name="connsiteX23" fmla="*/ 1262983 w 1690814"/>
                  <a:gd name="connsiteY23" fmla="*/ 1225798 h 1273936"/>
                  <a:gd name="connsiteX24" fmla="*/ 1111378 w 1690814"/>
                  <a:gd name="connsiteY24" fmla="*/ 1098005 h 1273936"/>
                  <a:gd name="connsiteX25" fmla="*/ 1124872 w 1690814"/>
                  <a:gd name="connsiteY25" fmla="*/ 1178965 h 1273936"/>
                  <a:gd name="connsiteX26" fmla="*/ 1151064 w 1690814"/>
                  <a:gd name="connsiteY26" fmla="*/ 1052761 h 1273936"/>
                  <a:gd name="connsiteX27" fmla="*/ 1324896 w 1690814"/>
                  <a:gd name="connsiteY27" fmla="*/ 1127374 h 1273936"/>
                  <a:gd name="connsiteX28" fmla="*/ 1266952 w 1690814"/>
                  <a:gd name="connsiteY28" fmla="*/ 921791 h 1273936"/>
                  <a:gd name="connsiteX29" fmla="*/ 1456658 w 1690814"/>
                  <a:gd name="connsiteY29" fmla="*/ 952748 h 1273936"/>
                  <a:gd name="connsiteX30" fmla="*/ 1558258 w 1690814"/>
                  <a:gd name="connsiteY30" fmla="*/ 959099 h 1273936"/>
                  <a:gd name="connsiteX31" fmla="*/ 1450309 w 1690814"/>
                  <a:gd name="connsiteY31" fmla="*/ 758280 h 1273936"/>
                  <a:gd name="connsiteX32" fmla="*/ 1632870 w 1690814"/>
                  <a:gd name="connsiteY32" fmla="*/ 716211 h 1273936"/>
                  <a:gd name="connsiteX33" fmla="*/ 1690814 w 1690814"/>
                  <a:gd name="connsiteY33" fmla="*/ 701129 h 1273936"/>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2238 h 1275710"/>
                  <a:gd name="connsiteX1" fmla="*/ 962946 w 1690814"/>
                  <a:gd name="connsiteY1" fmla="*/ 411726 h 1275710"/>
                  <a:gd name="connsiteX2" fmla="*/ 863464 w 1690814"/>
                  <a:gd name="connsiteY2" fmla="*/ 203986 h 1275710"/>
                  <a:gd name="connsiteX3" fmla="*/ 855485 w 1690814"/>
                  <a:gd name="connsiteY3" fmla="*/ 28256 h 1275710"/>
                  <a:gd name="connsiteX4" fmla="*/ 685133 w 1690814"/>
                  <a:gd name="connsiteY4" fmla="*/ 58507 h 1275710"/>
                  <a:gd name="connsiteX5" fmla="*/ 693070 w 1690814"/>
                  <a:gd name="connsiteY5" fmla="*/ 223607 h 1275710"/>
                  <a:gd name="connsiteX6" fmla="*/ 651229 w 1690814"/>
                  <a:gd name="connsiteY6" fmla="*/ 367409 h 1275710"/>
                  <a:gd name="connsiteX7" fmla="*/ 681163 w 1690814"/>
                  <a:gd name="connsiteY7" fmla="*/ 225194 h 1275710"/>
                  <a:gd name="connsiteX8" fmla="*/ 316341 w 1690814"/>
                  <a:gd name="connsiteY8" fmla="*/ 3089 h 1275710"/>
                  <a:gd name="connsiteX9" fmla="*/ 175409 w 1690814"/>
                  <a:gd name="connsiteY9" fmla="*/ 114146 h 1275710"/>
                  <a:gd name="connsiteX10" fmla="*/ 410073 w 1690814"/>
                  <a:gd name="connsiteY10" fmla="*/ 314395 h 1275710"/>
                  <a:gd name="connsiteX11" fmla="*/ 399422 w 1690814"/>
                  <a:gd name="connsiteY11" fmla="*/ 341016 h 1275710"/>
                  <a:gd name="connsiteX12" fmla="*/ 97047 w 1690814"/>
                  <a:gd name="connsiteY12" fmla="*/ 252430 h 1275710"/>
                  <a:gd name="connsiteX13" fmla="*/ 9699 w 1690814"/>
                  <a:gd name="connsiteY13" fmla="*/ 413701 h 1275710"/>
                  <a:gd name="connsiteX14" fmla="*/ 255339 w 1690814"/>
                  <a:gd name="connsiteY14" fmla="*/ 537009 h 1275710"/>
                  <a:gd name="connsiteX15" fmla="*/ 65705 w 1690814"/>
                  <a:gd name="connsiteY15" fmla="*/ 554710 h 1275710"/>
                  <a:gd name="connsiteX16" fmla="*/ 65300 w 1690814"/>
                  <a:gd name="connsiteY16" fmla="*/ 719323 h 1275710"/>
                  <a:gd name="connsiteX17" fmla="*/ 295618 w 1690814"/>
                  <a:gd name="connsiteY17" fmla="*/ 744317 h 1275710"/>
                  <a:gd name="connsiteX18" fmla="*/ 478581 w 1690814"/>
                  <a:gd name="connsiteY18" fmla="*/ 783630 h 1275710"/>
                  <a:gd name="connsiteX19" fmla="*/ 717541 w 1690814"/>
                  <a:gd name="connsiteY19" fmla="*/ 884702 h 1275710"/>
                  <a:gd name="connsiteX20" fmla="*/ 952137 w 1690814"/>
                  <a:gd name="connsiteY20" fmla="*/ 644440 h 1275710"/>
                  <a:gd name="connsiteX21" fmla="*/ 724507 w 1690814"/>
                  <a:gd name="connsiteY21" fmla="*/ 887289 h 1275710"/>
                  <a:gd name="connsiteX22" fmla="*/ 1170115 w 1690814"/>
                  <a:gd name="connsiteY22" fmla="*/ 1253895 h 1275710"/>
                  <a:gd name="connsiteX23" fmla="*/ 1262983 w 1690814"/>
                  <a:gd name="connsiteY23" fmla="*/ 1226907 h 1275710"/>
                  <a:gd name="connsiteX24" fmla="*/ 1111378 w 1690814"/>
                  <a:gd name="connsiteY24" fmla="*/ 1099114 h 1275710"/>
                  <a:gd name="connsiteX25" fmla="*/ 1124872 w 1690814"/>
                  <a:gd name="connsiteY25" fmla="*/ 1180074 h 1275710"/>
                  <a:gd name="connsiteX26" fmla="*/ 1151064 w 1690814"/>
                  <a:gd name="connsiteY26" fmla="*/ 1053870 h 1275710"/>
                  <a:gd name="connsiteX27" fmla="*/ 1324896 w 1690814"/>
                  <a:gd name="connsiteY27" fmla="*/ 1128483 h 1275710"/>
                  <a:gd name="connsiteX28" fmla="*/ 1266952 w 1690814"/>
                  <a:gd name="connsiteY28" fmla="*/ 922900 h 1275710"/>
                  <a:gd name="connsiteX29" fmla="*/ 1456658 w 1690814"/>
                  <a:gd name="connsiteY29" fmla="*/ 953857 h 1275710"/>
                  <a:gd name="connsiteX30" fmla="*/ 1558258 w 1690814"/>
                  <a:gd name="connsiteY30" fmla="*/ 960208 h 1275710"/>
                  <a:gd name="connsiteX31" fmla="*/ 1450309 w 1690814"/>
                  <a:gd name="connsiteY31" fmla="*/ 759389 h 1275710"/>
                  <a:gd name="connsiteX32" fmla="*/ 1632870 w 1690814"/>
                  <a:gd name="connsiteY32" fmla="*/ 717320 h 1275710"/>
                  <a:gd name="connsiteX33" fmla="*/ 1690814 w 1690814"/>
                  <a:gd name="connsiteY33" fmla="*/ 702238 h 1275710"/>
                  <a:gd name="connsiteX0" fmla="*/ 1690814 w 1690814"/>
                  <a:gd name="connsiteY0" fmla="*/ 701130 h 1274602"/>
                  <a:gd name="connsiteX1" fmla="*/ 962946 w 1690814"/>
                  <a:gd name="connsiteY1" fmla="*/ 410618 h 1274602"/>
                  <a:gd name="connsiteX2" fmla="*/ 863464 w 1690814"/>
                  <a:gd name="connsiteY2" fmla="*/ 202878 h 1274602"/>
                  <a:gd name="connsiteX3" fmla="*/ 855485 w 1690814"/>
                  <a:gd name="connsiteY3" fmla="*/ 27148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73512 w 1690814"/>
                  <a:gd name="connsiteY3" fmla="*/ 1555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93070 w 1690814"/>
                  <a:gd name="connsiteY5" fmla="*/ 222637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50862 w 1690814"/>
                  <a:gd name="connsiteY5" fmla="*/ 218309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717393 w 1690814"/>
                  <a:gd name="connsiteY5" fmla="*/ 229321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80911 w 1690814"/>
                  <a:gd name="connsiteY5" fmla="*/ 238624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16 h 1274388"/>
                  <a:gd name="connsiteX1" fmla="*/ 962946 w 1690814"/>
                  <a:gd name="connsiteY1" fmla="*/ 410404 h 1274388"/>
                  <a:gd name="connsiteX2" fmla="*/ 863464 w 1690814"/>
                  <a:gd name="connsiteY2" fmla="*/ 202664 h 1274388"/>
                  <a:gd name="connsiteX3" fmla="*/ 855486 w 1690814"/>
                  <a:gd name="connsiteY3" fmla="*/ 26933 h 1274388"/>
                  <a:gd name="connsiteX4" fmla="*/ 671255 w 1690814"/>
                  <a:gd name="connsiteY4" fmla="*/ 57615 h 1274388"/>
                  <a:gd name="connsiteX5" fmla="*/ 680911 w 1690814"/>
                  <a:gd name="connsiteY5" fmla="*/ 238597 h 1274388"/>
                  <a:gd name="connsiteX6" fmla="*/ 651229 w 1690814"/>
                  <a:gd name="connsiteY6" fmla="*/ 366087 h 1274388"/>
                  <a:gd name="connsiteX7" fmla="*/ 727664 w 1690814"/>
                  <a:gd name="connsiteY7" fmla="*/ 247762 h 1274388"/>
                  <a:gd name="connsiteX8" fmla="*/ 316341 w 1690814"/>
                  <a:gd name="connsiteY8" fmla="*/ 1767 h 1274388"/>
                  <a:gd name="connsiteX9" fmla="*/ 175409 w 1690814"/>
                  <a:gd name="connsiteY9" fmla="*/ 112824 h 1274388"/>
                  <a:gd name="connsiteX10" fmla="*/ 410073 w 1690814"/>
                  <a:gd name="connsiteY10" fmla="*/ 313073 h 1274388"/>
                  <a:gd name="connsiteX11" fmla="*/ 399422 w 1690814"/>
                  <a:gd name="connsiteY11" fmla="*/ 339694 h 1274388"/>
                  <a:gd name="connsiteX12" fmla="*/ 97047 w 1690814"/>
                  <a:gd name="connsiteY12" fmla="*/ 251108 h 1274388"/>
                  <a:gd name="connsiteX13" fmla="*/ 9699 w 1690814"/>
                  <a:gd name="connsiteY13" fmla="*/ 412379 h 1274388"/>
                  <a:gd name="connsiteX14" fmla="*/ 255339 w 1690814"/>
                  <a:gd name="connsiteY14" fmla="*/ 535687 h 1274388"/>
                  <a:gd name="connsiteX15" fmla="*/ 65705 w 1690814"/>
                  <a:gd name="connsiteY15" fmla="*/ 553388 h 1274388"/>
                  <a:gd name="connsiteX16" fmla="*/ 65300 w 1690814"/>
                  <a:gd name="connsiteY16" fmla="*/ 718001 h 1274388"/>
                  <a:gd name="connsiteX17" fmla="*/ 295618 w 1690814"/>
                  <a:gd name="connsiteY17" fmla="*/ 742995 h 1274388"/>
                  <a:gd name="connsiteX18" fmla="*/ 478581 w 1690814"/>
                  <a:gd name="connsiteY18" fmla="*/ 782308 h 1274388"/>
                  <a:gd name="connsiteX19" fmla="*/ 717541 w 1690814"/>
                  <a:gd name="connsiteY19" fmla="*/ 883380 h 1274388"/>
                  <a:gd name="connsiteX20" fmla="*/ 952137 w 1690814"/>
                  <a:gd name="connsiteY20" fmla="*/ 643118 h 1274388"/>
                  <a:gd name="connsiteX21" fmla="*/ 724507 w 1690814"/>
                  <a:gd name="connsiteY21" fmla="*/ 885967 h 1274388"/>
                  <a:gd name="connsiteX22" fmla="*/ 1170115 w 1690814"/>
                  <a:gd name="connsiteY22" fmla="*/ 1252573 h 1274388"/>
                  <a:gd name="connsiteX23" fmla="*/ 1262983 w 1690814"/>
                  <a:gd name="connsiteY23" fmla="*/ 1225585 h 1274388"/>
                  <a:gd name="connsiteX24" fmla="*/ 1111378 w 1690814"/>
                  <a:gd name="connsiteY24" fmla="*/ 1097792 h 1274388"/>
                  <a:gd name="connsiteX25" fmla="*/ 1124872 w 1690814"/>
                  <a:gd name="connsiteY25" fmla="*/ 1178752 h 1274388"/>
                  <a:gd name="connsiteX26" fmla="*/ 1151064 w 1690814"/>
                  <a:gd name="connsiteY26" fmla="*/ 1052548 h 1274388"/>
                  <a:gd name="connsiteX27" fmla="*/ 1324896 w 1690814"/>
                  <a:gd name="connsiteY27" fmla="*/ 1127161 h 1274388"/>
                  <a:gd name="connsiteX28" fmla="*/ 1266952 w 1690814"/>
                  <a:gd name="connsiteY28" fmla="*/ 921578 h 1274388"/>
                  <a:gd name="connsiteX29" fmla="*/ 1456658 w 1690814"/>
                  <a:gd name="connsiteY29" fmla="*/ 952535 h 1274388"/>
                  <a:gd name="connsiteX30" fmla="*/ 1558258 w 1690814"/>
                  <a:gd name="connsiteY30" fmla="*/ 958886 h 1274388"/>
                  <a:gd name="connsiteX31" fmla="*/ 1450309 w 1690814"/>
                  <a:gd name="connsiteY31" fmla="*/ 758067 h 1274388"/>
                  <a:gd name="connsiteX32" fmla="*/ 1632870 w 1690814"/>
                  <a:gd name="connsiteY32" fmla="*/ 715998 h 1274388"/>
                  <a:gd name="connsiteX33" fmla="*/ 1690814 w 1690814"/>
                  <a:gd name="connsiteY33" fmla="*/ 700916 h 1274388"/>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80911 w 1690814"/>
                  <a:gd name="connsiteY5" fmla="*/ 238340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92214 w 1690814"/>
                  <a:gd name="connsiteY5" fmla="*/ 233903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994 h 1274466"/>
                  <a:gd name="connsiteX1" fmla="*/ 962946 w 1690814"/>
                  <a:gd name="connsiteY1" fmla="*/ 410482 h 1274466"/>
                  <a:gd name="connsiteX2" fmla="*/ 863464 w 1690814"/>
                  <a:gd name="connsiteY2" fmla="*/ 202742 h 1274466"/>
                  <a:gd name="connsiteX3" fmla="*/ 855486 w 1690814"/>
                  <a:gd name="connsiteY3" fmla="*/ 27011 h 1274466"/>
                  <a:gd name="connsiteX4" fmla="*/ 671255 w 1690814"/>
                  <a:gd name="connsiteY4" fmla="*/ 57693 h 1274466"/>
                  <a:gd name="connsiteX5" fmla="*/ 692214 w 1690814"/>
                  <a:gd name="connsiteY5" fmla="*/ 234238 h 1274466"/>
                  <a:gd name="connsiteX6" fmla="*/ 651229 w 1690814"/>
                  <a:gd name="connsiteY6" fmla="*/ 366165 h 1274466"/>
                  <a:gd name="connsiteX7" fmla="*/ 676298 w 1690814"/>
                  <a:gd name="connsiteY7" fmla="*/ 238401 h 1274466"/>
                  <a:gd name="connsiteX8" fmla="*/ 316341 w 1690814"/>
                  <a:gd name="connsiteY8" fmla="*/ 1845 h 1274466"/>
                  <a:gd name="connsiteX9" fmla="*/ 175409 w 1690814"/>
                  <a:gd name="connsiteY9" fmla="*/ 112902 h 1274466"/>
                  <a:gd name="connsiteX10" fmla="*/ 410073 w 1690814"/>
                  <a:gd name="connsiteY10" fmla="*/ 313151 h 1274466"/>
                  <a:gd name="connsiteX11" fmla="*/ 399422 w 1690814"/>
                  <a:gd name="connsiteY11" fmla="*/ 339772 h 1274466"/>
                  <a:gd name="connsiteX12" fmla="*/ 97047 w 1690814"/>
                  <a:gd name="connsiteY12" fmla="*/ 251186 h 1274466"/>
                  <a:gd name="connsiteX13" fmla="*/ 9699 w 1690814"/>
                  <a:gd name="connsiteY13" fmla="*/ 412457 h 1274466"/>
                  <a:gd name="connsiteX14" fmla="*/ 255339 w 1690814"/>
                  <a:gd name="connsiteY14" fmla="*/ 535765 h 1274466"/>
                  <a:gd name="connsiteX15" fmla="*/ 65705 w 1690814"/>
                  <a:gd name="connsiteY15" fmla="*/ 553466 h 1274466"/>
                  <a:gd name="connsiteX16" fmla="*/ 65300 w 1690814"/>
                  <a:gd name="connsiteY16" fmla="*/ 718079 h 1274466"/>
                  <a:gd name="connsiteX17" fmla="*/ 295618 w 1690814"/>
                  <a:gd name="connsiteY17" fmla="*/ 743073 h 1274466"/>
                  <a:gd name="connsiteX18" fmla="*/ 478581 w 1690814"/>
                  <a:gd name="connsiteY18" fmla="*/ 782386 h 1274466"/>
                  <a:gd name="connsiteX19" fmla="*/ 717541 w 1690814"/>
                  <a:gd name="connsiteY19" fmla="*/ 883458 h 1274466"/>
                  <a:gd name="connsiteX20" fmla="*/ 952137 w 1690814"/>
                  <a:gd name="connsiteY20" fmla="*/ 643196 h 1274466"/>
                  <a:gd name="connsiteX21" fmla="*/ 724507 w 1690814"/>
                  <a:gd name="connsiteY21" fmla="*/ 886045 h 1274466"/>
                  <a:gd name="connsiteX22" fmla="*/ 1170115 w 1690814"/>
                  <a:gd name="connsiteY22" fmla="*/ 1252651 h 1274466"/>
                  <a:gd name="connsiteX23" fmla="*/ 1262983 w 1690814"/>
                  <a:gd name="connsiteY23" fmla="*/ 1225663 h 1274466"/>
                  <a:gd name="connsiteX24" fmla="*/ 1111378 w 1690814"/>
                  <a:gd name="connsiteY24" fmla="*/ 1097870 h 1274466"/>
                  <a:gd name="connsiteX25" fmla="*/ 1124872 w 1690814"/>
                  <a:gd name="connsiteY25" fmla="*/ 1178830 h 1274466"/>
                  <a:gd name="connsiteX26" fmla="*/ 1151064 w 1690814"/>
                  <a:gd name="connsiteY26" fmla="*/ 1052626 h 1274466"/>
                  <a:gd name="connsiteX27" fmla="*/ 1324896 w 1690814"/>
                  <a:gd name="connsiteY27" fmla="*/ 1127239 h 1274466"/>
                  <a:gd name="connsiteX28" fmla="*/ 1266952 w 1690814"/>
                  <a:gd name="connsiteY28" fmla="*/ 921656 h 1274466"/>
                  <a:gd name="connsiteX29" fmla="*/ 1456658 w 1690814"/>
                  <a:gd name="connsiteY29" fmla="*/ 952613 h 1274466"/>
                  <a:gd name="connsiteX30" fmla="*/ 1558258 w 1690814"/>
                  <a:gd name="connsiteY30" fmla="*/ 958964 h 1274466"/>
                  <a:gd name="connsiteX31" fmla="*/ 1450309 w 1690814"/>
                  <a:gd name="connsiteY31" fmla="*/ 758145 h 1274466"/>
                  <a:gd name="connsiteX32" fmla="*/ 1632870 w 1690814"/>
                  <a:gd name="connsiteY32" fmla="*/ 716076 h 1274466"/>
                  <a:gd name="connsiteX33" fmla="*/ 1690814 w 1690814"/>
                  <a:gd name="connsiteY33" fmla="*/ 700994 h 1274466"/>
                  <a:gd name="connsiteX0" fmla="*/ 1690814 w 1690814"/>
                  <a:gd name="connsiteY0" fmla="*/ 701035 h 1274507"/>
                  <a:gd name="connsiteX1" fmla="*/ 962946 w 1690814"/>
                  <a:gd name="connsiteY1" fmla="*/ 410523 h 1274507"/>
                  <a:gd name="connsiteX2" fmla="*/ 863464 w 1690814"/>
                  <a:gd name="connsiteY2" fmla="*/ 202783 h 1274507"/>
                  <a:gd name="connsiteX3" fmla="*/ 855486 w 1690814"/>
                  <a:gd name="connsiteY3" fmla="*/ 27052 h 1274507"/>
                  <a:gd name="connsiteX4" fmla="*/ 671255 w 1690814"/>
                  <a:gd name="connsiteY4" fmla="*/ 57734 h 1274507"/>
                  <a:gd name="connsiteX5" fmla="*/ 692214 w 1690814"/>
                  <a:gd name="connsiteY5" fmla="*/ 234279 h 1274507"/>
                  <a:gd name="connsiteX6" fmla="*/ 651229 w 1690814"/>
                  <a:gd name="connsiteY6" fmla="*/ 366206 h 1274507"/>
                  <a:gd name="connsiteX7" fmla="*/ 679015 w 1690814"/>
                  <a:gd name="connsiteY7" fmla="*/ 233864 h 1274507"/>
                  <a:gd name="connsiteX8" fmla="*/ 316341 w 1690814"/>
                  <a:gd name="connsiteY8" fmla="*/ 1886 h 1274507"/>
                  <a:gd name="connsiteX9" fmla="*/ 175409 w 1690814"/>
                  <a:gd name="connsiteY9" fmla="*/ 112943 h 1274507"/>
                  <a:gd name="connsiteX10" fmla="*/ 410073 w 1690814"/>
                  <a:gd name="connsiteY10" fmla="*/ 313192 h 1274507"/>
                  <a:gd name="connsiteX11" fmla="*/ 399422 w 1690814"/>
                  <a:gd name="connsiteY11" fmla="*/ 339813 h 1274507"/>
                  <a:gd name="connsiteX12" fmla="*/ 97047 w 1690814"/>
                  <a:gd name="connsiteY12" fmla="*/ 251227 h 1274507"/>
                  <a:gd name="connsiteX13" fmla="*/ 9699 w 1690814"/>
                  <a:gd name="connsiteY13" fmla="*/ 412498 h 1274507"/>
                  <a:gd name="connsiteX14" fmla="*/ 255339 w 1690814"/>
                  <a:gd name="connsiteY14" fmla="*/ 535806 h 1274507"/>
                  <a:gd name="connsiteX15" fmla="*/ 65705 w 1690814"/>
                  <a:gd name="connsiteY15" fmla="*/ 553507 h 1274507"/>
                  <a:gd name="connsiteX16" fmla="*/ 65300 w 1690814"/>
                  <a:gd name="connsiteY16" fmla="*/ 718120 h 1274507"/>
                  <a:gd name="connsiteX17" fmla="*/ 295618 w 1690814"/>
                  <a:gd name="connsiteY17" fmla="*/ 743114 h 1274507"/>
                  <a:gd name="connsiteX18" fmla="*/ 478581 w 1690814"/>
                  <a:gd name="connsiteY18" fmla="*/ 782427 h 1274507"/>
                  <a:gd name="connsiteX19" fmla="*/ 717541 w 1690814"/>
                  <a:gd name="connsiteY19" fmla="*/ 883499 h 1274507"/>
                  <a:gd name="connsiteX20" fmla="*/ 952137 w 1690814"/>
                  <a:gd name="connsiteY20" fmla="*/ 643237 h 1274507"/>
                  <a:gd name="connsiteX21" fmla="*/ 724507 w 1690814"/>
                  <a:gd name="connsiteY21" fmla="*/ 886086 h 1274507"/>
                  <a:gd name="connsiteX22" fmla="*/ 1170115 w 1690814"/>
                  <a:gd name="connsiteY22" fmla="*/ 1252692 h 1274507"/>
                  <a:gd name="connsiteX23" fmla="*/ 1262983 w 1690814"/>
                  <a:gd name="connsiteY23" fmla="*/ 1225704 h 1274507"/>
                  <a:gd name="connsiteX24" fmla="*/ 1111378 w 1690814"/>
                  <a:gd name="connsiteY24" fmla="*/ 1097911 h 1274507"/>
                  <a:gd name="connsiteX25" fmla="*/ 1124872 w 1690814"/>
                  <a:gd name="connsiteY25" fmla="*/ 1178871 h 1274507"/>
                  <a:gd name="connsiteX26" fmla="*/ 1151064 w 1690814"/>
                  <a:gd name="connsiteY26" fmla="*/ 1052667 h 1274507"/>
                  <a:gd name="connsiteX27" fmla="*/ 1324896 w 1690814"/>
                  <a:gd name="connsiteY27" fmla="*/ 1127280 h 1274507"/>
                  <a:gd name="connsiteX28" fmla="*/ 1266952 w 1690814"/>
                  <a:gd name="connsiteY28" fmla="*/ 921697 h 1274507"/>
                  <a:gd name="connsiteX29" fmla="*/ 1456658 w 1690814"/>
                  <a:gd name="connsiteY29" fmla="*/ 952654 h 1274507"/>
                  <a:gd name="connsiteX30" fmla="*/ 1558258 w 1690814"/>
                  <a:gd name="connsiteY30" fmla="*/ 959005 h 1274507"/>
                  <a:gd name="connsiteX31" fmla="*/ 1450309 w 1690814"/>
                  <a:gd name="connsiteY31" fmla="*/ 758186 h 1274507"/>
                  <a:gd name="connsiteX32" fmla="*/ 1632870 w 1690814"/>
                  <a:gd name="connsiteY32" fmla="*/ 716117 h 1274507"/>
                  <a:gd name="connsiteX33" fmla="*/ 1690814 w 1690814"/>
                  <a:gd name="connsiteY33" fmla="*/ 701035 h 1274507"/>
                  <a:gd name="connsiteX0" fmla="*/ 1690814 w 1690814"/>
                  <a:gd name="connsiteY0" fmla="*/ 701070 h 1274542"/>
                  <a:gd name="connsiteX1" fmla="*/ 962946 w 1690814"/>
                  <a:gd name="connsiteY1" fmla="*/ 410558 h 1274542"/>
                  <a:gd name="connsiteX2" fmla="*/ 863464 w 1690814"/>
                  <a:gd name="connsiteY2" fmla="*/ 202818 h 1274542"/>
                  <a:gd name="connsiteX3" fmla="*/ 855486 w 1690814"/>
                  <a:gd name="connsiteY3" fmla="*/ 27087 h 1274542"/>
                  <a:gd name="connsiteX4" fmla="*/ 671255 w 1690814"/>
                  <a:gd name="connsiteY4" fmla="*/ 57769 h 1274542"/>
                  <a:gd name="connsiteX5" fmla="*/ 692214 w 1690814"/>
                  <a:gd name="connsiteY5" fmla="*/ 234314 h 1274542"/>
                  <a:gd name="connsiteX6" fmla="*/ 651229 w 1690814"/>
                  <a:gd name="connsiteY6" fmla="*/ 366241 h 1274542"/>
                  <a:gd name="connsiteX7" fmla="*/ 685024 w 1690814"/>
                  <a:gd name="connsiteY7" fmla="*/ 230036 h 1274542"/>
                  <a:gd name="connsiteX8" fmla="*/ 316341 w 1690814"/>
                  <a:gd name="connsiteY8" fmla="*/ 1921 h 1274542"/>
                  <a:gd name="connsiteX9" fmla="*/ 175409 w 1690814"/>
                  <a:gd name="connsiteY9" fmla="*/ 112978 h 1274542"/>
                  <a:gd name="connsiteX10" fmla="*/ 410073 w 1690814"/>
                  <a:gd name="connsiteY10" fmla="*/ 313227 h 1274542"/>
                  <a:gd name="connsiteX11" fmla="*/ 399422 w 1690814"/>
                  <a:gd name="connsiteY11" fmla="*/ 339848 h 1274542"/>
                  <a:gd name="connsiteX12" fmla="*/ 97047 w 1690814"/>
                  <a:gd name="connsiteY12" fmla="*/ 251262 h 1274542"/>
                  <a:gd name="connsiteX13" fmla="*/ 9699 w 1690814"/>
                  <a:gd name="connsiteY13" fmla="*/ 412533 h 1274542"/>
                  <a:gd name="connsiteX14" fmla="*/ 255339 w 1690814"/>
                  <a:gd name="connsiteY14" fmla="*/ 535841 h 1274542"/>
                  <a:gd name="connsiteX15" fmla="*/ 65705 w 1690814"/>
                  <a:gd name="connsiteY15" fmla="*/ 553542 h 1274542"/>
                  <a:gd name="connsiteX16" fmla="*/ 65300 w 1690814"/>
                  <a:gd name="connsiteY16" fmla="*/ 718155 h 1274542"/>
                  <a:gd name="connsiteX17" fmla="*/ 295618 w 1690814"/>
                  <a:gd name="connsiteY17" fmla="*/ 743149 h 1274542"/>
                  <a:gd name="connsiteX18" fmla="*/ 478581 w 1690814"/>
                  <a:gd name="connsiteY18" fmla="*/ 782462 h 1274542"/>
                  <a:gd name="connsiteX19" fmla="*/ 717541 w 1690814"/>
                  <a:gd name="connsiteY19" fmla="*/ 883534 h 1274542"/>
                  <a:gd name="connsiteX20" fmla="*/ 952137 w 1690814"/>
                  <a:gd name="connsiteY20" fmla="*/ 643272 h 1274542"/>
                  <a:gd name="connsiteX21" fmla="*/ 724507 w 1690814"/>
                  <a:gd name="connsiteY21" fmla="*/ 886121 h 1274542"/>
                  <a:gd name="connsiteX22" fmla="*/ 1170115 w 1690814"/>
                  <a:gd name="connsiteY22" fmla="*/ 1252727 h 1274542"/>
                  <a:gd name="connsiteX23" fmla="*/ 1262983 w 1690814"/>
                  <a:gd name="connsiteY23" fmla="*/ 1225739 h 1274542"/>
                  <a:gd name="connsiteX24" fmla="*/ 1111378 w 1690814"/>
                  <a:gd name="connsiteY24" fmla="*/ 1097946 h 1274542"/>
                  <a:gd name="connsiteX25" fmla="*/ 1124872 w 1690814"/>
                  <a:gd name="connsiteY25" fmla="*/ 1178906 h 1274542"/>
                  <a:gd name="connsiteX26" fmla="*/ 1151064 w 1690814"/>
                  <a:gd name="connsiteY26" fmla="*/ 1052702 h 1274542"/>
                  <a:gd name="connsiteX27" fmla="*/ 1324896 w 1690814"/>
                  <a:gd name="connsiteY27" fmla="*/ 1127315 h 1274542"/>
                  <a:gd name="connsiteX28" fmla="*/ 1266952 w 1690814"/>
                  <a:gd name="connsiteY28" fmla="*/ 921732 h 1274542"/>
                  <a:gd name="connsiteX29" fmla="*/ 1456658 w 1690814"/>
                  <a:gd name="connsiteY29" fmla="*/ 952689 h 1274542"/>
                  <a:gd name="connsiteX30" fmla="*/ 1558258 w 1690814"/>
                  <a:gd name="connsiteY30" fmla="*/ 959040 h 1274542"/>
                  <a:gd name="connsiteX31" fmla="*/ 1450309 w 1690814"/>
                  <a:gd name="connsiteY31" fmla="*/ 758221 h 1274542"/>
                  <a:gd name="connsiteX32" fmla="*/ 1632870 w 1690814"/>
                  <a:gd name="connsiteY32" fmla="*/ 716152 h 1274542"/>
                  <a:gd name="connsiteX33" fmla="*/ 1690814 w 1690814"/>
                  <a:gd name="connsiteY33" fmla="*/ 701070 h 1274542"/>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09737 h 1283209"/>
                  <a:gd name="connsiteX1" fmla="*/ 962946 w 1690814"/>
                  <a:gd name="connsiteY1" fmla="*/ 419225 h 1283209"/>
                  <a:gd name="connsiteX2" fmla="*/ 863464 w 1690814"/>
                  <a:gd name="connsiteY2" fmla="*/ 211485 h 1283209"/>
                  <a:gd name="connsiteX3" fmla="*/ 855486 w 1690814"/>
                  <a:gd name="connsiteY3" fmla="*/ 35754 h 1283209"/>
                  <a:gd name="connsiteX4" fmla="*/ 671255 w 1690814"/>
                  <a:gd name="connsiteY4" fmla="*/ 66436 h 1283209"/>
                  <a:gd name="connsiteX5" fmla="*/ 692214 w 1690814"/>
                  <a:gd name="connsiteY5" fmla="*/ 242981 h 1283209"/>
                  <a:gd name="connsiteX6" fmla="*/ 651229 w 1690814"/>
                  <a:gd name="connsiteY6" fmla="*/ 374908 h 1283209"/>
                  <a:gd name="connsiteX7" fmla="*/ 685024 w 1690814"/>
                  <a:gd name="connsiteY7" fmla="*/ 238703 h 1283209"/>
                  <a:gd name="connsiteX8" fmla="*/ 315196 w 1690814"/>
                  <a:gd name="connsiteY8" fmla="*/ 0 h 1283209"/>
                  <a:gd name="connsiteX9" fmla="*/ 175409 w 1690814"/>
                  <a:gd name="connsiteY9" fmla="*/ 121645 h 1283209"/>
                  <a:gd name="connsiteX10" fmla="*/ 410073 w 1690814"/>
                  <a:gd name="connsiteY10" fmla="*/ 321894 h 1283209"/>
                  <a:gd name="connsiteX11" fmla="*/ 399422 w 1690814"/>
                  <a:gd name="connsiteY11" fmla="*/ 348515 h 1283209"/>
                  <a:gd name="connsiteX12" fmla="*/ 97047 w 1690814"/>
                  <a:gd name="connsiteY12" fmla="*/ 259929 h 1283209"/>
                  <a:gd name="connsiteX13" fmla="*/ 9699 w 1690814"/>
                  <a:gd name="connsiteY13" fmla="*/ 421200 h 1283209"/>
                  <a:gd name="connsiteX14" fmla="*/ 255339 w 1690814"/>
                  <a:gd name="connsiteY14" fmla="*/ 544508 h 1283209"/>
                  <a:gd name="connsiteX15" fmla="*/ 65705 w 1690814"/>
                  <a:gd name="connsiteY15" fmla="*/ 562209 h 1283209"/>
                  <a:gd name="connsiteX16" fmla="*/ 65300 w 1690814"/>
                  <a:gd name="connsiteY16" fmla="*/ 726822 h 1283209"/>
                  <a:gd name="connsiteX17" fmla="*/ 295618 w 1690814"/>
                  <a:gd name="connsiteY17" fmla="*/ 751816 h 1283209"/>
                  <a:gd name="connsiteX18" fmla="*/ 478581 w 1690814"/>
                  <a:gd name="connsiteY18" fmla="*/ 791129 h 1283209"/>
                  <a:gd name="connsiteX19" fmla="*/ 717541 w 1690814"/>
                  <a:gd name="connsiteY19" fmla="*/ 892201 h 1283209"/>
                  <a:gd name="connsiteX20" fmla="*/ 952137 w 1690814"/>
                  <a:gd name="connsiteY20" fmla="*/ 651939 h 1283209"/>
                  <a:gd name="connsiteX21" fmla="*/ 724507 w 1690814"/>
                  <a:gd name="connsiteY21" fmla="*/ 894788 h 1283209"/>
                  <a:gd name="connsiteX22" fmla="*/ 1170115 w 1690814"/>
                  <a:gd name="connsiteY22" fmla="*/ 1261394 h 1283209"/>
                  <a:gd name="connsiteX23" fmla="*/ 1262983 w 1690814"/>
                  <a:gd name="connsiteY23" fmla="*/ 1234406 h 1283209"/>
                  <a:gd name="connsiteX24" fmla="*/ 1111378 w 1690814"/>
                  <a:gd name="connsiteY24" fmla="*/ 1106613 h 1283209"/>
                  <a:gd name="connsiteX25" fmla="*/ 1124872 w 1690814"/>
                  <a:gd name="connsiteY25" fmla="*/ 1187573 h 1283209"/>
                  <a:gd name="connsiteX26" fmla="*/ 1151064 w 1690814"/>
                  <a:gd name="connsiteY26" fmla="*/ 1061369 h 1283209"/>
                  <a:gd name="connsiteX27" fmla="*/ 1324896 w 1690814"/>
                  <a:gd name="connsiteY27" fmla="*/ 1135982 h 1283209"/>
                  <a:gd name="connsiteX28" fmla="*/ 1266952 w 1690814"/>
                  <a:gd name="connsiteY28" fmla="*/ 930399 h 1283209"/>
                  <a:gd name="connsiteX29" fmla="*/ 1456658 w 1690814"/>
                  <a:gd name="connsiteY29" fmla="*/ 961356 h 1283209"/>
                  <a:gd name="connsiteX30" fmla="*/ 1558258 w 1690814"/>
                  <a:gd name="connsiteY30" fmla="*/ 967707 h 1283209"/>
                  <a:gd name="connsiteX31" fmla="*/ 1450309 w 1690814"/>
                  <a:gd name="connsiteY31" fmla="*/ 766888 h 1283209"/>
                  <a:gd name="connsiteX32" fmla="*/ 1632870 w 1690814"/>
                  <a:gd name="connsiteY32" fmla="*/ 724819 h 1283209"/>
                  <a:gd name="connsiteX33" fmla="*/ 1690814 w 1690814"/>
                  <a:gd name="connsiteY33" fmla="*/ 709737 h 1283209"/>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1400 w 1691400"/>
                  <a:gd name="connsiteY0" fmla="*/ 695056 h 1268528"/>
                  <a:gd name="connsiteX1" fmla="*/ 963532 w 1691400"/>
                  <a:gd name="connsiteY1" fmla="*/ 404544 h 1268528"/>
                  <a:gd name="connsiteX2" fmla="*/ 864050 w 1691400"/>
                  <a:gd name="connsiteY2" fmla="*/ 196804 h 1268528"/>
                  <a:gd name="connsiteX3" fmla="*/ 856072 w 1691400"/>
                  <a:gd name="connsiteY3" fmla="*/ 21073 h 1268528"/>
                  <a:gd name="connsiteX4" fmla="*/ 671841 w 1691400"/>
                  <a:gd name="connsiteY4" fmla="*/ 51755 h 1268528"/>
                  <a:gd name="connsiteX5" fmla="*/ 692800 w 1691400"/>
                  <a:gd name="connsiteY5" fmla="*/ 228300 h 1268528"/>
                  <a:gd name="connsiteX6" fmla="*/ 651815 w 1691400"/>
                  <a:gd name="connsiteY6" fmla="*/ 360227 h 1268528"/>
                  <a:gd name="connsiteX7" fmla="*/ 685610 w 1691400"/>
                  <a:gd name="connsiteY7" fmla="*/ 224022 h 1268528"/>
                  <a:gd name="connsiteX8" fmla="*/ 323224 w 1691400"/>
                  <a:gd name="connsiteY8" fmla="*/ 14506 h 1268528"/>
                  <a:gd name="connsiteX9" fmla="*/ 175995 w 1691400"/>
                  <a:gd name="connsiteY9" fmla="*/ 106964 h 1268528"/>
                  <a:gd name="connsiteX10" fmla="*/ 410659 w 1691400"/>
                  <a:gd name="connsiteY10" fmla="*/ 307213 h 1268528"/>
                  <a:gd name="connsiteX11" fmla="*/ 400008 w 1691400"/>
                  <a:gd name="connsiteY11" fmla="*/ 333834 h 1268528"/>
                  <a:gd name="connsiteX12" fmla="*/ 93773 w 1691400"/>
                  <a:gd name="connsiteY12" fmla="*/ 278871 h 1268528"/>
                  <a:gd name="connsiteX13" fmla="*/ 10285 w 1691400"/>
                  <a:gd name="connsiteY13" fmla="*/ 406519 h 1268528"/>
                  <a:gd name="connsiteX14" fmla="*/ 255925 w 1691400"/>
                  <a:gd name="connsiteY14" fmla="*/ 529827 h 1268528"/>
                  <a:gd name="connsiteX15" fmla="*/ 66291 w 1691400"/>
                  <a:gd name="connsiteY15" fmla="*/ 547528 h 1268528"/>
                  <a:gd name="connsiteX16" fmla="*/ 65886 w 1691400"/>
                  <a:gd name="connsiteY16" fmla="*/ 712141 h 1268528"/>
                  <a:gd name="connsiteX17" fmla="*/ 296204 w 1691400"/>
                  <a:gd name="connsiteY17" fmla="*/ 737135 h 1268528"/>
                  <a:gd name="connsiteX18" fmla="*/ 479167 w 1691400"/>
                  <a:gd name="connsiteY18" fmla="*/ 776448 h 1268528"/>
                  <a:gd name="connsiteX19" fmla="*/ 718127 w 1691400"/>
                  <a:gd name="connsiteY19" fmla="*/ 877520 h 1268528"/>
                  <a:gd name="connsiteX20" fmla="*/ 952723 w 1691400"/>
                  <a:gd name="connsiteY20" fmla="*/ 637258 h 1268528"/>
                  <a:gd name="connsiteX21" fmla="*/ 725093 w 1691400"/>
                  <a:gd name="connsiteY21" fmla="*/ 880107 h 1268528"/>
                  <a:gd name="connsiteX22" fmla="*/ 1170701 w 1691400"/>
                  <a:gd name="connsiteY22" fmla="*/ 1246713 h 1268528"/>
                  <a:gd name="connsiteX23" fmla="*/ 1263569 w 1691400"/>
                  <a:gd name="connsiteY23" fmla="*/ 1219725 h 1268528"/>
                  <a:gd name="connsiteX24" fmla="*/ 1111964 w 1691400"/>
                  <a:gd name="connsiteY24" fmla="*/ 1091932 h 1268528"/>
                  <a:gd name="connsiteX25" fmla="*/ 1125458 w 1691400"/>
                  <a:gd name="connsiteY25" fmla="*/ 1172892 h 1268528"/>
                  <a:gd name="connsiteX26" fmla="*/ 1151650 w 1691400"/>
                  <a:gd name="connsiteY26" fmla="*/ 1046688 h 1268528"/>
                  <a:gd name="connsiteX27" fmla="*/ 1325482 w 1691400"/>
                  <a:gd name="connsiteY27" fmla="*/ 1121301 h 1268528"/>
                  <a:gd name="connsiteX28" fmla="*/ 1267538 w 1691400"/>
                  <a:gd name="connsiteY28" fmla="*/ 915718 h 1268528"/>
                  <a:gd name="connsiteX29" fmla="*/ 1457244 w 1691400"/>
                  <a:gd name="connsiteY29" fmla="*/ 946675 h 1268528"/>
                  <a:gd name="connsiteX30" fmla="*/ 1558844 w 1691400"/>
                  <a:gd name="connsiteY30" fmla="*/ 953026 h 1268528"/>
                  <a:gd name="connsiteX31" fmla="*/ 1450895 w 1691400"/>
                  <a:gd name="connsiteY31" fmla="*/ 752207 h 1268528"/>
                  <a:gd name="connsiteX32" fmla="*/ 1633456 w 1691400"/>
                  <a:gd name="connsiteY32" fmla="*/ 710138 h 1268528"/>
                  <a:gd name="connsiteX33" fmla="*/ 1691400 w 16914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63054 w 1679500"/>
                  <a:gd name="connsiteY15" fmla="*/ 55298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0609 w 1679500"/>
                  <a:gd name="connsiteY15" fmla="*/ 58646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35155 w 1679500"/>
                  <a:gd name="connsiteY15" fmla="*/ 562425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3167 w 1679500"/>
                  <a:gd name="connsiteY15" fmla="*/ 557273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75112 w 1679500"/>
                  <a:gd name="connsiteY9" fmla="*/ 119696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694 w 1679694"/>
                  <a:gd name="connsiteY0" fmla="*/ 695056 h 1268528"/>
                  <a:gd name="connsiteX1" fmla="*/ 951826 w 1679694"/>
                  <a:gd name="connsiteY1" fmla="*/ 404544 h 1268528"/>
                  <a:gd name="connsiteX2" fmla="*/ 852344 w 1679694"/>
                  <a:gd name="connsiteY2" fmla="*/ 196804 h 1268528"/>
                  <a:gd name="connsiteX3" fmla="*/ 844366 w 1679694"/>
                  <a:gd name="connsiteY3" fmla="*/ 21073 h 1268528"/>
                  <a:gd name="connsiteX4" fmla="*/ 660135 w 1679694"/>
                  <a:gd name="connsiteY4" fmla="*/ 51755 h 1268528"/>
                  <a:gd name="connsiteX5" fmla="*/ 681094 w 1679694"/>
                  <a:gd name="connsiteY5" fmla="*/ 228300 h 1268528"/>
                  <a:gd name="connsiteX6" fmla="*/ 640109 w 1679694"/>
                  <a:gd name="connsiteY6" fmla="*/ 360227 h 1268528"/>
                  <a:gd name="connsiteX7" fmla="*/ 673904 w 1679694"/>
                  <a:gd name="connsiteY7" fmla="*/ 224022 h 1268528"/>
                  <a:gd name="connsiteX8" fmla="*/ 311518 w 1679694"/>
                  <a:gd name="connsiteY8" fmla="*/ 14506 h 1268528"/>
                  <a:gd name="connsiteX9" fmla="*/ 175306 w 1679694"/>
                  <a:gd name="connsiteY9" fmla="*/ 119696 h 1268528"/>
                  <a:gd name="connsiteX10" fmla="*/ 398953 w 1679694"/>
                  <a:gd name="connsiteY10" fmla="*/ 307213 h 1268528"/>
                  <a:gd name="connsiteX11" fmla="*/ 388302 w 1679694"/>
                  <a:gd name="connsiteY11" fmla="*/ 333834 h 1268528"/>
                  <a:gd name="connsiteX12" fmla="*/ 82067 w 1679694"/>
                  <a:gd name="connsiteY12" fmla="*/ 278871 h 1268528"/>
                  <a:gd name="connsiteX13" fmla="*/ 13315 w 1679694"/>
                  <a:gd name="connsiteY13" fmla="*/ 394214 h 1268528"/>
                  <a:gd name="connsiteX14" fmla="*/ 254233 w 1679694"/>
                  <a:gd name="connsiteY14" fmla="*/ 523388 h 1268528"/>
                  <a:gd name="connsiteX15" fmla="*/ 253519 w 1679694"/>
                  <a:gd name="connsiteY15" fmla="*/ 542248 h 1268528"/>
                  <a:gd name="connsiteX16" fmla="*/ 49434 w 1679694"/>
                  <a:gd name="connsiteY16" fmla="*/ 539516 h 1268528"/>
                  <a:gd name="connsiteX17" fmla="*/ 54180 w 1679694"/>
                  <a:gd name="connsiteY17" fmla="*/ 712141 h 1268528"/>
                  <a:gd name="connsiteX18" fmla="*/ 284498 w 1679694"/>
                  <a:gd name="connsiteY18" fmla="*/ 737135 h 1268528"/>
                  <a:gd name="connsiteX19" fmla="*/ 467461 w 1679694"/>
                  <a:gd name="connsiteY19" fmla="*/ 776448 h 1268528"/>
                  <a:gd name="connsiteX20" fmla="*/ 706421 w 1679694"/>
                  <a:gd name="connsiteY20" fmla="*/ 877520 h 1268528"/>
                  <a:gd name="connsiteX21" fmla="*/ 941017 w 1679694"/>
                  <a:gd name="connsiteY21" fmla="*/ 637258 h 1268528"/>
                  <a:gd name="connsiteX22" fmla="*/ 713387 w 1679694"/>
                  <a:gd name="connsiteY22" fmla="*/ 880107 h 1268528"/>
                  <a:gd name="connsiteX23" fmla="*/ 1158995 w 1679694"/>
                  <a:gd name="connsiteY23" fmla="*/ 1246713 h 1268528"/>
                  <a:gd name="connsiteX24" fmla="*/ 1251863 w 1679694"/>
                  <a:gd name="connsiteY24" fmla="*/ 1219725 h 1268528"/>
                  <a:gd name="connsiteX25" fmla="*/ 1100258 w 1679694"/>
                  <a:gd name="connsiteY25" fmla="*/ 1091932 h 1268528"/>
                  <a:gd name="connsiteX26" fmla="*/ 1113752 w 1679694"/>
                  <a:gd name="connsiteY26" fmla="*/ 1172892 h 1268528"/>
                  <a:gd name="connsiteX27" fmla="*/ 1139944 w 1679694"/>
                  <a:gd name="connsiteY27" fmla="*/ 1046688 h 1268528"/>
                  <a:gd name="connsiteX28" fmla="*/ 1313776 w 1679694"/>
                  <a:gd name="connsiteY28" fmla="*/ 1121301 h 1268528"/>
                  <a:gd name="connsiteX29" fmla="*/ 1255832 w 1679694"/>
                  <a:gd name="connsiteY29" fmla="*/ 915718 h 1268528"/>
                  <a:gd name="connsiteX30" fmla="*/ 1445538 w 1679694"/>
                  <a:gd name="connsiteY30" fmla="*/ 946675 h 1268528"/>
                  <a:gd name="connsiteX31" fmla="*/ 1547138 w 1679694"/>
                  <a:gd name="connsiteY31" fmla="*/ 953026 h 1268528"/>
                  <a:gd name="connsiteX32" fmla="*/ 1439189 w 1679694"/>
                  <a:gd name="connsiteY32" fmla="*/ 752207 h 1268528"/>
                  <a:gd name="connsiteX33" fmla="*/ 1621750 w 1679694"/>
                  <a:gd name="connsiteY33" fmla="*/ 710138 h 1268528"/>
                  <a:gd name="connsiteX34" fmla="*/ 1679694 w 1679694"/>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41480 w 1681065"/>
                  <a:gd name="connsiteY6" fmla="*/ 366960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53497 w 1681065"/>
                  <a:gd name="connsiteY6" fmla="*/ 359234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7263 w 1681065"/>
                  <a:gd name="connsiteY7" fmla="*/ 235907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506072 w 1623121"/>
                  <a:gd name="connsiteY0" fmla="*/ 539697 h 1275261"/>
                  <a:gd name="connsiteX1" fmla="*/ 953197 w 1623121"/>
                  <a:gd name="connsiteY1" fmla="*/ 411277 h 1275261"/>
                  <a:gd name="connsiteX2" fmla="*/ 853715 w 1623121"/>
                  <a:gd name="connsiteY2" fmla="*/ 203537 h 1275261"/>
                  <a:gd name="connsiteX3" fmla="*/ 845737 w 1623121"/>
                  <a:gd name="connsiteY3" fmla="*/ 27806 h 1275261"/>
                  <a:gd name="connsiteX4" fmla="*/ 661506 w 1623121"/>
                  <a:gd name="connsiteY4" fmla="*/ 58488 h 1275261"/>
                  <a:gd name="connsiteX5" fmla="*/ 670016 w 1623121"/>
                  <a:gd name="connsiteY5" fmla="*/ 228881 h 1275261"/>
                  <a:gd name="connsiteX6" fmla="*/ 652070 w 1623121"/>
                  <a:gd name="connsiteY6" fmla="*/ 405446 h 1275261"/>
                  <a:gd name="connsiteX7" fmla="*/ 664687 w 1623121"/>
                  <a:gd name="connsiteY7" fmla="*/ 231902 h 1275261"/>
                  <a:gd name="connsiteX8" fmla="*/ 312889 w 1623121"/>
                  <a:gd name="connsiteY8" fmla="*/ 21239 h 1275261"/>
                  <a:gd name="connsiteX9" fmla="*/ 176677 w 1623121"/>
                  <a:gd name="connsiteY9" fmla="*/ 126429 h 1275261"/>
                  <a:gd name="connsiteX10" fmla="*/ 400324 w 1623121"/>
                  <a:gd name="connsiteY10" fmla="*/ 313946 h 1275261"/>
                  <a:gd name="connsiteX11" fmla="*/ 389673 w 1623121"/>
                  <a:gd name="connsiteY11" fmla="*/ 340567 h 1275261"/>
                  <a:gd name="connsiteX12" fmla="*/ 83438 w 1623121"/>
                  <a:gd name="connsiteY12" fmla="*/ 285604 h 1275261"/>
                  <a:gd name="connsiteX13" fmla="*/ 14686 w 1623121"/>
                  <a:gd name="connsiteY13" fmla="*/ 400947 h 1275261"/>
                  <a:gd name="connsiteX14" fmla="*/ 255604 w 1623121"/>
                  <a:gd name="connsiteY14" fmla="*/ 530121 h 1275261"/>
                  <a:gd name="connsiteX15" fmla="*/ 254890 w 1623121"/>
                  <a:gd name="connsiteY15" fmla="*/ 548981 h 1275261"/>
                  <a:gd name="connsiteX16" fmla="*/ 50805 w 1623121"/>
                  <a:gd name="connsiteY16" fmla="*/ 546249 h 1275261"/>
                  <a:gd name="connsiteX17" fmla="*/ 55551 w 1623121"/>
                  <a:gd name="connsiteY17" fmla="*/ 718874 h 1275261"/>
                  <a:gd name="connsiteX18" fmla="*/ 285869 w 1623121"/>
                  <a:gd name="connsiteY18" fmla="*/ 743868 h 1275261"/>
                  <a:gd name="connsiteX19" fmla="*/ 468832 w 1623121"/>
                  <a:gd name="connsiteY19" fmla="*/ 783181 h 1275261"/>
                  <a:gd name="connsiteX20" fmla="*/ 707792 w 1623121"/>
                  <a:gd name="connsiteY20" fmla="*/ 884253 h 1275261"/>
                  <a:gd name="connsiteX21" fmla="*/ 942388 w 1623121"/>
                  <a:gd name="connsiteY21" fmla="*/ 643991 h 1275261"/>
                  <a:gd name="connsiteX22" fmla="*/ 714758 w 1623121"/>
                  <a:gd name="connsiteY22" fmla="*/ 886840 h 1275261"/>
                  <a:gd name="connsiteX23" fmla="*/ 1160366 w 1623121"/>
                  <a:gd name="connsiteY23" fmla="*/ 1253446 h 1275261"/>
                  <a:gd name="connsiteX24" fmla="*/ 1253234 w 1623121"/>
                  <a:gd name="connsiteY24" fmla="*/ 1226458 h 1275261"/>
                  <a:gd name="connsiteX25" fmla="*/ 1101629 w 1623121"/>
                  <a:gd name="connsiteY25" fmla="*/ 1098665 h 1275261"/>
                  <a:gd name="connsiteX26" fmla="*/ 1115123 w 1623121"/>
                  <a:gd name="connsiteY26" fmla="*/ 1179625 h 1275261"/>
                  <a:gd name="connsiteX27" fmla="*/ 1141315 w 1623121"/>
                  <a:gd name="connsiteY27" fmla="*/ 1053421 h 1275261"/>
                  <a:gd name="connsiteX28" fmla="*/ 1315147 w 1623121"/>
                  <a:gd name="connsiteY28" fmla="*/ 1128034 h 1275261"/>
                  <a:gd name="connsiteX29" fmla="*/ 1257203 w 1623121"/>
                  <a:gd name="connsiteY29" fmla="*/ 922451 h 1275261"/>
                  <a:gd name="connsiteX30" fmla="*/ 1446909 w 1623121"/>
                  <a:gd name="connsiteY30" fmla="*/ 953408 h 1275261"/>
                  <a:gd name="connsiteX31" fmla="*/ 1548509 w 1623121"/>
                  <a:gd name="connsiteY31" fmla="*/ 959759 h 1275261"/>
                  <a:gd name="connsiteX32" fmla="*/ 1440560 w 1623121"/>
                  <a:gd name="connsiteY32" fmla="*/ 758940 h 1275261"/>
                  <a:gd name="connsiteX33" fmla="*/ 1623121 w 1623121"/>
                  <a:gd name="connsiteY33" fmla="*/ 716871 h 1275261"/>
                  <a:gd name="connsiteX34" fmla="*/ 1506072 w 1623121"/>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440560 w 1790297"/>
                  <a:gd name="connsiteY32" fmla="*/ 758940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59202 w 1790297"/>
                  <a:gd name="connsiteY30" fmla="*/ 809615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65930 w 1790297"/>
                  <a:gd name="connsiteY30" fmla="*/ 707022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494850 w 1790297"/>
                  <a:gd name="connsiteY28" fmla="*/ 1125731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09838 w 1790297"/>
                  <a:gd name="connsiteY28" fmla="*/ 930447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313390 w 1790297"/>
                  <a:gd name="connsiteY25" fmla="*/ 123428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15123 w 1790297"/>
                  <a:gd name="connsiteY25" fmla="*/ 1179625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91370 w 1790297"/>
                  <a:gd name="connsiteY25" fmla="*/ 10032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294966 w 1790297"/>
                  <a:gd name="connsiteY25" fmla="*/ 11291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60648"/>
                  <a:gd name="connsiteX1" fmla="*/ 953197 w 1790297"/>
                  <a:gd name="connsiteY1" fmla="*/ 411277 h 1260648"/>
                  <a:gd name="connsiteX2" fmla="*/ 853715 w 1790297"/>
                  <a:gd name="connsiteY2" fmla="*/ 203537 h 1260648"/>
                  <a:gd name="connsiteX3" fmla="*/ 845737 w 1790297"/>
                  <a:gd name="connsiteY3" fmla="*/ 27806 h 1260648"/>
                  <a:gd name="connsiteX4" fmla="*/ 661506 w 1790297"/>
                  <a:gd name="connsiteY4" fmla="*/ 58488 h 1260648"/>
                  <a:gd name="connsiteX5" fmla="*/ 670016 w 1790297"/>
                  <a:gd name="connsiteY5" fmla="*/ 228881 h 1260648"/>
                  <a:gd name="connsiteX6" fmla="*/ 652070 w 1790297"/>
                  <a:gd name="connsiteY6" fmla="*/ 405446 h 1260648"/>
                  <a:gd name="connsiteX7" fmla="*/ 664687 w 1790297"/>
                  <a:gd name="connsiteY7" fmla="*/ 231902 h 1260648"/>
                  <a:gd name="connsiteX8" fmla="*/ 312889 w 1790297"/>
                  <a:gd name="connsiteY8" fmla="*/ 21239 h 1260648"/>
                  <a:gd name="connsiteX9" fmla="*/ 176677 w 1790297"/>
                  <a:gd name="connsiteY9" fmla="*/ 126429 h 1260648"/>
                  <a:gd name="connsiteX10" fmla="*/ 400324 w 1790297"/>
                  <a:gd name="connsiteY10" fmla="*/ 313946 h 1260648"/>
                  <a:gd name="connsiteX11" fmla="*/ 389673 w 1790297"/>
                  <a:gd name="connsiteY11" fmla="*/ 340567 h 1260648"/>
                  <a:gd name="connsiteX12" fmla="*/ 83438 w 1790297"/>
                  <a:gd name="connsiteY12" fmla="*/ 285604 h 1260648"/>
                  <a:gd name="connsiteX13" fmla="*/ 14686 w 1790297"/>
                  <a:gd name="connsiteY13" fmla="*/ 400947 h 1260648"/>
                  <a:gd name="connsiteX14" fmla="*/ 255604 w 1790297"/>
                  <a:gd name="connsiteY14" fmla="*/ 530121 h 1260648"/>
                  <a:gd name="connsiteX15" fmla="*/ 254890 w 1790297"/>
                  <a:gd name="connsiteY15" fmla="*/ 548981 h 1260648"/>
                  <a:gd name="connsiteX16" fmla="*/ 50805 w 1790297"/>
                  <a:gd name="connsiteY16" fmla="*/ 546249 h 1260648"/>
                  <a:gd name="connsiteX17" fmla="*/ 55551 w 1790297"/>
                  <a:gd name="connsiteY17" fmla="*/ 718874 h 1260648"/>
                  <a:gd name="connsiteX18" fmla="*/ 285869 w 1790297"/>
                  <a:gd name="connsiteY18" fmla="*/ 743868 h 1260648"/>
                  <a:gd name="connsiteX19" fmla="*/ 468832 w 1790297"/>
                  <a:gd name="connsiteY19" fmla="*/ 783181 h 1260648"/>
                  <a:gd name="connsiteX20" fmla="*/ 707792 w 1790297"/>
                  <a:gd name="connsiteY20" fmla="*/ 884253 h 1260648"/>
                  <a:gd name="connsiteX21" fmla="*/ 942388 w 1790297"/>
                  <a:gd name="connsiteY21" fmla="*/ 643991 h 1260648"/>
                  <a:gd name="connsiteX22" fmla="*/ 714758 w 1790297"/>
                  <a:gd name="connsiteY22" fmla="*/ 886840 h 1260648"/>
                  <a:gd name="connsiteX23" fmla="*/ 1160366 w 1790297"/>
                  <a:gd name="connsiteY23" fmla="*/ 1253446 h 1260648"/>
                  <a:gd name="connsiteX24" fmla="*/ 1213165 w 1790297"/>
                  <a:gd name="connsiteY24" fmla="*/ 1133319 h 1260648"/>
                  <a:gd name="connsiteX25" fmla="*/ 1294966 w 1790297"/>
                  <a:gd name="connsiteY25" fmla="*/ 1129108 h 1260648"/>
                  <a:gd name="connsiteX26" fmla="*/ 1497863 w 1790297"/>
                  <a:gd name="connsiteY26" fmla="*/ 1101612 h 1260648"/>
                  <a:gd name="connsiteX27" fmla="*/ 1331875 w 1790297"/>
                  <a:gd name="connsiteY27" fmla="*/ 955912 h 1260648"/>
                  <a:gd name="connsiteX28" fmla="*/ 1658102 w 1790297"/>
                  <a:gd name="connsiteY28" fmla="*/ 925140 h 1260648"/>
                  <a:gd name="connsiteX29" fmla="*/ 1557212 w 1790297"/>
                  <a:gd name="connsiteY29" fmla="*/ 834360 h 1260648"/>
                  <a:gd name="connsiteX30" fmla="*/ 1790297 w 1790297"/>
                  <a:gd name="connsiteY30" fmla="*/ 838271 h 1260648"/>
                  <a:gd name="connsiteX31" fmla="*/ 1527112 w 1790297"/>
                  <a:gd name="connsiteY31" fmla="*/ 638178 h 1260648"/>
                  <a:gd name="connsiteX32" fmla="*/ 1473455 w 1790297"/>
                  <a:gd name="connsiteY32" fmla="*/ 580961 h 1260648"/>
                  <a:gd name="connsiteX33" fmla="*/ 1506072 w 1790297"/>
                  <a:gd name="connsiteY33" fmla="*/ 539697 h 1260648"/>
                  <a:gd name="connsiteX0" fmla="*/ 1506072 w 1790297"/>
                  <a:gd name="connsiteY0" fmla="*/ 539697 h 1209983"/>
                  <a:gd name="connsiteX1" fmla="*/ 953197 w 1790297"/>
                  <a:gd name="connsiteY1" fmla="*/ 411277 h 1209983"/>
                  <a:gd name="connsiteX2" fmla="*/ 853715 w 1790297"/>
                  <a:gd name="connsiteY2" fmla="*/ 203537 h 1209983"/>
                  <a:gd name="connsiteX3" fmla="*/ 845737 w 1790297"/>
                  <a:gd name="connsiteY3" fmla="*/ 27806 h 1209983"/>
                  <a:gd name="connsiteX4" fmla="*/ 661506 w 1790297"/>
                  <a:gd name="connsiteY4" fmla="*/ 58488 h 1209983"/>
                  <a:gd name="connsiteX5" fmla="*/ 670016 w 1790297"/>
                  <a:gd name="connsiteY5" fmla="*/ 228881 h 1209983"/>
                  <a:gd name="connsiteX6" fmla="*/ 652070 w 1790297"/>
                  <a:gd name="connsiteY6" fmla="*/ 405446 h 1209983"/>
                  <a:gd name="connsiteX7" fmla="*/ 664687 w 1790297"/>
                  <a:gd name="connsiteY7" fmla="*/ 231902 h 1209983"/>
                  <a:gd name="connsiteX8" fmla="*/ 312889 w 1790297"/>
                  <a:gd name="connsiteY8" fmla="*/ 21239 h 1209983"/>
                  <a:gd name="connsiteX9" fmla="*/ 176677 w 1790297"/>
                  <a:gd name="connsiteY9" fmla="*/ 126429 h 1209983"/>
                  <a:gd name="connsiteX10" fmla="*/ 400324 w 1790297"/>
                  <a:gd name="connsiteY10" fmla="*/ 313946 h 1209983"/>
                  <a:gd name="connsiteX11" fmla="*/ 389673 w 1790297"/>
                  <a:gd name="connsiteY11" fmla="*/ 340567 h 1209983"/>
                  <a:gd name="connsiteX12" fmla="*/ 83438 w 1790297"/>
                  <a:gd name="connsiteY12" fmla="*/ 285604 h 1209983"/>
                  <a:gd name="connsiteX13" fmla="*/ 14686 w 1790297"/>
                  <a:gd name="connsiteY13" fmla="*/ 400947 h 1209983"/>
                  <a:gd name="connsiteX14" fmla="*/ 255604 w 1790297"/>
                  <a:gd name="connsiteY14" fmla="*/ 530121 h 1209983"/>
                  <a:gd name="connsiteX15" fmla="*/ 254890 w 1790297"/>
                  <a:gd name="connsiteY15" fmla="*/ 548981 h 1209983"/>
                  <a:gd name="connsiteX16" fmla="*/ 50805 w 1790297"/>
                  <a:gd name="connsiteY16" fmla="*/ 546249 h 1209983"/>
                  <a:gd name="connsiteX17" fmla="*/ 55551 w 1790297"/>
                  <a:gd name="connsiteY17" fmla="*/ 718874 h 1209983"/>
                  <a:gd name="connsiteX18" fmla="*/ 285869 w 1790297"/>
                  <a:gd name="connsiteY18" fmla="*/ 743868 h 1209983"/>
                  <a:gd name="connsiteX19" fmla="*/ 468832 w 1790297"/>
                  <a:gd name="connsiteY19" fmla="*/ 783181 h 1209983"/>
                  <a:gd name="connsiteX20" fmla="*/ 707792 w 1790297"/>
                  <a:gd name="connsiteY20" fmla="*/ 884253 h 1209983"/>
                  <a:gd name="connsiteX21" fmla="*/ 942388 w 1790297"/>
                  <a:gd name="connsiteY21" fmla="*/ 643991 h 1209983"/>
                  <a:gd name="connsiteX22" fmla="*/ 714758 w 1790297"/>
                  <a:gd name="connsiteY22" fmla="*/ 886840 h 1209983"/>
                  <a:gd name="connsiteX23" fmla="*/ 1261660 w 1790297"/>
                  <a:gd name="connsiteY23" fmla="*/ 1199642 h 1209983"/>
                  <a:gd name="connsiteX24" fmla="*/ 1213165 w 1790297"/>
                  <a:gd name="connsiteY24" fmla="*/ 1133319 h 1209983"/>
                  <a:gd name="connsiteX25" fmla="*/ 1294966 w 1790297"/>
                  <a:gd name="connsiteY25" fmla="*/ 1129108 h 1209983"/>
                  <a:gd name="connsiteX26" fmla="*/ 1497863 w 1790297"/>
                  <a:gd name="connsiteY26" fmla="*/ 1101612 h 1209983"/>
                  <a:gd name="connsiteX27" fmla="*/ 1331875 w 1790297"/>
                  <a:gd name="connsiteY27" fmla="*/ 955912 h 1209983"/>
                  <a:gd name="connsiteX28" fmla="*/ 1658102 w 1790297"/>
                  <a:gd name="connsiteY28" fmla="*/ 925140 h 1209983"/>
                  <a:gd name="connsiteX29" fmla="*/ 1557212 w 1790297"/>
                  <a:gd name="connsiteY29" fmla="*/ 834360 h 1209983"/>
                  <a:gd name="connsiteX30" fmla="*/ 1790297 w 1790297"/>
                  <a:gd name="connsiteY30" fmla="*/ 838271 h 1209983"/>
                  <a:gd name="connsiteX31" fmla="*/ 1527112 w 1790297"/>
                  <a:gd name="connsiteY31" fmla="*/ 638178 h 1209983"/>
                  <a:gd name="connsiteX32" fmla="*/ 1473455 w 1790297"/>
                  <a:gd name="connsiteY32" fmla="*/ 580961 h 1209983"/>
                  <a:gd name="connsiteX33" fmla="*/ 1506072 w 1790297"/>
                  <a:gd name="connsiteY33" fmla="*/ 539697 h 1209983"/>
                  <a:gd name="connsiteX0" fmla="*/ 1506072 w 1790297"/>
                  <a:gd name="connsiteY0" fmla="*/ 539697 h 1226294"/>
                  <a:gd name="connsiteX1" fmla="*/ 953197 w 1790297"/>
                  <a:gd name="connsiteY1" fmla="*/ 411277 h 1226294"/>
                  <a:gd name="connsiteX2" fmla="*/ 853715 w 1790297"/>
                  <a:gd name="connsiteY2" fmla="*/ 203537 h 1226294"/>
                  <a:gd name="connsiteX3" fmla="*/ 845737 w 1790297"/>
                  <a:gd name="connsiteY3" fmla="*/ 27806 h 1226294"/>
                  <a:gd name="connsiteX4" fmla="*/ 661506 w 1790297"/>
                  <a:gd name="connsiteY4" fmla="*/ 58488 h 1226294"/>
                  <a:gd name="connsiteX5" fmla="*/ 670016 w 1790297"/>
                  <a:gd name="connsiteY5" fmla="*/ 228881 h 1226294"/>
                  <a:gd name="connsiteX6" fmla="*/ 652070 w 1790297"/>
                  <a:gd name="connsiteY6" fmla="*/ 405446 h 1226294"/>
                  <a:gd name="connsiteX7" fmla="*/ 664687 w 1790297"/>
                  <a:gd name="connsiteY7" fmla="*/ 231902 h 1226294"/>
                  <a:gd name="connsiteX8" fmla="*/ 312889 w 1790297"/>
                  <a:gd name="connsiteY8" fmla="*/ 21239 h 1226294"/>
                  <a:gd name="connsiteX9" fmla="*/ 176677 w 1790297"/>
                  <a:gd name="connsiteY9" fmla="*/ 126429 h 1226294"/>
                  <a:gd name="connsiteX10" fmla="*/ 400324 w 1790297"/>
                  <a:gd name="connsiteY10" fmla="*/ 313946 h 1226294"/>
                  <a:gd name="connsiteX11" fmla="*/ 389673 w 1790297"/>
                  <a:gd name="connsiteY11" fmla="*/ 340567 h 1226294"/>
                  <a:gd name="connsiteX12" fmla="*/ 83438 w 1790297"/>
                  <a:gd name="connsiteY12" fmla="*/ 285604 h 1226294"/>
                  <a:gd name="connsiteX13" fmla="*/ 14686 w 1790297"/>
                  <a:gd name="connsiteY13" fmla="*/ 400947 h 1226294"/>
                  <a:gd name="connsiteX14" fmla="*/ 255604 w 1790297"/>
                  <a:gd name="connsiteY14" fmla="*/ 530121 h 1226294"/>
                  <a:gd name="connsiteX15" fmla="*/ 254890 w 1790297"/>
                  <a:gd name="connsiteY15" fmla="*/ 548981 h 1226294"/>
                  <a:gd name="connsiteX16" fmla="*/ 50805 w 1790297"/>
                  <a:gd name="connsiteY16" fmla="*/ 546249 h 1226294"/>
                  <a:gd name="connsiteX17" fmla="*/ 55551 w 1790297"/>
                  <a:gd name="connsiteY17" fmla="*/ 718874 h 1226294"/>
                  <a:gd name="connsiteX18" fmla="*/ 285869 w 1790297"/>
                  <a:gd name="connsiteY18" fmla="*/ 743868 h 1226294"/>
                  <a:gd name="connsiteX19" fmla="*/ 468832 w 1790297"/>
                  <a:gd name="connsiteY19" fmla="*/ 783181 h 1226294"/>
                  <a:gd name="connsiteX20" fmla="*/ 707792 w 1790297"/>
                  <a:gd name="connsiteY20" fmla="*/ 884253 h 1226294"/>
                  <a:gd name="connsiteX21" fmla="*/ 942388 w 1790297"/>
                  <a:gd name="connsiteY21" fmla="*/ 643991 h 1226294"/>
                  <a:gd name="connsiteX22" fmla="*/ 714758 w 1790297"/>
                  <a:gd name="connsiteY22" fmla="*/ 886840 h 1226294"/>
                  <a:gd name="connsiteX23" fmla="*/ 1247496 w 1790297"/>
                  <a:gd name="connsiteY23" fmla="*/ 1217241 h 1226294"/>
                  <a:gd name="connsiteX24" fmla="*/ 1213165 w 1790297"/>
                  <a:gd name="connsiteY24" fmla="*/ 1133319 h 1226294"/>
                  <a:gd name="connsiteX25" fmla="*/ 1294966 w 1790297"/>
                  <a:gd name="connsiteY25" fmla="*/ 1129108 h 1226294"/>
                  <a:gd name="connsiteX26" fmla="*/ 1497863 w 1790297"/>
                  <a:gd name="connsiteY26" fmla="*/ 1101612 h 1226294"/>
                  <a:gd name="connsiteX27" fmla="*/ 1331875 w 1790297"/>
                  <a:gd name="connsiteY27" fmla="*/ 955912 h 1226294"/>
                  <a:gd name="connsiteX28" fmla="*/ 1658102 w 1790297"/>
                  <a:gd name="connsiteY28" fmla="*/ 925140 h 1226294"/>
                  <a:gd name="connsiteX29" fmla="*/ 1557212 w 1790297"/>
                  <a:gd name="connsiteY29" fmla="*/ 834360 h 1226294"/>
                  <a:gd name="connsiteX30" fmla="*/ 1790297 w 1790297"/>
                  <a:gd name="connsiteY30" fmla="*/ 838271 h 1226294"/>
                  <a:gd name="connsiteX31" fmla="*/ 1527112 w 1790297"/>
                  <a:gd name="connsiteY31" fmla="*/ 638178 h 1226294"/>
                  <a:gd name="connsiteX32" fmla="*/ 1473455 w 1790297"/>
                  <a:gd name="connsiteY32" fmla="*/ 580961 h 1226294"/>
                  <a:gd name="connsiteX33" fmla="*/ 1506072 w 1790297"/>
                  <a:gd name="connsiteY33" fmla="*/ 539697 h 1226294"/>
                  <a:gd name="connsiteX0" fmla="*/ 1506072 w 1790297"/>
                  <a:gd name="connsiteY0" fmla="*/ 539697 h 1264625"/>
                  <a:gd name="connsiteX1" fmla="*/ 953197 w 1790297"/>
                  <a:gd name="connsiteY1" fmla="*/ 411277 h 1264625"/>
                  <a:gd name="connsiteX2" fmla="*/ 853715 w 1790297"/>
                  <a:gd name="connsiteY2" fmla="*/ 203537 h 1264625"/>
                  <a:gd name="connsiteX3" fmla="*/ 845737 w 1790297"/>
                  <a:gd name="connsiteY3" fmla="*/ 27806 h 1264625"/>
                  <a:gd name="connsiteX4" fmla="*/ 661506 w 1790297"/>
                  <a:gd name="connsiteY4" fmla="*/ 58488 h 1264625"/>
                  <a:gd name="connsiteX5" fmla="*/ 670016 w 1790297"/>
                  <a:gd name="connsiteY5" fmla="*/ 228881 h 1264625"/>
                  <a:gd name="connsiteX6" fmla="*/ 652070 w 1790297"/>
                  <a:gd name="connsiteY6" fmla="*/ 405446 h 1264625"/>
                  <a:gd name="connsiteX7" fmla="*/ 664687 w 1790297"/>
                  <a:gd name="connsiteY7" fmla="*/ 231902 h 1264625"/>
                  <a:gd name="connsiteX8" fmla="*/ 312889 w 1790297"/>
                  <a:gd name="connsiteY8" fmla="*/ 21239 h 1264625"/>
                  <a:gd name="connsiteX9" fmla="*/ 176677 w 1790297"/>
                  <a:gd name="connsiteY9" fmla="*/ 126429 h 1264625"/>
                  <a:gd name="connsiteX10" fmla="*/ 400324 w 1790297"/>
                  <a:gd name="connsiteY10" fmla="*/ 313946 h 1264625"/>
                  <a:gd name="connsiteX11" fmla="*/ 389673 w 1790297"/>
                  <a:gd name="connsiteY11" fmla="*/ 340567 h 1264625"/>
                  <a:gd name="connsiteX12" fmla="*/ 83438 w 1790297"/>
                  <a:gd name="connsiteY12" fmla="*/ 285604 h 1264625"/>
                  <a:gd name="connsiteX13" fmla="*/ 14686 w 1790297"/>
                  <a:gd name="connsiteY13" fmla="*/ 400947 h 1264625"/>
                  <a:gd name="connsiteX14" fmla="*/ 255604 w 1790297"/>
                  <a:gd name="connsiteY14" fmla="*/ 530121 h 1264625"/>
                  <a:gd name="connsiteX15" fmla="*/ 254890 w 1790297"/>
                  <a:gd name="connsiteY15" fmla="*/ 548981 h 1264625"/>
                  <a:gd name="connsiteX16" fmla="*/ 50805 w 1790297"/>
                  <a:gd name="connsiteY16" fmla="*/ 546249 h 1264625"/>
                  <a:gd name="connsiteX17" fmla="*/ 55551 w 1790297"/>
                  <a:gd name="connsiteY17" fmla="*/ 718874 h 1264625"/>
                  <a:gd name="connsiteX18" fmla="*/ 285869 w 1790297"/>
                  <a:gd name="connsiteY18" fmla="*/ 743868 h 1264625"/>
                  <a:gd name="connsiteX19" fmla="*/ 468832 w 1790297"/>
                  <a:gd name="connsiteY19" fmla="*/ 783181 h 1264625"/>
                  <a:gd name="connsiteX20" fmla="*/ 707792 w 1790297"/>
                  <a:gd name="connsiteY20" fmla="*/ 884253 h 1264625"/>
                  <a:gd name="connsiteX21" fmla="*/ 942388 w 1790297"/>
                  <a:gd name="connsiteY21" fmla="*/ 643991 h 1264625"/>
                  <a:gd name="connsiteX22" fmla="*/ 714758 w 1790297"/>
                  <a:gd name="connsiteY22" fmla="*/ 886840 h 1264625"/>
                  <a:gd name="connsiteX23" fmla="*/ 1247496 w 1790297"/>
                  <a:gd name="connsiteY23" fmla="*/ 1217241 h 1264625"/>
                  <a:gd name="connsiteX24" fmla="*/ 1213165 w 1790297"/>
                  <a:gd name="connsiteY24" fmla="*/ 1133319 h 1264625"/>
                  <a:gd name="connsiteX25" fmla="*/ 1294966 w 1790297"/>
                  <a:gd name="connsiteY25" fmla="*/ 1129108 h 1264625"/>
                  <a:gd name="connsiteX26" fmla="*/ 1497863 w 1790297"/>
                  <a:gd name="connsiteY26" fmla="*/ 1101612 h 1264625"/>
                  <a:gd name="connsiteX27" fmla="*/ 1331875 w 1790297"/>
                  <a:gd name="connsiteY27" fmla="*/ 955912 h 1264625"/>
                  <a:gd name="connsiteX28" fmla="*/ 1658102 w 1790297"/>
                  <a:gd name="connsiteY28" fmla="*/ 925140 h 1264625"/>
                  <a:gd name="connsiteX29" fmla="*/ 1557212 w 1790297"/>
                  <a:gd name="connsiteY29" fmla="*/ 834360 h 1264625"/>
                  <a:gd name="connsiteX30" fmla="*/ 1790297 w 1790297"/>
                  <a:gd name="connsiteY30" fmla="*/ 838271 h 1264625"/>
                  <a:gd name="connsiteX31" fmla="*/ 1527112 w 1790297"/>
                  <a:gd name="connsiteY31" fmla="*/ 638178 h 1264625"/>
                  <a:gd name="connsiteX32" fmla="*/ 1473455 w 1790297"/>
                  <a:gd name="connsiteY32" fmla="*/ 580961 h 1264625"/>
                  <a:gd name="connsiteX33" fmla="*/ 1506072 w 1790297"/>
                  <a:gd name="connsiteY33" fmla="*/ 539697 h 1264625"/>
                  <a:gd name="connsiteX0" fmla="*/ 1506072 w 1790297"/>
                  <a:gd name="connsiteY0" fmla="*/ 539697 h 1133319"/>
                  <a:gd name="connsiteX1" fmla="*/ 953197 w 1790297"/>
                  <a:gd name="connsiteY1" fmla="*/ 411277 h 1133319"/>
                  <a:gd name="connsiteX2" fmla="*/ 853715 w 1790297"/>
                  <a:gd name="connsiteY2" fmla="*/ 203537 h 1133319"/>
                  <a:gd name="connsiteX3" fmla="*/ 845737 w 1790297"/>
                  <a:gd name="connsiteY3" fmla="*/ 27806 h 1133319"/>
                  <a:gd name="connsiteX4" fmla="*/ 661506 w 1790297"/>
                  <a:gd name="connsiteY4" fmla="*/ 58488 h 1133319"/>
                  <a:gd name="connsiteX5" fmla="*/ 670016 w 1790297"/>
                  <a:gd name="connsiteY5" fmla="*/ 228881 h 1133319"/>
                  <a:gd name="connsiteX6" fmla="*/ 652070 w 1790297"/>
                  <a:gd name="connsiteY6" fmla="*/ 405446 h 1133319"/>
                  <a:gd name="connsiteX7" fmla="*/ 664687 w 1790297"/>
                  <a:gd name="connsiteY7" fmla="*/ 231902 h 1133319"/>
                  <a:gd name="connsiteX8" fmla="*/ 312889 w 1790297"/>
                  <a:gd name="connsiteY8" fmla="*/ 21239 h 1133319"/>
                  <a:gd name="connsiteX9" fmla="*/ 176677 w 1790297"/>
                  <a:gd name="connsiteY9" fmla="*/ 126429 h 1133319"/>
                  <a:gd name="connsiteX10" fmla="*/ 400324 w 1790297"/>
                  <a:gd name="connsiteY10" fmla="*/ 313946 h 1133319"/>
                  <a:gd name="connsiteX11" fmla="*/ 389673 w 1790297"/>
                  <a:gd name="connsiteY11" fmla="*/ 340567 h 1133319"/>
                  <a:gd name="connsiteX12" fmla="*/ 83438 w 1790297"/>
                  <a:gd name="connsiteY12" fmla="*/ 285604 h 1133319"/>
                  <a:gd name="connsiteX13" fmla="*/ 14686 w 1790297"/>
                  <a:gd name="connsiteY13" fmla="*/ 400947 h 1133319"/>
                  <a:gd name="connsiteX14" fmla="*/ 255604 w 1790297"/>
                  <a:gd name="connsiteY14" fmla="*/ 530121 h 1133319"/>
                  <a:gd name="connsiteX15" fmla="*/ 254890 w 1790297"/>
                  <a:gd name="connsiteY15" fmla="*/ 548981 h 1133319"/>
                  <a:gd name="connsiteX16" fmla="*/ 50805 w 1790297"/>
                  <a:gd name="connsiteY16" fmla="*/ 546249 h 1133319"/>
                  <a:gd name="connsiteX17" fmla="*/ 55551 w 1790297"/>
                  <a:gd name="connsiteY17" fmla="*/ 718874 h 1133319"/>
                  <a:gd name="connsiteX18" fmla="*/ 285869 w 1790297"/>
                  <a:gd name="connsiteY18" fmla="*/ 743868 h 1133319"/>
                  <a:gd name="connsiteX19" fmla="*/ 468832 w 1790297"/>
                  <a:gd name="connsiteY19" fmla="*/ 783181 h 1133319"/>
                  <a:gd name="connsiteX20" fmla="*/ 707792 w 1790297"/>
                  <a:gd name="connsiteY20" fmla="*/ 884253 h 1133319"/>
                  <a:gd name="connsiteX21" fmla="*/ 942388 w 1790297"/>
                  <a:gd name="connsiteY21" fmla="*/ 643991 h 1133319"/>
                  <a:gd name="connsiteX22" fmla="*/ 714758 w 1790297"/>
                  <a:gd name="connsiteY22" fmla="*/ 886840 h 1133319"/>
                  <a:gd name="connsiteX23" fmla="*/ 1213165 w 1790297"/>
                  <a:gd name="connsiteY23" fmla="*/ 1133319 h 1133319"/>
                  <a:gd name="connsiteX24" fmla="*/ 1294966 w 1790297"/>
                  <a:gd name="connsiteY24" fmla="*/ 1129108 h 1133319"/>
                  <a:gd name="connsiteX25" fmla="*/ 1497863 w 1790297"/>
                  <a:gd name="connsiteY25" fmla="*/ 1101612 h 1133319"/>
                  <a:gd name="connsiteX26" fmla="*/ 1331875 w 1790297"/>
                  <a:gd name="connsiteY26" fmla="*/ 955912 h 1133319"/>
                  <a:gd name="connsiteX27" fmla="*/ 1658102 w 1790297"/>
                  <a:gd name="connsiteY27" fmla="*/ 925140 h 1133319"/>
                  <a:gd name="connsiteX28" fmla="*/ 1557212 w 1790297"/>
                  <a:gd name="connsiteY28" fmla="*/ 834360 h 1133319"/>
                  <a:gd name="connsiteX29" fmla="*/ 1790297 w 1790297"/>
                  <a:gd name="connsiteY29" fmla="*/ 838271 h 1133319"/>
                  <a:gd name="connsiteX30" fmla="*/ 1527112 w 1790297"/>
                  <a:gd name="connsiteY30" fmla="*/ 638178 h 1133319"/>
                  <a:gd name="connsiteX31" fmla="*/ 1473455 w 1790297"/>
                  <a:gd name="connsiteY31" fmla="*/ 580961 h 1133319"/>
                  <a:gd name="connsiteX32" fmla="*/ 1506072 w 1790297"/>
                  <a:gd name="connsiteY32" fmla="*/ 539697 h 113331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156 w 1790297"/>
                  <a:gd name="connsiteY24" fmla="*/ 1091770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30176 w 1790297"/>
                  <a:gd name="connsiteY25" fmla="*/ 1056555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36730 w 1790297"/>
                  <a:gd name="connsiteY26" fmla="*/ 957637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148166 w 1790297"/>
                  <a:gd name="connsiteY26" fmla="*/ 960791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497144 w 1790297"/>
                  <a:gd name="connsiteY27" fmla="*/ 952193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381370 w 1790297"/>
                  <a:gd name="connsiteY28" fmla="*/ 803039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466788 w 1790297"/>
                  <a:gd name="connsiteY28" fmla="*/ 830218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988"/>
                  <a:gd name="connsiteY0" fmla="*/ 539697 h 1218169"/>
                  <a:gd name="connsiteX1" fmla="*/ 953197 w 1679988"/>
                  <a:gd name="connsiteY1" fmla="*/ 411277 h 1218169"/>
                  <a:gd name="connsiteX2" fmla="*/ 853715 w 1679988"/>
                  <a:gd name="connsiteY2" fmla="*/ 203537 h 1218169"/>
                  <a:gd name="connsiteX3" fmla="*/ 845737 w 1679988"/>
                  <a:gd name="connsiteY3" fmla="*/ 27806 h 1218169"/>
                  <a:gd name="connsiteX4" fmla="*/ 661506 w 1679988"/>
                  <a:gd name="connsiteY4" fmla="*/ 58488 h 1218169"/>
                  <a:gd name="connsiteX5" fmla="*/ 670016 w 1679988"/>
                  <a:gd name="connsiteY5" fmla="*/ 228881 h 1218169"/>
                  <a:gd name="connsiteX6" fmla="*/ 652070 w 1679988"/>
                  <a:gd name="connsiteY6" fmla="*/ 405446 h 1218169"/>
                  <a:gd name="connsiteX7" fmla="*/ 664687 w 1679988"/>
                  <a:gd name="connsiteY7" fmla="*/ 231902 h 1218169"/>
                  <a:gd name="connsiteX8" fmla="*/ 312889 w 1679988"/>
                  <a:gd name="connsiteY8" fmla="*/ 21239 h 1218169"/>
                  <a:gd name="connsiteX9" fmla="*/ 176677 w 1679988"/>
                  <a:gd name="connsiteY9" fmla="*/ 126429 h 1218169"/>
                  <a:gd name="connsiteX10" fmla="*/ 400324 w 1679988"/>
                  <a:gd name="connsiteY10" fmla="*/ 313946 h 1218169"/>
                  <a:gd name="connsiteX11" fmla="*/ 389673 w 1679988"/>
                  <a:gd name="connsiteY11" fmla="*/ 340567 h 1218169"/>
                  <a:gd name="connsiteX12" fmla="*/ 83438 w 1679988"/>
                  <a:gd name="connsiteY12" fmla="*/ 285604 h 1218169"/>
                  <a:gd name="connsiteX13" fmla="*/ 14686 w 1679988"/>
                  <a:gd name="connsiteY13" fmla="*/ 400947 h 1218169"/>
                  <a:gd name="connsiteX14" fmla="*/ 255604 w 1679988"/>
                  <a:gd name="connsiteY14" fmla="*/ 530121 h 1218169"/>
                  <a:gd name="connsiteX15" fmla="*/ 254890 w 1679988"/>
                  <a:gd name="connsiteY15" fmla="*/ 548981 h 1218169"/>
                  <a:gd name="connsiteX16" fmla="*/ 50805 w 1679988"/>
                  <a:gd name="connsiteY16" fmla="*/ 546249 h 1218169"/>
                  <a:gd name="connsiteX17" fmla="*/ 55551 w 1679988"/>
                  <a:gd name="connsiteY17" fmla="*/ 718874 h 1218169"/>
                  <a:gd name="connsiteX18" fmla="*/ 285869 w 1679988"/>
                  <a:gd name="connsiteY18" fmla="*/ 743868 h 1218169"/>
                  <a:gd name="connsiteX19" fmla="*/ 468832 w 1679988"/>
                  <a:gd name="connsiteY19" fmla="*/ 783181 h 1218169"/>
                  <a:gd name="connsiteX20" fmla="*/ 707792 w 1679988"/>
                  <a:gd name="connsiteY20" fmla="*/ 884253 h 1218169"/>
                  <a:gd name="connsiteX21" fmla="*/ 942388 w 1679988"/>
                  <a:gd name="connsiteY21" fmla="*/ 643991 h 1218169"/>
                  <a:gd name="connsiteX22" fmla="*/ 714758 w 1679988"/>
                  <a:gd name="connsiteY22" fmla="*/ 886840 h 1218169"/>
                  <a:gd name="connsiteX23" fmla="*/ 1151648 w 1679988"/>
                  <a:gd name="connsiteY23" fmla="*/ 1218169 h 1218169"/>
                  <a:gd name="connsiteX24" fmla="*/ 1239170 w 1679988"/>
                  <a:gd name="connsiteY24" fmla="*/ 1187630 h 1218169"/>
                  <a:gd name="connsiteX25" fmla="*/ 1387840 w 1679988"/>
                  <a:gd name="connsiteY25" fmla="*/ 1124226 h 1218169"/>
                  <a:gd name="connsiteX26" fmla="*/ 1219703 w 1679988"/>
                  <a:gd name="connsiteY26" fmla="*/ 948768 h 1218169"/>
                  <a:gd name="connsiteX27" fmla="*/ 1548365 w 1679988"/>
                  <a:gd name="connsiteY27" fmla="*/ 930585 h 1218169"/>
                  <a:gd name="connsiteX28" fmla="*/ 1466788 w 1679988"/>
                  <a:gd name="connsiteY28" fmla="*/ 830218 h 1218169"/>
                  <a:gd name="connsiteX29" fmla="*/ 1679844 w 1679988"/>
                  <a:gd name="connsiteY29" fmla="*/ 847007 h 1218169"/>
                  <a:gd name="connsiteX30" fmla="*/ 1527112 w 1679988"/>
                  <a:gd name="connsiteY30" fmla="*/ 638178 h 1218169"/>
                  <a:gd name="connsiteX31" fmla="*/ 1473455 w 1679988"/>
                  <a:gd name="connsiteY31" fmla="*/ 580961 h 1218169"/>
                  <a:gd name="connsiteX32" fmla="*/ 1506072 w 1679988"/>
                  <a:gd name="connsiteY32" fmla="*/ 539697 h 1218169"/>
                  <a:gd name="connsiteX0" fmla="*/ 1506072 w 1679949"/>
                  <a:gd name="connsiteY0" fmla="*/ 539697 h 1218169"/>
                  <a:gd name="connsiteX1" fmla="*/ 953197 w 1679949"/>
                  <a:gd name="connsiteY1" fmla="*/ 411277 h 1218169"/>
                  <a:gd name="connsiteX2" fmla="*/ 853715 w 1679949"/>
                  <a:gd name="connsiteY2" fmla="*/ 203537 h 1218169"/>
                  <a:gd name="connsiteX3" fmla="*/ 845737 w 1679949"/>
                  <a:gd name="connsiteY3" fmla="*/ 27806 h 1218169"/>
                  <a:gd name="connsiteX4" fmla="*/ 661506 w 1679949"/>
                  <a:gd name="connsiteY4" fmla="*/ 58488 h 1218169"/>
                  <a:gd name="connsiteX5" fmla="*/ 670016 w 1679949"/>
                  <a:gd name="connsiteY5" fmla="*/ 228881 h 1218169"/>
                  <a:gd name="connsiteX6" fmla="*/ 652070 w 1679949"/>
                  <a:gd name="connsiteY6" fmla="*/ 405446 h 1218169"/>
                  <a:gd name="connsiteX7" fmla="*/ 664687 w 1679949"/>
                  <a:gd name="connsiteY7" fmla="*/ 231902 h 1218169"/>
                  <a:gd name="connsiteX8" fmla="*/ 312889 w 1679949"/>
                  <a:gd name="connsiteY8" fmla="*/ 21239 h 1218169"/>
                  <a:gd name="connsiteX9" fmla="*/ 176677 w 1679949"/>
                  <a:gd name="connsiteY9" fmla="*/ 126429 h 1218169"/>
                  <a:gd name="connsiteX10" fmla="*/ 400324 w 1679949"/>
                  <a:gd name="connsiteY10" fmla="*/ 313946 h 1218169"/>
                  <a:gd name="connsiteX11" fmla="*/ 389673 w 1679949"/>
                  <a:gd name="connsiteY11" fmla="*/ 340567 h 1218169"/>
                  <a:gd name="connsiteX12" fmla="*/ 83438 w 1679949"/>
                  <a:gd name="connsiteY12" fmla="*/ 285604 h 1218169"/>
                  <a:gd name="connsiteX13" fmla="*/ 14686 w 1679949"/>
                  <a:gd name="connsiteY13" fmla="*/ 400947 h 1218169"/>
                  <a:gd name="connsiteX14" fmla="*/ 255604 w 1679949"/>
                  <a:gd name="connsiteY14" fmla="*/ 530121 h 1218169"/>
                  <a:gd name="connsiteX15" fmla="*/ 254890 w 1679949"/>
                  <a:gd name="connsiteY15" fmla="*/ 548981 h 1218169"/>
                  <a:gd name="connsiteX16" fmla="*/ 50805 w 1679949"/>
                  <a:gd name="connsiteY16" fmla="*/ 546249 h 1218169"/>
                  <a:gd name="connsiteX17" fmla="*/ 55551 w 1679949"/>
                  <a:gd name="connsiteY17" fmla="*/ 718874 h 1218169"/>
                  <a:gd name="connsiteX18" fmla="*/ 285869 w 1679949"/>
                  <a:gd name="connsiteY18" fmla="*/ 743868 h 1218169"/>
                  <a:gd name="connsiteX19" fmla="*/ 468832 w 1679949"/>
                  <a:gd name="connsiteY19" fmla="*/ 783181 h 1218169"/>
                  <a:gd name="connsiteX20" fmla="*/ 707792 w 1679949"/>
                  <a:gd name="connsiteY20" fmla="*/ 884253 h 1218169"/>
                  <a:gd name="connsiteX21" fmla="*/ 942388 w 1679949"/>
                  <a:gd name="connsiteY21" fmla="*/ 643991 h 1218169"/>
                  <a:gd name="connsiteX22" fmla="*/ 714758 w 1679949"/>
                  <a:gd name="connsiteY22" fmla="*/ 886840 h 1218169"/>
                  <a:gd name="connsiteX23" fmla="*/ 1151648 w 1679949"/>
                  <a:gd name="connsiteY23" fmla="*/ 1218169 h 1218169"/>
                  <a:gd name="connsiteX24" fmla="*/ 1239170 w 1679949"/>
                  <a:gd name="connsiteY24" fmla="*/ 1187630 h 1218169"/>
                  <a:gd name="connsiteX25" fmla="*/ 1387840 w 1679949"/>
                  <a:gd name="connsiteY25" fmla="*/ 1124226 h 1218169"/>
                  <a:gd name="connsiteX26" fmla="*/ 1219703 w 1679949"/>
                  <a:gd name="connsiteY26" fmla="*/ 948768 h 1218169"/>
                  <a:gd name="connsiteX27" fmla="*/ 1548365 w 1679949"/>
                  <a:gd name="connsiteY27" fmla="*/ 930585 h 1218169"/>
                  <a:gd name="connsiteX28" fmla="*/ 1466788 w 1679949"/>
                  <a:gd name="connsiteY28" fmla="*/ 830218 h 1218169"/>
                  <a:gd name="connsiteX29" fmla="*/ 1679844 w 1679949"/>
                  <a:gd name="connsiteY29" fmla="*/ 847007 h 1218169"/>
                  <a:gd name="connsiteX30" fmla="*/ 1454575 w 1679949"/>
                  <a:gd name="connsiteY30" fmla="*/ 670661 h 1218169"/>
                  <a:gd name="connsiteX31" fmla="*/ 1473455 w 1679949"/>
                  <a:gd name="connsiteY31" fmla="*/ 580961 h 1218169"/>
                  <a:gd name="connsiteX32" fmla="*/ 1506072 w 1679949"/>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7533 w 1679939"/>
                  <a:gd name="connsiteY30" fmla="*/ 668231 h 1218169"/>
                  <a:gd name="connsiteX31" fmla="*/ 1473455 w 1679939"/>
                  <a:gd name="connsiteY31" fmla="*/ 580961 h 1218169"/>
                  <a:gd name="connsiteX32" fmla="*/ 1506072 w 1679939"/>
                  <a:gd name="connsiteY32" fmla="*/ 539697 h 1218169"/>
                  <a:gd name="connsiteX0" fmla="*/ 1506072 w 1679931"/>
                  <a:gd name="connsiteY0" fmla="*/ 539697 h 1218169"/>
                  <a:gd name="connsiteX1" fmla="*/ 953197 w 1679931"/>
                  <a:gd name="connsiteY1" fmla="*/ 411277 h 1218169"/>
                  <a:gd name="connsiteX2" fmla="*/ 853715 w 1679931"/>
                  <a:gd name="connsiteY2" fmla="*/ 203537 h 1218169"/>
                  <a:gd name="connsiteX3" fmla="*/ 845737 w 1679931"/>
                  <a:gd name="connsiteY3" fmla="*/ 27806 h 1218169"/>
                  <a:gd name="connsiteX4" fmla="*/ 661506 w 1679931"/>
                  <a:gd name="connsiteY4" fmla="*/ 58488 h 1218169"/>
                  <a:gd name="connsiteX5" fmla="*/ 670016 w 1679931"/>
                  <a:gd name="connsiteY5" fmla="*/ 228881 h 1218169"/>
                  <a:gd name="connsiteX6" fmla="*/ 652070 w 1679931"/>
                  <a:gd name="connsiteY6" fmla="*/ 405446 h 1218169"/>
                  <a:gd name="connsiteX7" fmla="*/ 664687 w 1679931"/>
                  <a:gd name="connsiteY7" fmla="*/ 231902 h 1218169"/>
                  <a:gd name="connsiteX8" fmla="*/ 312889 w 1679931"/>
                  <a:gd name="connsiteY8" fmla="*/ 21239 h 1218169"/>
                  <a:gd name="connsiteX9" fmla="*/ 176677 w 1679931"/>
                  <a:gd name="connsiteY9" fmla="*/ 126429 h 1218169"/>
                  <a:gd name="connsiteX10" fmla="*/ 400324 w 1679931"/>
                  <a:gd name="connsiteY10" fmla="*/ 313946 h 1218169"/>
                  <a:gd name="connsiteX11" fmla="*/ 389673 w 1679931"/>
                  <a:gd name="connsiteY11" fmla="*/ 340567 h 1218169"/>
                  <a:gd name="connsiteX12" fmla="*/ 83438 w 1679931"/>
                  <a:gd name="connsiteY12" fmla="*/ 285604 h 1218169"/>
                  <a:gd name="connsiteX13" fmla="*/ 14686 w 1679931"/>
                  <a:gd name="connsiteY13" fmla="*/ 400947 h 1218169"/>
                  <a:gd name="connsiteX14" fmla="*/ 255604 w 1679931"/>
                  <a:gd name="connsiteY14" fmla="*/ 530121 h 1218169"/>
                  <a:gd name="connsiteX15" fmla="*/ 254890 w 1679931"/>
                  <a:gd name="connsiteY15" fmla="*/ 548981 h 1218169"/>
                  <a:gd name="connsiteX16" fmla="*/ 50805 w 1679931"/>
                  <a:gd name="connsiteY16" fmla="*/ 546249 h 1218169"/>
                  <a:gd name="connsiteX17" fmla="*/ 55551 w 1679931"/>
                  <a:gd name="connsiteY17" fmla="*/ 718874 h 1218169"/>
                  <a:gd name="connsiteX18" fmla="*/ 285869 w 1679931"/>
                  <a:gd name="connsiteY18" fmla="*/ 743868 h 1218169"/>
                  <a:gd name="connsiteX19" fmla="*/ 468832 w 1679931"/>
                  <a:gd name="connsiteY19" fmla="*/ 783181 h 1218169"/>
                  <a:gd name="connsiteX20" fmla="*/ 707792 w 1679931"/>
                  <a:gd name="connsiteY20" fmla="*/ 884253 h 1218169"/>
                  <a:gd name="connsiteX21" fmla="*/ 942388 w 1679931"/>
                  <a:gd name="connsiteY21" fmla="*/ 643991 h 1218169"/>
                  <a:gd name="connsiteX22" fmla="*/ 714758 w 1679931"/>
                  <a:gd name="connsiteY22" fmla="*/ 886840 h 1218169"/>
                  <a:gd name="connsiteX23" fmla="*/ 1151648 w 1679931"/>
                  <a:gd name="connsiteY23" fmla="*/ 1218169 h 1218169"/>
                  <a:gd name="connsiteX24" fmla="*/ 1239170 w 1679931"/>
                  <a:gd name="connsiteY24" fmla="*/ 1187630 h 1218169"/>
                  <a:gd name="connsiteX25" fmla="*/ 1387840 w 1679931"/>
                  <a:gd name="connsiteY25" fmla="*/ 1124226 h 1218169"/>
                  <a:gd name="connsiteX26" fmla="*/ 1219703 w 1679931"/>
                  <a:gd name="connsiteY26" fmla="*/ 948768 h 1218169"/>
                  <a:gd name="connsiteX27" fmla="*/ 1548365 w 1679931"/>
                  <a:gd name="connsiteY27" fmla="*/ 930585 h 1218169"/>
                  <a:gd name="connsiteX28" fmla="*/ 1466788 w 1679931"/>
                  <a:gd name="connsiteY28" fmla="*/ 830218 h 1218169"/>
                  <a:gd name="connsiteX29" fmla="*/ 1679844 w 1679931"/>
                  <a:gd name="connsiteY29" fmla="*/ 847007 h 1218169"/>
                  <a:gd name="connsiteX30" fmla="*/ 1398059 w 1679931"/>
                  <a:gd name="connsiteY30" fmla="*/ 653210 h 1218169"/>
                  <a:gd name="connsiteX31" fmla="*/ 1473455 w 1679931"/>
                  <a:gd name="connsiteY31" fmla="*/ 580961 h 1218169"/>
                  <a:gd name="connsiteX32" fmla="*/ 1506072 w 1679931"/>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5815 w 1679939"/>
                  <a:gd name="connsiteY30" fmla="*/ 652350 h 1218169"/>
                  <a:gd name="connsiteX31" fmla="*/ 1473455 w 1679939"/>
                  <a:gd name="connsiteY31" fmla="*/ 580961 h 1218169"/>
                  <a:gd name="connsiteX32" fmla="*/ 1506072 w 1679939"/>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25815 w 1679844"/>
                  <a:gd name="connsiteY30" fmla="*/ 652350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39827 w 1679844"/>
                  <a:gd name="connsiteY30" fmla="*/ 659509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6072 w 1679844"/>
                  <a:gd name="connsiteY32" fmla="*/ 539697 h 1218169"/>
                  <a:gd name="connsiteX0" fmla="*/ 1319357 w 1679844"/>
                  <a:gd name="connsiteY0" fmla="*/ 526691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319357 w 1679844"/>
                  <a:gd name="connsiteY32" fmla="*/ 526691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261710 w 1679844"/>
                  <a:gd name="connsiteY31" fmla="*/ 643501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89475 w 1679844"/>
                  <a:gd name="connsiteY30" fmla="*/ 653068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28085"/>
                  <a:gd name="connsiteX1" fmla="*/ 953197 w 1679844"/>
                  <a:gd name="connsiteY1" fmla="*/ 411277 h 1228085"/>
                  <a:gd name="connsiteX2" fmla="*/ 853715 w 1679844"/>
                  <a:gd name="connsiteY2" fmla="*/ 203537 h 1228085"/>
                  <a:gd name="connsiteX3" fmla="*/ 845737 w 1679844"/>
                  <a:gd name="connsiteY3" fmla="*/ 27806 h 1228085"/>
                  <a:gd name="connsiteX4" fmla="*/ 661506 w 1679844"/>
                  <a:gd name="connsiteY4" fmla="*/ 58488 h 1228085"/>
                  <a:gd name="connsiteX5" fmla="*/ 670016 w 1679844"/>
                  <a:gd name="connsiteY5" fmla="*/ 228881 h 1228085"/>
                  <a:gd name="connsiteX6" fmla="*/ 652070 w 1679844"/>
                  <a:gd name="connsiteY6" fmla="*/ 405446 h 1228085"/>
                  <a:gd name="connsiteX7" fmla="*/ 664687 w 1679844"/>
                  <a:gd name="connsiteY7" fmla="*/ 231902 h 1228085"/>
                  <a:gd name="connsiteX8" fmla="*/ 312889 w 1679844"/>
                  <a:gd name="connsiteY8" fmla="*/ 21239 h 1228085"/>
                  <a:gd name="connsiteX9" fmla="*/ 176677 w 1679844"/>
                  <a:gd name="connsiteY9" fmla="*/ 126429 h 1228085"/>
                  <a:gd name="connsiteX10" fmla="*/ 400324 w 1679844"/>
                  <a:gd name="connsiteY10" fmla="*/ 313946 h 1228085"/>
                  <a:gd name="connsiteX11" fmla="*/ 389673 w 1679844"/>
                  <a:gd name="connsiteY11" fmla="*/ 340567 h 1228085"/>
                  <a:gd name="connsiteX12" fmla="*/ 83438 w 1679844"/>
                  <a:gd name="connsiteY12" fmla="*/ 285604 h 1228085"/>
                  <a:gd name="connsiteX13" fmla="*/ 14686 w 1679844"/>
                  <a:gd name="connsiteY13" fmla="*/ 400947 h 1228085"/>
                  <a:gd name="connsiteX14" fmla="*/ 255604 w 1679844"/>
                  <a:gd name="connsiteY14" fmla="*/ 530121 h 1228085"/>
                  <a:gd name="connsiteX15" fmla="*/ 254890 w 1679844"/>
                  <a:gd name="connsiteY15" fmla="*/ 548981 h 1228085"/>
                  <a:gd name="connsiteX16" fmla="*/ 50805 w 1679844"/>
                  <a:gd name="connsiteY16" fmla="*/ 546249 h 1228085"/>
                  <a:gd name="connsiteX17" fmla="*/ 55551 w 1679844"/>
                  <a:gd name="connsiteY17" fmla="*/ 718874 h 1228085"/>
                  <a:gd name="connsiteX18" fmla="*/ 281863 w 1679844"/>
                  <a:gd name="connsiteY18" fmla="*/ 746443 h 1228085"/>
                  <a:gd name="connsiteX19" fmla="*/ 468832 w 1679844"/>
                  <a:gd name="connsiteY19" fmla="*/ 783181 h 1228085"/>
                  <a:gd name="connsiteX20" fmla="*/ 707792 w 1679844"/>
                  <a:gd name="connsiteY20" fmla="*/ 884253 h 1228085"/>
                  <a:gd name="connsiteX21" fmla="*/ 942388 w 1679844"/>
                  <a:gd name="connsiteY21" fmla="*/ 643991 h 1228085"/>
                  <a:gd name="connsiteX22" fmla="*/ 714758 w 1679844"/>
                  <a:gd name="connsiteY22" fmla="*/ 886840 h 1228085"/>
                  <a:gd name="connsiteX23" fmla="*/ 1151648 w 1679844"/>
                  <a:gd name="connsiteY23" fmla="*/ 1218169 h 1228085"/>
                  <a:gd name="connsiteX24" fmla="*/ 1387840 w 1679844"/>
                  <a:gd name="connsiteY24" fmla="*/ 1124226 h 1228085"/>
                  <a:gd name="connsiteX25" fmla="*/ 1219703 w 1679844"/>
                  <a:gd name="connsiteY25" fmla="*/ 948768 h 1228085"/>
                  <a:gd name="connsiteX26" fmla="*/ 1548365 w 1679844"/>
                  <a:gd name="connsiteY26" fmla="*/ 930585 h 1228085"/>
                  <a:gd name="connsiteX27" fmla="*/ 1466788 w 1679844"/>
                  <a:gd name="connsiteY27" fmla="*/ 830218 h 1228085"/>
                  <a:gd name="connsiteX28" fmla="*/ 1679844 w 1679844"/>
                  <a:gd name="connsiteY28" fmla="*/ 847007 h 1228085"/>
                  <a:gd name="connsiteX29" fmla="*/ 1400777 w 1679844"/>
                  <a:gd name="connsiteY29" fmla="*/ 648631 h 1228085"/>
                  <a:gd name="connsiteX30" fmla="*/ 1509220 w 1679844"/>
                  <a:gd name="connsiteY30" fmla="*/ 548997 h 1228085"/>
                  <a:gd name="connsiteX0" fmla="*/ 1509220 w 1679844"/>
                  <a:gd name="connsiteY0" fmla="*/ 548997 h 1225835"/>
                  <a:gd name="connsiteX1" fmla="*/ 953197 w 1679844"/>
                  <a:gd name="connsiteY1" fmla="*/ 411277 h 1225835"/>
                  <a:gd name="connsiteX2" fmla="*/ 853715 w 1679844"/>
                  <a:gd name="connsiteY2" fmla="*/ 203537 h 1225835"/>
                  <a:gd name="connsiteX3" fmla="*/ 845737 w 1679844"/>
                  <a:gd name="connsiteY3" fmla="*/ 27806 h 1225835"/>
                  <a:gd name="connsiteX4" fmla="*/ 661506 w 1679844"/>
                  <a:gd name="connsiteY4" fmla="*/ 58488 h 1225835"/>
                  <a:gd name="connsiteX5" fmla="*/ 670016 w 1679844"/>
                  <a:gd name="connsiteY5" fmla="*/ 228881 h 1225835"/>
                  <a:gd name="connsiteX6" fmla="*/ 652070 w 1679844"/>
                  <a:gd name="connsiteY6" fmla="*/ 405446 h 1225835"/>
                  <a:gd name="connsiteX7" fmla="*/ 664687 w 1679844"/>
                  <a:gd name="connsiteY7" fmla="*/ 231902 h 1225835"/>
                  <a:gd name="connsiteX8" fmla="*/ 312889 w 1679844"/>
                  <a:gd name="connsiteY8" fmla="*/ 21239 h 1225835"/>
                  <a:gd name="connsiteX9" fmla="*/ 176677 w 1679844"/>
                  <a:gd name="connsiteY9" fmla="*/ 126429 h 1225835"/>
                  <a:gd name="connsiteX10" fmla="*/ 400324 w 1679844"/>
                  <a:gd name="connsiteY10" fmla="*/ 313946 h 1225835"/>
                  <a:gd name="connsiteX11" fmla="*/ 389673 w 1679844"/>
                  <a:gd name="connsiteY11" fmla="*/ 340567 h 1225835"/>
                  <a:gd name="connsiteX12" fmla="*/ 83438 w 1679844"/>
                  <a:gd name="connsiteY12" fmla="*/ 285604 h 1225835"/>
                  <a:gd name="connsiteX13" fmla="*/ 14686 w 1679844"/>
                  <a:gd name="connsiteY13" fmla="*/ 400947 h 1225835"/>
                  <a:gd name="connsiteX14" fmla="*/ 255604 w 1679844"/>
                  <a:gd name="connsiteY14" fmla="*/ 530121 h 1225835"/>
                  <a:gd name="connsiteX15" fmla="*/ 254890 w 1679844"/>
                  <a:gd name="connsiteY15" fmla="*/ 548981 h 1225835"/>
                  <a:gd name="connsiteX16" fmla="*/ 50805 w 1679844"/>
                  <a:gd name="connsiteY16" fmla="*/ 546249 h 1225835"/>
                  <a:gd name="connsiteX17" fmla="*/ 55551 w 1679844"/>
                  <a:gd name="connsiteY17" fmla="*/ 718874 h 1225835"/>
                  <a:gd name="connsiteX18" fmla="*/ 281863 w 1679844"/>
                  <a:gd name="connsiteY18" fmla="*/ 746443 h 1225835"/>
                  <a:gd name="connsiteX19" fmla="*/ 468832 w 1679844"/>
                  <a:gd name="connsiteY19" fmla="*/ 783181 h 1225835"/>
                  <a:gd name="connsiteX20" fmla="*/ 707792 w 1679844"/>
                  <a:gd name="connsiteY20" fmla="*/ 884253 h 1225835"/>
                  <a:gd name="connsiteX21" fmla="*/ 942388 w 1679844"/>
                  <a:gd name="connsiteY21" fmla="*/ 643991 h 1225835"/>
                  <a:gd name="connsiteX22" fmla="*/ 714758 w 1679844"/>
                  <a:gd name="connsiteY22" fmla="*/ 886840 h 1225835"/>
                  <a:gd name="connsiteX23" fmla="*/ 1151648 w 1679844"/>
                  <a:gd name="connsiteY23" fmla="*/ 1218169 h 1225835"/>
                  <a:gd name="connsiteX24" fmla="*/ 1387840 w 1679844"/>
                  <a:gd name="connsiteY24" fmla="*/ 1124226 h 1225835"/>
                  <a:gd name="connsiteX25" fmla="*/ 1219703 w 1679844"/>
                  <a:gd name="connsiteY25" fmla="*/ 948768 h 1225835"/>
                  <a:gd name="connsiteX26" fmla="*/ 1548365 w 1679844"/>
                  <a:gd name="connsiteY26" fmla="*/ 930585 h 1225835"/>
                  <a:gd name="connsiteX27" fmla="*/ 1466788 w 1679844"/>
                  <a:gd name="connsiteY27" fmla="*/ 830218 h 1225835"/>
                  <a:gd name="connsiteX28" fmla="*/ 1679844 w 1679844"/>
                  <a:gd name="connsiteY28" fmla="*/ 847007 h 1225835"/>
                  <a:gd name="connsiteX29" fmla="*/ 1400777 w 1679844"/>
                  <a:gd name="connsiteY29" fmla="*/ 648631 h 1225835"/>
                  <a:gd name="connsiteX30" fmla="*/ 1509220 w 1679844"/>
                  <a:gd name="connsiteY30" fmla="*/ 548997 h 1225835"/>
                  <a:gd name="connsiteX0" fmla="*/ 1509220 w 1679844"/>
                  <a:gd name="connsiteY0" fmla="*/ 548997 h 1228678"/>
                  <a:gd name="connsiteX1" fmla="*/ 953197 w 1679844"/>
                  <a:gd name="connsiteY1" fmla="*/ 411277 h 1228678"/>
                  <a:gd name="connsiteX2" fmla="*/ 853715 w 1679844"/>
                  <a:gd name="connsiteY2" fmla="*/ 203537 h 1228678"/>
                  <a:gd name="connsiteX3" fmla="*/ 845737 w 1679844"/>
                  <a:gd name="connsiteY3" fmla="*/ 27806 h 1228678"/>
                  <a:gd name="connsiteX4" fmla="*/ 661506 w 1679844"/>
                  <a:gd name="connsiteY4" fmla="*/ 58488 h 1228678"/>
                  <a:gd name="connsiteX5" fmla="*/ 670016 w 1679844"/>
                  <a:gd name="connsiteY5" fmla="*/ 228881 h 1228678"/>
                  <a:gd name="connsiteX6" fmla="*/ 652070 w 1679844"/>
                  <a:gd name="connsiteY6" fmla="*/ 405446 h 1228678"/>
                  <a:gd name="connsiteX7" fmla="*/ 664687 w 1679844"/>
                  <a:gd name="connsiteY7" fmla="*/ 231902 h 1228678"/>
                  <a:gd name="connsiteX8" fmla="*/ 312889 w 1679844"/>
                  <a:gd name="connsiteY8" fmla="*/ 21239 h 1228678"/>
                  <a:gd name="connsiteX9" fmla="*/ 176677 w 1679844"/>
                  <a:gd name="connsiteY9" fmla="*/ 126429 h 1228678"/>
                  <a:gd name="connsiteX10" fmla="*/ 400324 w 1679844"/>
                  <a:gd name="connsiteY10" fmla="*/ 313946 h 1228678"/>
                  <a:gd name="connsiteX11" fmla="*/ 389673 w 1679844"/>
                  <a:gd name="connsiteY11" fmla="*/ 340567 h 1228678"/>
                  <a:gd name="connsiteX12" fmla="*/ 83438 w 1679844"/>
                  <a:gd name="connsiteY12" fmla="*/ 285604 h 1228678"/>
                  <a:gd name="connsiteX13" fmla="*/ 14686 w 1679844"/>
                  <a:gd name="connsiteY13" fmla="*/ 400947 h 1228678"/>
                  <a:gd name="connsiteX14" fmla="*/ 255604 w 1679844"/>
                  <a:gd name="connsiteY14" fmla="*/ 530121 h 1228678"/>
                  <a:gd name="connsiteX15" fmla="*/ 254890 w 1679844"/>
                  <a:gd name="connsiteY15" fmla="*/ 548981 h 1228678"/>
                  <a:gd name="connsiteX16" fmla="*/ 50805 w 1679844"/>
                  <a:gd name="connsiteY16" fmla="*/ 546249 h 1228678"/>
                  <a:gd name="connsiteX17" fmla="*/ 55551 w 1679844"/>
                  <a:gd name="connsiteY17" fmla="*/ 718874 h 1228678"/>
                  <a:gd name="connsiteX18" fmla="*/ 281863 w 1679844"/>
                  <a:gd name="connsiteY18" fmla="*/ 746443 h 1228678"/>
                  <a:gd name="connsiteX19" fmla="*/ 468832 w 1679844"/>
                  <a:gd name="connsiteY19" fmla="*/ 783181 h 1228678"/>
                  <a:gd name="connsiteX20" fmla="*/ 707792 w 1679844"/>
                  <a:gd name="connsiteY20" fmla="*/ 884253 h 1228678"/>
                  <a:gd name="connsiteX21" fmla="*/ 942388 w 1679844"/>
                  <a:gd name="connsiteY21" fmla="*/ 643991 h 1228678"/>
                  <a:gd name="connsiteX22" fmla="*/ 714758 w 1679844"/>
                  <a:gd name="connsiteY22" fmla="*/ 886840 h 1228678"/>
                  <a:gd name="connsiteX23" fmla="*/ 1151648 w 1679844"/>
                  <a:gd name="connsiteY23" fmla="*/ 1218169 h 1228678"/>
                  <a:gd name="connsiteX24" fmla="*/ 1387840 w 1679844"/>
                  <a:gd name="connsiteY24" fmla="*/ 1124226 h 1228678"/>
                  <a:gd name="connsiteX25" fmla="*/ 1219703 w 1679844"/>
                  <a:gd name="connsiteY25" fmla="*/ 948768 h 1228678"/>
                  <a:gd name="connsiteX26" fmla="*/ 1548365 w 1679844"/>
                  <a:gd name="connsiteY26" fmla="*/ 930585 h 1228678"/>
                  <a:gd name="connsiteX27" fmla="*/ 1466788 w 1679844"/>
                  <a:gd name="connsiteY27" fmla="*/ 830218 h 1228678"/>
                  <a:gd name="connsiteX28" fmla="*/ 1679844 w 1679844"/>
                  <a:gd name="connsiteY28" fmla="*/ 847007 h 1228678"/>
                  <a:gd name="connsiteX29" fmla="*/ 1400777 w 1679844"/>
                  <a:gd name="connsiteY29" fmla="*/ 648631 h 1228678"/>
                  <a:gd name="connsiteX30" fmla="*/ 1509220 w 1679844"/>
                  <a:gd name="connsiteY30" fmla="*/ 548997 h 1228678"/>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79844" h="1218169">
                    <a:moveTo>
                      <a:pt x="1509220" y="548997"/>
                    </a:moveTo>
                    <a:cubicBezTo>
                      <a:pt x="1469535" y="505588"/>
                      <a:pt x="1205345" y="502559"/>
                      <a:pt x="953197" y="411277"/>
                    </a:cubicBezTo>
                    <a:cubicBezTo>
                      <a:pt x="949228" y="300152"/>
                      <a:pt x="907690" y="255131"/>
                      <a:pt x="853715" y="203537"/>
                    </a:cubicBezTo>
                    <a:cubicBezTo>
                      <a:pt x="859270" y="152410"/>
                      <a:pt x="874197" y="68436"/>
                      <a:pt x="845737" y="27806"/>
                    </a:cubicBezTo>
                    <a:cubicBezTo>
                      <a:pt x="817277" y="-12824"/>
                      <a:pt x="707736" y="-13990"/>
                      <a:pt x="661506" y="58488"/>
                    </a:cubicBezTo>
                    <a:cubicBezTo>
                      <a:pt x="615733" y="128603"/>
                      <a:pt x="694056" y="171600"/>
                      <a:pt x="670016" y="228881"/>
                    </a:cubicBezTo>
                    <a:cubicBezTo>
                      <a:pt x="659200" y="301596"/>
                      <a:pt x="610418" y="353843"/>
                      <a:pt x="652070" y="405446"/>
                    </a:cubicBezTo>
                    <a:cubicBezTo>
                      <a:pt x="633191" y="355629"/>
                      <a:pt x="660699" y="330688"/>
                      <a:pt x="664687" y="231902"/>
                    </a:cubicBezTo>
                    <a:cubicBezTo>
                      <a:pt x="564675" y="166550"/>
                      <a:pt x="407695" y="50421"/>
                      <a:pt x="312889" y="21239"/>
                    </a:cubicBezTo>
                    <a:cubicBezTo>
                      <a:pt x="216941" y="-8661"/>
                      <a:pt x="167153" y="88593"/>
                      <a:pt x="176677" y="126429"/>
                    </a:cubicBezTo>
                    <a:cubicBezTo>
                      <a:pt x="212660" y="196014"/>
                      <a:pt x="347673" y="270555"/>
                      <a:pt x="400324" y="313946"/>
                    </a:cubicBezTo>
                    <a:lnTo>
                      <a:pt x="389673" y="340567"/>
                    </a:lnTo>
                    <a:cubicBezTo>
                      <a:pt x="335260" y="326018"/>
                      <a:pt x="151325" y="269245"/>
                      <a:pt x="83438" y="285604"/>
                    </a:cubicBezTo>
                    <a:cubicBezTo>
                      <a:pt x="-1493" y="296717"/>
                      <a:pt x="-12303" y="346971"/>
                      <a:pt x="14686" y="400947"/>
                    </a:cubicBezTo>
                    <a:cubicBezTo>
                      <a:pt x="93003" y="488524"/>
                      <a:pt x="168487" y="493602"/>
                      <a:pt x="255604" y="530121"/>
                    </a:cubicBezTo>
                    <a:cubicBezTo>
                      <a:pt x="249068" y="555012"/>
                      <a:pt x="263555" y="515486"/>
                      <a:pt x="254890" y="548981"/>
                    </a:cubicBezTo>
                    <a:cubicBezTo>
                      <a:pt x="219612" y="554291"/>
                      <a:pt x="82241" y="526162"/>
                      <a:pt x="50805" y="546249"/>
                    </a:cubicBezTo>
                    <a:cubicBezTo>
                      <a:pt x="-19445" y="576726"/>
                      <a:pt x="-15886" y="678657"/>
                      <a:pt x="55551" y="718874"/>
                    </a:cubicBezTo>
                    <a:cubicBezTo>
                      <a:pt x="181055" y="739378"/>
                      <a:pt x="182819" y="747308"/>
                      <a:pt x="281863" y="746443"/>
                    </a:cubicBezTo>
                    <a:cubicBezTo>
                      <a:pt x="335268" y="752156"/>
                      <a:pt x="429938" y="769158"/>
                      <a:pt x="468832" y="783181"/>
                    </a:cubicBezTo>
                    <a:cubicBezTo>
                      <a:pt x="582603" y="843506"/>
                      <a:pt x="573880" y="873108"/>
                      <a:pt x="707792" y="884253"/>
                    </a:cubicBezTo>
                    <a:cubicBezTo>
                      <a:pt x="752839" y="878693"/>
                      <a:pt x="912734" y="814142"/>
                      <a:pt x="942388" y="643991"/>
                    </a:cubicBezTo>
                    <a:cubicBezTo>
                      <a:pt x="906707" y="822367"/>
                      <a:pt x="816311" y="842391"/>
                      <a:pt x="714758" y="886840"/>
                    </a:cubicBezTo>
                    <a:cubicBezTo>
                      <a:pt x="808105" y="968535"/>
                      <a:pt x="1060812" y="1142881"/>
                      <a:pt x="1151648" y="1218169"/>
                    </a:cubicBezTo>
                    <a:cubicBezTo>
                      <a:pt x="1211449" y="1070594"/>
                      <a:pt x="1268048" y="1176574"/>
                      <a:pt x="1387840" y="1124226"/>
                    </a:cubicBezTo>
                    <a:cubicBezTo>
                      <a:pt x="1438642" y="1106235"/>
                      <a:pt x="1166284" y="1109393"/>
                      <a:pt x="1219703" y="948768"/>
                    </a:cubicBezTo>
                    <a:cubicBezTo>
                      <a:pt x="1232931" y="862778"/>
                      <a:pt x="1428989" y="1028064"/>
                      <a:pt x="1548365" y="930585"/>
                    </a:cubicBezTo>
                    <a:cubicBezTo>
                      <a:pt x="1480077" y="903050"/>
                      <a:pt x="1442409" y="851666"/>
                      <a:pt x="1466788" y="830218"/>
                    </a:cubicBezTo>
                    <a:cubicBezTo>
                      <a:pt x="1552145" y="755933"/>
                      <a:pt x="1645183" y="857987"/>
                      <a:pt x="1679844" y="847007"/>
                    </a:cubicBezTo>
                    <a:cubicBezTo>
                      <a:pt x="1659223" y="676812"/>
                      <a:pt x="1481134" y="752987"/>
                      <a:pt x="1400777" y="648631"/>
                    </a:cubicBezTo>
                    <a:cubicBezTo>
                      <a:pt x="1459610" y="514542"/>
                      <a:pt x="1586034" y="587602"/>
                      <a:pt x="1509220" y="548997"/>
                    </a:cubicBezTo>
                    <a:close/>
                  </a:path>
                </a:pathLst>
              </a:custGeom>
              <a:solidFill>
                <a:srgbClr val="FFD10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21" name="Group 120"/>
            <p:cNvGrpSpPr/>
            <p:nvPr/>
          </p:nvGrpSpPr>
          <p:grpSpPr>
            <a:xfrm>
              <a:off x="9574529" y="3985991"/>
              <a:ext cx="1492777" cy="1825523"/>
              <a:chOff x="9574529" y="3985991"/>
              <a:chExt cx="1492777" cy="1825523"/>
            </a:xfrm>
          </p:grpSpPr>
          <p:pic>
            <p:nvPicPr>
              <p:cNvPr id="139" name="Picture 2" descr="15,874 Detective cartoon Vectors, Royalty-free Vector Detective cartoon  Images | Depositphotos®"/>
              <p:cNvPicPr>
                <a:picLocks noChangeAspect="1" noChangeArrowheads="1"/>
              </p:cNvPicPr>
              <p:nvPr/>
            </p:nvPicPr>
            <p:blipFill rotWithShape="1">
              <a:blip r:embed="rId2" cstate="email">
                <a:extLst>
                  <a:ext uri="{BEBA8EAE-BF5A-486C-A8C5-ECC9F3942E4B}">
                    <a14:imgProps xmlns:a14="http://schemas.microsoft.com/office/drawing/2010/main">
                      <a14:imgLayer r:embed="rId3">
                        <a14:imgEffect>
                          <a14:backgroundRemoval t="0" b="100000" l="0" r="74316">
                            <a14:foregroundMark x1="52000" y1="96000" x2="62105" y2="98833"/>
                            <a14:foregroundMark x1="52842" y1="54000" x2="48211" y2="54167"/>
                            <a14:backgroundMark x1="21474" y1="48000" x2="21474" y2="48000"/>
                            <a14:backgroundMark x1="58316" y1="53667" x2="53474" y2="64000"/>
                            <a14:backgroundMark x1="36842" y1="30000" x2="55158" y2="31500"/>
                            <a14:backgroundMark x1="53263" y1="48000" x2="52211" y2="51333"/>
                            <a14:backgroundMark x1="52211" y1="55667" x2="55579" y2="61000"/>
                            <a14:backgroundMark x1="26737" y1="40333" x2="22947" y2="45500"/>
                            <a14:backgroundMark x1="24842" y1="40333" x2="12000" y2="56333"/>
                            <a14:backgroundMark x1="38526" y1="30333" x2="36211" y2="37833"/>
                            <a14:backgroundMark x1="36421" y1="37833" x2="44000" y2="38833"/>
                          </a14:backgroundRemoval>
                        </a14:imgEffect>
                      </a14:imgLayer>
                    </a14:imgProps>
                  </a:ext>
                  <a:ext uri="{28A0092B-C50C-407E-A947-70E740481C1C}">
                    <a14:useLocalDpi xmlns:a14="http://schemas.microsoft.com/office/drawing/2010/main"/>
                  </a:ext>
                </a:extLst>
              </a:blip>
              <a:srcRect t="27316" r="24070"/>
              <a:stretch/>
            </p:blipFill>
            <p:spPr bwMode="auto">
              <a:xfrm>
                <a:off x="9574529" y="3985991"/>
                <a:ext cx="1492777" cy="1825523"/>
              </a:xfrm>
              <a:prstGeom prst="rect">
                <a:avLst/>
              </a:prstGeom>
              <a:noFill/>
              <a:extLst>
                <a:ext uri="{909E8E84-426E-40DD-AFC4-6F175D3DCCD1}">
                  <a14:hiddenFill xmlns:a14="http://schemas.microsoft.com/office/drawing/2010/main">
                    <a:solidFill>
                      <a:srgbClr val="FFFFFF"/>
                    </a:solidFill>
                  </a14:hiddenFill>
                </a:ext>
              </a:extLst>
            </p:spPr>
          </p:pic>
          <p:sp>
            <p:nvSpPr>
              <p:cNvPr id="140" name="Freeform 139"/>
              <p:cNvSpPr/>
              <p:nvPr/>
            </p:nvSpPr>
            <p:spPr>
              <a:xfrm>
                <a:off x="9865297" y="4356179"/>
                <a:ext cx="221501" cy="329411"/>
              </a:xfrm>
              <a:custGeom>
                <a:avLst/>
                <a:gdLst>
                  <a:gd name="connsiteX0" fmla="*/ 0 w 221501"/>
                  <a:gd name="connsiteY0" fmla="*/ 329411 h 329411"/>
                  <a:gd name="connsiteX1" fmla="*/ 127789 w 221501"/>
                  <a:gd name="connsiteY1" fmla="*/ 244219 h 329411"/>
                  <a:gd name="connsiteX2" fmla="*/ 133468 w 221501"/>
                  <a:gd name="connsiteY2" fmla="*/ 238539 h 329411"/>
                  <a:gd name="connsiteX3" fmla="*/ 99391 w 221501"/>
                  <a:gd name="connsiteY3" fmla="*/ 195943 h 329411"/>
                  <a:gd name="connsiteX4" fmla="*/ 124949 w 221501"/>
                  <a:gd name="connsiteY4" fmla="*/ 178904 h 329411"/>
                  <a:gd name="connsiteX5" fmla="*/ 167545 w 221501"/>
                  <a:gd name="connsiteY5" fmla="*/ 173225 h 329411"/>
                  <a:gd name="connsiteX6" fmla="*/ 153346 w 221501"/>
                  <a:gd name="connsiteY6" fmla="*/ 133468 h 329411"/>
                  <a:gd name="connsiteX7" fmla="*/ 150507 w 221501"/>
                  <a:gd name="connsiteY7" fmla="*/ 113590 h 329411"/>
                  <a:gd name="connsiteX8" fmla="*/ 221501 w 221501"/>
                  <a:gd name="connsiteY8" fmla="*/ 0 h 329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501" h="329411">
                    <a:moveTo>
                      <a:pt x="0" y="329411"/>
                    </a:moveTo>
                    <a:lnTo>
                      <a:pt x="127789" y="244219"/>
                    </a:lnTo>
                    <a:cubicBezTo>
                      <a:pt x="150034" y="229074"/>
                      <a:pt x="138201" y="246585"/>
                      <a:pt x="133468" y="238539"/>
                    </a:cubicBezTo>
                    <a:cubicBezTo>
                      <a:pt x="128735" y="230493"/>
                      <a:pt x="100811" y="205882"/>
                      <a:pt x="99391" y="195943"/>
                    </a:cubicBezTo>
                    <a:cubicBezTo>
                      <a:pt x="97971" y="186004"/>
                      <a:pt x="113590" y="182690"/>
                      <a:pt x="124949" y="178904"/>
                    </a:cubicBezTo>
                    <a:cubicBezTo>
                      <a:pt x="136308" y="175118"/>
                      <a:pt x="162812" y="180798"/>
                      <a:pt x="167545" y="173225"/>
                    </a:cubicBezTo>
                    <a:cubicBezTo>
                      <a:pt x="172278" y="165652"/>
                      <a:pt x="156186" y="143407"/>
                      <a:pt x="153346" y="133468"/>
                    </a:cubicBezTo>
                    <a:cubicBezTo>
                      <a:pt x="150506" y="123529"/>
                      <a:pt x="139148" y="135835"/>
                      <a:pt x="150507" y="113590"/>
                    </a:cubicBezTo>
                    <a:cubicBezTo>
                      <a:pt x="161866" y="91345"/>
                      <a:pt x="191683" y="45672"/>
                      <a:pt x="221501"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2" name="Group 121"/>
            <p:cNvGrpSpPr/>
            <p:nvPr/>
          </p:nvGrpSpPr>
          <p:grpSpPr>
            <a:xfrm>
              <a:off x="9655508" y="2985997"/>
              <a:ext cx="1840220" cy="1408900"/>
              <a:chOff x="9655508" y="2985997"/>
              <a:chExt cx="1840220" cy="1408900"/>
            </a:xfrm>
          </p:grpSpPr>
          <p:grpSp>
            <p:nvGrpSpPr>
              <p:cNvPr id="123" name="Group 122"/>
              <p:cNvGrpSpPr/>
              <p:nvPr/>
            </p:nvGrpSpPr>
            <p:grpSpPr>
              <a:xfrm>
                <a:off x="9655508" y="2985997"/>
                <a:ext cx="1840220" cy="1408900"/>
                <a:chOff x="645181" y="1937835"/>
                <a:chExt cx="3520207" cy="2785457"/>
              </a:xfrm>
            </p:grpSpPr>
            <p:grpSp>
              <p:nvGrpSpPr>
                <p:cNvPr id="125" name="Group 124"/>
                <p:cNvGrpSpPr/>
                <p:nvPr/>
              </p:nvGrpSpPr>
              <p:grpSpPr>
                <a:xfrm>
                  <a:off x="885840" y="2256419"/>
                  <a:ext cx="2962232" cy="2466873"/>
                  <a:chOff x="1257099" y="2544523"/>
                  <a:chExt cx="2258592" cy="1980743"/>
                </a:xfrm>
              </p:grpSpPr>
              <p:sp>
                <p:nvSpPr>
                  <p:cNvPr id="133" name="Oval 132">
                    <a:extLst>
                      <a:ext uri="{FF2B5EF4-FFF2-40B4-BE49-F238E27FC236}">
                        <a16:creationId xmlns:a16="http://schemas.microsoft.com/office/drawing/2014/main" id="{80261D00-6B62-42BE-8A43-F4FC1690ED78}"/>
                      </a:ext>
                    </a:extLst>
                  </p:cNvPr>
                  <p:cNvSpPr/>
                  <p:nvPr/>
                </p:nvSpPr>
                <p:spPr>
                  <a:xfrm rot="1258334" flipH="1">
                    <a:off x="1609986" y="2948101"/>
                    <a:ext cx="1465556" cy="1391047"/>
                  </a:xfrm>
                  <a:prstGeom prst="ellipse">
                    <a:avLst/>
                  </a:prstGeom>
                  <a:gradFill flip="none" rotWithShape="1">
                    <a:gsLst>
                      <a:gs pos="0">
                        <a:srgbClr val="FBF8F0">
                          <a:lumMod val="0"/>
                          <a:lumOff val="100000"/>
                        </a:srgbClr>
                      </a:gs>
                      <a:gs pos="92000">
                        <a:srgbClr val="F5C209"/>
                      </a:gs>
                      <a:gs pos="100000">
                        <a:srgbClr val="F69D00"/>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34" name="Freeform: Shape 32">
                    <a:extLst>
                      <a:ext uri="{FF2B5EF4-FFF2-40B4-BE49-F238E27FC236}">
                        <a16:creationId xmlns:a16="http://schemas.microsoft.com/office/drawing/2014/main" id="{E7EAA197-367D-4668-90B8-F1FDD9301AC0}"/>
                      </a:ext>
                    </a:extLst>
                  </p:cNvPr>
                  <p:cNvSpPr/>
                  <p:nvPr/>
                </p:nvSpPr>
                <p:spPr>
                  <a:xfrm rot="1258334" flipH="1">
                    <a:off x="1257099" y="2544523"/>
                    <a:ext cx="2258592" cy="1919354"/>
                  </a:xfrm>
                  <a:custGeom>
                    <a:avLst/>
                    <a:gdLst>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38162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800100 w 4543425"/>
                      <a:gd name="connsiteY31" fmla="*/ 523875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938212 h 3809999"/>
                      <a:gd name="connsiteX1" fmla="*/ 1662112 w 4543425"/>
                      <a:gd name="connsiteY1" fmla="*/ 442912 h 3809999"/>
                      <a:gd name="connsiteX2" fmla="*/ 2019300 w 4543425"/>
                      <a:gd name="connsiteY2" fmla="*/ 833437 h 3809999"/>
                      <a:gd name="connsiteX3" fmla="*/ 2643187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9838 w 4543425"/>
                      <a:gd name="connsiteY19" fmla="*/ 9334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6211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28625 w 4581525"/>
                      <a:gd name="connsiteY28" fmla="*/ 2867024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48049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595437 w 4576762"/>
                      <a:gd name="connsiteY0" fmla="*/ 938212 h 3809999"/>
                      <a:gd name="connsiteX1" fmla="*/ 1685924 w 4576762"/>
                      <a:gd name="connsiteY1" fmla="*/ 414337 h 3809999"/>
                      <a:gd name="connsiteX2" fmla="*/ 2052637 w 4576762"/>
                      <a:gd name="connsiteY2" fmla="*/ 833437 h 3809999"/>
                      <a:gd name="connsiteX3" fmla="*/ 2666999 w 4576762"/>
                      <a:gd name="connsiteY3" fmla="*/ 0 h 3809999"/>
                      <a:gd name="connsiteX4" fmla="*/ 2933699 w 4576762"/>
                      <a:gd name="connsiteY4" fmla="*/ 938212 h 3809999"/>
                      <a:gd name="connsiteX5" fmla="*/ 3405187 w 4576762"/>
                      <a:gd name="connsiteY5" fmla="*/ 676275 h 3809999"/>
                      <a:gd name="connsiteX6" fmla="*/ 3295649 w 4576762"/>
                      <a:gd name="connsiteY6" fmla="*/ 1123949 h 3809999"/>
                      <a:gd name="connsiteX7" fmla="*/ 4310062 w 4576762"/>
                      <a:gd name="connsiteY7" fmla="*/ 761999 h 3809999"/>
                      <a:gd name="connsiteX8" fmla="*/ 3690937 w 4576762"/>
                      <a:gd name="connsiteY8" fmla="*/ 1824037 h 3809999"/>
                      <a:gd name="connsiteX9" fmla="*/ 3700462 w 4576762"/>
                      <a:gd name="connsiteY9" fmla="*/ 2005012 h 3809999"/>
                      <a:gd name="connsiteX10" fmla="*/ 4576762 w 4576762"/>
                      <a:gd name="connsiteY10" fmla="*/ 2462212 h 3809999"/>
                      <a:gd name="connsiteX11" fmla="*/ 3586162 w 4576762"/>
                      <a:gd name="connsiteY11" fmla="*/ 2800349 h 3809999"/>
                      <a:gd name="connsiteX12" fmla="*/ 4157662 w 4576762"/>
                      <a:gd name="connsiteY12" fmla="*/ 3629025 h 3809999"/>
                      <a:gd name="connsiteX13" fmla="*/ 3333749 w 4576762"/>
                      <a:gd name="connsiteY13" fmla="*/ 3348037 h 3809999"/>
                      <a:gd name="connsiteX14" fmla="*/ 3481387 w 4576762"/>
                      <a:gd name="connsiteY14" fmla="*/ 3809999 h 3809999"/>
                      <a:gd name="connsiteX15" fmla="*/ 2747962 w 4576762"/>
                      <a:gd name="connsiteY15" fmla="*/ 3433762 h 3809999"/>
                      <a:gd name="connsiteX16" fmla="*/ 3538536 w 4576762"/>
                      <a:gd name="connsiteY16" fmla="*/ 2767012 h 3809999"/>
                      <a:gd name="connsiteX17" fmla="*/ 3648074 w 4576762"/>
                      <a:gd name="connsiteY17" fmla="*/ 1814512 h 3809999"/>
                      <a:gd name="connsiteX18" fmla="*/ 3138487 w 4576762"/>
                      <a:gd name="connsiteY18" fmla="*/ 1171574 h 3809999"/>
                      <a:gd name="connsiteX19" fmla="*/ 2514600 w 4576762"/>
                      <a:gd name="connsiteY19" fmla="*/ 947737 h 3809999"/>
                      <a:gd name="connsiteX20" fmla="*/ 1828799 w 4576762"/>
                      <a:gd name="connsiteY20" fmla="*/ 942974 h 3809999"/>
                      <a:gd name="connsiteX21" fmla="*/ 1133474 w 4576762"/>
                      <a:gd name="connsiteY21" fmla="*/ 1309687 h 3809999"/>
                      <a:gd name="connsiteX22" fmla="*/ 985837 w 4576762"/>
                      <a:gd name="connsiteY22" fmla="*/ 1643062 h 3809999"/>
                      <a:gd name="connsiteX23" fmla="*/ 833437 w 4576762"/>
                      <a:gd name="connsiteY23" fmla="*/ 2138362 h 3809999"/>
                      <a:gd name="connsiteX24" fmla="*/ 957261 w 4576762"/>
                      <a:gd name="connsiteY24" fmla="*/ 2743199 h 3809999"/>
                      <a:gd name="connsiteX25" fmla="*/ 1438274 w 4576762"/>
                      <a:gd name="connsiteY25" fmla="*/ 3314699 h 3809999"/>
                      <a:gd name="connsiteX26" fmla="*/ 328611 w 4576762"/>
                      <a:gd name="connsiteY26" fmla="*/ 3476624 h 3809999"/>
                      <a:gd name="connsiteX27" fmla="*/ 842962 w 4576762"/>
                      <a:gd name="connsiteY27" fmla="*/ 2924175 h 3809999"/>
                      <a:gd name="connsiteX28" fmla="*/ 409575 w 4576762"/>
                      <a:gd name="connsiteY28" fmla="*/ 2857499 h 3809999"/>
                      <a:gd name="connsiteX29" fmla="*/ 838199 w 4576762"/>
                      <a:gd name="connsiteY29" fmla="*/ 2443162 h 3809999"/>
                      <a:gd name="connsiteX30" fmla="*/ 0 w 4576762"/>
                      <a:gd name="connsiteY30" fmla="*/ 2024061 h 3809999"/>
                      <a:gd name="connsiteX31" fmla="*/ 981074 w 4576762"/>
                      <a:gd name="connsiteY31" fmla="*/ 1638299 h 3809999"/>
                      <a:gd name="connsiteX32" fmla="*/ 804862 w 4576762"/>
                      <a:gd name="connsiteY32" fmla="*/ 542925 h 3809999"/>
                      <a:gd name="connsiteX33" fmla="*/ 1595437 w 4576762"/>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690937 w 4586287"/>
                      <a:gd name="connsiteY9" fmla="*/ 2014537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90937 w 4586287"/>
                      <a:gd name="connsiteY9" fmla="*/ 2014537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86175 w 4586287"/>
                      <a:gd name="connsiteY9" fmla="*/ 1971675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86175 w 4586287"/>
                      <a:gd name="connsiteY9" fmla="*/ 1971675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09624 w 4586287"/>
                      <a:gd name="connsiteY29" fmla="*/ 2447925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719512 w 4586287"/>
                      <a:gd name="connsiteY9" fmla="*/ 1966913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09624 w 4586287"/>
                      <a:gd name="connsiteY29" fmla="*/ 2447925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86287" h="3809999">
                        <a:moveTo>
                          <a:pt x="1604962" y="938212"/>
                        </a:moveTo>
                        <a:cubicBezTo>
                          <a:pt x="1614486" y="758825"/>
                          <a:pt x="1633537" y="631825"/>
                          <a:pt x="1695449" y="414337"/>
                        </a:cubicBezTo>
                        <a:cubicBezTo>
                          <a:pt x="1847850" y="534986"/>
                          <a:pt x="1943099" y="703262"/>
                          <a:pt x="2062162" y="833437"/>
                        </a:cubicBezTo>
                        <a:cubicBezTo>
                          <a:pt x="2254249" y="560387"/>
                          <a:pt x="2432050" y="239712"/>
                          <a:pt x="2676524" y="0"/>
                        </a:cubicBezTo>
                        <a:cubicBezTo>
                          <a:pt x="2779712" y="312737"/>
                          <a:pt x="2854324" y="625475"/>
                          <a:pt x="2943224" y="938212"/>
                        </a:cubicBezTo>
                        <a:cubicBezTo>
                          <a:pt x="3092449" y="865187"/>
                          <a:pt x="3246437" y="730250"/>
                          <a:pt x="3414712" y="676275"/>
                        </a:cubicBezTo>
                        <a:cubicBezTo>
                          <a:pt x="3409949" y="820737"/>
                          <a:pt x="3333749" y="989012"/>
                          <a:pt x="3305174" y="1123949"/>
                        </a:cubicBezTo>
                        <a:cubicBezTo>
                          <a:pt x="3643312" y="1003299"/>
                          <a:pt x="3952874" y="868362"/>
                          <a:pt x="4319587" y="761999"/>
                        </a:cubicBezTo>
                        <a:cubicBezTo>
                          <a:pt x="4129087" y="1135061"/>
                          <a:pt x="3881438" y="1527174"/>
                          <a:pt x="3667125" y="1876424"/>
                        </a:cubicBezTo>
                        <a:lnTo>
                          <a:pt x="3719512" y="1966913"/>
                        </a:lnTo>
                        <a:cubicBezTo>
                          <a:pt x="4011612" y="2119313"/>
                          <a:pt x="4294187" y="2295525"/>
                          <a:pt x="4586287" y="2462212"/>
                        </a:cubicBezTo>
                        <a:cubicBezTo>
                          <a:pt x="4298949" y="2603499"/>
                          <a:pt x="3940175" y="2697162"/>
                          <a:pt x="3595687" y="2800349"/>
                        </a:cubicBezTo>
                        <a:cubicBezTo>
                          <a:pt x="3857625" y="3036887"/>
                          <a:pt x="4005262" y="3335337"/>
                          <a:pt x="4167187" y="3629025"/>
                        </a:cubicBezTo>
                        <a:cubicBezTo>
                          <a:pt x="3892549" y="3570288"/>
                          <a:pt x="3617912" y="3430587"/>
                          <a:pt x="3343274" y="3348037"/>
                        </a:cubicBezTo>
                        <a:cubicBezTo>
                          <a:pt x="3392487" y="3502024"/>
                          <a:pt x="3470274" y="3646487"/>
                          <a:pt x="3490912" y="3809999"/>
                        </a:cubicBezTo>
                        <a:cubicBezTo>
                          <a:pt x="3236912" y="3703637"/>
                          <a:pt x="3001962" y="3559174"/>
                          <a:pt x="2757487" y="3433762"/>
                        </a:cubicBezTo>
                        <a:cubicBezTo>
                          <a:pt x="3132137" y="3305174"/>
                          <a:pt x="3359149" y="3067049"/>
                          <a:pt x="3548061" y="2767012"/>
                        </a:cubicBezTo>
                        <a:cubicBezTo>
                          <a:pt x="3719511" y="2336800"/>
                          <a:pt x="3709987" y="2135187"/>
                          <a:pt x="3657599" y="1814512"/>
                        </a:cubicBezTo>
                        <a:cubicBezTo>
                          <a:pt x="3525837" y="1400174"/>
                          <a:pt x="3370262" y="1357312"/>
                          <a:pt x="3148012" y="1171574"/>
                        </a:cubicBezTo>
                        <a:cubicBezTo>
                          <a:pt x="3052763" y="1108073"/>
                          <a:pt x="2905125" y="968374"/>
                          <a:pt x="2524125" y="947737"/>
                        </a:cubicBezTo>
                        <a:cubicBezTo>
                          <a:pt x="2293937" y="912812"/>
                          <a:pt x="2106612" y="877886"/>
                          <a:pt x="1838324" y="942974"/>
                        </a:cubicBezTo>
                        <a:cubicBezTo>
                          <a:pt x="1416049" y="1027112"/>
                          <a:pt x="1379537" y="1116012"/>
                          <a:pt x="1142999" y="1309687"/>
                        </a:cubicBezTo>
                        <a:cubicBezTo>
                          <a:pt x="1108074" y="1414462"/>
                          <a:pt x="1016000" y="1533524"/>
                          <a:pt x="995362" y="1643062"/>
                        </a:cubicBezTo>
                        <a:cubicBezTo>
                          <a:pt x="906462" y="1790700"/>
                          <a:pt x="846137" y="1943099"/>
                          <a:pt x="842962" y="2138362"/>
                        </a:cubicBezTo>
                        <a:cubicBezTo>
                          <a:pt x="841374" y="2405062"/>
                          <a:pt x="882649" y="2543174"/>
                          <a:pt x="966786" y="2743199"/>
                        </a:cubicBezTo>
                        <a:cubicBezTo>
                          <a:pt x="1027111" y="2873373"/>
                          <a:pt x="1173162" y="3063081"/>
                          <a:pt x="1464468" y="3300411"/>
                        </a:cubicBezTo>
                        <a:cubicBezTo>
                          <a:pt x="1094580" y="3354386"/>
                          <a:pt x="727074" y="3455987"/>
                          <a:pt x="338136" y="3476624"/>
                        </a:cubicBezTo>
                        <a:cubicBezTo>
                          <a:pt x="442911" y="3297237"/>
                          <a:pt x="695324" y="3103562"/>
                          <a:pt x="852487" y="2924175"/>
                        </a:cubicBezTo>
                        <a:cubicBezTo>
                          <a:pt x="701675" y="2909887"/>
                          <a:pt x="574674" y="2924174"/>
                          <a:pt x="419100" y="2857499"/>
                        </a:cubicBezTo>
                        <a:cubicBezTo>
                          <a:pt x="523875" y="2714624"/>
                          <a:pt x="666749" y="2586037"/>
                          <a:pt x="809624" y="2447925"/>
                        </a:cubicBezTo>
                        <a:cubicBezTo>
                          <a:pt x="541337" y="2312987"/>
                          <a:pt x="263525" y="2239962"/>
                          <a:pt x="0" y="2033586"/>
                        </a:cubicBezTo>
                        <a:cubicBezTo>
                          <a:pt x="296863" y="1847849"/>
                          <a:pt x="674687" y="1771649"/>
                          <a:pt x="990599" y="1638299"/>
                        </a:cubicBezTo>
                        <a:lnTo>
                          <a:pt x="814387" y="542925"/>
                        </a:lnTo>
                        <a:cubicBezTo>
                          <a:pt x="1098550" y="642937"/>
                          <a:pt x="1339849" y="809625"/>
                          <a:pt x="1604962" y="938212"/>
                        </a:cubicBezTo>
                        <a:close/>
                      </a:path>
                    </a:pathLst>
                  </a:custGeom>
                  <a:gradFill flip="none" rotWithShape="1">
                    <a:gsLst>
                      <a:gs pos="54000">
                        <a:srgbClr val="F5C209"/>
                      </a:gs>
                      <a:gs pos="75000">
                        <a:srgbClr val="FE7500"/>
                      </a:gs>
                    </a:gsLst>
                    <a:path path="circle">
                      <a:fillToRect l="50000" t="50000" r="50000" b="50000"/>
                    </a:path>
                    <a:tileRect/>
                  </a:gradFill>
                  <a:ln w="12700" cap="flat" cmpd="sng" algn="ctr">
                    <a:solidFill>
                      <a:sysClr val="windowText" lastClr="000000"/>
                    </a:soli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Shape 33">
                    <a:extLst>
                      <a:ext uri="{FF2B5EF4-FFF2-40B4-BE49-F238E27FC236}">
                        <a16:creationId xmlns:a16="http://schemas.microsoft.com/office/drawing/2014/main" id="{0F12E5CB-F96A-4100-BECD-5791743C3C9B}"/>
                      </a:ext>
                    </a:extLst>
                  </p:cNvPr>
                  <p:cNvSpPr/>
                  <p:nvPr/>
                </p:nvSpPr>
                <p:spPr>
                  <a:xfrm rot="1258334" flipH="1">
                    <a:off x="1440310" y="3234030"/>
                    <a:ext cx="1694928" cy="596083"/>
                  </a:xfrm>
                  <a:custGeom>
                    <a:avLst/>
                    <a:gdLst>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3050 w 3377191"/>
                      <a:gd name="connsiteY4" fmla="*/ 6254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3050 w 3377191"/>
                      <a:gd name="connsiteY4" fmla="*/ 6254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25725 w 3377191"/>
                      <a:gd name="connsiteY3" fmla="*/ 90170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7018 h 1170768"/>
                      <a:gd name="connsiteX1" fmla="*/ 1568450 w 3377191"/>
                      <a:gd name="connsiteY1" fmla="*/ 907243 h 1170768"/>
                      <a:gd name="connsiteX2" fmla="*/ 2092325 w 3377191"/>
                      <a:gd name="connsiteY2" fmla="*/ 1170768 h 1170768"/>
                      <a:gd name="connsiteX3" fmla="*/ 2635250 w 3377191"/>
                      <a:gd name="connsiteY3" fmla="*/ 910418 h 1170768"/>
                      <a:gd name="connsiteX4" fmla="*/ 2784475 w 3377191"/>
                      <a:gd name="connsiteY4" fmla="*/ 634193 h 1170768"/>
                      <a:gd name="connsiteX5" fmla="*/ 2924175 w 3377191"/>
                      <a:gd name="connsiteY5" fmla="*/ 602443 h 1170768"/>
                      <a:gd name="connsiteX6" fmla="*/ 2924175 w 3377191"/>
                      <a:gd name="connsiteY6" fmla="*/ 561168 h 1170768"/>
                      <a:gd name="connsiteX7" fmla="*/ 3216275 w 3377191"/>
                      <a:gd name="connsiteY7" fmla="*/ 681818 h 1170768"/>
                      <a:gd name="connsiteX8" fmla="*/ 3308350 w 3377191"/>
                      <a:gd name="connsiteY8" fmla="*/ 738968 h 1170768"/>
                      <a:gd name="connsiteX9" fmla="*/ 3375025 w 3377191"/>
                      <a:gd name="connsiteY9" fmla="*/ 618318 h 1170768"/>
                      <a:gd name="connsiteX10" fmla="*/ 3324225 w 3377191"/>
                      <a:gd name="connsiteY10" fmla="*/ 478618 h 1170768"/>
                      <a:gd name="connsiteX11" fmla="*/ 2847975 w 3377191"/>
                      <a:gd name="connsiteY11" fmla="*/ 351618 h 1170768"/>
                      <a:gd name="connsiteX12" fmla="*/ 2206625 w 3377191"/>
                      <a:gd name="connsiteY12" fmla="*/ 148418 h 1170768"/>
                      <a:gd name="connsiteX13" fmla="*/ 1600200 w 3377191"/>
                      <a:gd name="connsiteY13" fmla="*/ 167468 h 1170768"/>
                      <a:gd name="connsiteX14" fmla="*/ 1577975 w 3377191"/>
                      <a:gd name="connsiteY14" fmla="*/ 189693 h 1170768"/>
                      <a:gd name="connsiteX15" fmla="*/ 1190625 w 3377191"/>
                      <a:gd name="connsiteY15" fmla="*/ 173818 h 1170768"/>
                      <a:gd name="connsiteX16" fmla="*/ 1149350 w 3377191"/>
                      <a:gd name="connsiteY16" fmla="*/ 142068 h 1170768"/>
                      <a:gd name="connsiteX17" fmla="*/ 53975 w 3377191"/>
                      <a:gd name="connsiteY17" fmla="*/ 2368 h 1170768"/>
                      <a:gd name="connsiteX18" fmla="*/ 0 w 3377191"/>
                      <a:gd name="connsiteY18" fmla="*/ 202393 h 1170768"/>
                      <a:gd name="connsiteX19" fmla="*/ 66675 w 3377191"/>
                      <a:gd name="connsiteY19" fmla="*/ 230968 h 1170768"/>
                      <a:gd name="connsiteX20" fmla="*/ 269875 w 3377191"/>
                      <a:gd name="connsiteY20" fmla="*/ 853268 h 1170768"/>
                      <a:gd name="connsiteX21" fmla="*/ 920750 w 3377191"/>
                      <a:gd name="connsiteY21" fmla="*/ 888193 h 1170768"/>
                      <a:gd name="connsiteX22" fmla="*/ 1257300 w 3377191"/>
                      <a:gd name="connsiteY22" fmla="*/ 380193 h 1170768"/>
                      <a:gd name="connsiteX23" fmla="*/ 1454150 w 3377191"/>
                      <a:gd name="connsiteY23" fmla="*/ 377018 h 1170768"/>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63675 w 3386716"/>
                      <a:gd name="connsiteY0" fmla="*/ 378551 h 1172301"/>
                      <a:gd name="connsiteX1" fmla="*/ 1577975 w 3386716"/>
                      <a:gd name="connsiteY1" fmla="*/ 908776 h 1172301"/>
                      <a:gd name="connsiteX2" fmla="*/ 2101850 w 3386716"/>
                      <a:gd name="connsiteY2" fmla="*/ 1172301 h 1172301"/>
                      <a:gd name="connsiteX3" fmla="*/ 2644775 w 3386716"/>
                      <a:gd name="connsiteY3" fmla="*/ 911951 h 1172301"/>
                      <a:gd name="connsiteX4" fmla="*/ 2794000 w 3386716"/>
                      <a:gd name="connsiteY4" fmla="*/ 635726 h 1172301"/>
                      <a:gd name="connsiteX5" fmla="*/ 2933700 w 3386716"/>
                      <a:gd name="connsiteY5" fmla="*/ 603976 h 1172301"/>
                      <a:gd name="connsiteX6" fmla="*/ 2933700 w 3386716"/>
                      <a:gd name="connsiteY6" fmla="*/ 562701 h 1172301"/>
                      <a:gd name="connsiteX7" fmla="*/ 3225800 w 3386716"/>
                      <a:gd name="connsiteY7" fmla="*/ 683351 h 1172301"/>
                      <a:gd name="connsiteX8" fmla="*/ 3317875 w 3386716"/>
                      <a:gd name="connsiteY8" fmla="*/ 740501 h 1172301"/>
                      <a:gd name="connsiteX9" fmla="*/ 3384550 w 3386716"/>
                      <a:gd name="connsiteY9" fmla="*/ 619851 h 1172301"/>
                      <a:gd name="connsiteX10" fmla="*/ 3333750 w 3386716"/>
                      <a:gd name="connsiteY10" fmla="*/ 480151 h 1172301"/>
                      <a:gd name="connsiteX11" fmla="*/ 2857500 w 3386716"/>
                      <a:gd name="connsiteY11" fmla="*/ 353151 h 1172301"/>
                      <a:gd name="connsiteX12" fmla="*/ 2216150 w 3386716"/>
                      <a:gd name="connsiteY12" fmla="*/ 149951 h 1172301"/>
                      <a:gd name="connsiteX13" fmla="*/ 1609725 w 3386716"/>
                      <a:gd name="connsiteY13" fmla="*/ 169001 h 1172301"/>
                      <a:gd name="connsiteX14" fmla="*/ 1587500 w 3386716"/>
                      <a:gd name="connsiteY14" fmla="*/ 191226 h 1172301"/>
                      <a:gd name="connsiteX15" fmla="*/ 1200150 w 3386716"/>
                      <a:gd name="connsiteY15" fmla="*/ 175351 h 1172301"/>
                      <a:gd name="connsiteX16" fmla="*/ 1158875 w 3386716"/>
                      <a:gd name="connsiteY16" fmla="*/ 143601 h 1172301"/>
                      <a:gd name="connsiteX17" fmla="*/ 63500 w 3386716"/>
                      <a:gd name="connsiteY17" fmla="*/ 3901 h 1172301"/>
                      <a:gd name="connsiteX18" fmla="*/ 0 w 3386716"/>
                      <a:gd name="connsiteY18" fmla="*/ 194401 h 1172301"/>
                      <a:gd name="connsiteX19" fmla="*/ 76200 w 3386716"/>
                      <a:gd name="connsiteY19" fmla="*/ 232501 h 1172301"/>
                      <a:gd name="connsiteX20" fmla="*/ 279400 w 3386716"/>
                      <a:gd name="connsiteY20" fmla="*/ 854801 h 1172301"/>
                      <a:gd name="connsiteX21" fmla="*/ 930275 w 3386716"/>
                      <a:gd name="connsiteY21" fmla="*/ 889726 h 1172301"/>
                      <a:gd name="connsiteX22" fmla="*/ 1266825 w 3386716"/>
                      <a:gd name="connsiteY22" fmla="*/ 381726 h 1172301"/>
                      <a:gd name="connsiteX23" fmla="*/ 1463675 w 3386716"/>
                      <a:gd name="connsiteY23" fmla="*/ 378551 h 1172301"/>
                      <a:gd name="connsiteX0" fmla="*/ 1463675 w 3386716"/>
                      <a:gd name="connsiteY0" fmla="*/ 378551 h 1172301"/>
                      <a:gd name="connsiteX1" fmla="*/ 1577975 w 3386716"/>
                      <a:gd name="connsiteY1" fmla="*/ 908776 h 1172301"/>
                      <a:gd name="connsiteX2" fmla="*/ 2101850 w 3386716"/>
                      <a:gd name="connsiteY2" fmla="*/ 1172301 h 1172301"/>
                      <a:gd name="connsiteX3" fmla="*/ 2644775 w 3386716"/>
                      <a:gd name="connsiteY3" fmla="*/ 911951 h 1172301"/>
                      <a:gd name="connsiteX4" fmla="*/ 2794000 w 3386716"/>
                      <a:gd name="connsiteY4" fmla="*/ 635726 h 1172301"/>
                      <a:gd name="connsiteX5" fmla="*/ 2933700 w 3386716"/>
                      <a:gd name="connsiteY5" fmla="*/ 603976 h 1172301"/>
                      <a:gd name="connsiteX6" fmla="*/ 2933700 w 3386716"/>
                      <a:gd name="connsiteY6" fmla="*/ 562701 h 1172301"/>
                      <a:gd name="connsiteX7" fmla="*/ 3225800 w 3386716"/>
                      <a:gd name="connsiteY7" fmla="*/ 683351 h 1172301"/>
                      <a:gd name="connsiteX8" fmla="*/ 3317875 w 3386716"/>
                      <a:gd name="connsiteY8" fmla="*/ 740501 h 1172301"/>
                      <a:gd name="connsiteX9" fmla="*/ 3384550 w 3386716"/>
                      <a:gd name="connsiteY9" fmla="*/ 619851 h 1172301"/>
                      <a:gd name="connsiteX10" fmla="*/ 3333750 w 3386716"/>
                      <a:gd name="connsiteY10" fmla="*/ 480151 h 1172301"/>
                      <a:gd name="connsiteX11" fmla="*/ 2857500 w 3386716"/>
                      <a:gd name="connsiteY11" fmla="*/ 353151 h 1172301"/>
                      <a:gd name="connsiteX12" fmla="*/ 2216150 w 3386716"/>
                      <a:gd name="connsiteY12" fmla="*/ 149951 h 1172301"/>
                      <a:gd name="connsiteX13" fmla="*/ 1609725 w 3386716"/>
                      <a:gd name="connsiteY13" fmla="*/ 169001 h 1172301"/>
                      <a:gd name="connsiteX14" fmla="*/ 1587500 w 3386716"/>
                      <a:gd name="connsiteY14" fmla="*/ 191226 h 1172301"/>
                      <a:gd name="connsiteX15" fmla="*/ 1200150 w 3386716"/>
                      <a:gd name="connsiteY15" fmla="*/ 175351 h 1172301"/>
                      <a:gd name="connsiteX16" fmla="*/ 1158875 w 3386716"/>
                      <a:gd name="connsiteY16" fmla="*/ 143601 h 1172301"/>
                      <a:gd name="connsiteX17" fmla="*/ 63500 w 3386716"/>
                      <a:gd name="connsiteY17" fmla="*/ 3901 h 1172301"/>
                      <a:gd name="connsiteX18" fmla="*/ 0 w 3386716"/>
                      <a:gd name="connsiteY18" fmla="*/ 194401 h 1172301"/>
                      <a:gd name="connsiteX19" fmla="*/ 76200 w 3386716"/>
                      <a:gd name="connsiteY19" fmla="*/ 232501 h 1172301"/>
                      <a:gd name="connsiteX20" fmla="*/ 279400 w 3386716"/>
                      <a:gd name="connsiteY20" fmla="*/ 854801 h 1172301"/>
                      <a:gd name="connsiteX21" fmla="*/ 930275 w 3386716"/>
                      <a:gd name="connsiteY21" fmla="*/ 889726 h 1172301"/>
                      <a:gd name="connsiteX22" fmla="*/ 1266825 w 3386716"/>
                      <a:gd name="connsiteY22" fmla="*/ 381726 h 1172301"/>
                      <a:gd name="connsiteX23" fmla="*/ 1463675 w 3386716"/>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459 w 3377500"/>
                      <a:gd name="connsiteY0" fmla="*/ 378551 h 1172301"/>
                      <a:gd name="connsiteX1" fmla="*/ 1568759 w 3377500"/>
                      <a:gd name="connsiteY1" fmla="*/ 908776 h 1172301"/>
                      <a:gd name="connsiteX2" fmla="*/ 2092634 w 3377500"/>
                      <a:gd name="connsiteY2" fmla="*/ 1172301 h 1172301"/>
                      <a:gd name="connsiteX3" fmla="*/ 2635559 w 3377500"/>
                      <a:gd name="connsiteY3" fmla="*/ 911951 h 1172301"/>
                      <a:gd name="connsiteX4" fmla="*/ 2784784 w 3377500"/>
                      <a:gd name="connsiteY4" fmla="*/ 635726 h 1172301"/>
                      <a:gd name="connsiteX5" fmla="*/ 2924484 w 3377500"/>
                      <a:gd name="connsiteY5" fmla="*/ 603976 h 1172301"/>
                      <a:gd name="connsiteX6" fmla="*/ 2924484 w 3377500"/>
                      <a:gd name="connsiteY6" fmla="*/ 562701 h 1172301"/>
                      <a:gd name="connsiteX7" fmla="*/ 3216584 w 3377500"/>
                      <a:gd name="connsiteY7" fmla="*/ 683351 h 1172301"/>
                      <a:gd name="connsiteX8" fmla="*/ 3308659 w 3377500"/>
                      <a:gd name="connsiteY8" fmla="*/ 740501 h 1172301"/>
                      <a:gd name="connsiteX9" fmla="*/ 3375334 w 3377500"/>
                      <a:gd name="connsiteY9" fmla="*/ 619851 h 1172301"/>
                      <a:gd name="connsiteX10" fmla="*/ 3324534 w 3377500"/>
                      <a:gd name="connsiteY10" fmla="*/ 480151 h 1172301"/>
                      <a:gd name="connsiteX11" fmla="*/ 2848284 w 3377500"/>
                      <a:gd name="connsiteY11" fmla="*/ 353151 h 1172301"/>
                      <a:gd name="connsiteX12" fmla="*/ 2206934 w 3377500"/>
                      <a:gd name="connsiteY12" fmla="*/ 149951 h 1172301"/>
                      <a:gd name="connsiteX13" fmla="*/ 1600509 w 3377500"/>
                      <a:gd name="connsiteY13" fmla="*/ 169001 h 1172301"/>
                      <a:gd name="connsiteX14" fmla="*/ 1578284 w 3377500"/>
                      <a:gd name="connsiteY14" fmla="*/ 191226 h 1172301"/>
                      <a:gd name="connsiteX15" fmla="*/ 1190934 w 3377500"/>
                      <a:gd name="connsiteY15" fmla="*/ 175351 h 1172301"/>
                      <a:gd name="connsiteX16" fmla="*/ 1149659 w 3377500"/>
                      <a:gd name="connsiteY16" fmla="*/ 143601 h 1172301"/>
                      <a:gd name="connsiteX17" fmla="*/ 54284 w 3377500"/>
                      <a:gd name="connsiteY17" fmla="*/ 3901 h 1172301"/>
                      <a:gd name="connsiteX18" fmla="*/ 309 w 3377500"/>
                      <a:gd name="connsiteY18" fmla="*/ 203926 h 1172301"/>
                      <a:gd name="connsiteX19" fmla="*/ 66984 w 3377500"/>
                      <a:gd name="connsiteY19" fmla="*/ 232501 h 1172301"/>
                      <a:gd name="connsiteX20" fmla="*/ 270184 w 3377500"/>
                      <a:gd name="connsiteY20" fmla="*/ 854801 h 1172301"/>
                      <a:gd name="connsiteX21" fmla="*/ 921059 w 3377500"/>
                      <a:gd name="connsiteY21" fmla="*/ 889726 h 1172301"/>
                      <a:gd name="connsiteX22" fmla="*/ 1257609 w 3377500"/>
                      <a:gd name="connsiteY22" fmla="*/ 381726 h 1172301"/>
                      <a:gd name="connsiteX23" fmla="*/ 1454459 w 3377500"/>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32578 w 3377669"/>
                      <a:gd name="connsiteY5" fmla="*/ 59762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5128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5603 w 3377669"/>
                      <a:gd name="connsiteY5" fmla="*/ 6008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80390"/>
                      <a:gd name="connsiteY0" fmla="*/ 378551 h 1172301"/>
                      <a:gd name="connsiteX1" fmla="*/ 1568928 w 3380390"/>
                      <a:gd name="connsiteY1" fmla="*/ 908776 h 1172301"/>
                      <a:gd name="connsiteX2" fmla="*/ 2092803 w 3380390"/>
                      <a:gd name="connsiteY2" fmla="*/ 1172301 h 1172301"/>
                      <a:gd name="connsiteX3" fmla="*/ 2635728 w 3380390"/>
                      <a:gd name="connsiteY3" fmla="*/ 911951 h 1172301"/>
                      <a:gd name="connsiteX4" fmla="*/ 2797653 w 3380390"/>
                      <a:gd name="connsiteY4" fmla="*/ 642076 h 1172301"/>
                      <a:gd name="connsiteX5" fmla="*/ 2908778 w 3380390"/>
                      <a:gd name="connsiteY5" fmla="*/ 619851 h 1172301"/>
                      <a:gd name="connsiteX6" fmla="*/ 3216753 w 3380390"/>
                      <a:gd name="connsiteY6" fmla="*/ 683351 h 1172301"/>
                      <a:gd name="connsiteX7" fmla="*/ 3308828 w 3380390"/>
                      <a:gd name="connsiteY7" fmla="*/ 740501 h 1172301"/>
                      <a:gd name="connsiteX8" fmla="*/ 3375503 w 3380390"/>
                      <a:gd name="connsiteY8" fmla="*/ 619851 h 1172301"/>
                      <a:gd name="connsiteX9" fmla="*/ 3324703 w 3380390"/>
                      <a:gd name="connsiteY9" fmla="*/ 480151 h 1172301"/>
                      <a:gd name="connsiteX10" fmla="*/ 2848453 w 3380390"/>
                      <a:gd name="connsiteY10" fmla="*/ 353151 h 1172301"/>
                      <a:gd name="connsiteX11" fmla="*/ 2207103 w 3380390"/>
                      <a:gd name="connsiteY11" fmla="*/ 149951 h 1172301"/>
                      <a:gd name="connsiteX12" fmla="*/ 1600678 w 3380390"/>
                      <a:gd name="connsiteY12" fmla="*/ 169001 h 1172301"/>
                      <a:gd name="connsiteX13" fmla="*/ 1578453 w 3380390"/>
                      <a:gd name="connsiteY13" fmla="*/ 191226 h 1172301"/>
                      <a:gd name="connsiteX14" fmla="*/ 1191103 w 3380390"/>
                      <a:gd name="connsiteY14" fmla="*/ 175351 h 1172301"/>
                      <a:gd name="connsiteX15" fmla="*/ 1149828 w 3380390"/>
                      <a:gd name="connsiteY15" fmla="*/ 143601 h 1172301"/>
                      <a:gd name="connsiteX16" fmla="*/ 54453 w 3380390"/>
                      <a:gd name="connsiteY16" fmla="*/ 3901 h 1172301"/>
                      <a:gd name="connsiteX17" fmla="*/ 478 w 3380390"/>
                      <a:gd name="connsiteY17" fmla="*/ 203926 h 1172301"/>
                      <a:gd name="connsiteX18" fmla="*/ 67153 w 3380390"/>
                      <a:gd name="connsiteY18" fmla="*/ 232501 h 1172301"/>
                      <a:gd name="connsiteX19" fmla="*/ 270353 w 3380390"/>
                      <a:gd name="connsiteY19" fmla="*/ 854801 h 1172301"/>
                      <a:gd name="connsiteX20" fmla="*/ 921228 w 3380390"/>
                      <a:gd name="connsiteY20" fmla="*/ 889726 h 1172301"/>
                      <a:gd name="connsiteX21" fmla="*/ 1257778 w 3380390"/>
                      <a:gd name="connsiteY21" fmla="*/ 381726 h 1172301"/>
                      <a:gd name="connsiteX22" fmla="*/ 1454628 w 3380390"/>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27933"/>
                      <a:gd name="connsiteY0" fmla="*/ 378551 h 1172301"/>
                      <a:gd name="connsiteX1" fmla="*/ 1568928 w 3427933"/>
                      <a:gd name="connsiteY1" fmla="*/ 908776 h 1172301"/>
                      <a:gd name="connsiteX2" fmla="*/ 2092803 w 3427933"/>
                      <a:gd name="connsiteY2" fmla="*/ 1172301 h 1172301"/>
                      <a:gd name="connsiteX3" fmla="*/ 2635728 w 3427933"/>
                      <a:gd name="connsiteY3" fmla="*/ 911951 h 1172301"/>
                      <a:gd name="connsiteX4" fmla="*/ 2797653 w 3427933"/>
                      <a:gd name="connsiteY4" fmla="*/ 642076 h 1172301"/>
                      <a:gd name="connsiteX5" fmla="*/ 2908778 w 3427933"/>
                      <a:gd name="connsiteY5" fmla="*/ 619851 h 1172301"/>
                      <a:gd name="connsiteX6" fmla="*/ 3216753 w 3427933"/>
                      <a:gd name="connsiteY6" fmla="*/ 683351 h 1172301"/>
                      <a:gd name="connsiteX7" fmla="*/ 3331053 w 3427933"/>
                      <a:gd name="connsiteY7" fmla="*/ 743676 h 1172301"/>
                      <a:gd name="connsiteX8" fmla="*/ 3410428 w 3427933"/>
                      <a:gd name="connsiteY8" fmla="*/ 616676 h 1172301"/>
                      <a:gd name="connsiteX9" fmla="*/ 3324703 w 3427933"/>
                      <a:gd name="connsiteY9" fmla="*/ 480151 h 1172301"/>
                      <a:gd name="connsiteX10" fmla="*/ 2848453 w 3427933"/>
                      <a:gd name="connsiteY10" fmla="*/ 353151 h 1172301"/>
                      <a:gd name="connsiteX11" fmla="*/ 2207103 w 3427933"/>
                      <a:gd name="connsiteY11" fmla="*/ 149951 h 1172301"/>
                      <a:gd name="connsiteX12" fmla="*/ 1600678 w 3427933"/>
                      <a:gd name="connsiteY12" fmla="*/ 169001 h 1172301"/>
                      <a:gd name="connsiteX13" fmla="*/ 1578453 w 3427933"/>
                      <a:gd name="connsiteY13" fmla="*/ 191226 h 1172301"/>
                      <a:gd name="connsiteX14" fmla="*/ 1191103 w 3427933"/>
                      <a:gd name="connsiteY14" fmla="*/ 175351 h 1172301"/>
                      <a:gd name="connsiteX15" fmla="*/ 1149828 w 3427933"/>
                      <a:gd name="connsiteY15" fmla="*/ 143601 h 1172301"/>
                      <a:gd name="connsiteX16" fmla="*/ 54453 w 3427933"/>
                      <a:gd name="connsiteY16" fmla="*/ 3901 h 1172301"/>
                      <a:gd name="connsiteX17" fmla="*/ 478 w 3427933"/>
                      <a:gd name="connsiteY17" fmla="*/ 203926 h 1172301"/>
                      <a:gd name="connsiteX18" fmla="*/ 67153 w 3427933"/>
                      <a:gd name="connsiteY18" fmla="*/ 232501 h 1172301"/>
                      <a:gd name="connsiteX19" fmla="*/ 270353 w 3427933"/>
                      <a:gd name="connsiteY19" fmla="*/ 854801 h 1172301"/>
                      <a:gd name="connsiteX20" fmla="*/ 921228 w 3427933"/>
                      <a:gd name="connsiteY20" fmla="*/ 889726 h 1172301"/>
                      <a:gd name="connsiteX21" fmla="*/ 1257778 w 3427933"/>
                      <a:gd name="connsiteY21" fmla="*/ 381726 h 1172301"/>
                      <a:gd name="connsiteX22" fmla="*/ 1454628 w 3427933"/>
                      <a:gd name="connsiteY22" fmla="*/ 378551 h 1172301"/>
                      <a:gd name="connsiteX0" fmla="*/ 1454628 w 3439315"/>
                      <a:gd name="connsiteY0" fmla="*/ 378551 h 1172301"/>
                      <a:gd name="connsiteX1" fmla="*/ 1568928 w 3439315"/>
                      <a:gd name="connsiteY1" fmla="*/ 908776 h 1172301"/>
                      <a:gd name="connsiteX2" fmla="*/ 2092803 w 3439315"/>
                      <a:gd name="connsiteY2" fmla="*/ 1172301 h 1172301"/>
                      <a:gd name="connsiteX3" fmla="*/ 2635728 w 3439315"/>
                      <a:gd name="connsiteY3" fmla="*/ 911951 h 1172301"/>
                      <a:gd name="connsiteX4" fmla="*/ 2797653 w 3439315"/>
                      <a:gd name="connsiteY4" fmla="*/ 642076 h 1172301"/>
                      <a:gd name="connsiteX5" fmla="*/ 2908778 w 3439315"/>
                      <a:gd name="connsiteY5" fmla="*/ 619851 h 1172301"/>
                      <a:gd name="connsiteX6" fmla="*/ 3216753 w 3439315"/>
                      <a:gd name="connsiteY6" fmla="*/ 683351 h 1172301"/>
                      <a:gd name="connsiteX7" fmla="*/ 3331053 w 3439315"/>
                      <a:gd name="connsiteY7" fmla="*/ 743676 h 1172301"/>
                      <a:gd name="connsiteX8" fmla="*/ 3410428 w 3439315"/>
                      <a:gd name="connsiteY8" fmla="*/ 616676 h 1172301"/>
                      <a:gd name="connsiteX9" fmla="*/ 3324703 w 3439315"/>
                      <a:gd name="connsiteY9" fmla="*/ 480151 h 1172301"/>
                      <a:gd name="connsiteX10" fmla="*/ 2848453 w 3439315"/>
                      <a:gd name="connsiteY10" fmla="*/ 353151 h 1172301"/>
                      <a:gd name="connsiteX11" fmla="*/ 2207103 w 3439315"/>
                      <a:gd name="connsiteY11" fmla="*/ 149951 h 1172301"/>
                      <a:gd name="connsiteX12" fmla="*/ 1600678 w 3439315"/>
                      <a:gd name="connsiteY12" fmla="*/ 169001 h 1172301"/>
                      <a:gd name="connsiteX13" fmla="*/ 1578453 w 3439315"/>
                      <a:gd name="connsiteY13" fmla="*/ 191226 h 1172301"/>
                      <a:gd name="connsiteX14" fmla="*/ 1191103 w 3439315"/>
                      <a:gd name="connsiteY14" fmla="*/ 175351 h 1172301"/>
                      <a:gd name="connsiteX15" fmla="*/ 1149828 w 3439315"/>
                      <a:gd name="connsiteY15" fmla="*/ 143601 h 1172301"/>
                      <a:gd name="connsiteX16" fmla="*/ 54453 w 3439315"/>
                      <a:gd name="connsiteY16" fmla="*/ 3901 h 1172301"/>
                      <a:gd name="connsiteX17" fmla="*/ 478 w 3439315"/>
                      <a:gd name="connsiteY17" fmla="*/ 203926 h 1172301"/>
                      <a:gd name="connsiteX18" fmla="*/ 67153 w 3439315"/>
                      <a:gd name="connsiteY18" fmla="*/ 232501 h 1172301"/>
                      <a:gd name="connsiteX19" fmla="*/ 270353 w 3439315"/>
                      <a:gd name="connsiteY19" fmla="*/ 854801 h 1172301"/>
                      <a:gd name="connsiteX20" fmla="*/ 921228 w 3439315"/>
                      <a:gd name="connsiteY20" fmla="*/ 889726 h 1172301"/>
                      <a:gd name="connsiteX21" fmla="*/ 1257778 w 3439315"/>
                      <a:gd name="connsiteY21" fmla="*/ 381726 h 1172301"/>
                      <a:gd name="connsiteX22" fmla="*/ 1454628 w 3439315"/>
                      <a:gd name="connsiteY22" fmla="*/ 378551 h 1172301"/>
                      <a:gd name="connsiteX0" fmla="*/ 1454628 w 3429160"/>
                      <a:gd name="connsiteY0" fmla="*/ 378551 h 1172301"/>
                      <a:gd name="connsiteX1" fmla="*/ 1568928 w 3429160"/>
                      <a:gd name="connsiteY1" fmla="*/ 908776 h 1172301"/>
                      <a:gd name="connsiteX2" fmla="*/ 2092803 w 3429160"/>
                      <a:gd name="connsiteY2" fmla="*/ 1172301 h 1172301"/>
                      <a:gd name="connsiteX3" fmla="*/ 2635728 w 3429160"/>
                      <a:gd name="connsiteY3" fmla="*/ 911951 h 1172301"/>
                      <a:gd name="connsiteX4" fmla="*/ 2797653 w 3429160"/>
                      <a:gd name="connsiteY4" fmla="*/ 642076 h 1172301"/>
                      <a:gd name="connsiteX5" fmla="*/ 2908778 w 3429160"/>
                      <a:gd name="connsiteY5" fmla="*/ 619851 h 1172301"/>
                      <a:gd name="connsiteX6" fmla="*/ 3216753 w 3429160"/>
                      <a:gd name="connsiteY6" fmla="*/ 683351 h 1172301"/>
                      <a:gd name="connsiteX7" fmla="*/ 3331053 w 3429160"/>
                      <a:gd name="connsiteY7" fmla="*/ 743676 h 1172301"/>
                      <a:gd name="connsiteX8" fmla="*/ 3410428 w 3429160"/>
                      <a:gd name="connsiteY8" fmla="*/ 616676 h 1172301"/>
                      <a:gd name="connsiteX9" fmla="*/ 3324703 w 3429160"/>
                      <a:gd name="connsiteY9" fmla="*/ 480151 h 1172301"/>
                      <a:gd name="connsiteX10" fmla="*/ 2848453 w 3429160"/>
                      <a:gd name="connsiteY10" fmla="*/ 353151 h 1172301"/>
                      <a:gd name="connsiteX11" fmla="*/ 2207103 w 3429160"/>
                      <a:gd name="connsiteY11" fmla="*/ 149951 h 1172301"/>
                      <a:gd name="connsiteX12" fmla="*/ 1600678 w 3429160"/>
                      <a:gd name="connsiteY12" fmla="*/ 169001 h 1172301"/>
                      <a:gd name="connsiteX13" fmla="*/ 1578453 w 3429160"/>
                      <a:gd name="connsiteY13" fmla="*/ 191226 h 1172301"/>
                      <a:gd name="connsiteX14" fmla="*/ 1191103 w 3429160"/>
                      <a:gd name="connsiteY14" fmla="*/ 175351 h 1172301"/>
                      <a:gd name="connsiteX15" fmla="*/ 1149828 w 3429160"/>
                      <a:gd name="connsiteY15" fmla="*/ 143601 h 1172301"/>
                      <a:gd name="connsiteX16" fmla="*/ 54453 w 3429160"/>
                      <a:gd name="connsiteY16" fmla="*/ 3901 h 1172301"/>
                      <a:gd name="connsiteX17" fmla="*/ 478 w 3429160"/>
                      <a:gd name="connsiteY17" fmla="*/ 203926 h 1172301"/>
                      <a:gd name="connsiteX18" fmla="*/ 67153 w 3429160"/>
                      <a:gd name="connsiteY18" fmla="*/ 232501 h 1172301"/>
                      <a:gd name="connsiteX19" fmla="*/ 270353 w 3429160"/>
                      <a:gd name="connsiteY19" fmla="*/ 854801 h 1172301"/>
                      <a:gd name="connsiteX20" fmla="*/ 921228 w 3429160"/>
                      <a:gd name="connsiteY20" fmla="*/ 889726 h 1172301"/>
                      <a:gd name="connsiteX21" fmla="*/ 1257778 w 3429160"/>
                      <a:gd name="connsiteY21" fmla="*/ 381726 h 1172301"/>
                      <a:gd name="connsiteX22" fmla="*/ 1454628 w 3429160"/>
                      <a:gd name="connsiteY22" fmla="*/ 378551 h 1172301"/>
                      <a:gd name="connsiteX0" fmla="*/ 1454628 w 3429160"/>
                      <a:gd name="connsiteY0" fmla="*/ 378551 h 1172301"/>
                      <a:gd name="connsiteX1" fmla="*/ 1568928 w 3429160"/>
                      <a:gd name="connsiteY1" fmla="*/ 908776 h 1172301"/>
                      <a:gd name="connsiteX2" fmla="*/ 2092803 w 3429160"/>
                      <a:gd name="connsiteY2" fmla="*/ 1172301 h 1172301"/>
                      <a:gd name="connsiteX3" fmla="*/ 2635728 w 3429160"/>
                      <a:gd name="connsiteY3" fmla="*/ 911951 h 1172301"/>
                      <a:gd name="connsiteX4" fmla="*/ 2797653 w 3429160"/>
                      <a:gd name="connsiteY4" fmla="*/ 642076 h 1172301"/>
                      <a:gd name="connsiteX5" fmla="*/ 2908778 w 3429160"/>
                      <a:gd name="connsiteY5" fmla="*/ 619851 h 1172301"/>
                      <a:gd name="connsiteX6" fmla="*/ 3216753 w 3429160"/>
                      <a:gd name="connsiteY6" fmla="*/ 683351 h 1172301"/>
                      <a:gd name="connsiteX7" fmla="*/ 3331053 w 3429160"/>
                      <a:gd name="connsiteY7" fmla="*/ 743676 h 1172301"/>
                      <a:gd name="connsiteX8" fmla="*/ 3410428 w 3429160"/>
                      <a:gd name="connsiteY8" fmla="*/ 616676 h 1172301"/>
                      <a:gd name="connsiteX9" fmla="*/ 3324703 w 3429160"/>
                      <a:gd name="connsiteY9" fmla="*/ 480151 h 1172301"/>
                      <a:gd name="connsiteX10" fmla="*/ 2848453 w 3429160"/>
                      <a:gd name="connsiteY10" fmla="*/ 353151 h 1172301"/>
                      <a:gd name="connsiteX11" fmla="*/ 2207103 w 3429160"/>
                      <a:gd name="connsiteY11" fmla="*/ 149951 h 1172301"/>
                      <a:gd name="connsiteX12" fmla="*/ 1600678 w 3429160"/>
                      <a:gd name="connsiteY12" fmla="*/ 169001 h 1172301"/>
                      <a:gd name="connsiteX13" fmla="*/ 1578453 w 3429160"/>
                      <a:gd name="connsiteY13" fmla="*/ 191226 h 1172301"/>
                      <a:gd name="connsiteX14" fmla="*/ 1191103 w 3429160"/>
                      <a:gd name="connsiteY14" fmla="*/ 175351 h 1172301"/>
                      <a:gd name="connsiteX15" fmla="*/ 1149828 w 3429160"/>
                      <a:gd name="connsiteY15" fmla="*/ 143601 h 1172301"/>
                      <a:gd name="connsiteX16" fmla="*/ 54453 w 3429160"/>
                      <a:gd name="connsiteY16" fmla="*/ 3901 h 1172301"/>
                      <a:gd name="connsiteX17" fmla="*/ 478 w 3429160"/>
                      <a:gd name="connsiteY17" fmla="*/ 203926 h 1172301"/>
                      <a:gd name="connsiteX18" fmla="*/ 67153 w 3429160"/>
                      <a:gd name="connsiteY18" fmla="*/ 232501 h 1172301"/>
                      <a:gd name="connsiteX19" fmla="*/ 270353 w 3429160"/>
                      <a:gd name="connsiteY19" fmla="*/ 854801 h 1172301"/>
                      <a:gd name="connsiteX20" fmla="*/ 921228 w 3429160"/>
                      <a:gd name="connsiteY20" fmla="*/ 889726 h 1172301"/>
                      <a:gd name="connsiteX21" fmla="*/ 1257778 w 3429160"/>
                      <a:gd name="connsiteY21" fmla="*/ 381726 h 1172301"/>
                      <a:gd name="connsiteX22" fmla="*/ 1454628 w 3429160"/>
                      <a:gd name="connsiteY22" fmla="*/ 378551 h 1172301"/>
                      <a:gd name="connsiteX0" fmla="*/ 1454628 w 3429718"/>
                      <a:gd name="connsiteY0" fmla="*/ 378551 h 1172301"/>
                      <a:gd name="connsiteX1" fmla="*/ 1568928 w 3429718"/>
                      <a:gd name="connsiteY1" fmla="*/ 908776 h 1172301"/>
                      <a:gd name="connsiteX2" fmla="*/ 2092803 w 3429718"/>
                      <a:gd name="connsiteY2" fmla="*/ 1172301 h 1172301"/>
                      <a:gd name="connsiteX3" fmla="*/ 2635728 w 3429718"/>
                      <a:gd name="connsiteY3" fmla="*/ 911951 h 1172301"/>
                      <a:gd name="connsiteX4" fmla="*/ 2797653 w 3429718"/>
                      <a:gd name="connsiteY4" fmla="*/ 642076 h 1172301"/>
                      <a:gd name="connsiteX5" fmla="*/ 2908778 w 3429718"/>
                      <a:gd name="connsiteY5" fmla="*/ 619851 h 1172301"/>
                      <a:gd name="connsiteX6" fmla="*/ 3216753 w 3429718"/>
                      <a:gd name="connsiteY6" fmla="*/ 683351 h 1172301"/>
                      <a:gd name="connsiteX7" fmla="*/ 3331053 w 3429718"/>
                      <a:gd name="connsiteY7" fmla="*/ 743676 h 1172301"/>
                      <a:gd name="connsiteX8" fmla="*/ 3429478 w 3429718"/>
                      <a:gd name="connsiteY8" fmla="*/ 621438 h 1172301"/>
                      <a:gd name="connsiteX9" fmla="*/ 3324703 w 3429718"/>
                      <a:gd name="connsiteY9" fmla="*/ 480151 h 1172301"/>
                      <a:gd name="connsiteX10" fmla="*/ 2848453 w 3429718"/>
                      <a:gd name="connsiteY10" fmla="*/ 353151 h 1172301"/>
                      <a:gd name="connsiteX11" fmla="*/ 2207103 w 3429718"/>
                      <a:gd name="connsiteY11" fmla="*/ 149951 h 1172301"/>
                      <a:gd name="connsiteX12" fmla="*/ 1600678 w 3429718"/>
                      <a:gd name="connsiteY12" fmla="*/ 169001 h 1172301"/>
                      <a:gd name="connsiteX13" fmla="*/ 1578453 w 3429718"/>
                      <a:gd name="connsiteY13" fmla="*/ 191226 h 1172301"/>
                      <a:gd name="connsiteX14" fmla="*/ 1191103 w 3429718"/>
                      <a:gd name="connsiteY14" fmla="*/ 175351 h 1172301"/>
                      <a:gd name="connsiteX15" fmla="*/ 1149828 w 3429718"/>
                      <a:gd name="connsiteY15" fmla="*/ 143601 h 1172301"/>
                      <a:gd name="connsiteX16" fmla="*/ 54453 w 3429718"/>
                      <a:gd name="connsiteY16" fmla="*/ 3901 h 1172301"/>
                      <a:gd name="connsiteX17" fmla="*/ 478 w 3429718"/>
                      <a:gd name="connsiteY17" fmla="*/ 203926 h 1172301"/>
                      <a:gd name="connsiteX18" fmla="*/ 67153 w 3429718"/>
                      <a:gd name="connsiteY18" fmla="*/ 232501 h 1172301"/>
                      <a:gd name="connsiteX19" fmla="*/ 270353 w 3429718"/>
                      <a:gd name="connsiteY19" fmla="*/ 854801 h 1172301"/>
                      <a:gd name="connsiteX20" fmla="*/ 921228 w 3429718"/>
                      <a:gd name="connsiteY20" fmla="*/ 889726 h 1172301"/>
                      <a:gd name="connsiteX21" fmla="*/ 1257778 w 3429718"/>
                      <a:gd name="connsiteY21" fmla="*/ 381726 h 1172301"/>
                      <a:gd name="connsiteX22" fmla="*/ 1454628 w 3429718"/>
                      <a:gd name="connsiteY22" fmla="*/ 378551 h 1172301"/>
                      <a:gd name="connsiteX0" fmla="*/ 1454628 w 3429718"/>
                      <a:gd name="connsiteY0" fmla="*/ 378551 h 1172301"/>
                      <a:gd name="connsiteX1" fmla="*/ 1568928 w 3429718"/>
                      <a:gd name="connsiteY1" fmla="*/ 908776 h 1172301"/>
                      <a:gd name="connsiteX2" fmla="*/ 2092803 w 3429718"/>
                      <a:gd name="connsiteY2" fmla="*/ 1172301 h 1172301"/>
                      <a:gd name="connsiteX3" fmla="*/ 2635728 w 3429718"/>
                      <a:gd name="connsiteY3" fmla="*/ 911951 h 1172301"/>
                      <a:gd name="connsiteX4" fmla="*/ 2797653 w 3429718"/>
                      <a:gd name="connsiteY4" fmla="*/ 642076 h 1172301"/>
                      <a:gd name="connsiteX5" fmla="*/ 2908778 w 3429718"/>
                      <a:gd name="connsiteY5" fmla="*/ 619851 h 1172301"/>
                      <a:gd name="connsiteX6" fmla="*/ 3216753 w 3429718"/>
                      <a:gd name="connsiteY6" fmla="*/ 683351 h 1172301"/>
                      <a:gd name="connsiteX7" fmla="*/ 3331053 w 3429718"/>
                      <a:gd name="connsiteY7" fmla="*/ 743676 h 1172301"/>
                      <a:gd name="connsiteX8" fmla="*/ 3429478 w 3429718"/>
                      <a:gd name="connsiteY8" fmla="*/ 621438 h 1172301"/>
                      <a:gd name="connsiteX9" fmla="*/ 3324703 w 3429718"/>
                      <a:gd name="connsiteY9" fmla="*/ 480151 h 1172301"/>
                      <a:gd name="connsiteX10" fmla="*/ 2848453 w 3429718"/>
                      <a:gd name="connsiteY10" fmla="*/ 353151 h 1172301"/>
                      <a:gd name="connsiteX11" fmla="*/ 2207103 w 3429718"/>
                      <a:gd name="connsiteY11" fmla="*/ 149951 h 1172301"/>
                      <a:gd name="connsiteX12" fmla="*/ 1600678 w 3429718"/>
                      <a:gd name="connsiteY12" fmla="*/ 169001 h 1172301"/>
                      <a:gd name="connsiteX13" fmla="*/ 1578453 w 3429718"/>
                      <a:gd name="connsiteY13" fmla="*/ 191226 h 1172301"/>
                      <a:gd name="connsiteX14" fmla="*/ 1191103 w 3429718"/>
                      <a:gd name="connsiteY14" fmla="*/ 175351 h 1172301"/>
                      <a:gd name="connsiteX15" fmla="*/ 1149828 w 3429718"/>
                      <a:gd name="connsiteY15" fmla="*/ 143601 h 1172301"/>
                      <a:gd name="connsiteX16" fmla="*/ 54453 w 3429718"/>
                      <a:gd name="connsiteY16" fmla="*/ 3901 h 1172301"/>
                      <a:gd name="connsiteX17" fmla="*/ 478 w 3429718"/>
                      <a:gd name="connsiteY17" fmla="*/ 203926 h 1172301"/>
                      <a:gd name="connsiteX18" fmla="*/ 67153 w 3429718"/>
                      <a:gd name="connsiteY18" fmla="*/ 232501 h 1172301"/>
                      <a:gd name="connsiteX19" fmla="*/ 270353 w 3429718"/>
                      <a:gd name="connsiteY19" fmla="*/ 854801 h 1172301"/>
                      <a:gd name="connsiteX20" fmla="*/ 921228 w 3429718"/>
                      <a:gd name="connsiteY20" fmla="*/ 889726 h 1172301"/>
                      <a:gd name="connsiteX21" fmla="*/ 1257778 w 3429718"/>
                      <a:gd name="connsiteY21" fmla="*/ 381726 h 1172301"/>
                      <a:gd name="connsiteX22" fmla="*/ 1454628 w 3429718"/>
                      <a:gd name="connsiteY22" fmla="*/ 378551 h 1172301"/>
                      <a:gd name="connsiteX0" fmla="*/ 1466623 w 3441713"/>
                      <a:gd name="connsiteY0" fmla="*/ 378551 h 1172301"/>
                      <a:gd name="connsiteX1" fmla="*/ 1580923 w 3441713"/>
                      <a:gd name="connsiteY1" fmla="*/ 908776 h 1172301"/>
                      <a:gd name="connsiteX2" fmla="*/ 2104798 w 3441713"/>
                      <a:gd name="connsiteY2" fmla="*/ 1172301 h 1172301"/>
                      <a:gd name="connsiteX3" fmla="*/ 2647723 w 3441713"/>
                      <a:gd name="connsiteY3" fmla="*/ 911951 h 1172301"/>
                      <a:gd name="connsiteX4" fmla="*/ 2809648 w 3441713"/>
                      <a:gd name="connsiteY4" fmla="*/ 642076 h 1172301"/>
                      <a:gd name="connsiteX5" fmla="*/ 2920773 w 3441713"/>
                      <a:gd name="connsiteY5" fmla="*/ 619851 h 1172301"/>
                      <a:gd name="connsiteX6" fmla="*/ 3228748 w 3441713"/>
                      <a:gd name="connsiteY6" fmla="*/ 683351 h 1172301"/>
                      <a:gd name="connsiteX7" fmla="*/ 3343048 w 3441713"/>
                      <a:gd name="connsiteY7" fmla="*/ 743676 h 1172301"/>
                      <a:gd name="connsiteX8" fmla="*/ 3441473 w 3441713"/>
                      <a:gd name="connsiteY8" fmla="*/ 621438 h 1172301"/>
                      <a:gd name="connsiteX9" fmla="*/ 3336698 w 3441713"/>
                      <a:gd name="connsiteY9" fmla="*/ 480151 h 1172301"/>
                      <a:gd name="connsiteX10" fmla="*/ 2860448 w 3441713"/>
                      <a:gd name="connsiteY10" fmla="*/ 353151 h 1172301"/>
                      <a:gd name="connsiteX11" fmla="*/ 2219098 w 3441713"/>
                      <a:gd name="connsiteY11" fmla="*/ 149951 h 1172301"/>
                      <a:gd name="connsiteX12" fmla="*/ 1612673 w 3441713"/>
                      <a:gd name="connsiteY12" fmla="*/ 169001 h 1172301"/>
                      <a:gd name="connsiteX13" fmla="*/ 1590448 w 3441713"/>
                      <a:gd name="connsiteY13" fmla="*/ 191226 h 1172301"/>
                      <a:gd name="connsiteX14" fmla="*/ 1203098 w 3441713"/>
                      <a:gd name="connsiteY14" fmla="*/ 175351 h 1172301"/>
                      <a:gd name="connsiteX15" fmla="*/ 1161823 w 3441713"/>
                      <a:gd name="connsiteY15" fmla="*/ 143601 h 1172301"/>
                      <a:gd name="connsiteX16" fmla="*/ 66448 w 3441713"/>
                      <a:gd name="connsiteY16" fmla="*/ 3901 h 1172301"/>
                      <a:gd name="connsiteX17" fmla="*/ 12473 w 3441713"/>
                      <a:gd name="connsiteY17" fmla="*/ 203926 h 1172301"/>
                      <a:gd name="connsiteX18" fmla="*/ 79148 w 3441713"/>
                      <a:gd name="connsiteY18" fmla="*/ 232501 h 1172301"/>
                      <a:gd name="connsiteX19" fmla="*/ 282348 w 3441713"/>
                      <a:gd name="connsiteY19" fmla="*/ 854801 h 1172301"/>
                      <a:gd name="connsiteX20" fmla="*/ 933223 w 3441713"/>
                      <a:gd name="connsiteY20" fmla="*/ 889726 h 1172301"/>
                      <a:gd name="connsiteX21" fmla="*/ 1269773 w 3441713"/>
                      <a:gd name="connsiteY21" fmla="*/ 381726 h 1172301"/>
                      <a:gd name="connsiteX22" fmla="*/ 1466623 w 3441713"/>
                      <a:gd name="connsiteY22" fmla="*/ 378551 h 1172301"/>
                      <a:gd name="connsiteX0" fmla="*/ 1466623 w 3441713"/>
                      <a:gd name="connsiteY0" fmla="*/ 389499 h 1183249"/>
                      <a:gd name="connsiteX1" fmla="*/ 1580923 w 3441713"/>
                      <a:gd name="connsiteY1" fmla="*/ 919724 h 1183249"/>
                      <a:gd name="connsiteX2" fmla="*/ 2104798 w 3441713"/>
                      <a:gd name="connsiteY2" fmla="*/ 1183249 h 1183249"/>
                      <a:gd name="connsiteX3" fmla="*/ 2647723 w 3441713"/>
                      <a:gd name="connsiteY3" fmla="*/ 922899 h 1183249"/>
                      <a:gd name="connsiteX4" fmla="*/ 2809648 w 3441713"/>
                      <a:gd name="connsiteY4" fmla="*/ 653024 h 1183249"/>
                      <a:gd name="connsiteX5" fmla="*/ 2920773 w 3441713"/>
                      <a:gd name="connsiteY5" fmla="*/ 630799 h 1183249"/>
                      <a:gd name="connsiteX6" fmla="*/ 3228748 w 3441713"/>
                      <a:gd name="connsiteY6" fmla="*/ 694299 h 1183249"/>
                      <a:gd name="connsiteX7" fmla="*/ 3343048 w 3441713"/>
                      <a:gd name="connsiteY7" fmla="*/ 754624 h 1183249"/>
                      <a:gd name="connsiteX8" fmla="*/ 3441473 w 3441713"/>
                      <a:gd name="connsiteY8" fmla="*/ 632386 h 1183249"/>
                      <a:gd name="connsiteX9" fmla="*/ 3336698 w 3441713"/>
                      <a:gd name="connsiteY9" fmla="*/ 491099 h 1183249"/>
                      <a:gd name="connsiteX10" fmla="*/ 2860448 w 3441713"/>
                      <a:gd name="connsiteY10" fmla="*/ 364099 h 1183249"/>
                      <a:gd name="connsiteX11" fmla="*/ 2219098 w 3441713"/>
                      <a:gd name="connsiteY11" fmla="*/ 160899 h 1183249"/>
                      <a:gd name="connsiteX12" fmla="*/ 1612673 w 3441713"/>
                      <a:gd name="connsiteY12" fmla="*/ 179949 h 1183249"/>
                      <a:gd name="connsiteX13" fmla="*/ 1590448 w 3441713"/>
                      <a:gd name="connsiteY13" fmla="*/ 202174 h 1183249"/>
                      <a:gd name="connsiteX14" fmla="*/ 1203098 w 3441713"/>
                      <a:gd name="connsiteY14" fmla="*/ 186299 h 1183249"/>
                      <a:gd name="connsiteX15" fmla="*/ 1161823 w 3441713"/>
                      <a:gd name="connsiteY15" fmla="*/ 154549 h 1183249"/>
                      <a:gd name="connsiteX16" fmla="*/ 66448 w 3441713"/>
                      <a:gd name="connsiteY16" fmla="*/ 14849 h 1183249"/>
                      <a:gd name="connsiteX17" fmla="*/ 12473 w 3441713"/>
                      <a:gd name="connsiteY17" fmla="*/ 214874 h 1183249"/>
                      <a:gd name="connsiteX18" fmla="*/ 79148 w 3441713"/>
                      <a:gd name="connsiteY18" fmla="*/ 243449 h 1183249"/>
                      <a:gd name="connsiteX19" fmla="*/ 282348 w 3441713"/>
                      <a:gd name="connsiteY19" fmla="*/ 865749 h 1183249"/>
                      <a:gd name="connsiteX20" fmla="*/ 933223 w 3441713"/>
                      <a:gd name="connsiteY20" fmla="*/ 900674 h 1183249"/>
                      <a:gd name="connsiteX21" fmla="*/ 1269773 w 3441713"/>
                      <a:gd name="connsiteY21" fmla="*/ 392674 h 1183249"/>
                      <a:gd name="connsiteX22" fmla="*/ 1466623 w 3441713"/>
                      <a:gd name="connsiteY22" fmla="*/ 389499 h 118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1713" h="1183249">
                        <a:moveTo>
                          <a:pt x="1466623" y="389499"/>
                        </a:moveTo>
                        <a:cubicBezTo>
                          <a:pt x="1444398" y="572591"/>
                          <a:pt x="1434873" y="739807"/>
                          <a:pt x="1580923" y="919724"/>
                        </a:cubicBezTo>
                        <a:cubicBezTo>
                          <a:pt x="1733323" y="1071066"/>
                          <a:pt x="1860323" y="1171607"/>
                          <a:pt x="2104798" y="1183249"/>
                        </a:cubicBezTo>
                        <a:cubicBezTo>
                          <a:pt x="2346098" y="1137741"/>
                          <a:pt x="2454048" y="1139857"/>
                          <a:pt x="2647723" y="922899"/>
                        </a:cubicBezTo>
                        <a:cubicBezTo>
                          <a:pt x="2734506" y="828707"/>
                          <a:pt x="2808590" y="763091"/>
                          <a:pt x="2809648" y="653024"/>
                        </a:cubicBezTo>
                        <a:cubicBezTo>
                          <a:pt x="2823406" y="618099"/>
                          <a:pt x="2929240" y="716524"/>
                          <a:pt x="2920773" y="630799"/>
                        </a:cubicBezTo>
                        <a:cubicBezTo>
                          <a:pt x="2912306" y="545074"/>
                          <a:pt x="3122915" y="672074"/>
                          <a:pt x="3228748" y="694299"/>
                        </a:cubicBezTo>
                        <a:cubicBezTo>
                          <a:pt x="3265790" y="694299"/>
                          <a:pt x="3307594" y="764943"/>
                          <a:pt x="3343048" y="754624"/>
                        </a:cubicBezTo>
                        <a:cubicBezTo>
                          <a:pt x="3378502" y="744305"/>
                          <a:pt x="3439356" y="723403"/>
                          <a:pt x="3441473" y="632386"/>
                        </a:cubicBezTo>
                        <a:cubicBezTo>
                          <a:pt x="3443590" y="541369"/>
                          <a:pt x="3433535" y="535813"/>
                          <a:pt x="3336698" y="491099"/>
                        </a:cubicBezTo>
                        <a:cubicBezTo>
                          <a:pt x="3239861" y="446385"/>
                          <a:pt x="3022373" y="415957"/>
                          <a:pt x="2860448" y="364099"/>
                        </a:cubicBezTo>
                        <a:cubicBezTo>
                          <a:pt x="2656190" y="255091"/>
                          <a:pt x="2540831" y="212757"/>
                          <a:pt x="2219098" y="160899"/>
                        </a:cubicBezTo>
                        <a:cubicBezTo>
                          <a:pt x="2020131" y="141849"/>
                          <a:pt x="1821165" y="148199"/>
                          <a:pt x="1612673" y="179949"/>
                        </a:cubicBezTo>
                        <a:lnTo>
                          <a:pt x="1590448" y="202174"/>
                        </a:lnTo>
                        <a:cubicBezTo>
                          <a:pt x="1461331" y="171482"/>
                          <a:pt x="1335390" y="147141"/>
                          <a:pt x="1203098" y="186299"/>
                        </a:cubicBezTo>
                        <a:lnTo>
                          <a:pt x="1161823" y="154549"/>
                        </a:lnTo>
                        <a:cubicBezTo>
                          <a:pt x="972381" y="125974"/>
                          <a:pt x="100315" y="-51826"/>
                          <a:pt x="66448" y="14849"/>
                        </a:cubicBezTo>
                        <a:cubicBezTo>
                          <a:pt x="32581" y="81524"/>
                          <a:pt x="-25627" y="218049"/>
                          <a:pt x="12473" y="214874"/>
                        </a:cubicBezTo>
                        <a:cubicBezTo>
                          <a:pt x="50573" y="211699"/>
                          <a:pt x="47398" y="224399"/>
                          <a:pt x="79148" y="243449"/>
                        </a:cubicBezTo>
                        <a:cubicBezTo>
                          <a:pt x="67506" y="463582"/>
                          <a:pt x="81265" y="674191"/>
                          <a:pt x="282348" y="865749"/>
                        </a:cubicBezTo>
                        <a:cubicBezTo>
                          <a:pt x="448506" y="944066"/>
                          <a:pt x="640065" y="1060482"/>
                          <a:pt x="933223" y="900674"/>
                        </a:cubicBezTo>
                        <a:cubicBezTo>
                          <a:pt x="1089856" y="769441"/>
                          <a:pt x="1214740" y="685832"/>
                          <a:pt x="1269773" y="392674"/>
                        </a:cubicBezTo>
                        <a:cubicBezTo>
                          <a:pt x="1335390" y="391616"/>
                          <a:pt x="1391481" y="403257"/>
                          <a:pt x="1466623" y="389499"/>
                        </a:cubicBezTo>
                        <a:close/>
                      </a:path>
                    </a:pathLst>
                  </a:custGeom>
                  <a:solidFill>
                    <a:srgbClr val="030004"/>
                  </a:solidFill>
                  <a:ln w="12700" cap="flat" cmpd="sng" algn="ctr">
                    <a:no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36" name="Oval 9">
                    <a:extLst>
                      <a:ext uri="{FF2B5EF4-FFF2-40B4-BE49-F238E27FC236}">
                        <a16:creationId xmlns:a16="http://schemas.microsoft.com/office/drawing/2014/main" id="{B510C77A-AFD2-4544-A129-3059FC5C126A}"/>
                      </a:ext>
                    </a:extLst>
                  </p:cNvPr>
                  <p:cNvSpPr/>
                  <p:nvPr/>
                </p:nvSpPr>
                <p:spPr>
                  <a:xfrm rot="1788750" flipH="1">
                    <a:off x="1755819" y="3265791"/>
                    <a:ext cx="630070" cy="437308"/>
                  </a:xfrm>
                  <a:custGeom>
                    <a:avLst/>
                    <a:gdLst>
                      <a:gd name="connsiteX0" fmla="*/ 0 w 1231107"/>
                      <a:gd name="connsiteY0" fmla="*/ 416720 h 833439"/>
                      <a:gd name="connsiteX1" fmla="*/ 615554 w 1231107"/>
                      <a:gd name="connsiteY1" fmla="*/ 0 h 833439"/>
                      <a:gd name="connsiteX2" fmla="*/ 1231108 w 1231107"/>
                      <a:gd name="connsiteY2" fmla="*/ 416720 h 833439"/>
                      <a:gd name="connsiteX3" fmla="*/ 615554 w 1231107"/>
                      <a:gd name="connsiteY3" fmla="*/ 833440 h 833439"/>
                      <a:gd name="connsiteX4" fmla="*/ 0 w 1231107"/>
                      <a:gd name="connsiteY4" fmla="*/ 416720 h 833439"/>
                      <a:gd name="connsiteX0" fmla="*/ 0 w 1343892"/>
                      <a:gd name="connsiteY0" fmla="*/ 420719 h 837439"/>
                      <a:gd name="connsiteX1" fmla="*/ 615554 w 1343892"/>
                      <a:gd name="connsiteY1" fmla="*/ 3999 h 837439"/>
                      <a:gd name="connsiteX2" fmla="*/ 1300163 w 1343892"/>
                      <a:gd name="connsiteY2" fmla="*/ 221927 h 837439"/>
                      <a:gd name="connsiteX3" fmla="*/ 1231108 w 1343892"/>
                      <a:gd name="connsiteY3" fmla="*/ 420719 h 837439"/>
                      <a:gd name="connsiteX4" fmla="*/ 615554 w 1343892"/>
                      <a:gd name="connsiteY4" fmla="*/ 837439 h 837439"/>
                      <a:gd name="connsiteX5" fmla="*/ 0 w 1343892"/>
                      <a:gd name="connsiteY5" fmla="*/ 420719 h 837439"/>
                      <a:gd name="connsiteX0" fmla="*/ 0 w 1335920"/>
                      <a:gd name="connsiteY0" fmla="*/ 420719 h 838211"/>
                      <a:gd name="connsiteX1" fmla="*/ 615554 w 1335920"/>
                      <a:gd name="connsiteY1" fmla="*/ 3999 h 838211"/>
                      <a:gd name="connsiteX2" fmla="*/ 1300163 w 1335920"/>
                      <a:gd name="connsiteY2" fmla="*/ 221927 h 838211"/>
                      <a:gd name="connsiteX3" fmla="*/ 1188246 w 1335920"/>
                      <a:gd name="connsiteY3" fmla="*/ 513588 h 838211"/>
                      <a:gd name="connsiteX4" fmla="*/ 615554 w 1335920"/>
                      <a:gd name="connsiteY4" fmla="*/ 837439 h 838211"/>
                      <a:gd name="connsiteX5" fmla="*/ 0 w 1335920"/>
                      <a:gd name="connsiteY5" fmla="*/ 420719 h 838211"/>
                      <a:gd name="connsiteX0" fmla="*/ 1 w 1335921"/>
                      <a:gd name="connsiteY0" fmla="*/ 420719 h 897585"/>
                      <a:gd name="connsiteX1" fmla="*/ 615555 w 1335921"/>
                      <a:gd name="connsiteY1" fmla="*/ 3999 h 897585"/>
                      <a:gd name="connsiteX2" fmla="*/ 1300164 w 1335921"/>
                      <a:gd name="connsiteY2" fmla="*/ 221927 h 897585"/>
                      <a:gd name="connsiteX3" fmla="*/ 1188247 w 1335921"/>
                      <a:gd name="connsiteY3" fmla="*/ 513588 h 897585"/>
                      <a:gd name="connsiteX4" fmla="*/ 610793 w 1335921"/>
                      <a:gd name="connsiteY4" fmla="*/ 896970 h 897585"/>
                      <a:gd name="connsiteX5" fmla="*/ 1 w 1335921"/>
                      <a:gd name="connsiteY5" fmla="*/ 420719 h 897585"/>
                      <a:gd name="connsiteX0" fmla="*/ 1 w 1334200"/>
                      <a:gd name="connsiteY0" fmla="*/ 420719 h 913023"/>
                      <a:gd name="connsiteX1" fmla="*/ 615555 w 1334200"/>
                      <a:gd name="connsiteY1" fmla="*/ 3999 h 913023"/>
                      <a:gd name="connsiteX2" fmla="*/ 1300164 w 1334200"/>
                      <a:gd name="connsiteY2" fmla="*/ 221927 h 913023"/>
                      <a:gd name="connsiteX3" fmla="*/ 1188247 w 1334200"/>
                      <a:gd name="connsiteY3" fmla="*/ 513588 h 913023"/>
                      <a:gd name="connsiteX4" fmla="*/ 966789 w 1334200"/>
                      <a:gd name="connsiteY4" fmla="*/ 774377 h 913023"/>
                      <a:gd name="connsiteX5" fmla="*/ 610793 w 1334200"/>
                      <a:gd name="connsiteY5" fmla="*/ 896970 h 913023"/>
                      <a:gd name="connsiteX6" fmla="*/ 1 w 1334200"/>
                      <a:gd name="connsiteY6" fmla="*/ 420719 h 913023"/>
                      <a:gd name="connsiteX0" fmla="*/ 22150 w 1356349"/>
                      <a:gd name="connsiteY0" fmla="*/ 419734 h 912038"/>
                      <a:gd name="connsiteX1" fmla="*/ 181694 w 1356349"/>
                      <a:gd name="connsiteY1" fmla="*/ 116167 h 912038"/>
                      <a:gd name="connsiteX2" fmla="*/ 637704 w 1356349"/>
                      <a:gd name="connsiteY2" fmla="*/ 3014 h 912038"/>
                      <a:gd name="connsiteX3" fmla="*/ 1322313 w 1356349"/>
                      <a:gd name="connsiteY3" fmla="*/ 220942 h 912038"/>
                      <a:gd name="connsiteX4" fmla="*/ 1210396 w 1356349"/>
                      <a:gd name="connsiteY4" fmla="*/ 512603 h 912038"/>
                      <a:gd name="connsiteX5" fmla="*/ 988938 w 1356349"/>
                      <a:gd name="connsiteY5" fmla="*/ 773392 h 912038"/>
                      <a:gd name="connsiteX6" fmla="*/ 632942 w 1356349"/>
                      <a:gd name="connsiteY6" fmla="*/ 895985 h 912038"/>
                      <a:gd name="connsiteX7" fmla="*/ 22150 w 1356349"/>
                      <a:gd name="connsiteY7" fmla="*/ 419734 h 912038"/>
                      <a:gd name="connsiteX0" fmla="*/ 16999 w 1351198"/>
                      <a:gd name="connsiteY0" fmla="*/ 419734 h 912038"/>
                      <a:gd name="connsiteX1" fmla="*/ 176543 w 1351198"/>
                      <a:gd name="connsiteY1" fmla="*/ 116167 h 912038"/>
                      <a:gd name="connsiteX2" fmla="*/ 632553 w 1351198"/>
                      <a:gd name="connsiteY2" fmla="*/ 3014 h 912038"/>
                      <a:gd name="connsiteX3" fmla="*/ 1317162 w 1351198"/>
                      <a:gd name="connsiteY3" fmla="*/ 220942 h 912038"/>
                      <a:gd name="connsiteX4" fmla="*/ 1205245 w 1351198"/>
                      <a:gd name="connsiteY4" fmla="*/ 512603 h 912038"/>
                      <a:gd name="connsiteX5" fmla="*/ 983787 w 1351198"/>
                      <a:gd name="connsiteY5" fmla="*/ 773392 h 912038"/>
                      <a:gd name="connsiteX6" fmla="*/ 627791 w 1351198"/>
                      <a:gd name="connsiteY6" fmla="*/ 895985 h 912038"/>
                      <a:gd name="connsiteX7" fmla="*/ 16999 w 1351198"/>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183 h 911487"/>
                      <a:gd name="connsiteX1" fmla="*/ 92963 w 1336675"/>
                      <a:gd name="connsiteY1" fmla="*/ 122759 h 911487"/>
                      <a:gd name="connsiteX2" fmla="*/ 618030 w 1336675"/>
                      <a:gd name="connsiteY2" fmla="*/ 2463 h 911487"/>
                      <a:gd name="connsiteX3" fmla="*/ 1302639 w 1336675"/>
                      <a:gd name="connsiteY3" fmla="*/ 220391 h 911487"/>
                      <a:gd name="connsiteX4" fmla="*/ 1190722 w 1336675"/>
                      <a:gd name="connsiteY4" fmla="*/ 512052 h 911487"/>
                      <a:gd name="connsiteX5" fmla="*/ 969264 w 1336675"/>
                      <a:gd name="connsiteY5" fmla="*/ 772841 h 911487"/>
                      <a:gd name="connsiteX6" fmla="*/ 613268 w 1336675"/>
                      <a:gd name="connsiteY6" fmla="*/ 895434 h 911487"/>
                      <a:gd name="connsiteX7" fmla="*/ 2476 w 1336675"/>
                      <a:gd name="connsiteY7" fmla="*/ 419183 h 911487"/>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0 w 1308005"/>
                      <a:gd name="connsiteY0" fmla="*/ 412039 h 911934"/>
                      <a:gd name="connsiteX1" fmla="*/ 64293 w 1308005"/>
                      <a:gd name="connsiteY1" fmla="*/ 122759 h 911934"/>
                      <a:gd name="connsiteX2" fmla="*/ 589360 w 1308005"/>
                      <a:gd name="connsiteY2" fmla="*/ 2463 h 911934"/>
                      <a:gd name="connsiteX3" fmla="*/ 1273969 w 1308005"/>
                      <a:gd name="connsiteY3" fmla="*/ 220391 h 911934"/>
                      <a:gd name="connsiteX4" fmla="*/ 1162052 w 1308005"/>
                      <a:gd name="connsiteY4" fmla="*/ 512052 h 911934"/>
                      <a:gd name="connsiteX5" fmla="*/ 940594 w 1308005"/>
                      <a:gd name="connsiteY5" fmla="*/ 772841 h 911934"/>
                      <a:gd name="connsiteX6" fmla="*/ 584598 w 1308005"/>
                      <a:gd name="connsiteY6" fmla="*/ 895434 h 911934"/>
                      <a:gd name="connsiteX7" fmla="*/ 0 w 1308005"/>
                      <a:gd name="connsiteY7" fmla="*/ 412039 h 911934"/>
                      <a:gd name="connsiteX0" fmla="*/ 15349 w 1256679"/>
                      <a:gd name="connsiteY0" fmla="*/ 412039 h 911934"/>
                      <a:gd name="connsiteX1" fmla="*/ 12967 w 1256679"/>
                      <a:gd name="connsiteY1" fmla="*/ 122759 h 911934"/>
                      <a:gd name="connsiteX2" fmla="*/ 538034 w 1256679"/>
                      <a:gd name="connsiteY2" fmla="*/ 2463 h 911934"/>
                      <a:gd name="connsiteX3" fmla="*/ 1222643 w 1256679"/>
                      <a:gd name="connsiteY3" fmla="*/ 220391 h 911934"/>
                      <a:gd name="connsiteX4" fmla="*/ 1110726 w 1256679"/>
                      <a:gd name="connsiteY4" fmla="*/ 512052 h 911934"/>
                      <a:gd name="connsiteX5" fmla="*/ 889268 w 1256679"/>
                      <a:gd name="connsiteY5" fmla="*/ 772841 h 911934"/>
                      <a:gd name="connsiteX6" fmla="*/ 533272 w 1256679"/>
                      <a:gd name="connsiteY6" fmla="*/ 895434 h 911934"/>
                      <a:gd name="connsiteX7" fmla="*/ 15349 w 1256679"/>
                      <a:gd name="connsiteY7" fmla="*/ 412039 h 911934"/>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897644"/>
                      <a:gd name="connsiteX1" fmla="*/ 69056 w 1312768"/>
                      <a:gd name="connsiteY1" fmla="*/ 122759 h 897644"/>
                      <a:gd name="connsiteX2" fmla="*/ 594123 w 1312768"/>
                      <a:gd name="connsiteY2" fmla="*/ 2463 h 897644"/>
                      <a:gd name="connsiteX3" fmla="*/ 1278732 w 1312768"/>
                      <a:gd name="connsiteY3" fmla="*/ 220391 h 897644"/>
                      <a:gd name="connsiteX4" fmla="*/ 1166815 w 1312768"/>
                      <a:gd name="connsiteY4" fmla="*/ 512052 h 897644"/>
                      <a:gd name="connsiteX5" fmla="*/ 945357 w 1312768"/>
                      <a:gd name="connsiteY5" fmla="*/ 772841 h 897644"/>
                      <a:gd name="connsiteX6" fmla="*/ 589361 w 1312768"/>
                      <a:gd name="connsiteY6" fmla="*/ 895434 h 897644"/>
                      <a:gd name="connsiteX7" fmla="*/ 0 w 1312768"/>
                      <a:gd name="connsiteY7" fmla="*/ 447758 h 897644"/>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89361 w 1312768"/>
                      <a:gd name="connsiteY6" fmla="*/ 895434 h 910082"/>
                      <a:gd name="connsiteX7" fmla="*/ 0 w 1312768"/>
                      <a:gd name="connsiteY7" fmla="*/ 447758 h 910082"/>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46499 w 1312768"/>
                      <a:gd name="connsiteY6" fmla="*/ 895434 h 910082"/>
                      <a:gd name="connsiteX7" fmla="*/ 0 w 1312768"/>
                      <a:gd name="connsiteY7" fmla="*/ 447758 h 910082"/>
                      <a:gd name="connsiteX0" fmla="*/ 0 w 1316483"/>
                      <a:gd name="connsiteY0" fmla="*/ 447758 h 910082"/>
                      <a:gd name="connsiteX1" fmla="*/ 69056 w 1316483"/>
                      <a:gd name="connsiteY1" fmla="*/ 122759 h 910082"/>
                      <a:gd name="connsiteX2" fmla="*/ 594123 w 1316483"/>
                      <a:gd name="connsiteY2" fmla="*/ 2463 h 910082"/>
                      <a:gd name="connsiteX3" fmla="*/ 1278732 w 1316483"/>
                      <a:gd name="connsiteY3" fmla="*/ 220391 h 910082"/>
                      <a:gd name="connsiteX4" fmla="*/ 1190627 w 1316483"/>
                      <a:gd name="connsiteY4" fmla="*/ 521577 h 910082"/>
                      <a:gd name="connsiteX5" fmla="*/ 954882 w 1316483"/>
                      <a:gd name="connsiteY5" fmla="*/ 775222 h 910082"/>
                      <a:gd name="connsiteX6" fmla="*/ 546499 w 1316483"/>
                      <a:gd name="connsiteY6" fmla="*/ 895434 h 910082"/>
                      <a:gd name="connsiteX7" fmla="*/ 0 w 1316483"/>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03193"/>
                      <a:gd name="connsiteY0" fmla="*/ 447758 h 910082"/>
                      <a:gd name="connsiteX1" fmla="*/ 69056 w 1303193"/>
                      <a:gd name="connsiteY1" fmla="*/ 122759 h 910082"/>
                      <a:gd name="connsiteX2" fmla="*/ 594123 w 1303193"/>
                      <a:gd name="connsiteY2" fmla="*/ 2463 h 910082"/>
                      <a:gd name="connsiteX3" fmla="*/ 1278732 w 1303193"/>
                      <a:gd name="connsiteY3" fmla="*/ 220391 h 910082"/>
                      <a:gd name="connsiteX4" fmla="*/ 1190627 w 1303193"/>
                      <a:gd name="connsiteY4" fmla="*/ 521577 h 910082"/>
                      <a:gd name="connsiteX5" fmla="*/ 954882 w 1303193"/>
                      <a:gd name="connsiteY5" fmla="*/ 775222 h 910082"/>
                      <a:gd name="connsiteX6" fmla="*/ 546499 w 1303193"/>
                      <a:gd name="connsiteY6" fmla="*/ 895434 h 910082"/>
                      <a:gd name="connsiteX7" fmla="*/ 0 w 1303193"/>
                      <a:gd name="connsiteY7" fmla="*/ 447758 h 910082"/>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5679"/>
                      <a:gd name="connsiteY0" fmla="*/ 429425 h 891749"/>
                      <a:gd name="connsiteX1" fmla="*/ 69056 w 1305679"/>
                      <a:gd name="connsiteY1" fmla="*/ 104426 h 891749"/>
                      <a:gd name="connsiteX2" fmla="*/ 598885 w 1305679"/>
                      <a:gd name="connsiteY2" fmla="*/ 3180 h 891749"/>
                      <a:gd name="connsiteX3" fmla="*/ 1278732 w 1305679"/>
                      <a:gd name="connsiteY3" fmla="*/ 202058 h 891749"/>
                      <a:gd name="connsiteX4" fmla="*/ 1190627 w 1305679"/>
                      <a:gd name="connsiteY4" fmla="*/ 503244 h 891749"/>
                      <a:gd name="connsiteX5" fmla="*/ 954882 w 1305679"/>
                      <a:gd name="connsiteY5" fmla="*/ 756889 h 891749"/>
                      <a:gd name="connsiteX6" fmla="*/ 546499 w 1305679"/>
                      <a:gd name="connsiteY6" fmla="*/ 877101 h 891749"/>
                      <a:gd name="connsiteX7" fmla="*/ 0 w 1305679"/>
                      <a:gd name="connsiteY7" fmla="*/ 429425 h 891749"/>
                      <a:gd name="connsiteX0" fmla="*/ 0 w 1303483"/>
                      <a:gd name="connsiteY0" fmla="*/ 429425 h 891749"/>
                      <a:gd name="connsiteX1" fmla="*/ 69056 w 1303483"/>
                      <a:gd name="connsiteY1" fmla="*/ 104426 h 891749"/>
                      <a:gd name="connsiteX2" fmla="*/ 598885 w 1303483"/>
                      <a:gd name="connsiteY2" fmla="*/ 3180 h 891749"/>
                      <a:gd name="connsiteX3" fmla="*/ 1278732 w 1303483"/>
                      <a:gd name="connsiteY3" fmla="*/ 202058 h 891749"/>
                      <a:gd name="connsiteX4" fmla="*/ 1190627 w 1303483"/>
                      <a:gd name="connsiteY4" fmla="*/ 503244 h 891749"/>
                      <a:gd name="connsiteX5" fmla="*/ 954882 w 1303483"/>
                      <a:gd name="connsiteY5" fmla="*/ 756889 h 891749"/>
                      <a:gd name="connsiteX6" fmla="*/ 546499 w 1303483"/>
                      <a:gd name="connsiteY6" fmla="*/ 877101 h 891749"/>
                      <a:gd name="connsiteX7" fmla="*/ 0 w 1303483"/>
                      <a:gd name="connsiteY7" fmla="*/ 429425 h 891749"/>
                      <a:gd name="connsiteX0" fmla="*/ 0 w 1301412"/>
                      <a:gd name="connsiteY0" fmla="*/ 429425 h 891749"/>
                      <a:gd name="connsiteX1" fmla="*/ 69056 w 1301412"/>
                      <a:gd name="connsiteY1" fmla="*/ 104426 h 891749"/>
                      <a:gd name="connsiteX2" fmla="*/ 598885 w 1301412"/>
                      <a:gd name="connsiteY2" fmla="*/ 3180 h 891749"/>
                      <a:gd name="connsiteX3" fmla="*/ 1278732 w 1301412"/>
                      <a:gd name="connsiteY3" fmla="*/ 202058 h 891749"/>
                      <a:gd name="connsiteX4" fmla="*/ 1173958 w 1301412"/>
                      <a:gd name="connsiteY4" fmla="*/ 538962 h 891749"/>
                      <a:gd name="connsiteX5" fmla="*/ 954882 w 1301412"/>
                      <a:gd name="connsiteY5" fmla="*/ 756889 h 891749"/>
                      <a:gd name="connsiteX6" fmla="*/ 546499 w 1301412"/>
                      <a:gd name="connsiteY6" fmla="*/ 877101 h 891749"/>
                      <a:gd name="connsiteX7" fmla="*/ 0 w 1301412"/>
                      <a:gd name="connsiteY7" fmla="*/ 429425 h 891749"/>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143"/>
                      <a:gd name="connsiteY0" fmla="*/ 429425 h 891955"/>
                      <a:gd name="connsiteX1" fmla="*/ 69056 w 1301143"/>
                      <a:gd name="connsiteY1" fmla="*/ 104426 h 891955"/>
                      <a:gd name="connsiteX2" fmla="*/ 598885 w 1301143"/>
                      <a:gd name="connsiteY2" fmla="*/ 3180 h 891955"/>
                      <a:gd name="connsiteX3" fmla="*/ 1278732 w 1301143"/>
                      <a:gd name="connsiteY3" fmla="*/ 202058 h 891955"/>
                      <a:gd name="connsiteX4" fmla="*/ 1171576 w 1301143"/>
                      <a:gd name="connsiteY4" fmla="*/ 531818 h 891955"/>
                      <a:gd name="connsiteX5" fmla="*/ 954882 w 1301143"/>
                      <a:gd name="connsiteY5" fmla="*/ 756889 h 891955"/>
                      <a:gd name="connsiteX6" fmla="*/ 546499 w 1301143"/>
                      <a:gd name="connsiteY6" fmla="*/ 877101 h 891955"/>
                      <a:gd name="connsiteX7" fmla="*/ 0 w 1301143"/>
                      <a:gd name="connsiteY7" fmla="*/ 429425 h 891955"/>
                      <a:gd name="connsiteX0" fmla="*/ 0 w 1302159"/>
                      <a:gd name="connsiteY0" fmla="*/ 429425 h 891955"/>
                      <a:gd name="connsiteX1" fmla="*/ 69056 w 1302159"/>
                      <a:gd name="connsiteY1" fmla="*/ 104426 h 891955"/>
                      <a:gd name="connsiteX2" fmla="*/ 598885 w 1302159"/>
                      <a:gd name="connsiteY2" fmla="*/ 3180 h 891955"/>
                      <a:gd name="connsiteX3" fmla="*/ 1278732 w 1302159"/>
                      <a:gd name="connsiteY3" fmla="*/ 202058 h 891955"/>
                      <a:gd name="connsiteX4" fmla="*/ 1171576 w 1302159"/>
                      <a:gd name="connsiteY4" fmla="*/ 531818 h 891955"/>
                      <a:gd name="connsiteX5" fmla="*/ 954882 w 1302159"/>
                      <a:gd name="connsiteY5" fmla="*/ 756889 h 891955"/>
                      <a:gd name="connsiteX6" fmla="*/ 546499 w 1302159"/>
                      <a:gd name="connsiteY6" fmla="*/ 877101 h 891955"/>
                      <a:gd name="connsiteX7" fmla="*/ 0 w 1302159"/>
                      <a:gd name="connsiteY7" fmla="*/ 429425 h 891955"/>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6607 h 891667"/>
                      <a:gd name="connsiteX1" fmla="*/ 54768 w 1280727"/>
                      <a:gd name="connsiteY1" fmla="*/ 108751 h 891667"/>
                      <a:gd name="connsiteX2" fmla="*/ 577453 w 1280727"/>
                      <a:gd name="connsiteY2" fmla="*/ 2743 h 891667"/>
                      <a:gd name="connsiteX3" fmla="*/ 1257300 w 1280727"/>
                      <a:gd name="connsiteY3" fmla="*/ 201621 h 891667"/>
                      <a:gd name="connsiteX4" fmla="*/ 1150144 w 1280727"/>
                      <a:gd name="connsiteY4" fmla="*/ 531381 h 891667"/>
                      <a:gd name="connsiteX5" fmla="*/ 933450 w 1280727"/>
                      <a:gd name="connsiteY5" fmla="*/ 756452 h 891667"/>
                      <a:gd name="connsiteX6" fmla="*/ 525067 w 1280727"/>
                      <a:gd name="connsiteY6" fmla="*/ 876664 h 891667"/>
                      <a:gd name="connsiteX7" fmla="*/ 0 w 1280727"/>
                      <a:gd name="connsiteY7" fmla="*/ 426607 h 891667"/>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87580"/>
                      <a:gd name="connsiteX1" fmla="*/ 54768 w 1280727"/>
                      <a:gd name="connsiteY1" fmla="*/ 109842 h 887580"/>
                      <a:gd name="connsiteX2" fmla="*/ 577453 w 1280727"/>
                      <a:gd name="connsiteY2" fmla="*/ 3834 h 887580"/>
                      <a:gd name="connsiteX3" fmla="*/ 1257300 w 1280727"/>
                      <a:gd name="connsiteY3" fmla="*/ 202712 h 887580"/>
                      <a:gd name="connsiteX4" fmla="*/ 1150144 w 1280727"/>
                      <a:gd name="connsiteY4" fmla="*/ 532472 h 887580"/>
                      <a:gd name="connsiteX5" fmla="*/ 933450 w 1280727"/>
                      <a:gd name="connsiteY5" fmla="*/ 757543 h 887580"/>
                      <a:gd name="connsiteX6" fmla="*/ 525067 w 1280727"/>
                      <a:gd name="connsiteY6" fmla="*/ 877755 h 887580"/>
                      <a:gd name="connsiteX7" fmla="*/ 0 w 1280727"/>
                      <a:gd name="connsiteY7" fmla="*/ 427698 h 887580"/>
                      <a:gd name="connsiteX0" fmla="*/ 0 w 1273584"/>
                      <a:gd name="connsiteY0" fmla="*/ 427698 h 892758"/>
                      <a:gd name="connsiteX1" fmla="*/ 47625 w 1273584"/>
                      <a:gd name="connsiteY1" fmla="*/ 109842 h 892758"/>
                      <a:gd name="connsiteX2" fmla="*/ 570310 w 1273584"/>
                      <a:gd name="connsiteY2" fmla="*/ 3834 h 892758"/>
                      <a:gd name="connsiteX3" fmla="*/ 1250157 w 1273584"/>
                      <a:gd name="connsiteY3" fmla="*/ 202712 h 892758"/>
                      <a:gd name="connsiteX4" fmla="*/ 1143001 w 1273584"/>
                      <a:gd name="connsiteY4" fmla="*/ 532472 h 892758"/>
                      <a:gd name="connsiteX5" fmla="*/ 926307 w 1273584"/>
                      <a:gd name="connsiteY5" fmla="*/ 757543 h 892758"/>
                      <a:gd name="connsiteX6" fmla="*/ 517924 w 1273584"/>
                      <a:gd name="connsiteY6" fmla="*/ 877755 h 892758"/>
                      <a:gd name="connsiteX7" fmla="*/ 0 w 127358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4245 w 1277829"/>
                      <a:gd name="connsiteY0" fmla="*/ 427125 h 892185"/>
                      <a:gd name="connsiteX1" fmla="*/ 59013 w 1277829"/>
                      <a:gd name="connsiteY1" fmla="*/ 114032 h 892185"/>
                      <a:gd name="connsiteX2" fmla="*/ 574555 w 1277829"/>
                      <a:gd name="connsiteY2" fmla="*/ 3261 h 892185"/>
                      <a:gd name="connsiteX3" fmla="*/ 1254402 w 1277829"/>
                      <a:gd name="connsiteY3" fmla="*/ 202139 h 892185"/>
                      <a:gd name="connsiteX4" fmla="*/ 1147246 w 1277829"/>
                      <a:gd name="connsiteY4" fmla="*/ 531899 h 892185"/>
                      <a:gd name="connsiteX5" fmla="*/ 930552 w 1277829"/>
                      <a:gd name="connsiteY5" fmla="*/ 756970 h 892185"/>
                      <a:gd name="connsiteX6" fmla="*/ 522169 w 1277829"/>
                      <a:gd name="connsiteY6" fmla="*/ 877182 h 892185"/>
                      <a:gd name="connsiteX7" fmla="*/ 4245 w 1277829"/>
                      <a:gd name="connsiteY7" fmla="*/ 427125 h 892185"/>
                      <a:gd name="connsiteX0" fmla="*/ 4245 w 1277829"/>
                      <a:gd name="connsiteY0" fmla="*/ 428314 h 893374"/>
                      <a:gd name="connsiteX1" fmla="*/ 59013 w 1277829"/>
                      <a:gd name="connsiteY1" fmla="*/ 115221 h 893374"/>
                      <a:gd name="connsiteX2" fmla="*/ 574555 w 1277829"/>
                      <a:gd name="connsiteY2" fmla="*/ 4450 h 893374"/>
                      <a:gd name="connsiteX3" fmla="*/ 1254402 w 1277829"/>
                      <a:gd name="connsiteY3" fmla="*/ 203328 h 893374"/>
                      <a:gd name="connsiteX4" fmla="*/ 1147246 w 1277829"/>
                      <a:gd name="connsiteY4" fmla="*/ 533088 h 893374"/>
                      <a:gd name="connsiteX5" fmla="*/ 930552 w 1277829"/>
                      <a:gd name="connsiteY5" fmla="*/ 758159 h 893374"/>
                      <a:gd name="connsiteX6" fmla="*/ 522169 w 1277829"/>
                      <a:gd name="connsiteY6" fmla="*/ 878371 h 893374"/>
                      <a:gd name="connsiteX7" fmla="*/ 4245 w 1277829"/>
                      <a:gd name="connsiteY7" fmla="*/ 428314 h 893374"/>
                      <a:gd name="connsiteX0" fmla="*/ 5834 w 1279418"/>
                      <a:gd name="connsiteY0" fmla="*/ 428314 h 893374"/>
                      <a:gd name="connsiteX1" fmla="*/ 60602 w 1279418"/>
                      <a:gd name="connsiteY1" fmla="*/ 115221 h 893374"/>
                      <a:gd name="connsiteX2" fmla="*/ 576144 w 1279418"/>
                      <a:gd name="connsiteY2" fmla="*/ 4450 h 893374"/>
                      <a:gd name="connsiteX3" fmla="*/ 1255991 w 1279418"/>
                      <a:gd name="connsiteY3" fmla="*/ 203328 h 893374"/>
                      <a:gd name="connsiteX4" fmla="*/ 1148835 w 1279418"/>
                      <a:gd name="connsiteY4" fmla="*/ 533088 h 893374"/>
                      <a:gd name="connsiteX5" fmla="*/ 932141 w 1279418"/>
                      <a:gd name="connsiteY5" fmla="*/ 758159 h 893374"/>
                      <a:gd name="connsiteX6" fmla="*/ 523758 w 1279418"/>
                      <a:gd name="connsiteY6" fmla="*/ 878371 h 893374"/>
                      <a:gd name="connsiteX7" fmla="*/ 5834 w 1279418"/>
                      <a:gd name="connsiteY7" fmla="*/ 428314 h 893374"/>
                      <a:gd name="connsiteX0" fmla="*/ 5834 w 1279418"/>
                      <a:gd name="connsiteY0" fmla="*/ 428314 h 868075"/>
                      <a:gd name="connsiteX1" fmla="*/ 60602 w 1279418"/>
                      <a:gd name="connsiteY1" fmla="*/ 115221 h 868075"/>
                      <a:gd name="connsiteX2" fmla="*/ 576144 w 1279418"/>
                      <a:gd name="connsiteY2" fmla="*/ 4450 h 868075"/>
                      <a:gd name="connsiteX3" fmla="*/ 1255991 w 1279418"/>
                      <a:gd name="connsiteY3" fmla="*/ 203328 h 868075"/>
                      <a:gd name="connsiteX4" fmla="*/ 1148835 w 1279418"/>
                      <a:gd name="connsiteY4" fmla="*/ 533088 h 868075"/>
                      <a:gd name="connsiteX5" fmla="*/ 932141 w 1279418"/>
                      <a:gd name="connsiteY5" fmla="*/ 758159 h 868075"/>
                      <a:gd name="connsiteX6" fmla="*/ 425333 w 1279418"/>
                      <a:gd name="connsiteY6" fmla="*/ 849796 h 868075"/>
                      <a:gd name="connsiteX7" fmla="*/ 5834 w 1279418"/>
                      <a:gd name="connsiteY7" fmla="*/ 428314 h 868075"/>
                      <a:gd name="connsiteX0" fmla="*/ 5834 w 1279418"/>
                      <a:gd name="connsiteY0" fmla="*/ 428314 h 868075"/>
                      <a:gd name="connsiteX1" fmla="*/ 60602 w 1279418"/>
                      <a:gd name="connsiteY1" fmla="*/ 115221 h 868075"/>
                      <a:gd name="connsiteX2" fmla="*/ 576144 w 1279418"/>
                      <a:gd name="connsiteY2" fmla="*/ 4450 h 868075"/>
                      <a:gd name="connsiteX3" fmla="*/ 1255991 w 1279418"/>
                      <a:gd name="connsiteY3" fmla="*/ 203328 h 868075"/>
                      <a:gd name="connsiteX4" fmla="*/ 1148835 w 1279418"/>
                      <a:gd name="connsiteY4" fmla="*/ 533088 h 868075"/>
                      <a:gd name="connsiteX5" fmla="*/ 932141 w 1279418"/>
                      <a:gd name="connsiteY5" fmla="*/ 758159 h 868075"/>
                      <a:gd name="connsiteX6" fmla="*/ 425333 w 1279418"/>
                      <a:gd name="connsiteY6" fmla="*/ 849796 h 868075"/>
                      <a:gd name="connsiteX7" fmla="*/ 5834 w 1279418"/>
                      <a:gd name="connsiteY7" fmla="*/ 428314 h 868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9418" h="868075">
                        <a:moveTo>
                          <a:pt x="5834" y="428314"/>
                        </a:moveTo>
                        <a:cubicBezTo>
                          <a:pt x="-7462" y="267387"/>
                          <a:pt x="-1510" y="194199"/>
                          <a:pt x="60602" y="115221"/>
                        </a:cubicBezTo>
                        <a:cubicBezTo>
                          <a:pt x="158431" y="7667"/>
                          <a:pt x="376913" y="-10234"/>
                          <a:pt x="576144" y="4450"/>
                        </a:cubicBezTo>
                        <a:cubicBezTo>
                          <a:pt x="775375" y="19134"/>
                          <a:pt x="1153399" y="133875"/>
                          <a:pt x="1255991" y="203328"/>
                        </a:cubicBezTo>
                        <a:cubicBezTo>
                          <a:pt x="1332390" y="298975"/>
                          <a:pt x="1202016" y="437044"/>
                          <a:pt x="1148835" y="533088"/>
                        </a:cubicBezTo>
                        <a:cubicBezTo>
                          <a:pt x="1086128" y="621988"/>
                          <a:pt x="1028383" y="682356"/>
                          <a:pt x="932141" y="758159"/>
                        </a:cubicBezTo>
                        <a:cubicBezTo>
                          <a:pt x="847805" y="824437"/>
                          <a:pt x="579717" y="904770"/>
                          <a:pt x="425333" y="849796"/>
                        </a:cubicBezTo>
                        <a:cubicBezTo>
                          <a:pt x="270949" y="794822"/>
                          <a:pt x="50086" y="694015"/>
                          <a:pt x="5834" y="428314"/>
                        </a:cubicBezTo>
                        <a:close/>
                      </a:path>
                    </a:pathLst>
                  </a:custGeom>
                  <a:gradFill flip="none" rotWithShape="1">
                    <a:gsLst>
                      <a:gs pos="45000">
                        <a:sysClr val="windowText" lastClr="000000"/>
                      </a:gs>
                      <a:gs pos="66000">
                        <a:sysClr val="windowText" lastClr="000000"/>
                      </a:gs>
                      <a:gs pos="56000">
                        <a:srgbClr val="525F79"/>
                      </a:gs>
                    </a:gsLst>
                    <a:lin ang="19200000" scaled="0"/>
                    <a:tileRect/>
                  </a:gradFill>
                  <a:ln w="12700" cap="flat" cmpd="sng" algn="ctr">
                    <a:no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37" name="Oval 9">
                    <a:extLst>
                      <a:ext uri="{FF2B5EF4-FFF2-40B4-BE49-F238E27FC236}">
                        <a16:creationId xmlns:a16="http://schemas.microsoft.com/office/drawing/2014/main" id="{9711ADF7-9214-426A-8B62-2CFC47155334}"/>
                      </a:ext>
                    </a:extLst>
                  </p:cNvPr>
                  <p:cNvSpPr/>
                  <p:nvPr/>
                </p:nvSpPr>
                <p:spPr>
                  <a:xfrm>
                    <a:off x="2524657" y="3451711"/>
                    <a:ext cx="533400" cy="411147"/>
                  </a:xfrm>
                  <a:custGeom>
                    <a:avLst/>
                    <a:gdLst>
                      <a:gd name="connsiteX0" fmla="*/ 0 w 1231107"/>
                      <a:gd name="connsiteY0" fmla="*/ 416720 h 833439"/>
                      <a:gd name="connsiteX1" fmla="*/ 615554 w 1231107"/>
                      <a:gd name="connsiteY1" fmla="*/ 0 h 833439"/>
                      <a:gd name="connsiteX2" fmla="*/ 1231108 w 1231107"/>
                      <a:gd name="connsiteY2" fmla="*/ 416720 h 833439"/>
                      <a:gd name="connsiteX3" fmla="*/ 615554 w 1231107"/>
                      <a:gd name="connsiteY3" fmla="*/ 833440 h 833439"/>
                      <a:gd name="connsiteX4" fmla="*/ 0 w 1231107"/>
                      <a:gd name="connsiteY4" fmla="*/ 416720 h 833439"/>
                      <a:gd name="connsiteX0" fmla="*/ 0 w 1343892"/>
                      <a:gd name="connsiteY0" fmla="*/ 420719 h 837439"/>
                      <a:gd name="connsiteX1" fmla="*/ 615554 w 1343892"/>
                      <a:gd name="connsiteY1" fmla="*/ 3999 h 837439"/>
                      <a:gd name="connsiteX2" fmla="*/ 1300163 w 1343892"/>
                      <a:gd name="connsiteY2" fmla="*/ 221927 h 837439"/>
                      <a:gd name="connsiteX3" fmla="*/ 1231108 w 1343892"/>
                      <a:gd name="connsiteY3" fmla="*/ 420719 h 837439"/>
                      <a:gd name="connsiteX4" fmla="*/ 615554 w 1343892"/>
                      <a:gd name="connsiteY4" fmla="*/ 837439 h 837439"/>
                      <a:gd name="connsiteX5" fmla="*/ 0 w 1343892"/>
                      <a:gd name="connsiteY5" fmla="*/ 420719 h 837439"/>
                      <a:gd name="connsiteX0" fmla="*/ 0 w 1335920"/>
                      <a:gd name="connsiteY0" fmla="*/ 420719 h 838211"/>
                      <a:gd name="connsiteX1" fmla="*/ 615554 w 1335920"/>
                      <a:gd name="connsiteY1" fmla="*/ 3999 h 838211"/>
                      <a:gd name="connsiteX2" fmla="*/ 1300163 w 1335920"/>
                      <a:gd name="connsiteY2" fmla="*/ 221927 h 838211"/>
                      <a:gd name="connsiteX3" fmla="*/ 1188246 w 1335920"/>
                      <a:gd name="connsiteY3" fmla="*/ 513588 h 838211"/>
                      <a:gd name="connsiteX4" fmla="*/ 615554 w 1335920"/>
                      <a:gd name="connsiteY4" fmla="*/ 837439 h 838211"/>
                      <a:gd name="connsiteX5" fmla="*/ 0 w 1335920"/>
                      <a:gd name="connsiteY5" fmla="*/ 420719 h 838211"/>
                      <a:gd name="connsiteX0" fmla="*/ 1 w 1335921"/>
                      <a:gd name="connsiteY0" fmla="*/ 420719 h 897585"/>
                      <a:gd name="connsiteX1" fmla="*/ 615555 w 1335921"/>
                      <a:gd name="connsiteY1" fmla="*/ 3999 h 897585"/>
                      <a:gd name="connsiteX2" fmla="*/ 1300164 w 1335921"/>
                      <a:gd name="connsiteY2" fmla="*/ 221927 h 897585"/>
                      <a:gd name="connsiteX3" fmla="*/ 1188247 w 1335921"/>
                      <a:gd name="connsiteY3" fmla="*/ 513588 h 897585"/>
                      <a:gd name="connsiteX4" fmla="*/ 610793 w 1335921"/>
                      <a:gd name="connsiteY4" fmla="*/ 896970 h 897585"/>
                      <a:gd name="connsiteX5" fmla="*/ 1 w 1335921"/>
                      <a:gd name="connsiteY5" fmla="*/ 420719 h 897585"/>
                      <a:gd name="connsiteX0" fmla="*/ 1 w 1334200"/>
                      <a:gd name="connsiteY0" fmla="*/ 420719 h 913023"/>
                      <a:gd name="connsiteX1" fmla="*/ 615555 w 1334200"/>
                      <a:gd name="connsiteY1" fmla="*/ 3999 h 913023"/>
                      <a:gd name="connsiteX2" fmla="*/ 1300164 w 1334200"/>
                      <a:gd name="connsiteY2" fmla="*/ 221927 h 913023"/>
                      <a:gd name="connsiteX3" fmla="*/ 1188247 w 1334200"/>
                      <a:gd name="connsiteY3" fmla="*/ 513588 h 913023"/>
                      <a:gd name="connsiteX4" fmla="*/ 966789 w 1334200"/>
                      <a:gd name="connsiteY4" fmla="*/ 774377 h 913023"/>
                      <a:gd name="connsiteX5" fmla="*/ 610793 w 1334200"/>
                      <a:gd name="connsiteY5" fmla="*/ 896970 h 913023"/>
                      <a:gd name="connsiteX6" fmla="*/ 1 w 1334200"/>
                      <a:gd name="connsiteY6" fmla="*/ 420719 h 913023"/>
                      <a:gd name="connsiteX0" fmla="*/ 22150 w 1356349"/>
                      <a:gd name="connsiteY0" fmla="*/ 419734 h 912038"/>
                      <a:gd name="connsiteX1" fmla="*/ 181694 w 1356349"/>
                      <a:gd name="connsiteY1" fmla="*/ 116167 h 912038"/>
                      <a:gd name="connsiteX2" fmla="*/ 637704 w 1356349"/>
                      <a:gd name="connsiteY2" fmla="*/ 3014 h 912038"/>
                      <a:gd name="connsiteX3" fmla="*/ 1322313 w 1356349"/>
                      <a:gd name="connsiteY3" fmla="*/ 220942 h 912038"/>
                      <a:gd name="connsiteX4" fmla="*/ 1210396 w 1356349"/>
                      <a:gd name="connsiteY4" fmla="*/ 512603 h 912038"/>
                      <a:gd name="connsiteX5" fmla="*/ 988938 w 1356349"/>
                      <a:gd name="connsiteY5" fmla="*/ 773392 h 912038"/>
                      <a:gd name="connsiteX6" fmla="*/ 632942 w 1356349"/>
                      <a:gd name="connsiteY6" fmla="*/ 895985 h 912038"/>
                      <a:gd name="connsiteX7" fmla="*/ 22150 w 1356349"/>
                      <a:gd name="connsiteY7" fmla="*/ 419734 h 912038"/>
                      <a:gd name="connsiteX0" fmla="*/ 16999 w 1351198"/>
                      <a:gd name="connsiteY0" fmla="*/ 419734 h 912038"/>
                      <a:gd name="connsiteX1" fmla="*/ 176543 w 1351198"/>
                      <a:gd name="connsiteY1" fmla="*/ 116167 h 912038"/>
                      <a:gd name="connsiteX2" fmla="*/ 632553 w 1351198"/>
                      <a:gd name="connsiteY2" fmla="*/ 3014 h 912038"/>
                      <a:gd name="connsiteX3" fmla="*/ 1317162 w 1351198"/>
                      <a:gd name="connsiteY3" fmla="*/ 220942 h 912038"/>
                      <a:gd name="connsiteX4" fmla="*/ 1205245 w 1351198"/>
                      <a:gd name="connsiteY4" fmla="*/ 512603 h 912038"/>
                      <a:gd name="connsiteX5" fmla="*/ 983787 w 1351198"/>
                      <a:gd name="connsiteY5" fmla="*/ 773392 h 912038"/>
                      <a:gd name="connsiteX6" fmla="*/ 627791 w 1351198"/>
                      <a:gd name="connsiteY6" fmla="*/ 895985 h 912038"/>
                      <a:gd name="connsiteX7" fmla="*/ 16999 w 1351198"/>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183 h 911487"/>
                      <a:gd name="connsiteX1" fmla="*/ 92963 w 1336675"/>
                      <a:gd name="connsiteY1" fmla="*/ 122759 h 911487"/>
                      <a:gd name="connsiteX2" fmla="*/ 618030 w 1336675"/>
                      <a:gd name="connsiteY2" fmla="*/ 2463 h 911487"/>
                      <a:gd name="connsiteX3" fmla="*/ 1302639 w 1336675"/>
                      <a:gd name="connsiteY3" fmla="*/ 220391 h 911487"/>
                      <a:gd name="connsiteX4" fmla="*/ 1190722 w 1336675"/>
                      <a:gd name="connsiteY4" fmla="*/ 512052 h 911487"/>
                      <a:gd name="connsiteX5" fmla="*/ 969264 w 1336675"/>
                      <a:gd name="connsiteY5" fmla="*/ 772841 h 911487"/>
                      <a:gd name="connsiteX6" fmla="*/ 613268 w 1336675"/>
                      <a:gd name="connsiteY6" fmla="*/ 895434 h 911487"/>
                      <a:gd name="connsiteX7" fmla="*/ 2476 w 1336675"/>
                      <a:gd name="connsiteY7" fmla="*/ 419183 h 911487"/>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0 w 1308005"/>
                      <a:gd name="connsiteY0" fmla="*/ 412039 h 911934"/>
                      <a:gd name="connsiteX1" fmla="*/ 64293 w 1308005"/>
                      <a:gd name="connsiteY1" fmla="*/ 122759 h 911934"/>
                      <a:gd name="connsiteX2" fmla="*/ 589360 w 1308005"/>
                      <a:gd name="connsiteY2" fmla="*/ 2463 h 911934"/>
                      <a:gd name="connsiteX3" fmla="*/ 1273969 w 1308005"/>
                      <a:gd name="connsiteY3" fmla="*/ 220391 h 911934"/>
                      <a:gd name="connsiteX4" fmla="*/ 1162052 w 1308005"/>
                      <a:gd name="connsiteY4" fmla="*/ 512052 h 911934"/>
                      <a:gd name="connsiteX5" fmla="*/ 940594 w 1308005"/>
                      <a:gd name="connsiteY5" fmla="*/ 772841 h 911934"/>
                      <a:gd name="connsiteX6" fmla="*/ 584598 w 1308005"/>
                      <a:gd name="connsiteY6" fmla="*/ 895434 h 911934"/>
                      <a:gd name="connsiteX7" fmla="*/ 0 w 1308005"/>
                      <a:gd name="connsiteY7" fmla="*/ 412039 h 911934"/>
                      <a:gd name="connsiteX0" fmla="*/ 15349 w 1256679"/>
                      <a:gd name="connsiteY0" fmla="*/ 412039 h 911934"/>
                      <a:gd name="connsiteX1" fmla="*/ 12967 w 1256679"/>
                      <a:gd name="connsiteY1" fmla="*/ 122759 h 911934"/>
                      <a:gd name="connsiteX2" fmla="*/ 538034 w 1256679"/>
                      <a:gd name="connsiteY2" fmla="*/ 2463 h 911934"/>
                      <a:gd name="connsiteX3" fmla="*/ 1222643 w 1256679"/>
                      <a:gd name="connsiteY3" fmla="*/ 220391 h 911934"/>
                      <a:gd name="connsiteX4" fmla="*/ 1110726 w 1256679"/>
                      <a:gd name="connsiteY4" fmla="*/ 512052 h 911934"/>
                      <a:gd name="connsiteX5" fmla="*/ 889268 w 1256679"/>
                      <a:gd name="connsiteY5" fmla="*/ 772841 h 911934"/>
                      <a:gd name="connsiteX6" fmla="*/ 533272 w 1256679"/>
                      <a:gd name="connsiteY6" fmla="*/ 895434 h 911934"/>
                      <a:gd name="connsiteX7" fmla="*/ 15349 w 1256679"/>
                      <a:gd name="connsiteY7" fmla="*/ 412039 h 911934"/>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897644"/>
                      <a:gd name="connsiteX1" fmla="*/ 69056 w 1312768"/>
                      <a:gd name="connsiteY1" fmla="*/ 122759 h 897644"/>
                      <a:gd name="connsiteX2" fmla="*/ 594123 w 1312768"/>
                      <a:gd name="connsiteY2" fmla="*/ 2463 h 897644"/>
                      <a:gd name="connsiteX3" fmla="*/ 1278732 w 1312768"/>
                      <a:gd name="connsiteY3" fmla="*/ 220391 h 897644"/>
                      <a:gd name="connsiteX4" fmla="*/ 1166815 w 1312768"/>
                      <a:gd name="connsiteY4" fmla="*/ 512052 h 897644"/>
                      <a:gd name="connsiteX5" fmla="*/ 945357 w 1312768"/>
                      <a:gd name="connsiteY5" fmla="*/ 772841 h 897644"/>
                      <a:gd name="connsiteX6" fmla="*/ 589361 w 1312768"/>
                      <a:gd name="connsiteY6" fmla="*/ 895434 h 897644"/>
                      <a:gd name="connsiteX7" fmla="*/ 0 w 1312768"/>
                      <a:gd name="connsiteY7" fmla="*/ 447758 h 897644"/>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89361 w 1312768"/>
                      <a:gd name="connsiteY6" fmla="*/ 895434 h 910082"/>
                      <a:gd name="connsiteX7" fmla="*/ 0 w 1312768"/>
                      <a:gd name="connsiteY7" fmla="*/ 447758 h 910082"/>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46499 w 1312768"/>
                      <a:gd name="connsiteY6" fmla="*/ 895434 h 910082"/>
                      <a:gd name="connsiteX7" fmla="*/ 0 w 1312768"/>
                      <a:gd name="connsiteY7" fmla="*/ 447758 h 910082"/>
                      <a:gd name="connsiteX0" fmla="*/ 0 w 1316483"/>
                      <a:gd name="connsiteY0" fmla="*/ 447758 h 910082"/>
                      <a:gd name="connsiteX1" fmla="*/ 69056 w 1316483"/>
                      <a:gd name="connsiteY1" fmla="*/ 122759 h 910082"/>
                      <a:gd name="connsiteX2" fmla="*/ 594123 w 1316483"/>
                      <a:gd name="connsiteY2" fmla="*/ 2463 h 910082"/>
                      <a:gd name="connsiteX3" fmla="*/ 1278732 w 1316483"/>
                      <a:gd name="connsiteY3" fmla="*/ 220391 h 910082"/>
                      <a:gd name="connsiteX4" fmla="*/ 1190627 w 1316483"/>
                      <a:gd name="connsiteY4" fmla="*/ 521577 h 910082"/>
                      <a:gd name="connsiteX5" fmla="*/ 954882 w 1316483"/>
                      <a:gd name="connsiteY5" fmla="*/ 775222 h 910082"/>
                      <a:gd name="connsiteX6" fmla="*/ 546499 w 1316483"/>
                      <a:gd name="connsiteY6" fmla="*/ 895434 h 910082"/>
                      <a:gd name="connsiteX7" fmla="*/ 0 w 1316483"/>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03193"/>
                      <a:gd name="connsiteY0" fmla="*/ 447758 h 910082"/>
                      <a:gd name="connsiteX1" fmla="*/ 69056 w 1303193"/>
                      <a:gd name="connsiteY1" fmla="*/ 122759 h 910082"/>
                      <a:gd name="connsiteX2" fmla="*/ 594123 w 1303193"/>
                      <a:gd name="connsiteY2" fmla="*/ 2463 h 910082"/>
                      <a:gd name="connsiteX3" fmla="*/ 1278732 w 1303193"/>
                      <a:gd name="connsiteY3" fmla="*/ 220391 h 910082"/>
                      <a:gd name="connsiteX4" fmla="*/ 1190627 w 1303193"/>
                      <a:gd name="connsiteY4" fmla="*/ 521577 h 910082"/>
                      <a:gd name="connsiteX5" fmla="*/ 954882 w 1303193"/>
                      <a:gd name="connsiteY5" fmla="*/ 775222 h 910082"/>
                      <a:gd name="connsiteX6" fmla="*/ 546499 w 1303193"/>
                      <a:gd name="connsiteY6" fmla="*/ 895434 h 910082"/>
                      <a:gd name="connsiteX7" fmla="*/ 0 w 1303193"/>
                      <a:gd name="connsiteY7" fmla="*/ 447758 h 910082"/>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5679"/>
                      <a:gd name="connsiteY0" fmla="*/ 429425 h 891749"/>
                      <a:gd name="connsiteX1" fmla="*/ 69056 w 1305679"/>
                      <a:gd name="connsiteY1" fmla="*/ 104426 h 891749"/>
                      <a:gd name="connsiteX2" fmla="*/ 598885 w 1305679"/>
                      <a:gd name="connsiteY2" fmla="*/ 3180 h 891749"/>
                      <a:gd name="connsiteX3" fmla="*/ 1278732 w 1305679"/>
                      <a:gd name="connsiteY3" fmla="*/ 202058 h 891749"/>
                      <a:gd name="connsiteX4" fmla="*/ 1190627 w 1305679"/>
                      <a:gd name="connsiteY4" fmla="*/ 503244 h 891749"/>
                      <a:gd name="connsiteX5" fmla="*/ 954882 w 1305679"/>
                      <a:gd name="connsiteY5" fmla="*/ 756889 h 891749"/>
                      <a:gd name="connsiteX6" fmla="*/ 546499 w 1305679"/>
                      <a:gd name="connsiteY6" fmla="*/ 877101 h 891749"/>
                      <a:gd name="connsiteX7" fmla="*/ 0 w 1305679"/>
                      <a:gd name="connsiteY7" fmla="*/ 429425 h 891749"/>
                      <a:gd name="connsiteX0" fmla="*/ 0 w 1303483"/>
                      <a:gd name="connsiteY0" fmla="*/ 429425 h 891749"/>
                      <a:gd name="connsiteX1" fmla="*/ 69056 w 1303483"/>
                      <a:gd name="connsiteY1" fmla="*/ 104426 h 891749"/>
                      <a:gd name="connsiteX2" fmla="*/ 598885 w 1303483"/>
                      <a:gd name="connsiteY2" fmla="*/ 3180 h 891749"/>
                      <a:gd name="connsiteX3" fmla="*/ 1278732 w 1303483"/>
                      <a:gd name="connsiteY3" fmla="*/ 202058 h 891749"/>
                      <a:gd name="connsiteX4" fmla="*/ 1190627 w 1303483"/>
                      <a:gd name="connsiteY4" fmla="*/ 503244 h 891749"/>
                      <a:gd name="connsiteX5" fmla="*/ 954882 w 1303483"/>
                      <a:gd name="connsiteY5" fmla="*/ 756889 h 891749"/>
                      <a:gd name="connsiteX6" fmla="*/ 546499 w 1303483"/>
                      <a:gd name="connsiteY6" fmla="*/ 877101 h 891749"/>
                      <a:gd name="connsiteX7" fmla="*/ 0 w 1303483"/>
                      <a:gd name="connsiteY7" fmla="*/ 429425 h 891749"/>
                      <a:gd name="connsiteX0" fmla="*/ 0 w 1301412"/>
                      <a:gd name="connsiteY0" fmla="*/ 429425 h 891749"/>
                      <a:gd name="connsiteX1" fmla="*/ 69056 w 1301412"/>
                      <a:gd name="connsiteY1" fmla="*/ 104426 h 891749"/>
                      <a:gd name="connsiteX2" fmla="*/ 598885 w 1301412"/>
                      <a:gd name="connsiteY2" fmla="*/ 3180 h 891749"/>
                      <a:gd name="connsiteX3" fmla="*/ 1278732 w 1301412"/>
                      <a:gd name="connsiteY3" fmla="*/ 202058 h 891749"/>
                      <a:gd name="connsiteX4" fmla="*/ 1173958 w 1301412"/>
                      <a:gd name="connsiteY4" fmla="*/ 538962 h 891749"/>
                      <a:gd name="connsiteX5" fmla="*/ 954882 w 1301412"/>
                      <a:gd name="connsiteY5" fmla="*/ 756889 h 891749"/>
                      <a:gd name="connsiteX6" fmla="*/ 546499 w 1301412"/>
                      <a:gd name="connsiteY6" fmla="*/ 877101 h 891749"/>
                      <a:gd name="connsiteX7" fmla="*/ 0 w 1301412"/>
                      <a:gd name="connsiteY7" fmla="*/ 429425 h 891749"/>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143"/>
                      <a:gd name="connsiteY0" fmla="*/ 429425 h 891955"/>
                      <a:gd name="connsiteX1" fmla="*/ 69056 w 1301143"/>
                      <a:gd name="connsiteY1" fmla="*/ 104426 h 891955"/>
                      <a:gd name="connsiteX2" fmla="*/ 598885 w 1301143"/>
                      <a:gd name="connsiteY2" fmla="*/ 3180 h 891955"/>
                      <a:gd name="connsiteX3" fmla="*/ 1278732 w 1301143"/>
                      <a:gd name="connsiteY3" fmla="*/ 202058 h 891955"/>
                      <a:gd name="connsiteX4" fmla="*/ 1171576 w 1301143"/>
                      <a:gd name="connsiteY4" fmla="*/ 531818 h 891955"/>
                      <a:gd name="connsiteX5" fmla="*/ 954882 w 1301143"/>
                      <a:gd name="connsiteY5" fmla="*/ 756889 h 891955"/>
                      <a:gd name="connsiteX6" fmla="*/ 546499 w 1301143"/>
                      <a:gd name="connsiteY6" fmla="*/ 877101 h 891955"/>
                      <a:gd name="connsiteX7" fmla="*/ 0 w 1301143"/>
                      <a:gd name="connsiteY7" fmla="*/ 429425 h 891955"/>
                      <a:gd name="connsiteX0" fmla="*/ 0 w 1302159"/>
                      <a:gd name="connsiteY0" fmla="*/ 429425 h 891955"/>
                      <a:gd name="connsiteX1" fmla="*/ 69056 w 1302159"/>
                      <a:gd name="connsiteY1" fmla="*/ 104426 h 891955"/>
                      <a:gd name="connsiteX2" fmla="*/ 598885 w 1302159"/>
                      <a:gd name="connsiteY2" fmla="*/ 3180 h 891955"/>
                      <a:gd name="connsiteX3" fmla="*/ 1278732 w 1302159"/>
                      <a:gd name="connsiteY3" fmla="*/ 202058 h 891955"/>
                      <a:gd name="connsiteX4" fmla="*/ 1171576 w 1302159"/>
                      <a:gd name="connsiteY4" fmla="*/ 531818 h 891955"/>
                      <a:gd name="connsiteX5" fmla="*/ 954882 w 1302159"/>
                      <a:gd name="connsiteY5" fmla="*/ 756889 h 891955"/>
                      <a:gd name="connsiteX6" fmla="*/ 546499 w 1302159"/>
                      <a:gd name="connsiteY6" fmla="*/ 877101 h 891955"/>
                      <a:gd name="connsiteX7" fmla="*/ 0 w 1302159"/>
                      <a:gd name="connsiteY7" fmla="*/ 429425 h 891955"/>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6607 h 891667"/>
                      <a:gd name="connsiteX1" fmla="*/ 54768 w 1280727"/>
                      <a:gd name="connsiteY1" fmla="*/ 108751 h 891667"/>
                      <a:gd name="connsiteX2" fmla="*/ 577453 w 1280727"/>
                      <a:gd name="connsiteY2" fmla="*/ 2743 h 891667"/>
                      <a:gd name="connsiteX3" fmla="*/ 1257300 w 1280727"/>
                      <a:gd name="connsiteY3" fmla="*/ 201621 h 891667"/>
                      <a:gd name="connsiteX4" fmla="*/ 1150144 w 1280727"/>
                      <a:gd name="connsiteY4" fmla="*/ 531381 h 891667"/>
                      <a:gd name="connsiteX5" fmla="*/ 933450 w 1280727"/>
                      <a:gd name="connsiteY5" fmla="*/ 756452 h 891667"/>
                      <a:gd name="connsiteX6" fmla="*/ 525067 w 1280727"/>
                      <a:gd name="connsiteY6" fmla="*/ 876664 h 891667"/>
                      <a:gd name="connsiteX7" fmla="*/ 0 w 1280727"/>
                      <a:gd name="connsiteY7" fmla="*/ 426607 h 891667"/>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87580"/>
                      <a:gd name="connsiteX1" fmla="*/ 54768 w 1280727"/>
                      <a:gd name="connsiteY1" fmla="*/ 109842 h 887580"/>
                      <a:gd name="connsiteX2" fmla="*/ 577453 w 1280727"/>
                      <a:gd name="connsiteY2" fmla="*/ 3834 h 887580"/>
                      <a:gd name="connsiteX3" fmla="*/ 1257300 w 1280727"/>
                      <a:gd name="connsiteY3" fmla="*/ 202712 h 887580"/>
                      <a:gd name="connsiteX4" fmla="*/ 1150144 w 1280727"/>
                      <a:gd name="connsiteY4" fmla="*/ 532472 h 887580"/>
                      <a:gd name="connsiteX5" fmla="*/ 933450 w 1280727"/>
                      <a:gd name="connsiteY5" fmla="*/ 757543 h 887580"/>
                      <a:gd name="connsiteX6" fmla="*/ 525067 w 1280727"/>
                      <a:gd name="connsiteY6" fmla="*/ 877755 h 887580"/>
                      <a:gd name="connsiteX7" fmla="*/ 0 w 1280727"/>
                      <a:gd name="connsiteY7" fmla="*/ 427698 h 887580"/>
                      <a:gd name="connsiteX0" fmla="*/ 74932 w 1355659"/>
                      <a:gd name="connsiteY0" fmla="*/ 517776 h 977658"/>
                      <a:gd name="connsiteX1" fmla="*/ 12632 w 1355659"/>
                      <a:gd name="connsiteY1" fmla="*/ 35702 h 977658"/>
                      <a:gd name="connsiteX2" fmla="*/ 652385 w 1355659"/>
                      <a:gd name="connsiteY2" fmla="*/ 93912 h 977658"/>
                      <a:gd name="connsiteX3" fmla="*/ 1332232 w 1355659"/>
                      <a:gd name="connsiteY3" fmla="*/ 292790 h 977658"/>
                      <a:gd name="connsiteX4" fmla="*/ 1225076 w 1355659"/>
                      <a:gd name="connsiteY4" fmla="*/ 622550 h 977658"/>
                      <a:gd name="connsiteX5" fmla="*/ 1008382 w 1355659"/>
                      <a:gd name="connsiteY5" fmla="*/ 847621 h 977658"/>
                      <a:gd name="connsiteX6" fmla="*/ 599999 w 1355659"/>
                      <a:gd name="connsiteY6" fmla="*/ 967833 h 977658"/>
                      <a:gd name="connsiteX7" fmla="*/ 74932 w 1355659"/>
                      <a:gd name="connsiteY7" fmla="*/ 517776 h 977658"/>
                      <a:gd name="connsiteX0" fmla="*/ 19637 w 1365265"/>
                      <a:gd name="connsiteY0" fmla="*/ 540411 h 981433"/>
                      <a:gd name="connsiteX1" fmla="*/ 22238 w 1365265"/>
                      <a:gd name="connsiteY1" fmla="*/ 35702 h 981433"/>
                      <a:gd name="connsiteX2" fmla="*/ 661991 w 1365265"/>
                      <a:gd name="connsiteY2" fmla="*/ 93912 h 981433"/>
                      <a:gd name="connsiteX3" fmla="*/ 1341838 w 1365265"/>
                      <a:gd name="connsiteY3" fmla="*/ 292790 h 981433"/>
                      <a:gd name="connsiteX4" fmla="*/ 1234682 w 1365265"/>
                      <a:gd name="connsiteY4" fmla="*/ 622550 h 981433"/>
                      <a:gd name="connsiteX5" fmla="*/ 1017988 w 1365265"/>
                      <a:gd name="connsiteY5" fmla="*/ 847621 h 981433"/>
                      <a:gd name="connsiteX6" fmla="*/ 609605 w 1365265"/>
                      <a:gd name="connsiteY6" fmla="*/ 967833 h 981433"/>
                      <a:gd name="connsiteX7" fmla="*/ 19637 w 1365265"/>
                      <a:gd name="connsiteY7" fmla="*/ 540411 h 981433"/>
                      <a:gd name="connsiteX0" fmla="*/ 19637 w 1365265"/>
                      <a:gd name="connsiteY0" fmla="*/ 540411 h 1001785"/>
                      <a:gd name="connsiteX1" fmla="*/ 22238 w 1365265"/>
                      <a:gd name="connsiteY1" fmla="*/ 35702 h 1001785"/>
                      <a:gd name="connsiteX2" fmla="*/ 661991 w 1365265"/>
                      <a:gd name="connsiteY2" fmla="*/ 93912 h 1001785"/>
                      <a:gd name="connsiteX3" fmla="*/ 1341838 w 1365265"/>
                      <a:gd name="connsiteY3" fmla="*/ 292790 h 1001785"/>
                      <a:gd name="connsiteX4" fmla="*/ 1234682 w 1365265"/>
                      <a:gd name="connsiteY4" fmla="*/ 622550 h 1001785"/>
                      <a:gd name="connsiteX5" fmla="*/ 1017988 w 1365265"/>
                      <a:gd name="connsiteY5" fmla="*/ 847621 h 1001785"/>
                      <a:gd name="connsiteX6" fmla="*/ 600027 w 1365265"/>
                      <a:gd name="connsiteY6" fmla="*/ 989932 h 1001785"/>
                      <a:gd name="connsiteX7" fmla="*/ 19637 w 1365265"/>
                      <a:gd name="connsiteY7" fmla="*/ 540411 h 1001785"/>
                      <a:gd name="connsiteX0" fmla="*/ 19637 w 1365265"/>
                      <a:gd name="connsiteY0" fmla="*/ 540411 h 1002322"/>
                      <a:gd name="connsiteX1" fmla="*/ 22238 w 1365265"/>
                      <a:gd name="connsiteY1" fmla="*/ 35702 h 1002322"/>
                      <a:gd name="connsiteX2" fmla="*/ 661991 w 1365265"/>
                      <a:gd name="connsiteY2" fmla="*/ 93912 h 1002322"/>
                      <a:gd name="connsiteX3" fmla="*/ 1341838 w 1365265"/>
                      <a:gd name="connsiteY3" fmla="*/ 292790 h 1002322"/>
                      <a:gd name="connsiteX4" fmla="*/ 1234682 w 1365265"/>
                      <a:gd name="connsiteY4" fmla="*/ 622550 h 1002322"/>
                      <a:gd name="connsiteX5" fmla="*/ 1017988 w 1365265"/>
                      <a:gd name="connsiteY5" fmla="*/ 847621 h 1002322"/>
                      <a:gd name="connsiteX6" fmla="*/ 600027 w 1365265"/>
                      <a:gd name="connsiteY6" fmla="*/ 989932 h 1002322"/>
                      <a:gd name="connsiteX7" fmla="*/ 19637 w 1365265"/>
                      <a:gd name="connsiteY7" fmla="*/ 540411 h 1002322"/>
                      <a:gd name="connsiteX0" fmla="*/ 19637 w 1365265"/>
                      <a:gd name="connsiteY0" fmla="*/ 540411 h 999624"/>
                      <a:gd name="connsiteX1" fmla="*/ 22238 w 1365265"/>
                      <a:gd name="connsiteY1" fmla="*/ 35702 h 999624"/>
                      <a:gd name="connsiteX2" fmla="*/ 661991 w 1365265"/>
                      <a:gd name="connsiteY2" fmla="*/ 93912 h 999624"/>
                      <a:gd name="connsiteX3" fmla="*/ 1341838 w 1365265"/>
                      <a:gd name="connsiteY3" fmla="*/ 292790 h 999624"/>
                      <a:gd name="connsiteX4" fmla="*/ 1234682 w 1365265"/>
                      <a:gd name="connsiteY4" fmla="*/ 622550 h 999624"/>
                      <a:gd name="connsiteX5" fmla="*/ 1017988 w 1365265"/>
                      <a:gd name="connsiteY5" fmla="*/ 847621 h 999624"/>
                      <a:gd name="connsiteX6" fmla="*/ 600027 w 1365265"/>
                      <a:gd name="connsiteY6" fmla="*/ 989932 h 999624"/>
                      <a:gd name="connsiteX7" fmla="*/ 19637 w 1365265"/>
                      <a:gd name="connsiteY7" fmla="*/ 540411 h 999624"/>
                      <a:gd name="connsiteX0" fmla="*/ 19637 w 1365265"/>
                      <a:gd name="connsiteY0" fmla="*/ 540411 h 1004334"/>
                      <a:gd name="connsiteX1" fmla="*/ 22238 w 1365265"/>
                      <a:gd name="connsiteY1" fmla="*/ 35702 h 1004334"/>
                      <a:gd name="connsiteX2" fmla="*/ 661991 w 1365265"/>
                      <a:gd name="connsiteY2" fmla="*/ 93912 h 1004334"/>
                      <a:gd name="connsiteX3" fmla="*/ 1341838 w 1365265"/>
                      <a:gd name="connsiteY3" fmla="*/ 292790 h 1004334"/>
                      <a:gd name="connsiteX4" fmla="*/ 1234682 w 1365265"/>
                      <a:gd name="connsiteY4" fmla="*/ 622550 h 1004334"/>
                      <a:gd name="connsiteX5" fmla="*/ 1017988 w 1365265"/>
                      <a:gd name="connsiteY5" fmla="*/ 847621 h 1004334"/>
                      <a:gd name="connsiteX6" fmla="*/ 556539 w 1365265"/>
                      <a:gd name="connsiteY6" fmla="*/ 994938 h 1004334"/>
                      <a:gd name="connsiteX7" fmla="*/ 19637 w 1365265"/>
                      <a:gd name="connsiteY7" fmla="*/ 540411 h 1004334"/>
                      <a:gd name="connsiteX0" fmla="*/ 19637 w 1365265"/>
                      <a:gd name="connsiteY0" fmla="*/ 540411 h 1004333"/>
                      <a:gd name="connsiteX1" fmla="*/ 22238 w 1365265"/>
                      <a:gd name="connsiteY1" fmla="*/ 35702 h 1004333"/>
                      <a:gd name="connsiteX2" fmla="*/ 661991 w 1365265"/>
                      <a:gd name="connsiteY2" fmla="*/ 93912 h 1004333"/>
                      <a:gd name="connsiteX3" fmla="*/ 1341838 w 1365265"/>
                      <a:gd name="connsiteY3" fmla="*/ 292790 h 1004333"/>
                      <a:gd name="connsiteX4" fmla="*/ 1234682 w 1365265"/>
                      <a:gd name="connsiteY4" fmla="*/ 622550 h 1004333"/>
                      <a:gd name="connsiteX5" fmla="*/ 1017988 w 1365265"/>
                      <a:gd name="connsiteY5" fmla="*/ 847621 h 1004333"/>
                      <a:gd name="connsiteX6" fmla="*/ 556539 w 1365265"/>
                      <a:gd name="connsiteY6" fmla="*/ 994937 h 1004333"/>
                      <a:gd name="connsiteX7" fmla="*/ 19637 w 1365265"/>
                      <a:gd name="connsiteY7" fmla="*/ 540411 h 1004333"/>
                      <a:gd name="connsiteX0" fmla="*/ 19637 w 1365265"/>
                      <a:gd name="connsiteY0" fmla="*/ 540411 h 1009914"/>
                      <a:gd name="connsiteX1" fmla="*/ 22238 w 1365265"/>
                      <a:gd name="connsiteY1" fmla="*/ 35702 h 1009914"/>
                      <a:gd name="connsiteX2" fmla="*/ 661991 w 1365265"/>
                      <a:gd name="connsiteY2" fmla="*/ 93912 h 1009914"/>
                      <a:gd name="connsiteX3" fmla="*/ 1341838 w 1365265"/>
                      <a:gd name="connsiteY3" fmla="*/ 292790 h 1009914"/>
                      <a:gd name="connsiteX4" fmla="*/ 1234682 w 1365265"/>
                      <a:gd name="connsiteY4" fmla="*/ 622550 h 1009914"/>
                      <a:gd name="connsiteX5" fmla="*/ 1039221 w 1365265"/>
                      <a:gd name="connsiteY5" fmla="*/ 872783 h 1009914"/>
                      <a:gd name="connsiteX6" fmla="*/ 556539 w 1365265"/>
                      <a:gd name="connsiteY6" fmla="*/ 994937 h 1009914"/>
                      <a:gd name="connsiteX7" fmla="*/ 19637 w 1365265"/>
                      <a:gd name="connsiteY7" fmla="*/ 540411 h 1009914"/>
                      <a:gd name="connsiteX0" fmla="*/ 19637 w 1370879"/>
                      <a:gd name="connsiteY0" fmla="*/ 540411 h 1009914"/>
                      <a:gd name="connsiteX1" fmla="*/ 22238 w 1370879"/>
                      <a:gd name="connsiteY1" fmla="*/ 35702 h 1009914"/>
                      <a:gd name="connsiteX2" fmla="*/ 661991 w 1370879"/>
                      <a:gd name="connsiteY2" fmla="*/ 93912 h 1009914"/>
                      <a:gd name="connsiteX3" fmla="*/ 1341838 w 1370879"/>
                      <a:gd name="connsiteY3" fmla="*/ 292790 h 1009914"/>
                      <a:gd name="connsiteX4" fmla="*/ 1272539 w 1370879"/>
                      <a:gd name="connsiteY4" fmla="*/ 641132 h 1009914"/>
                      <a:gd name="connsiteX5" fmla="*/ 1039221 w 1370879"/>
                      <a:gd name="connsiteY5" fmla="*/ 872783 h 1009914"/>
                      <a:gd name="connsiteX6" fmla="*/ 556539 w 1370879"/>
                      <a:gd name="connsiteY6" fmla="*/ 994937 h 1009914"/>
                      <a:gd name="connsiteX7" fmla="*/ 19637 w 1370879"/>
                      <a:gd name="connsiteY7" fmla="*/ 540411 h 1009914"/>
                      <a:gd name="connsiteX0" fmla="*/ 19637 w 1445416"/>
                      <a:gd name="connsiteY0" fmla="*/ 540500 h 1010003"/>
                      <a:gd name="connsiteX1" fmla="*/ 22238 w 1445416"/>
                      <a:gd name="connsiteY1" fmla="*/ 35791 h 1010003"/>
                      <a:gd name="connsiteX2" fmla="*/ 661991 w 1445416"/>
                      <a:gd name="connsiteY2" fmla="*/ 94001 h 1010003"/>
                      <a:gd name="connsiteX3" fmla="*/ 1426585 w 1445416"/>
                      <a:gd name="connsiteY3" fmla="*/ 295955 h 1010003"/>
                      <a:gd name="connsiteX4" fmla="*/ 1272539 w 1445416"/>
                      <a:gd name="connsiteY4" fmla="*/ 641221 h 1010003"/>
                      <a:gd name="connsiteX5" fmla="*/ 1039221 w 1445416"/>
                      <a:gd name="connsiteY5" fmla="*/ 872872 h 1010003"/>
                      <a:gd name="connsiteX6" fmla="*/ 556539 w 1445416"/>
                      <a:gd name="connsiteY6" fmla="*/ 995026 h 1010003"/>
                      <a:gd name="connsiteX7" fmla="*/ 19637 w 1445416"/>
                      <a:gd name="connsiteY7" fmla="*/ 540500 h 1010003"/>
                      <a:gd name="connsiteX0" fmla="*/ 19637 w 1426585"/>
                      <a:gd name="connsiteY0" fmla="*/ 540500 h 1010003"/>
                      <a:gd name="connsiteX1" fmla="*/ 22238 w 1426585"/>
                      <a:gd name="connsiteY1" fmla="*/ 35791 h 1010003"/>
                      <a:gd name="connsiteX2" fmla="*/ 661991 w 1426585"/>
                      <a:gd name="connsiteY2" fmla="*/ 94001 h 1010003"/>
                      <a:gd name="connsiteX3" fmla="*/ 1426585 w 1426585"/>
                      <a:gd name="connsiteY3" fmla="*/ 295955 h 1010003"/>
                      <a:gd name="connsiteX4" fmla="*/ 1272539 w 1426585"/>
                      <a:gd name="connsiteY4" fmla="*/ 641221 h 1010003"/>
                      <a:gd name="connsiteX5" fmla="*/ 1039221 w 1426585"/>
                      <a:gd name="connsiteY5" fmla="*/ 872872 h 1010003"/>
                      <a:gd name="connsiteX6" fmla="*/ 556539 w 1426585"/>
                      <a:gd name="connsiteY6" fmla="*/ 995026 h 1010003"/>
                      <a:gd name="connsiteX7" fmla="*/ 19637 w 1426585"/>
                      <a:gd name="connsiteY7" fmla="*/ 540500 h 1010003"/>
                      <a:gd name="connsiteX0" fmla="*/ 19637 w 1435463"/>
                      <a:gd name="connsiteY0" fmla="*/ 540598 h 1010101"/>
                      <a:gd name="connsiteX1" fmla="*/ 22238 w 1435463"/>
                      <a:gd name="connsiteY1" fmla="*/ 35889 h 1010101"/>
                      <a:gd name="connsiteX2" fmla="*/ 661991 w 1435463"/>
                      <a:gd name="connsiteY2" fmla="*/ 94099 h 1010101"/>
                      <a:gd name="connsiteX3" fmla="*/ 1435463 w 1435463"/>
                      <a:gd name="connsiteY3" fmla="*/ 299407 h 1010101"/>
                      <a:gd name="connsiteX4" fmla="*/ 1272539 w 1435463"/>
                      <a:gd name="connsiteY4" fmla="*/ 641319 h 1010101"/>
                      <a:gd name="connsiteX5" fmla="*/ 1039221 w 1435463"/>
                      <a:gd name="connsiteY5" fmla="*/ 872970 h 1010101"/>
                      <a:gd name="connsiteX6" fmla="*/ 556539 w 1435463"/>
                      <a:gd name="connsiteY6" fmla="*/ 995124 h 1010101"/>
                      <a:gd name="connsiteX7" fmla="*/ 19637 w 1435463"/>
                      <a:gd name="connsiteY7" fmla="*/ 540598 h 1010101"/>
                      <a:gd name="connsiteX0" fmla="*/ 19637 w 1435463"/>
                      <a:gd name="connsiteY0" fmla="*/ 551800 h 1021303"/>
                      <a:gd name="connsiteX1" fmla="*/ 22238 w 1435463"/>
                      <a:gd name="connsiteY1" fmla="*/ 47091 h 1021303"/>
                      <a:gd name="connsiteX2" fmla="*/ 681144 w 1435463"/>
                      <a:gd name="connsiteY2" fmla="*/ 61103 h 1021303"/>
                      <a:gd name="connsiteX3" fmla="*/ 1435463 w 1435463"/>
                      <a:gd name="connsiteY3" fmla="*/ 310609 h 1021303"/>
                      <a:gd name="connsiteX4" fmla="*/ 1272539 w 1435463"/>
                      <a:gd name="connsiteY4" fmla="*/ 652521 h 1021303"/>
                      <a:gd name="connsiteX5" fmla="*/ 1039221 w 1435463"/>
                      <a:gd name="connsiteY5" fmla="*/ 884172 h 1021303"/>
                      <a:gd name="connsiteX6" fmla="*/ 556539 w 1435463"/>
                      <a:gd name="connsiteY6" fmla="*/ 1006326 h 1021303"/>
                      <a:gd name="connsiteX7" fmla="*/ 19637 w 1435463"/>
                      <a:gd name="connsiteY7" fmla="*/ 551800 h 1021303"/>
                      <a:gd name="connsiteX0" fmla="*/ 26213 w 1442039"/>
                      <a:gd name="connsiteY0" fmla="*/ 551800 h 1021303"/>
                      <a:gd name="connsiteX1" fmla="*/ 28814 w 1442039"/>
                      <a:gd name="connsiteY1" fmla="*/ 47091 h 1021303"/>
                      <a:gd name="connsiteX2" fmla="*/ 687720 w 1442039"/>
                      <a:gd name="connsiteY2" fmla="*/ 61103 h 1021303"/>
                      <a:gd name="connsiteX3" fmla="*/ 1442039 w 1442039"/>
                      <a:gd name="connsiteY3" fmla="*/ 310609 h 1021303"/>
                      <a:gd name="connsiteX4" fmla="*/ 1279115 w 1442039"/>
                      <a:gd name="connsiteY4" fmla="*/ 652521 h 1021303"/>
                      <a:gd name="connsiteX5" fmla="*/ 1045797 w 1442039"/>
                      <a:gd name="connsiteY5" fmla="*/ 884172 h 1021303"/>
                      <a:gd name="connsiteX6" fmla="*/ 563115 w 1442039"/>
                      <a:gd name="connsiteY6" fmla="*/ 1006326 h 1021303"/>
                      <a:gd name="connsiteX7" fmla="*/ 26213 w 1442039"/>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1860" h="1021303">
                        <a:moveTo>
                          <a:pt x="36034" y="551800"/>
                        </a:moveTo>
                        <a:cubicBezTo>
                          <a:pt x="3269" y="384487"/>
                          <a:pt x="-26366" y="139532"/>
                          <a:pt x="38635" y="47091"/>
                        </a:cubicBezTo>
                        <a:cubicBezTo>
                          <a:pt x="148371" y="-43794"/>
                          <a:pt x="462004" y="17183"/>
                          <a:pt x="697541" y="61103"/>
                        </a:cubicBezTo>
                        <a:cubicBezTo>
                          <a:pt x="933079" y="105023"/>
                          <a:pt x="1349267" y="241157"/>
                          <a:pt x="1451860" y="310609"/>
                        </a:cubicBezTo>
                        <a:cubicBezTo>
                          <a:pt x="1426051" y="467304"/>
                          <a:pt x="1342117" y="556477"/>
                          <a:pt x="1288936" y="652521"/>
                        </a:cubicBezTo>
                        <a:cubicBezTo>
                          <a:pt x="1226229" y="741421"/>
                          <a:pt x="1151860" y="808369"/>
                          <a:pt x="1055618" y="884172"/>
                        </a:cubicBezTo>
                        <a:cubicBezTo>
                          <a:pt x="971282" y="950450"/>
                          <a:pt x="742867" y="1061721"/>
                          <a:pt x="572936" y="1006326"/>
                        </a:cubicBezTo>
                        <a:cubicBezTo>
                          <a:pt x="403005" y="950931"/>
                          <a:pt x="96954" y="812739"/>
                          <a:pt x="36034" y="551800"/>
                        </a:cubicBezTo>
                        <a:close/>
                      </a:path>
                    </a:pathLst>
                  </a:custGeom>
                  <a:gradFill>
                    <a:gsLst>
                      <a:gs pos="45000">
                        <a:sysClr val="windowText" lastClr="000000"/>
                      </a:gs>
                      <a:gs pos="66000">
                        <a:sysClr val="windowText" lastClr="000000"/>
                      </a:gs>
                      <a:gs pos="56000">
                        <a:srgbClr val="525F79"/>
                      </a:gs>
                    </a:gsLst>
                    <a:lin ang="13800000" scaled="0"/>
                  </a:gradFill>
                  <a:ln w="12700" cap="flat" cmpd="sng" algn="ctr">
                    <a:no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38" name="Freeform: Shape 30">
                    <a:extLst>
                      <a:ext uri="{FF2B5EF4-FFF2-40B4-BE49-F238E27FC236}">
                        <a16:creationId xmlns:a16="http://schemas.microsoft.com/office/drawing/2014/main" id="{55F1A62B-1D14-46B7-959C-FCCA73543AB5}"/>
                      </a:ext>
                    </a:extLst>
                  </p:cNvPr>
                  <p:cNvSpPr/>
                  <p:nvPr/>
                </p:nvSpPr>
                <p:spPr>
                  <a:xfrm rot="1258334" flipH="1">
                    <a:off x="2010177" y="4237363"/>
                    <a:ext cx="259554" cy="287903"/>
                  </a:xfrm>
                  <a:custGeom>
                    <a:avLst/>
                    <a:gdLst>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Lst>
                    <a:ahLst/>
                    <a:cxnLst>
                      <a:cxn ang="0">
                        <a:pos x="connsiteX0" y="connsiteY0"/>
                      </a:cxn>
                      <a:cxn ang="0">
                        <a:pos x="connsiteX1" y="connsiteY1"/>
                      </a:cxn>
                      <a:cxn ang="0">
                        <a:pos x="connsiteX2" y="connsiteY2"/>
                      </a:cxn>
                      <a:cxn ang="0">
                        <a:pos x="connsiteX3" y="connsiteY3"/>
                      </a:cxn>
                    </a:cxnLst>
                    <a:rect l="l" t="t" r="r" b="b"/>
                    <a:pathLst>
                      <a:path w="527050" h="571500">
                        <a:moveTo>
                          <a:pt x="0" y="0"/>
                        </a:moveTo>
                        <a:cubicBezTo>
                          <a:pt x="31750" y="190500"/>
                          <a:pt x="25400" y="381000"/>
                          <a:pt x="95250" y="571500"/>
                        </a:cubicBezTo>
                        <a:cubicBezTo>
                          <a:pt x="270933" y="423333"/>
                          <a:pt x="383117" y="237067"/>
                          <a:pt x="527050" y="69850"/>
                        </a:cubicBezTo>
                        <a:lnTo>
                          <a:pt x="0" y="0"/>
                        </a:lnTo>
                        <a:close/>
                      </a:path>
                    </a:pathLst>
                  </a:custGeom>
                  <a:gradFill>
                    <a:gsLst>
                      <a:gs pos="30000">
                        <a:srgbClr val="FFCD04"/>
                      </a:gs>
                      <a:gs pos="100000">
                        <a:srgbClr val="FC8702"/>
                      </a:gs>
                    </a:gsLst>
                    <a:lin ang="5700000" scaled="0"/>
                  </a:gradFill>
                  <a:ln w="12700" cap="flat" cmpd="sng" algn="ctr">
                    <a:gradFill flip="none" rotWithShape="1">
                      <a:gsLst>
                        <a:gs pos="14000">
                          <a:srgbClr val="FFCD04"/>
                        </a:gs>
                        <a:gs pos="23000">
                          <a:sysClr val="windowText" lastClr="000000"/>
                        </a:gs>
                      </a:gsLst>
                      <a:lin ang="5700000" scaled="0"/>
                      <a:tileRect/>
                    </a:gra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26" name="Group 125"/>
                <p:cNvGrpSpPr/>
                <p:nvPr/>
              </p:nvGrpSpPr>
              <p:grpSpPr>
                <a:xfrm>
                  <a:off x="645181" y="1937835"/>
                  <a:ext cx="3520207" cy="1503664"/>
                  <a:chOff x="630866" y="2045573"/>
                  <a:chExt cx="3520207" cy="1503664"/>
                </a:xfrm>
              </p:grpSpPr>
              <p:pic>
                <p:nvPicPr>
                  <p:cNvPr id="127" name="Picture 2" descr="15,874 Detective cartoon Vectors, Royalty-free Vector Detective cartoon  Images | Depositphotos®"/>
                  <p:cNvPicPr>
                    <a:picLocks noChangeAspect="1" noChangeArrowheads="1"/>
                  </p:cNvPicPr>
                  <p:nvPr/>
                </p:nvPicPr>
                <p:blipFill rotWithShape="1">
                  <a:blip r:embed="rId4" cstate="email">
                    <a:extLst>
                      <a:ext uri="{BEBA8EAE-BF5A-486C-A8C5-ECC9F3942E4B}">
                        <a14:imgProps xmlns:a14="http://schemas.microsoft.com/office/drawing/2010/main">
                          <a14:imgLayer r:embed="rId5">
                            <a14:imgEffect>
                              <a14:backgroundRemoval t="0" b="100000" l="0" r="74316">
                                <a14:foregroundMark x1="52000" y1="96000" x2="62105" y2="98833"/>
                                <a14:foregroundMark x1="34105" y1="8500" x2="57895" y2="14333"/>
                                <a14:foregroundMark x1="45263" y1="11333" x2="50316" y2="13167"/>
                                <a14:foregroundMark x1="49684" y1="13167" x2="56632" y2="16000"/>
                                <a14:backgroundMark x1="21474" y1="48000" x2="21474" y2="48000"/>
                                <a14:backgroundMark x1="44000" y1="11833" x2="61684" y2="18167"/>
                                <a14:backgroundMark x1="37895" y1="12833" x2="60421" y2="18833"/>
                                <a14:backgroundMark x1="34947" y1="19333" x2="62316" y2="19333"/>
                              </a14:backgroundRemoval>
                            </a14:imgEffect>
                          </a14:imgLayer>
                        </a14:imgProps>
                      </a:ext>
                      <a:ext uri="{28A0092B-C50C-407E-A947-70E740481C1C}">
                        <a14:useLocalDpi xmlns:a14="http://schemas.microsoft.com/office/drawing/2010/main"/>
                      </a:ext>
                    </a:extLst>
                  </a:blip>
                  <a:srcRect l="29958" r="24070" b="80032"/>
                  <a:stretch/>
                </p:blipFill>
                <p:spPr bwMode="auto">
                  <a:xfrm>
                    <a:off x="630866" y="2048659"/>
                    <a:ext cx="3520207" cy="1500578"/>
                  </a:xfrm>
                  <a:prstGeom prst="rect">
                    <a:avLst/>
                  </a:prstGeom>
                  <a:noFill/>
                  <a:extLst>
                    <a:ext uri="{909E8E84-426E-40DD-AFC4-6F175D3DCCD1}">
                      <a14:hiddenFill xmlns:a14="http://schemas.microsoft.com/office/drawing/2010/main">
                        <a:solidFill>
                          <a:srgbClr val="FFFFFF"/>
                        </a:solidFill>
                      </a14:hiddenFill>
                    </a:ext>
                  </a:extLst>
                </p:spPr>
              </p:pic>
              <p:sp>
                <p:nvSpPr>
                  <p:cNvPr id="128" name="Freeform 127"/>
                  <p:cNvSpPr/>
                  <p:nvPr/>
                </p:nvSpPr>
                <p:spPr>
                  <a:xfrm>
                    <a:off x="872962" y="2638205"/>
                    <a:ext cx="3077467" cy="737709"/>
                  </a:xfrm>
                  <a:custGeom>
                    <a:avLst/>
                    <a:gdLst>
                      <a:gd name="connsiteX0" fmla="*/ 0 w 3077467"/>
                      <a:gd name="connsiteY0" fmla="*/ 27644 h 737709"/>
                      <a:gd name="connsiteX1" fmla="*/ 204428 w 3077467"/>
                      <a:gd name="connsiteY1" fmla="*/ 19 h 737709"/>
                      <a:gd name="connsiteX2" fmla="*/ 430956 w 3077467"/>
                      <a:gd name="connsiteY2" fmla="*/ 24881 h 737709"/>
                      <a:gd name="connsiteX3" fmla="*/ 643671 w 3077467"/>
                      <a:gd name="connsiteY3" fmla="*/ 104995 h 737709"/>
                      <a:gd name="connsiteX4" fmla="*/ 895062 w 3077467"/>
                      <a:gd name="connsiteY4" fmla="*/ 226547 h 737709"/>
                      <a:gd name="connsiteX5" fmla="*/ 1276292 w 3077467"/>
                      <a:gd name="connsiteY5" fmla="*/ 389536 h 737709"/>
                      <a:gd name="connsiteX6" fmla="*/ 2058091 w 3077467"/>
                      <a:gd name="connsiteY6" fmla="*/ 701703 h 737709"/>
                      <a:gd name="connsiteX7" fmla="*/ 3077467 w 3077467"/>
                      <a:gd name="connsiteY7" fmla="*/ 718278 h 737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7467" h="737709">
                        <a:moveTo>
                          <a:pt x="0" y="27644"/>
                        </a:moveTo>
                        <a:cubicBezTo>
                          <a:pt x="66301" y="14061"/>
                          <a:pt x="132602" y="479"/>
                          <a:pt x="204428" y="19"/>
                        </a:cubicBezTo>
                        <a:cubicBezTo>
                          <a:pt x="276254" y="-442"/>
                          <a:pt x="357749" y="7385"/>
                          <a:pt x="430956" y="24881"/>
                        </a:cubicBezTo>
                        <a:cubicBezTo>
                          <a:pt x="504163" y="42377"/>
                          <a:pt x="566320" y="71384"/>
                          <a:pt x="643671" y="104995"/>
                        </a:cubicBezTo>
                        <a:cubicBezTo>
                          <a:pt x="721022" y="138606"/>
                          <a:pt x="789625" y="179124"/>
                          <a:pt x="895062" y="226547"/>
                        </a:cubicBezTo>
                        <a:cubicBezTo>
                          <a:pt x="1000499" y="273971"/>
                          <a:pt x="1276292" y="389536"/>
                          <a:pt x="1276292" y="389536"/>
                        </a:cubicBezTo>
                        <a:cubicBezTo>
                          <a:pt x="1470130" y="468729"/>
                          <a:pt x="1757895" y="646913"/>
                          <a:pt x="2058091" y="701703"/>
                        </a:cubicBezTo>
                        <a:cubicBezTo>
                          <a:pt x="2358287" y="756493"/>
                          <a:pt x="2717877" y="737385"/>
                          <a:pt x="3077467" y="718278"/>
                        </a:cubicBezTo>
                      </a:path>
                    </a:pathLst>
                  </a:custGeom>
                  <a:ln w="19050"/>
                  <a:effectLst>
                    <a:outerShdw blurRad="63500" sx="102000" sy="102000" algn="ctr" rotWithShape="0">
                      <a:prstClr val="black">
                        <a:alpha val="40000"/>
                      </a:prstClr>
                    </a:outerShdw>
                  </a:effectLst>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29" name="Freeform 128"/>
                  <p:cNvSpPr/>
                  <p:nvPr/>
                </p:nvSpPr>
                <p:spPr>
                  <a:xfrm>
                    <a:off x="889537" y="2668611"/>
                    <a:ext cx="1555309" cy="502782"/>
                  </a:xfrm>
                  <a:custGeom>
                    <a:avLst/>
                    <a:gdLst>
                      <a:gd name="connsiteX0" fmla="*/ 0 w 1555309"/>
                      <a:gd name="connsiteY0" fmla="*/ 0 h 502782"/>
                      <a:gd name="connsiteX1" fmla="*/ 55251 w 1555309"/>
                      <a:gd name="connsiteY1" fmla="*/ 35913 h 502782"/>
                      <a:gd name="connsiteX2" fmla="*/ 221003 w 1555309"/>
                      <a:gd name="connsiteY2" fmla="*/ 96689 h 502782"/>
                      <a:gd name="connsiteX3" fmla="*/ 889537 w 1555309"/>
                      <a:gd name="connsiteY3" fmla="*/ 234816 h 502782"/>
                      <a:gd name="connsiteX4" fmla="*/ 1555309 w 1555309"/>
                      <a:gd name="connsiteY4" fmla="*/ 502782 h 502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5309" h="502782">
                        <a:moveTo>
                          <a:pt x="0" y="0"/>
                        </a:moveTo>
                        <a:cubicBezTo>
                          <a:pt x="9208" y="9899"/>
                          <a:pt x="18417" y="19798"/>
                          <a:pt x="55251" y="35913"/>
                        </a:cubicBezTo>
                        <a:cubicBezTo>
                          <a:pt x="92085" y="52028"/>
                          <a:pt x="81955" y="63539"/>
                          <a:pt x="221003" y="96689"/>
                        </a:cubicBezTo>
                        <a:cubicBezTo>
                          <a:pt x="360051" y="129839"/>
                          <a:pt x="667153" y="167134"/>
                          <a:pt x="889537" y="234816"/>
                        </a:cubicBezTo>
                        <a:cubicBezTo>
                          <a:pt x="1111921" y="302498"/>
                          <a:pt x="1333615" y="402640"/>
                          <a:pt x="1555309" y="502782"/>
                        </a:cubicBezTo>
                      </a:path>
                    </a:pathLst>
                  </a:custGeom>
                  <a:ln w="28575"/>
                  <a:effectLst>
                    <a:outerShdw blurRad="63500" sx="102000" sy="102000" algn="ctr" rotWithShape="0">
                      <a:prstClr val="black">
                        <a:alpha val="40000"/>
                      </a:prstClr>
                    </a:outerShdw>
                  </a:effectLst>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30" name="Freeform 129"/>
                  <p:cNvSpPr/>
                  <p:nvPr/>
                </p:nvSpPr>
                <p:spPr>
                  <a:xfrm>
                    <a:off x="3027741" y="2969728"/>
                    <a:ext cx="925451" cy="386755"/>
                  </a:xfrm>
                  <a:custGeom>
                    <a:avLst/>
                    <a:gdLst>
                      <a:gd name="connsiteX0" fmla="*/ 0 w 925451"/>
                      <a:gd name="connsiteY0" fmla="*/ 0 h 386755"/>
                      <a:gd name="connsiteX1" fmla="*/ 85639 w 925451"/>
                      <a:gd name="connsiteY1" fmla="*/ 93926 h 386755"/>
                      <a:gd name="connsiteX2" fmla="*/ 331505 w 925451"/>
                      <a:gd name="connsiteY2" fmla="*/ 223766 h 386755"/>
                      <a:gd name="connsiteX3" fmla="*/ 546983 w 925451"/>
                      <a:gd name="connsiteY3" fmla="*/ 317692 h 386755"/>
                      <a:gd name="connsiteX4" fmla="*/ 925451 w 925451"/>
                      <a:gd name="connsiteY4" fmla="*/ 386755 h 386755"/>
                      <a:gd name="connsiteX5" fmla="*/ 925451 w 925451"/>
                      <a:gd name="connsiteY5" fmla="*/ 386755 h 386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5451" h="386755">
                        <a:moveTo>
                          <a:pt x="0" y="0"/>
                        </a:moveTo>
                        <a:cubicBezTo>
                          <a:pt x="15194" y="28316"/>
                          <a:pt x="30388" y="56632"/>
                          <a:pt x="85639" y="93926"/>
                        </a:cubicBezTo>
                        <a:cubicBezTo>
                          <a:pt x="140890" y="131220"/>
                          <a:pt x="254614" y="186472"/>
                          <a:pt x="331505" y="223766"/>
                        </a:cubicBezTo>
                        <a:cubicBezTo>
                          <a:pt x="408396" y="261060"/>
                          <a:pt x="447992" y="290527"/>
                          <a:pt x="546983" y="317692"/>
                        </a:cubicBezTo>
                        <a:cubicBezTo>
                          <a:pt x="645974" y="344857"/>
                          <a:pt x="925451" y="386755"/>
                          <a:pt x="925451" y="386755"/>
                        </a:cubicBezTo>
                        <a:lnTo>
                          <a:pt x="925451" y="386755"/>
                        </a:lnTo>
                      </a:path>
                    </a:pathLst>
                  </a:custGeom>
                  <a:ln w="28575"/>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31" name="Freeform 130"/>
                  <p:cNvSpPr/>
                  <p:nvPr/>
                </p:nvSpPr>
                <p:spPr>
                  <a:xfrm>
                    <a:off x="1245905" y="2643749"/>
                    <a:ext cx="1812224" cy="395043"/>
                  </a:xfrm>
                  <a:custGeom>
                    <a:avLst/>
                    <a:gdLst>
                      <a:gd name="connsiteX0" fmla="*/ 1812224 w 1812224"/>
                      <a:gd name="connsiteY0" fmla="*/ 395043 h 395043"/>
                      <a:gd name="connsiteX1" fmla="*/ 1422706 w 1812224"/>
                      <a:gd name="connsiteY1" fmla="*/ 303879 h 395043"/>
                      <a:gd name="connsiteX2" fmla="*/ 1143690 w 1812224"/>
                      <a:gd name="connsiteY2" fmla="*/ 221003 h 395043"/>
                      <a:gd name="connsiteX3" fmla="*/ 837048 w 1812224"/>
                      <a:gd name="connsiteY3" fmla="*/ 165752 h 395043"/>
                      <a:gd name="connsiteX4" fmla="*/ 555270 w 1812224"/>
                      <a:gd name="connsiteY4" fmla="*/ 116026 h 395043"/>
                      <a:gd name="connsiteX5" fmla="*/ 519357 w 1812224"/>
                      <a:gd name="connsiteY5" fmla="*/ 93926 h 395043"/>
                      <a:gd name="connsiteX6" fmla="*/ 0 w 1812224"/>
                      <a:gd name="connsiteY6" fmla="*/ 0 h 39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2224" h="395043">
                        <a:moveTo>
                          <a:pt x="1812224" y="395043"/>
                        </a:moveTo>
                        <a:cubicBezTo>
                          <a:pt x="1673176" y="363964"/>
                          <a:pt x="1534128" y="332886"/>
                          <a:pt x="1422706" y="303879"/>
                        </a:cubicBezTo>
                        <a:cubicBezTo>
                          <a:pt x="1311284" y="274872"/>
                          <a:pt x="1241300" y="244024"/>
                          <a:pt x="1143690" y="221003"/>
                        </a:cubicBezTo>
                        <a:cubicBezTo>
                          <a:pt x="1046080" y="197982"/>
                          <a:pt x="837048" y="165752"/>
                          <a:pt x="837048" y="165752"/>
                        </a:cubicBezTo>
                        <a:cubicBezTo>
                          <a:pt x="738978" y="148256"/>
                          <a:pt x="608218" y="127997"/>
                          <a:pt x="555270" y="116026"/>
                        </a:cubicBezTo>
                        <a:cubicBezTo>
                          <a:pt x="502322" y="104055"/>
                          <a:pt x="611902" y="113264"/>
                          <a:pt x="519357" y="93926"/>
                        </a:cubicBezTo>
                        <a:cubicBezTo>
                          <a:pt x="426812" y="74588"/>
                          <a:pt x="213406" y="37294"/>
                          <a:pt x="0" y="0"/>
                        </a:cubicBezTo>
                      </a:path>
                    </a:pathLst>
                  </a:custGeom>
                  <a:ln w="28575"/>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32" name="Freeform 131"/>
                  <p:cNvSpPr/>
                  <p:nvPr/>
                </p:nvSpPr>
                <p:spPr>
                  <a:xfrm>
                    <a:off x="1831563" y="2045573"/>
                    <a:ext cx="1215930" cy="932443"/>
                  </a:xfrm>
                  <a:custGeom>
                    <a:avLst/>
                    <a:gdLst>
                      <a:gd name="connsiteX0" fmla="*/ 0 w 1215930"/>
                      <a:gd name="connsiteY0" fmla="*/ 711440 h 932443"/>
                      <a:gd name="connsiteX1" fmla="*/ 33150 w 1215930"/>
                      <a:gd name="connsiteY1" fmla="*/ 598176 h 932443"/>
                      <a:gd name="connsiteX2" fmla="*/ 116026 w 1215930"/>
                      <a:gd name="connsiteY2" fmla="*/ 520825 h 932443"/>
                      <a:gd name="connsiteX3" fmla="*/ 207190 w 1215930"/>
                      <a:gd name="connsiteY3" fmla="*/ 460049 h 932443"/>
                      <a:gd name="connsiteX4" fmla="*/ 182327 w 1215930"/>
                      <a:gd name="connsiteY4" fmla="*/ 435186 h 932443"/>
                      <a:gd name="connsiteX5" fmla="*/ 35913 w 1215930"/>
                      <a:gd name="connsiteY5" fmla="*/ 410323 h 932443"/>
                      <a:gd name="connsiteX6" fmla="*/ 5525 w 1215930"/>
                      <a:gd name="connsiteY6" fmla="*/ 377173 h 932443"/>
                      <a:gd name="connsiteX7" fmla="*/ 41438 w 1215930"/>
                      <a:gd name="connsiteY7" fmla="*/ 344022 h 932443"/>
                      <a:gd name="connsiteX8" fmla="*/ 232053 w 1215930"/>
                      <a:gd name="connsiteY8" fmla="*/ 338497 h 932443"/>
                      <a:gd name="connsiteX9" fmla="*/ 323216 w 1215930"/>
                      <a:gd name="connsiteY9" fmla="*/ 332972 h 932443"/>
                      <a:gd name="connsiteX10" fmla="*/ 314929 w 1215930"/>
                      <a:gd name="connsiteY10" fmla="*/ 305347 h 932443"/>
                      <a:gd name="connsiteX11" fmla="*/ 198902 w 1215930"/>
                      <a:gd name="connsiteY11" fmla="*/ 227996 h 932443"/>
                      <a:gd name="connsiteX12" fmla="*/ 132601 w 1215930"/>
                      <a:gd name="connsiteY12" fmla="*/ 125782 h 932443"/>
                      <a:gd name="connsiteX13" fmla="*/ 168514 w 1215930"/>
                      <a:gd name="connsiteY13" fmla="*/ 53956 h 932443"/>
                      <a:gd name="connsiteX14" fmla="*/ 245865 w 1215930"/>
                      <a:gd name="connsiteY14" fmla="*/ 6993 h 932443"/>
                      <a:gd name="connsiteX15" fmla="*/ 464106 w 1215930"/>
                      <a:gd name="connsiteY15" fmla="*/ 4230 h 932443"/>
                      <a:gd name="connsiteX16" fmla="*/ 552507 w 1215930"/>
                      <a:gd name="connsiteY16" fmla="*/ 45668 h 932443"/>
                      <a:gd name="connsiteX17" fmla="*/ 616045 w 1215930"/>
                      <a:gd name="connsiteY17" fmla="*/ 136832 h 932443"/>
                      <a:gd name="connsiteX18" fmla="*/ 663009 w 1215930"/>
                      <a:gd name="connsiteY18" fmla="*/ 194845 h 932443"/>
                      <a:gd name="connsiteX19" fmla="*/ 718259 w 1215930"/>
                      <a:gd name="connsiteY19" fmla="*/ 239046 h 932443"/>
                      <a:gd name="connsiteX20" fmla="*/ 892299 w 1215930"/>
                      <a:gd name="connsiteY20" fmla="*/ 230758 h 932443"/>
                      <a:gd name="connsiteX21" fmla="*/ 1038714 w 1215930"/>
                      <a:gd name="connsiteY21" fmla="*/ 211420 h 932443"/>
                      <a:gd name="connsiteX22" fmla="*/ 1096727 w 1215930"/>
                      <a:gd name="connsiteY22" fmla="*/ 211420 h 932443"/>
                      <a:gd name="connsiteX23" fmla="*/ 1151978 w 1215930"/>
                      <a:gd name="connsiteY23" fmla="*/ 261146 h 932443"/>
                      <a:gd name="connsiteX24" fmla="*/ 1207229 w 1215930"/>
                      <a:gd name="connsiteY24" fmla="*/ 507012 h 932443"/>
                      <a:gd name="connsiteX25" fmla="*/ 1215516 w 1215930"/>
                      <a:gd name="connsiteY25" fmla="*/ 741828 h 932443"/>
                      <a:gd name="connsiteX26" fmla="*/ 1204466 w 1215930"/>
                      <a:gd name="connsiteY26" fmla="*/ 932443 h 932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5930" h="932443">
                        <a:moveTo>
                          <a:pt x="0" y="711440"/>
                        </a:moveTo>
                        <a:cubicBezTo>
                          <a:pt x="6906" y="670692"/>
                          <a:pt x="13812" y="629945"/>
                          <a:pt x="33150" y="598176"/>
                        </a:cubicBezTo>
                        <a:cubicBezTo>
                          <a:pt x="52488" y="566407"/>
                          <a:pt x="87019" y="543846"/>
                          <a:pt x="116026" y="520825"/>
                        </a:cubicBezTo>
                        <a:cubicBezTo>
                          <a:pt x="145033" y="497804"/>
                          <a:pt x="196140" y="474322"/>
                          <a:pt x="207190" y="460049"/>
                        </a:cubicBezTo>
                        <a:cubicBezTo>
                          <a:pt x="218240" y="445776"/>
                          <a:pt x="210873" y="443474"/>
                          <a:pt x="182327" y="435186"/>
                        </a:cubicBezTo>
                        <a:cubicBezTo>
                          <a:pt x="153781" y="426898"/>
                          <a:pt x="65380" y="419992"/>
                          <a:pt x="35913" y="410323"/>
                        </a:cubicBezTo>
                        <a:cubicBezTo>
                          <a:pt x="6446" y="400654"/>
                          <a:pt x="4604" y="388223"/>
                          <a:pt x="5525" y="377173"/>
                        </a:cubicBezTo>
                        <a:cubicBezTo>
                          <a:pt x="6446" y="366123"/>
                          <a:pt x="3683" y="350468"/>
                          <a:pt x="41438" y="344022"/>
                        </a:cubicBezTo>
                        <a:cubicBezTo>
                          <a:pt x="79193" y="337576"/>
                          <a:pt x="185090" y="340339"/>
                          <a:pt x="232053" y="338497"/>
                        </a:cubicBezTo>
                        <a:cubicBezTo>
                          <a:pt x="279016" y="336655"/>
                          <a:pt x="309403" y="338497"/>
                          <a:pt x="323216" y="332972"/>
                        </a:cubicBezTo>
                        <a:cubicBezTo>
                          <a:pt x="337029" y="327447"/>
                          <a:pt x="335648" y="322843"/>
                          <a:pt x="314929" y="305347"/>
                        </a:cubicBezTo>
                        <a:cubicBezTo>
                          <a:pt x="294210" y="287851"/>
                          <a:pt x="229290" y="257923"/>
                          <a:pt x="198902" y="227996"/>
                        </a:cubicBezTo>
                        <a:cubicBezTo>
                          <a:pt x="168514" y="198069"/>
                          <a:pt x="137666" y="154789"/>
                          <a:pt x="132601" y="125782"/>
                        </a:cubicBezTo>
                        <a:cubicBezTo>
                          <a:pt x="127536" y="96775"/>
                          <a:pt x="149637" y="73754"/>
                          <a:pt x="168514" y="53956"/>
                        </a:cubicBezTo>
                        <a:cubicBezTo>
                          <a:pt x="187391" y="34158"/>
                          <a:pt x="196600" y="15281"/>
                          <a:pt x="245865" y="6993"/>
                        </a:cubicBezTo>
                        <a:cubicBezTo>
                          <a:pt x="295130" y="-1295"/>
                          <a:pt x="412999" y="-2216"/>
                          <a:pt x="464106" y="4230"/>
                        </a:cubicBezTo>
                        <a:cubicBezTo>
                          <a:pt x="515213" y="10676"/>
                          <a:pt x="527184" y="23568"/>
                          <a:pt x="552507" y="45668"/>
                        </a:cubicBezTo>
                        <a:cubicBezTo>
                          <a:pt x="577830" y="67768"/>
                          <a:pt x="597628" y="111969"/>
                          <a:pt x="616045" y="136832"/>
                        </a:cubicBezTo>
                        <a:cubicBezTo>
                          <a:pt x="634462" y="161695"/>
                          <a:pt x="645973" y="177809"/>
                          <a:pt x="663009" y="194845"/>
                        </a:cubicBezTo>
                        <a:cubicBezTo>
                          <a:pt x="680045" y="211881"/>
                          <a:pt x="680044" y="233060"/>
                          <a:pt x="718259" y="239046"/>
                        </a:cubicBezTo>
                        <a:cubicBezTo>
                          <a:pt x="756474" y="245031"/>
                          <a:pt x="838890" y="235362"/>
                          <a:pt x="892299" y="230758"/>
                        </a:cubicBezTo>
                        <a:cubicBezTo>
                          <a:pt x="945708" y="226154"/>
                          <a:pt x="1004643" y="214643"/>
                          <a:pt x="1038714" y="211420"/>
                        </a:cubicBezTo>
                        <a:cubicBezTo>
                          <a:pt x="1072785" y="208197"/>
                          <a:pt x="1077850" y="203132"/>
                          <a:pt x="1096727" y="211420"/>
                        </a:cubicBezTo>
                        <a:cubicBezTo>
                          <a:pt x="1115604" y="219708"/>
                          <a:pt x="1133561" y="211881"/>
                          <a:pt x="1151978" y="261146"/>
                        </a:cubicBezTo>
                        <a:cubicBezTo>
                          <a:pt x="1170395" y="310411"/>
                          <a:pt x="1196639" y="426898"/>
                          <a:pt x="1207229" y="507012"/>
                        </a:cubicBezTo>
                        <a:cubicBezTo>
                          <a:pt x="1217819" y="587126"/>
                          <a:pt x="1215976" y="670923"/>
                          <a:pt x="1215516" y="741828"/>
                        </a:cubicBezTo>
                        <a:cubicBezTo>
                          <a:pt x="1215056" y="812733"/>
                          <a:pt x="1209761" y="872588"/>
                          <a:pt x="1204466" y="932443"/>
                        </a:cubicBezTo>
                      </a:path>
                    </a:pathLst>
                  </a:custGeom>
                  <a:ln w="28575"/>
                  <a:effectLst>
                    <a:outerShdw blurRad="63500" sx="102000" sy="102000" algn="ctr" rotWithShape="0">
                      <a:prstClr val="black">
                        <a:alpha val="40000"/>
                      </a:prstClr>
                    </a:outerShdw>
                  </a:effectLst>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grpSp>
          </p:grpSp>
          <p:sp>
            <p:nvSpPr>
              <p:cNvPr id="124" name="Freeform 123"/>
              <p:cNvSpPr/>
              <p:nvPr/>
            </p:nvSpPr>
            <p:spPr>
              <a:xfrm rot="10800000">
                <a:off x="10194708" y="3952315"/>
                <a:ext cx="600124" cy="225165"/>
              </a:xfrm>
              <a:custGeom>
                <a:avLst/>
                <a:gdLst>
                  <a:gd name="connsiteX0" fmla="*/ 0 w 600124"/>
                  <a:gd name="connsiteY0" fmla="*/ 34696 h 225165"/>
                  <a:gd name="connsiteX1" fmla="*/ 14199 w 600124"/>
                  <a:gd name="connsiteY1" fmla="*/ 94331 h 225165"/>
                  <a:gd name="connsiteX2" fmla="*/ 59635 w 600124"/>
                  <a:gd name="connsiteY2" fmla="*/ 114209 h 225165"/>
                  <a:gd name="connsiteX3" fmla="*/ 11359 w 600124"/>
                  <a:gd name="connsiteY3" fmla="*/ 88651 h 225165"/>
                  <a:gd name="connsiteX4" fmla="*/ 261257 w 600124"/>
                  <a:gd name="connsiteY4" fmla="*/ 619 h 225165"/>
                  <a:gd name="connsiteX5" fmla="*/ 474239 w 600124"/>
                  <a:gd name="connsiteY5" fmla="*/ 54574 h 225165"/>
                  <a:gd name="connsiteX6" fmla="*/ 542393 w 600124"/>
                  <a:gd name="connsiteY6" fmla="*/ 151126 h 225165"/>
                  <a:gd name="connsiteX7" fmla="*/ 559431 w 600124"/>
                  <a:gd name="connsiteY7" fmla="*/ 199402 h 225165"/>
                  <a:gd name="connsiteX8" fmla="*/ 599188 w 600124"/>
                  <a:gd name="connsiteY8" fmla="*/ 168165 h 225165"/>
                  <a:gd name="connsiteX9" fmla="*/ 579309 w 600124"/>
                  <a:gd name="connsiteY9" fmla="*/ 205081 h 225165"/>
                  <a:gd name="connsiteX10" fmla="*/ 491277 w 600124"/>
                  <a:gd name="connsiteY10" fmla="*/ 224960 h 225165"/>
                  <a:gd name="connsiteX11" fmla="*/ 562271 w 600124"/>
                  <a:gd name="connsiteY11" fmla="*/ 213601 h 225165"/>
                  <a:gd name="connsiteX12" fmla="*/ 372008 w 600124"/>
                  <a:gd name="connsiteY12" fmla="*/ 185203 h 225165"/>
                  <a:gd name="connsiteX13" fmla="*/ 227180 w 600124"/>
                  <a:gd name="connsiteY13" fmla="*/ 159645 h 225165"/>
                  <a:gd name="connsiteX14" fmla="*/ 113590 w 600124"/>
                  <a:gd name="connsiteY14" fmla="*/ 111369 h 225165"/>
                  <a:gd name="connsiteX15" fmla="*/ 14199 w 600124"/>
                  <a:gd name="connsiteY15" fmla="*/ 91491 h 225165"/>
                  <a:gd name="connsiteX16" fmla="*/ 8519 w 600124"/>
                  <a:gd name="connsiteY16" fmla="*/ 91491 h 225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0124" h="225165">
                    <a:moveTo>
                      <a:pt x="0" y="34696"/>
                    </a:moveTo>
                    <a:cubicBezTo>
                      <a:pt x="2130" y="57887"/>
                      <a:pt x="4260" y="81079"/>
                      <a:pt x="14199" y="94331"/>
                    </a:cubicBezTo>
                    <a:cubicBezTo>
                      <a:pt x="24138" y="107583"/>
                      <a:pt x="60108" y="115156"/>
                      <a:pt x="59635" y="114209"/>
                    </a:cubicBezTo>
                    <a:cubicBezTo>
                      <a:pt x="59162" y="113262"/>
                      <a:pt x="-22245" y="107583"/>
                      <a:pt x="11359" y="88651"/>
                    </a:cubicBezTo>
                    <a:cubicBezTo>
                      <a:pt x="44963" y="69719"/>
                      <a:pt x="184110" y="6298"/>
                      <a:pt x="261257" y="619"/>
                    </a:cubicBezTo>
                    <a:cubicBezTo>
                      <a:pt x="338404" y="-5060"/>
                      <a:pt x="427383" y="29490"/>
                      <a:pt x="474239" y="54574"/>
                    </a:cubicBezTo>
                    <a:cubicBezTo>
                      <a:pt x="521095" y="79658"/>
                      <a:pt x="528194" y="126988"/>
                      <a:pt x="542393" y="151126"/>
                    </a:cubicBezTo>
                    <a:cubicBezTo>
                      <a:pt x="556592" y="175264"/>
                      <a:pt x="549965" y="196562"/>
                      <a:pt x="559431" y="199402"/>
                    </a:cubicBezTo>
                    <a:cubicBezTo>
                      <a:pt x="568897" y="202242"/>
                      <a:pt x="595875" y="167219"/>
                      <a:pt x="599188" y="168165"/>
                    </a:cubicBezTo>
                    <a:cubicBezTo>
                      <a:pt x="602501" y="169111"/>
                      <a:pt x="597294" y="195615"/>
                      <a:pt x="579309" y="205081"/>
                    </a:cubicBezTo>
                    <a:cubicBezTo>
                      <a:pt x="561324" y="214547"/>
                      <a:pt x="494117" y="223540"/>
                      <a:pt x="491277" y="224960"/>
                    </a:cubicBezTo>
                    <a:cubicBezTo>
                      <a:pt x="488437" y="226380"/>
                      <a:pt x="582149" y="220227"/>
                      <a:pt x="562271" y="213601"/>
                    </a:cubicBezTo>
                    <a:cubicBezTo>
                      <a:pt x="542393" y="206975"/>
                      <a:pt x="427857" y="194196"/>
                      <a:pt x="372008" y="185203"/>
                    </a:cubicBezTo>
                    <a:cubicBezTo>
                      <a:pt x="316160" y="176210"/>
                      <a:pt x="270250" y="171951"/>
                      <a:pt x="227180" y="159645"/>
                    </a:cubicBezTo>
                    <a:cubicBezTo>
                      <a:pt x="184110" y="147339"/>
                      <a:pt x="149087" y="122728"/>
                      <a:pt x="113590" y="111369"/>
                    </a:cubicBezTo>
                    <a:cubicBezTo>
                      <a:pt x="78093" y="100010"/>
                      <a:pt x="14199" y="91491"/>
                      <a:pt x="14199" y="91491"/>
                    </a:cubicBezTo>
                    <a:cubicBezTo>
                      <a:pt x="-3313" y="88178"/>
                      <a:pt x="2603" y="89834"/>
                      <a:pt x="8519" y="91491"/>
                    </a:cubicBezTo>
                  </a:path>
                </a:pathLst>
              </a:custGeom>
              <a:gradFill flip="none" rotWithShape="1">
                <a:gsLst>
                  <a:gs pos="0">
                    <a:schemeClr val="bg1">
                      <a:lumMod val="85000"/>
                      <a:shade val="30000"/>
                      <a:satMod val="115000"/>
                    </a:schemeClr>
                  </a:gs>
                  <a:gs pos="50000">
                    <a:schemeClr val="bg1">
                      <a:lumMod val="85000"/>
                      <a:shade val="67500"/>
                      <a:satMod val="115000"/>
                    </a:schemeClr>
                  </a:gs>
                  <a:gs pos="100000">
                    <a:schemeClr val="bg1">
                      <a:lumMod val="85000"/>
                      <a:shade val="100000"/>
                      <a:satMod val="115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 name="Title 1"/>
          <p:cNvSpPr>
            <a:spLocks noGrp="1"/>
          </p:cNvSpPr>
          <p:nvPr>
            <p:ph type="title"/>
          </p:nvPr>
        </p:nvSpPr>
        <p:spPr>
          <a:xfrm>
            <a:off x="546100" y="956173"/>
            <a:ext cx="7551525" cy="656728"/>
          </a:xfrm>
        </p:spPr>
        <p:txBody>
          <a:bodyPr>
            <a:normAutofit/>
          </a:bodyPr>
          <a:lstStyle/>
          <a:p>
            <a:r>
              <a:rPr lang="en-US" sz="4000" b="1" dirty="0">
                <a:latin typeface="Calibri" panose="020F0502020204030204" pitchFamily="34" charset="0"/>
                <a:cs typeface="Calibri" panose="020F0502020204030204" pitchFamily="34" charset="0"/>
              </a:rPr>
              <a:t>Escape the Inventory Surplus</a:t>
            </a:r>
          </a:p>
        </p:txBody>
      </p:sp>
      <p:sp>
        <p:nvSpPr>
          <p:cNvPr id="3" name="Content Placeholder 2"/>
          <p:cNvSpPr>
            <a:spLocks noGrp="1"/>
          </p:cNvSpPr>
          <p:nvPr>
            <p:ph idx="1"/>
          </p:nvPr>
        </p:nvSpPr>
        <p:spPr>
          <a:xfrm>
            <a:off x="546100" y="1808587"/>
            <a:ext cx="8140700" cy="1364748"/>
          </a:xfrm>
        </p:spPr>
        <p:txBody>
          <a:bodyPr>
            <a:normAutofit/>
          </a:bodyPr>
          <a:lstStyle/>
          <a:p>
            <a:pPr marL="0" indent="0">
              <a:lnSpc>
                <a:spcPct val="100000"/>
              </a:lnSpc>
              <a:buNone/>
            </a:pPr>
            <a:r>
              <a:rPr lang="en-US" sz="2600" dirty="0">
                <a:latin typeface="Calibri" panose="020F0502020204030204" pitchFamily="34" charset="0"/>
                <a:cs typeface="Calibri" panose="020F0502020204030204" pitchFamily="34" charset="0"/>
              </a:rPr>
              <a:t>Managers need to be aware of products consistently being ordered when not needed. CMS will automatically add ingredients to shopping list despite already having in stock.</a:t>
            </a:r>
          </a:p>
        </p:txBody>
      </p:sp>
      <p:grpSp>
        <p:nvGrpSpPr>
          <p:cNvPr id="81" name="Group 80"/>
          <p:cNvGrpSpPr/>
          <p:nvPr/>
        </p:nvGrpSpPr>
        <p:grpSpPr>
          <a:xfrm flipH="1">
            <a:off x="6142478" y="3739216"/>
            <a:ext cx="1987903" cy="2825517"/>
            <a:chOff x="9507825" y="2985997"/>
            <a:chExt cx="1987903" cy="2825517"/>
          </a:xfrm>
        </p:grpSpPr>
        <p:grpSp>
          <p:nvGrpSpPr>
            <p:cNvPr id="83" name="Group 82"/>
            <p:cNvGrpSpPr/>
            <p:nvPr/>
          </p:nvGrpSpPr>
          <p:grpSpPr>
            <a:xfrm>
              <a:off x="9507825" y="3720551"/>
              <a:ext cx="573472" cy="771317"/>
              <a:chOff x="9403652" y="3571119"/>
              <a:chExt cx="573472" cy="771317"/>
            </a:xfrm>
          </p:grpSpPr>
          <p:sp>
            <p:nvSpPr>
              <p:cNvPr id="114" name="Freeform 113"/>
              <p:cNvSpPr/>
              <p:nvPr/>
            </p:nvSpPr>
            <p:spPr>
              <a:xfrm rot="4153956" flipH="1">
                <a:off x="9527503" y="3892815"/>
                <a:ext cx="606337" cy="292905"/>
              </a:xfrm>
              <a:custGeom>
                <a:avLst/>
                <a:gdLst>
                  <a:gd name="connsiteX0" fmla="*/ 228600 w 1336377"/>
                  <a:gd name="connsiteY0" fmla="*/ 0 h 666486"/>
                  <a:gd name="connsiteX1" fmla="*/ 681567 w 1336377"/>
                  <a:gd name="connsiteY1" fmla="*/ 220133 h 666486"/>
                  <a:gd name="connsiteX2" fmla="*/ 1253067 w 1336377"/>
                  <a:gd name="connsiteY2" fmla="*/ 355600 h 666486"/>
                  <a:gd name="connsiteX3" fmla="*/ 1333500 w 1336377"/>
                  <a:gd name="connsiteY3" fmla="*/ 402166 h 666486"/>
                  <a:gd name="connsiteX4" fmla="*/ 1295400 w 1336377"/>
                  <a:gd name="connsiteY4" fmla="*/ 626533 h 666486"/>
                  <a:gd name="connsiteX5" fmla="*/ 1083734 w 1336377"/>
                  <a:gd name="connsiteY5" fmla="*/ 660400 h 666486"/>
                  <a:gd name="connsiteX6" fmla="*/ 973667 w 1336377"/>
                  <a:gd name="connsiteY6" fmla="*/ 647700 h 666486"/>
                  <a:gd name="connsiteX7" fmla="*/ 385234 w 1336377"/>
                  <a:gd name="connsiteY7" fmla="*/ 482600 h 666486"/>
                  <a:gd name="connsiteX8" fmla="*/ 0 w 1336377"/>
                  <a:gd name="connsiteY8" fmla="*/ 368300 h 666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6377" h="666486">
                    <a:moveTo>
                      <a:pt x="228600" y="0"/>
                    </a:moveTo>
                    <a:cubicBezTo>
                      <a:pt x="369711" y="80433"/>
                      <a:pt x="510823" y="160866"/>
                      <a:pt x="681567" y="220133"/>
                    </a:cubicBezTo>
                    <a:cubicBezTo>
                      <a:pt x="852311" y="279400"/>
                      <a:pt x="1144412" y="325261"/>
                      <a:pt x="1253067" y="355600"/>
                    </a:cubicBezTo>
                    <a:cubicBezTo>
                      <a:pt x="1361722" y="385939"/>
                      <a:pt x="1326445" y="357011"/>
                      <a:pt x="1333500" y="402166"/>
                    </a:cubicBezTo>
                    <a:cubicBezTo>
                      <a:pt x="1340555" y="447321"/>
                      <a:pt x="1337028" y="583494"/>
                      <a:pt x="1295400" y="626533"/>
                    </a:cubicBezTo>
                    <a:cubicBezTo>
                      <a:pt x="1253772" y="669572"/>
                      <a:pt x="1137356" y="656872"/>
                      <a:pt x="1083734" y="660400"/>
                    </a:cubicBezTo>
                    <a:cubicBezTo>
                      <a:pt x="1030112" y="663928"/>
                      <a:pt x="1090084" y="677333"/>
                      <a:pt x="973667" y="647700"/>
                    </a:cubicBezTo>
                    <a:cubicBezTo>
                      <a:pt x="857250" y="618067"/>
                      <a:pt x="385234" y="482600"/>
                      <a:pt x="385234" y="482600"/>
                    </a:cubicBezTo>
                    <a:lnTo>
                      <a:pt x="0" y="368300"/>
                    </a:lnTo>
                  </a:path>
                </a:pathLst>
              </a:custGeom>
              <a:solidFill>
                <a:srgbClr val="B1832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Freeform: Shape 19">
                <a:extLst>
                  <a:ext uri="{FF2B5EF4-FFF2-40B4-BE49-F238E27FC236}">
                    <a16:creationId xmlns:a16="http://schemas.microsoft.com/office/drawing/2014/main" id="{70D64999-B271-480E-9CD2-288AA73B027D}"/>
                  </a:ext>
                </a:extLst>
              </p:cNvPr>
              <p:cNvSpPr/>
              <p:nvPr/>
            </p:nvSpPr>
            <p:spPr>
              <a:xfrm rot="1796169">
                <a:off x="9403652" y="3571119"/>
                <a:ext cx="439056" cy="335551"/>
              </a:xfrm>
              <a:custGeom>
                <a:avLst/>
                <a:gdLst>
                  <a:gd name="connsiteX0" fmla="*/ 1644650 w 1644650"/>
                  <a:gd name="connsiteY0" fmla="*/ 663575 h 1231900"/>
                  <a:gd name="connsiteX1" fmla="*/ 914400 w 1644650"/>
                  <a:gd name="connsiteY1" fmla="*/ 377825 h 1231900"/>
                  <a:gd name="connsiteX2" fmla="*/ 809625 w 1644650"/>
                  <a:gd name="connsiteY2" fmla="*/ 158750 h 1231900"/>
                  <a:gd name="connsiteX3" fmla="*/ 796925 w 1644650"/>
                  <a:gd name="connsiteY3" fmla="*/ 12700 h 1231900"/>
                  <a:gd name="connsiteX4" fmla="*/ 650875 w 1644650"/>
                  <a:gd name="connsiteY4" fmla="*/ 22225 h 1231900"/>
                  <a:gd name="connsiteX5" fmla="*/ 663575 w 1644650"/>
                  <a:gd name="connsiteY5" fmla="*/ 225425 h 1231900"/>
                  <a:gd name="connsiteX6" fmla="*/ 596900 w 1644650"/>
                  <a:gd name="connsiteY6" fmla="*/ 342900 h 1231900"/>
                  <a:gd name="connsiteX7" fmla="*/ 635000 w 1644650"/>
                  <a:gd name="connsiteY7" fmla="*/ 174625 h 1231900"/>
                  <a:gd name="connsiteX8" fmla="*/ 292100 w 1644650"/>
                  <a:gd name="connsiteY8" fmla="*/ 0 h 1231900"/>
                  <a:gd name="connsiteX9" fmla="*/ 234950 w 1644650"/>
                  <a:gd name="connsiteY9" fmla="*/ 92075 h 1231900"/>
                  <a:gd name="connsiteX10" fmla="*/ 390525 w 1644650"/>
                  <a:gd name="connsiteY10" fmla="*/ 231775 h 1231900"/>
                  <a:gd name="connsiteX11" fmla="*/ 438150 w 1644650"/>
                  <a:gd name="connsiteY11" fmla="*/ 231775 h 1231900"/>
                  <a:gd name="connsiteX12" fmla="*/ 288925 w 1644650"/>
                  <a:gd name="connsiteY12" fmla="*/ 447675 h 1231900"/>
                  <a:gd name="connsiteX13" fmla="*/ 396875 w 1644650"/>
                  <a:gd name="connsiteY13" fmla="*/ 250825 h 1231900"/>
                  <a:gd name="connsiteX14" fmla="*/ 133350 w 1644650"/>
                  <a:gd name="connsiteY14" fmla="*/ 158750 h 1231900"/>
                  <a:gd name="connsiteX15" fmla="*/ 38100 w 1644650"/>
                  <a:gd name="connsiteY15" fmla="*/ 263525 h 1231900"/>
                  <a:gd name="connsiteX16" fmla="*/ 301625 w 1644650"/>
                  <a:gd name="connsiteY16" fmla="*/ 419100 h 1231900"/>
                  <a:gd name="connsiteX17" fmla="*/ 28575 w 1644650"/>
                  <a:gd name="connsiteY17" fmla="*/ 377825 h 1231900"/>
                  <a:gd name="connsiteX18" fmla="*/ 0 w 1644650"/>
                  <a:gd name="connsiteY18" fmla="*/ 498475 h 1231900"/>
                  <a:gd name="connsiteX19" fmla="*/ 260350 w 1644650"/>
                  <a:gd name="connsiteY19" fmla="*/ 609600 h 1231900"/>
                  <a:gd name="connsiteX20" fmla="*/ 346075 w 1644650"/>
                  <a:gd name="connsiteY20" fmla="*/ 663575 h 1231900"/>
                  <a:gd name="connsiteX21" fmla="*/ 654050 w 1644650"/>
                  <a:gd name="connsiteY21" fmla="*/ 768350 h 1231900"/>
                  <a:gd name="connsiteX22" fmla="*/ 812800 w 1644650"/>
                  <a:gd name="connsiteY22" fmla="*/ 447675 h 1231900"/>
                  <a:gd name="connsiteX23" fmla="*/ 657225 w 1644650"/>
                  <a:gd name="connsiteY23" fmla="*/ 765175 h 1231900"/>
                  <a:gd name="connsiteX24" fmla="*/ 1123950 w 1644650"/>
                  <a:gd name="connsiteY24" fmla="*/ 1231900 h 1231900"/>
                  <a:gd name="connsiteX25" fmla="*/ 1228725 w 1644650"/>
                  <a:gd name="connsiteY25" fmla="*/ 1190625 h 1231900"/>
                  <a:gd name="connsiteX26" fmla="*/ 1108075 w 1644650"/>
                  <a:gd name="connsiteY26" fmla="*/ 1108075 h 1231900"/>
                  <a:gd name="connsiteX27" fmla="*/ 1123950 w 1644650"/>
                  <a:gd name="connsiteY27" fmla="*/ 1165225 h 1231900"/>
                  <a:gd name="connsiteX28" fmla="*/ 1123950 w 1644650"/>
                  <a:gd name="connsiteY28" fmla="*/ 1022350 h 1231900"/>
                  <a:gd name="connsiteX29" fmla="*/ 1295400 w 1644650"/>
                  <a:gd name="connsiteY29" fmla="*/ 1063625 h 1231900"/>
                  <a:gd name="connsiteX30" fmla="*/ 1235075 w 1644650"/>
                  <a:gd name="connsiteY30" fmla="*/ 869950 h 1231900"/>
                  <a:gd name="connsiteX31" fmla="*/ 1422400 w 1644650"/>
                  <a:gd name="connsiteY31" fmla="*/ 917575 h 1231900"/>
                  <a:gd name="connsiteX32" fmla="*/ 1533525 w 1644650"/>
                  <a:gd name="connsiteY32" fmla="*/ 933450 h 1231900"/>
                  <a:gd name="connsiteX33" fmla="*/ 1416050 w 1644650"/>
                  <a:gd name="connsiteY33" fmla="*/ 720725 h 1231900"/>
                  <a:gd name="connsiteX34" fmla="*/ 1584325 w 1644650"/>
                  <a:gd name="connsiteY34" fmla="*/ 676275 h 1231900"/>
                  <a:gd name="connsiteX35" fmla="*/ 1644650 w 1644650"/>
                  <a:gd name="connsiteY35" fmla="*/ 663575 h 1231900"/>
                  <a:gd name="connsiteX0" fmla="*/ 1644650 w 1644650"/>
                  <a:gd name="connsiteY0" fmla="*/ 691168 h 1259493"/>
                  <a:gd name="connsiteX1" fmla="*/ 914400 w 1644650"/>
                  <a:gd name="connsiteY1" fmla="*/ 405418 h 1259493"/>
                  <a:gd name="connsiteX2" fmla="*/ 809625 w 1644650"/>
                  <a:gd name="connsiteY2" fmla="*/ 186343 h 1259493"/>
                  <a:gd name="connsiteX3" fmla="*/ 796925 w 1644650"/>
                  <a:gd name="connsiteY3" fmla="*/ 40293 h 1259493"/>
                  <a:gd name="connsiteX4" fmla="*/ 650875 w 1644650"/>
                  <a:gd name="connsiteY4" fmla="*/ 49818 h 1259493"/>
                  <a:gd name="connsiteX5" fmla="*/ 663575 w 1644650"/>
                  <a:gd name="connsiteY5" fmla="*/ 253018 h 1259493"/>
                  <a:gd name="connsiteX6" fmla="*/ 596900 w 1644650"/>
                  <a:gd name="connsiteY6" fmla="*/ 370493 h 1259493"/>
                  <a:gd name="connsiteX7" fmla="*/ 635000 w 1644650"/>
                  <a:gd name="connsiteY7" fmla="*/ 202218 h 1259493"/>
                  <a:gd name="connsiteX8" fmla="*/ 292100 w 1644650"/>
                  <a:gd name="connsiteY8" fmla="*/ 27593 h 1259493"/>
                  <a:gd name="connsiteX9" fmla="*/ 234950 w 1644650"/>
                  <a:gd name="connsiteY9" fmla="*/ 119668 h 1259493"/>
                  <a:gd name="connsiteX10" fmla="*/ 390525 w 1644650"/>
                  <a:gd name="connsiteY10" fmla="*/ 259368 h 1259493"/>
                  <a:gd name="connsiteX11" fmla="*/ 438150 w 1644650"/>
                  <a:gd name="connsiteY11" fmla="*/ 259368 h 1259493"/>
                  <a:gd name="connsiteX12" fmla="*/ 288925 w 1644650"/>
                  <a:gd name="connsiteY12" fmla="*/ 475268 h 1259493"/>
                  <a:gd name="connsiteX13" fmla="*/ 396875 w 1644650"/>
                  <a:gd name="connsiteY13" fmla="*/ 278418 h 1259493"/>
                  <a:gd name="connsiteX14" fmla="*/ 133350 w 1644650"/>
                  <a:gd name="connsiteY14" fmla="*/ 186343 h 1259493"/>
                  <a:gd name="connsiteX15" fmla="*/ 38100 w 1644650"/>
                  <a:gd name="connsiteY15" fmla="*/ 291118 h 1259493"/>
                  <a:gd name="connsiteX16" fmla="*/ 301625 w 1644650"/>
                  <a:gd name="connsiteY16" fmla="*/ 446693 h 1259493"/>
                  <a:gd name="connsiteX17" fmla="*/ 28575 w 1644650"/>
                  <a:gd name="connsiteY17" fmla="*/ 405418 h 1259493"/>
                  <a:gd name="connsiteX18" fmla="*/ 0 w 1644650"/>
                  <a:gd name="connsiteY18" fmla="*/ 526068 h 1259493"/>
                  <a:gd name="connsiteX19" fmla="*/ 260350 w 1644650"/>
                  <a:gd name="connsiteY19" fmla="*/ 637193 h 1259493"/>
                  <a:gd name="connsiteX20" fmla="*/ 346075 w 1644650"/>
                  <a:gd name="connsiteY20" fmla="*/ 691168 h 1259493"/>
                  <a:gd name="connsiteX21" fmla="*/ 654050 w 1644650"/>
                  <a:gd name="connsiteY21" fmla="*/ 795943 h 1259493"/>
                  <a:gd name="connsiteX22" fmla="*/ 812800 w 1644650"/>
                  <a:gd name="connsiteY22" fmla="*/ 475268 h 1259493"/>
                  <a:gd name="connsiteX23" fmla="*/ 657225 w 1644650"/>
                  <a:gd name="connsiteY23" fmla="*/ 792768 h 1259493"/>
                  <a:gd name="connsiteX24" fmla="*/ 1123950 w 1644650"/>
                  <a:gd name="connsiteY24" fmla="*/ 1259493 h 1259493"/>
                  <a:gd name="connsiteX25" fmla="*/ 1228725 w 1644650"/>
                  <a:gd name="connsiteY25" fmla="*/ 1218218 h 1259493"/>
                  <a:gd name="connsiteX26" fmla="*/ 1108075 w 1644650"/>
                  <a:gd name="connsiteY26" fmla="*/ 1135668 h 1259493"/>
                  <a:gd name="connsiteX27" fmla="*/ 1123950 w 1644650"/>
                  <a:gd name="connsiteY27" fmla="*/ 1192818 h 1259493"/>
                  <a:gd name="connsiteX28" fmla="*/ 1123950 w 1644650"/>
                  <a:gd name="connsiteY28" fmla="*/ 1049943 h 1259493"/>
                  <a:gd name="connsiteX29" fmla="*/ 1295400 w 1644650"/>
                  <a:gd name="connsiteY29" fmla="*/ 1091218 h 1259493"/>
                  <a:gd name="connsiteX30" fmla="*/ 1235075 w 1644650"/>
                  <a:gd name="connsiteY30" fmla="*/ 897543 h 1259493"/>
                  <a:gd name="connsiteX31" fmla="*/ 1422400 w 1644650"/>
                  <a:gd name="connsiteY31" fmla="*/ 945168 h 1259493"/>
                  <a:gd name="connsiteX32" fmla="*/ 1533525 w 1644650"/>
                  <a:gd name="connsiteY32" fmla="*/ 961043 h 1259493"/>
                  <a:gd name="connsiteX33" fmla="*/ 1416050 w 1644650"/>
                  <a:gd name="connsiteY33" fmla="*/ 748318 h 1259493"/>
                  <a:gd name="connsiteX34" fmla="*/ 1584325 w 1644650"/>
                  <a:gd name="connsiteY34" fmla="*/ 703868 h 1259493"/>
                  <a:gd name="connsiteX35" fmla="*/ 1644650 w 1644650"/>
                  <a:gd name="connsiteY35" fmla="*/ 691168 h 1259493"/>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414338 w 1644650"/>
                  <a:gd name="connsiteY10" fmla="*/ 2254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58602 w 1658602"/>
                  <a:gd name="connsiteY0" fmla="*/ 697759 h 1266084"/>
                  <a:gd name="connsiteX1" fmla="*/ 928352 w 1658602"/>
                  <a:gd name="connsiteY1" fmla="*/ 412009 h 1266084"/>
                  <a:gd name="connsiteX2" fmla="*/ 823577 w 1658602"/>
                  <a:gd name="connsiteY2" fmla="*/ 192934 h 1266084"/>
                  <a:gd name="connsiteX3" fmla="*/ 818021 w 1658602"/>
                  <a:gd name="connsiteY3" fmla="*/ 46884 h 1266084"/>
                  <a:gd name="connsiteX4" fmla="*/ 664827 w 1658602"/>
                  <a:gd name="connsiteY4" fmla="*/ 56409 h 1266084"/>
                  <a:gd name="connsiteX5" fmla="*/ 677527 w 1658602"/>
                  <a:gd name="connsiteY5" fmla="*/ 259609 h 1266084"/>
                  <a:gd name="connsiteX6" fmla="*/ 610852 w 1658602"/>
                  <a:gd name="connsiteY6" fmla="*/ 377084 h 1266084"/>
                  <a:gd name="connsiteX7" fmla="*/ 648952 w 1658602"/>
                  <a:gd name="connsiteY7" fmla="*/ 208809 h 1266084"/>
                  <a:gd name="connsiteX8" fmla="*/ 306052 w 1658602"/>
                  <a:gd name="connsiteY8" fmla="*/ 34184 h 1266084"/>
                  <a:gd name="connsiteX9" fmla="*/ 239377 w 1658602"/>
                  <a:gd name="connsiteY9" fmla="*/ 128640 h 1266084"/>
                  <a:gd name="connsiteX10" fmla="*/ 392571 w 1658602"/>
                  <a:gd name="connsiteY10" fmla="*/ 263578 h 1266084"/>
                  <a:gd name="connsiteX11" fmla="*/ 452102 w 1658602"/>
                  <a:gd name="connsiteY11" fmla="*/ 265959 h 1266084"/>
                  <a:gd name="connsiteX12" fmla="*/ 302877 w 1658602"/>
                  <a:gd name="connsiteY12" fmla="*/ 481859 h 1266084"/>
                  <a:gd name="connsiteX13" fmla="*/ 429877 w 1658602"/>
                  <a:gd name="connsiteY13" fmla="*/ 273103 h 1266084"/>
                  <a:gd name="connsiteX14" fmla="*/ 135396 w 1658602"/>
                  <a:gd name="connsiteY14" fmla="*/ 178646 h 1266084"/>
                  <a:gd name="connsiteX15" fmla="*/ 52052 w 1658602"/>
                  <a:gd name="connsiteY15" fmla="*/ 297709 h 1266084"/>
                  <a:gd name="connsiteX16" fmla="*/ 315577 w 1658602"/>
                  <a:gd name="connsiteY16" fmla="*/ 453284 h 1266084"/>
                  <a:gd name="connsiteX17" fmla="*/ 42527 w 1658602"/>
                  <a:gd name="connsiteY17" fmla="*/ 412009 h 1266084"/>
                  <a:gd name="connsiteX18" fmla="*/ 13952 w 1658602"/>
                  <a:gd name="connsiteY18" fmla="*/ 532659 h 1266084"/>
                  <a:gd name="connsiteX19" fmla="*/ 274302 w 1658602"/>
                  <a:gd name="connsiteY19" fmla="*/ 643784 h 1266084"/>
                  <a:gd name="connsiteX20" fmla="*/ 360027 w 1658602"/>
                  <a:gd name="connsiteY20" fmla="*/ 697759 h 1266084"/>
                  <a:gd name="connsiteX21" fmla="*/ 668002 w 1658602"/>
                  <a:gd name="connsiteY21" fmla="*/ 802534 h 1266084"/>
                  <a:gd name="connsiteX22" fmla="*/ 826752 w 1658602"/>
                  <a:gd name="connsiteY22" fmla="*/ 481859 h 1266084"/>
                  <a:gd name="connsiteX23" fmla="*/ 671177 w 1658602"/>
                  <a:gd name="connsiteY23" fmla="*/ 799359 h 1266084"/>
                  <a:gd name="connsiteX24" fmla="*/ 1137902 w 1658602"/>
                  <a:gd name="connsiteY24" fmla="*/ 1266084 h 1266084"/>
                  <a:gd name="connsiteX25" fmla="*/ 1242677 w 1658602"/>
                  <a:gd name="connsiteY25" fmla="*/ 1224809 h 1266084"/>
                  <a:gd name="connsiteX26" fmla="*/ 1122027 w 1658602"/>
                  <a:gd name="connsiteY26" fmla="*/ 1142259 h 1266084"/>
                  <a:gd name="connsiteX27" fmla="*/ 1137902 w 1658602"/>
                  <a:gd name="connsiteY27" fmla="*/ 1199409 h 1266084"/>
                  <a:gd name="connsiteX28" fmla="*/ 1137902 w 1658602"/>
                  <a:gd name="connsiteY28" fmla="*/ 1056534 h 1266084"/>
                  <a:gd name="connsiteX29" fmla="*/ 1309352 w 1658602"/>
                  <a:gd name="connsiteY29" fmla="*/ 1097809 h 1266084"/>
                  <a:gd name="connsiteX30" fmla="*/ 1249027 w 1658602"/>
                  <a:gd name="connsiteY30" fmla="*/ 904134 h 1266084"/>
                  <a:gd name="connsiteX31" fmla="*/ 1436352 w 1658602"/>
                  <a:gd name="connsiteY31" fmla="*/ 951759 h 1266084"/>
                  <a:gd name="connsiteX32" fmla="*/ 1547477 w 1658602"/>
                  <a:gd name="connsiteY32" fmla="*/ 967634 h 1266084"/>
                  <a:gd name="connsiteX33" fmla="*/ 1430002 w 1658602"/>
                  <a:gd name="connsiteY33" fmla="*/ 754909 h 1266084"/>
                  <a:gd name="connsiteX34" fmla="*/ 1598277 w 1658602"/>
                  <a:gd name="connsiteY34" fmla="*/ 710459 h 1266084"/>
                  <a:gd name="connsiteX35" fmla="*/ 1658602 w 1658602"/>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22390 w 1661284"/>
                  <a:gd name="connsiteY34" fmla="*/ 722366 h 1266084"/>
                  <a:gd name="connsiteX35" fmla="*/ 1661284 w 1661284"/>
                  <a:gd name="connsiteY35" fmla="*/ 697759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75446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50903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50803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361247 w 1673190"/>
                  <a:gd name="connsiteY33" fmla="*/ 721572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454909 w 1673190"/>
                  <a:gd name="connsiteY32" fmla="*/ 1008116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07247 w 1673190"/>
                  <a:gd name="connsiteY27" fmla="*/ 1225602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35128"/>
                  <a:gd name="connsiteX1" fmla="*/ 945322 w 1673190"/>
                  <a:gd name="connsiteY1" fmla="*/ 409628 h 1235128"/>
                  <a:gd name="connsiteX2" fmla="*/ 826259 w 1673190"/>
                  <a:gd name="connsiteY2" fmla="*/ 192934 h 1235128"/>
                  <a:gd name="connsiteX3" fmla="*/ 820703 w 1673190"/>
                  <a:gd name="connsiteY3" fmla="*/ 46884 h 1235128"/>
                  <a:gd name="connsiteX4" fmla="*/ 667509 w 1673190"/>
                  <a:gd name="connsiteY4" fmla="*/ 56409 h 1235128"/>
                  <a:gd name="connsiteX5" fmla="*/ 682590 w 1673190"/>
                  <a:gd name="connsiteY5" fmla="*/ 233416 h 1235128"/>
                  <a:gd name="connsiteX6" fmla="*/ 613534 w 1673190"/>
                  <a:gd name="connsiteY6" fmla="*/ 377084 h 1235128"/>
                  <a:gd name="connsiteX7" fmla="*/ 684971 w 1673190"/>
                  <a:gd name="connsiteY7" fmla="*/ 235002 h 1235128"/>
                  <a:gd name="connsiteX8" fmla="*/ 308734 w 1673190"/>
                  <a:gd name="connsiteY8" fmla="*/ 34184 h 1235128"/>
                  <a:gd name="connsiteX9" fmla="*/ 242059 w 1673190"/>
                  <a:gd name="connsiteY9" fmla="*/ 128640 h 1235128"/>
                  <a:gd name="connsiteX10" fmla="*/ 392871 w 1673190"/>
                  <a:gd name="connsiteY10" fmla="*/ 246909 h 1235128"/>
                  <a:gd name="connsiteX11" fmla="*/ 435734 w 1673190"/>
                  <a:gd name="connsiteY11" fmla="*/ 273103 h 1235128"/>
                  <a:gd name="connsiteX12" fmla="*/ 334134 w 1673190"/>
                  <a:gd name="connsiteY12" fmla="*/ 443759 h 1235128"/>
                  <a:gd name="connsiteX13" fmla="*/ 439702 w 1673190"/>
                  <a:gd name="connsiteY13" fmla="*/ 273103 h 1235128"/>
                  <a:gd name="connsiteX14" fmla="*/ 138078 w 1673190"/>
                  <a:gd name="connsiteY14" fmla="*/ 178646 h 1235128"/>
                  <a:gd name="connsiteX15" fmla="*/ 54734 w 1673190"/>
                  <a:gd name="connsiteY15" fmla="*/ 297709 h 1235128"/>
                  <a:gd name="connsiteX16" fmla="*/ 284922 w 1673190"/>
                  <a:gd name="connsiteY16" fmla="*/ 436615 h 1235128"/>
                  <a:gd name="connsiteX17" fmla="*/ 45209 w 1673190"/>
                  <a:gd name="connsiteY17" fmla="*/ 412009 h 1235128"/>
                  <a:gd name="connsiteX18" fmla="*/ 16634 w 1673190"/>
                  <a:gd name="connsiteY18" fmla="*/ 532659 h 1235128"/>
                  <a:gd name="connsiteX19" fmla="*/ 276984 w 1673190"/>
                  <a:gd name="connsiteY19" fmla="*/ 643784 h 1235128"/>
                  <a:gd name="connsiteX20" fmla="*/ 365090 w 1673190"/>
                  <a:gd name="connsiteY20" fmla="*/ 707284 h 1235128"/>
                  <a:gd name="connsiteX21" fmla="*/ 670684 w 1673190"/>
                  <a:gd name="connsiteY21" fmla="*/ 802534 h 1235128"/>
                  <a:gd name="connsiteX22" fmla="*/ 829434 w 1673190"/>
                  <a:gd name="connsiteY22" fmla="*/ 481859 h 1235128"/>
                  <a:gd name="connsiteX23" fmla="*/ 661953 w 1673190"/>
                  <a:gd name="connsiteY23" fmla="*/ 806502 h 1235128"/>
                  <a:gd name="connsiteX24" fmla="*/ 1142966 w 1673190"/>
                  <a:gd name="connsiteY24" fmla="*/ 1235128 h 1235128"/>
                  <a:gd name="connsiteX25" fmla="*/ 1245359 w 1673190"/>
                  <a:gd name="connsiteY25" fmla="*/ 1224809 h 1235128"/>
                  <a:gd name="connsiteX26" fmla="*/ 1136616 w 1673190"/>
                  <a:gd name="connsiteY26" fmla="*/ 1130353 h 1235128"/>
                  <a:gd name="connsiteX27" fmla="*/ 1140584 w 1673190"/>
                  <a:gd name="connsiteY27" fmla="*/ 1216077 h 1235128"/>
                  <a:gd name="connsiteX28" fmla="*/ 1140584 w 1673190"/>
                  <a:gd name="connsiteY28" fmla="*/ 1056534 h 1235128"/>
                  <a:gd name="connsiteX29" fmla="*/ 1307272 w 1673190"/>
                  <a:gd name="connsiteY29" fmla="*/ 1109716 h 1235128"/>
                  <a:gd name="connsiteX30" fmla="*/ 1249328 w 1673190"/>
                  <a:gd name="connsiteY30" fmla="*/ 920802 h 1235128"/>
                  <a:gd name="connsiteX31" fmla="*/ 1439034 w 1673190"/>
                  <a:gd name="connsiteY31" fmla="*/ 951759 h 1235128"/>
                  <a:gd name="connsiteX32" fmla="*/ 1540634 w 1673190"/>
                  <a:gd name="connsiteY32" fmla="*/ 958110 h 1235128"/>
                  <a:gd name="connsiteX33" fmla="*/ 1430303 w 1673190"/>
                  <a:gd name="connsiteY33" fmla="*/ 764434 h 1235128"/>
                  <a:gd name="connsiteX34" fmla="*/ 1615246 w 1673190"/>
                  <a:gd name="connsiteY34" fmla="*/ 722366 h 1235128"/>
                  <a:gd name="connsiteX35" fmla="*/ 1673190 w 1673190"/>
                  <a:gd name="connsiteY35" fmla="*/ 700140 h 1235128"/>
                  <a:gd name="connsiteX0" fmla="*/ 1673190 w 1673190"/>
                  <a:gd name="connsiteY0" fmla="*/ 700140 h 1251797"/>
                  <a:gd name="connsiteX1" fmla="*/ 945322 w 1673190"/>
                  <a:gd name="connsiteY1" fmla="*/ 409628 h 1251797"/>
                  <a:gd name="connsiteX2" fmla="*/ 826259 w 1673190"/>
                  <a:gd name="connsiteY2" fmla="*/ 192934 h 1251797"/>
                  <a:gd name="connsiteX3" fmla="*/ 820703 w 1673190"/>
                  <a:gd name="connsiteY3" fmla="*/ 46884 h 1251797"/>
                  <a:gd name="connsiteX4" fmla="*/ 667509 w 1673190"/>
                  <a:gd name="connsiteY4" fmla="*/ 56409 h 1251797"/>
                  <a:gd name="connsiteX5" fmla="*/ 682590 w 1673190"/>
                  <a:gd name="connsiteY5" fmla="*/ 233416 h 1251797"/>
                  <a:gd name="connsiteX6" fmla="*/ 613534 w 1673190"/>
                  <a:gd name="connsiteY6" fmla="*/ 377084 h 1251797"/>
                  <a:gd name="connsiteX7" fmla="*/ 684971 w 1673190"/>
                  <a:gd name="connsiteY7" fmla="*/ 235002 h 1251797"/>
                  <a:gd name="connsiteX8" fmla="*/ 308734 w 1673190"/>
                  <a:gd name="connsiteY8" fmla="*/ 34184 h 1251797"/>
                  <a:gd name="connsiteX9" fmla="*/ 242059 w 1673190"/>
                  <a:gd name="connsiteY9" fmla="*/ 128640 h 1251797"/>
                  <a:gd name="connsiteX10" fmla="*/ 392871 w 1673190"/>
                  <a:gd name="connsiteY10" fmla="*/ 246909 h 1251797"/>
                  <a:gd name="connsiteX11" fmla="*/ 435734 w 1673190"/>
                  <a:gd name="connsiteY11" fmla="*/ 273103 h 1251797"/>
                  <a:gd name="connsiteX12" fmla="*/ 334134 w 1673190"/>
                  <a:gd name="connsiteY12" fmla="*/ 443759 h 1251797"/>
                  <a:gd name="connsiteX13" fmla="*/ 439702 w 1673190"/>
                  <a:gd name="connsiteY13" fmla="*/ 273103 h 1251797"/>
                  <a:gd name="connsiteX14" fmla="*/ 138078 w 1673190"/>
                  <a:gd name="connsiteY14" fmla="*/ 178646 h 1251797"/>
                  <a:gd name="connsiteX15" fmla="*/ 54734 w 1673190"/>
                  <a:gd name="connsiteY15" fmla="*/ 297709 h 1251797"/>
                  <a:gd name="connsiteX16" fmla="*/ 284922 w 1673190"/>
                  <a:gd name="connsiteY16" fmla="*/ 436615 h 1251797"/>
                  <a:gd name="connsiteX17" fmla="*/ 45209 w 1673190"/>
                  <a:gd name="connsiteY17" fmla="*/ 412009 h 1251797"/>
                  <a:gd name="connsiteX18" fmla="*/ 16634 w 1673190"/>
                  <a:gd name="connsiteY18" fmla="*/ 532659 h 1251797"/>
                  <a:gd name="connsiteX19" fmla="*/ 276984 w 1673190"/>
                  <a:gd name="connsiteY19" fmla="*/ 643784 h 1251797"/>
                  <a:gd name="connsiteX20" fmla="*/ 365090 w 1673190"/>
                  <a:gd name="connsiteY20" fmla="*/ 707284 h 1251797"/>
                  <a:gd name="connsiteX21" fmla="*/ 670684 w 1673190"/>
                  <a:gd name="connsiteY21" fmla="*/ 802534 h 1251797"/>
                  <a:gd name="connsiteX22" fmla="*/ 829434 w 1673190"/>
                  <a:gd name="connsiteY22" fmla="*/ 481859 h 1251797"/>
                  <a:gd name="connsiteX23" fmla="*/ 661953 w 1673190"/>
                  <a:gd name="connsiteY23" fmla="*/ 806502 h 1251797"/>
                  <a:gd name="connsiteX24" fmla="*/ 1128679 w 1673190"/>
                  <a:gd name="connsiteY24" fmla="*/ 1251797 h 1251797"/>
                  <a:gd name="connsiteX25" fmla="*/ 1245359 w 1673190"/>
                  <a:gd name="connsiteY25" fmla="*/ 1224809 h 1251797"/>
                  <a:gd name="connsiteX26" fmla="*/ 1136616 w 1673190"/>
                  <a:gd name="connsiteY26" fmla="*/ 1130353 h 1251797"/>
                  <a:gd name="connsiteX27" fmla="*/ 1140584 w 1673190"/>
                  <a:gd name="connsiteY27" fmla="*/ 1216077 h 1251797"/>
                  <a:gd name="connsiteX28" fmla="*/ 1140584 w 1673190"/>
                  <a:gd name="connsiteY28" fmla="*/ 1056534 h 1251797"/>
                  <a:gd name="connsiteX29" fmla="*/ 1307272 w 1673190"/>
                  <a:gd name="connsiteY29" fmla="*/ 1109716 h 1251797"/>
                  <a:gd name="connsiteX30" fmla="*/ 1249328 w 1673190"/>
                  <a:gd name="connsiteY30" fmla="*/ 920802 h 1251797"/>
                  <a:gd name="connsiteX31" fmla="*/ 1439034 w 1673190"/>
                  <a:gd name="connsiteY31" fmla="*/ 951759 h 1251797"/>
                  <a:gd name="connsiteX32" fmla="*/ 1540634 w 1673190"/>
                  <a:gd name="connsiteY32" fmla="*/ 958110 h 1251797"/>
                  <a:gd name="connsiteX33" fmla="*/ 1430303 w 1673190"/>
                  <a:gd name="connsiteY33" fmla="*/ 764434 h 1251797"/>
                  <a:gd name="connsiteX34" fmla="*/ 1615246 w 1673190"/>
                  <a:gd name="connsiteY34" fmla="*/ 722366 h 1251797"/>
                  <a:gd name="connsiteX35" fmla="*/ 1673190 w 1673190"/>
                  <a:gd name="connsiteY35" fmla="*/ 700140 h 1251797"/>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28679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87353 w 1673190"/>
                  <a:gd name="connsiteY21" fmla="*/ 816822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751646 w 1673190"/>
                  <a:gd name="connsiteY7" fmla="*/ 265958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2241 h 1256669"/>
                  <a:gd name="connsiteX1" fmla="*/ 945322 w 1673190"/>
                  <a:gd name="connsiteY1" fmla="*/ 411729 h 1256669"/>
                  <a:gd name="connsiteX2" fmla="*/ 850072 w 1673190"/>
                  <a:gd name="connsiteY2" fmla="*/ 187892 h 1256669"/>
                  <a:gd name="connsiteX3" fmla="*/ 820703 w 1673190"/>
                  <a:gd name="connsiteY3" fmla="*/ 48985 h 1256669"/>
                  <a:gd name="connsiteX4" fmla="*/ 667509 w 1673190"/>
                  <a:gd name="connsiteY4" fmla="*/ 58510 h 1256669"/>
                  <a:gd name="connsiteX5" fmla="*/ 675446 w 1673190"/>
                  <a:gd name="connsiteY5" fmla="*/ 223610 h 1256669"/>
                  <a:gd name="connsiteX6" fmla="*/ 618296 w 1673190"/>
                  <a:gd name="connsiteY6" fmla="*/ 374423 h 1256669"/>
                  <a:gd name="connsiteX7" fmla="*/ 663539 w 1673190"/>
                  <a:gd name="connsiteY7" fmla="*/ 225197 h 1256669"/>
                  <a:gd name="connsiteX8" fmla="*/ 308734 w 1673190"/>
                  <a:gd name="connsiteY8" fmla="*/ 36285 h 1256669"/>
                  <a:gd name="connsiteX9" fmla="*/ 242059 w 1673190"/>
                  <a:gd name="connsiteY9" fmla="*/ 130741 h 1256669"/>
                  <a:gd name="connsiteX10" fmla="*/ 392871 w 1673190"/>
                  <a:gd name="connsiteY10" fmla="*/ 249010 h 1256669"/>
                  <a:gd name="connsiteX11" fmla="*/ 435734 w 1673190"/>
                  <a:gd name="connsiteY11" fmla="*/ 275204 h 1256669"/>
                  <a:gd name="connsiteX12" fmla="*/ 334134 w 1673190"/>
                  <a:gd name="connsiteY12" fmla="*/ 445860 h 1256669"/>
                  <a:gd name="connsiteX13" fmla="*/ 439702 w 1673190"/>
                  <a:gd name="connsiteY13" fmla="*/ 275204 h 1256669"/>
                  <a:gd name="connsiteX14" fmla="*/ 138078 w 1673190"/>
                  <a:gd name="connsiteY14" fmla="*/ 180747 h 1256669"/>
                  <a:gd name="connsiteX15" fmla="*/ 54734 w 1673190"/>
                  <a:gd name="connsiteY15" fmla="*/ 299810 h 1256669"/>
                  <a:gd name="connsiteX16" fmla="*/ 284922 w 1673190"/>
                  <a:gd name="connsiteY16" fmla="*/ 438716 h 1256669"/>
                  <a:gd name="connsiteX17" fmla="*/ 45209 w 1673190"/>
                  <a:gd name="connsiteY17" fmla="*/ 414110 h 1256669"/>
                  <a:gd name="connsiteX18" fmla="*/ 16634 w 1673190"/>
                  <a:gd name="connsiteY18" fmla="*/ 534760 h 1256669"/>
                  <a:gd name="connsiteX19" fmla="*/ 276984 w 1673190"/>
                  <a:gd name="connsiteY19" fmla="*/ 645885 h 1256669"/>
                  <a:gd name="connsiteX20" fmla="*/ 365090 w 1673190"/>
                  <a:gd name="connsiteY20" fmla="*/ 709385 h 1256669"/>
                  <a:gd name="connsiteX21" fmla="*/ 677828 w 1673190"/>
                  <a:gd name="connsiteY21" fmla="*/ 809398 h 1256669"/>
                  <a:gd name="connsiteX22" fmla="*/ 829434 w 1673190"/>
                  <a:gd name="connsiteY22" fmla="*/ 483960 h 1256669"/>
                  <a:gd name="connsiteX23" fmla="*/ 661953 w 1673190"/>
                  <a:gd name="connsiteY23" fmla="*/ 808603 h 1256669"/>
                  <a:gd name="connsiteX24" fmla="*/ 1152491 w 1673190"/>
                  <a:gd name="connsiteY24" fmla="*/ 1253898 h 1256669"/>
                  <a:gd name="connsiteX25" fmla="*/ 1245359 w 1673190"/>
                  <a:gd name="connsiteY25" fmla="*/ 1226910 h 1256669"/>
                  <a:gd name="connsiteX26" fmla="*/ 1100898 w 1673190"/>
                  <a:gd name="connsiteY26" fmla="*/ 1108642 h 1256669"/>
                  <a:gd name="connsiteX27" fmla="*/ 1123916 w 1673190"/>
                  <a:gd name="connsiteY27" fmla="*/ 1180077 h 1256669"/>
                  <a:gd name="connsiteX28" fmla="*/ 1140584 w 1673190"/>
                  <a:gd name="connsiteY28" fmla="*/ 1058635 h 1256669"/>
                  <a:gd name="connsiteX29" fmla="*/ 1307272 w 1673190"/>
                  <a:gd name="connsiteY29" fmla="*/ 1111817 h 1256669"/>
                  <a:gd name="connsiteX30" fmla="*/ 1249328 w 1673190"/>
                  <a:gd name="connsiteY30" fmla="*/ 922903 h 1256669"/>
                  <a:gd name="connsiteX31" fmla="*/ 1439034 w 1673190"/>
                  <a:gd name="connsiteY31" fmla="*/ 953860 h 1256669"/>
                  <a:gd name="connsiteX32" fmla="*/ 1540634 w 1673190"/>
                  <a:gd name="connsiteY32" fmla="*/ 960211 h 1256669"/>
                  <a:gd name="connsiteX33" fmla="*/ 1430303 w 1673190"/>
                  <a:gd name="connsiteY33" fmla="*/ 766535 h 1256669"/>
                  <a:gd name="connsiteX34" fmla="*/ 1615246 w 1673190"/>
                  <a:gd name="connsiteY34" fmla="*/ 724467 h 1256669"/>
                  <a:gd name="connsiteX35" fmla="*/ 1673190 w 1673190"/>
                  <a:gd name="connsiteY35" fmla="*/ 702241 h 1256669"/>
                  <a:gd name="connsiteX0" fmla="*/ 1673190 w 1673190"/>
                  <a:gd name="connsiteY0" fmla="*/ 712405 h 1266833"/>
                  <a:gd name="connsiteX1" fmla="*/ 945322 w 1673190"/>
                  <a:gd name="connsiteY1" fmla="*/ 421893 h 1266833"/>
                  <a:gd name="connsiteX2" fmla="*/ 850072 w 1673190"/>
                  <a:gd name="connsiteY2" fmla="*/ 198056 h 1266833"/>
                  <a:gd name="connsiteX3" fmla="*/ 820703 w 1673190"/>
                  <a:gd name="connsiteY3" fmla="*/ 59149 h 1266833"/>
                  <a:gd name="connsiteX4" fmla="*/ 667509 w 1673190"/>
                  <a:gd name="connsiteY4" fmla="*/ 68674 h 1266833"/>
                  <a:gd name="connsiteX5" fmla="*/ 675446 w 1673190"/>
                  <a:gd name="connsiteY5" fmla="*/ 233774 h 1266833"/>
                  <a:gd name="connsiteX6" fmla="*/ 618296 w 1673190"/>
                  <a:gd name="connsiteY6" fmla="*/ 384587 h 1266833"/>
                  <a:gd name="connsiteX7" fmla="*/ 663539 w 1673190"/>
                  <a:gd name="connsiteY7" fmla="*/ 235361 h 1266833"/>
                  <a:gd name="connsiteX8" fmla="*/ 308734 w 1673190"/>
                  <a:gd name="connsiteY8" fmla="*/ 46449 h 1266833"/>
                  <a:gd name="connsiteX9" fmla="*/ 242059 w 1673190"/>
                  <a:gd name="connsiteY9" fmla="*/ 140905 h 1266833"/>
                  <a:gd name="connsiteX10" fmla="*/ 392871 w 1673190"/>
                  <a:gd name="connsiteY10" fmla="*/ 259174 h 1266833"/>
                  <a:gd name="connsiteX11" fmla="*/ 435734 w 1673190"/>
                  <a:gd name="connsiteY11" fmla="*/ 285368 h 1266833"/>
                  <a:gd name="connsiteX12" fmla="*/ 334134 w 1673190"/>
                  <a:gd name="connsiteY12" fmla="*/ 456024 h 1266833"/>
                  <a:gd name="connsiteX13" fmla="*/ 439702 w 1673190"/>
                  <a:gd name="connsiteY13" fmla="*/ 285368 h 1266833"/>
                  <a:gd name="connsiteX14" fmla="*/ 138078 w 1673190"/>
                  <a:gd name="connsiteY14" fmla="*/ 190911 h 1266833"/>
                  <a:gd name="connsiteX15" fmla="*/ 54734 w 1673190"/>
                  <a:gd name="connsiteY15" fmla="*/ 309974 h 1266833"/>
                  <a:gd name="connsiteX16" fmla="*/ 284922 w 1673190"/>
                  <a:gd name="connsiteY16" fmla="*/ 448880 h 1266833"/>
                  <a:gd name="connsiteX17" fmla="*/ 45209 w 1673190"/>
                  <a:gd name="connsiteY17" fmla="*/ 424274 h 1266833"/>
                  <a:gd name="connsiteX18" fmla="*/ 16634 w 1673190"/>
                  <a:gd name="connsiteY18" fmla="*/ 544924 h 1266833"/>
                  <a:gd name="connsiteX19" fmla="*/ 276984 w 1673190"/>
                  <a:gd name="connsiteY19" fmla="*/ 656049 h 1266833"/>
                  <a:gd name="connsiteX20" fmla="*/ 365090 w 1673190"/>
                  <a:gd name="connsiteY20" fmla="*/ 719549 h 1266833"/>
                  <a:gd name="connsiteX21" fmla="*/ 677828 w 1673190"/>
                  <a:gd name="connsiteY21" fmla="*/ 819562 h 1266833"/>
                  <a:gd name="connsiteX22" fmla="*/ 829434 w 1673190"/>
                  <a:gd name="connsiteY22" fmla="*/ 494124 h 1266833"/>
                  <a:gd name="connsiteX23" fmla="*/ 661953 w 1673190"/>
                  <a:gd name="connsiteY23" fmla="*/ 818767 h 1266833"/>
                  <a:gd name="connsiteX24" fmla="*/ 1152491 w 1673190"/>
                  <a:gd name="connsiteY24" fmla="*/ 1264062 h 1266833"/>
                  <a:gd name="connsiteX25" fmla="*/ 1245359 w 1673190"/>
                  <a:gd name="connsiteY25" fmla="*/ 1237074 h 1266833"/>
                  <a:gd name="connsiteX26" fmla="*/ 1100898 w 1673190"/>
                  <a:gd name="connsiteY26" fmla="*/ 1118806 h 1266833"/>
                  <a:gd name="connsiteX27" fmla="*/ 1123916 w 1673190"/>
                  <a:gd name="connsiteY27" fmla="*/ 1190241 h 1266833"/>
                  <a:gd name="connsiteX28" fmla="*/ 1140584 w 1673190"/>
                  <a:gd name="connsiteY28" fmla="*/ 1068799 h 1266833"/>
                  <a:gd name="connsiteX29" fmla="*/ 1307272 w 1673190"/>
                  <a:gd name="connsiteY29" fmla="*/ 1121981 h 1266833"/>
                  <a:gd name="connsiteX30" fmla="*/ 1249328 w 1673190"/>
                  <a:gd name="connsiteY30" fmla="*/ 933067 h 1266833"/>
                  <a:gd name="connsiteX31" fmla="*/ 1439034 w 1673190"/>
                  <a:gd name="connsiteY31" fmla="*/ 964024 h 1266833"/>
                  <a:gd name="connsiteX32" fmla="*/ 1540634 w 1673190"/>
                  <a:gd name="connsiteY32" fmla="*/ 970375 h 1266833"/>
                  <a:gd name="connsiteX33" fmla="*/ 1430303 w 1673190"/>
                  <a:gd name="connsiteY33" fmla="*/ 776699 h 1266833"/>
                  <a:gd name="connsiteX34" fmla="*/ 1615246 w 1673190"/>
                  <a:gd name="connsiteY34" fmla="*/ 734631 h 1266833"/>
                  <a:gd name="connsiteX35" fmla="*/ 1673190 w 1673190"/>
                  <a:gd name="connsiteY35" fmla="*/ 712405 h 1266833"/>
                  <a:gd name="connsiteX0" fmla="*/ 1673190 w 1673190"/>
                  <a:gd name="connsiteY0" fmla="*/ 683487 h 1237915"/>
                  <a:gd name="connsiteX1" fmla="*/ 945322 w 1673190"/>
                  <a:gd name="connsiteY1" fmla="*/ 392975 h 1237915"/>
                  <a:gd name="connsiteX2" fmla="*/ 840547 w 1673190"/>
                  <a:gd name="connsiteY2" fmla="*/ 185807 h 1237915"/>
                  <a:gd name="connsiteX3" fmla="*/ 820703 w 1673190"/>
                  <a:gd name="connsiteY3" fmla="*/ 30231 h 1237915"/>
                  <a:gd name="connsiteX4" fmla="*/ 667509 w 1673190"/>
                  <a:gd name="connsiteY4" fmla="*/ 39756 h 1237915"/>
                  <a:gd name="connsiteX5" fmla="*/ 675446 w 1673190"/>
                  <a:gd name="connsiteY5" fmla="*/ 204856 h 1237915"/>
                  <a:gd name="connsiteX6" fmla="*/ 618296 w 1673190"/>
                  <a:gd name="connsiteY6" fmla="*/ 355669 h 1237915"/>
                  <a:gd name="connsiteX7" fmla="*/ 663539 w 1673190"/>
                  <a:gd name="connsiteY7" fmla="*/ 206443 h 1237915"/>
                  <a:gd name="connsiteX8" fmla="*/ 308734 w 1673190"/>
                  <a:gd name="connsiteY8" fmla="*/ 17531 h 1237915"/>
                  <a:gd name="connsiteX9" fmla="*/ 242059 w 1673190"/>
                  <a:gd name="connsiteY9" fmla="*/ 111987 h 1237915"/>
                  <a:gd name="connsiteX10" fmla="*/ 392871 w 1673190"/>
                  <a:gd name="connsiteY10" fmla="*/ 230256 h 1237915"/>
                  <a:gd name="connsiteX11" fmla="*/ 435734 w 1673190"/>
                  <a:gd name="connsiteY11" fmla="*/ 256450 h 1237915"/>
                  <a:gd name="connsiteX12" fmla="*/ 334134 w 1673190"/>
                  <a:gd name="connsiteY12" fmla="*/ 427106 h 1237915"/>
                  <a:gd name="connsiteX13" fmla="*/ 439702 w 1673190"/>
                  <a:gd name="connsiteY13" fmla="*/ 256450 h 1237915"/>
                  <a:gd name="connsiteX14" fmla="*/ 138078 w 1673190"/>
                  <a:gd name="connsiteY14" fmla="*/ 161993 h 1237915"/>
                  <a:gd name="connsiteX15" fmla="*/ 54734 w 1673190"/>
                  <a:gd name="connsiteY15" fmla="*/ 281056 h 1237915"/>
                  <a:gd name="connsiteX16" fmla="*/ 284922 w 1673190"/>
                  <a:gd name="connsiteY16" fmla="*/ 419962 h 1237915"/>
                  <a:gd name="connsiteX17" fmla="*/ 45209 w 1673190"/>
                  <a:gd name="connsiteY17" fmla="*/ 395356 h 1237915"/>
                  <a:gd name="connsiteX18" fmla="*/ 16634 w 1673190"/>
                  <a:gd name="connsiteY18" fmla="*/ 516006 h 1237915"/>
                  <a:gd name="connsiteX19" fmla="*/ 276984 w 1673190"/>
                  <a:gd name="connsiteY19" fmla="*/ 627131 h 1237915"/>
                  <a:gd name="connsiteX20" fmla="*/ 365090 w 1673190"/>
                  <a:gd name="connsiteY20" fmla="*/ 690631 h 1237915"/>
                  <a:gd name="connsiteX21" fmla="*/ 677828 w 1673190"/>
                  <a:gd name="connsiteY21" fmla="*/ 790644 h 1237915"/>
                  <a:gd name="connsiteX22" fmla="*/ 829434 w 1673190"/>
                  <a:gd name="connsiteY22" fmla="*/ 465206 h 1237915"/>
                  <a:gd name="connsiteX23" fmla="*/ 661953 w 1673190"/>
                  <a:gd name="connsiteY23" fmla="*/ 789849 h 1237915"/>
                  <a:gd name="connsiteX24" fmla="*/ 1152491 w 1673190"/>
                  <a:gd name="connsiteY24" fmla="*/ 1235144 h 1237915"/>
                  <a:gd name="connsiteX25" fmla="*/ 1245359 w 1673190"/>
                  <a:gd name="connsiteY25" fmla="*/ 1208156 h 1237915"/>
                  <a:gd name="connsiteX26" fmla="*/ 1100898 w 1673190"/>
                  <a:gd name="connsiteY26" fmla="*/ 1089888 h 1237915"/>
                  <a:gd name="connsiteX27" fmla="*/ 1123916 w 1673190"/>
                  <a:gd name="connsiteY27" fmla="*/ 1161323 h 1237915"/>
                  <a:gd name="connsiteX28" fmla="*/ 1140584 w 1673190"/>
                  <a:gd name="connsiteY28" fmla="*/ 1039881 h 1237915"/>
                  <a:gd name="connsiteX29" fmla="*/ 1307272 w 1673190"/>
                  <a:gd name="connsiteY29" fmla="*/ 1093063 h 1237915"/>
                  <a:gd name="connsiteX30" fmla="*/ 1249328 w 1673190"/>
                  <a:gd name="connsiteY30" fmla="*/ 904149 h 1237915"/>
                  <a:gd name="connsiteX31" fmla="*/ 1439034 w 1673190"/>
                  <a:gd name="connsiteY31" fmla="*/ 935106 h 1237915"/>
                  <a:gd name="connsiteX32" fmla="*/ 1540634 w 1673190"/>
                  <a:gd name="connsiteY32" fmla="*/ 941457 h 1237915"/>
                  <a:gd name="connsiteX33" fmla="*/ 1430303 w 1673190"/>
                  <a:gd name="connsiteY33" fmla="*/ 747781 h 1237915"/>
                  <a:gd name="connsiteX34" fmla="*/ 1615246 w 1673190"/>
                  <a:gd name="connsiteY34" fmla="*/ 705713 h 1237915"/>
                  <a:gd name="connsiteX35" fmla="*/ 1673190 w 1673190"/>
                  <a:gd name="connsiteY35" fmla="*/ 683487 h 1237915"/>
                  <a:gd name="connsiteX0" fmla="*/ 1673190 w 1673190"/>
                  <a:gd name="connsiteY0" fmla="*/ 681238 h 1235666"/>
                  <a:gd name="connsiteX1" fmla="*/ 945322 w 1673190"/>
                  <a:gd name="connsiteY1" fmla="*/ 390726 h 1235666"/>
                  <a:gd name="connsiteX2" fmla="*/ 840547 w 1673190"/>
                  <a:gd name="connsiteY2" fmla="*/ 183558 h 1235666"/>
                  <a:gd name="connsiteX3" fmla="*/ 820703 w 1673190"/>
                  <a:gd name="connsiteY3" fmla="*/ 27982 h 1235666"/>
                  <a:gd name="connsiteX4" fmla="*/ 667509 w 1673190"/>
                  <a:gd name="connsiteY4" fmla="*/ 37507 h 1235666"/>
                  <a:gd name="connsiteX5" fmla="*/ 675446 w 1673190"/>
                  <a:gd name="connsiteY5" fmla="*/ 202607 h 1235666"/>
                  <a:gd name="connsiteX6" fmla="*/ 618296 w 1673190"/>
                  <a:gd name="connsiteY6" fmla="*/ 353420 h 1235666"/>
                  <a:gd name="connsiteX7" fmla="*/ 663539 w 1673190"/>
                  <a:gd name="connsiteY7" fmla="*/ 204194 h 1235666"/>
                  <a:gd name="connsiteX8" fmla="*/ 308734 w 1673190"/>
                  <a:gd name="connsiteY8" fmla="*/ 15282 h 1235666"/>
                  <a:gd name="connsiteX9" fmla="*/ 242059 w 1673190"/>
                  <a:gd name="connsiteY9" fmla="*/ 109738 h 1235666"/>
                  <a:gd name="connsiteX10" fmla="*/ 392871 w 1673190"/>
                  <a:gd name="connsiteY10" fmla="*/ 228007 h 1235666"/>
                  <a:gd name="connsiteX11" fmla="*/ 435734 w 1673190"/>
                  <a:gd name="connsiteY11" fmla="*/ 254201 h 1235666"/>
                  <a:gd name="connsiteX12" fmla="*/ 334134 w 1673190"/>
                  <a:gd name="connsiteY12" fmla="*/ 424857 h 1235666"/>
                  <a:gd name="connsiteX13" fmla="*/ 439702 w 1673190"/>
                  <a:gd name="connsiteY13" fmla="*/ 254201 h 1235666"/>
                  <a:gd name="connsiteX14" fmla="*/ 138078 w 1673190"/>
                  <a:gd name="connsiteY14" fmla="*/ 159744 h 1235666"/>
                  <a:gd name="connsiteX15" fmla="*/ 54734 w 1673190"/>
                  <a:gd name="connsiteY15" fmla="*/ 278807 h 1235666"/>
                  <a:gd name="connsiteX16" fmla="*/ 284922 w 1673190"/>
                  <a:gd name="connsiteY16" fmla="*/ 417713 h 1235666"/>
                  <a:gd name="connsiteX17" fmla="*/ 45209 w 1673190"/>
                  <a:gd name="connsiteY17" fmla="*/ 393107 h 1235666"/>
                  <a:gd name="connsiteX18" fmla="*/ 16634 w 1673190"/>
                  <a:gd name="connsiteY18" fmla="*/ 513757 h 1235666"/>
                  <a:gd name="connsiteX19" fmla="*/ 276984 w 1673190"/>
                  <a:gd name="connsiteY19" fmla="*/ 624882 h 1235666"/>
                  <a:gd name="connsiteX20" fmla="*/ 365090 w 1673190"/>
                  <a:gd name="connsiteY20" fmla="*/ 688382 h 1235666"/>
                  <a:gd name="connsiteX21" fmla="*/ 677828 w 1673190"/>
                  <a:gd name="connsiteY21" fmla="*/ 788395 h 1235666"/>
                  <a:gd name="connsiteX22" fmla="*/ 829434 w 1673190"/>
                  <a:gd name="connsiteY22" fmla="*/ 462957 h 1235666"/>
                  <a:gd name="connsiteX23" fmla="*/ 661953 w 1673190"/>
                  <a:gd name="connsiteY23" fmla="*/ 787600 h 1235666"/>
                  <a:gd name="connsiteX24" fmla="*/ 1152491 w 1673190"/>
                  <a:gd name="connsiteY24" fmla="*/ 1232895 h 1235666"/>
                  <a:gd name="connsiteX25" fmla="*/ 1245359 w 1673190"/>
                  <a:gd name="connsiteY25" fmla="*/ 1205907 h 1235666"/>
                  <a:gd name="connsiteX26" fmla="*/ 1100898 w 1673190"/>
                  <a:gd name="connsiteY26" fmla="*/ 1087639 h 1235666"/>
                  <a:gd name="connsiteX27" fmla="*/ 1123916 w 1673190"/>
                  <a:gd name="connsiteY27" fmla="*/ 1159074 h 1235666"/>
                  <a:gd name="connsiteX28" fmla="*/ 1140584 w 1673190"/>
                  <a:gd name="connsiteY28" fmla="*/ 1037632 h 1235666"/>
                  <a:gd name="connsiteX29" fmla="*/ 1307272 w 1673190"/>
                  <a:gd name="connsiteY29" fmla="*/ 1090814 h 1235666"/>
                  <a:gd name="connsiteX30" fmla="*/ 1249328 w 1673190"/>
                  <a:gd name="connsiteY30" fmla="*/ 901900 h 1235666"/>
                  <a:gd name="connsiteX31" fmla="*/ 1439034 w 1673190"/>
                  <a:gd name="connsiteY31" fmla="*/ 932857 h 1235666"/>
                  <a:gd name="connsiteX32" fmla="*/ 1540634 w 1673190"/>
                  <a:gd name="connsiteY32" fmla="*/ 939208 h 1235666"/>
                  <a:gd name="connsiteX33" fmla="*/ 1430303 w 1673190"/>
                  <a:gd name="connsiteY33" fmla="*/ 745532 h 1235666"/>
                  <a:gd name="connsiteX34" fmla="*/ 1615246 w 1673190"/>
                  <a:gd name="connsiteY34" fmla="*/ 703464 h 1235666"/>
                  <a:gd name="connsiteX35" fmla="*/ 1673190 w 1673190"/>
                  <a:gd name="connsiteY35" fmla="*/ 681238 h 1235666"/>
                  <a:gd name="connsiteX0" fmla="*/ 1673190 w 1673190"/>
                  <a:gd name="connsiteY0" fmla="*/ 687394 h 1241822"/>
                  <a:gd name="connsiteX1" fmla="*/ 945322 w 1673190"/>
                  <a:gd name="connsiteY1" fmla="*/ 396882 h 1241822"/>
                  <a:gd name="connsiteX2" fmla="*/ 840547 w 1673190"/>
                  <a:gd name="connsiteY2" fmla="*/ 189714 h 1241822"/>
                  <a:gd name="connsiteX3" fmla="*/ 827847 w 1673190"/>
                  <a:gd name="connsiteY3" fmla="*/ 19851 h 1241822"/>
                  <a:gd name="connsiteX4" fmla="*/ 667509 w 1673190"/>
                  <a:gd name="connsiteY4" fmla="*/ 43663 h 1241822"/>
                  <a:gd name="connsiteX5" fmla="*/ 675446 w 1673190"/>
                  <a:gd name="connsiteY5" fmla="*/ 208763 h 1241822"/>
                  <a:gd name="connsiteX6" fmla="*/ 618296 w 1673190"/>
                  <a:gd name="connsiteY6" fmla="*/ 359576 h 1241822"/>
                  <a:gd name="connsiteX7" fmla="*/ 663539 w 1673190"/>
                  <a:gd name="connsiteY7" fmla="*/ 210350 h 1241822"/>
                  <a:gd name="connsiteX8" fmla="*/ 308734 w 1673190"/>
                  <a:gd name="connsiteY8" fmla="*/ 21438 h 1241822"/>
                  <a:gd name="connsiteX9" fmla="*/ 242059 w 1673190"/>
                  <a:gd name="connsiteY9" fmla="*/ 115894 h 1241822"/>
                  <a:gd name="connsiteX10" fmla="*/ 392871 w 1673190"/>
                  <a:gd name="connsiteY10" fmla="*/ 234163 h 1241822"/>
                  <a:gd name="connsiteX11" fmla="*/ 435734 w 1673190"/>
                  <a:gd name="connsiteY11" fmla="*/ 260357 h 1241822"/>
                  <a:gd name="connsiteX12" fmla="*/ 334134 w 1673190"/>
                  <a:gd name="connsiteY12" fmla="*/ 431013 h 1241822"/>
                  <a:gd name="connsiteX13" fmla="*/ 439702 w 1673190"/>
                  <a:gd name="connsiteY13" fmla="*/ 260357 h 1241822"/>
                  <a:gd name="connsiteX14" fmla="*/ 138078 w 1673190"/>
                  <a:gd name="connsiteY14" fmla="*/ 165900 h 1241822"/>
                  <a:gd name="connsiteX15" fmla="*/ 54734 w 1673190"/>
                  <a:gd name="connsiteY15" fmla="*/ 284963 h 1241822"/>
                  <a:gd name="connsiteX16" fmla="*/ 284922 w 1673190"/>
                  <a:gd name="connsiteY16" fmla="*/ 423869 h 1241822"/>
                  <a:gd name="connsiteX17" fmla="*/ 45209 w 1673190"/>
                  <a:gd name="connsiteY17" fmla="*/ 399263 h 1241822"/>
                  <a:gd name="connsiteX18" fmla="*/ 16634 w 1673190"/>
                  <a:gd name="connsiteY18" fmla="*/ 519913 h 1241822"/>
                  <a:gd name="connsiteX19" fmla="*/ 276984 w 1673190"/>
                  <a:gd name="connsiteY19" fmla="*/ 631038 h 1241822"/>
                  <a:gd name="connsiteX20" fmla="*/ 365090 w 1673190"/>
                  <a:gd name="connsiteY20" fmla="*/ 694538 h 1241822"/>
                  <a:gd name="connsiteX21" fmla="*/ 677828 w 1673190"/>
                  <a:gd name="connsiteY21" fmla="*/ 794551 h 1241822"/>
                  <a:gd name="connsiteX22" fmla="*/ 829434 w 1673190"/>
                  <a:gd name="connsiteY22" fmla="*/ 469113 h 1241822"/>
                  <a:gd name="connsiteX23" fmla="*/ 661953 w 1673190"/>
                  <a:gd name="connsiteY23" fmla="*/ 793756 h 1241822"/>
                  <a:gd name="connsiteX24" fmla="*/ 1152491 w 1673190"/>
                  <a:gd name="connsiteY24" fmla="*/ 1239051 h 1241822"/>
                  <a:gd name="connsiteX25" fmla="*/ 1245359 w 1673190"/>
                  <a:gd name="connsiteY25" fmla="*/ 1212063 h 1241822"/>
                  <a:gd name="connsiteX26" fmla="*/ 1100898 w 1673190"/>
                  <a:gd name="connsiteY26" fmla="*/ 1093795 h 1241822"/>
                  <a:gd name="connsiteX27" fmla="*/ 1123916 w 1673190"/>
                  <a:gd name="connsiteY27" fmla="*/ 1165230 h 1241822"/>
                  <a:gd name="connsiteX28" fmla="*/ 1140584 w 1673190"/>
                  <a:gd name="connsiteY28" fmla="*/ 1043788 h 1241822"/>
                  <a:gd name="connsiteX29" fmla="*/ 1307272 w 1673190"/>
                  <a:gd name="connsiteY29" fmla="*/ 1096970 h 1241822"/>
                  <a:gd name="connsiteX30" fmla="*/ 1249328 w 1673190"/>
                  <a:gd name="connsiteY30" fmla="*/ 908056 h 1241822"/>
                  <a:gd name="connsiteX31" fmla="*/ 1439034 w 1673190"/>
                  <a:gd name="connsiteY31" fmla="*/ 939013 h 1241822"/>
                  <a:gd name="connsiteX32" fmla="*/ 1540634 w 1673190"/>
                  <a:gd name="connsiteY32" fmla="*/ 945364 h 1241822"/>
                  <a:gd name="connsiteX33" fmla="*/ 1430303 w 1673190"/>
                  <a:gd name="connsiteY33" fmla="*/ 751688 h 1241822"/>
                  <a:gd name="connsiteX34" fmla="*/ 1615246 w 1673190"/>
                  <a:gd name="connsiteY34" fmla="*/ 709620 h 1241822"/>
                  <a:gd name="connsiteX35" fmla="*/ 1673190 w 1673190"/>
                  <a:gd name="connsiteY35" fmla="*/ 687394 h 1241822"/>
                  <a:gd name="connsiteX0" fmla="*/ 1673190 w 1673190"/>
                  <a:gd name="connsiteY0" fmla="*/ 685665 h 1240093"/>
                  <a:gd name="connsiteX1" fmla="*/ 945322 w 1673190"/>
                  <a:gd name="connsiteY1" fmla="*/ 395153 h 1240093"/>
                  <a:gd name="connsiteX2" fmla="*/ 840547 w 1673190"/>
                  <a:gd name="connsiteY2" fmla="*/ 187985 h 1240093"/>
                  <a:gd name="connsiteX3" fmla="*/ 827847 w 1673190"/>
                  <a:gd name="connsiteY3" fmla="*/ 18122 h 1240093"/>
                  <a:gd name="connsiteX4" fmla="*/ 667509 w 1673190"/>
                  <a:gd name="connsiteY4" fmla="*/ 41934 h 1240093"/>
                  <a:gd name="connsiteX5" fmla="*/ 675446 w 1673190"/>
                  <a:gd name="connsiteY5" fmla="*/ 207034 h 1240093"/>
                  <a:gd name="connsiteX6" fmla="*/ 618296 w 1673190"/>
                  <a:gd name="connsiteY6" fmla="*/ 357847 h 1240093"/>
                  <a:gd name="connsiteX7" fmla="*/ 663539 w 1673190"/>
                  <a:gd name="connsiteY7" fmla="*/ 208621 h 1240093"/>
                  <a:gd name="connsiteX8" fmla="*/ 308734 w 1673190"/>
                  <a:gd name="connsiteY8" fmla="*/ 19709 h 1240093"/>
                  <a:gd name="connsiteX9" fmla="*/ 242059 w 1673190"/>
                  <a:gd name="connsiteY9" fmla="*/ 114165 h 1240093"/>
                  <a:gd name="connsiteX10" fmla="*/ 392871 w 1673190"/>
                  <a:gd name="connsiteY10" fmla="*/ 232434 h 1240093"/>
                  <a:gd name="connsiteX11" fmla="*/ 435734 w 1673190"/>
                  <a:gd name="connsiteY11" fmla="*/ 258628 h 1240093"/>
                  <a:gd name="connsiteX12" fmla="*/ 334134 w 1673190"/>
                  <a:gd name="connsiteY12" fmla="*/ 429284 h 1240093"/>
                  <a:gd name="connsiteX13" fmla="*/ 439702 w 1673190"/>
                  <a:gd name="connsiteY13" fmla="*/ 258628 h 1240093"/>
                  <a:gd name="connsiteX14" fmla="*/ 138078 w 1673190"/>
                  <a:gd name="connsiteY14" fmla="*/ 164171 h 1240093"/>
                  <a:gd name="connsiteX15" fmla="*/ 54734 w 1673190"/>
                  <a:gd name="connsiteY15" fmla="*/ 283234 h 1240093"/>
                  <a:gd name="connsiteX16" fmla="*/ 284922 w 1673190"/>
                  <a:gd name="connsiteY16" fmla="*/ 422140 h 1240093"/>
                  <a:gd name="connsiteX17" fmla="*/ 45209 w 1673190"/>
                  <a:gd name="connsiteY17" fmla="*/ 397534 h 1240093"/>
                  <a:gd name="connsiteX18" fmla="*/ 16634 w 1673190"/>
                  <a:gd name="connsiteY18" fmla="*/ 518184 h 1240093"/>
                  <a:gd name="connsiteX19" fmla="*/ 276984 w 1673190"/>
                  <a:gd name="connsiteY19" fmla="*/ 629309 h 1240093"/>
                  <a:gd name="connsiteX20" fmla="*/ 365090 w 1673190"/>
                  <a:gd name="connsiteY20" fmla="*/ 692809 h 1240093"/>
                  <a:gd name="connsiteX21" fmla="*/ 677828 w 1673190"/>
                  <a:gd name="connsiteY21" fmla="*/ 792822 h 1240093"/>
                  <a:gd name="connsiteX22" fmla="*/ 829434 w 1673190"/>
                  <a:gd name="connsiteY22" fmla="*/ 467384 h 1240093"/>
                  <a:gd name="connsiteX23" fmla="*/ 661953 w 1673190"/>
                  <a:gd name="connsiteY23" fmla="*/ 792027 h 1240093"/>
                  <a:gd name="connsiteX24" fmla="*/ 1152491 w 1673190"/>
                  <a:gd name="connsiteY24" fmla="*/ 1237322 h 1240093"/>
                  <a:gd name="connsiteX25" fmla="*/ 1245359 w 1673190"/>
                  <a:gd name="connsiteY25" fmla="*/ 1210334 h 1240093"/>
                  <a:gd name="connsiteX26" fmla="*/ 1100898 w 1673190"/>
                  <a:gd name="connsiteY26" fmla="*/ 1092066 h 1240093"/>
                  <a:gd name="connsiteX27" fmla="*/ 1123916 w 1673190"/>
                  <a:gd name="connsiteY27" fmla="*/ 1163501 h 1240093"/>
                  <a:gd name="connsiteX28" fmla="*/ 1140584 w 1673190"/>
                  <a:gd name="connsiteY28" fmla="*/ 1042059 h 1240093"/>
                  <a:gd name="connsiteX29" fmla="*/ 1307272 w 1673190"/>
                  <a:gd name="connsiteY29" fmla="*/ 1095241 h 1240093"/>
                  <a:gd name="connsiteX30" fmla="*/ 1249328 w 1673190"/>
                  <a:gd name="connsiteY30" fmla="*/ 906327 h 1240093"/>
                  <a:gd name="connsiteX31" fmla="*/ 1439034 w 1673190"/>
                  <a:gd name="connsiteY31" fmla="*/ 937284 h 1240093"/>
                  <a:gd name="connsiteX32" fmla="*/ 1540634 w 1673190"/>
                  <a:gd name="connsiteY32" fmla="*/ 943635 h 1240093"/>
                  <a:gd name="connsiteX33" fmla="*/ 1430303 w 1673190"/>
                  <a:gd name="connsiteY33" fmla="*/ 749959 h 1240093"/>
                  <a:gd name="connsiteX34" fmla="*/ 1615246 w 1673190"/>
                  <a:gd name="connsiteY34" fmla="*/ 707891 h 1240093"/>
                  <a:gd name="connsiteX35" fmla="*/ 1673190 w 1673190"/>
                  <a:gd name="connsiteY35" fmla="*/ 685665 h 1240093"/>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8489 w 1678489"/>
                  <a:gd name="connsiteY0" fmla="*/ 691936 h 1246364"/>
                  <a:gd name="connsiteX1" fmla="*/ 950621 w 1678489"/>
                  <a:gd name="connsiteY1" fmla="*/ 401424 h 1246364"/>
                  <a:gd name="connsiteX2" fmla="*/ 845846 w 1678489"/>
                  <a:gd name="connsiteY2" fmla="*/ 194256 h 1246364"/>
                  <a:gd name="connsiteX3" fmla="*/ 833146 w 1678489"/>
                  <a:gd name="connsiteY3" fmla="*/ 24393 h 1246364"/>
                  <a:gd name="connsiteX4" fmla="*/ 672808 w 1678489"/>
                  <a:gd name="connsiteY4" fmla="*/ 48205 h 1246364"/>
                  <a:gd name="connsiteX5" fmla="*/ 680745 w 1678489"/>
                  <a:gd name="connsiteY5" fmla="*/ 213305 h 1246364"/>
                  <a:gd name="connsiteX6" fmla="*/ 623595 w 1678489"/>
                  <a:gd name="connsiteY6" fmla="*/ 364118 h 1246364"/>
                  <a:gd name="connsiteX7" fmla="*/ 668838 w 1678489"/>
                  <a:gd name="connsiteY7" fmla="*/ 214892 h 1246364"/>
                  <a:gd name="connsiteX8" fmla="*/ 314033 w 1678489"/>
                  <a:gd name="connsiteY8" fmla="*/ 25980 h 1246364"/>
                  <a:gd name="connsiteX9" fmla="*/ 247358 w 1678489"/>
                  <a:gd name="connsiteY9" fmla="*/ 120436 h 1246364"/>
                  <a:gd name="connsiteX10" fmla="*/ 398170 w 1678489"/>
                  <a:gd name="connsiteY10" fmla="*/ 238705 h 1246364"/>
                  <a:gd name="connsiteX11" fmla="*/ 441033 w 1678489"/>
                  <a:gd name="connsiteY11" fmla="*/ 264899 h 1246364"/>
                  <a:gd name="connsiteX12" fmla="*/ 339433 w 1678489"/>
                  <a:gd name="connsiteY12" fmla="*/ 435555 h 1246364"/>
                  <a:gd name="connsiteX13" fmla="*/ 445001 w 1678489"/>
                  <a:gd name="connsiteY13" fmla="*/ 264899 h 1246364"/>
                  <a:gd name="connsiteX14" fmla="*/ 143377 w 1678489"/>
                  <a:gd name="connsiteY14" fmla="*/ 170442 h 1246364"/>
                  <a:gd name="connsiteX15" fmla="*/ 60033 w 1678489"/>
                  <a:gd name="connsiteY15" fmla="*/ 289505 h 1246364"/>
                  <a:gd name="connsiteX16" fmla="*/ 290221 w 1678489"/>
                  <a:gd name="connsiteY16" fmla="*/ 428411 h 1246364"/>
                  <a:gd name="connsiteX17" fmla="*/ 50508 w 1678489"/>
                  <a:gd name="connsiteY17" fmla="*/ 403805 h 1246364"/>
                  <a:gd name="connsiteX18" fmla="*/ 21933 w 1678489"/>
                  <a:gd name="connsiteY18" fmla="*/ 524455 h 1246364"/>
                  <a:gd name="connsiteX19" fmla="*/ 282283 w 1678489"/>
                  <a:gd name="connsiteY19" fmla="*/ 635580 h 1246364"/>
                  <a:gd name="connsiteX20" fmla="*/ 370389 w 1678489"/>
                  <a:gd name="connsiteY20" fmla="*/ 699080 h 1246364"/>
                  <a:gd name="connsiteX21" fmla="*/ 683127 w 1678489"/>
                  <a:gd name="connsiteY21" fmla="*/ 799093 h 1246364"/>
                  <a:gd name="connsiteX22" fmla="*/ 834733 w 1678489"/>
                  <a:gd name="connsiteY22" fmla="*/ 473655 h 1246364"/>
                  <a:gd name="connsiteX23" fmla="*/ 667252 w 1678489"/>
                  <a:gd name="connsiteY23" fmla="*/ 798298 h 1246364"/>
                  <a:gd name="connsiteX24" fmla="*/ 1157790 w 1678489"/>
                  <a:gd name="connsiteY24" fmla="*/ 1243593 h 1246364"/>
                  <a:gd name="connsiteX25" fmla="*/ 1250658 w 1678489"/>
                  <a:gd name="connsiteY25" fmla="*/ 1216605 h 1246364"/>
                  <a:gd name="connsiteX26" fmla="*/ 1106197 w 1678489"/>
                  <a:gd name="connsiteY26" fmla="*/ 1098337 h 1246364"/>
                  <a:gd name="connsiteX27" fmla="*/ 1129215 w 1678489"/>
                  <a:gd name="connsiteY27" fmla="*/ 1169772 h 1246364"/>
                  <a:gd name="connsiteX28" fmla="*/ 1145883 w 1678489"/>
                  <a:gd name="connsiteY28" fmla="*/ 1048330 h 1246364"/>
                  <a:gd name="connsiteX29" fmla="*/ 1312571 w 1678489"/>
                  <a:gd name="connsiteY29" fmla="*/ 1101512 h 1246364"/>
                  <a:gd name="connsiteX30" fmla="*/ 1254627 w 1678489"/>
                  <a:gd name="connsiteY30" fmla="*/ 912598 h 1246364"/>
                  <a:gd name="connsiteX31" fmla="*/ 1444333 w 1678489"/>
                  <a:gd name="connsiteY31" fmla="*/ 943555 h 1246364"/>
                  <a:gd name="connsiteX32" fmla="*/ 1545933 w 1678489"/>
                  <a:gd name="connsiteY32" fmla="*/ 949906 h 1246364"/>
                  <a:gd name="connsiteX33" fmla="*/ 1435602 w 1678489"/>
                  <a:gd name="connsiteY33" fmla="*/ 756230 h 1246364"/>
                  <a:gd name="connsiteX34" fmla="*/ 1620545 w 1678489"/>
                  <a:gd name="connsiteY34" fmla="*/ 714162 h 1246364"/>
                  <a:gd name="connsiteX35" fmla="*/ 1678489 w 1678489"/>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403805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80880 w 1680880"/>
                  <a:gd name="connsiteY0" fmla="*/ 691936 h 1246364"/>
                  <a:gd name="connsiteX1" fmla="*/ 953012 w 1680880"/>
                  <a:gd name="connsiteY1" fmla="*/ 401424 h 1246364"/>
                  <a:gd name="connsiteX2" fmla="*/ 848237 w 1680880"/>
                  <a:gd name="connsiteY2" fmla="*/ 194256 h 1246364"/>
                  <a:gd name="connsiteX3" fmla="*/ 835537 w 1680880"/>
                  <a:gd name="connsiteY3" fmla="*/ 24393 h 1246364"/>
                  <a:gd name="connsiteX4" fmla="*/ 675199 w 1680880"/>
                  <a:gd name="connsiteY4" fmla="*/ 48205 h 1246364"/>
                  <a:gd name="connsiteX5" fmla="*/ 683136 w 1680880"/>
                  <a:gd name="connsiteY5" fmla="*/ 213305 h 1246364"/>
                  <a:gd name="connsiteX6" fmla="*/ 625986 w 1680880"/>
                  <a:gd name="connsiteY6" fmla="*/ 364118 h 1246364"/>
                  <a:gd name="connsiteX7" fmla="*/ 671229 w 1680880"/>
                  <a:gd name="connsiteY7" fmla="*/ 214892 h 1246364"/>
                  <a:gd name="connsiteX8" fmla="*/ 316424 w 1680880"/>
                  <a:gd name="connsiteY8" fmla="*/ 25980 h 1246364"/>
                  <a:gd name="connsiteX9" fmla="*/ 249749 w 1680880"/>
                  <a:gd name="connsiteY9" fmla="*/ 120436 h 1246364"/>
                  <a:gd name="connsiteX10" fmla="*/ 400561 w 1680880"/>
                  <a:gd name="connsiteY10" fmla="*/ 238705 h 1246364"/>
                  <a:gd name="connsiteX11" fmla="*/ 443424 w 1680880"/>
                  <a:gd name="connsiteY11" fmla="*/ 264899 h 1246364"/>
                  <a:gd name="connsiteX12" fmla="*/ 341824 w 1680880"/>
                  <a:gd name="connsiteY12" fmla="*/ 435555 h 1246364"/>
                  <a:gd name="connsiteX13" fmla="*/ 447392 w 1680880"/>
                  <a:gd name="connsiteY13" fmla="*/ 264899 h 1246364"/>
                  <a:gd name="connsiteX14" fmla="*/ 145768 w 1680880"/>
                  <a:gd name="connsiteY14" fmla="*/ 170442 h 1246364"/>
                  <a:gd name="connsiteX15" fmla="*/ 62424 w 1680880"/>
                  <a:gd name="connsiteY15" fmla="*/ 289505 h 1246364"/>
                  <a:gd name="connsiteX16" fmla="*/ 292612 w 1680880"/>
                  <a:gd name="connsiteY16" fmla="*/ 428411 h 1246364"/>
                  <a:gd name="connsiteX17" fmla="*/ 52899 w 1680880"/>
                  <a:gd name="connsiteY17" fmla="*/ 399042 h 1246364"/>
                  <a:gd name="connsiteX18" fmla="*/ 38612 w 1680880"/>
                  <a:gd name="connsiteY18" fmla="*/ 524455 h 1246364"/>
                  <a:gd name="connsiteX19" fmla="*/ 284674 w 1680880"/>
                  <a:gd name="connsiteY19" fmla="*/ 635580 h 1246364"/>
                  <a:gd name="connsiteX20" fmla="*/ 372780 w 1680880"/>
                  <a:gd name="connsiteY20" fmla="*/ 699080 h 1246364"/>
                  <a:gd name="connsiteX21" fmla="*/ 685518 w 1680880"/>
                  <a:gd name="connsiteY21" fmla="*/ 799093 h 1246364"/>
                  <a:gd name="connsiteX22" fmla="*/ 837124 w 1680880"/>
                  <a:gd name="connsiteY22" fmla="*/ 473655 h 1246364"/>
                  <a:gd name="connsiteX23" fmla="*/ 669643 w 1680880"/>
                  <a:gd name="connsiteY23" fmla="*/ 798298 h 1246364"/>
                  <a:gd name="connsiteX24" fmla="*/ 1160181 w 1680880"/>
                  <a:gd name="connsiteY24" fmla="*/ 1243593 h 1246364"/>
                  <a:gd name="connsiteX25" fmla="*/ 1253049 w 1680880"/>
                  <a:gd name="connsiteY25" fmla="*/ 1216605 h 1246364"/>
                  <a:gd name="connsiteX26" fmla="*/ 1108588 w 1680880"/>
                  <a:gd name="connsiteY26" fmla="*/ 1098337 h 1246364"/>
                  <a:gd name="connsiteX27" fmla="*/ 1131606 w 1680880"/>
                  <a:gd name="connsiteY27" fmla="*/ 1169772 h 1246364"/>
                  <a:gd name="connsiteX28" fmla="*/ 1148274 w 1680880"/>
                  <a:gd name="connsiteY28" fmla="*/ 1048330 h 1246364"/>
                  <a:gd name="connsiteX29" fmla="*/ 1314962 w 1680880"/>
                  <a:gd name="connsiteY29" fmla="*/ 1101512 h 1246364"/>
                  <a:gd name="connsiteX30" fmla="*/ 1257018 w 1680880"/>
                  <a:gd name="connsiteY30" fmla="*/ 912598 h 1246364"/>
                  <a:gd name="connsiteX31" fmla="*/ 1446724 w 1680880"/>
                  <a:gd name="connsiteY31" fmla="*/ 943555 h 1246364"/>
                  <a:gd name="connsiteX32" fmla="*/ 1548324 w 1680880"/>
                  <a:gd name="connsiteY32" fmla="*/ 949906 h 1246364"/>
                  <a:gd name="connsiteX33" fmla="*/ 1437993 w 1680880"/>
                  <a:gd name="connsiteY33" fmla="*/ 756230 h 1246364"/>
                  <a:gd name="connsiteX34" fmla="*/ 1622936 w 1680880"/>
                  <a:gd name="connsiteY34" fmla="*/ 714162 h 1246364"/>
                  <a:gd name="connsiteX35" fmla="*/ 1680880 w 1680880"/>
                  <a:gd name="connsiteY35" fmla="*/ 691936 h 1246364"/>
                  <a:gd name="connsiteX0" fmla="*/ 1688648 w 1688648"/>
                  <a:gd name="connsiteY0" fmla="*/ 691936 h 1246364"/>
                  <a:gd name="connsiteX1" fmla="*/ 960780 w 1688648"/>
                  <a:gd name="connsiteY1" fmla="*/ 401424 h 1246364"/>
                  <a:gd name="connsiteX2" fmla="*/ 856005 w 1688648"/>
                  <a:gd name="connsiteY2" fmla="*/ 194256 h 1246364"/>
                  <a:gd name="connsiteX3" fmla="*/ 843305 w 1688648"/>
                  <a:gd name="connsiteY3" fmla="*/ 24393 h 1246364"/>
                  <a:gd name="connsiteX4" fmla="*/ 682967 w 1688648"/>
                  <a:gd name="connsiteY4" fmla="*/ 48205 h 1246364"/>
                  <a:gd name="connsiteX5" fmla="*/ 690904 w 1688648"/>
                  <a:gd name="connsiteY5" fmla="*/ 213305 h 1246364"/>
                  <a:gd name="connsiteX6" fmla="*/ 633754 w 1688648"/>
                  <a:gd name="connsiteY6" fmla="*/ 364118 h 1246364"/>
                  <a:gd name="connsiteX7" fmla="*/ 678997 w 1688648"/>
                  <a:gd name="connsiteY7" fmla="*/ 214892 h 1246364"/>
                  <a:gd name="connsiteX8" fmla="*/ 324192 w 1688648"/>
                  <a:gd name="connsiteY8" fmla="*/ 25980 h 1246364"/>
                  <a:gd name="connsiteX9" fmla="*/ 257517 w 1688648"/>
                  <a:gd name="connsiteY9" fmla="*/ 120436 h 1246364"/>
                  <a:gd name="connsiteX10" fmla="*/ 408329 w 1688648"/>
                  <a:gd name="connsiteY10" fmla="*/ 238705 h 1246364"/>
                  <a:gd name="connsiteX11" fmla="*/ 451192 w 1688648"/>
                  <a:gd name="connsiteY11" fmla="*/ 264899 h 1246364"/>
                  <a:gd name="connsiteX12" fmla="*/ 349592 w 1688648"/>
                  <a:gd name="connsiteY12" fmla="*/ 435555 h 1246364"/>
                  <a:gd name="connsiteX13" fmla="*/ 455160 w 1688648"/>
                  <a:gd name="connsiteY13" fmla="*/ 264899 h 1246364"/>
                  <a:gd name="connsiteX14" fmla="*/ 153536 w 1688648"/>
                  <a:gd name="connsiteY14" fmla="*/ 170442 h 1246364"/>
                  <a:gd name="connsiteX15" fmla="*/ 70192 w 1688648"/>
                  <a:gd name="connsiteY15" fmla="*/ 289505 h 1246364"/>
                  <a:gd name="connsiteX16" fmla="*/ 300380 w 1688648"/>
                  <a:gd name="connsiteY16" fmla="*/ 428411 h 1246364"/>
                  <a:gd name="connsiteX17" fmla="*/ 60667 w 1688648"/>
                  <a:gd name="connsiteY17" fmla="*/ 399042 h 1246364"/>
                  <a:gd name="connsiteX18" fmla="*/ 46380 w 1688648"/>
                  <a:gd name="connsiteY18" fmla="*/ 524455 h 1246364"/>
                  <a:gd name="connsiteX19" fmla="*/ 292442 w 1688648"/>
                  <a:gd name="connsiteY19" fmla="*/ 635580 h 1246364"/>
                  <a:gd name="connsiteX20" fmla="*/ 380548 w 1688648"/>
                  <a:gd name="connsiteY20" fmla="*/ 699080 h 1246364"/>
                  <a:gd name="connsiteX21" fmla="*/ 693286 w 1688648"/>
                  <a:gd name="connsiteY21" fmla="*/ 799093 h 1246364"/>
                  <a:gd name="connsiteX22" fmla="*/ 844892 w 1688648"/>
                  <a:gd name="connsiteY22" fmla="*/ 473655 h 1246364"/>
                  <a:gd name="connsiteX23" fmla="*/ 677411 w 1688648"/>
                  <a:gd name="connsiteY23" fmla="*/ 798298 h 1246364"/>
                  <a:gd name="connsiteX24" fmla="*/ 1167949 w 1688648"/>
                  <a:gd name="connsiteY24" fmla="*/ 1243593 h 1246364"/>
                  <a:gd name="connsiteX25" fmla="*/ 1260817 w 1688648"/>
                  <a:gd name="connsiteY25" fmla="*/ 1216605 h 1246364"/>
                  <a:gd name="connsiteX26" fmla="*/ 1116356 w 1688648"/>
                  <a:gd name="connsiteY26" fmla="*/ 1098337 h 1246364"/>
                  <a:gd name="connsiteX27" fmla="*/ 1139374 w 1688648"/>
                  <a:gd name="connsiteY27" fmla="*/ 1169772 h 1246364"/>
                  <a:gd name="connsiteX28" fmla="*/ 1156042 w 1688648"/>
                  <a:gd name="connsiteY28" fmla="*/ 1048330 h 1246364"/>
                  <a:gd name="connsiteX29" fmla="*/ 1322730 w 1688648"/>
                  <a:gd name="connsiteY29" fmla="*/ 1101512 h 1246364"/>
                  <a:gd name="connsiteX30" fmla="*/ 1264786 w 1688648"/>
                  <a:gd name="connsiteY30" fmla="*/ 912598 h 1246364"/>
                  <a:gd name="connsiteX31" fmla="*/ 1454492 w 1688648"/>
                  <a:gd name="connsiteY31" fmla="*/ 943555 h 1246364"/>
                  <a:gd name="connsiteX32" fmla="*/ 1556092 w 1688648"/>
                  <a:gd name="connsiteY32" fmla="*/ 949906 h 1246364"/>
                  <a:gd name="connsiteX33" fmla="*/ 1445761 w 1688648"/>
                  <a:gd name="connsiteY33" fmla="*/ 756230 h 1246364"/>
                  <a:gd name="connsiteX34" fmla="*/ 1630704 w 1688648"/>
                  <a:gd name="connsiteY34" fmla="*/ 714162 h 1246364"/>
                  <a:gd name="connsiteX35" fmla="*/ 1688648 w 1688648"/>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4159"/>
                  <a:gd name="connsiteX1" fmla="*/ 959794 w 1687662"/>
                  <a:gd name="connsiteY1" fmla="*/ 401424 h 1244159"/>
                  <a:gd name="connsiteX2" fmla="*/ 855019 w 1687662"/>
                  <a:gd name="connsiteY2" fmla="*/ 194256 h 1244159"/>
                  <a:gd name="connsiteX3" fmla="*/ 842319 w 1687662"/>
                  <a:gd name="connsiteY3" fmla="*/ 24393 h 1244159"/>
                  <a:gd name="connsiteX4" fmla="*/ 681981 w 1687662"/>
                  <a:gd name="connsiteY4" fmla="*/ 48205 h 1244159"/>
                  <a:gd name="connsiteX5" fmla="*/ 689918 w 1687662"/>
                  <a:gd name="connsiteY5" fmla="*/ 213305 h 1244159"/>
                  <a:gd name="connsiteX6" fmla="*/ 632768 w 1687662"/>
                  <a:gd name="connsiteY6" fmla="*/ 364118 h 1244159"/>
                  <a:gd name="connsiteX7" fmla="*/ 678011 w 1687662"/>
                  <a:gd name="connsiteY7" fmla="*/ 214892 h 1244159"/>
                  <a:gd name="connsiteX8" fmla="*/ 323206 w 1687662"/>
                  <a:gd name="connsiteY8" fmla="*/ 25980 h 1244159"/>
                  <a:gd name="connsiteX9" fmla="*/ 256531 w 1687662"/>
                  <a:gd name="connsiteY9" fmla="*/ 120436 h 1244159"/>
                  <a:gd name="connsiteX10" fmla="*/ 407343 w 1687662"/>
                  <a:gd name="connsiteY10" fmla="*/ 238705 h 1244159"/>
                  <a:gd name="connsiteX11" fmla="*/ 450206 w 1687662"/>
                  <a:gd name="connsiteY11" fmla="*/ 264899 h 1244159"/>
                  <a:gd name="connsiteX12" fmla="*/ 348606 w 1687662"/>
                  <a:gd name="connsiteY12" fmla="*/ 435555 h 1244159"/>
                  <a:gd name="connsiteX13" fmla="*/ 456555 w 1687662"/>
                  <a:gd name="connsiteY13" fmla="*/ 264899 h 1244159"/>
                  <a:gd name="connsiteX14" fmla="*/ 152550 w 1687662"/>
                  <a:gd name="connsiteY14" fmla="*/ 170442 h 1244159"/>
                  <a:gd name="connsiteX15" fmla="*/ 69206 w 1687662"/>
                  <a:gd name="connsiteY15" fmla="*/ 289505 h 1244159"/>
                  <a:gd name="connsiteX16" fmla="*/ 299394 w 1687662"/>
                  <a:gd name="connsiteY16" fmla="*/ 428411 h 1244159"/>
                  <a:gd name="connsiteX17" fmla="*/ 59681 w 1687662"/>
                  <a:gd name="connsiteY17" fmla="*/ 399042 h 1244159"/>
                  <a:gd name="connsiteX18" fmla="*/ 45394 w 1687662"/>
                  <a:gd name="connsiteY18" fmla="*/ 524455 h 1244159"/>
                  <a:gd name="connsiteX19" fmla="*/ 291456 w 1687662"/>
                  <a:gd name="connsiteY19" fmla="*/ 635580 h 1244159"/>
                  <a:gd name="connsiteX20" fmla="*/ 379562 w 1687662"/>
                  <a:gd name="connsiteY20" fmla="*/ 699080 h 1244159"/>
                  <a:gd name="connsiteX21" fmla="*/ 689918 w 1687662"/>
                  <a:gd name="connsiteY21" fmla="*/ 796712 h 1244159"/>
                  <a:gd name="connsiteX22" fmla="*/ 841525 w 1687662"/>
                  <a:gd name="connsiteY22" fmla="*/ 502230 h 1244159"/>
                  <a:gd name="connsiteX23" fmla="*/ 676425 w 1687662"/>
                  <a:gd name="connsiteY23" fmla="*/ 798298 h 1244159"/>
                  <a:gd name="connsiteX24" fmla="*/ 1166963 w 1687662"/>
                  <a:gd name="connsiteY24" fmla="*/ 1243593 h 1244159"/>
                  <a:gd name="connsiteX25" fmla="*/ 1259831 w 1687662"/>
                  <a:gd name="connsiteY25" fmla="*/ 1216605 h 1244159"/>
                  <a:gd name="connsiteX26" fmla="*/ 1115370 w 1687662"/>
                  <a:gd name="connsiteY26" fmla="*/ 1098337 h 1244159"/>
                  <a:gd name="connsiteX27" fmla="*/ 1138388 w 1687662"/>
                  <a:gd name="connsiteY27" fmla="*/ 1169772 h 1244159"/>
                  <a:gd name="connsiteX28" fmla="*/ 1155056 w 1687662"/>
                  <a:gd name="connsiteY28" fmla="*/ 1048330 h 1244159"/>
                  <a:gd name="connsiteX29" fmla="*/ 1321744 w 1687662"/>
                  <a:gd name="connsiteY29" fmla="*/ 1101512 h 1244159"/>
                  <a:gd name="connsiteX30" fmla="*/ 1263800 w 1687662"/>
                  <a:gd name="connsiteY30" fmla="*/ 912598 h 1244159"/>
                  <a:gd name="connsiteX31" fmla="*/ 1453506 w 1687662"/>
                  <a:gd name="connsiteY31" fmla="*/ 943555 h 1244159"/>
                  <a:gd name="connsiteX32" fmla="*/ 1555106 w 1687662"/>
                  <a:gd name="connsiteY32" fmla="*/ 949906 h 1244159"/>
                  <a:gd name="connsiteX33" fmla="*/ 1444775 w 1687662"/>
                  <a:gd name="connsiteY33" fmla="*/ 756230 h 1244159"/>
                  <a:gd name="connsiteX34" fmla="*/ 1629718 w 1687662"/>
                  <a:gd name="connsiteY34" fmla="*/ 714162 h 1244159"/>
                  <a:gd name="connsiteX35" fmla="*/ 1687662 w 1687662"/>
                  <a:gd name="connsiteY35" fmla="*/ 691936 h 1244159"/>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8337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21719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4101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50295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8388 w 1687662"/>
                  <a:gd name="connsiteY27" fmla="*/ 1176916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3626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160382 w 1687662"/>
                  <a:gd name="connsiteY9" fmla="*/ 102987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27146 w 1687662"/>
                  <a:gd name="connsiteY15" fmla="*/ 365375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2322 w 1682322"/>
                  <a:gd name="connsiteY0" fmla="*/ 701129 h 1252968"/>
                  <a:gd name="connsiteX1" fmla="*/ 954454 w 1682322"/>
                  <a:gd name="connsiteY1" fmla="*/ 410617 h 1252968"/>
                  <a:gd name="connsiteX2" fmla="*/ 849679 w 1682322"/>
                  <a:gd name="connsiteY2" fmla="*/ 203449 h 1252968"/>
                  <a:gd name="connsiteX3" fmla="*/ 836979 w 1682322"/>
                  <a:gd name="connsiteY3" fmla="*/ 33586 h 1252968"/>
                  <a:gd name="connsiteX4" fmla="*/ 676641 w 1682322"/>
                  <a:gd name="connsiteY4" fmla="*/ 57398 h 1252968"/>
                  <a:gd name="connsiteX5" fmla="*/ 684578 w 1682322"/>
                  <a:gd name="connsiteY5" fmla="*/ 222498 h 1252968"/>
                  <a:gd name="connsiteX6" fmla="*/ 627428 w 1682322"/>
                  <a:gd name="connsiteY6" fmla="*/ 373311 h 1252968"/>
                  <a:gd name="connsiteX7" fmla="*/ 672671 w 1682322"/>
                  <a:gd name="connsiteY7" fmla="*/ 224085 h 1252968"/>
                  <a:gd name="connsiteX8" fmla="*/ 307849 w 1682322"/>
                  <a:gd name="connsiteY8" fmla="*/ 1980 h 1252968"/>
                  <a:gd name="connsiteX9" fmla="*/ 155042 w 1682322"/>
                  <a:gd name="connsiteY9" fmla="*/ 112180 h 1252968"/>
                  <a:gd name="connsiteX10" fmla="*/ 402003 w 1682322"/>
                  <a:gd name="connsiteY10" fmla="*/ 247898 h 1252968"/>
                  <a:gd name="connsiteX11" fmla="*/ 444866 w 1682322"/>
                  <a:gd name="connsiteY11" fmla="*/ 274092 h 1252968"/>
                  <a:gd name="connsiteX12" fmla="*/ 343266 w 1682322"/>
                  <a:gd name="connsiteY12" fmla="*/ 444748 h 1252968"/>
                  <a:gd name="connsiteX13" fmla="*/ 451215 w 1682322"/>
                  <a:gd name="connsiteY13" fmla="*/ 274092 h 1252968"/>
                  <a:gd name="connsiteX14" fmla="*/ 114593 w 1682322"/>
                  <a:gd name="connsiteY14" fmla="*/ 234579 h 1252968"/>
                  <a:gd name="connsiteX15" fmla="*/ 21806 w 1682322"/>
                  <a:gd name="connsiteY15" fmla="*/ 365375 h 1252968"/>
                  <a:gd name="connsiteX16" fmla="*/ 294054 w 1682322"/>
                  <a:gd name="connsiteY16" fmla="*/ 437604 h 1252968"/>
                  <a:gd name="connsiteX17" fmla="*/ 68512 w 1682322"/>
                  <a:gd name="connsiteY17" fmla="*/ 509532 h 1252968"/>
                  <a:gd name="connsiteX18" fmla="*/ 40054 w 1682322"/>
                  <a:gd name="connsiteY18" fmla="*/ 533648 h 1252968"/>
                  <a:gd name="connsiteX19" fmla="*/ 286116 w 1682322"/>
                  <a:gd name="connsiteY19" fmla="*/ 644773 h 1252968"/>
                  <a:gd name="connsiteX20" fmla="*/ 374222 w 1682322"/>
                  <a:gd name="connsiteY20" fmla="*/ 708273 h 1252968"/>
                  <a:gd name="connsiteX21" fmla="*/ 684578 w 1682322"/>
                  <a:gd name="connsiteY21" fmla="*/ 805905 h 1252968"/>
                  <a:gd name="connsiteX22" fmla="*/ 836185 w 1682322"/>
                  <a:gd name="connsiteY22" fmla="*/ 511423 h 1252968"/>
                  <a:gd name="connsiteX23" fmla="*/ 671085 w 1682322"/>
                  <a:gd name="connsiteY23" fmla="*/ 807491 h 1252968"/>
                  <a:gd name="connsiteX24" fmla="*/ 1161623 w 1682322"/>
                  <a:gd name="connsiteY24" fmla="*/ 1252786 h 1252968"/>
                  <a:gd name="connsiteX25" fmla="*/ 1254491 w 1682322"/>
                  <a:gd name="connsiteY25" fmla="*/ 1225798 h 1252968"/>
                  <a:gd name="connsiteX26" fmla="*/ 1102886 w 1682322"/>
                  <a:gd name="connsiteY26" fmla="*/ 1098005 h 1252968"/>
                  <a:gd name="connsiteX27" fmla="*/ 1116380 w 1682322"/>
                  <a:gd name="connsiteY27" fmla="*/ 1178965 h 1252968"/>
                  <a:gd name="connsiteX28" fmla="*/ 1142572 w 1682322"/>
                  <a:gd name="connsiteY28" fmla="*/ 1052761 h 1252968"/>
                  <a:gd name="connsiteX29" fmla="*/ 1316404 w 1682322"/>
                  <a:gd name="connsiteY29" fmla="*/ 1127374 h 1252968"/>
                  <a:gd name="connsiteX30" fmla="*/ 1258460 w 1682322"/>
                  <a:gd name="connsiteY30" fmla="*/ 921791 h 1252968"/>
                  <a:gd name="connsiteX31" fmla="*/ 1448166 w 1682322"/>
                  <a:gd name="connsiteY31" fmla="*/ 952748 h 1252968"/>
                  <a:gd name="connsiteX32" fmla="*/ 1549766 w 1682322"/>
                  <a:gd name="connsiteY32" fmla="*/ 959099 h 1252968"/>
                  <a:gd name="connsiteX33" fmla="*/ 1441817 w 1682322"/>
                  <a:gd name="connsiteY33" fmla="*/ 758280 h 1252968"/>
                  <a:gd name="connsiteX34" fmla="*/ 1624378 w 1682322"/>
                  <a:gd name="connsiteY34" fmla="*/ 716211 h 1252968"/>
                  <a:gd name="connsiteX35" fmla="*/ 1682322 w 1682322"/>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75454 w 1671660"/>
                  <a:gd name="connsiteY19" fmla="*/ 644773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37615 w 1671660"/>
                  <a:gd name="connsiteY16" fmla="*/ 529319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87995 w 1687995"/>
                  <a:gd name="connsiteY0" fmla="*/ 701129 h 1252968"/>
                  <a:gd name="connsiteX1" fmla="*/ 960127 w 1687995"/>
                  <a:gd name="connsiteY1" fmla="*/ 410617 h 1252968"/>
                  <a:gd name="connsiteX2" fmla="*/ 855352 w 1687995"/>
                  <a:gd name="connsiteY2" fmla="*/ 203449 h 1252968"/>
                  <a:gd name="connsiteX3" fmla="*/ 842652 w 1687995"/>
                  <a:gd name="connsiteY3" fmla="*/ 33586 h 1252968"/>
                  <a:gd name="connsiteX4" fmla="*/ 682314 w 1687995"/>
                  <a:gd name="connsiteY4" fmla="*/ 57398 h 1252968"/>
                  <a:gd name="connsiteX5" fmla="*/ 690251 w 1687995"/>
                  <a:gd name="connsiteY5" fmla="*/ 222498 h 1252968"/>
                  <a:gd name="connsiteX6" fmla="*/ 633101 w 1687995"/>
                  <a:gd name="connsiteY6" fmla="*/ 373311 h 1252968"/>
                  <a:gd name="connsiteX7" fmla="*/ 678344 w 1687995"/>
                  <a:gd name="connsiteY7" fmla="*/ 224085 h 1252968"/>
                  <a:gd name="connsiteX8" fmla="*/ 313522 w 1687995"/>
                  <a:gd name="connsiteY8" fmla="*/ 1980 h 1252968"/>
                  <a:gd name="connsiteX9" fmla="*/ 160715 w 1687995"/>
                  <a:gd name="connsiteY9" fmla="*/ 112180 h 1252968"/>
                  <a:gd name="connsiteX10" fmla="*/ 407676 w 1687995"/>
                  <a:gd name="connsiteY10" fmla="*/ 247898 h 1252968"/>
                  <a:gd name="connsiteX11" fmla="*/ 450539 w 1687995"/>
                  <a:gd name="connsiteY11" fmla="*/ 274092 h 1252968"/>
                  <a:gd name="connsiteX12" fmla="*/ 348939 w 1687995"/>
                  <a:gd name="connsiteY12" fmla="*/ 444748 h 1252968"/>
                  <a:gd name="connsiteX13" fmla="*/ 456888 w 1687995"/>
                  <a:gd name="connsiteY13" fmla="*/ 274092 h 1252968"/>
                  <a:gd name="connsiteX14" fmla="*/ 120266 w 1687995"/>
                  <a:gd name="connsiteY14" fmla="*/ 234579 h 1252968"/>
                  <a:gd name="connsiteX15" fmla="*/ 6880 w 1687995"/>
                  <a:gd name="connsiteY15" fmla="*/ 412592 h 1252968"/>
                  <a:gd name="connsiteX16" fmla="*/ 253950 w 1687995"/>
                  <a:gd name="connsiteY16" fmla="*/ 529319 h 1252968"/>
                  <a:gd name="connsiteX17" fmla="*/ 74185 w 1687995"/>
                  <a:gd name="connsiteY17" fmla="*/ 509532 h 1252968"/>
                  <a:gd name="connsiteX18" fmla="*/ 63053 w 1687995"/>
                  <a:gd name="connsiteY18" fmla="*/ 723508 h 1252968"/>
                  <a:gd name="connsiteX19" fmla="*/ 281065 w 1687995"/>
                  <a:gd name="connsiteY19" fmla="*/ 733766 h 1252968"/>
                  <a:gd name="connsiteX20" fmla="*/ 379895 w 1687995"/>
                  <a:gd name="connsiteY20" fmla="*/ 708273 h 1252968"/>
                  <a:gd name="connsiteX21" fmla="*/ 690251 w 1687995"/>
                  <a:gd name="connsiteY21" fmla="*/ 805905 h 1252968"/>
                  <a:gd name="connsiteX22" fmla="*/ 841858 w 1687995"/>
                  <a:gd name="connsiteY22" fmla="*/ 511423 h 1252968"/>
                  <a:gd name="connsiteX23" fmla="*/ 676758 w 1687995"/>
                  <a:gd name="connsiteY23" fmla="*/ 807491 h 1252968"/>
                  <a:gd name="connsiteX24" fmla="*/ 1167296 w 1687995"/>
                  <a:gd name="connsiteY24" fmla="*/ 1252786 h 1252968"/>
                  <a:gd name="connsiteX25" fmla="*/ 1260164 w 1687995"/>
                  <a:gd name="connsiteY25" fmla="*/ 1225798 h 1252968"/>
                  <a:gd name="connsiteX26" fmla="*/ 1108559 w 1687995"/>
                  <a:gd name="connsiteY26" fmla="*/ 1098005 h 1252968"/>
                  <a:gd name="connsiteX27" fmla="*/ 1122053 w 1687995"/>
                  <a:gd name="connsiteY27" fmla="*/ 1178965 h 1252968"/>
                  <a:gd name="connsiteX28" fmla="*/ 1148245 w 1687995"/>
                  <a:gd name="connsiteY28" fmla="*/ 1052761 h 1252968"/>
                  <a:gd name="connsiteX29" fmla="*/ 1322077 w 1687995"/>
                  <a:gd name="connsiteY29" fmla="*/ 1127374 h 1252968"/>
                  <a:gd name="connsiteX30" fmla="*/ 1264133 w 1687995"/>
                  <a:gd name="connsiteY30" fmla="*/ 921791 h 1252968"/>
                  <a:gd name="connsiteX31" fmla="*/ 1453839 w 1687995"/>
                  <a:gd name="connsiteY31" fmla="*/ 952748 h 1252968"/>
                  <a:gd name="connsiteX32" fmla="*/ 1555439 w 1687995"/>
                  <a:gd name="connsiteY32" fmla="*/ 959099 h 1252968"/>
                  <a:gd name="connsiteX33" fmla="*/ 1447490 w 1687995"/>
                  <a:gd name="connsiteY33" fmla="*/ 758280 h 1252968"/>
                  <a:gd name="connsiteX34" fmla="*/ 1630051 w 1687995"/>
                  <a:gd name="connsiteY34" fmla="*/ 716211 h 1252968"/>
                  <a:gd name="connsiteX35" fmla="*/ 1687995 w 1687995"/>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495 w 1690814"/>
                  <a:gd name="connsiteY10" fmla="*/ 247898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34673 w 1690814"/>
                  <a:gd name="connsiteY10" fmla="*/ 31930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93844 w 1690814"/>
                  <a:gd name="connsiteY11" fmla="*/ 357651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78305 w 1690814"/>
                  <a:gd name="connsiteY13" fmla="*/ 363235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97905 w 1690814"/>
                  <a:gd name="connsiteY13" fmla="*/ 336478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7849 w 1690814"/>
                  <a:gd name="connsiteY11" fmla="*/ 355073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484017 w 1690814"/>
                  <a:gd name="connsiteY18" fmla="*/ 773364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76109"/>
                  <a:gd name="connsiteX1" fmla="*/ 962946 w 1690814"/>
                  <a:gd name="connsiteY1" fmla="*/ 410617 h 1276109"/>
                  <a:gd name="connsiteX2" fmla="*/ 858171 w 1690814"/>
                  <a:gd name="connsiteY2" fmla="*/ 203449 h 1276109"/>
                  <a:gd name="connsiteX3" fmla="*/ 845471 w 1690814"/>
                  <a:gd name="connsiteY3" fmla="*/ 33586 h 1276109"/>
                  <a:gd name="connsiteX4" fmla="*/ 685133 w 1690814"/>
                  <a:gd name="connsiteY4" fmla="*/ 57398 h 1276109"/>
                  <a:gd name="connsiteX5" fmla="*/ 693070 w 1690814"/>
                  <a:gd name="connsiteY5" fmla="*/ 222498 h 1276109"/>
                  <a:gd name="connsiteX6" fmla="*/ 635920 w 1690814"/>
                  <a:gd name="connsiteY6" fmla="*/ 373311 h 1276109"/>
                  <a:gd name="connsiteX7" fmla="*/ 681163 w 1690814"/>
                  <a:gd name="connsiteY7" fmla="*/ 224085 h 1276109"/>
                  <a:gd name="connsiteX8" fmla="*/ 316341 w 1690814"/>
                  <a:gd name="connsiteY8" fmla="*/ 1980 h 1276109"/>
                  <a:gd name="connsiteX9" fmla="*/ 163534 w 1690814"/>
                  <a:gd name="connsiteY9" fmla="*/ 112180 h 1276109"/>
                  <a:gd name="connsiteX10" fmla="*/ 410073 w 1690814"/>
                  <a:gd name="connsiteY10" fmla="*/ 313286 h 1276109"/>
                  <a:gd name="connsiteX11" fmla="*/ 399422 w 1690814"/>
                  <a:gd name="connsiteY11" fmla="*/ 339907 h 1276109"/>
                  <a:gd name="connsiteX12" fmla="*/ 97047 w 1690814"/>
                  <a:gd name="connsiteY12" fmla="*/ 251321 h 1276109"/>
                  <a:gd name="connsiteX13" fmla="*/ 9699 w 1690814"/>
                  <a:gd name="connsiteY13" fmla="*/ 412592 h 1276109"/>
                  <a:gd name="connsiteX14" fmla="*/ 255339 w 1690814"/>
                  <a:gd name="connsiteY14" fmla="*/ 535900 h 1276109"/>
                  <a:gd name="connsiteX15" fmla="*/ 65705 w 1690814"/>
                  <a:gd name="connsiteY15" fmla="*/ 553601 h 1276109"/>
                  <a:gd name="connsiteX16" fmla="*/ 65872 w 1690814"/>
                  <a:gd name="connsiteY16" fmla="*/ 723508 h 1276109"/>
                  <a:gd name="connsiteX17" fmla="*/ 296906 w 1690814"/>
                  <a:gd name="connsiteY17" fmla="*/ 745211 h 1276109"/>
                  <a:gd name="connsiteX18" fmla="*/ 484017 w 1690814"/>
                  <a:gd name="connsiteY18" fmla="*/ 773364 h 1276109"/>
                  <a:gd name="connsiteX19" fmla="*/ 693070 w 1690814"/>
                  <a:gd name="connsiteY19" fmla="*/ 805905 h 1276109"/>
                  <a:gd name="connsiteX20" fmla="*/ 844677 w 1690814"/>
                  <a:gd name="connsiteY20" fmla="*/ 511423 h 1276109"/>
                  <a:gd name="connsiteX21" fmla="*/ 708339 w 1690814"/>
                  <a:gd name="connsiteY21" fmla="*/ 865434 h 1276109"/>
                  <a:gd name="connsiteX22" fmla="*/ 1170115 w 1690814"/>
                  <a:gd name="connsiteY22" fmla="*/ 1252786 h 1276109"/>
                  <a:gd name="connsiteX23" fmla="*/ 1262983 w 1690814"/>
                  <a:gd name="connsiteY23" fmla="*/ 1225798 h 1276109"/>
                  <a:gd name="connsiteX24" fmla="*/ 1111378 w 1690814"/>
                  <a:gd name="connsiteY24" fmla="*/ 1098005 h 1276109"/>
                  <a:gd name="connsiteX25" fmla="*/ 1124872 w 1690814"/>
                  <a:gd name="connsiteY25" fmla="*/ 1178965 h 1276109"/>
                  <a:gd name="connsiteX26" fmla="*/ 1151064 w 1690814"/>
                  <a:gd name="connsiteY26" fmla="*/ 1052761 h 1276109"/>
                  <a:gd name="connsiteX27" fmla="*/ 1324896 w 1690814"/>
                  <a:gd name="connsiteY27" fmla="*/ 1127374 h 1276109"/>
                  <a:gd name="connsiteX28" fmla="*/ 1266952 w 1690814"/>
                  <a:gd name="connsiteY28" fmla="*/ 921791 h 1276109"/>
                  <a:gd name="connsiteX29" fmla="*/ 1456658 w 1690814"/>
                  <a:gd name="connsiteY29" fmla="*/ 952748 h 1276109"/>
                  <a:gd name="connsiteX30" fmla="*/ 1558258 w 1690814"/>
                  <a:gd name="connsiteY30" fmla="*/ 959099 h 1276109"/>
                  <a:gd name="connsiteX31" fmla="*/ 1450309 w 1690814"/>
                  <a:gd name="connsiteY31" fmla="*/ 758280 h 1276109"/>
                  <a:gd name="connsiteX32" fmla="*/ 1632870 w 1690814"/>
                  <a:gd name="connsiteY32" fmla="*/ 716211 h 1276109"/>
                  <a:gd name="connsiteX33" fmla="*/ 1690814 w 1690814"/>
                  <a:gd name="connsiteY33" fmla="*/ 701129 h 1276109"/>
                  <a:gd name="connsiteX0" fmla="*/ 1690814 w 1690814"/>
                  <a:gd name="connsiteY0" fmla="*/ 701129 h 1278110"/>
                  <a:gd name="connsiteX1" fmla="*/ 962946 w 1690814"/>
                  <a:gd name="connsiteY1" fmla="*/ 410617 h 1278110"/>
                  <a:gd name="connsiteX2" fmla="*/ 858171 w 1690814"/>
                  <a:gd name="connsiteY2" fmla="*/ 203449 h 1278110"/>
                  <a:gd name="connsiteX3" fmla="*/ 845471 w 1690814"/>
                  <a:gd name="connsiteY3" fmla="*/ 33586 h 1278110"/>
                  <a:gd name="connsiteX4" fmla="*/ 685133 w 1690814"/>
                  <a:gd name="connsiteY4" fmla="*/ 57398 h 1278110"/>
                  <a:gd name="connsiteX5" fmla="*/ 693070 w 1690814"/>
                  <a:gd name="connsiteY5" fmla="*/ 222498 h 1278110"/>
                  <a:gd name="connsiteX6" fmla="*/ 635920 w 1690814"/>
                  <a:gd name="connsiteY6" fmla="*/ 373311 h 1278110"/>
                  <a:gd name="connsiteX7" fmla="*/ 681163 w 1690814"/>
                  <a:gd name="connsiteY7" fmla="*/ 224085 h 1278110"/>
                  <a:gd name="connsiteX8" fmla="*/ 316341 w 1690814"/>
                  <a:gd name="connsiteY8" fmla="*/ 1980 h 1278110"/>
                  <a:gd name="connsiteX9" fmla="*/ 163534 w 1690814"/>
                  <a:gd name="connsiteY9" fmla="*/ 112180 h 1278110"/>
                  <a:gd name="connsiteX10" fmla="*/ 410073 w 1690814"/>
                  <a:gd name="connsiteY10" fmla="*/ 313286 h 1278110"/>
                  <a:gd name="connsiteX11" fmla="*/ 399422 w 1690814"/>
                  <a:gd name="connsiteY11" fmla="*/ 339907 h 1278110"/>
                  <a:gd name="connsiteX12" fmla="*/ 97047 w 1690814"/>
                  <a:gd name="connsiteY12" fmla="*/ 251321 h 1278110"/>
                  <a:gd name="connsiteX13" fmla="*/ 9699 w 1690814"/>
                  <a:gd name="connsiteY13" fmla="*/ 412592 h 1278110"/>
                  <a:gd name="connsiteX14" fmla="*/ 255339 w 1690814"/>
                  <a:gd name="connsiteY14" fmla="*/ 535900 h 1278110"/>
                  <a:gd name="connsiteX15" fmla="*/ 65705 w 1690814"/>
                  <a:gd name="connsiteY15" fmla="*/ 553601 h 1278110"/>
                  <a:gd name="connsiteX16" fmla="*/ 65872 w 1690814"/>
                  <a:gd name="connsiteY16" fmla="*/ 723508 h 1278110"/>
                  <a:gd name="connsiteX17" fmla="*/ 296906 w 1690814"/>
                  <a:gd name="connsiteY17" fmla="*/ 745211 h 1278110"/>
                  <a:gd name="connsiteX18" fmla="*/ 484017 w 1690814"/>
                  <a:gd name="connsiteY18" fmla="*/ 773364 h 1278110"/>
                  <a:gd name="connsiteX19" fmla="*/ 693070 w 1690814"/>
                  <a:gd name="connsiteY19" fmla="*/ 805905 h 1278110"/>
                  <a:gd name="connsiteX20" fmla="*/ 844677 w 1690814"/>
                  <a:gd name="connsiteY20" fmla="*/ 511423 h 1278110"/>
                  <a:gd name="connsiteX21" fmla="*/ 803912 w 1690814"/>
                  <a:gd name="connsiteY21" fmla="*/ 837956 h 1278110"/>
                  <a:gd name="connsiteX22" fmla="*/ 1170115 w 1690814"/>
                  <a:gd name="connsiteY22" fmla="*/ 1252786 h 1278110"/>
                  <a:gd name="connsiteX23" fmla="*/ 1262983 w 1690814"/>
                  <a:gd name="connsiteY23" fmla="*/ 1225798 h 1278110"/>
                  <a:gd name="connsiteX24" fmla="*/ 1111378 w 1690814"/>
                  <a:gd name="connsiteY24" fmla="*/ 1098005 h 1278110"/>
                  <a:gd name="connsiteX25" fmla="*/ 1124872 w 1690814"/>
                  <a:gd name="connsiteY25" fmla="*/ 1178965 h 1278110"/>
                  <a:gd name="connsiteX26" fmla="*/ 1151064 w 1690814"/>
                  <a:gd name="connsiteY26" fmla="*/ 1052761 h 1278110"/>
                  <a:gd name="connsiteX27" fmla="*/ 1324896 w 1690814"/>
                  <a:gd name="connsiteY27" fmla="*/ 1127374 h 1278110"/>
                  <a:gd name="connsiteX28" fmla="*/ 1266952 w 1690814"/>
                  <a:gd name="connsiteY28" fmla="*/ 921791 h 1278110"/>
                  <a:gd name="connsiteX29" fmla="*/ 1456658 w 1690814"/>
                  <a:gd name="connsiteY29" fmla="*/ 952748 h 1278110"/>
                  <a:gd name="connsiteX30" fmla="*/ 1558258 w 1690814"/>
                  <a:gd name="connsiteY30" fmla="*/ 959099 h 1278110"/>
                  <a:gd name="connsiteX31" fmla="*/ 1450309 w 1690814"/>
                  <a:gd name="connsiteY31" fmla="*/ 758280 h 1278110"/>
                  <a:gd name="connsiteX32" fmla="*/ 1632870 w 1690814"/>
                  <a:gd name="connsiteY32" fmla="*/ 716211 h 1278110"/>
                  <a:gd name="connsiteX33" fmla="*/ 1690814 w 1690814"/>
                  <a:gd name="connsiteY33" fmla="*/ 701129 h 1278110"/>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693070 w 1690814"/>
                  <a:gd name="connsiteY19" fmla="*/ 805905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76314 w 1690814"/>
                  <a:gd name="connsiteY16" fmla="*/ 691315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34392 w 1690814"/>
                  <a:gd name="connsiteY20" fmla="*/ 598120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4559"/>
                  <a:gd name="connsiteX1" fmla="*/ 962946 w 1690814"/>
                  <a:gd name="connsiteY1" fmla="*/ 410617 h 1274559"/>
                  <a:gd name="connsiteX2" fmla="*/ 858171 w 1690814"/>
                  <a:gd name="connsiteY2" fmla="*/ 203449 h 1274559"/>
                  <a:gd name="connsiteX3" fmla="*/ 845471 w 1690814"/>
                  <a:gd name="connsiteY3" fmla="*/ 33586 h 1274559"/>
                  <a:gd name="connsiteX4" fmla="*/ 685133 w 1690814"/>
                  <a:gd name="connsiteY4" fmla="*/ 57398 h 1274559"/>
                  <a:gd name="connsiteX5" fmla="*/ 693070 w 1690814"/>
                  <a:gd name="connsiteY5" fmla="*/ 222498 h 1274559"/>
                  <a:gd name="connsiteX6" fmla="*/ 635920 w 1690814"/>
                  <a:gd name="connsiteY6" fmla="*/ 373311 h 1274559"/>
                  <a:gd name="connsiteX7" fmla="*/ 681163 w 1690814"/>
                  <a:gd name="connsiteY7" fmla="*/ 224085 h 1274559"/>
                  <a:gd name="connsiteX8" fmla="*/ 316341 w 1690814"/>
                  <a:gd name="connsiteY8" fmla="*/ 1980 h 1274559"/>
                  <a:gd name="connsiteX9" fmla="*/ 163534 w 1690814"/>
                  <a:gd name="connsiteY9" fmla="*/ 112180 h 1274559"/>
                  <a:gd name="connsiteX10" fmla="*/ 410073 w 1690814"/>
                  <a:gd name="connsiteY10" fmla="*/ 313286 h 1274559"/>
                  <a:gd name="connsiteX11" fmla="*/ 399422 w 1690814"/>
                  <a:gd name="connsiteY11" fmla="*/ 339907 h 1274559"/>
                  <a:gd name="connsiteX12" fmla="*/ 97047 w 1690814"/>
                  <a:gd name="connsiteY12" fmla="*/ 251321 h 1274559"/>
                  <a:gd name="connsiteX13" fmla="*/ 9699 w 1690814"/>
                  <a:gd name="connsiteY13" fmla="*/ 412592 h 1274559"/>
                  <a:gd name="connsiteX14" fmla="*/ 255339 w 1690814"/>
                  <a:gd name="connsiteY14" fmla="*/ 535900 h 1274559"/>
                  <a:gd name="connsiteX15" fmla="*/ 65705 w 1690814"/>
                  <a:gd name="connsiteY15" fmla="*/ 553601 h 1274559"/>
                  <a:gd name="connsiteX16" fmla="*/ 65300 w 1690814"/>
                  <a:gd name="connsiteY16" fmla="*/ 718214 h 1274559"/>
                  <a:gd name="connsiteX17" fmla="*/ 295618 w 1690814"/>
                  <a:gd name="connsiteY17" fmla="*/ 743208 h 1274559"/>
                  <a:gd name="connsiteX18" fmla="*/ 478581 w 1690814"/>
                  <a:gd name="connsiteY18" fmla="*/ 782521 h 1274559"/>
                  <a:gd name="connsiteX19" fmla="*/ 717541 w 1690814"/>
                  <a:gd name="connsiteY19" fmla="*/ 883593 h 1274559"/>
                  <a:gd name="connsiteX20" fmla="*/ 952137 w 1690814"/>
                  <a:gd name="connsiteY20" fmla="*/ 643331 h 1274559"/>
                  <a:gd name="connsiteX21" fmla="*/ 719214 w 1690814"/>
                  <a:gd name="connsiteY21" fmla="*/ 886752 h 1274559"/>
                  <a:gd name="connsiteX22" fmla="*/ 1170115 w 1690814"/>
                  <a:gd name="connsiteY22" fmla="*/ 1252786 h 1274559"/>
                  <a:gd name="connsiteX23" fmla="*/ 1262983 w 1690814"/>
                  <a:gd name="connsiteY23" fmla="*/ 1225798 h 1274559"/>
                  <a:gd name="connsiteX24" fmla="*/ 1111378 w 1690814"/>
                  <a:gd name="connsiteY24" fmla="*/ 1098005 h 1274559"/>
                  <a:gd name="connsiteX25" fmla="*/ 1124872 w 1690814"/>
                  <a:gd name="connsiteY25" fmla="*/ 1178965 h 1274559"/>
                  <a:gd name="connsiteX26" fmla="*/ 1151064 w 1690814"/>
                  <a:gd name="connsiteY26" fmla="*/ 1052761 h 1274559"/>
                  <a:gd name="connsiteX27" fmla="*/ 1324896 w 1690814"/>
                  <a:gd name="connsiteY27" fmla="*/ 1127374 h 1274559"/>
                  <a:gd name="connsiteX28" fmla="*/ 1266952 w 1690814"/>
                  <a:gd name="connsiteY28" fmla="*/ 921791 h 1274559"/>
                  <a:gd name="connsiteX29" fmla="*/ 1456658 w 1690814"/>
                  <a:gd name="connsiteY29" fmla="*/ 952748 h 1274559"/>
                  <a:gd name="connsiteX30" fmla="*/ 1558258 w 1690814"/>
                  <a:gd name="connsiteY30" fmla="*/ 959099 h 1274559"/>
                  <a:gd name="connsiteX31" fmla="*/ 1450309 w 1690814"/>
                  <a:gd name="connsiteY31" fmla="*/ 758280 h 1274559"/>
                  <a:gd name="connsiteX32" fmla="*/ 1632870 w 1690814"/>
                  <a:gd name="connsiteY32" fmla="*/ 716211 h 1274559"/>
                  <a:gd name="connsiteX33" fmla="*/ 1690814 w 1690814"/>
                  <a:gd name="connsiteY33" fmla="*/ 701129 h 1274559"/>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3936"/>
                  <a:gd name="connsiteX1" fmla="*/ 962946 w 1690814"/>
                  <a:gd name="connsiteY1" fmla="*/ 410617 h 1273936"/>
                  <a:gd name="connsiteX2" fmla="*/ 858171 w 1690814"/>
                  <a:gd name="connsiteY2" fmla="*/ 203449 h 1273936"/>
                  <a:gd name="connsiteX3" fmla="*/ 845471 w 1690814"/>
                  <a:gd name="connsiteY3" fmla="*/ 33586 h 1273936"/>
                  <a:gd name="connsiteX4" fmla="*/ 685133 w 1690814"/>
                  <a:gd name="connsiteY4" fmla="*/ 57398 h 1273936"/>
                  <a:gd name="connsiteX5" fmla="*/ 693070 w 1690814"/>
                  <a:gd name="connsiteY5" fmla="*/ 222498 h 1273936"/>
                  <a:gd name="connsiteX6" fmla="*/ 635920 w 1690814"/>
                  <a:gd name="connsiteY6" fmla="*/ 373311 h 1273936"/>
                  <a:gd name="connsiteX7" fmla="*/ 681163 w 1690814"/>
                  <a:gd name="connsiteY7" fmla="*/ 224085 h 1273936"/>
                  <a:gd name="connsiteX8" fmla="*/ 316341 w 1690814"/>
                  <a:gd name="connsiteY8" fmla="*/ 1980 h 1273936"/>
                  <a:gd name="connsiteX9" fmla="*/ 163534 w 1690814"/>
                  <a:gd name="connsiteY9" fmla="*/ 112180 h 1273936"/>
                  <a:gd name="connsiteX10" fmla="*/ 410073 w 1690814"/>
                  <a:gd name="connsiteY10" fmla="*/ 313286 h 1273936"/>
                  <a:gd name="connsiteX11" fmla="*/ 399422 w 1690814"/>
                  <a:gd name="connsiteY11" fmla="*/ 339907 h 1273936"/>
                  <a:gd name="connsiteX12" fmla="*/ 97047 w 1690814"/>
                  <a:gd name="connsiteY12" fmla="*/ 251321 h 1273936"/>
                  <a:gd name="connsiteX13" fmla="*/ 9699 w 1690814"/>
                  <a:gd name="connsiteY13" fmla="*/ 412592 h 1273936"/>
                  <a:gd name="connsiteX14" fmla="*/ 255339 w 1690814"/>
                  <a:gd name="connsiteY14" fmla="*/ 535900 h 1273936"/>
                  <a:gd name="connsiteX15" fmla="*/ 65705 w 1690814"/>
                  <a:gd name="connsiteY15" fmla="*/ 553601 h 1273936"/>
                  <a:gd name="connsiteX16" fmla="*/ 65300 w 1690814"/>
                  <a:gd name="connsiteY16" fmla="*/ 718214 h 1273936"/>
                  <a:gd name="connsiteX17" fmla="*/ 295618 w 1690814"/>
                  <a:gd name="connsiteY17" fmla="*/ 743208 h 1273936"/>
                  <a:gd name="connsiteX18" fmla="*/ 478581 w 1690814"/>
                  <a:gd name="connsiteY18" fmla="*/ 782521 h 1273936"/>
                  <a:gd name="connsiteX19" fmla="*/ 717541 w 1690814"/>
                  <a:gd name="connsiteY19" fmla="*/ 883593 h 1273936"/>
                  <a:gd name="connsiteX20" fmla="*/ 952137 w 1690814"/>
                  <a:gd name="connsiteY20" fmla="*/ 643331 h 1273936"/>
                  <a:gd name="connsiteX21" fmla="*/ 719071 w 1690814"/>
                  <a:gd name="connsiteY21" fmla="*/ 895337 h 1273936"/>
                  <a:gd name="connsiteX22" fmla="*/ 1170115 w 1690814"/>
                  <a:gd name="connsiteY22" fmla="*/ 1252786 h 1273936"/>
                  <a:gd name="connsiteX23" fmla="*/ 1262983 w 1690814"/>
                  <a:gd name="connsiteY23" fmla="*/ 1225798 h 1273936"/>
                  <a:gd name="connsiteX24" fmla="*/ 1111378 w 1690814"/>
                  <a:gd name="connsiteY24" fmla="*/ 1098005 h 1273936"/>
                  <a:gd name="connsiteX25" fmla="*/ 1124872 w 1690814"/>
                  <a:gd name="connsiteY25" fmla="*/ 1178965 h 1273936"/>
                  <a:gd name="connsiteX26" fmla="*/ 1151064 w 1690814"/>
                  <a:gd name="connsiteY26" fmla="*/ 1052761 h 1273936"/>
                  <a:gd name="connsiteX27" fmla="*/ 1324896 w 1690814"/>
                  <a:gd name="connsiteY27" fmla="*/ 1127374 h 1273936"/>
                  <a:gd name="connsiteX28" fmla="*/ 1266952 w 1690814"/>
                  <a:gd name="connsiteY28" fmla="*/ 921791 h 1273936"/>
                  <a:gd name="connsiteX29" fmla="*/ 1456658 w 1690814"/>
                  <a:gd name="connsiteY29" fmla="*/ 952748 h 1273936"/>
                  <a:gd name="connsiteX30" fmla="*/ 1558258 w 1690814"/>
                  <a:gd name="connsiteY30" fmla="*/ 959099 h 1273936"/>
                  <a:gd name="connsiteX31" fmla="*/ 1450309 w 1690814"/>
                  <a:gd name="connsiteY31" fmla="*/ 758280 h 1273936"/>
                  <a:gd name="connsiteX32" fmla="*/ 1632870 w 1690814"/>
                  <a:gd name="connsiteY32" fmla="*/ 716211 h 1273936"/>
                  <a:gd name="connsiteX33" fmla="*/ 1690814 w 1690814"/>
                  <a:gd name="connsiteY33" fmla="*/ 701129 h 1273936"/>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2238 h 1275710"/>
                  <a:gd name="connsiteX1" fmla="*/ 962946 w 1690814"/>
                  <a:gd name="connsiteY1" fmla="*/ 411726 h 1275710"/>
                  <a:gd name="connsiteX2" fmla="*/ 863464 w 1690814"/>
                  <a:gd name="connsiteY2" fmla="*/ 203986 h 1275710"/>
                  <a:gd name="connsiteX3" fmla="*/ 855485 w 1690814"/>
                  <a:gd name="connsiteY3" fmla="*/ 28256 h 1275710"/>
                  <a:gd name="connsiteX4" fmla="*/ 685133 w 1690814"/>
                  <a:gd name="connsiteY4" fmla="*/ 58507 h 1275710"/>
                  <a:gd name="connsiteX5" fmla="*/ 693070 w 1690814"/>
                  <a:gd name="connsiteY5" fmla="*/ 223607 h 1275710"/>
                  <a:gd name="connsiteX6" fmla="*/ 651229 w 1690814"/>
                  <a:gd name="connsiteY6" fmla="*/ 367409 h 1275710"/>
                  <a:gd name="connsiteX7" fmla="*/ 681163 w 1690814"/>
                  <a:gd name="connsiteY7" fmla="*/ 225194 h 1275710"/>
                  <a:gd name="connsiteX8" fmla="*/ 316341 w 1690814"/>
                  <a:gd name="connsiteY8" fmla="*/ 3089 h 1275710"/>
                  <a:gd name="connsiteX9" fmla="*/ 175409 w 1690814"/>
                  <a:gd name="connsiteY9" fmla="*/ 114146 h 1275710"/>
                  <a:gd name="connsiteX10" fmla="*/ 410073 w 1690814"/>
                  <a:gd name="connsiteY10" fmla="*/ 314395 h 1275710"/>
                  <a:gd name="connsiteX11" fmla="*/ 399422 w 1690814"/>
                  <a:gd name="connsiteY11" fmla="*/ 341016 h 1275710"/>
                  <a:gd name="connsiteX12" fmla="*/ 97047 w 1690814"/>
                  <a:gd name="connsiteY12" fmla="*/ 252430 h 1275710"/>
                  <a:gd name="connsiteX13" fmla="*/ 9699 w 1690814"/>
                  <a:gd name="connsiteY13" fmla="*/ 413701 h 1275710"/>
                  <a:gd name="connsiteX14" fmla="*/ 255339 w 1690814"/>
                  <a:gd name="connsiteY14" fmla="*/ 537009 h 1275710"/>
                  <a:gd name="connsiteX15" fmla="*/ 65705 w 1690814"/>
                  <a:gd name="connsiteY15" fmla="*/ 554710 h 1275710"/>
                  <a:gd name="connsiteX16" fmla="*/ 65300 w 1690814"/>
                  <a:gd name="connsiteY16" fmla="*/ 719323 h 1275710"/>
                  <a:gd name="connsiteX17" fmla="*/ 295618 w 1690814"/>
                  <a:gd name="connsiteY17" fmla="*/ 744317 h 1275710"/>
                  <a:gd name="connsiteX18" fmla="*/ 478581 w 1690814"/>
                  <a:gd name="connsiteY18" fmla="*/ 783630 h 1275710"/>
                  <a:gd name="connsiteX19" fmla="*/ 717541 w 1690814"/>
                  <a:gd name="connsiteY19" fmla="*/ 884702 h 1275710"/>
                  <a:gd name="connsiteX20" fmla="*/ 952137 w 1690814"/>
                  <a:gd name="connsiteY20" fmla="*/ 644440 h 1275710"/>
                  <a:gd name="connsiteX21" fmla="*/ 724507 w 1690814"/>
                  <a:gd name="connsiteY21" fmla="*/ 887289 h 1275710"/>
                  <a:gd name="connsiteX22" fmla="*/ 1170115 w 1690814"/>
                  <a:gd name="connsiteY22" fmla="*/ 1253895 h 1275710"/>
                  <a:gd name="connsiteX23" fmla="*/ 1262983 w 1690814"/>
                  <a:gd name="connsiteY23" fmla="*/ 1226907 h 1275710"/>
                  <a:gd name="connsiteX24" fmla="*/ 1111378 w 1690814"/>
                  <a:gd name="connsiteY24" fmla="*/ 1099114 h 1275710"/>
                  <a:gd name="connsiteX25" fmla="*/ 1124872 w 1690814"/>
                  <a:gd name="connsiteY25" fmla="*/ 1180074 h 1275710"/>
                  <a:gd name="connsiteX26" fmla="*/ 1151064 w 1690814"/>
                  <a:gd name="connsiteY26" fmla="*/ 1053870 h 1275710"/>
                  <a:gd name="connsiteX27" fmla="*/ 1324896 w 1690814"/>
                  <a:gd name="connsiteY27" fmla="*/ 1128483 h 1275710"/>
                  <a:gd name="connsiteX28" fmla="*/ 1266952 w 1690814"/>
                  <a:gd name="connsiteY28" fmla="*/ 922900 h 1275710"/>
                  <a:gd name="connsiteX29" fmla="*/ 1456658 w 1690814"/>
                  <a:gd name="connsiteY29" fmla="*/ 953857 h 1275710"/>
                  <a:gd name="connsiteX30" fmla="*/ 1558258 w 1690814"/>
                  <a:gd name="connsiteY30" fmla="*/ 960208 h 1275710"/>
                  <a:gd name="connsiteX31" fmla="*/ 1450309 w 1690814"/>
                  <a:gd name="connsiteY31" fmla="*/ 759389 h 1275710"/>
                  <a:gd name="connsiteX32" fmla="*/ 1632870 w 1690814"/>
                  <a:gd name="connsiteY32" fmla="*/ 717320 h 1275710"/>
                  <a:gd name="connsiteX33" fmla="*/ 1690814 w 1690814"/>
                  <a:gd name="connsiteY33" fmla="*/ 702238 h 1275710"/>
                  <a:gd name="connsiteX0" fmla="*/ 1690814 w 1690814"/>
                  <a:gd name="connsiteY0" fmla="*/ 701130 h 1274602"/>
                  <a:gd name="connsiteX1" fmla="*/ 962946 w 1690814"/>
                  <a:gd name="connsiteY1" fmla="*/ 410618 h 1274602"/>
                  <a:gd name="connsiteX2" fmla="*/ 863464 w 1690814"/>
                  <a:gd name="connsiteY2" fmla="*/ 202878 h 1274602"/>
                  <a:gd name="connsiteX3" fmla="*/ 855485 w 1690814"/>
                  <a:gd name="connsiteY3" fmla="*/ 27148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73512 w 1690814"/>
                  <a:gd name="connsiteY3" fmla="*/ 1555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93070 w 1690814"/>
                  <a:gd name="connsiteY5" fmla="*/ 222637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50862 w 1690814"/>
                  <a:gd name="connsiteY5" fmla="*/ 218309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717393 w 1690814"/>
                  <a:gd name="connsiteY5" fmla="*/ 229321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80911 w 1690814"/>
                  <a:gd name="connsiteY5" fmla="*/ 238624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16 h 1274388"/>
                  <a:gd name="connsiteX1" fmla="*/ 962946 w 1690814"/>
                  <a:gd name="connsiteY1" fmla="*/ 410404 h 1274388"/>
                  <a:gd name="connsiteX2" fmla="*/ 863464 w 1690814"/>
                  <a:gd name="connsiteY2" fmla="*/ 202664 h 1274388"/>
                  <a:gd name="connsiteX3" fmla="*/ 855486 w 1690814"/>
                  <a:gd name="connsiteY3" fmla="*/ 26933 h 1274388"/>
                  <a:gd name="connsiteX4" fmla="*/ 671255 w 1690814"/>
                  <a:gd name="connsiteY4" fmla="*/ 57615 h 1274388"/>
                  <a:gd name="connsiteX5" fmla="*/ 680911 w 1690814"/>
                  <a:gd name="connsiteY5" fmla="*/ 238597 h 1274388"/>
                  <a:gd name="connsiteX6" fmla="*/ 651229 w 1690814"/>
                  <a:gd name="connsiteY6" fmla="*/ 366087 h 1274388"/>
                  <a:gd name="connsiteX7" fmla="*/ 727664 w 1690814"/>
                  <a:gd name="connsiteY7" fmla="*/ 247762 h 1274388"/>
                  <a:gd name="connsiteX8" fmla="*/ 316341 w 1690814"/>
                  <a:gd name="connsiteY8" fmla="*/ 1767 h 1274388"/>
                  <a:gd name="connsiteX9" fmla="*/ 175409 w 1690814"/>
                  <a:gd name="connsiteY9" fmla="*/ 112824 h 1274388"/>
                  <a:gd name="connsiteX10" fmla="*/ 410073 w 1690814"/>
                  <a:gd name="connsiteY10" fmla="*/ 313073 h 1274388"/>
                  <a:gd name="connsiteX11" fmla="*/ 399422 w 1690814"/>
                  <a:gd name="connsiteY11" fmla="*/ 339694 h 1274388"/>
                  <a:gd name="connsiteX12" fmla="*/ 97047 w 1690814"/>
                  <a:gd name="connsiteY12" fmla="*/ 251108 h 1274388"/>
                  <a:gd name="connsiteX13" fmla="*/ 9699 w 1690814"/>
                  <a:gd name="connsiteY13" fmla="*/ 412379 h 1274388"/>
                  <a:gd name="connsiteX14" fmla="*/ 255339 w 1690814"/>
                  <a:gd name="connsiteY14" fmla="*/ 535687 h 1274388"/>
                  <a:gd name="connsiteX15" fmla="*/ 65705 w 1690814"/>
                  <a:gd name="connsiteY15" fmla="*/ 553388 h 1274388"/>
                  <a:gd name="connsiteX16" fmla="*/ 65300 w 1690814"/>
                  <a:gd name="connsiteY16" fmla="*/ 718001 h 1274388"/>
                  <a:gd name="connsiteX17" fmla="*/ 295618 w 1690814"/>
                  <a:gd name="connsiteY17" fmla="*/ 742995 h 1274388"/>
                  <a:gd name="connsiteX18" fmla="*/ 478581 w 1690814"/>
                  <a:gd name="connsiteY18" fmla="*/ 782308 h 1274388"/>
                  <a:gd name="connsiteX19" fmla="*/ 717541 w 1690814"/>
                  <a:gd name="connsiteY19" fmla="*/ 883380 h 1274388"/>
                  <a:gd name="connsiteX20" fmla="*/ 952137 w 1690814"/>
                  <a:gd name="connsiteY20" fmla="*/ 643118 h 1274388"/>
                  <a:gd name="connsiteX21" fmla="*/ 724507 w 1690814"/>
                  <a:gd name="connsiteY21" fmla="*/ 885967 h 1274388"/>
                  <a:gd name="connsiteX22" fmla="*/ 1170115 w 1690814"/>
                  <a:gd name="connsiteY22" fmla="*/ 1252573 h 1274388"/>
                  <a:gd name="connsiteX23" fmla="*/ 1262983 w 1690814"/>
                  <a:gd name="connsiteY23" fmla="*/ 1225585 h 1274388"/>
                  <a:gd name="connsiteX24" fmla="*/ 1111378 w 1690814"/>
                  <a:gd name="connsiteY24" fmla="*/ 1097792 h 1274388"/>
                  <a:gd name="connsiteX25" fmla="*/ 1124872 w 1690814"/>
                  <a:gd name="connsiteY25" fmla="*/ 1178752 h 1274388"/>
                  <a:gd name="connsiteX26" fmla="*/ 1151064 w 1690814"/>
                  <a:gd name="connsiteY26" fmla="*/ 1052548 h 1274388"/>
                  <a:gd name="connsiteX27" fmla="*/ 1324896 w 1690814"/>
                  <a:gd name="connsiteY27" fmla="*/ 1127161 h 1274388"/>
                  <a:gd name="connsiteX28" fmla="*/ 1266952 w 1690814"/>
                  <a:gd name="connsiteY28" fmla="*/ 921578 h 1274388"/>
                  <a:gd name="connsiteX29" fmla="*/ 1456658 w 1690814"/>
                  <a:gd name="connsiteY29" fmla="*/ 952535 h 1274388"/>
                  <a:gd name="connsiteX30" fmla="*/ 1558258 w 1690814"/>
                  <a:gd name="connsiteY30" fmla="*/ 958886 h 1274388"/>
                  <a:gd name="connsiteX31" fmla="*/ 1450309 w 1690814"/>
                  <a:gd name="connsiteY31" fmla="*/ 758067 h 1274388"/>
                  <a:gd name="connsiteX32" fmla="*/ 1632870 w 1690814"/>
                  <a:gd name="connsiteY32" fmla="*/ 715998 h 1274388"/>
                  <a:gd name="connsiteX33" fmla="*/ 1690814 w 1690814"/>
                  <a:gd name="connsiteY33" fmla="*/ 700916 h 1274388"/>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80911 w 1690814"/>
                  <a:gd name="connsiteY5" fmla="*/ 238340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92214 w 1690814"/>
                  <a:gd name="connsiteY5" fmla="*/ 233903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994 h 1274466"/>
                  <a:gd name="connsiteX1" fmla="*/ 962946 w 1690814"/>
                  <a:gd name="connsiteY1" fmla="*/ 410482 h 1274466"/>
                  <a:gd name="connsiteX2" fmla="*/ 863464 w 1690814"/>
                  <a:gd name="connsiteY2" fmla="*/ 202742 h 1274466"/>
                  <a:gd name="connsiteX3" fmla="*/ 855486 w 1690814"/>
                  <a:gd name="connsiteY3" fmla="*/ 27011 h 1274466"/>
                  <a:gd name="connsiteX4" fmla="*/ 671255 w 1690814"/>
                  <a:gd name="connsiteY4" fmla="*/ 57693 h 1274466"/>
                  <a:gd name="connsiteX5" fmla="*/ 692214 w 1690814"/>
                  <a:gd name="connsiteY5" fmla="*/ 234238 h 1274466"/>
                  <a:gd name="connsiteX6" fmla="*/ 651229 w 1690814"/>
                  <a:gd name="connsiteY6" fmla="*/ 366165 h 1274466"/>
                  <a:gd name="connsiteX7" fmla="*/ 676298 w 1690814"/>
                  <a:gd name="connsiteY7" fmla="*/ 238401 h 1274466"/>
                  <a:gd name="connsiteX8" fmla="*/ 316341 w 1690814"/>
                  <a:gd name="connsiteY8" fmla="*/ 1845 h 1274466"/>
                  <a:gd name="connsiteX9" fmla="*/ 175409 w 1690814"/>
                  <a:gd name="connsiteY9" fmla="*/ 112902 h 1274466"/>
                  <a:gd name="connsiteX10" fmla="*/ 410073 w 1690814"/>
                  <a:gd name="connsiteY10" fmla="*/ 313151 h 1274466"/>
                  <a:gd name="connsiteX11" fmla="*/ 399422 w 1690814"/>
                  <a:gd name="connsiteY11" fmla="*/ 339772 h 1274466"/>
                  <a:gd name="connsiteX12" fmla="*/ 97047 w 1690814"/>
                  <a:gd name="connsiteY12" fmla="*/ 251186 h 1274466"/>
                  <a:gd name="connsiteX13" fmla="*/ 9699 w 1690814"/>
                  <a:gd name="connsiteY13" fmla="*/ 412457 h 1274466"/>
                  <a:gd name="connsiteX14" fmla="*/ 255339 w 1690814"/>
                  <a:gd name="connsiteY14" fmla="*/ 535765 h 1274466"/>
                  <a:gd name="connsiteX15" fmla="*/ 65705 w 1690814"/>
                  <a:gd name="connsiteY15" fmla="*/ 553466 h 1274466"/>
                  <a:gd name="connsiteX16" fmla="*/ 65300 w 1690814"/>
                  <a:gd name="connsiteY16" fmla="*/ 718079 h 1274466"/>
                  <a:gd name="connsiteX17" fmla="*/ 295618 w 1690814"/>
                  <a:gd name="connsiteY17" fmla="*/ 743073 h 1274466"/>
                  <a:gd name="connsiteX18" fmla="*/ 478581 w 1690814"/>
                  <a:gd name="connsiteY18" fmla="*/ 782386 h 1274466"/>
                  <a:gd name="connsiteX19" fmla="*/ 717541 w 1690814"/>
                  <a:gd name="connsiteY19" fmla="*/ 883458 h 1274466"/>
                  <a:gd name="connsiteX20" fmla="*/ 952137 w 1690814"/>
                  <a:gd name="connsiteY20" fmla="*/ 643196 h 1274466"/>
                  <a:gd name="connsiteX21" fmla="*/ 724507 w 1690814"/>
                  <a:gd name="connsiteY21" fmla="*/ 886045 h 1274466"/>
                  <a:gd name="connsiteX22" fmla="*/ 1170115 w 1690814"/>
                  <a:gd name="connsiteY22" fmla="*/ 1252651 h 1274466"/>
                  <a:gd name="connsiteX23" fmla="*/ 1262983 w 1690814"/>
                  <a:gd name="connsiteY23" fmla="*/ 1225663 h 1274466"/>
                  <a:gd name="connsiteX24" fmla="*/ 1111378 w 1690814"/>
                  <a:gd name="connsiteY24" fmla="*/ 1097870 h 1274466"/>
                  <a:gd name="connsiteX25" fmla="*/ 1124872 w 1690814"/>
                  <a:gd name="connsiteY25" fmla="*/ 1178830 h 1274466"/>
                  <a:gd name="connsiteX26" fmla="*/ 1151064 w 1690814"/>
                  <a:gd name="connsiteY26" fmla="*/ 1052626 h 1274466"/>
                  <a:gd name="connsiteX27" fmla="*/ 1324896 w 1690814"/>
                  <a:gd name="connsiteY27" fmla="*/ 1127239 h 1274466"/>
                  <a:gd name="connsiteX28" fmla="*/ 1266952 w 1690814"/>
                  <a:gd name="connsiteY28" fmla="*/ 921656 h 1274466"/>
                  <a:gd name="connsiteX29" fmla="*/ 1456658 w 1690814"/>
                  <a:gd name="connsiteY29" fmla="*/ 952613 h 1274466"/>
                  <a:gd name="connsiteX30" fmla="*/ 1558258 w 1690814"/>
                  <a:gd name="connsiteY30" fmla="*/ 958964 h 1274466"/>
                  <a:gd name="connsiteX31" fmla="*/ 1450309 w 1690814"/>
                  <a:gd name="connsiteY31" fmla="*/ 758145 h 1274466"/>
                  <a:gd name="connsiteX32" fmla="*/ 1632870 w 1690814"/>
                  <a:gd name="connsiteY32" fmla="*/ 716076 h 1274466"/>
                  <a:gd name="connsiteX33" fmla="*/ 1690814 w 1690814"/>
                  <a:gd name="connsiteY33" fmla="*/ 700994 h 1274466"/>
                  <a:gd name="connsiteX0" fmla="*/ 1690814 w 1690814"/>
                  <a:gd name="connsiteY0" fmla="*/ 701035 h 1274507"/>
                  <a:gd name="connsiteX1" fmla="*/ 962946 w 1690814"/>
                  <a:gd name="connsiteY1" fmla="*/ 410523 h 1274507"/>
                  <a:gd name="connsiteX2" fmla="*/ 863464 w 1690814"/>
                  <a:gd name="connsiteY2" fmla="*/ 202783 h 1274507"/>
                  <a:gd name="connsiteX3" fmla="*/ 855486 w 1690814"/>
                  <a:gd name="connsiteY3" fmla="*/ 27052 h 1274507"/>
                  <a:gd name="connsiteX4" fmla="*/ 671255 w 1690814"/>
                  <a:gd name="connsiteY4" fmla="*/ 57734 h 1274507"/>
                  <a:gd name="connsiteX5" fmla="*/ 692214 w 1690814"/>
                  <a:gd name="connsiteY5" fmla="*/ 234279 h 1274507"/>
                  <a:gd name="connsiteX6" fmla="*/ 651229 w 1690814"/>
                  <a:gd name="connsiteY6" fmla="*/ 366206 h 1274507"/>
                  <a:gd name="connsiteX7" fmla="*/ 679015 w 1690814"/>
                  <a:gd name="connsiteY7" fmla="*/ 233864 h 1274507"/>
                  <a:gd name="connsiteX8" fmla="*/ 316341 w 1690814"/>
                  <a:gd name="connsiteY8" fmla="*/ 1886 h 1274507"/>
                  <a:gd name="connsiteX9" fmla="*/ 175409 w 1690814"/>
                  <a:gd name="connsiteY9" fmla="*/ 112943 h 1274507"/>
                  <a:gd name="connsiteX10" fmla="*/ 410073 w 1690814"/>
                  <a:gd name="connsiteY10" fmla="*/ 313192 h 1274507"/>
                  <a:gd name="connsiteX11" fmla="*/ 399422 w 1690814"/>
                  <a:gd name="connsiteY11" fmla="*/ 339813 h 1274507"/>
                  <a:gd name="connsiteX12" fmla="*/ 97047 w 1690814"/>
                  <a:gd name="connsiteY12" fmla="*/ 251227 h 1274507"/>
                  <a:gd name="connsiteX13" fmla="*/ 9699 w 1690814"/>
                  <a:gd name="connsiteY13" fmla="*/ 412498 h 1274507"/>
                  <a:gd name="connsiteX14" fmla="*/ 255339 w 1690814"/>
                  <a:gd name="connsiteY14" fmla="*/ 535806 h 1274507"/>
                  <a:gd name="connsiteX15" fmla="*/ 65705 w 1690814"/>
                  <a:gd name="connsiteY15" fmla="*/ 553507 h 1274507"/>
                  <a:gd name="connsiteX16" fmla="*/ 65300 w 1690814"/>
                  <a:gd name="connsiteY16" fmla="*/ 718120 h 1274507"/>
                  <a:gd name="connsiteX17" fmla="*/ 295618 w 1690814"/>
                  <a:gd name="connsiteY17" fmla="*/ 743114 h 1274507"/>
                  <a:gd name="connsiteX18" fmla="*/ 478581 w 1690814"/>
                  <a:gd name="connsiteY18" fmla="*/ 782427 h 1274507"/>
                  <a:gd name="connsiteX19" fmla="*/ 717541 w 1690814"/>
                  <a:gd name="connsiteY19" fmla="*/ 883499 h 1274507"/>
                  <a:gd name="connsiteX20" fmla="*/ 952137 w 1690814"/>
                  <a:gd name="connsiteY20" fmla="*/ 643237 h 1274507"/>
                  <a:gd name="connsiteX21" fmla="*/ 724507 w 1690814"/>
                  <a:gd name="connsiteY21" fmla="*/ 886086 h 1274507"/>
                  <a:gd name="connsiteX22" fmla="*/ 1170115 w 1690814"/>
                  <a:gd name="connsiteY22" fmla="*/ 1252692 h 1274507"/>
                  <a:gd name="connsiteX23" fmla="*/ 1262983 w 1690814"/>
                  <a:gd name="connsiteY23" fmla="*/ 1225704 h 1274507"/>
                  <a:gd name="connsiteX24" fmla="*/ 1111378 w 1690814"/>
                  <a:gd name="connsiteY24" fmla="*/ 1097911 h 1274507"/>
                  <a:gd name="connsiteX25" fmla="*/ 1124872 w 1690814"/>
                  <a:gd name="connsiteY25" fmla="*/ 1178871 h 1274507"/>
                  <a:gd name="connsiteX26" fmla="*/ 1151064 w 1690814"/>
                  <a:gd name="connsiteY26" fmla="*/ 1052667 h 1274507"/>
                  <a:gd name="connsiteX27" fmla="*/ 1324896 w 1690814"/>
                  <a:gd name="connsiteY27" fmla="*/ 1127280 h 1274507"/>
                  <a:gd name="connsiteX28" fmla="*/ 1266952 w 1690814"/>
                  <a:gd name="connsiteY28" fmla="*/ 921697 h 1274507"/>
                  <a:gd name="connsiteX29" fmla="*/ 1456658 w 1690814"/>
                  <a:gd name="connsiteY29" fmla="*/ 952654 h 1274507"/>
                  <a:gd name="connsiteX30" fmla="*/ 1558258 w 1690814"/>
                  <a:gd name="connsiteY30" fmla="*/ 959005 h 1274507"/>
                  <a:gd name="connsiteX31" fmla="*/ 1450309 w 1690814"/>
                  <a:gd name="connsiteY31" fmla="*/ 758186 h 1274507"/>
                  <a:gd name="connsiteX32" fmla="*/ 1632870 w 1690814"/>
                  <a:gd name="connsiteY32" fmla="*/ 716117 h 1274507"/>
                  <a:gd name="connsiteX33" fmla="*/ 1690814 w 1690814"/>
                  <a:gd name="connsiteY33" fmla="*/ 701035 h 1274507"/>
                  <a:gd name="connsiteX0" fmla="*/ 1690814 w 1690814"/>
                  <a:gd name="connsiteY0" fmla="*/ 701070 h 1274542"/>
                  <a:gd name="connsiteX1" fmla="*/ 962946 w 1690814"/>
                  <a:gd name="connsiteY1" fmla="*/ 410558 h 1274542"/>
                  <a:gd name="connsiteX2" fmla="*/ 863464 w 1690814"/>
                  <a:gd name="connsiteY2" fmla="*/ 202818 h 1274542"/>
                  <a:gd name="connsiteX3" fmla="*/ 855486 w 1690814"/>
                  <a:gd name="connsiteY3" fmla="*/ 27087 h 1274542"/>
                  <a:gd name="connsiteX4" fmla="*/ 671255 w 1690814"/>
                  <a:gd name="connsiteY4" fmla="*/ 57769 h 1274542"/>
                  <a:gd name="connsiteX5" fmla="*/ 692214 w 1690814"/>
                  <a:gd name="connsiteY5" fmla="*/ 234314 h 1274542"/>
                  <a:gd name="connsiteX6" fmla="*/ 651229 w 1690814"/>
                  <a:gd name="connsiteY6" fmla="*/ 366241 h 1274542"/>
                  <a:gd name="connsiteX7" fmla="*/ 685024 w 1690814"/>
                  <a:gd name="connsiteY7" fmla="*/ 230036 h 1274542"/>
                  <a:gd name="connsiteX8" fmla="*/ 316341 w 1690814"/>
                  <a:gd name="connsiteY8" fmla="*/ 1921 h 1274542"/>
                  <a:gd name="connsiteX9" fmla="*/ 175409 w 1690814"/>
                  <a:gd name="connsiteY9" fmla="*/ 112978 h 1274542"/>
                  <a:gd name="connsiteX10" fmla="*/ 410073 w 1690814"/>
                  <a:gd name="connsiteY10" fmla="*/ 313227 h 1274542"/>
                  <a:gd name="connsiteX11" fmla="*/ 399422 w 1690814"/>
                  <a:gd name="connsiteY11" fmla="*/ 339848 h 1274542"/>
                  <a:gd name="connsiteX12" fmla="*/ 97047 w 1690814"/>
                  <a:gd name="connsiteY12" fmla="*/ 251262 h 1274542"/>
                  <a:gd name="connsiteX13" fmla="*/ 9699 w 1690814"/>
                  <a:gd name="connsiteY13" fmla="*/ 412533 h 1274542"/>
                  <a:gd name="connsiteX14" fmla="*/ 255339 w 1690814"/>
                  <a:gd name="connsiteY14" fmla="*/ 535841 h 1274542"/>
                  <a:gd name="connsiteX15" fmla="*/ 65705 w 1690814"/>
                  <a:gd name="connsiteY15" fmla="*/ 553542 h 1274542"/>
                  <a:gd name="connsiteX16" fmla="*/ 65300 w 1690814"/>
                  <a:gd name="connsiteY16" fmla="*/ 718155 h 1274542"/>
                  <a:gd name="connsiteX17" fmla="*/ 295618 w 1690814"/>
                  <a:gd name="connsiteY17" fmla="*/ 743149 h 1274542"/>
                  <a:gd name="connsiteX18" fmla="*/ 478581 w 1690814"/>
                  <a:gd name="connsiteY18" fmla="*/ 782462 h 1274542"/>
                  <a:gd name="connsiteX19" fmla="*/ 717541 w 1690814"/>
                  <a:gd name="connsiteY19" fmla="*/ 883534 h 1274542"/>
                  <a:gd name="connsiteX20" fmla="*/ 952137 w 1690814"/>
                  <a:gd name="connsiteY20" fmla="*/ 643272 h 1274542"/>
                  <a:gd name="connsiteX21" fmla="*/ 724507 w 1690814"/>
                  <a:gd name="connsiteY21" fmla="*/ 886121 h 1274542"/>
                  <a:gd name="connsiteX22" fmla="*/ 1170115 w 1690814"/>
                  <a:gd name="connsiteY22" fmla="*/ 1252727 h 1274542"/>
                  <a:gd name="connsiteX23" fmla="*/ 1262983 w 1690814"/>
                  <a:gd name="connsiteY23" fmla="*/ 1225739 h 1274542"/>
                  <a:gd name="connsiteX24" fmla="*/ 1111378 w 1690814"/>
                  <a:gd name="connsiteY24" fmla="*/ 1097946 h 1274542"/>
                  <a:gd name="connsiteX25" fmla="*/ 1124872 w 1690814"/>
                  <a:gd name="connsiteY25" fmla="*/ 1178906 h 1274542"/>
                  <a:gd name="connsiteX26" fmla="*/ 1151064 w 1690814"/>
                  <a:gd name="connsiteY26" fmla="*/ 1052702 h 1274542"/>
                  <a:gd name="connsiteX27" fmla="*/ 1324896 w 1690814"/>
                  <a:gd name="connsiteY27" fmla="*/ 1127315 h 1274542"/>
                  <a:gd name="connsiteX28" fmla="*/ 1266952 w 1690814"/>
                  <a:gd name="connsiteY28" fmla="*/ 921732 h 1274542"/>
                  <a:gd name="connsiteX29" fmla="*/ 1456658 w 1690814"/>
                  <a:gd name="connsiteY29" fmla="*/ 952689 h 1274542"/>
                  <a:gd name="connsiteX30" fmla="*/ 1558258 w 1690814"/>
                  <a:gd name="connsiteY30" fmla="*/ 959040 h 1274542"/>
                  <a:gd name="connsiteX31" fmla="*/ 1450309 w 1690814"/>
                  <a:gd name="connsiteY31" fmla="*/ 758221 h 1274542"/>
                  <a:gd name="connsiteX32" fmla="*/ 1632870 w 1690814"/>
                  <a:gd name="connsiteY32" fmla="*/ 716152 h 1274542"/>
                  <a:gd name="connsiteX33" fmla="*/ 1690814 w 1690814"/>
                  <a:gd name="connsiteY33" fmla="*/ 701070 h 1274542"/>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09737 h 1283209"/>
                  <a:gd name="connsiteX1" fmla="*/ 962946 w 1690814"/>
                  <a:gd name="connsiteY1" fmla="*/ 419225 h 1283209"/>
                  <a:gd name="connsiteX2" fmla="*/ 863464 w 1690814"/>
                  <a:gd name="connsiteY2" fmla="*/ 211485 h 1283209"/>
                  <a:gd name="connsiteX3" fmla="*/ 855486 w 1690814"/>
                  <a:gd name="connsiteY3" fmla="*/ 35754 h 1283209"/>
                  <a:gd name="connsiteX4" fmla="*/ 671255 w 1690814"/>
                  <a:gd name="connsiteY4" fmla="*/ 66436 h 1283209"/>
                  <a:gd name="connsiteX5" fmla="*/ 692214 w 1690814"/>
                  <a:gd name="connsiteY5" fmla="*/ 242981 h 1283209"/>
                  <a:gd name="connsiteX6" fmla="*/ 651229 w 1690814"/>
                  <a:gd name="connsiteY6" fmla="*/ 374908 h 1283209"/>
                  <a:gd name="connsiteX7" fmla="*/ 685024 w 1690814"/>
                  <a:gd name="connsiteY7" fmla="*/ 238703 h 1283209"/>
                  <a:gd name="connsiteX8" fmla="*/ 315196 w 1690814"/>
                  <a:gd name="connsiteY8" fmla="*/ 0 h 1283209"/>
                  <a:gd name="connsiteX9" fmla="*/ 175409 w 1690814"/>
                  <a:gd name="connsiteY9" fmla="*/ 121645 h 1283209"/>
                  <a:gd name="connsiteX10" fmla="*/ 410073 w 1690814"/>
                  <a:gd name="connsiteY10" fmla="*/ 321894 h 1283209"/>
                  <a:gd name="connsiteX11" fmla="*/ 399422 w 1690814"/>
                  <a:gd name="connsiteY11" fmla="*/ 348515 h 1283209"/>
                  <a:gd name="connsiteX12" fmla="*/ 97047 w 1690814"/>
                  <a:gd name="connsiteY12" fmla="*/ 259929 h 1283209"/>
                  <a:gd name="connsiteX13" fmla="*/ 9699 w 1690814"/>
                  <a:gd name="connsiteY13" fmla="*/ 421200 h 1283209"/>
                  <a:gd name="connsiteX14" fmla="*/ 255339 w 1690814"/>
                  <a:gd name="connsiteY14" fmla="*/ 544508 h 1283209"/>
                  <a:gd name="connsiteX15" fmla="*/ 65705 w 1690814"/>
                  <a:gd name="connsiteY15" fmla="*/ 562209 h 1283209"/>
                  <a:gd name="connsiteX16" fmla="*/ 65300 w 1690814"/>
                  <a:gd name="connsiteY16" fmla="*/ 726822 h 1283209"/>
                  <a:gd name="connsiteX17" fmla="*/ 295618 w 1690814"/>
                  <a:gd name="connsiteY17" fmla="*/ 751816 h 1283209"/>
                  <a:gd name="connsiteX18" fmla="*/ 478581 w 1690814"/>
                  <a:gd name="connsiteY18" fmla="*/ 791129 h 1283209"/>
                  <a:gd name="connsiteX19" fmla="*/ 717541 w 1690814"/>
                  <a:gd name="connsiteY19" fmla="*/ 892201 h 1283209"/>
                  <a:gd name="connsiteX20" fmla="*/ 952137 w 1690814"/>
                  <a:gd name="connsiteY20" fmla="*/ 651939 h 1283209"/>
                  <a:gd name="connsiteX21" fmla="*/ 724507 w 1690814"/>
                  <a:gd name="connsiteY21" fmla="*/ 894788 h 1283209"/>
                  <a:gd name="connsiteX22" fmla="*/ 1170115 w 1690814"/>
                  <a:gd name="connsiteY22" fmla="*/ 1261394 h 1283209"/>
                  <a:gd name="connsiteX23" fmla="*/ 1262983 w 1690814"/>
                  <a:gd name="connsiteY23" fmla="*/ 1234406 h 1283209"/>
                  <a:gd name="connsiteX24" fmla="*/ 1111378 w 1690814"/>
                  <a:gd name="connsiteY24" fmla="*/ 1106613 h 1283209"/>
                  <a:gd name="connsiteX25" fmla="*/ 1124872 w 1690814"/>
                  <a:gd name="connsiteY25" fmla="*/ 1187573 h 1283209"/>
                  <a:gd name="connsiteX26" fmla="*/ 1151064 w 1690814"/>
                  <a:gd name="connsiteY26" fmla="*/ 1061369 h 1283209"/>
                  <a:gd name="connsiteX27" fmla="*/ 1324896 w 1690814"/>
                  <a:gd name="connsiteY27" fmla="*/ 1135982 h 1283209"/>
                  <a:gd name="connsiteX28" fmla="*/ 1266952 w 1690814"/>
                  <a:gd name="connsiteY28" fmla="*/ 930399 h 1283209"/>
                  <a:gd name="connsiteX29" fmla="*/ 1456658 w 1690814"/>
                  <a:gd name="connsiteY29" fmla="*/ 961356 h 1283209"/>
                  <a:gd name="connsiteX30" fmla="*/ 1558258 w 1690814"/>
                  <a:gd name="connsiteY30" fmla="*/ 967707 h 1283209"/>
                  <a:gd name="connsiteX31" fmla="*/ 1450309 w 1690814"/>
                  <a:gd name="connsiteY31" fmla="*/ 766888 h 1283209"/>
                  <a:gd name="connsiteX32" fmla="*/ 1632870 w 1690814"/>
                  <a:gd name="connsiteY32" fmla="*/ 724819 h 1283209"/>
                  <a:gd name="connsiteX33" fmla="*/ 1690814 w 1690814"/>
                  <a:gd name="connsiteY33" fmla="*/ 709737 h 1283209"/>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1400 w 1691400"/>
                  <a:gd name="connsiteY0" fmla="*/ 695056 h 1268528"/>
                  <a:gd name="connsiteX1" fmla="*/ 963532 w 1691400"/>
                  <a:gd name="connsiteY1" fmla="*/ 404544 h 1268528"/>
                  <a:gd name="connsiteX2" fmla="*/ 864050 w 1691400"/>
                  <a:gd name="connsiteY2" fmla="*/ 196804 h 1268528"/>
                  <a:gd name="connsiteX3" fmla="*/ 856072 w 1691400"/>
                  <a:gd name="connsiteY3" fmla="*/ 21073 h 1268528"/>
                  <a:gd name="connsiteX4" fmla="*/ 671841 w 1691400"/>
                  <a:gd name="connsiteY4" fmla="*/ 51755 h 1268528"/>
                  <a:gd name="connsiteX5" fmla="*/ 692800 w 1691400"/>
                  <a:gd name="connsiteY5" fmla="*/ 228300 h 1268528"/>
                  <a:gd name="connsiteX6" fmla="*/ 651815 w 1691400"/>
                  <a:gd name="connsiteY6" fmla="*/ 360227 h 1268528"/>
                  <a:gd name="connsiteX7" fmla="*/ 685610 w 1691400"/>
                  <a:gd name="connsiteY7" fmla="*/ 224022 h 1268528"/>
                  <a:gd name="connsiteX8" fmla="*/ 323224 w 1691400"/>
                  <a:gd name="connsiteY8" fmla="*/ 14506 h 1268528"/>
                  <a:gd name="connsiteX9" fmla="*/ 175995 w 1691400"/>
                  <a:gd name="connsiteY9" fmla="*/ 106964 h 1268528"/>
                  <a:gd name="connsiteX10" fmla="*/ 410659 w 1691400"/>
                  <a:gd name="connsiteY10" fmla="*/ 307213 h 1268528"/>
                  <a:gd name="connsiteX11" fmla="*/ 400008 w 1691400"/>
                  <a:gd name="connsiteY11" fmla="*/ 333834 h 1268528"/>
                  <a:gd name="connsiteX12" fmla="*/ 93773 w 1691400"/>
                  <a:gd name="connsiteY12" fmla="*/ 278871 h 1268528"/>
                  <a:gd name="connsiteX13" fmla="*/ 10285 w 1691400"/>
                  <a:gd name="connsiteY13" fmla="*/ 406519 h 1268528"/>
                  <a:gd name="connsiteX14" fmla="*/ 255925 w 1691400"/>
                  <a:gd name="connsiteY14" fmla="*/ 529827 h 1268528"/>
                  <a:gd name="connsiteX15" fmla="*/ 66291 w 1691400"/>
                  <a:gd name="connsiteY15" fmla="*/ 547528 h 1268528"/>
                  <a:gd name="connsiteX16" fmla="*/ 65886 w 1691400"/>
                  <a:gd name="connsiteY16" fmla="*/ 712141 h 1268528"/>
                  <a:gd name="connsiteX17" fmla="*/ 296204 w 1691400"/>
                  <a:gd name="connsiteY17" fmla="*/ 737135 h 1268528"/>
                  <a:gd name="connsiteX18" fmla="*/ 479167 w 1691400"/>
                  <a:gd name="connsiteY18" fmla="*/ 776448 h 1268528"/>
                  <a:gd name="connsiteX19" fmla="*/ 718127 w 1691400"/>
                  <a:gd name="connsiteY19" fmla="*/ 877520 h 1268528"/>
                  <a:gd name="connsiteX20" fmla="*/ 952723 w 1691400"/>
                  <a:gd name="connsiteY20" fmla="*/ 637258 h 1268528"/>
                  <a:gd name="connsiteX21" fmla="*/ 725093 w 1691400"/>
                  <a:gd name="connsiteY21" fmla="*/ 880107 h 1268528"/>
                  <a:gd name="connsiteX22" fmla="*/ 1170701 w 1691400"/>
                  <a:gd name="connsiteY22" fmla="*/ 1246713 h 1268528"/>
                  <a:gd name="connsiteX23" fmla="*/ 1263569 w 1691400"/>
                  <a:gd name="connsiteY23" fmla="*/ 1219725 h 1268528"/>
                  <a:gd name="connsiteX24" fmla="*/ 1111964 w 1691400"/>
                  <a:gd name="connsiteY24" fmla="*/ 1091932 h 1268528"/>
                  <a:gd name="connsiteX25" fmla="*/ 1125458 w 1691400"/>
                  <a:gd name="connsiteY25" fmla="*/ 1172892 h 1268528"/>
                  <a:gd name="connsiteX26" fmla="*/ 1151650 w 1691400"/>
                  <a:gd name="connsiteY26" fmla="*/ 1046688 h 1268528"/>
                  <a:gd name="connsiteX27" fmla="*/ 1325482 w 1691400"/>
                  <a:gd name="connsiteY27" fmla="*/ 1121301 h 1268528"/>
                  <a:gd name="connsiteX28" fmla="*/ 1267538 w 1691400"/>
                  <a:gd name="connsiteY28" fmla="*/ 915718 h 1268528"/>
                  <a:gd name="connsiteX29" fmla="*/ 1457244 w 1691400"/>
                  <a:gd name="connsiteY29" fmla="*/ 946675 h 1268528"/>
                  <a:gd name="connsiteX30" fmla="*/ 1558844 w 1691400"/>
                  <a:gd name="connsiteY30" fmla="*/ 953026 h 1268528"/>
                  <a:gd name="connsiteX31" fmla="*/ 1450895 w 1691400"/>
                  <a:gd name="connsiteY31" fmla="*/ 752207 h 1268528"/>
                  <a:gd name="connsiteX32" fmla="*/ 1633456 w 1691400"/>
                  <a:gd name="connsiteY32" fmla="*/ 710138 h 1268528"/>
                  <a:gd name="connsiteX33" fmla="*/ 1691400 w 16914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63054 w 1679500"/>
                  <a:gd name="connsiteY15" fmla="*/ 55298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0609 w 1679500"/>
                  <a:gd name="connsiteY15" fmla="*/ 58646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35155 w 1679500"/>
                  <a:gd name="connsiteY15" fmla="*/ 562425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3167 w 1679500"/>
                  <a:gd name="connsiteY15" fmla="*/ 557273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75112 w 1679500"/>
                  <a:gd name="connsiteY9" fmla="*/ 119696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694 w 1679694"/>
                  <a:gd name="connsiteY0" fmla="*/ 695056 h 1268528"/>
                  <a:gd name="connsiteX1" fmla="*/ 951826 w 1679694"/>
                  <a:gd name="connsiteY1" fmla="*/ 404544 h 1268528"/>
                  <a:gd name="connsiteX2" fmla="*/ 852344 w 1679694"/>
                  <a:gd name="connsiteY2" fmla="*/ 196804 h 1268528"/>
                  <a:gd name="connsiteX3" fmla="*/ 844366 w 1679694"/>
                  <a:gd name="connsiteY3" fmla="*/ 21073 h 1268528"/>
                  <a:gd name="connsiteX4" fmla="*/ 660135 w 1679694"/>
                  <a:gd name="connsiteY4" fmla="*/ 51755 h 1268528"/>
                  <a:gd name="connsiteX5" fmla="*/ 681094 w 1679694"/>
                  <a:gd name="connsiteY5" fmla="*/ 228300 h 1268528"/>
                  <a:gd name="connsiteX6" fmla="*/ 640109 w 1679694"/>
                  <a:gd name="connsiteY6" fmla="*/ 360227 h 1268528"/>
                  <a:gd name="connsiteX7" fmla="*/ 673904 w 1679694"/>
                  <a:gd name="connsiteY7" fmla="*/ 224022 h 1268528"/>
                  <a:gd name="connsiteX8" fmla="*/ 311518 w 1679694"/>
                  <a:gd name="connsiteY8" fmla="*/ 14506 h 1268528"/>
                  <a:gd name="connsiteX9" fmla="*/ 175306 w 1679694"/>
                  <a:gd name="connsiteY9" fmla="*/ 119696 h 1268528"/>
                  <a:gd name="connsiteX10" fmla="*/ 398953 w 1679694"/>
                  <a:gd name="connsiteY10" fmla="*/ 307213 h 1268528"/>
                  <a:gd name="connsiteX11" fmla="*/ 388302 w 1679694"/>
                  <a:gd name="connsiteY11" fmla="*/ 333834 h 1268528"/>
                  <a:gd name="connsiteX12" fmla="*/ 82067 w 1679694"/>
                  <a:gd name="connsiteY12" fmla="*/ 278871 h 1268528"/>
                  <a:gd name="connsiteX13" fmla="*/ 13315 w 1679694"/>
                  <a:gd name="connsiteY13" fmla="*/ 394214 h 1268528"/>
                  <a:gd name="connsiteX14" fmla="*/ 254233 w 1679694"/>
                  <a:gd name="connsiteY14" fmla="*/ 523388 h 1268528"/>
                  <a:gd name="connsiteX15" fmla="*/ 253519 w 1679694"/>
                  <a:gd name="connsiteY15" fmla="*/ 542248 h 1268528"/>
                  <a:gd name="connsiteX16" fmla="*/ 49434 w 1679694"/>
                  <a:gd name="connsiteY16" fmla="*/ 539516 h 1268528"/>
                  <a:gd name="connsiteX17" fmla="*/ 54180 w 1679694"/>
                  <a:gd name="connsiteY17" fmla="*/ 712141 h 1268528"/>
                  <a:gd name="connsiteX18" fmla="*/ 284498 w 1679694"/>
                  <a:gd name="connsiteY18" fmla="*/ 737135 h 1268528"/>
                  <a:gd name="connsiteX19" fmla="*/ 467461 w 1679694"/>
                  <a:gd name="connsiteY19" fmla="*/ 776448 h 1268528"/>
                  <a:gd name="connsiteX20" fmla="*/ 706421 w 1679694"/>
                  <a:gd name="connsiteY20" fmla="*/ 877520 h 1268528"/>
                  <a:gd name="connsiteX21" fmla="*/ 941017 w 1679694"/>
                  <a:gd name="connsiteY21" fmla="*/ 637258 h 1268528"/>
                  <a:gd name="connsiteX22" fmla="*/ 713387 w 1679694"/>
                  <a:gd name="connsiteY22" fmla="*/ 880107 h 1268528"/>
                  <a:gd name="connsiteX23" fmla="*/ 1158995 w 1679694"/>
                  <a:gd name="connsiteY23" fmla="*/ 1246713 h 1268528"/>
                  <a:gd name="connsiteX24" fmla="*/ 1251863 w 1679694"/>
                  <a:gd name="connsiteY24" fmla="*/ 1219725 h 1268528"/>
                  <a:gd name="connsiteX25" fmla="*/ 1100258 w 1679694"/>
                  <a:gd name="connsiteY25" fmla="*/ 1091932 h 1268528"/>
                  <a:gd name="connsiteX26" fmla="*/ 1113752 w 1679694"/>
                  <a:gd name="connsiteY26" fmla="*/ 1172892 h 1268528"/>
                  <a:gd name="connsiteX27" fmla="*/ 1139944 w 1679694"/>
                  <a:gd name="connsiteY27" fmla="*/ 1046688 h 1268528"/>
                  <a:gd name="connsiteX28" fmla="*/ 1313776 w 1679694"/>
                  <a:gd name="connsiteY28" fmla="*/ 1121301 h 1268528"/>
                  <a:gd name="connsiteX29" fmla="*/ 1255832 w 1679694"/>
                  <a:gd name="connsiteY29" fmla="*/ 915718 h 1268528"/>
                  <a:gd name="connsiteX30" fmla="*/ 1445538 w 1679694"/>
                  <a:gd name="connsiteY30" fmla="*/ 946675 h 1268528"/>
                  <a:gd name="connsiteX31" fmla="*/ 1547138 w 1679694"/>
                  <a:gd name="connsiteY31" fmla="*/ 953026 h 1268528"/>
                  <a:gd name="connsiteX32" fmla="*/ 1439189 w 1679694"/>
                  <a:gd name="connsiteY32" fmla="*/ 752207 h 1268528"/>
                  <a:gd name="connsiteX33" fmla="*/ 1621750 w 1679694"/>
                  <a:gd name="connsiteY33" fmla="*/ 710138 h 1268528"/>
                  <a:gd name="connsiteX34" fmla="*/ 1679694 w 1679694"/>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41480 w 1681065"/>
                  <a:gd name="connsiteY6" fmla="*/ 366960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53497 w 1681065"/>
                  <a:gd name="connsiteY6" fmla="*/ 359234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7263 w 1681065"/>
                  <a:gd name="connsiteY7" fmla="*/ 235907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506072 w 1623121"/>
                  <a:gd name="connsiteY0" fmla="*/ 539697 h 1275261"/>
                  <a:gd name="connsiteX1" fmla="*/ 953197 w 1623121"/>
                  <a:gd name="connsiteY1" fmla="*/ 411277 h 1275261"/>
                  <a:gd name="connsiteX2" fmla="*/ 853715 w 1623121"/>
                  <a:gd name="connsiteY2" fmla="*/ 203537 h 1275261"/>
                  <a:gd name="connsiteX3" fmla="*/ 845737 w 1623121"/>
                  <a:gd name="connsiteY3" fmla="*/ 27806 h 1275261"/>
                  <a:gd name="connsiteX4" fmla="*/ 661506 w 1623121"/>
                  <a:gd name="connsiteY4" fmla="*/ 58488 h 1275261"/>
                  <a:gd name="connsiteX5" fmla="*/ 670016 w 1623121"/>
                  <a:gd name="connsiteY5" fmla="*/ 228881 h 1275261"/>
                  <a:gd name="connsiteX6" fmla="*/ 652070 w 1623121"/>
                  <a:gd name="connsiteY6" fmla="*/ 405446 h 1275261"/>
                  <a:gd name="connsiteX7" fmla="*/ 664687 w 1623121"/>
                  <a:gd name="connsiteY7" fmla="*/ 231902 h 1275261"/>
                  <a:gd name="connsiteX8" fmla="*/ 312889 w 1623121"/>
                  <a:gd name="connsiteY8" fmla="*/ 21239 h 1275261"/>
                  <a:gd name="connsiteX9" fmla="*/ 176677 w 1623121"/>
                  <a:gd name="connsiteY9" fmla="*/ 126429 h 1275261"/>
                  <a:gd name="connsiteX10" fmla="*/ 400324 w 1623121"/>
                  <a:gd name="connsiteY10" fmla="*/ 313946 h 1275261"/>
                  <a:gd name="connsiteX11" fmla="*/ 389673 w 1623121"/>
                  <a:gd name="connsiteY11" fmla="*/ 340567 h 1275261"/>
                  <a:gd name="connsiteX12" fmla="*/ 83438 w 1623121"/>
                  <a:gd name="connsiteY12" fmla="*/ 285604 h 1275261"/>
                  <a:gd name="connsiteX13" fmla="*/ 14686 w 1623121"/>
                  <a:gd name="connsiteY13" fmla="*/ 400947 h 1275261"/>
                  <a:gd name="connsiteX14" fmla="*/ 255604 w 1623121"/>
                  <a:gd name="connsiteY14" fmla="*/ 530121 h 1275261"/>
                  <a:gd name="connsiteX15" fmla="*/ 254890 w 1623121"/>
                  <a:gd name="connsiteY15" fmla="*/ 548981 h 1275261"/>
                  <a:gd name="connsiteX16" fmla="*/ 50805 w 1623121"/>
                  <a:gd name="connsiteY16" fmla="*/ 546249 h 1275261"/>
                  <a:gd name="connsiteX17" fmla="*/ 55551 w 1623121"/>
                  <a:gd name="connsiteY17" fmla="*/ 718874 h 1275261"/>
                  <a:gd name="connsiteX18" fmla="*/ 285869 w 1623121"/>
                  <a:gd name="connsiteY18" fmla="*/ 743868 h 1275261"/>
                  <a:gd name="connsiteX19" fmla="*/ 468832 w 1623121"/>
                  <a:gd name="connsiteY19" fmla="*/ 783181 h 1275261"/>
                  <a:gd name="connsiteX20" fmla="*/ 707792 w 1623121"/>
                  <a:gd name="connsiteY20" fmla="*/ 884253 h 1275261"/>
                  <a:gd name="connsiteX21" fmla="*/ 942388 w 1623121"/>
                  <a:gd name="connsiteY21" fmla="*/ 643991 h 1275261"/>
                  <a:gd name="connsiteX22" fmla="*/ 714758 w 1623121"/>
                  <a:gd name="connsiteY22" fmla="*/ 886840 h 1275261"/>
                  <a:gd name="connsiteX23" fmla="*/ 1160366 w 1623121"/>
                  <a:gd name="connsiteY23" fmla="*/ 1253446 h 1275261"/>
                  <a:gd name="connsiteX24" fmla="*/ 1253234 w 1623121"/>
                  <a:gd name="connsiteY24" fmla="*/ 1226458 h 1275261"/>
                  <a:gd name="connsiteX25" fmla="*/ 1101629 w 1623121"/>
                  <a:gd name="connsiteY25" fmla="*/ 1098665 h 1275261"/>
                  <a:gd name="connsiteX26" fmla="*/ 1115123 w 1623121"/>
                  <a:gd name="connsiteY26" fmla="*/ 1179625 h 1275261"/>
                  <a:gd name="connsiteX27" fmla="*/ 1141315 w 1623121"/>
                  <a:gd name="connsiteY27" fmla="*/ 1053421 h 1275261"/>
                  <a:gd name="connsiteX28" fmla="*/ 1315147 w 1623121"/>
                  <a:gd name="connsiteY28" fmla="*/ 1128034 h 1275261"/>
                  <a:gd name="connsiteX29" fmla="*/ 1257203 w 1623121"/>
                  <a:gd name="connsiteY29" fmla="*/ 922451 h 1275261"/>
                  <a:gd name="connsiteX30" fmla="*/ 1446909 w 1623121"/>
                  <a:gd name="connsiteY30" fmla="*/ 953408 h 1275261"/>
                  <a:gd name="connsiteX31" fmla="*/ 1548509 w 1623121"/>
                  <a:gd name="connsiteY31" fmla="*/ 959759 h 1275261"/>
                  <a:gd name="connsiteX32" fmla="*/ 1440560 w 1623121"/>
                  <a:gd name="connsiteY32" fmla="*/ 758940 h 1275261"/>
                  <a:gd name="connsiteX33" fmla="*/ 1623121 w 1623121"/>
                  <a:gd name="connsiteY33" fmla="*/ 716871 h 1275261"/>
                  <a:gd name="connsiteX34" fmla="*/ 1506072 w 1623121"/>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440560 w 1790297"/>
                  <a:gd name="connsiteY32" fmla="*/ 758940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59202 w 1790297"/>
                  <a:gd name="connsiteY30" fmla="*/ 809615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65930 w 1790297"/>
                  <a:gd name="connsiteY30" fmla="*/ 707022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494850 w 1790297"/>
                  <a:gd name="connsiteY28" fmla="*/ 1125731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09838 w 1790297"/>
                  <a:gd name="connsiteY28" fmla="*/ 930447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313390 w 1790297"/>
                  <a:gd name="connsiteY25" fmla="*/ 123428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15123 w 1790297"/>
                  <a:gd name="connsiteY25" fmla="*/ 1179625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91370 w 1790297"/>
                  <a:gd name="connsiteY25" fmla="*/ 10032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294966 w 1790297"/>
                  <a:gd name="connsiteY25" fmla="*/ 11291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60648"/>
                  <a:gd name="connsiteX1" fmla="*/ 953197 w 1790297"/>
                  <a:gd name="connsiteY1" fmla="*/ 411277 h 1260648"/>
                  <a:gd name="connsiteX2" fmla="*/ 853715 w 1790297"/>
                  <a:gd name="connsiteY2" fmla="*/ 203537 h 1260648"/>
                  <a:gd name="connsiteX3" fmla="*/ 845737 w 1790297"/>
                  <a:gd name="connsiteY3" fmla="*/ 27806 h 1260648"/>
                  <a:gd name="connsiteX4" fmla="*/ 661506 w 1790297"/>
                  <a:gd name="connsiteY4" fmla="*/ 58488 h 1260648"/>
                  <a:gd name="connsiteX5" fmla="*/ 670016 w 1790297"/>
                  <a:gd name="connsiteY5" fmla="*/ 228881 h 1260648"/>
                  <a:gd name="connsiteX6" fmla="*/ 652070 w 1790297"/>
                  <a:gd name="connsiteY6" fmla="*/ 405446 h 1260648"/>
                  <a:gd name="connsiteX7" fmla="*/ 664687 w 1790297"/>
                  <a:gd name="connsiteY7" fmla="*/ 231902 h 1260648"/>
                  <a:gd name="connsiteX8" fmla="*/ 312889 w 1790297"/>
                  <a:gd name="connsiteY8" fmla="*/ 21239 h 1260648"/>
                  <a:gd name="connsiteX9" fmla="*/ 176677 w 1790297"/>
                  <a:gd name="connsiteY9" fmla="*/ 126429 h 1260648"/>
                  <a:gd name="connsiteX10" fmla="*/ 400324 w 1790297"/>
                  <a:gd name="connsiteY10" fmla="*/ 313946 h 1260648"/>
                  <a:gd name="connsiteX11" fmla="*/ 389673 w 1790297"/>
                  <a:gd name="connsiteY11" fmla="*/ 340567 h 1260648"/>
                  <a:gd name="connsiteX12" fmla="*/ 83438 w 1790297"/>
                  <a:gd name="connsiteY12" fmla="*/ 285604 h 1260648"/>
                  <a:gd name="connsiteX13" fmla="*/ 14686 w 1790297"/>
                  <a:gd name="connsiteY13" fmla="*/ 400947 h 1260648"/>
                  <a:gd name="connsiteX14" fmla="*/ 255604 w 1790297"/>
                  <a:gd name="connsiteY14" fmla="*/ 530121 h 1260648"/>
                  <a:gd name="connsiteX15" fmla="*/ 254890 w 1790297"/>
                  <a:gd name="connsiteY15" fmla="*/ 548981 h 1260648"/>
                  <a:gd name="connsiteX16" fmla="*/ 50805 w 1790297"/>
                  <a:gd name="connsiteY16" fmla="*/ 546249 h 1260648"/>
                  <a:gd name="connsiteX17" fmla="*/ 55551 w 1790297"/>
                  <a:gd name="connsiteY17" fmla="*/ 718874 h 1260648"/>
                  <a:gd name="connsiteX18" fmla="*/ 285869 w 1790297"/>
                  <a:gd name="connsiteY18" fmla="*/ 743868 h 1260648"/>
                  <a:gd name="connsiteX19" fmla="*/ 468832 w 1790297"/>
                  <a:gd name="connsiteY19" fmla="*/ 783181 h 1260648"/>
                  <a:gd name="connsiteX20" fmla="*/ 707792 w 1790297"/>
                  <a:gd name="connsiteY20" fmla="*/ 884253 h 1260648"/>
                  <a:gd name="connsiteX21" fmla="*/ 942388 w 1790297"/>
                  <a:gd name="connsiteY21" fmla="*/ 643991 h 1260648"/>
                  <a:gd name="connsiteX22" fmla="*/ 714758 w 1790297"/>
                  <a:gd name="connsiteY22" fmla="*/ 886840 h 1260648"/>
                  <a:gd name="connsiteX23" fmla="*/ 1160366 w 1790297"/>
                  <a:gd name="connsiteY23" fmla="*/ 1253446 h 1260648"/>
                  <a:gd name="connsiteX24" fmla="*/ 1213165 w 1790297"/>
                  <a:gd name="connsiteY24" fmla="*/ 1133319 h 1260648"/>
                  <a:gd name="connsiteX25" fmla="*/ 1294966 w 1790297"/>
                  <a:gd name="connsiteY25" fmla="*/ 1129108 h 1260648"/>
                  <a:gd name="connsiteX26" fmla="*/ 1497863 w 1790297"/>
                  <a:gd name="connsiteY26" fmla="*/ 1101612 h 1260648"/>
                  <a:gd name="connsiteX27" fmla="*/ 1331875 w 1790297"/>
                  <a:gd name="connsiteY27" fmla="*/ 955912 h 1260648"/>
                  <a:gd name="connsiteX28" fmla="*/ 1658102 w 1790297"/>
                  <a:gd name="connsiteY28" fmla="*/ 925140 h 1260648"/>
                  <a:gd name="connsiteX29" fmla="*/ 1557212 w 1790297"/>
                  <a:gd name="connsiteY29" fmla="*/ 834360 h 1260648"/>
                  <a:gd name="connsiteX30" fmla="*/ 1790297 w 1790297"/>
                  <a:gd name="connsiteY30" fmla="*/ 838271 h 1260648"/>
                  <a:gd name="connsiteX31" fmla="*/ 1527112 w 1790297"/>
                  <a:gd name="connsiteY31" fmla="*/ 638178 h 1260648"/>
                  <a:gd name="connsiteX32" fmla="*/ 1473455 w 1790297"/>
                  <a:gd name="connsiteY32" fmla="*/ 580961 h 1260648"/>
                  <a:gd name="connsiteX33" fmla="*/ 1506072 w 1790297"/>
                  <a:gd name="connsiteY33" fmla="*/ 539697 h 1260648"/>
                  <a:gd name="connsiteX0" fmla="*/ 1506072 w 1790297"/>
                  <a:gd name="connsiteY0" fmla="*/ 539697 h 1209983"/>
                  <a:gd name="connsiteX1" fmla="*/ 953197 w 1790297"/>
                  <a:gd name="connsiteY1" fmla="*/ 411277 h 1209983"/>
                  <a:gd name="connsiteX2" fmla="*/ 853715 w 1790297"/>
                  <a:gd name="connsiteY2" fmla="*/ 203537 h 1209983"/>
                  <a:gd name="connsiteX3" fmla="*/ 845737 w 1790297"/>
                  <a:gd name="connsiteY3" fmla="*/ 27806 h 1209983"/>
                  <a:gd name="connsiteX4" fmla="*/ 661506 w 1790297"/>
                  <a:gd name="connsiteY4" fmla="*/ 58488 h 1209983"/>
                  <a:gd name="connsiteX5" fmla="*/ 670016 w 1790297"/>
                  <a:gd name="connsiteY5" fmla="*/ 228881 h 1209983"/>
                  <a:gd name="connsiteX6" fmla="*/ 652070 w 1790297"/>
                  <a:gd name="connsiteY6" fmla="*/ 405446 h 1209983"/>
                  <a:gd name="connsiteX7" fmla="*/ 664687 w 1790297"/>
                  <a:gd name="connsiteY7" fmla="*/ 231902 h 1209983"/>
                  <a:gd name="connsiteX8" fmla="*/ 312889 w 1790297"/>
                  <a:gd name="connsiteY8" fmla="*/ 21239 h 1209983"/>
                  <a:gd name="connsiteX9" fmla="*/ 176677 w 1790297"/>
                  <a:gd name="connsiteY9" fmla="*/ 126429 h 1209983"/>
                  <a:gd name="connsiteX10" fmla="*/ 400324 w 1790297"/>
                  <a:gd name="connsiteY10" fmla="*/ 313946 h 1209983"/>
                  <a:gd name="connsiteX11" fmla="*/ 389673 w 1790297"/>
                  <a:gd name="connsiteY11" fmla="*/ 340567 h 1209983"/>
                  <a:gd name="connsiteX12" fmla="*/ 83438 w 1790297"/>
                  <a:gd name="connsiteY12" fmla="*/ 285604 h 1209983"/>
                  <a:gd name="connsiteX13" fmla="*/ 14686 w 1790297"/>
                  <a:gd name="connsiteY13" fmla="*/ 400947 h 1209983"/>
                  <a:gd name="connsiteX14" fmla="*/ 255604 w 1790297"/>
                  <a:gd name="connsiteY14" fmla="*/ 530121 h 1209983"/>
                  <a:gd name="connsiteX15" fmla="*/ 254890 w 1790297"/>
                  <a:gd name="connsiteY15" fmla="*/ 548981 h 1209983"/>
                  <a:gd name="connsiteX16" fmla="*/ 50805 w 1790297"/>
                  <a:gd name="connsiteY16" fmla="*/ 546249 h 1209983"/>
                  <a:gd name="connsiteX17" fmla="*/ 55551 w 1790297"/>
                  <a:gd name="connsiteY17" fmla="*/ 718874 h 1209983"/>
                  <a:gd name="connsiteX18" fmla="*/ 285869 w 1790297"/>
                  <a:gd name="connsiteY18" fmla="*/ 743868 h 1209983"/>
                  <a:gd name="connsiteX19" fmla="*/ 468832 w 1790297"/>
                  <a:gd name="connsiteY19" fmla="*/ 783181 h 1209983"/>
                  <a:gd name="connsiteX20" fmla="*/ 707792 w 1790297"/>
                  <a:gd name="connsiteY20" fmla="*/ 884253 h 1209983"/>
                  <a:gd name="connsiteX21" fmla="*/ 942388 w 1790297"/>
                  <a:gd name="connsiteY21" fmla="*/ 643991 h 1209983"/>
                  <a:gd name="connsiteX22" fmla="*/ 714758 w 1790297"/>
                  <a:gd name="connsiteY22" fmla="*/ 886840 h 1209983"/>
                  <a:gd name="connsiteX23" fmla="*/ 1261660 w 1790297"/>
                  <a:gd name="connsiteY23" fmla="*/ 1199642 h 1209983"/>
                  <a:gd name="connsiteX24" fmla="*/ 1213165 w 1790297"/>
                  <a:gd name="connsiteY24" fmla="*/ 1133319 h 1209983"/>
                  <a:gd name="connsiteX25" fmla="*/ 1294966 w 1790297"/>
                  <a:gd name="connsiteY25" fmla="*/ 1129108 h 1209983"/>
                  <a:gd name="connsiteX26" fmla="*/ 1497863 w 1790297"/>
                  <a:gd name="connsiteY26" fmla="*/ 1101612 h 1209983"/>
                  <a:gd name="connsiteX27" fmla="*/ 1331875 w 1790297"/>
                  <a:gd name="connsiteY27" fmla="*/ 955912 h 1209983"/>
                  <a:gd name="connsiteX28" fmla="*/ 1658102 w 1790297"/>
                  <a:gd name="connsiteY28" fmla="*/ 925140 h 1209983"/>
                  <a:gd name="connsiteX29" fmla="*/ 1557212 w 1790297"/>
                  <a:gd name="connsiteY29" fmla="*/ 834360 h 1209983"/>
                  <a:gd name="connsiteX30" fmla="*/ 1790297 w 1790297"/>
                  <a:gd name="connsiteY30" fmla="*/ 838271 h 1209983"/>
                  <a:gd name="connsiteX31" fmla="*/ 1527112 w 1790297"/>
                  <a:gd name="connsiteY31" fmla="*/ 638178 h 1209983"/>
                  <a:gd name="connsiteX32" fmla="*/ 1473455 w 1790297"/>
                  <a:gd name="connsiteY32" fmla="*/ 580961 h 1209983"/>
                  <a:gd name="connsiteX33" fmla="*/ 1506072 w 1790297"/>
                  <a:gd name="connsiteY33" fmla="*/ 539697 h 1209983"/>
                  <a:gd name="connsiteX0" fmla="*/ 1506072 w 1790297"/>
                  <a:gd name="connsiteY0" fmla="*/ 539697 h 1226294"/>
                  <a:gd name="connsiteX1" fmla="*/ 953197 w 1790297"/>
                  <a:gd name="connsiteY1" fmla="*/ 411277 h 1226294"/>
                  <a:gd name="connsiteX2" fmla="*/ 853715 w 1790297"/>
                  <a:gd name="connsiteY2" fmla="*/ 203537 h 1226294"/>
                  <a:gd name="connsiteX3" fmla="*/ 845737 w 1790297"/>
                  <a:gd name="connsiteY3" fmla="*/ 27806 h 1226294"/>
                  <a:gd name="connsiteX4" fmla="*/ 661506 w 1790297"/>
                  <a:gd name="connsiteY4" fmla="*/ 58488 h 1226294"/>
                  <a:gd name="connsiteX5" fmla="*/ 670016 w 1790297"/>
                  <a:gd name="connsiteY5" fmla="*/ 228881 h 1226294"/>
                  <a:gd name="connsiteX6" fmla="*/ 652070 w 1790297"/>
                  <a:gd name="connsiteY6" fmla="*/ 405446 h 1226294"/>
                  <a:gd name="connsiteX7" fmla="*/ 664687 w 1790297"/>
                  <a:gd name="connsiteY7" fmla="*/ 231902 h 1226294"/>
                  <a:gd name="connsiteX8" fmla="*/ 312889 w 1790297"/>
                  <a:gd name="connsiteY8" fmla="*/ 21239 h 1226294"/>
                  <a:gd name="connsiteX9" fmla="*/ 176677 w 1790297"/>
                  <a:gd name="connsiteY9" fmla="*/ 126429 h 1226294"/>
                  <a:gd name="connsiteX10" fmla="*/ 400324 w 1790297"/>
                  <a:gd name="connsiteY10" fmla="*/ 313946 h 1226294"/>
                  <a:gd name="connsiteX11" fmla="*/ 389673 w 1790297"/>
                  <a:gd name="connsiteY11" fmla="*/ 340567 h 1226294"/>
                  <a:gd name="connsiteX12" fmla="*/ 83438 w 1790297"/>
                  <a:gd name="connsiteY12" fmla="*/ 285604 h 1226294"/>
                  <a:gd name="connsiteX13" fmla="*/ 14686 w 1790297"/>
                  <a:gd name="connsiteY13" fmla="*/ 400947 h 1226294"/>
                  <a:gd name="connsiteX14" fmla="*/ 255604 w 1790297"/>
                  <a:gd name="connsiteY14" fmla="*/ 530121 h 1226294"/>
                  <a:gd name="connsiteX15" fmla="*/ 254890 w 1790297"/>
                  <a:gd name="connsiteY15" fmla="*/ 548981 h 1226294"/>
                  <a:gd name="connsiteX16" fmla="*/ 50805 w 1790297"/>
                  <a:gd name="connsiteY16" fmla="*/ 546249 h 1226294"/>
                  <a:gd name="connsiteX17" fmla="*/ 55551 w 1790297"/>
                  <a:gd name="connsiteY17" fmla="*/ 718874 h 1226294"/>
                  <a:gd name="connsiteX18" fmla="*/ 285869 w 1790297"/>
                  <a:gd name="connsiteY18" fmla="*/ 743868 h 1226294"/>
                  <a:gd name="connsiteX19" fmla="*/ 468832 w 1790297"/>
                  <a:gd name="connsiteY19" fmla="*/ 783181 h 1226294"/>
                  <a:gd name="connsiteX20" fmla="*/ 707792 w 1790297"/>
                  <a:gd name="connsiteY20" fmla="*/ 884253 h 1226294"/>
                  <a:gd name="connsiteX21" fmla="*/ 942388 w 1790297"/>
                  <a:gd name="connsiteY21" fmla="*/ 643991 h 1226294"/>
                  <a:gd name="connsiteX22" fmla="*/ 714758 w 1790297"/>
                  <a:gd name="connsiteY22" fmla="*/ 886840 h 1226294"/>
                  <a:gd name="connsiteX23" fmla="*/ 1247496 w 1790297"/>
                  <a:gd name="connsiteY23" fmla="*/ 1217241 h 1226294"/>
                  <a:gd name="connsiteX24" fmla="*/ 1213165 w 1790297"/>
                  <a:gd name="connsiteY24" fmla="*/ 1133319 h 1226294"/>
                  <a:gd name="connsiteX25" fmla="*/ 1294966 w 1790297"/>
                  <a:gd name="connsiteY25" fmla="*/ 1129108 h 1226294"/>
                  <a:gd name="connsiteX26" fmla="*/ 1497863 w 1790297"/>
                  <a:gd name="connsiteY26" fmla="*/ 1101612 h 1226294"/>
                  <a:gd name="connsiteX27" fmla="*/ 1331875 w 1790297"/>
                  <a:gd name="connsiteY27" fmla="*/ 955912 h 1226294"/>
                  <a:gd name="connsiteX28" fmla="*/ 1658102 w 1790297"/>
                  <a:gd name="connsiteY28" fmla="*/ 925140 h 1226294"/>
                  <a:gd name="connsiteX29" fmla="*/ 1557212 w 1790297"/>
                  <a:gd name="connsiteY29" fmla="*/ 834360 h 1226294"/>
                  <a:gd name="connsiteX30" fmla="*/ 1790297 w 1790297"/>
                  <a:gd name="connsiteY30" fmla="*/ 838271 h 1226294"/>
                  <a:gd name="connsiteX31" fmla="*/ 1527112 w 1790297"/>
                  <a:gd name="connsiteY31" fmla="*/ 638178 h 1226294"/>
                  <a:gd name="connsiteX32" fmla="*/ 1473455 w 1790297"/>
                  <a:gd name="connsiteY32" fmla="*/ 580961 h 1226294"/>
                  <a:gd name="connsiteX33" fmla="*/ 1506072 w 1790297"/>
                  <a:gd name="connsiteY33" fmla="*/ 539697 h 1226294"/>
                  <a:gd name="connsiteX0" fmla="*/ 1506072 w 1790297"/>
                  <a:gd name="connsiteY0" fmla="*/ 539697 h 1264625"/>
                  <a:gd name="connsiteX1" fmla="*/ 953197 w 1790297"/>
                  <a:gd name="connsiteY1" fmla="*/ 411277 h 1264625"/>
                  <a:gd name="connsiteX2" fmla="*/ 853715 w 1790297"/>
                  <a:gd name="connsiteY2" fmla="*/ 203537 h 1264625"/>
                  <a:gd name="connsiteX3" fmla="*/ 845737 w 1790297"/>
                  <a:gd name="connsiteY3" fmla="*/ 27806 h 1264625"/>
                  <a:gd name="connsiteX4" fmla="*/ 661506 w 1790297"/>
                  <a:gd name="connsiteY4" fmla="*/ 58488 h 1264625"/>
                  <a:gd name="connsiteX5" fmla="*/ 670016 w 1790297"/>
                  <a:gd name="connsiteY5" fmla="*/ 228881 h 1264625"/>
                  <a:gd name="connsiteX6" fmla="*/ 652070 w 1790297"/>
                  <a:gd name="connsiteY6" fmla="*/ 405446 h 1264625"/>
                  <a:gd name="connsiteX7" fmla="*/ 664687 w 1790297"/>
                  <a:gd name="connsiteY7" fmla="*/ 231902 h 1264625"/>
                  <a:gd name="connsiteX8" fmla="*/ 312889 w 1790297"/>
                  <a:gd name="connsiteY8" fmla="*/ 21239 h 1264625"/>
                  <a:gd name="connsiteX9" fmla="*/ 176677 w 1790297"/>
                  <a:gd name="connsiteY9" fmla="*/ 126429 h 1264625"/>
                  <a:gd name="connsiteX10" fmla="*/ 400324 w 1790297"/>
                  <a:gd name="connsiteY10" fmla="*/ 313946 h 1264625"/>
                  <a:gd name="connsiteX11" fmla="*/ 389673 w 1790297"/>
                  <a:gd name="connsiteY11" fmla="*/ 340567 h 1264625"/>
                  <a:gd name="connsiteX12" fmla="*/ 83438 w 1790297"/>
                  <a:gd name="connsiteY12" fmla="*/ 285604 h 1264625"/>
                  <a:gd name="connsiteX13" fmla="*/ 14686 w 1790297"/>
                  <a:gd name="connsiteY13" fmla="*/ 400947 h 1264625"/>
                  <a:gd name="connsiteX14" fmla="*/ 255604 w 1790297"/>
                  <a:gd name="connsiteY14" fmla="*/ 530121 h 1264625"/>
                  <a:gd name="connsiteX15" fmla="*/ 254890 w 1790297"/>
                  <a:gd name="connsiteY15" fmla="*/ 548981 h 1264625"/>
                  <a:gd name="connsiteX16" fmla="*/ 50805 w 1790297"/>
                  <a:gd name="connsiteY16" fmla="*/ 546249 h 1264625"/>
                  <a:gd name="connsiteX17" fmla="*/ 55551 w 1790297"/>
                  <a:gd name="connsiteY17" fmla="*/ 718874 h 1264625"/>
                  <a:gd name="connsiteX18" fmla="*/ 285869 w 1790297"/>
                  <a:gd name="connsiteY18" fmla="*/ 743868 h 1264625"/>
                  <a:gd name="connsiteX19" fmla="*/ 468832 w 1790297"/>
                  <a:gd name="connsiteY19" fmla="*/ 783181 h 1264625"/>
                  <a:gd name="connsiteX20" fmla="*/ 707792 w 1790297"/>
                  <a:gd name="connsiteY20" fmla="*/ 884253 h 1264625"/>
                  <a:gd name="connsiteX21" fmla="*/ 942388 w 1790297"/>
                  <a:gd name="connsiteY21" fmla="*/ 643991 h 1264625"/>
                  <a:gd name="connsiteX22" fmla="*/ 714758 w 1790297"/>
                  <a:gd name="connsiteY22" fmla="*/ 886840 h 1264625"/>
                  <a:gd name="connsiteX23" fmla="*/ 1247496 w 1790297"/>
                  <a:gd name="connsiteY23" fmla="*/ 1217241 h 1264625"/>
                  <a:gd name="connsiteX24" fmla="*/ 1213165 w 1790297"/>
                  <a:gd name="connsiteY24" fmla="*/ 1133319 h 1264625"/>
                  <a:gd name="connsiteX25" fmla="*/ 1294966 w 1790297"/>
                  <a:gd name="connsiteY25" fmla="*/ 1129108 h 1264625"/>
                  <a:gd name="connsiteX26" fmla="*/ 1497863 w 1790297"/>
                  <a:gd name="connsiteY26" fmla="*/ 1101612 h 1264625"/>
                  <a:gd name="connsiteX27" fmla="*/ 1331875 w 1790297"/>
                  <a:gd name="connsiteY27" fmla="*/ 955912 h 1264625"/>
                  <a:gd name="connsiteX28" fmla="*/ 1658102 w 1790297"/>
                  <a:gd name="connsiteY28" fmla="*/ 925140 h 1264625"/>
                  <a:gd name="connsiteX29" fmla="*/ 1557212 w 1790297"/>
                  <a:gd name="connsiteY29" fmla="*/ 834360 h 1264625"/>
                  <a:gd name="connsiteX30" fmla="*/ 1790297 w 1790297"/>
                  <a:gd name="connsiteY30" fmla="*/ 838271 h 1264625"/>
                  <a:gd name="connsiteX31" fmla="*/ 1527112 w 1790297"/>
                  <a:gd name="connsiteY31" fmla="*/ 638178 h 1264625"/>
                  <a:gd name="connsiteX32" fmla="*/ 1473455 w 1790297"/>
                  <a:gd name="connsiteY32" fmla="*/ 580961 h 1264625"/>
                  <a:gd name="connsiteX33" fmla="*/ 1506072 w 1790297"/>
                  <a:gd name="connsiteY33" fmla="*/ 539697 h 1264625"/>
                  <a:gd name="connsiteX0" fmla="*/ 1506072 w 1790297"/>
                  <a:gd name="connsiteY0" fmla="*/ 539697 h 1133319"/>
                  <a:gd name="connsiteX1" fmla="*/ 953197 w 1790297"/>
                  <a:gd name="connsiteY1" fmla="*/ 411277 h 1133319"/>
                  <a:gd name="connsiteX2" fmla="*/ 853715 w 1790297"/>
                  <a:gd name="connsiteY2" fmla="*/ 203537 h 1133319"/>
                  <a:gd name="connsiteX3" fmla="*/ 845737 w 1790297"/>
                  <a:gd name="connsiteY3" fmla="*/ 27806 h 1133319"/>
                  <a:gd name="connsiteX4" fmla="*/ 661506 w 1790297"/>
                  <a:gd name="connsiteY4" fmla="*/ 58488 h 1133319"/>
                  <a:gd name="connsiteX5" fmla="*/ 670016 w 1790297"/>
                  <a:gd name="connsiteY5" fmla="*/ 228881 h 1133319"/>
                  <a:gd name="connsiteX6" fmla="*/ 652070 w 1790297"/>
                  <a:gd name="connsiteY6" fmla="*/ 405446 h 1133319"/>
                  <a:gd name="connsiteX7" fmla="*/ 664687 w 1790297"/>
                  <a:gd name="connsiteY7" fmla="*/ 231902 h 1133319"/>
                  <a:gd name="connsiteX8" fmla="*/ 312889 w 1790297"/>
                  <a:gd name="connsiteY8" fmla="*/ 21239 h 1133319"/>
                  <a:gd name="connsiteX9" fmla="*/ 176677 w 1790297"/>
                  <a:gd name="connsiteY9" fmla="*/ 126429 h 1133319"/>
                  <a:gd name="connsiteX10" fmla="*/ 400324 w 1790297"/>
                  <a:gd name="connsiteY10" fmla="*/ 313946 h 1133319"/>
                  <a:gd name="connsiteX11" fmla="*/ 389673 w 1790297"/>
                  <a:gd name="connsiteY11" fmla="*/ 340567 h 1133319"/>
                  <a:gd name="connsiteX12" fmla="*/ 83438 w 1790297"/>
                  <a:gd name="connsiteY12" fmla="*/ 285604 h 1133319"/>
                  <a:gd name="connsiteX13" fmla="*/ 14686 w 1790297"/>
                  <a:gd name="connsiteY13" fmla="*/ 400947 h 1133319"/>
                  <a:gd name="connsiteX14" fmla="*/ 255604 w 1790297"/>
                  <a:gd name="connsiteY14" fmla="*/ 530121 h 1133319"/>
                  <a:gd name="connsiteX15" fmla="*/ 254890 w 1790297"/>
                  <a:gd name="connsiteY15" fmla="*/ 548981 h 1133319"/>
                  <a:gd name="connsiteX16" fmla="*/ 50805 w 1790297"/>
                  <a:gd name="connsiteY16" fmla="*/ 546249 h 1133319"/>
                  <a:gd name="connsiteX17" fmla="*/ 55551 w 1790297"/>
                  <a:gd name="connsiteY17" fmla="*/ 718874 h 1133319"/>
                  <a:gd name="connsiteX18" fmla="*/ 285869 w 1790297"/>
                  <a:gd name="connsiteY18" fmla="*/ 743868 h 1133319"/>
                  <a:gd name="connsiteX19" fmla="*/ 468832 w 1790297"/>
                  <a:gd name="connsiteY19" fmla="*/ 783181 h 1133319"/>
                  <a:gd name="connsiteX20" fmla="*/ 707792 w 1790297"/>
                  <a:gd name="connsiteY20" fmla="*/ 884253 h 1133319"/>
                  <a:gd name="connsiteX21" fmla="*/ 942388 w 1790297"/>
                  <a:gd name="connsiteY21" fmla="*/ 643991 h 1133319"/>
                  <a:gd name="connsiteX22" fmla="*/ 714758 w 1790297"/>
                  <a:gd name="connsiteY22" fmla="*/ 886840 h 1133319"/>
                  <a:gd name="connsiteX23" fmla="*/ 1213165 w 1790297"/>
                  <a:gd name="connsiteY23" fmla="*/ 1133319 h 1133319"/>
                  <a:gd name="connsiteX24" fmla="*/ 1294966 w 1790297"/>
                  <a:gd name="connsiteY24" fmla="*/ 1129108 h 1133319"/>
                  <a:gd name="connsiteX25" fmla="*/ 1497863 w 1790297"/>
                  <a:gd name="connsiteY25" fmla="*/ 1101612 h 1133319"/>
                  <a:gd name="connsiteX26" fmla="*/ 1331875 w 1790297"/>
                  <a:gd name="connsiteY26" fmla="*/ 955912 h 1133319"/>
                  <a:gd name="connsiteX27" fmla="*/ 1658102 w 1790297"/>
                  <a:gd name="connsiteY27" fmla="*/ 925140 h 1133319"/>
                  <a:gd name="connsiteX28" fmla="*/ 1557212 w 1790297"/>
                  <a:gd name="connsiteY28" fmla="*/ 834360 h 1133319"/>
                  <a:gd name="connsiteX29" fmla="*/ 1790297 w 1790297"/>
                  <a:gd name="connsiteY29" fmla="*/ 838271 h 1133319"/>
                  <a:gd name="connsiteX30" fmla="*/ 1527112 w 1790297"/>
                  <a:gd name="connsiteY30" fmla="*/ 638178 h 1133319"/>
                  <a:gd name="connsiteX31" fmla="*/ 1473455 w 1790297"/>
                  <a:gd name="connsiteY31" fmla="*/ 580961 h 1133319"/>
                  <a:gd name="connsiteX32" fmla="*/ 1506072 w 1790297"/>
                  <a:gd name="connsiteY32" fmla="*/ 539697 h 113331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156 w 1790297"/>
                  <a:gd name="connsiteY24" fmla="*/ 1091770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30176 w 1790297"/>
                  <a:gd name="connsiteY25" fmla="*/ 1056555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36730 w 1790297"/>
                  <a:gd name="connsiteY26" fmla="*/ 957637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148166 w 1790297"/>
                  <a:gd name="connsiteY26" fmla="*/ 960791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497144 w 1790297"/>
                  <a:gd name="connsiteY27" fmla="*/ 952193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381370 w 1790297"/>
                  <a:gd name="connsiteY28" fmla="*/ 803039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466788 w 1790297"/>
                  <a:gd name="connsiteY28" fmla="*/ 830218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988"/>
                  <a:gd name="connsiteY0" fmla="*/ 539697 h 1218169"/>
                  <a:gd name="connsiteX1" fmla="*/ 953197 w 1679988"/>
                  <a:gd name="connsiteY1" fmla="*/ 411277 h 1218169"/>
                  <a:gd name="connsiteX2" fmla="*/ 853715 w 1679988"/>
                  <a:gd name="connsiteY2" fmla="*/ 203537 h 1218169"/>
                  <a:gd name="connsiteX3" fmla="*/ 845737 w 1679988"/>
                  <a:gd name="connsiteY3" fmla="*/ 27806 h 1218169"/>
                  <a:gd name="connsiteX4" fmla="*/ 661506 w 1679988"/>
                  <a:gd name="connsiteY4" fmla="*/ 58488 h 1218169"/>
                  <a:gd name="connsiteX5" fmla="*/ 670016 w 1679988"/>
                  <a:gd name="connsiteY5" fmla="*/ 228881 h 1218169"/>
                  <a:gd name="connsiteX6" fmla="*/ 652070 w 1679988"/>
                  <a:gd name="connsiteY6" fmla="*/ 405446 h 1218169"/>
                  <a:gd name="connsiteX7" fmla="*/ 664687 w 1679988"/>
                  <a:gd name="connsiteY7" fmla="*/ 231902 h 1218169"/>
                  <a:gd name="connsiteX8" fmla="*/ 312889 w 1679988"/>
                  <a:gd name="connsiteY8" fmla="*/ 21239 h 1218169"/>
                  <a:gd name="connsiteX9" fmla="*/ 176677 w 1679988"/>
                  <a:gd name="connsiteY9" fmla="*/ 126429 h 1218169"/>
                  <a:gd name="connsiteX10" fmla="*/ 400324 w 1679988"/>
                  <a:gd name="connsiteY10" fmla="*/ 313946 h 1218169"/>
                  <a:gd name="connsiteX11" fmla="*/ 389673 w 1679988"/>
                  <a:gd name="connsiteY11" fmla="*/ 340567 h 1218169"/>
                  <a:gd name="connsiteX12" fmla="*/ 83438 w 1679988"/>
                  <a:gd name="connsiteY12" fmla="*/ 285604 h 1218169"/>
                  <a:gd name="connsiteX13" fmla="*/ 14686 w 1679988"/>
                  <a:gd name="connsiteY13" fmla="*/ 400947 h 1218169"/>
                  <a:gd name="connsiteX14" fmla="*/ 255604 w 1679988"/>
                  <a:gd name="connsiteY14" fmla="*/ 530121 h 1218169"/>
                  <a:gd name="connsiteX15" fmla="*/ 254890 w 1679988"/>
                  <a:gd name="connsiteY15" fmla="*/ 548981 h 1218169"/>
                  <a:gd name="connsiteX16" fmla="*/ 50805 w 1679988"/>
                  <a:gd name="connsiteY16" fmla="*/ 546249 h 1218169"/>
                  <a:gd name="connsiteX17" fmla="*/ 55551 w 1679988"/>
                  <a:gd name="connsiteY17" fmla="*/ 718874 h 1218169"/>
                  <a:gd name="connsiteX18" fmla="*/ 285869 w 1679988"/>
                  <a:gd name="connsiteY18" fmla="*/ 743868 h 1218169"/>
                  <a:gd name="connsiteX19" fmla="*/ 468832 w 1679988"/>
                  <a:gd name="connsiteY19" fmla="*/ 783181 h 1218169"/>
                  <a:gd name="connsiteX20" fmla="*/ 707792 w 1679988"/>
                  <a:gd name="connsiteY20" fmla="*/ 884253 h 1218169"/>
                  <a:gd name="connsiteX21" fmla="*/ 942388 w 1679988"/>
                  <a:gd name="connsiteY21" fmla="*/ 643991 h 1218169"/>
                  <a:gd name="connsiteX22" fmla="*/ 714758 w 1679988"/>
                  <a:gd name="connsiteY22" fmla="*/ 886840 h 1218169"/>
                  <a:gd name="connsiteX23" fmla="*/ 1151648 w 1679988"/>
                  <a:gd name="connsiteY23" fmla="*/ 1218169 h 1218169"/>
                  <a:gd name="connsiteX24" fmla="*/ 1239170 w 1679988"/>
                  <a:gd name="connsiteY24" fmla="*/ 1187630 h 1218169"/>
                  <a:gd name="connsiteX25" fmla="*/ 1387840 w 1679988"/>
                  <a:gd name="connsiteY25" fmla="*/ 1124226 h 1218169"/>
                  <a:gd name="connsiteX26" fmla="*/ 1219703 w 1679988"/>
                  <a:gd name="connsiteY26" fmla="*/ 948768 h 1218169"/>
                  <a:gd name="connsiteX27" fmla="*/ 1548365 w 1679988"/>
                  <a:gd name="connsiteY27" fmla="*/ 930585 h 1218169"/>
                  <a:gd name="connsiteX28" fmla="*/ 1466788 w 1679988"/>
                  <a:gd name="connsiteY28" fmla="*/ 830218 h 1218169"/>
                  <a:gd name="connsiteX29" fmla="*/ 1679844 w 1679988"/>
                  <a:gd name="connsiteY29" fmla="*/ 847007 h 1218169"/>
                  <a:gd name="connsiteX30" fmla="*/ 1527112 w 1679988"/>
                  <a:gd name="connsiteY30" fmla="*/ 638178 h 1218169"/>
                  <a:gd name="connsiteX31" fmla="*/ 1473455 w 1679988"/>
                  <a:gd name="connsiteY31" fmla="*/ 580961 h 1218169"/>
                  <a:gd name="connsiteX32" fmla="*/ 1506072 w 1679988"/>
                  <a:gd name="connsiteY32" fmla="*/ 539697 h 1218169"/>
                  <a:gd name="connsiteX0" fmla="*/ 1506072 w 1679949"/>
                  <a:gd name="connsiteY0" fmla="*/ 539697 h 1218169"/>
                  <a:gd name="connsiteX1" fmla="*/ 953197 w 1679949"/>
                  <a:gd name="connsiteY1" fmla="*/ 411277 h 1218169"/>
                  <a:gd name="connsiteX2" fmla="*/ 853715 w 1679949"/>
                  <a:gd name="connsiteY2" fmla="*/ 203537 h 1218169"/>
                  <a:gd name="connsiteX3" fmla="*/ 845737 w 1679949"/>
                  <a:gd name="connsiteY3" fmla="*/ 27806 h 1218169"/>
                  <a:gd name="connsiteX4" fmla="*/ 661506 w 1679949"/>
                  <a:gd name="connsiteY4" fmla="*/ 58488 h 1218169"/>
                  <a:gd name="connsiteX5" fmla="*/ 670016 w 1679949"/>
                  <a:gd name="connsiteY5" fmla="*/ 228881 h 1218169"/>
                  <a:gd name="connsiteX6" fmla="*/ 652070 w 1679949"/>
                  <a:gd name="connsiteY6" fmla="*/ 405446 h 1218169"/>
                  <a:gd name="connsiteX7" fmla="*/ 664687 w 1679949"/>
                  <a:gd name="connsiteY7" fmla="*/ 231902 h 1218169"/>
                  <a:gd name="connsiteX8" fmla="*/ 312889 w 1679949"/>
                  <a:gd name="connsiteY8" fmla="*/ 21239 h 1218169"/>
                  <a:gd name="connsiteX9" fmla="*/ 176677 w 1679949"/>
                  <a:gd name="connsiteY9" fmla="*/ 126429 h 1218169"/>
                  <a:gd name="connsiteX10" fmla="*/ 400324 w 1679949"/>
                  <a:gd name="connsiteY10" fmla="*/ 313946 h 1218169"/>
                  <a:gd name="connsiteX11" fmla="*/ 389673 w 1679949"/>
                  <a:gd name="connsiteY11" fmla="*/ 340567 h 1218169"/>
                  <a:gd name="connsiteX12" fmla="*/ 83438 w 1679949"/>
                  <a:gd name="connsiteY12" fmla="*/ 285604 h 1218169"/>
                  <a:gd name="connsiteX13" fmla="*/ 14686 w 1679949"/>
                  <a:gd name="connsiteY13" fmla="*/ 400947 h 1218169"/>
                  <a:gd name="connsiteX14" fmla="*/ 255604 w 1679949"/>
                  <a:gd name="connsiteY14" fmla="*/ 530121 h 1218169"/>
                  <a:gd name="connsiteX15" fmla="*/ 254890 w 1679949"/>
                  <a:gd name="connsiteY15" fmla="*/ 548981 h 1218169"/>
                  <a:gd name="connsiteX16" fmla="*/ 50805 w 1679949"/>
                  <a:gd name="connsiteY16" fmla="*/ 546249 h 1218169"/>
                  <a:gd name="connsiteX17" fmla="*/ 55551 w 1679949"/>
                  <a:gd name="connsiteY17" fmla="*/ 718874 h 1218169"/>
                  <a:gd name="connsiteX18" fmla="*/ 285869 w 1679949"/>
                  <a:gd name="connsiteY18" fmla="*/ 743868 h 1218169"/>
                  <a:gd name="connsiteX19" fmla="*/ 468832 w 1679949"/>
                  <a:gd name="connsiteY19" fmla="*/ 783181 h 1218169"/>
                  <a:gd name="connsiteX20" fmla="*/ 707792 w 1679949"/>
                  <a:gd name="connsiteY20" fmla="*/ 884253 h 1218169"/>
                  <a:gd name="connsiteX21" fmla="*/ 942388 w 1679949"/>
                  <a:gd name="connsiteY21" fmla="*/ 643991 h 1218169"/>
                  <a:gd name="connsiteX22" fmla="*/ 714758 w 1679949"/>
                  <a:gd name="connsiteY22" fmla="*/ 886840 h 1218169"/>
                  <a:gd name="connsiteX23" fmla="*/ 1151648 w 1679949"/>
                  <a:gd name="connsiteY23" fmla="*/ 1218169 h 1218169"/>
                  <a:gd name="connsiteX24" fmla="*/ 1239170 w 1679949"/>
                  <a:gd name="connsiteY24" fmla="*/ 1187630 h 1218169"/>
                  <a:gd name="connsiteX25" fmla="*/ 1387840 w 1679949"/>
                  <a:gd name="connsiteY25" fmla="*/ 1124226 h 1218169"/>
                  <a:gd name="connsiteX26" fmla="*/ 1219703 w 1679949"/>
                  <a:gd name="connsiteY26" fmla="*/ 948768 h 1218169"/>
                  <a:gd name="connsiteX27" fmla="*/ 1548365 w 1679949"/>
                  <a:gd name="connsiteY27" fmla="*/ 930585 h 1218169"/>
                  <a:gd name="connsiteX28" fmla="*/ 1466788 w 1679949"/>
                  <a:gd name="connsiteY28" fmla="*/ 830218 h 1218169"/>
                  <a:gd name="connsiteX29" fmla="*/ 1679844 w 1679949"/>
                  <a:gd name="connsiteY29" fmla="*/ 847007 h 1218169"/>
                  <a:gd name="connsiteX30" fmla="*/ 1454575 w 1679949"/>
                  <a:gd name="connsiteY30" fmla="*/ 670661 h 1218169"/>
                  <a:gd name="connsiteX31" fmla="*/ 1473455 w 1679949"/>
                  <a:gd name="connsiteY31" fmla="*/ 580961 h 1218169"/>
                  <a:gd name="connsiteX32" fmla="*/ 1506072 w 1679949"/>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7533 w 1679939"/>
                  <a:gd name="connsiteY30" fmla="*/ 668231 h 1218169"/>
                  <a:gd name="connsiteX31" fmla="*/ 1473455 w 1679939"/>
                  <a:gd name="connsiteY31" fmla="*/ 580961 h 1218169"/>
                  <a:gd name="connsiteX32" fmla="*/ 1506072 w 1679939"/>
                  <a:gd name="connsiteY32" fmla="*/ 539697 h 1218169"/>
                  <a:gd name="connsiteX0" fmla="*/ 1506072 w 1679931"/>
                  <a:gd name="connsiteY0" fmla="*/ 539697 h 1218169"/>
                  <a:gd name="connsiteX1" fmla="*/ 953197 w 1679931"/>
                  <a:gd name="connsiteY1" fmla="*/ 411277 h 1218169"/>
                  <a:gd name="connsiteX2" fmla="*/ 853715 w 1679931"/>
                  <a:gd name="connsiteY2" fmla="*/ 203537 h 1218169"/>
                  <a:gd name="connsiteX3" fmla="*/ 845737 w 1679931"/>
                  <a:gd name="connsiteY3" fmla="*/ 27806 h 1218169"/>
                  <a:gd name="connsiteX4" fmla="*/ 661506 w 1679931"/>
                  <a:gd name="connsiteY4" fmla="*/ 58488 h 1218169"/>
                  <a:gd name="connsiteX5" fmla="*/ 670016 w 1679931"/>
                  <a:gd name="connsiteY5" fmla="*/ 228881 h 1218169"/>
                  <a:gd name="connsiteX6" fmla="*/ 652070 w 1679931"/>
                  <a:gd name="connsiteY6" fmla="*/ 405446 h 1218169"/>
                  <a:gd name="connsiteX7" fmla="*/ 664687 w 1679931"/>
                  <a:gd name="connsiteY7" fmla="*/ 231902 h 1218169"/>
                  <a:gd name="connsiteX8" fmla="*/ 312889 w 1679931"/>
                  <a:gd name="connsiteY8" fmla="*/ 21239 h 1218169"/>
                  <a:gd name="connsiteX9" fmla="*/ 176677 w 1679931"/>
                  <a:gd name="connsiteY9" fmla="*/ 126429 h 1218169"/>
                  <a:gd name="connsiteX10" fmla="*/ 400324 w 1679931"/>
                  <a:gd name="connsiteY10" fmla="*/ 313946 h 1218169"/>
                  <a:gd name="connsiteX11" fmla="*/ 389673 w 1679931"/>
                  <a:gd name="connsiteY11" fmla="*/ 340567 h 1218169"/>
                  <a:gd name="connsiteX12" fmla="*/ 83438 w 1679931"/>
                  <a:gd name="connsiteY12" fmla="*/ 285604 h 1218169"/>
                  <a:gd name="connsiteX13" fmla="*/ 14686 w 1679931"/>
                  <a:gd name="connsiteY13" fmla="*/ 400947 h 1218169"/>
                  <a:gd name="connsiteX14" fmla="*/ 255604 w 1679931"/>
                  <a:gd name="connsiteY14" fmla="*/ 530121 h 1218169"/>
                  <a:gd name="connsiteX15" fmla="*/ 254890 w 1679931"/>
                  <a:gd name="connsiteY15" fmla="*/ 548981 h 1218169"/>
                  <a:gd name="connsiteX16" fmla="*/ 50805 w 1679931"/>
                  <a:gd name="connsiteY16" fmla="*/ 546249 h 1218169"/>
                  <a:gd name="connsiteX17" fmla="*/ 55551 w 1679931"/>
                  <a:gd name="connsiteY17" fmla="*/ 718874 h 1218169"/>
                  <a:gd name="connsiteX18" fmla="*/ 285869 w 1679931"/>
                  <a:gd name="connsiteY18" fmla="*/ 743868 h 1218169"/>
                  <a:gd name="connsiteX19" fmla="*/ 468832 w 1679931"/>
                  <a:gd name="connsiteY19" fmla="*/ 783181 h 1218169"/>
                  <a:gd name="connsiteX20" fmla="*/ 707792 w 1679931"/>
                  <a:gd name="connsiteY20" fmla="*/ 884253 h 1218169"/>
                  <a:gd name="connsiteX21" fmla="*/ 942388 w 1679931"/>
                  <a:gd name="connsiteY21" fmla="*/ 643991 h 1218169"/>
                  <a:gd name="connsiteX22" fmla="*/ 714758 w 1679931"/>
                  <a:gd name="connsiteY22" fmla="*/ 886840 h 1218169"/>
                  <a:gd name="connsiteX23" fmla="*/ 1151648 w 1679931"/>
                  <a:gd name="connsiteY23" fmla="*/ 1218169 h 1218169"/>
                  <a:gd name="connsiteX24" fmla="*/ 1239170 w 1679931"/>
                  <a:gd name="connsiteY24" fmla="*/ 1187630 h 1218169"/>
                  <a:gd name="connsiteX25" fmla="*/ 1387840 w 1679931"/>
                  <a:gd name="connsiteY25" fmla="*/ 1124226 h 1218169"/>
                  <a:gd name="connsiteX26" fmla="*/ 1219703 w 1679931"/>
                  <a:gd name="connsiteY26" fmla="*/ 948768 h 1218169"/>
                  <a:gd name="connsiteX27" fmla="*/ 1548365 w 1679931"/>
                  <a:gd name="connsiteY27" fmla="*/ 930585 h 1218169"/>
                  <a:gd name="connsiteX28" fmla="*/ 1466788 w 1679931"/>
                  <a:gd name="connsiteY28" fmla="*/ 830218 h 1218169"/>
                  <a:gd name="connsiteX29" fmla="*/ 1679844 w 1679931"/>
                  <a:gd name="connsiteY29" fmla="*/ 847007 h 1218169"/>
                  <a:gd name="connsiteX30" fmla="*/ 1398059 w 1679931"/>
                  <a:gd name="connsiteY30" fmla="*/ 653210 h 1218169"/>
                  <a:gd name="connsiteX31" fmla="*/ 1473455 w 1679931"/>
                  <a:gd name="connsiteY31" fmla="*/ 580961 h 1218169"/>
                  <a:gd name="connsiteX32" fmla="*/ 1506072 w 1679931"/>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5815 w 1679939"/>
                  <a:gd name="connsiteY30" fmla="*/ 652350 h 1218169"/>
                  <a:gd name="connsiteX31" fmla="*/ 1473455 w 1679939"/>
                  <a:gd name="connsiteY31" fmla="*/ 580961 h 1218169"/>
                  <a:gd name="connsiteX32" fmla="*/ 1506072 w 1679939"/>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25815 w 1679844"/>
                  <a:gd name="connsiteY30" fmla="*/ 652350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39827 w 1679844"/>
                  <a:gd name="connsiteY30" fmla="*/ 659509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6072 w 1679844"/>
                  <a:gd name="connsiteY32" fmla="*/ 539697 h 1218169"/>
                  <a:gd name="connsiteX0" fmla="*/ 1319357 w 1679844"/>
                  <a:gd name="connsiteY0" fmla="*/ 526691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319357 w 1679844"/>
                  <a:gd name="connsiteY32" fmla="*/ 526691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261710 w 1679844"/>
                  <a:gd name="connsiteY31" fmla="*/ 643501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89475 w 1679844"/>
                  <a:gd name="connsiteY30" fmla="*/ 653068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28085"/>
                  <a:gd name="connsiteX1" fmla="*/ 953197 w 1679844"/>
                  <a:gd name="connsiteY1" fmla="*/ 411277 h 1228085"/>
                  <a:gd name="connsiteX2" fmla="*/ 853715 w 1679844"/>
                  <a:gd name="connsiteY2" fmla="*/ 203537 h 1228085"/>
                  <a:gd name="connsiteX3" fmla="*/ 845737 w 1679844"/>
                  <a:gd name="connsiteY3" fmla="*/ 27806 h 1228085"/>
                  <a:gd name="connsiteX4" fmla="*/ 661506 w 1679844"/>
                  <a:gd name="connsiteY4" fmla="*/ 58488 h 1228085"/>
                  <a:gd name="connsiteX5" fmla="*/ 670016 w 1679844"/>
                  <a:gd name="connsiteY5" fmla="*/ 228881 h 1228085"/>
                  <a:gd name="connsiteX6" fmla="*/ 652070 w 1679844"/>
                  <a:gd name="connsiteY6" fmla="*/ 405446 h 1228085"/>
                  <a:gd name="connsiteX7" fmla="*/ 664687 w 1679844"/>
                  <a:gd name="connsiteY7" fmla="*/ 231902 h 1228085"/>
                  <a:gd name="connsiteX8" fmla="*/ 312889 w 1679844"/>
                  <a:gd name="connsiteY8" fmla="*/ 21239 h 1228085"/>
                  <a:gd name="connsiteX9" fmla="*/ 176677 w 1679844"/>
                  <a:gd name="connsiteY9" fmla="*/ 126429 h 1228085"/>
                  <a:gd name="connsiteX10" fmla="*/ 400324 w 1679844"/>
                  <a:gd name="connsiteY10" fmla="*/ 313946 h 1228085"/>
                  <a:gd name="connsiteX11" fmla="*/ 389673 w 1679844"/>
                  <a:gd name="connsiteY11" fmla="*/ 340567 h 1228085"/>
                  <a:gd name="connsiteX12" fmla="*/ 83438 w 1679844"/>
                  <a:gd name="connsiteY12" fmla="*/ 285604 h 1228085"/>
                  <a:gd name="connsiteX13" fmla="*/ 14686 w 1679844"/>
                  <a:gd name="connsiteY13" fmla="*/ 400947 h 1228085"/>
                  <a:gd name="connsiteX14" fmla="*/ 255604 w 1679844"/>
                  <a:gd name="connsiteY14" fmla="*/ 530121 h 1228085"/>
                  <a:gd name="connsiteX15" fmla="*/ 254890 w 1679844"/>
                  <a:gd name="connsiteY15" fmla="*/ 548981 h 1228085"/>
                  <a:gd name="connsiteX16" fmla="*/ 50805 w 1679844"/>
                  <a:gd name="connsiteY16" fmla="*/ 546249 h 1228085"/>
                  <a:gd name="connsiteX17" fmla="*/ 55551 w 1679844"/>
                  <a:gd name="connsiteY17" fmla="*/ 718874 h 1228085"/>
                  <a:gd name="connsiteX18" fmla="*/ 281863 w 1679844"/>
                  <a:gd name="connsiteY18" fmla="*/ 746443 h 1228085"/>
                  <a:gd name="connsiteX19" fmla="*/ 468832 w 1679844"/>
                  <a:gd name="connsiteY19" fmla="*/ 783181 h 1228085"/>
                  <a:gd name="connsiteX20" fmla="*/ 707792 w 1679844"/>
                  <a:gd name="connsiteY20" fmla="*/ 884253 h 1228085"/>
                  <a:gd name="connsiteX21" fmla="*/ 942388 w 1679844"/>
                  <a:gd name="connsiteY21" fmla="*/ 643991 h 1228085"/>
                  <a:gd name="connsiteX22" fmla="*/ 714758 w 1679844"/>
                  <a:gd name="connsiteY22" fmla="*/ 886840 h 1228085"/>
                  <a:gd name="connsiteX23" fmla="*/ 1151648 w 1679844"/>
                  <a:gd name="connsiteY23" fmla="*/ 1218169 h 1228085"/>
                  <a:gd name="connsiteX24" fmla="*/ 1387840 w 1679844"/>
                  <a:gd name="connsiteY24" fmla="*/ 1124226 h 1228085"/>
                  <a:gd name="connsiteX25" fmla="*/ 1219703 w 1679844"/>
                  <a:gd name="connsiteY25" fmla="*/ 948768 h 1228085"/>
                  <a:gd name="connsiteX26" fmla="*/ 1548365 w 1679844"/>
                  <a:gd name="connsiteY26" fmla="*/ 930585 h 1228085"/>
                  <a:gd name="connsiteX27" fmla="*/ 1466788 w 1679844"/>
                  <a:gd name="connsiteY27" fmla="*/ 830218 h 1228085"/>
                  <a:gd name="connsiteX28" fmla="*/ 1679844 w 1679844"/>
                  <a:gd name="connsiteY28" fmla="*/ 847007 h 1228085"/>
                  <a:gd name="connsiteX29" fmla="*/ 1400777 w 1679844"/>
                  <a:gd name="connsiteY29" fmla="*/ 648631 h 1228085"/>
                  <a:gd name="connsiteX30" fmla="*/ 1509220 w 1679844"/>
                  <a:gd name="connsiteY30" fmla="*/ 548997 h 1228085"/>
                  <a:gd name="connsiteX0" fmla="*/ 1509220 w 1679844"/>
                  <a:gd name="connsiteY0" fmla="*/ 548997 h 1225835"/>
                  <a:gd name="connsiteX1" fmla="*/ 953197 w 1679844"/>
                  <a:gd name="connsiteY1" fmla="*/ 411277 h 1225835"/>
                  <a:gd name="connsiteX2" fmla="*/ 853715 w 1679844"/>
                  <a:gd name="connsiteY2" fmla="*/ 203537 h 1225835"/>
                  <a:gd name="connsiteX3" fmla="*/ 845737 w 1679844"/>
                  <a:gd name="connsiteY3" fmla="*/ 27806 h 1225835"/>
                  <a:gd name="connsiteX4" fmla="*/ 661506 w 1679844"/>
                  <a:gd name="connsiteY4" fmla="*/ 58488 h 1225835"/>
                  <a:gd name="connsiteX5" fmla="*/ 670016 w 1679844"/>
                  <a:gd name="connsiteY5" fmla="*/ 228881 h 1225835"/>
                  <a:gd name="connsiteX6" fmla="*/ 652070 w 1679844"/>
                  <a:gd name="connsiteY6" fmla="*/ 405446 h 1225835"/>
                  <a:gd name="connsiteX7" fmla="*/ 664687 w 1679844"/>
                  <a:gd name="connsiteY7" fmla="*/ 231902 h 1225835"/>
                  <a:gd name="connsiteX8" fmla="*/ 312889 w 1679844"/>
                  <a:gd name="connsiteY8" fmla="*/ 21239 h 1225835"/>
                  <a:gd name="connsiteX9" fmla="*/ 176677 w 1679844"/>
                  <a:gd name="connsiteY9" fmla="*/ 126429 h 1225835"/>
                  <a:gd name="connsiteX10" fmla="*/ 400324 w 1679844"/>
                  <a:gd name="connsiteY10" fmla="*/ 313946 h 1225835"/>
                  <a:gd name="connsiteX11" fmla="*/ 389673 w 1679844"/>
                  <a:gd name="connsiteY11" fmla="*/ 340567 h 1225835"/>
                  <a:gd name="connsiteX12" fmla="*/ 83438 w 1679844"/>
                  <a:gd name="connsiteY12" fmla="*/ 285604 h 1225835"/>
                  <a:gd name="connsiteX13" fmla="*/ 14686 w 1679844"/>
                  <a:gd name="connsiteY13" fmla="*/ 400947 h 1225835"/>
                  <a:gd name="connsiteX14" fmla="*/ 255604 w 1679844"/>
                  <a:gd name="connsiteY14" fmla="*/ 530121 h 1225835"/>
                  <a:gd name="connsiteX15" fmla="*/ 254890 w 1679844"/>
                  <a:gd name="connsiteY15" fmla="*/ 548981 h 1225835"/>
                  <a:gd name="connsiteX16" fmla="*/ 50805 w 1679844"/>
                  <a:gd name="connsiteY16" fmla="*/ 546249 h 1225835"/>
                  <a:gd name="connsiteX17" fmla="*/ 55551 w 1679844"/>
                  <a:gd name="connsiteY17" fmla="*/ 718874 h 1225835"/>
                  <a:gd name="connsiteX18" fmla="*/ 281863 w 1679844"/>
                  <a:gd name="connsiteY18" fmla="*/ 746443 h 1225835"/>
                  <a:gd name="connsiteX19" fmla="*/ 468832 w 1679844"/>
                  <a:gd name="connsiteY19" fmla="*/ 783181 h 1225835"/>
                  <a:gd name="connsiteX20" fmla="*/ 707792 w 1679844"/>
                  <a:gd name="connsiteY20" fmla="*/ 884253 h 1225835"/>
                  <a:gd name="connsiteX21" fmla="*/ 942388 w 1679844"/>
                  <a:gd name="connsiteY21" fmla="*/ 643991 h 1225835"/>
                  <a:gd name="connsiteX22" fmla="*/ 714758 w 1679844"/>
                  <a:gd name="connsiteY22" fmla="*/ 886840 h 1225835"/>
                  <a:gd name="connsiteX23" fmla="*/ 1151648 w 1679844"/>
                  <a:gd name="connsiteY23" fmla="*/ 1218169 h 1225835"/>
                  <a:gd name="connsiteX24" fmla="*/ 1387840 w 1679844"/>
                  <a:gd name="connsiteY24" fmla="*/ 1124226 h 1225835"/>
                  <a:gd name="connsiteX25" fmla="*/ 1219703 w 1679844"/>
                  <a:gd name="connsiteY25" fmla="*/ 948768 h 1225835"/>
                  <a:gd name="connsiteX26" fmla="*/ 1548365 w 1679844"/>
                  <a:gd name="connsiteY26" fmla="*/ 930585 h 1225835"/>
                  <a:gd name="connsiteX27" fmla="*/ 1466788 w 1679844"/>
                  <a:gd name="connsiteY27" fmla="*/ 830218 h 1225835"/>
                  <a:gd name="connsiteX28" fmla="*/ 1679844 w 1679844"/>
                  <a:gd name="connsiteY28" fmla="*/ 847007 h 1225835"/>
                  <a:gd name="connsiteX29" fmla="*/ 1400777 w 1679844"/>
                  <a:gd name="connsiteY29" fmla="*/ 648631 h 1225835"/>
                  <a:gd name="connsiteX30" fmla="*/ 1509220 w 1679844"/>
                  <a:gd name="connsiteY30" fmla="*/ 548997 h 1225835"/>
                  <a:gd name="connsiteX0" fmla="*/ 1509220 w 1679844"/>
                  <a:gd name="connsiteY0" fmla="*/ 548997 h 1228678"/>
                  <a:gd name="connsiteX1" fmla="*/ 953197 w 1679844"/>
                  <a:gd name="connsiteY1" fmla="*/ 411277 h 1228678"/>
                  <a:gd name="connsiteX2" fmla="*/ 853715 w 1679844"/>
                  <a:gd name="connsiteY2" fmla="*/ 203537 h 1228678"/>
                  <a:gd name="connsiteX3" fmla="*/ 845737 w 1679844"/>
                  <a:gd name="connsiteY3" fmla="*/ 27806 h 1228678"/>
                  <a:gd name="connsiteX4" fmla="*/ 661506 w 1679844"/>
                  <a:gd name="connsiteY4" fmla="*/ 58488 h 1228678"/>
                  <a:gd name="connsiteX5" fmla="*/ 670016 w 1679844"/>
                  <a:gd name="connsiteY5" fmla="*/ 228881 h 1228678"/>
                  <a:gd name="connsiteX6" fmla="*/ 652070 w 1679844"/>
                  <a:gd name="connsiteY6" fmla="*/ 405446 h 1228678"/>
                  <a:gd name="connsiteX7" fmla="*/ 664687 w 1679844"/>
                  <a:gd name="connsiteY7" fmla="*/ 231902 h 1228678"/>
                  <a:gd name="connsiteX8" fmla="*/ 312889 w 1679844"/>
                  <a:gd name="connsiteY8" fmla="*/ 21239 h 1228678"/>
                  <a:gd name="connsiteX9" fmla="*/ 176677 w 1679844"/>
                  <a:gd name="connsiteY9" fmla="*/ 126429 h 1228678"/>
                  <a:gd name="connsiteX10" fmla="*/ 400324 w 1679844"/>
                  <a:gd name="connsiteY10" fmla="*/ 313946 h 1228678"/>
                  <a:gd name="connsiteX11" fmla="*/ 389673 w 1679844"/>
                  <a:gd name="connsiteY11" fmla="*/ 340567 h 1228678"/>
                  <a:gd name="connsiteX12" fmla="*/ 83438 w 1679844"/>
                  <a:gd name="connsiteY12" fmla="*/ 285604 h 1228678"/>
                  <a:gd name="connsiteX13" fmla="*/ 14686 w 1679844"/>
                  <a:gd name="connsiteY13" fmla="*/ 400947 h 1228678"/>
                  <a:gd name="connsiteX14" fmla="*/ 255604 w 1679844"/>
                  <a:gd name="connsiteY14" fmla="*/ 530121 h 1228678"/>
                  <a:gd name="connsiteX15" fmla="*/ 254890 w 1679844"/>
                  <a:gd name="connsiteY15" fmla="*/ 548981 h 1228678"/>
                  <a:gd name="connsiteX16" fmla="*/ 50805 w 1679844"/>
                  <a:gd name="connsiteY16" fmla="*/ 546249 h 1228678"/>
                  <a:gd name="connsiteX17" fmla="*/ 55551 w 1679844"/>
                  <a:gd name="connsiteY17" fmla="*/ 718874 h 1228678"/>
                  <a:gd name="connsiteX18" fmla="*/ 281863 w 1679844"/>
                  <a:gd name="connsiteY18" fmla="*/ 746443 h 1228678"/>
                  <a:gd name="connsiteX19" fmla="*/ 468832 w 1679844"/>
                  <a:gd name="connsiteY19" fmla="*/ 783181 h 1228678"/>
                  <a:gd name="connsiteX20" fmla="*/ 707792 w 1679844"/>
                  <a:gd name="connsiteY20" fmla="*/ 884253 h 1228678"/>
                  <a:gd name="connsiteX21" fmla="*/ 942388 w 1679844"/>
                  <a:gd name="connsiteY21" fmla="*/ 643991 h 1228678"/>
                  <a:gd name="connsiteX22" fmla="*/ 714758 w 1679844"/>
                  <a:gd name="connsiteY22" fmla="*/ 886840 h 1228678"/>
                  <a:gd name="connsiteX23" fmla="*/ 1151648 w 1679844"/>
                  <a:gd name="connsiteY23" fmla="*/ 1218169 h 1228678"/>
                  <a:gd name="connsiteX24" fmla="*/ 1387840 w 1679844"/>
                  <a:gd name="connsiteY24" fmla="*/ 1124226 h 1228678"/>
                  <a:gd name="connsiteX25" fmla="*/ 1219703 w 1679844"/>
                  <a:gd name="connsiteY25" fmla="*/ 948768 h 1228678"/>
                  <a:gd name="connsiteX26" fmla="*/ 1548365 w 1679844"/>
                  <a:gd name="connsiteY26" fmla="*/ 930585 h 1228678"/>
                  <a:gd name="connsiteX27" fmla="*/ 1466788 w 1679844"/>
                  <a:gd name="connsiteY27" fmla="*/ 830218 h 1228678"/>
                  <a:gd name="connsiteX28" fmla="*/ 1679844 w 1679844"/>
                  <a:gd name="connsiteY28" fmla="*/ 847007 h 1228678"/>
                  <a:gd name="connsiteX29" fmla="*/ 1400777 w 1679844"/>
                  <a:gd name="connsiteY29" fmla="*/ 648631 h 1228678"/>
                  <a:gd name="connsiteX30" fmla="*/ 1509220 w 1679844"/>
                  <a:gd name="connsiteY30" fmla="*/ 548997 h 1228678"/>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79844" h="1218169">
                    <a:moveTo>
                      <a:pt x="1509220" y="548997"/>
                    </a:moveTo>
                    <a:cubicBezTo>
                      <a:pt x="1469535" y="505588"/>
                      <a:pt x="1205345" y="502559"/>
                      <a:pt x="953197" y="411277"/>
                    </a:cubicBezTo>
                    <a:cubicBezTo>
                      <a:pt x="949228" y="300152"/>
                      <a:pt x="907690" y="255131"/>
                      <a:pt x="853715" y="203537"/>
                    </a:cubicBezTo>
                    <a:cubicBezTo>
                      <a:pt x="859270" y="152410"/>
                      <a:pt x="874197" y="68436"/>
                      <a:pt x="845737" y="27806"/>
                    </a:cubicBezTo>
                    <a:cubicBezTo>
                      <a:pt x="817277" y="-12824"/>
                      <a:pt x="707736" y="-13990"/>
                      <a:pt x="661506" y="58488"/>
                    </a:cubicBezTo>
                    <a:cubicBezTo>
                      <a:pt x="615733" y="128603"/>
                      <a:pt x="694056" y="171600"/>
                      <a:pt x="670016" y="228881"/>
                    </a:cubicBezTo>
                    <a:cubicBezTo>
                      <a:pt x="659200" y="301596"/>
                      <a:pt x="610418" y="353843"/>
                      <a:pt x="652070" y="405446"/>
                    </a:cubicBezTo>
                    <a:cubicBezTo>
                      <a:pt x="633191" y="355629"/>
                      <a:pt x="660699" y="330688"/>
                      <a:pt x="664687" y="231902"/>
                    </a:cubicBezTo>
                    <a:cubicBezTo>
                      <a:pt x="564675" y="166550"/>
                      <a:pt x="407695" y="50421"/>
                      <a:pt x="312889" y="21239"/>
                    </a:cubicBezTo>
                    <a:cubicBezTo>
                      <a:pt x="216941" y="-8661"/>
                      <a:pt x="167153" y="88593"/>
                      <a:pt x="176677" y="126429"/>
                    </a:cubicBezTo>
                    <a:cubicBezTo>
                      <a:pt x="212660" y="196014"/>
                      <a:pt x="347673" y="270555"/>
                      <a:pt x="400324" y="313946"/>
                    </a:cubicBezTo>
                    <a:lnTo>
                      <a:pt x="389673" y="340567"/>
                    </a:lnTo>
                    <a:cubicBezTo>
                      <a:pt x="335260" y="326018"/>
                      <a:pt x="151325" y="269245"/>
                      <a:pt x="83438" y="285604"/>
                    </a:cubicBezTo>
                    <a:cubicBezTo>
                      <a:pt x="-1493" y="296717"/>
                      <a:pt x="-12303" y="346971"/>
                      <a:pt x="14686" y="400947"/>
                    </a:cubicBezTo>
                    <a:cubicBezTo>
                      <a:pt x="93003" y="488524"/>
                      <a:pt x="168487" y="493602"/>
                      <a:pt x="255604" y="530121"/>
                    </a:cubicBezTo>
                    <a:cubicBezTo>
                      <a:pt x="249068" y="555012"/>
                      <a:pt x="263555" y="515486"/>
                      <a:pt x="254890" y="548981"/>
                    </a:cubicBezTo>
                    <a:cubicBezTo>
                      <a:pt x="219612" y="554291"/>
                      <a:pt x="82241" y="526162"/>
                      <a:pt x="50805" y="546249"/>
                    </a:cubicBezTo>
                    <a:cubicBezTo>
                      <a:pt x="-19445" y="576726"/>
                      <a:pt x="-15886" y="678657"/>
                      <a:pt x="55551" y="718874"/>
                    </a:cubicBezTo>
                    <a:cubicBezTo>
                      <a:pt x="181055" y="739378"/>
                      <a:pt x="182819" y="747308"/>
                      <a:pt x="281863" y="746443"/>
                    </a:cubicBezTo>
                    <a:cubicBezTo>
                      <a:pt x="335268" y="752156"/>
                      <a:pt x="429938" y="769158"/>
                      <a:pt x="468832" y="783181"/>
                    </a:cubicBezTo>
                    <a:cubicBezTo>
                      <a:pt x="582603" y="843506"/>
                      <a:pt x="573880" y="873108"/>
                      <a:pt x="707792" y="884253"/>
                    </a:cubicBezTo>
                    <a:cubicBezTo>
                      <a:pt x="752839" y="878693"/>
                      <a:pt x="912734" y="814142"/>
                      <a:pt x="942388" y="643991"/>
                    </a:cubicBezTo>
                    <a:cubicBezTo>
                      <a:pt x="906707" y="822367"/>
                      <a:pt x="816311" y="842391"/>
                      <a:pt x="714758" y="886840"/>
                    </a:cubicBezTo>
                    <a:cubicBezTo>
                      <a:pt x="808105" y="968535"/>
                      <a:pt x="1060812" y="1142881"/>
                      <a:pt x="1151648" y="1218169"/>
                    </a:cubicBezTo>
                    <a:cubicBezTo>
                      <a:pt x="1211449" y="1070594"/>
                      <a:pt x="1268048" y="1176574"/>
                      <a:pt x="1387840" y="1124226"/>
                    </a:cubicBezTo>
                    <a:cubicBezTo>
                      <a:pt x="1438642" y="1106235"/>
                      <a:pt x="1166284" y="1109393"/>
                      <a:pt x="1219703" y="948768"/>
                    </a:cubicBezTo>
                    <a:cubicBezTo>
                      <a:pt x="1232931" y="862778"/>
                      <a:pt x="1428989" y="1028064"/>
                      <a:pt x="1548365" y="930585"/>
                    </a:cubicBezTo>
                    <a:cubicBezTo>
                      <a:pt x="1480077" y="903050"/>
                      <a:pt x="1442409" y="851666"/>
                      <a:pt x="1466788" y="830218"/>
                    </a:cubicBezTo>
                    <a:cubicBezTo>
                      <a:pt x="1552145" y="755933"/>
                      <a:pt x="1645183" y="857987"/>
                      <a:pt x="1679844" y="847007"/>
                    </a:cubicBezTo>
                    <a:cubicBezTo>
                      <a:pt x="1659223" y="676812"/>
                      <a:pt x="1481134" y="752987"/>
                      <a:pt x="1400777" y="648631"/>
                    </a:cubicBezTo>
                    <a:cubicBezTo>
                      <a:pt x="1459610" y="514542"/>
                      <a:pt x="1586034" y="587602"/>
                      <a:pt x="1509220" y="548997"/>
                    </a:cubicBezTo>
                    <a:close/>
                  </a:path>
                </a:pathLst>
              </a:custGeom>
              <a:solidFill>
                <a:srgbClr val="FFD10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4" name="Group 83"/>
            <p:cNvGrpSpPr/>
            <p:nvPr/>
          </p:nvGrpSpPr>
          <p:grpSpPr>
            <a:xfrm>
              <a:off x="10525666" y="4034661"/>
              <a:ext cx="842281" cy="493997"/>
              <a:chOff x="10669585" y="3906803"/>
              <a:chExt cx="842281" cy="493997"/>
            </a:xfrm>
          </p:grpSpPr>
          <p:sp>
            <p:nvSpPr>
              <p:cNvPr id="112" name="Freeform 111"/>
              <p:cNvSpPr/>
              <p:nvPr/>
            </p:nvSpPr>
            <p:spPr>
              <a:xfrm rot="19117885">
                <a:off x="10669585" y="4107895"/>
                <a:ext cx="606337" cy="292905"/>
              </a:xfrm>
              <a:custGeom>
                <a:avLst/>
                <a:gdLst>
                  <a:gd name="connsiteX0" fmla="*/ 228600 w 1336377"/>
                  <a:gd name="connsiteY0" fmla="*/ 0 h 666486"/>
                  <a:gd name="connsiteX1" fmla="*/ 681567 w 1336377"/>
                  <a:gd name="connsiteY1" fmla="*/ 220133 h 666486"/>
                  <a:gd name="connsiteX2" fmla="*/ 1253067 w 1336377"/>
                  <a:gd name="connsiteY2" fmla="*/ 355600 h 666486"/>
                  <a:gd name="connsiteX3" fmla="*/ 1333500 w 1336377"/>
                  <a:gd name="connsiteY3" fmla="*/ 402166 h 666486"/>
                  <a:gd name="connsiteX4" fmla="*/ 1295400 w 1336377"/>
                  <a:gd name="connsiteY4" fmla="*/ 626533 h 666486"/>
                  <a:gd name="connsiteX5" fmla="*/ 1083734 w 1336377"/>
                  <a:gd name="connsiteY5" fmla="*/ 660400 h 666486"/>
                  <a:gd name="connsiteX6" fmla="*/ 973667 w 1336377"/>
                  <a:gd name="connsiteY6" fmla="*/ 647700 h 666486"/>
                  <a:gd name="connsiteX7" fmla="*/ 385234 w 1336377"/>
                  <a:gd name="connsiteY7" fmla="*/ 482600 h 666486"/>
                  <a:gd name="connsiteX8" fmla="*/ 0 w 1336377"/>
                  <a:gd name="connsiteY8" fmla="*/ 368300 h 666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6377" h="666486">
                    <a:moveTo>
                      <a:pt x="228600" y="0"/>
                    </a:moveTo>
                    <a:cubicBezTo>
                      <a:pt x="369711" y="80433"/>
                      <a:pt x="510823" y="160866"/>
                      <a:pt x="681567" y="220133"/>
                    </a:cubicBezTo>
                    <a:cubicBezTo>
                      <a:pt x="852311" y="279400"/>
                      <a:pt x="1144412" y="325261"/>
                      <a:pt x="1253067" y="355600"/>
                    </a:cubicBezTo>
                    <a:cubicBezTo>
                      <a:pt x="1361722" y="385939"/>
                      <a:pt x="1326445" y="357011"/>
                      <a:pt x="1333500" y="402166"/>
                    </a:cubicBezTo>
                    <a:cubicBezTo>
                      <a:pt x="1340555" y="447321"/>
                      <a:pt x="1337028" y="583494"/>
                      <a:pt x="1295400" y="626533"/>
                    </a:cubicBezTo>
                    <a:cubicBezTo>
                      <a:pt x="1253772" y="669572"/>
                      <a:pt x="1137356" y="656872"/>
                      <a:pt x="1083734" y="660400"/>
                    </a:cubicBezTo>
                    <a:cubicBezTo>
                      <a:pt x="1030112" y="663928"/>
                      <a:pt x="1090084" y="677333"/>
                      <a:pt x="973667" y="647700"/>
                    </a:cubicBezTo>
                    <a:cubicBezTo>
                      <a:pt x="857250" y="618067"/>
                      <a:pt x="385234" y="482600"/>
                      <a:pt x="385234" y="482600"/>
                    </a:cubicBezTo>
                    <a:lnTo>
                      <a:pt x="0" y="368300"/>
                    </a:lnTo>
                  </a:path>
                </a:pathLst>
              </a:custGeom>
              <a:solidFill>
                <a:srgbClr val="B1832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Shape 19">
                <a:extLst>
                  <a:ext uri="{FF2B5EF4-FFF2-40B4-BE49-F238E27FC236}">
                    <a16:creationId xmlns:a16="http://schemas.microsoft.com/office/drawing/2014/main" id="{70D64999-B271-480E-9CD2-288AA73B027D}"/>
                  </a:ext>
                </a:extLst>
              </p:cNvPr>
              <p:cNvSpPr/>
              <p:nvPr/>
            </p:nvSpPr>
            <p:spPr>
              <a:xfrm rot="20759949" flipH="1">
                <a:off x="11072810" y="3906803"/>
                <a:ext cx="439056" cy="335551"/>
              </a:xfrm>
              <a:custGeom>
                <a:avLst/>
                <a:gdLst>
                  <a:gd name="connsiteX0" fmla="*/ 1644650 w 1644650"/>
                  <a:gd name="connsiteY0" fmla="*/ 663575 h 1231900"/>
                  <a:gd name="connsiteX1" fmla="*/ 914400 w 1644650"/>
                  <a:gd name="connsiteY1" fmla="*/ 377825 h 1231900"/>
                  <a:gd name="connsiteX2" fmla="*/ 809625 w 1644650"/>
                  <a:gd name="connsiteY2" fmla="*/ 158750 h 1231900"/>
                  <a:gd name="connsiteX3" fmla="*/ 796925 w 1644650"/>
                  <a:gd name="connsiteY3" fmla="*/ 12700 h 1231900"/>
                  <a:gd name="connsiteX4" fmla="*/ 650875 w 1644650"/>
                  <a:gd name="connsiteY4" fmla="*/ 22225 h 1231900"/>
                  <a:gd name="connsiteX5" fmla="*/ 663575 w 1644650"/>
                  <a:gd name="connsiteY5" fmla="*/ 225425 h 1231900"/>
                  <a:gd name="connsiteX6" fmla="*/ 596900 w 1644650"/>
                  <a:gd name="connsiteY6" fmla="*/ 342900 h 1231900"/>
                  <a:gd name="connsiteX7" fmla="*/ 635000 w 1644650"/>
                  <a:gd name="connsiteY7" fmla="*/ 174625 h 1231900"/>
                  <a:gd name="connsiteX8" fmla="*/ 292100 w 1644650"/>
                  <a:gd name="connsiteY8" fmla="*/ 0 h 1231900"/>
                  <a:gd name="connsiteX9" fmla="*/ 234950 w 1644650"/>
                  <a:gd name="connsiteY9" fmla="*/ 92075 h 1231900"/>
                  <a:gd name="connsiteX10" fmla="*/ 390525 w 1644650"/>
                  <a:gd name="connsiteY10" fmla="*/ 231775 h 1231900"/>
                  <a:gd name="connsiteX11" fmla="*/ 438150 w 1644650"/>
                  <a:gd name="connsiteY11" fmla="*/ 231775 h 1231900"/>
                  <a:gd name="connsiteX12" fmla="*/ 288925 w 1644650"/>
                  <a:gd name="connsiteY12" fmla="*/ 447675 h 1231900"/>
                  <a:gd name="connsiteX13" fmla="*/ 396875 w 1644650"/>
                  <a:gd name="connsiteY13" fmla="*/ 250825 h 1231900"/>
                  <a:gd name="connsiteX14" fmla="*/ 133350 w 1644650"/>
                  <a:gd name="connsiteY14" fmla="*/ 158750 h 1231900"/>
                  <a:gd name="connsiteX15" fmla="*/ 38100 w 1644650"/>
                  <a:gd name="connsiteY15" fmla="*/ 263525 h 1231900"/>
                  <a:gd name="connsiteX16" fmla="*/ 301625 w 1644650"/>
                  <a:gd name="connsiteY16" fmla="*/ 419100 h 1231900"/>
                  <a:gd name="connsiteX17" fmla="*/ 28575 w 1644650"/>
                  <a:gd name="connsiteY17" fmla="*/ 377825 h 1231900"/>
                  <a:gd name="connsiteX18" fmla="*/ 0 w 1644650"/>
                  <a:gd name="connsiteY18" fmla="*/ 498475 h 1231900"/>
                  <a:gd name="connsiteX19" fmla="*/ 260350 w 1644650"/>
                  <a:gd name="connsiteY19" fmla="*/ 609600 h 1231900"/>
                  <a:gd name="connsiteX20" fmla="*/ 346075 w 1644650"/>
                  <a:gd name="connsiteY20" fmla="*/ 663575 h 1231900"/>
                  <a:gd name="connsiteX21" fmla="*/ 654050 w 1644650"/>
                  <a:gd name="connsiteY21" fmla="*/ 768350 h 1231900"/>
                  <a:gd name="connsiteX22" fmla="*/ 812800 w 1644650"/>
                  <a:gd name="connsiteY22" fmla="*/ 447675 h 1231900"/>
                  <a:gd name="connsiteX23" fmla="*/ 657225 w 1644650"/>
                  <a:gd name="connsiteY23" fmla="*/ 765175 h 1231900"/>
                  <a:gd name="connsiteX24" fmla="*/ 1123950 w 1644650"/>
                  <a:gd name="connsiteY24" fmla="*/ 1231900 h 1231900"/>
                  <a:gd name="connsiteX25" fmla="*/ 1228725 w 1644650"/>
                  <a:gd name="connsiteY25" fmla="*/ 1190625 h 1231900"/>
                  <a:gd name="connsiteX26" fmla="*/ 1108075 w 1644650"/>
                  <a:gd name="connsiteY26" fmla="*/ 1108075 h 1231900"/>
                  <a:gd name="connsiteX27" fmla="*/ 1123950 w 1644650"/>
                  <a:gd name="connsiteY27" fmla="*/ 1165225 h 1231900"/>
                  <a:gd name="connsiteX28" fmla="*/ 1123950 w 1644650"/>
                  <a:gd name="connsiteY28" fmla="*/ 1022350 h 1231900"/>
                  <a:gd name="connsiteX29" fmla="*/ 1295400 w 1644650"/>
                  <a:gd name="connsiteY29" fmla="*/ 1063625 h 1231900"/>
                  <a:gd name="connsiteX30" fmla="*/ 1235075 w 1644650"/>
                  <a:gd name="connsiteY30" fmla="*/ 869950 h 1231900"/>
                  <a:gd name="connsiteX31" fmla="*/ 1422400 w 1644650"/>
                  <a:gd name="connsiteY31" fmla="*/ 917575 h 1231900"/>
                  <a:gd name="connsiteX32" fmla="*/ 1533525 w 1644650"/>
                  <a:gd name="connsiteY32" fmla="*/ 933450 h 1231900"/>
                  <a:gd name="connsiteX33" fmla="*/ 1416050 w 1644650"/>
                  <a:gd name="connsiteY33" fmla="*/ 720725 h 1231900"/>
                  <a:gd name="connsiteX34" fmla="*/ 1584325 w 1644650"/>
                  <a:gd name="connsiteY34" fmla="*/ 676275 h 1231900"/>
                  <a:gd name="connsiteX35" fmla="*/ 1644650 w 1644650"/>
                  <a:gd name="connsiteY35" fmla="*/ 663575 h 1231900"/>
                  <a:gd name="connsiteX0" fmla="*/ 1644650 w 1644650"/>
                  <a:gd name="connsiteY0" fmla="*/ 691168 h 1259493"/>
                  <a:gd name="connsiteX1" fmla="*/ 914400 w 1644650"/>
                  <a:gd name="connsiteY1" fmla="*/ 405418 h 1259493"/>
                  <a:gd name="connsiteX2" fmla="*/ 809625 w 1644650"/>
                  <a:gd name="connsiteY2" fmla="*/ 186343 h 1259493"/>
                  <a:gd name="connsiteX3" fmla="*/ 796925 w 1644650"/>
                  <a:gd name="connsiteY3" fmla="*/ 40293 h 1259493"/>
                  <a:gd name="connsiteX4" fmla="*/ 650875 w 1644650"/>
                  <a:gd name="connsiteY4" fmla="*/ 49818 h 1259493"/>
                  <a:gd name="connsiteX5" fmla="*/ 663575 w 1644650"/>
                  <a:gd name="connsiteY5" fmla="*/ 253018 h 1259493"/>
                  <a:gd name="connsiteX6" fmla="*/ 596900 w 1644650"/>
                  <a:gd name="connsiteY6" fmla="*/ 370493 h 1259493"/>
                  <a:gd name="connsiteX7" fmla="*/ 635000 w 1644650"/>
                  <a:gd name="connsiteY7" fmla="*/ 202218 h 1259493"/>
                  <a:gd name="connsiteX8" fmla="*/ 292100 w 1644650"/>
                  <a:gd name="connsiteY8" fmla="*/ 27593 h 1259493"/>
                  <a:gd name="connsiteX9" fmla="*/ 234950 w 1644650"/>
                  <a:gd name="connsiteY9" fmla="*/ 119668 h 1259493"/>
                  <a:gd name="connsiteX10" fmla="*/ 390525 w 1644650"/>
                  <a:gd name="connsiteY10" fmla="*/ 259368 h 1259493"/>
                  <a:gd name="connsiteX11" fmla="*/ 438150 w 1644650"/>
                  <a:gd name="connsiteY11" fmla="*/ 259368 h 1259493"/>
                  <a:gd name="connsiteX12" fmla="*/ 288925 w 1644650"/>
                  <a:gd name="connsiteY12" fmla="*/ 475268 h 1259493"/>
                  <a:gd name="connsiteX13" fmla="*/ 396875 w 1644650"/>
                  <a:gd name="connsiteY13" fmla="*/ 278418 h 1259493"/>
                  <a:gd name="connsiteX14" fmla="*/ 133350 w 1644650"/>
                  <a:gd name="connsiteY14" fmla="*/ 186343 h 1259493"/>
                  <a:gd name="connsiteX15" fmla="*/ 38100 w 1644650"/>
                  <a:gd name="connsiteY15" fmla="*/ 291118 h 1259493"/>
                  <a:gd name="connsiteX16" fmla="*/ 301625 w 1644650"/>
                  <a:gd name="connsiteY16" fmla="*/ 446693 h 1259493"/>
                  <a:gd name="connsiteX17" fmla="*/ 28575 w 1644650"/>
                  <a:gd name="connsiteY17" fmla="*/ 405418 h 1259493"/>
                  <a:gd name="connsiteX18" fmla="*/ 0 w 1644650"/>
                  <a:gd name="connsiteY18" fmla="*/ 526068 h 1259493"/>
                  <a:gd name="connsiteX19" fmla="*/ 260350 w 1644650"/>
                  <a:gd name="connsiteY19" fmla="*/ 637193 h 1259493"/>
                  <a:gd name="connsiteX20" fmla="*/ 346075 w 1644650"/>
                  <a:gd name="connsiteY20" fmla="*/ 691168 h 1259493"/>
                  <a:gd name="connsiteX21" fmla="*/ 654050 w 1644650"/>
                  <a:gd name="connsiteY21" fmla="*/ 795943 h 1259493"/>
                  <a:gd name="connsiteX22" fmla="*/ 812800 w 1644650"/>
                  <a:gd name="connsiteY22" fmla="*/ 475268 h 1259493"/>
                  <a:gd name="connsiteX23" fmla="*/ 657225 w 1644650"/>
                  <a:gd name="connsiteY23" fmla="*/ 792768 h 1259493"/>
                  <a:gd name="connsiteX24" fmla="*/ 1123950 w 1644650"/>
                  <a:gd name="connsiteY24" fmla="*/ 1259493 h 1259493"/>
                  <a:gd name="connsiteX25" fmla="*/ 1228725 w 1644650"/>
                  <a:gd name="connsiteY25" fmla="*/ 1218218 h 1259493"/>
                  <a:gd name="connsiteX26" fmla="*/ 1108075 w 1644650"/>
                  <a:gd name="connsiteY26" fmla="*/ 1135668 h 1259493"/>
                  <a:gd name="connsiteX27" fmla="*/ 1123950 w 1644650"/>
                  <a:gd name="connsiteY27" fmla="*/ 1192818 h 1259493"/>
                  <a:gd name="connsiteX28" fmla="*/ 1123950 w 1644650"/>
                  <a:gd name="connsiteY28" fmla="*/ 1049943 h 1259493"/>
                  <a:gd name="connsiteX29" fmla="*/ 1295400 w 1644650"/>
                  <a:gd name="connsiteY29" fmla="*/ 1091218 h 1259493"/>
                  <a:gd name="connsiteX30" fmla="*/ 1235075 w 1644650"/>
                  <a:gd name="connsiteY30" fmla="*/ 897543 h 1259493"/>
                  <a:gd name="connsiteX31" fmla="*/ 1422400 w 1644650"/>
                  <a:gd name="connsiteY31" fmla="*/ 945168 h 1259493"/>
                  <a:gd name="connsiteX32" fmla="*/ 1533525 w 1644650"/>
                  <a:gd name="connsiteY32" fmla="*/ 961043 h 1259493"/>
                  <a:gd name="connsiteX33" fmla="*/ 1416050 w 1644650"/>
                  <a:gd name="connsiteY33" fmla="*/ 748318 h 1259493"/>
                  <a:gd name="connsiteX34" fmla="*/ 1584325 w 1644650"/>
                  <a:gd name="connsiteY34" fmla="*/ 703868 h 1259493"/>
                  <a:gd name="connsiteX35" fmla="*/ 1644650 w 1644650"/>
                  <a:gd name="connsiteY35" fmla="*/ 691168 h 1259493"/>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414338 w 1644650"/>
                  <a:gd name="connsiteY10" fmla="*/ 2254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58602 w 1658602"/>
                  <a:gd name="connsiteY0" fmla="*/ 697759 h 1266084"/>
                  <a:gd name="connsiteX1" fmla="*/ 928352 w 1658602"/>
                  <a:gd name="connsiteY1" fmla="*/ 412009 h 1266084"/>
                  <a:gd name="connsiteX2" fmla="*/ 823577 w 1658602"/>
                  <a:gd name="connsiteY2" fmla="*/ 192934 h 1266084"/>
                  <a:gd name="connsiteX3" fmla="*/ 818021 w 1658602"/>
                  <a:gd name="connsiteY3" fmla="*/ 46884 h 1266084"/>
                  <a:gd name="connsiteX4" fmla="*/ 664827 w 1658602"/>
                  <a:gd name="connsiteY4" fmla="*/ 56409 h 1266084"/>
                  <a:gd name="connsiteX5" fmla="*/ 677527 w 1658602"/>
                  <a:gd name="connsiteY5" fmla="*/ 259609 h 1266084"/>
                  <a:gd name="connsiteX6" fmla="*/ 610852 w 1658602"/>
                  <a:gd name="connsiteY6" fmla="*/ 377084 h 1266084"/>
                  <a:gd name="connsiteX7" fmla="*/ 648952 w 1658602"/>
                  <a:gd name="connsiteY7" fmla="*/ 208809 h 1266084"/>
                  <a:gd name="connsiteX8" fmla="*/ 306052 w 1658602"/>
                  <a:gd name="connsiteY8" fmla="*/ 34184 h 1266084"/>
                  <a:gd name="connsiteX9" fmla="*/ 239377 w 1658602"/>
                  <a:gd name="connsiteY9" fmla="*/ 128640 h 1266084"/>
                  <a:gd name="connsiteX10" fmla="*/ 392571 w 1658602"/>
                  <a:gd name="connsiteY10" fmla="*/ 263578 h 1266084"/>
                  <a:gd name="connsiteX11" fmla="*/ 452102 w 1658602"/>
                  <a:gd name="connsiteY11" fmla="*/ 265959 h 1266084"/>
                  <a:gd name="connsiteX12" fmla="*/ 302877 w 1658602"/>
                  <a:gd name="connsiteY12" fmla="*/ 481859 h 1266084"/>
                  <a:gd name="connsiteX13" fmla="*/ 429877 w 1658602"/>
                  <a:gd name="connsiteY13" fmla="*/ 273103 h 1266084"/>
                  <a:gd name="connsiteX14" fmla="*/ 135396 w 1658602"/>
                  <a:gd name="connsiteY14" fmla="*/ 178646 h 1266084"/>
                  <a:gd name="connsiteX15" fmla="*/ 52052 w 1658602"/>
                  <a:gd name="connsiteY15" fmla="*/ 297709 h 1266084"/>
                  <a:gd name="connsiteX16" fmla="*/ 315577 w 1658602"/>
                  <a:gd name="connsiteY16" fmla="*/ 453284 h 1266084"/>
                  <a:gd name="connsiteX17" fmla="*/ 42527 w 1658602"/>
                  <a:gd name="connsiteY17" fmla="*/ 412009 h 1266084"/>
                  <a:gd name="connsiteX18" fmla="*/ 13952 w 1658602"/>
                  <a:gd name="connsiteY18" fmla="*/ 532659 h 1266084"/>
                  <a:gd name="connsiteX19" fmla="*/ 274302 w 1658602"/>
                  <a:gd name="connsiteY19" fmla="*/ 643784 h 1266084"/>
                  <a:gd name="connsiteX20" fmla="*/ 360027 w 1658602"/>
                  <a:gd name="connsiteY20" fmla="*/ 697759 h 1266084"/>
                  <a:gd name="connsiteX21" fmla="*/ 668002 w 1658602"/>
                  <a:gd name="connsiteY21" fmla="*/ 802534 h 1266084"/>
                  <a:gd name="connsiteX22" fmla="*/ 826752 w 1658602"/>
                  <a:gd name="connsiteY22" fmla="*/ 481859 h 1266084"/>
                  <a:gd name="connsiteX23" fmla="*/ 671177 w 1658602"/>
                  <a:gd name="connsiteY23" fmla="*/ 799359 h 1266084"/>
                  <a:gd name="connsiteX24" fmla="*/ 1137902 w 1658602"/>
                  <a:gd name="connsiteY24" fmla="*/ 1266084 h 1266084"/>
                  <a:gd name="connsiteX25" fmla="*/ 1242677 w 1658602"/>
                  <a:gd name="connsiteY25" fmla="*/ 1224809 h 1266084"/>
                  <a:gd name="connsiteX26" fmla="*/ 1122027 w 1658602"/>
                  <a:gd name="connsiteY26" fmla="*/ 1142259 h 1266084"/>
                  <a:gd name="connsiteX27" fmla="*/ 1137902 w 1658602"/>
                  <a:gd name="connsiteY27" fmla="*/ 1199409 h 1266084"/>
                  <a:gd name="connsiteX28" fmla="*/ 1137902 w 1658602"/>
                  <a:gd name="connsiteY28" fmla="*/ 1056534 h 1266084"/>
                  <a:gd name="connsiteX29" fmla="*/ 1309352 w 1658602"/>
                  <a:gd name="connsiteY29" fmla="*/ 1097809 h 1266084"/>
                  <a:gd name="connsiteX30" fmla="*/ 1249027 w 1658602"/>
                  <a:gd name="connsiteY30" fmla="*/ 904134 h 1266084"/>
                  <a:gd name="connsiteX31" fmla="*/ 1436352 w 1658602"/>
                  <a:gd name="connsiteY31" fmla="*/ 951759 h 1266084"/>
                  <a:gd name="connsiteX32" fmla="*/ 1547477 w 1658602"/>
                  <a:gd name="connsiteY32" fmla="*/ 967634 h 1266084"/>
                  <a:gd name="connsiteX33" fmla="*/ 1430002 w 1658602"/>
                  <a:gd name="connsiteY33" fmla="*/ 754909 h 1266084"/>
                  <a:gd name="connsiteX34" fmla="*/ 1598277 w 1658602"/>
                  <a:gd name="connsiteY34" fmla="*/ 710459 h 1266084"/>
                  <a:gd name="connsiteX35" fmla="*/ 1658602 w 1658602"/>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22390 w 1661284"/>
                  <a:gd name="connsiteY34" fmla="*/ 722366 h 1266084"/>
                  <a:gd name="connsiteX35" fmla="*/ 1661284 w 1661284"/>
                  <a:gd name="connsiteY35" fmla="*/ 697759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75446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50903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50803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361247 w 1673190"/>
                  <a:gd name="connsiteY33" fmla="*/ 721572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454909 w 1673190"/>
                  <a:gd name="connsiteY32" fmla="*/ 1008116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07247 w 1673190"/>
                  <a:gd name="connsiteY27" fmla="*/ 1225602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35128"/>
                  <a:gd name="connsiteX1" fmla="*/ 945322 w 1673190"/>
                  <a:gd name="connsiteY1" fmla="*/ 409628 h 1235128"/>
                  <a:gd name="connsiteX2" fmla="*/ 826259 w 1673190"/>
                  <a:gd name="connsiteY2" fmla="*/ 192934 h 1235128"/>
                  <a:gd name="connsiteX3" fmla="*/ 820703 w 1673190"/>
                  <a:gd name="connsiteY3" fmla="*/ 46884 h 1235128"/>
                  <a:gd name="connsiteX4" fmla="*/ 667509 w 1673190"/>
                  <a:gd name="connsiteY4" fmla="*/ 56409 h 1235128"/>
                  <a:gd name="connsiteX5" fmla="*/ 682590 w 1673190"/>
                  <a:gd name="connsiteY5" fmla="*/ 233416 h 1235128"/>
                  <a:gd name="connsiteX6" fmla="*/ 613534 w 1673190"/>
                  <a:gd name="connsiteY6" fmla="*/ 377084 h 1235128"/>
                  <a:gd name="connsiteX7" fmla="*/ 684971 w 1673190"/>
                  <a:gd name="connsiteY7" fmla="*/ 235002 h 1235128"/>
                  <a:gd name="connsiteX8" fmla="*/ 308734 w 1673190"/>
                  <a:gd name="connsiteY8" fmla="*/ 34184 h 1235128"/>
                  <a:gd name="connsiteX9" fmla="*/ 242059 w 1673190"/>
                  <a:gd name="connsiteY9" fmla="*/ 128640 h 1235128"/>
                  <a:gd name="connsiteX10" fmla="*/ 392871 w 1673190"/>
                  <a:gd name="connsiteY10" fmla="*/ 246909 h 1235128"/>
                  <a:gd name="connsiteX11" fmla="*/ 435734 w 1673190"/>
                  <a:gd name="connsiteY11" fmla="*/ 273103 h 1235128"/>
                  <a:gd name="connsiteX12" fmla="*/ 334134 w 1673190"/>
                  <a:gd name="connsiteY12" fmla="*/ 443759 h 1235128"/>
                  <a:gd name="connsiteX13" fmla="*/ 439702 w 1673190"/>
                  <a:gd name="connsiteY13" fmla="*/ 273103 h 1235128"/>
                  <a:gd name="connsiteX14" fmla="*/ 138078 w 1673190"/>
                  <a:gd name="connsiteY14" fmla="*/ 178646 h 1235128"/>
                  <a:gd name="connsiteX15" fmla="*/ 54734 w 1673190"/>
                  <a:gd name="connsiteY15" fmla="*/ 297709 h 1235128"/>
                  <a:gd name="connsiteX16" fmla="*/ 284922 w 1673190"/>
                  <a:gd name="connsiteY16" fmla="*/ 436615 h 1235128"/>
                  <a:gd name="connsiteX17" fmla="*/ 45209 w 1673190"/>
                  <a:gd name="connsiteY17" fmla="*/ 412009 h 1235128"/>
                  <a:gd name="connsiteX18" fmla="*/ 16634 w 1673190"/>
                  <a:gd name="connsiteY18" fmla="*/ 532659 h 1235128"/>
                  <a:gd name="connsiteX19" fmla="*/ 276984 w 1673190"/>
                  <a:gd name="connsiteY19" fmla="*/ 643784 h 1235128"/>
                  <a:gd name="connsiteX20" fmla="*/ 365090 w 1673190"/>
                  <a:gd name="connsiteY20" fmla="*/ 707284 h 1235128"/>
                  <a:gd name="connsiteX21" fmla="*/ 670684 w 1673190"/>
                  <a:gd name="connsiteY21" fmla="*/ 802534 h 1235128"/>
                  <a:gd name="connsiteX22" fmla="*/ 829434 w 1673190"/>
                  <a:gd name="connsiteY22" fmla="*/ 481859 h 1235128"/>
                  <a:gd name="connsiteX23" fmla="*/ 661953 w 1673190"/>
                  <a:gd name="connsiteY23" fmla="*/ 806502 h 1235128"/>
                  <a:gd name="connsiteX24" fmla="*/ 1142966 w 1673190"/>
                  <a:gd name="connsiteY24" fmla="*/ 1235128 h 1235128"/>
                  <a:gd name="connsiteX25" fmla="*/ 1245359 w 1673190"/>
                  <a:gd name="connsiteY25" fmla="*/ 1224809 h 1235128"/>
                  <a:gd name="connsiteX26" fmla="*/ 1136616 w 1673190"/>
                  <a:gd name="connsiteY26" fmla="*/ 1130353 h 1235128"/>
                  <a:gd name="connsiteX27" fmla="*/ 1140584 w 1673190"/>
                  <a:gd name="connsiteY27" fmla="*/ 1216077 h 1235128"/>
                  <a:gd name="connsiteX28" fmla="*/ 1140584 w 1673190"/>
                  <a:gd name="connsiteY28" fmla="*/ 1056534 h 1235128"/>
                  <a:gd name="connsiteX29" fmla="*/ 1307272 w 1673190"/>
                  <a:gd name="connsiteY29" fmla="*/ 1109716 h 1235128"/>
                  <a:gd name="connsiteX30" fmla="*/ 1249328 w 1673190"/>
                  <a:gd name="connsiteY30" fmla="*/ 920802 h 1235128"/>
                  <a:gd name="connsiteX31" fmla="*/ 1439034 w 1673190"/>
                  <a:gd name="connsiteY31" fmla="*/ 951759 h 1235128"/>
                  <a:gd name="connsiteX32" fmla="*/ 1540634 w 1673190"/>
                  <a:gd name="connsiteY32" fmla="*/ 958110 h 1235128"/>
                  <a:gd name="connsiteX33" fmla="*/ 1430303 w 1673190"/>
                  <a:gd name="connsiteY33" fmla="*/ 764434 h 1235128"/>
                  <a:gd name="connsiteX34" fmla="*/ 1615246 w 1673190"/>
                  <a:gd name="connsiteY34" fmla="*/ 722366 h 1235128"/>
                  <a:gd name="connsiteX35" fmla="*/ 1673190 w 1673190"/>
                  <a:gd name="connsiteY35" fmla="*/ 700140 h 1235128"/>
                  <a:gd name="connsiteX0" fmla="*/ 1673190 w 1673190"/>
                  <a:gd name="connsiteY0" fmla="*/ 700140 h 1251797"/>
                  <a:gd name="connsiteX1" fmla="*/ 945322 w 1673190"/>
                  <a:gd name="connsiteY1" fmla="*/ 409628 h 1251797"/>
                  <a:gd name="connsiteX2" fmla="*/ 826259 w 1673190"/>
                  <a:gd name="connsiteY2" fmla="*/ 192934 h 1251797"/>
                  <a:gd name="connsiteX3" fmla="*/ 820703 w 1673190"/>
                  <a:gd name="connsiteY3" fmla="*/ 46884 h 1251797"/>
                  <a:gd name="connsiteX4" fmla="*/ 667509 w 1673190"/>
                  <a:gd name="connsiteY4" fmla="*/ 56409 h 1251797"/>
                  <a:gd name="connsiteX5" fmla="*/ 682590 w 1673190"/>
                  <a:gd name="connsiteY5" fmla="*/ 233416 h 1251797"/>
                  <a:gd name="connsiteX6" fmla="*/ 613534 w 1673190"/>
                  <a:gd name="connsiteY6" fmla="*/ 377084 h 1251797"/>
                  <a:gd name="connsiteX7" fmla="*/ 684971 w 1673190"/>
                  <a:gd name="connsiteY7" fmla="*/ 235002 h 1251797"/>
                  <a:gd name="connsiteX8" fmla="*/ 308734 w 1673190"/>
                  <a:gd name="connsiteY8" fmla="*/ 34184 h 1251797"/>
                  <a:gd name="connsiteX9" fmla="*/ 242059 w 1673190"/>
                  <a:gd name="connsiteY9" fmla="*/ 128640 h 1251797"/>
                  <a:gd name="connsiteX10" fmla="*/ 392871 w 1673190"/>
                  <a:gd name="connsiteY10" fmla="*/ 246909 h 1251797"/>
                  <a:gd name="connsiteX11" fmla="*/ 435734 w 1673190"/>
                  <a:gd name="connsiteY11" fmla="*/ 273103 h 1251797"/>
                  <a:gd name="connsiteX12" fmla="*/ 334134 w 1673190"/>
                  <a:gd name="connsiteY12" fmla="*/ 443759 h 1251797"/>
                  <a:gd name="connsiteX13" fmla="*/ 439702 w 1673190"/>
                  <a:gd name="connsiteY13" fmla="*/ 273103 h 1251797"/>
                  <a:gd name="connsiteX14" fmla="*/ 138078 w 1673190"/>
                  <a:gd name="connsiteY14" fmla="*/ 178646 h 1251797"/>
                  <a:gd name="connsiteX15" fmla="*/ 54734 w 1673190"/>
                  <a:gd name="connsiteY15" fmla="*/ 297709 h 1251797"/>
                  <a:gd name="connsiteX16" fmla="*/ 284922 w 1673190"/>
                  <a:gd name="connsiteY16" fmla="*/ 436615 h 1251797"/>
                  <a:gd name="connsiteX17" fmla="*/ 45209 w 1673190"/>
                  <a:gd name="connsiteY17" fmla="*/ 412009 h 1251797"/>
                  <a:gd name="connsiteX18" fmla="*/ 16634 w 1673190"/>
                  <a:gd name="connsiteY18" fmla="*/ 532659 h 1251797"/>
                  <a:gd name="connsiteX19" fmla="*/ 276984 w 1673190"/>
                  <a:gd name="connsiteY19" fmla="*/ 643784 h 1251797"/>
                  <a:gd name="connsiteX20" fmla="*/ 365090 w 1673190"/>
                  <a:gd name="connsiteY20" fmla="*/ 707284 h 1251797"/>
                  <a:gd name="connsiteX21" fmla="*/ 670684 w 1673190"/>
                  <a:gd name="connsiteY21" fmla="*/ 802534 h 1251797"/>
                  <a:gd name="connsiteX22" fmla="*/ 829434 w 1673190"/>
                  <a:gd name="connsiteY22" fmla="*/ 481859 h 1251797"/>
                  <a:gd name="connsiteX23" fmla="*/ 661953 w 1673190"/>
                  <a:gd name="connsiteY23" fmla="*/ 806502 h 1251797"/>
                  <a:gd name="connsiteX24" fmla="*/ 1128679 w 1673190"/>
                  <a:gd name="connsiteY24" fmla="*/ 1251797 h 1251797"/>
                  <a:gd name="connsiteX25" fmla="*/ 1245359 w 1673190"/>
                  <a:gd name="connsiteY25" fmla="*/ 1224809 h 1251797"/>
                  <a:gd name="connsiteX26" fmla="*/ 1136616 w 1673190"/>
                  <a:gd name="connsiteY26" fmla="*/ 1130353 h 1251797"/>
                  <a:gd name="connsiteX27" fmla="*/ 1140584 w 1673190"/>
                  <a:gd name="connsiteY27" fmla="*/ 1216077 h 1251797"/>
                  <a:gd name="connsiteX28" fmla="*/ 1140584 w 1673190"/>
                  <a:gd name="connsiteY28" fmla="*/ 1056534 h 1251797"/>
                  <a:gd name="connsiteX29" fmla="*/ 1307272 w 1673190"/>
                  <a:gd name="connsiteY29" fmla="*/ 1109716 h 1251797"/>
                  <a:gd name="connsiteX30" fmla="*/ 1249328 w 1673190"/>
                  <a:gd name="connsiteY30" fmla="*/ 920802 h 1251797"/>
                  <a:gd name="connsiteX31" fmla="*/ 1439034 w 1673190"/>
                  <a:gd name="connsiteY31" fmla="*/ 951759 h 1251797"/>
                  <a:gd name="connsiteX32" fmla="*/ 1540634 w 1673190"/>
                  <a:gd name="connsiteY32" fmla="*/ 958110 h 1251797"/>
                  <a:gd name="connsiteX33" fmla="*/ 1430303 w 1673190"/>
                  <a:gd name="connsiteY33" fmla="*/ 764434 h 1251797"/>
                  <a:gd name="connsiteX34" fmla="*/ 1615246 w 1673190"/>
                  <a:gd name="connsiteY34" fmla="*/ 722366 h 1251797"/>
                  <a:gd name="connsiteX35" fmla="*/ 1673190 w 1673190"/>
                  <a:gd name="connsiteY35" fmla="*/ 700140 h 1251797"/>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28679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87353 w 1673190"/>
                  <a:gd name="connsiteY21" fmla="*/ 816822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751646 w 1673190"/>
                  <a:gd name="connsiteY7" fmla="*/ 265958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2241 h 1256669"/>
                  <a:gd name="connsiteX1" fmla="*/ 945322 w 1673190"/>
                  <a:gd name="connsiteY1" fmla="*/ 411729 h 1256669"/>
                  <a:gd name="connsiteX2" fmla="*/ 850072 w 1673190"/>
                  <a:gd name="connsiteY2" fmla="*/ 187892 h 1256669"/>
                  <a:gd name="connsiteX3" fmla="*/ 820703 w 1673190"/>
                  <a:gd name="connsiteY3" fmla="*/ 48985 h 1256669"/>
                  <a:gd name="connsiteX4" fmla="*/ 667509 w 1673190"/>
                  <a:gd name="connsiteY4" fmla="*/ 58510 h 1256669"/>
                  <a:gd name="connsiteX5" fmla="*/ 675446 w 1673190"/>
                  <a:gd name="connsiteY5" fmla="*/ 223610 h 1256669"/>
                  <a:gd name="connsiteX6" fmla="*/ 618296 w 1673190"/>
                  <a:gd name="connsiteY6" fmla="*/ 374423 h 1256669"/>
                  <a:gd name="connsiteX7" fmla="*/ 663539 w 1673190"/>
                  <a:gd name="connsiteY7" fmla="*/ 225197 h 1256669"/>
                  <a:gd name="connsiteX8" fmla="*/ 308734 w 1673190"/>
                  <a:gd name="connsiteY8" fmla="*/ 36285 h 1256669"/>
                  <a:gd name="connsiteX9" fmla="*/ 242059 w 1673190"/>
                  <a:gd name="connsiteY9" fmla="*/ 130741 h 1256669"/>
                  <a:gd name="connsiteX10" fmla="*/ 392871 w 1673190"/>
                  <a:gd name="connsiteY10" fmla="*/ 249010 h 1256669"/>
                  <a:gd name="connsiteX11" fmla="*/ 435734 w 1673190"/>
                  <a:gd name="connsiteY11" fmla="*/ 275204 h 1256669"/>
                  <a:gd name="connsiteX12" fmla="*/ 334134 w 1673190"/>
                  <a:gd name="connsiteY12" fmla="*/ 445860 h 1256669"/>
                  <a:gd name="connsiteX13" fmla="*/ 439702 w 1673190"/>
                  <a:gd name="connsiteY13" fmla="*/ 275204 h 1256669"/>
                  <a:gd name="connsiteX14" fmla="*/ 138078 w 1673190"/>
                  <a:gd name="connsiteY14" fmla="*/ 180747 h 1256669"/>
                  <a:gd name="connsiteX15" fmla="*/ 54734 w 1673190"/>
                  <a:gd name="connsiteY15" fmla="*/ 299810 h 1256669"/>
                  <a:gd name="connsiteX16" fmla="*/ 284922 w 1673190"/>
                  <a:gd name="connsiteY16" fmla="*/ 438716 h 1256669"/>
                  <a:gd name="connsiteX17" fmla="*/ 45209 w 1673190"/>
                  <a:gd name="connsiteY17" fmla="*/ 414110 h 1256669"/>
                  <a:gd name="connsiteX18" fmla="*/ 16634 w 1673190"/>
                  <a:gd name="connsiteY18" fmla="*/ 534760 h 1256669"/>
                  <a:gd name="connsiteX19" fmla="*/ 276984 w 1673190"/>
                  <a:gd name="connsiteY19" fmla="*/ 645885 h 1256669"/>
                  <a:gd name="connsiteX20" fmla="*/ 365090 w 1673190"/>
                  <a:gd name="connsiteY20" fmla="*/ 709385 h 1256669"/>
                  <a:gd name="connsiteX21" fmla="*/ 677828 w 1673190"/>
                  <a:gd name="connsiteY21" fmla="*/ 809398 h 1256669"/>
                  <a:gd name="connsiteX22" fmla="*/ 829434 w 1673190"/>
                  <a:gd name="connsiteY22" fmla="*/ 483960 h 1256669"/>
                  <a:gd name="connsiteX23" fmla="*/ 661953 w 1673190"/>
                  <a:gd name="connsiteY23" fmla="*/ 808603 h 1256669"/>
                  <a:gd name="connsiteX24" fmla="*/ 1152491 w 1673190"/>
                  <a:gd name="connsiteY24" fmla="*/ 1253898 h 1256669"/>
                  <a:gd name="connsiteX25" fmla="*/ 1245359 w 1673190"/>
                  <a:gd name="connsiteY25" fmla="*/ 1226910 h 1256669"/>
                  <a:gd name="connsiteX26" fmla="*/ 1100898 w 1673190"/>
                  <a:gd name="connsiteY26" fmla="*/ 1108642 h 1256669"/>
                  <a:gd name="connsiteX27" fmla="*/ 1123916 w 1673190"/>
                  <a:gd name="connsiteY27" fmla="*/ 1180077 h 1256669"/>
                  <a:gd name="connsiteX28" fmla="*/ 1140584 w 1673190"/>
                  <a:gd name="connsiteY28" fmla="*/ 1058635 h 1256669"/>
                  <a:gd name="connsiteX29" fmla="*/ 1307272 w 1673190"/>
                  <a:gd name="connsiteY29" fmla="*/ 1111817 h 1256669"/>
                  <a:gd name="connsiteX30" fmla="*/ 1249328 w 1673190"/>
                  <a:gd name="connsiteY30" fmla="*/ 922903 h 1256669"/>
                  <a:gd name="connsiteX31" fmla="*/ 1439034 w 1673190"/>
                  <a:gd name="connsiteY31" fmla="*/ 953860 h 1256669"/>
                  <a:gd name="connsiteX32" fmla="*/ 1540634 w 1673190"/>
                  <a:gd name="connsiteY32" fmla="*/ 960211 h 1256669"/>
                  <a:gd name="connsiteX33" fmla="*/ 1430303 w 1673190"/>
                  <a:gd name="connsiteY33" fmla="*/ 766535 h 1256669"/>
                  <a:gd name="connsiteX34" fmla="*/ 1615246 w 1673190"/>
                  <a:gd name="connsiteY34" fmla="*/ 724467 h 1256669"/>
                  <a:gd name="connsiteX35" fmla="*/ 1673190 w 1673190"/>
                  <a:gd name="connsiteY35" fmla="*/ 702241 h 1256669"/>
                  <a:gd name="connsiteX0" fmla="*/ 1673190 w 1673190"/>
                  <a:gd name="connsiteY0" fmla="*/ 712405 h 1266833"/>
                  <a:gd name="connsiteX1" fmla="*/ 945322 w 1673190"/>
                  <a:gd name="connsiteY1" fmla="*/ 421893 h 1266833"/>
                  <a:gd name="connsiteX2" fmla="*/ 850072 w 1673190"/>
                  <a:gd name="connsiteY2" fmla="*/ 198056 h 1266833"/>
                  <a:gd name="connsiteX3" fmla="*/ 820703 w 1673190"/>
                  <a:gd name="connsiteY3" fmla="*/ 59149 h 1266833"/>
                  <a:gd name="connsiteX4" fmla="*/ 667509 w 1673190"/>
                  <a:gd name="connsiteY4" fmla="*/ 68674 h 1266833"/>
                  <a:gd name="connsiteX5" fmla="*/ 675446 w 1673190"/>
                  <a:gd name="connsiteY5" fmla="*/ 233774 h 1266833"/>
                  <a:gd name="connsiteX6" fmla="*/ 618296 w 1673190"/>
                  <a:gd name="connsiteY6" fmla="*/ 384587 h 1266833"/>
                  <a:gd name="connsiteX7" fmla="*/ 663539 w 1673190"/>
                  <a:gd name="connsiteY7" fmla="*/ 235361 h 1266833"/>
                  <a:gd name="connsiteX8" fmla="*/ 308734 w 1673190"/>
                  <a:gd name="connsiteY8" fmla="*/ 46449 h 1266833"/>
                  <a:gd name="connsiteX9" fmla="*/ 242059 w 1673190"/>
                  <a:gd name="connsiteY9" fmla="*/ 140905 h 1266833"/>
                  <a:gd name="connsiteX10" fmla="*/ 392871 w 1673190"/>
                  <a:gd name="connsiteY10" fmla="*/ 259174 h 1266833"/>
                  <a:gd name="connsiteX11" fmla="*/ 435734 w 1673190"/>
                  <a:gd name="connsiteY11" fmla="*/ 285368 h 1266833"/>
                  <a:gd name="connsiteX12" fmla="*/ 334134 w 1673190"/>
                  <a:gd name="connsiteY12" fmla="*/ 456024 h 1266833"/>
                  <a:gd name="connsiteX13" fmla="*/ 439702 w 1673190"/>
                  <a:gd name="connsiteY13" fmla="*/ 285368 h 1266833"/>
                  <a:gd name="connsiteX14" fmla="*/ 138078 w 1673190"/>
                  <a:gd name="connsiteY14" fmla="*/ 190911 h 1266833"/>
                  <a:gd name="connsiteX15" fmla="*/ 54734 w 1673190"/>
                  <a:gd name="connsiteY15" fmla="*/ 309974 h 1266833"/>
                  <a:gd name="connsiteX16" fmla="*/ 284922 w 1673190"/>
                  <a:gd name="connsiteY16" fmla="*/ 448880 h 1266833"/>
                  <a:gd name="connsiteX17" fmla="*/ 45209 w 1673190"/>
                  <a:gd name="connsiteY17" fmla="*/ 424274 h 1266833"/>
                  <a:gd name="connsiteX18" fmla="*/ 16634 w 1673190"/>
                  <a:gd name="connsiteY18" fmla="*/ 544924 h 1266833"/>
                  <a:gd name="connsiteX19" fmla="*/ 276984 w 1673190"/>
                  <a:gd name="connsiteY19" fmla="*/ 656049 h 1266833"/>
                  <a:gd name="connsiteX20" fmla="*/ 365090 w 1673190"/>
                  <a:gd name="connsiteY20" fmla="*/ 719549 h 1266833"/>
                  <a:gd name="connsiteX21" fmla="*/ 677828 w 1673190"/>
                  <a:gd name="connsiteY21" fmla="*/ 819562 h 1266833"/>
                  <a:gd name="connsiteX22" fmla="*/ 829434 w 1673190"/>
                  <a:gd name="connsiteY22" fmla="*/ 494124 h 1266833"/>
                  <a:gd name="connsiteX23" fmla="*/ 661953 w 1673190"/>
                  <a:gd name="connsiteY23" fmla="*/ 818767 h 1266833"/>
                  <a:gd name="connsiteX24" fmla="*/ 1152491 w 1673190"/>
                  <a:gd name="connsiteY24" fmla="*/ 1264062 h 1266833"/>
                  <a:gd name="connsiteX25" fmla="*/ 1245359 w 1673190"/>
                  <a:gd name="connsiteY25" fmla="*/ 1237074 h 1266833"/>
                  <a:gd name="connsiteX26" fmla="*/ 1100898 w 1673190"/>
                  <a:gd name="connsiteY26" fmla="*/ 1118806 h 1266833"/>
                  <a:gd name="connsiteX27" fmla="*/ 1123916 w 1673190"/>
                  <a:gd name="connsiteY27" fmla="*/ 1190241 h 1266833"/>
                  <a:gd name="connsiteX28" fmla="*/ 1140584 w 1673190"/>
                  <a:gd name="connsiteY28" fmla="*/ 1068799 h 1266833"/>
                  <a:gd name="connsiteX29" fmla="*/ 1307272 w 1673190"/>
                  <a:gd name="connsiteY29" fmla="*/ 1121981 h 1266833"/>
                  <a:gd name="connsiteX30" fmla="*/ 1249328 w 1673190"/>
                  <a:gd name="connsiteY30" fmla="*/ 933067 h 1266833"/>
                  <a:gd name="connsiteX31" fmla="*/ 1439034 w 1673190"/>
                  <a:gd name="connsiteY31" fmla="*/ 964024 h 1266833"/>
                  <a:gd name="connsiteX32" fmla="*/ 1540634 w 1673190"/>
                  <a:gd name="connsiteY32" fmla="*/ 970375 h 1266833"/>
                  <a:gd name="connsiteX33" fmla="*/ 1430303 w 1673190"/>
                  <a:gd name="connsiteY33" fmla="*/ 776699 h 1266833"/>
                  <a:gd name="connsiteX34" fmla="*/ 1615246 w 1673190"/>
                  <a:gd name="connsiteY34" fmla="*/ 734631 h 1266833"/>
                  <a:gd name="connsiteX35" fmla="*/ 1673190 w 1673190"/>
                  <a:gd name="connsiteY35" fmla="*/ 712405 h 1266833"/>
                  <a:gd name="connsiteX0" fmla="*/ 1673190 w 1673190"/>
                  <a:gd name="connsiteY0" fmla="*/ 683487 h 1237915"/>
                  <a:gd name="connsiteX1" fmla="*/ 945322 w 1673190"/>
                  <a:gd name="connsiteY1" fmla="*/ 392975 h 1237915"/>
                  <a:gd name="connsiteX2" fmla="*/ 840547 w 1673190"/>
                  <a:gd name="connsiteY2" fmla="*/ 185807 h 1237915"/>
                  <a:gd name="connsiteX3" fmla="*/ 820703 w 1673190"/>
                  <a:gd name="connsiteY3" fmla="*/ 30231 h 1237915"/>
                  <a:gd name="connsiteX4" fmla="*/ 667509 w 1673190"/>
                  <a:gd name="connsiteY4" fmla="*/ 39756 h 1237915"/>
                  <a:gd name="connsiteX5" fmla="*/ 675446 w 1673190"/>
                  <a:gd name="connsiteY5" fmla="*/ 204856 h 1237915"/>
                  <a:gd name="connsiteX6" fmla="*/ 618296 w 1673190"/>
                  <a:gd name="connsiteY6" fmla="*/ 355669 h 1237915"/>
                  <a:gd name="connsiteX7" fmla="*/ 663539 w 1673190"/>
                  <a:gd name="connsiteY7" fmla="*/ 206443 h 1237915"/>
                  <a:gd name="connsiteX8" fmla="*/ 308734 w 1673190"/>
                  <a:gd name="connsiteY8" fmla="*/ 17531 h 1237915"/>
                  <a:gd name="connsiteX9" fmla="*/ 242059 w 1673190"/>
                  <a:gd name="connsiteY9" fmla="*/ 111987 h 1237915"/>
                  <a:gd name="connsiteX10" fmla="*/ 392871 w 1673190"/>
                  <a:gd name="connsiteY10" fmla="*/ 230256 h 1237915"/>
                  <a:gd name="connsiteX11" fmla="*/ 435734 w 1673190"/>
                  <a:gd name="connsiteY11" fmla="*/ 256450 h 1237915"/>
                  <a:gd name="connsiteX12" fmla="*/ 334134 w 1673190"/>
                  <a:gd name="connsiteY12" fmla="*/ 427106 h 1237915"/>
                  <a:gd name="connsiteX13" fmla="*/ 439702 w 1673190"/>
                  <a:gd name="connsiteY13" fmla="*/ 256450 h 1237915"/>
                  <a:gd name="connsiteX14" fmla="*/ 138078 w 1673190"/>
                  <a:gd name="connsiteY14" fmla="*/ 161993 h 1237915"/>
                  <a:gd name="connsiteX15" fmla="*/ 54734 w 1673190"/>
                  <a:gd name="connsiteY15" fmla="*/ 281056 h 1237915"/>
                  <a:gd name="connsiteX16" fmla="*/ 284922 w 1673190"/>
                  <a:gd name="connsiteY16" fmla="*/ 419962 h 1237915"/>
                  <a:gd name="connsiteX17" fmla="*/ 45209 w 1673190"/>
                  <a:gd name="connsiteY17" fmla="*/ 395356 h 1237915"/>
                  <a:gd name="connsiteX18" fmla="*/ 16634 w 1673190"/>
                  <a:gd name="connsiteY18" fmla="*/ 516006 h 1237915"/>
                  <a:gd name="connsiteX19" fmla="*/ 276984 w 1673190"/>
                  <a:gd name="connsiteY19" fmla="*/ 627131 h 1237915"/>
                  <a:gd name="connsiteX20" fmla="*/ 365090 w 1673190"/>
                  <a:gd name="connsiteY20" fmla="*/ 690631 h 1237915"/>
                  <a:gd name="connsiteX21" fmla="*/ 677828 w 1673190"/>
                  <a:gd name="connsiteY21" fmla="*/ 790644 h 1237915"/>
                  <a:gd name="connsiteX22" fmla="*/ 829434 w 1673190"/>
                  <a:gd name="connsiteY22" fmla="*/ 465206 h 1237915"/>
                  <a:gd name="connsiteX23" fmla="*/ 661953 w 1673190"/>
                  <a:gd name="connsiteY23" fmla="*/ 789849 h 1237915"/>
                  <a:gd name="connsiteX24" fmla="*/ 1152491 w 1673190"/>
                  <a:gd name="connsiteY24" fmla="*/ 1235144 h 1237915"/>
                  <a:gd name="connsiteX25" fmla="*/ 1245359 w 1673190"/>
                  <a:gd name="connsiteY25" fmla="*/ 1208156 h 1237915"/>
                  <a:gd name="connsiteX26" fmla="*/ 1100898 w 1673190"/>
                  <a:gd name="connsiteY26" fmla="*/ 1089888 h 1237915"/>
                  <a:gd name="connsiteX27" fmla="*/ 1123916 w 1673190"/>
                  <a:gd name="connsiteY27" fmla="*/ 1161323 h 1237915"/>
                  <a:gd name="connsiteX28" fmla="*/ 1140584 w 1673190"/>
                  <a:gd name="connsiteY28" fmla="*/ 1039881 h 1237915"/>
                  <a:gd name="connsiteX29" fmla="*/ 1307272 w 1673190"/>
                  <a:gd name="connsiteY29" fmla="*/ 1093063 h 1237915"/>
                  <a:gd name="connsiteX30" fmla="*/ 1249328 w 1673190"/>
                  <a:gd name="connsiteY30" fmla="*/ 904149 h 1237915"/>
                  <a:gd name="connsiteX31" fmla="*/ 1439034 w 1673190"/>
                  <a:gd name="connsiteY31" fmla="*/ 935106 h 1237915"/>
                  <a:gd name="connsiteX32" fmla="*/ 1540634 w 1673190"/>
                  <a:gd name="connsiteY32" fmla="*/ 941457 h 1237915"/>
                  <a:gd name="connsiteX33" fmla="*/ 1430303 w 1673190"/>
                  <a:gd name="connsiteY33" fmla="*/ 747781 h 1237915"/>
                  <a:gd name="connsiteX34" fmla="*/ 1615246 w 1673190"/>
                  <a:gd name="connsiteY34" fmla="*/ 705713 h 1237915"/>
                  <a:gd name="connsiteX35" fmla="*/ 1673190 w 1673190"/>
                  <a:gd name="connsiteY35" fmla="*/ 683487 h 1237915"/>
                  <a:gd name="connsiteX0" fmla="*/ 1673190 w 1673190"/>
                  <a:gd name="connsiteY0" fmla="*/ 681238 h 1235666"/>
                  <a:gd name="connsiteX1" fmla="*/ 945322 w 1673190"/>
                  <a:gd name="connsiteY1" fmla="*/ 390726 h 1235666"/>
                  <a:gd name="connsiteX2" fmla="*/ 840547 w 1673190"/>
                  <a:gd name="connsiteY2" fmla="*/ 183558 h 1235666"/>
                  <a:gd name="connsiteX3" fmla="*/ 820703 w 1673190"/>
                  <a:gd name="connsiteY3" fmla="*/ 27982 h 1235666"/>
                  <a:gd name="connsiteX4" fmla="*/ 667509 w 1673190"/>
                  <a:gd name="connsiteY4" fmla="*/ 37507 h 1235666"/>
                  <a:gd name="connsiteX5" fmla="*/ 675446 w 1673190"/>
                  <a:gd name="connsiteY5" fmla="*/ 202607 h 1235666"/>
                  <a:gd name="connsiteX6" fmla="*/ 618296 w 1673190"/>
                  <a:gd name="connsiteY6" fmla="*/ 353420 h 1235666"/>
                  <a:gd name="connsiteX7" fmla="*/ 663539 w 1673190"/>
                  <a:gd name="connsiteY7" fmla="*/ 204194 h 1235666"/>
                  <a:gd name="connsiteX8" fmla="*/ 308734 w 1673190"/>
                  <a:gd name="connsiteY8" fmla="*/ 15282 h 1235666"/>
                  <a:gd name="connsiteX9" fmla="*/ 242059 w 1673190"/>
                  <a:gd name="connsiteY9" fmla="*/ 109738 h 1235666"/>
                  <a:gd name="connsiteX10" fmla="*/ 392871 w 1673190"/>
                  <a:gd name="connsiteY10" fmla="*/ 228007 h 1235666"/>
                  <a:gd name="connsiteX11" fmla="*/ 435734 w 1673190"/>
                  <a:gd name="connsiteY11" fmla="*/ 254201 h 1235666"/>
                  <a:gd name="connsiteX12" fmla="*/ 334134 w 1673190"/>
                  <a:gd name="connsiteY12" fmla="*/ 424857 h 1235666"/>
                  <a:gd name="connsiteX13" fmla="*/ 439702 w 1673190"/>
                  <a:gd name="connsiteY13" fmla="*/ 254201 h 1235666"/>
                  <a:gd name="connsiteX14" fmla="*/ 138078 w 1673190"/>
                  <a:gd name="connsiteY14" fmla="*/ 159744 h 1235666"/>
                  <a:gd name="connsiteX15" fmla="*/ 54734 w 1673190"/>
                  <a:gd name="connsiteY15" fmla="*/ 278807 h 1235666"/>
                  <a:gd name="connsiteX16" fmla="*/ 284922 w 1673190"/>
                  <a:gd name="connsiteY16" fmla="*/ 417713 h 1235666"/>
                  <a:gd name="connsiteX17" fmla="*/ 45209 w 1673190"/>
                  <a:gd name="connsiteY17" fmla="*/ 393107 h 1235666"/>
                  <a:gd name="connsiteX18" fmla="*/ 16634 w 1673190"/>
                  <a:gd name="connsiteY18" fmla="*/ 513757 h 1235666"/>
                  <a:gd name="connsiteX19" fmla="*/ 276984 w 1673190"/>
                  <a:gd name="connsiteY19" fmla="*/ 624882 h 1235666"/>
                  <a:gd name="connsiteX20" fmla="*/ 365090 w 1673190"/>
                  <a:gd name="connsiteY20" fmla="*/ 688382 h 1235666"/>
                  <a:gd name="connsiteX21" fmla="*/ 677828 w 1673190"/>
                  <a:gd name="connsiteY21" fmla="*/ 788395 h 1235666"/>
                  <a:gd name="connsiteX22" fmla="*/ 829434 w 1673190"/>
                  <a:gd name="connsiteY22" fmla="*/ 462957 h 1235666"/>
                  <a:gd name="connsiteX23" fmla="*/ 661953 w 1673190"/>
                  <a:gd name="connsiteY23" fmla="*/ 787600 h 1235666"/>
                  <a:gd name="connsiteX24" fmla="*/ 1152491 w 1673190"/>
                  <a:gd name="connsiteY24" fmla="*/ 1232895 h 1235666"/>
                  <a:gd name="connsiteX25" fmla="*/ 1245359 w 1673190"/>
                  <a:gd name="connsiteY25" fmla="*/ 1205907 h 1235666"/>
                  <a:gd name="connsiteX26" fmla="*/ 1100898 w 1673190"/>
                  <a:gd name="connsiteY26" fmla="*/ 1087639 h 1235666"/>
                  <a:gd name="connsiteX27" fmla="*/ 1123916 w 1673190"/>
                  <a:gd name="connsiteY27" fmla="*/ 1159074 h 1235666"/>
                  <a:gd name="connsiteX28" fmla="*/ 1140584 w 1673190"/>
                  <a:gd name="connsiteY28" fmla="*/ 1037632 h 1235666"/>
                  <a:gd name="connsiteX29" fmla="*/ 1307272 w 1673190"/>
                  <a:gd name="connsiteY29" fmla="*/ 1090814 h 1235666"/>
                  <a:gd name="connsiteX30" fmla="*/ 1249328 w 1673190"/>
                  <a:gd name="connsiteY30" fmla="*/ 901900 h 1235666"/>
                  <a:gd name="connsiteX31" fmla="*/ 1439034 w 1673190"/>
                  <a:gd name="connsiteY31" fmla="*/ 932857 h 1235666"/>
                  <a:gd name="connsiteX32" fmla="*/ 1540634 w 1673190"/>
                  <a:gd name="connsiteY32" fmla="*/ 939208 h 1235666"/>
                  <a:gd name="connsiteX33" fmla="*/ 1430303 w 1673190"/>
                  <a:gd name="connsiteY33" fmla="*/ 745532 h 1235666"/>
                  <a:gd name="connsiteX34" fmla="*/ 1615246 w 1673190"/>
                  <a:gd name="connsiteY34" fmla="*/ 703464 h 1235666"/>
                  <a:gd name="connsiteX35" fmla="*/ 1673190 w 1673190"/>
                  <a:gd name="connsiteY35" fmla="*/ 681238 h 1235666"/>
                  <a:gd name="connsiteX0" fmla="*/ 1673190 w 1673190"/>
                  <a:gd name="connsiteY0" fmla="*/ 687394 h 1241822"/>
                  <a:gd name="connsiteX1" fmla="*/ 945322 w 1673190"/>
                  <a:gd name="connsiteY1" fmla="*/ 396882 h 1241822"/>
                  <a:gd name="connsiteX2" fmla="*/ 840547 w 1673190"/>
                  <a:gd name="connsiteY2" fmla="*/ 189714 h 1241822"/>
                  <a:gd name="connsiteX3" fmla="*/ 827847 w 1673190"/>
                  <a:gd name="connsiteY3" fmla="*/ 19851 h 1241822"/>
                  <a:gd name="connsiteX4" fmla="*/ 667509 w 1673190"/>
                  <a:gd name="connsiteY4" fmla="*/ 43663 h 1241822"/>
                  <a:gd name="connsiteX5" fmla="*/ 675446 w 1673190"/>
                  <a:gd name="connsiteY5" fmla="*/ 208763 h 1241822"/>
                  <a:gd name="connsiteX6" fmla="*/ 618296 w 1673190"/>
                  <a:gd name="connsiteY6" fmla="*/ 359576 h 1241822"/>
                  <a:gd name="connsiteX7" fmla="*/ 663539 w 1673190"/>
                  <a:gd name="connsiteY7" fmla="*/ 210350 h 1241822"/>
                  <a:gd name="connsiteX8" fmla="*/ 308734 w 1673190"/>
                  <a:gd name="connsiteY8" fmla="*/ 21438 h 1241822"/>
                  <a:gd name="connsiteX9" fmla="*/ 242059 w 1673190"/>
                  <a:gd name="connsiteY9" fmla="*/ 115894 h 1241822"/>
                  <a:gd name="connsiteX10" fmla="*/ 392871 w 1673190"/>
                  <a:gd name="connsiteY10" fmla="*/ 234163 h 1241822"/>
                  <a:gd name="connsiteX11" fmla="*/ 435734 w 1673190"/>
                  <a:gd name="connsiteY11" fmla="*/ 260357 h 1241822"/>
                  <a:gd name="connsiteX12" fmla="*/ 334134 w 1673190"/>
                  <a:gd name="connsiteY12" fmla="*/ 431013 h 1241822"/>
                  <a:gd name="connsiteX13" fmla="*/ 439702 w 1673190"/>
                  <a:gd name="connsiteY13" fmla="*/ 260357 h 1241822"/>
                  <a:gd name="connsiteX14" fmla="*/ 138078 w 1673190"/>
                  <a:gd name="connsiteY14" fmla="*/ 165900 h 1241822"/>
                  <a:gd name="connsiteX15" fmla="*/ 54734 w 1673190"/>
                  <a:gd name="connsiteY15" fmla="*/ 284963 h 1241822"/>
                  <a:gd name="connsiteX16" fmla="*/ 284922 w 1673190"/>
                  <a:gd name="connsiteY16" fmla="*/ 423869 h 1241822"/>
                  <a:gd name="connsiteX17" fmla="*/ 45209 w 1673190"/>
                  <a:gd name="connsiteY17" fmla="*/ 399263 h 1241822"/>
                  <a:gd name="connsiteX18" fmla="*/ 16634 w 1673190"/>
                  <a:gd name="connsiteY18" fmla="*/ 519913 h 1241822"/>
                  <a:gd name="connsiteX19" fmla="*/ 276984 w 1673190"/>
                  <a:gd name="connsiteY19" fmla="*/ 631038 h 1241822"/>
                  <a:gd name="connsiteX20" fmla="*/ 365090 w 1673190"/>
                  <a:gd name="connsiteY20" fmla="*/ 694538 h 1241822"/>
                  <a:gd name="connsiteX21" fmla="*/ 677828 w 1673190"/>
                  <a:gd name="connsiteY21" fmla="*/ 794551 h 1241822"/>
                  <a:gd name="connsiteX22" fmla="*/ 829434 w 1673190"/>
                  <a:gd name="connsiteY22" fmla="*/ 469113 h 1241822"/>
                  <a:gd name="connsiteX23" fmla="*/ 661953 w 1673190"/>
                  <a:gd name="connsiteY23" fmla="*/ 793756 h 1241822"/>
                  <a:gd name="connsiteX24" fmla="*/ 1152491 w 1673190"/>
                  <a:gd name="connsiteY24" fmla="*/ 1239051 h 1241822"/>
                  <a:gd name="connsiteX25" fmla="*/ 1245359 w 1673190"/>
                  <a:gd name="connsiteY25" fmla="*/ 1212063 h 1241822"/>
                  <a:gd name="connsiteX26" fmla="*/ 1100898 w 1673190"/>
                  <a:gd name="connsiteY26" fmla="*/ 1093795 h 1241822"/>
                  <a:gd name="connsiteX27" fmla="*/ 1123916 w 1673190"/>
                  <a:gd name="connsiteY27" fmla="*/ 1165230 h 1241822"/>
                  <a:gd name="connsiteX28" fmla="*/ 1140584 w 1673190"/>
                  <a:gd name="connsiteY28" fmla="*/ 1043788 h 1241822"/>
                  <a:gd name="connsiteX29" fmla="*/ 1307272 w 1673190"/>
                  <a:gd name="connsiteY29" fmla="*/ 1096970 h 1241822"/>
                  <a:gd name="connsiteX30" fmla="*/ 1249328 w 1673190"/>
                  <a:gd name="connsiteY30" fmla="*/ 908056 h 1241822"/>
                  <a:gd name="connsiteX31" fmla="*/ 1439034 w 1673190"/>
                  <a:gd name="connsiteY31" fmla="*/ 939013 h 1241822"/>
                  <a:gd name="connsiteX32" fmla="*/ 1540634 w 1673190"/>
                  <a:gd name="connsiteY32" fmla="*/ 945364 h 1241822"/>
                  <a:gd name="connsiteX33" fmla="*/ 1430303 w 1673190"/>
                  <a:gd name="connsiteY33" fmla="*/ 751688 h 1241822"/>
                  <a:gd name="connsiteX34" fmla="*/ 1615246 w 1673190"/>
                  <a:gd name="connsiteY34" fmla="*/ 709620 h 1241822"/>
                  <a:gd name="connsiteX35" fmla="*/ 1673190 w 1673190"/>
                  <a:gd name="connsiteY35" fmla="*/ 687394 h 1241822"/>
                  <a:gd name="connsiteX0" fmla="*/ 1673190 w 1673190"/>
                  <a:gd name="connsiteY0" fmla="*/ 685665 h 1240093"/>
                  <a:gd name="connsiteX1" fmla="*/ 945322 w 1673190"/>
                  <a:gd name="connsiteY1" fmla="*/ 395153 h 1240093"/>
                  <a:gd name="connsiteX2" fmla="*/ 840547 w 1673190"/>
                  <a:gd name="connsiteY2" fmla="*/ 187985 h 1240093"/>
                  <a:gd name="connsiteX3" fmla="*/ 827847 w 1673190"/>
                  <a:gd name="connsiteY3" fmla="*/ 18122 h 1240093"/>
                  <a:gd name="connsiteX4" fmla="*/ 667509 w 1673190"/>
                  <a:gd name="connsiteY4" fmla="*/ 41934 h 1240093"/>
                  <a:gd name="connsiteX5" fmla="*/ 675446 w 1673190"/>
                  <a:gd name="connsiteY5" fmla="*/ 207034 h 1240093"/>
                  <a:gd name="connsiteX6" fmla="*/ 618296 w 1673190"/>
                  <a:gd name="connsiteY6" fmla="*/ 357847 h 1240093"/>
                  <a:gd name="connsiteX7" fmla="*/ 663539 w 1673190"/>
                  <a:gd name="connsiteY7" fmla="*/ 208621 h 1240093"/>
                  <a:gd name="connsiteX8" fmla="*/ 308734 w 1673190"/>
                  <a:gd name="connsiteY8" fmla="*/ 19709 h 1240093"/>
                  <a:gd name="connsiteX9" fmla="*/ 242059 w 1673190"/>
                  <a:gd name="connsiteY9" fmla="*/ 114165 h 1240093"/>
                  <a:gd name="connsiteX10" fmla="*/ 392871 w 1673190"/>
                  <a:gd name="connsiteY10" fmla="*/ 232434 h 1240093"/>
                  <a:gd name="connsiteX11" fmla="*/ 435734 w 1673190"/>
                  <a:gd name="connsiteY11" fmla="*/ 258628 h 1240093"/>
                  <a:gd name="connsiteX12" fmla="*/ 334134 w 1673190"/>
                  <a:gd name="connsiteY12" fmla="*/ 429284 h 1240093"/>
                  <a:gd name="connsiteX13" fmla="*/ 439702 w 1673190"/>
                  <a:gd name="connsiteY13" fmla="*/ 258628 h 1240093"/>
                  <a:gd name="connsiteX14" fmla="*/ 138078 w 1673190"/>
                  <a:gd name="connsiteY14" fmla="*/ 164171 h 1240093"/>
                  <a:gd name="connsiteX15" fmla="*/ 54734 w 1673190"/>
                  <a:gd name="connsiteY15" fmla="*/ 283234 h 1240093"/>
                  <a:gd name="connsiteX16" fmla="*/ 284922 w 1673190"/>
                  <a:gd name="connsiteY16" fmla="*/ 422140 h 1240093"/>
                  <a:gd name="connsiteX17" fmla="*/ 45209 w 1673190"/>
                  <a:gd name="connsiteY17" fmla="*/ 397534 h 1240093"/>
                  <a:gd name="connsiteX18" fmla="*/ 16634 w 1673190"/>
                  <a:gd name="connsiteY18" fmla="*/ 518184 h 1240093"/>
                  <a:gd name="connsiteX19" fmla="*/ 276984 w 1673190"/>
                  <a:gd name="connsiteY19" fmla="*/ 629309 h 1240093"/>
                  <a:gd name="connsiteX20" fmla="*/ 365090 w 1673190"/>
                  <a:gd name="connsiteY20" fmla="*/ 692809 h 1240093"/>
                  <a:gd name="connsiteX21" fmla="*/ 677828 w 1673190"/>
                  <a:gd name="connsiteY21" fmla="*/ 792822 h 1240093"/>
                  <a:gd name="connsiteX22" fmla="*/ 829434 w 1673190"/>
                  <a:gd name="connsiteY22" fmla="*/ 467384 h 1240093"/>
                  <a:gd name="connsiteX23" fmla="*/ 661953 w 1673190"/>
                  <a:gd name="connsiteY23" fmla="*/ 792027 h 1240093"/>
                  <a:gd name="connsiteX24" fmla="*/ 1152491 w 1673190"/>
                  <a:gd name="connsiteY24" fmla="*/ 1237322 h 1240093"/>
                  <a:gd name="connsiteX25" fmla="*/ 1245359 w 1673190"/>
                  <a:gd name="connsiteY25" fmla="*/ 1210334 h 1240093"/>
                  <a:gd name="connsiteX26" fmla="*/ 1100898 w 1673190"/>
                  <a:gd name="connsiteY26" fmla="*/ 1092066 h 1240093"/>
                  <a:gd name="connsiteX27" fmla="*/ 1123916 w 1673190"/>
                  <a:gd name="connsiteY27" fmla="*/ 1163501 h 1240093"/>
                  <a:gd name="connsiteX28" fmla="*/ 1140584 w 1673190"/>
                  <a:gd name="connsiteY28" fmla="*/ 1042059 h 1240093"/>
                  <a:gd name="connsiteX29" fmla="*/ 1307272 w 1673190"/>
                  <a:gd name="connsiteY29" fmla="*/ 1095241 h 1240093"/>
                  <a:gd name="connsiteX30" fmla="*/ 1249328 w 1673190"/>
                  <a:gd name="connsiteY30" fmla="*/ 906327 h 1240093"/>
                  <a:gd name="connsiteX31" fmla="*/ 1439034 w 1673190"/>
                  <a:gd name="connsiteY31" fmla="*/ 937284 h 1240093"/>
                  <a:gd name="connsiteX32" fmla="*/ 1540634 w 1673190"/>
                  <a:gd name="connsiteY32" fmla="*/ 943635 h 1240093"/>
                  <a:gd name="connsiteX33" fmla="*/ 1430303 w 1673190"/>
                  <a:gd name="connsiteY33" fmla="*/ 749959 h 1240093"/>
                  <a:gd name="connsiteX34" fmla="*/ 1615246 w 1673190"/>
                  <a:gd name="connsiteY34" fmla="*/ 707891 h 1240093"/>
                  <a:gd name="connsiteX35" fmla="*/ 1673190 w 1673190"/>
                  <a:gd name="connsiteY35" fmla="*/ 685665 h 1240093"/>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8489 w 1678489"/>
                  <a:gd name="connsiteY0" fmla="*/ 691936 h 1246364"/>
                  <a:gd name="connsiteX1" fmla="*/ 950621 w 1678489"/>
                  <a:gd name="connsiteY1" fmla="*/ 401424 h 1246364"/>
                  <a:gd name="connsiteX2" fmla="*/ 845846 w 1678489"/>
                  <a:gd name="connsiteY2" fmla="*/ 194256 h 1246364"/>
                  <a:gd name="connsiteX3" fmla="*/ 833146 w 1678489"/>
                  <a:gd name="connsiteY3" fmla="*/ 24393 h 1246364"/>
                  <a:gd name="connsiteX4" fmla="*/ 672808 w 1678489"/>
                  <a:gd name="connsiteY4" fmla="*/ 48205 h 1246364"/>
                  <a:gd name="connsiteX5" fmla="*/ 680745 w 1678489"/>
                  <a:gd name="connsiteY5" fmla="*/ 213305 h 1246364"/>
                  <a:gd name="connsiteX6" fmla="*/ 623595 w 1678489"/>
                  <a:gd name="connsiteY6" fmla="*/ 364118 h 1246364"/>
                  <a:gd name="connsiteX7" fmla="*/ 668838 w 1678489"/>
                  <a:gd name="connsiteY7" fmla="*/ 214892 h 1246364"/>
                  <a:gd name="connsiteX8" fmla="*/ 314033 w 1678489"/>
                  <a:gd name="connsiteY8" fmla="*/ 25980 h 1246364"/>
                  <a:gd name="connsiteX9" fmla="*/ 247358 w 1678489"/>
                  <a:gd name="connsiteY9" fmla="*/ 120436 h 1246364"/>
                  <a:gd name="connsiteX10" fmla="*/ 398170 w 1678489"/>
                  <a:gd name="connsiteY10" fmla="*/ 238705 h 1246364"/>
                  <a:gd name="connsiteX11" fmla="*/ 441033 w 1678489"/>
                  <a:gd name="connsiteY11" fmla="*/ 264899 h 1246364"/>
                  <a:gd name="connsiteX12" fmla="*/ 339433 w 1678489"/>
                  <a:gd name="connsiteY12" fmla="*/ 435555 h 1246364"/>
                  <a:gd name="connsiteX13" fmla="*/ 445001 w 1678489"/>
                  <a:gd name="connsiteY13" fmla="*/ 264899 h 1246364"/>
                  <a:gd name="connsiteX14" fmla="*/ 143377 w 1678489"/>
                  <a:gd name="connsiteY14" fmla="*/ 170442 h 1246364"/>
                  <a:gd name="connsiteX15" fmla="*/ 60033 w 1678489"/>
                  <a:gd name="connsiteY15" fmla="*/ 289505 h 1246364"/>
                  <a:gd name="connsiteX16" fmla="*/ 290221 w 1678489"/>
                  <a:gd name="connsiteY16" fmla="*/ 428411 h 1246364"/>
                  <a:gd name="connsiteX17" fmla="*/ 50508 w 1678489"/>
                  <a:gd name="connsiteY17" fmla="*/ 403805 h 1246364"/>
                  <a:gd name="connsiteX18" fmla="*/ 21933 w 1678489"/>
                  <a:gd name="connsiteY18" fmla="*/ 524455 h 1246364"/>
                  <a:gd name="connsiteX19" fmla="*/ 282283 w 1678489"/>
                  <a:gd name="connsiteY19" fmla="*/ 635580 h 1246364"/>
                  <a:gd name="connsiteX20" fmla="*/ 370389 w 1678489"/>
                  <a:gd name="connsiteY20" fmla="*/ 699080 h 1246364"/>
                  <a:gd name="connsiteX21" fmla="*/ 683127 w 1678489"/>
                  <a:gd name="connsiteY21" fmla="*/ 799093 h 1246364"/>
                  <a:gd name="connsiteX22" fmla="*/ 834733 w 1678489"/>
                  <a:gd name="connsiteY22" fmla="*/ 473655 h 1246364"/>
                  <a:gd name="connsiteX23" fmla="*/ 667252 w 1678489"/>
                  <a:gd name="connsiteY23" fmla="*/ 798298 h 1246364"/>
                  <a:gd name="connsiteX24" fmla="*/ 1157790 w 1678489"/>
                  <a:gd name="connsiteY24" fmla="*/ 1243593 h 1246364"/>
                  <a:gd name="connsiteX25" fmla="*/ 1250658 w 1678489"/>
                  <a:gd name="connsiteY25" fmla="*/ 1216605 h 1246364"/>
                  <a:gd name="connsiteX26" fmla="*/ 1106197 w 1678489"/>
                  <a:gd name="connsiteY26" fmla="*/ 1098337 h 1246364"/>
                  <a:gd name="connsiteX27" fmla="*/ 1129215 w 1678489"/>
                  <a:gd name="connsiteY27" fmla="*/ 1169772 h 1246364"/>
                  <a:gd name="connsiteX28" fmla="*/ 1145883 w 1678489"/>
                  <a:gd name="connsiteY28" fmla="*/ 1048330 h 1246364"/>
                  <a:gd name="connsiteX29" fmla="*/ 1312571 w 1678489"/>
                  <a:gd name="connsiteY29" fmla="*/ 1101512 h 1246364"/>
                  <a:gd name="connsiteX30" fmla="*/ 1254627 w 1678489"/>
                  <a:gd name="connsiteY30" fmla="*/ 912598 h 1246364"/>
                  <a:gd name="connsiteX31" fmla="*/ 1444333 w 1678489"/>
                  <a:gd name="connsiteY31" fmla="*/ 943555 h 1246364"/>
                  <a:gd name="connsiteX32" fmla="*/ 1545933 w 1678489"/>
                  <a:gd name="connsiteY32" fmla="*/ 949906 h 1246364"/>
                  <a:gd name="connsiteX33" fmla="*/ 1435602 w 1678489"/>
                  <a:gd name="connsiteY33" fmla="*/ 756230 h 1246364"/>
                  <a:gd name="connsiteX34" fmla="*/ 1620545 w 1678489"/>
                  <a:gd name="connsiteY34" fmla="*/ 714162 h 1246364"/>
                  <a:gd name="connsiteX35" fmla="*/ 1678489 w 1678489"/>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403805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80880 w 1680880"/>
                  <a:gd name="connsiteY0" fmla="*/ 691936 h 1246364"/>
                  <a:gd name="connsiteX1" fmla="*/ 953012 w 1680880"/>
                  <a:gd name="connsiteY1" fmla="*/ 401424 h 1246364"/>
                  <a:gd name="connsiteX2" fmla="*/ 848237 w 1680880"/>
                  <a:gd name="connsiteY2" fmla="*/ 194256 h 1246364"/>
                  <a:gd name="connsiteX3" fmla="*/ 835537 w 1680880"/>
                  <a:gd name="connsiteY3" fmla="*/ 24393 h 1246364"/>
                  <a:gd name="connsiteX4" fmla="*/ 675199 w 1680880"/>
                  <a:gd name="connsiteY4" fmla="*/ 48205 h 1246364"/>
                  <a:gd name="connsiteX5" fmla="*/ 683136 w 1680880"/>
                  <a:gd name="connsiteY5" fmla="*/ 213305 h 1246364"/>
                  <a:gd name="connsiteX6" fmla="*/ 625986 w 1680880"/>
                  <a:gd name="connsiteY6" fmla="*/ 364118 h 1246364"/>
                  <a:gd name="connsiteX7" fmla="*/ 671229 w 1680880"/>
                  <a:gd name="connsiteY7" fmla="*/ 214892 h 1246364"/>
                  <a:gd name="connsiteX8" fmla="*/ 316424 w 1680880"/>
                  <a:gd name="connsiteY8" fmla="*/ 25980 h 1246364"/>
                  <a:gd name="connsiteX9" fmla="*/ 249749 w 1680880"/>
                  <a:gd name="connsiteY9" fmla="*/ 120436 h 1246364"/>
                  <a:gd name="connsiteX10" fmla="*/ 400561 w 1680880"/>
                  <a:gd name="connsiteY10" fmla="*/ 238705 h 1246364"/>
                  <a:gd name="connsiteX11" fmla="*/ 443424 w 1680880"/>
                  <a:gd name="connsiteY11" fmla="*/ 264899 h 1246364"/>
                  <a:gd name="connsiteX12" fmla="*/ 341824 w 1680880"/>
                  <a:gd name="connsiteY12" fmla="*/ 435555 h 1246364"/>
                  <a:gd name="connsiteX13" fmla="*/ 447392 w 1680880"/>
                  <a:gd name="connsiteY13" fmla="*/ 264899 h 1246364"/>
                  <a:gd name="connsiteX14" fmla="*/ 145768 w 1680880"/>
                  <a:gd name="connsiteY14" fmla="*/ 170442 h 1246364"/>
                  <a:gd name="connsiteX15" fmla="*/ 62424 w 1680880"/>
                  <a:gd name="connsiteY15" fmla="*/ 289505 h 1246364"/>
                  <a:gd name="connsiteX16" fmla="*/ 292612 w 1680880"/>
                  <a:gd name="connsiteY16" fmla="*/ 428411 h 1246364"/>
                  <a:gd name="connsiteX17" fmla="*/ 52899 w 1680880"/>
                  <a:gd name="connsiteY17" fmla="*/ 399042 h 1246364"/>
                  <a:gd name="connsiteX18" fmla="*/ 38612 w 1680880"/>
                  <a:gd name="connsiteY18" fmla="*/ 524455 h 1246364"/>
                  <a:gd name="connsiteX19" fmla="*/ 284674 w 1680880"/>
                  <a:gd name="connsiteY19" fmla="*/ 635580 h 1246364"/>
                  <a:gd name="connsiteX20" fmla="*/ 372780 w 1680880"/>
                  <a:gd name="connsiteY20" fmla="*/ 699080 h 1246364"/>
                  <a:gd name="connsiteX21" fmla="*/ 685518 w 1680880"/>
                  <a:gd name="connsiteY21" fmla="*/ 799093 h 1246364"/>
                  <a:gd name="connsiteX22" fmla="*/ 837124 w 1680880"/>
                  <a:gd name="connsiteY22" fmla="*/ 473655 h 1246364"/>
                  <a:gd name="connsiteX23" fmla="*/ 669643 w 1680880"/>
                  <a:gd name="connsiteY23" fmla="*/ 798298 h 1246364"/>
                  <a:gd name="connsiteX24" fmla="*/ 1160181 w 1680880"/>
                  <a:gd name="connsiteY24" fmla="*/ 1243593 h 1246364"/>
                  <a:gd name="connsiteX25" fmla="*/ 1253049 w 1680880"/>
                  <a:gd name="connsiteY25" fmla="*/ 1216605 h 1246364"/>
                  <a:gd name="connsiteX26" fmla="*/ 1108588 w 1680880"/>
                  <a:gd name="connsiteY26" fmla="*/ 1098337 h 1246364"/>
                  <a:gd name="connsiteX27" fmla="*/ 1131606 w 1680880"/>
                  <a:gd name="connsiteY27" fmla="*/ 1169772 h 1246364"/>
                  <a:gd name="connsiteX28" fmla="*/ 1148274 w 1680880"/>
                  <a:gd name="connsiteY28" fmla="*/ 1048330 h 1246364"/>
                  <a:gd name="connsiteX29" fmla="*/ 1314962 w 1680880"/>
                  <a:gd name="connsiteY29" fmla="*/ 1101512 h 1246364"/>
                  <a:gd name="connsiteX30" fmla="*/ 1257018 w 1680880"/>
                  <a:gd name="connsiteY30" fmla="*/ 912598 h 1246364"/>
                  <a:gd name="connsiteX31" fmla="*/ 1446724 w 1680880"/>
                  <a:gd name="connsiteY31" fmla="*/ 943555 h 1246364"/>
                  <a:gd name="connsiteX32" fmla="*/ 1548324 w 1680880"/>
                  <a:gd name="connsiteY32" fmla="*/ 949906 h 1246364"/>
                  <a:gd name="connsiteX33" fmla="*/ 1437993 w 1680880"/>
                  <a:gd name="connsiteY33" fmla="*/ 756230 h 1246364"/>
                  <a:gd name="connsiteX34" fmla="*/ 1622936 w 1680880"/>
                  <a:gd name="connsiteY34" fmla="*/ 714162 h 1246364"/>
                  <a:gd name="connsiteX35" fmla="*/ 1680880 w 1680880"/>
                  <a:gd name="connsiteY35" fmla="*/ 691936 h 1246364"/>
                  <a:gd name="connsiteX0" fmla="*/ 1688648 w 1688648"/>
                  <a:gd name="connsiteY0" fmla="*/ 691936 h 1246364"/>
                  <a:gd name="connsiteX1" fmla="*/ 960780 w 1688648"/>
                  <a:gd name="connsiteY1" fmla="*/ 401424 h 1246364"/>
                  <a:gd name="connsiteX2" fmla="*/ 856005 w 1688648"/>
                  <a:gd name="connsiteY2" fmla="*/ 194256 h 1246364"/>
                  <a:gd name="connsiteX3" fmla="*/ 843305 w 1688648"/>
                  <a:gd name="connsiteY3" fmla="*/ 24393 h 1246364"/>
                  <a:gd name="connsiteX4" fmla="*/ 682967 w 1688648"/>
                  <a:gd name="connsiteY4" fmla="*/ 48205 h 1246364"/>
                  <a:gd name="connsiteX5" fmla="*/ 690904 w 1688648"/>
                  <a:gd name="connsiteY5" fmla="*/ 213305 h 1246364"/>
                  <a:gd name="connsiteX6" fmla="*/ 633754 w 1688648"/>
                  <a:gd name="connsiteY6" fmla="*/ 364118 h 1246364"/>
                  <a:gd name="connsiteX7" fmla="*/ 678997 w 1688648"/>
                  <a:gd name="connsiteY7" fmla="*/ 214892 h 1246364"/>
                  <a:gd name="connsiteX8" fmla="*/ 324192 w 1688648"/>
                  <a:gd name="connsiteY8" fmla="*/ 25980 h 1246364"/>
                  <a:gd name="connsiteX9" fmla="*/ 257517 w 1688648"/>
                  <a:gd name="connsiteY9" fmla="*/ 120436 h 1246364"/>
                  <a:gd name="connsiteX10" fmla="*/ 408329 w 1688648"/>
                  <a:gd name="connsiteY10" fmla="*/ 238705 h 1246364"/>
                  <a:gd name="connsiteX11" fmla="*/ 451192 w 1688648"/>
                  <a:gd name="connsiteY11" fmla="*/ 264899 h 1246364"/>
                  <a:gd name="connsiteX12" fmla="*/ 349592 w 1688648"/>
                  <a:gd name="connsiteY12" fmla="*/ 435555 h 1246364"/>
                  <a:gd name="connsiteX13" fmla="*/ 455160 w 1688648"/>
                  <a:gd name="connsiteY13" fmla="*/ 264899 h 1246364"/>
                  <a:gd name="connsiteX14" fmla="*/ 153536 w 1688648"/>
                  <a:gd name="connsiteY14" fmla="*/ 170442 h 1246364"/>
                  <a:gd name="connsiteX15" fmla="*/ 70192 w 1688648"/>
                  <a:gd name="connsiteY15" fmla="*/ 289505 h 1246364"/>
                  <a:gd name="connsiteX16" fmla="*/ 300380 w 1688648"/>
                  <a:gd name="connsiteY16" fmla="*/ 428411 h 1246364"/>
                  <a:gd name="connsiteX17" fmla="*/ 60667 w 1688648"/>
                  <a:gd name="connsiteY17" fmla="*/ 399042 h 1246364"/>
                  <a:gd name="connsiteX18" fmla="*/ 46380 w 1688648"/>
                  <a:gd name="connsiteY18" fmla="*/ 524455 h 1246364"/>
                  <a:gd name="connsiteX19" fmla="*/ 292442 w 1688648"/>
                  <a:gd name="connsiteY19" fmla="*/ 635580 h 1246364"/>
                  <a:gd name="connsiteX20" fmla="*/ 380548 w 1688648"/>
                  <a:gd name="connsiteY20" fmla="*/ 699080 h 1246364"/>
                  <a:gd name="connsiteX21" fmla="*/ 693286 w 1688648"/>
                  <a:gd name="connsiteY21" fmla="*/ 799093 h 1246364"/>
                  <a:gd name="connsiteX22" fmla="*/ 844892 w 1688648"/>
                  <a:gd name="connsiteY22" fmla="*/ 473655 h 1246364"/>
                  <a:gd name="connsiteX23" fmla="*/ 677411 w 1688648"/>
                  <a:gd name="connsiteY23" fmla="*/ 798298 h 1246364"/>
                  <a:gd name="connsiteX24" fmla="*/ 1167949 w 1688648"/>
                  <a:gd name="connsiteY24" fmla="*/ 1243593 h 1246364"/>
                  <a:gd name="connsiteX25" fmla="*/ 1260817 w 1688648"/>
                  <a:gd name="connsiteY25" fmla="*/ 1216605 h 1246364"/>
                  <a:gd name="connsiteX26" fmla="*/ 1116356 w 1688648"/>
                  <a:gd name="connsiteY26" fmla="*/ 1098337 h 1246364"/>
                  <a:gd name="connsiteX27" fmla="*/ 1139374 w 1688648"/>
                  <a:gd name="connsiteY27" fmla="*/ 1169772 h 1246364"/>
                  <a:gd name="connsiteX28" fmla="*/ 1156042 w 1688648"/>
                  <a:gd name="connsiteY28" fmla="*/ 1048330 h 1246364"/>
                  <a:gd name="connsiteX29" fmla="*/ 1322730 w 1688648"/>
                  <a:gd name="connsiteY29" fmla="*/ 1101512 h 1246364"/>
                  <a:gd name="connsiteX30" fmla="*/ 1264786 w 1688648"/>
                  <a:gd name="connsiteY30" fmla="*/ 912598 h 1246364"/>
                  <a:gd name="connsiteX31" fmla="*/ 1454492 w 1688648"/>
                  <a:gd name="connsiteY31" fmla="*/ 943555 h 1246364"/>
                  <a:gd name="connsiteX32" fmla="*/ 1556092 w 1688648"/>
                  <a:gd name="connsiteY32" fmla="*/ 949906 h 1246364"/>
                  <a:gd name="connsiteX33" fmla="*/ 1445761 w 1688648"/>
                  <a:gd name="connsiteY33" fmla="*/ 756230 h 1246364"/>
                  <a:gd name="connsiteX34" fmla="*/ 1630704 w 1688648"/>
                  <a:gd name="connsiteY34" fmla="*/ 714162 h 1246364"/>
                  <a:gd name="connsiteX35" fmla="*/ 1688648 w 1688648"/>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4159"/>
                  <a:gd name="connsiteX1" fmla="*/ 959794 w 1687662"/>
                  <a:gd name="connsiteY1" fmla="*/ 401424 h 1244159"/>
                  <a:gd name="connsiteX2" fmla="*/ 855019 w 1687662"/>
                  <a:gd name="connsiteY2" fmla="*/ 194256 h 1244159"/>
                  <a:gd name="connsiteX3" fmla="*/ 842319 w 1687662"/>
                  <a:gd name="connsiteY3" fmla="*/ 24393 h 1244159"/>
                  <a:gd name="connsiteX4" fmla="*/ 681981 w 1687662"/>
                  <a:gd name="connsiteY4" fmla="*/ 48205 h 1244159"/>
                  <a:gd name="connsiteX5" fmla="*/ 689918 w 1687662"/>
                  <a:gd name="connsiteY5" fmla="*/ 213305 h 1244159"/>
                  <a:gd name="connsiteX6" fmla="*/ 632768 w 1687662"/>
                  <a:gd name="connsiteY6" fmla="*/ 364118 h 1244159"/>
                  <a:gd name="connsiteX7" fmla="*/ 678011 w 1687662"/>
                  <a:gd name="connsiteY7" fmla="*/ 214892 h 1244159"/>
                  <a:gd name="connsiteX8" fmla="*/ 323206 w 1687662"/>
                  <a:gd name="connsiteY8" fmla="*/ 25980 h 1244159"/>
                  <a:gd name="connsiteX9" fmla="*/ 256531 w 1687662"/>
                  <a:gd name="connsiteY9" fmla="*/ 120436 h 1244159"/>
                  <a:gd name="connsiteX10" fmla="*/ 407343 w 1687662"/>
                  <a:gd name="connsiteY10" fmla="*/ 238705 h 1244159"/>
                  <a:gd name="connsiteX11" fmla="*/ 450206 w 1687662"/>
                  <a:gd name="connsiteY11" fmla="*/ 264899 h 1244159"/>
                  <a:gd name="connsiteX12" fmla="*/ 348606 w 1687662"/>
                  <a:gd name="connsiteY12" fmla="*/ 435555 h 1244159"/>
                  <a:gd name="connsiteX13" fmla="*/ 456555 w 1687662"/>
                  <a:gd name="connsiteY13" fmla="*/ 264899 h 1244159"/>
                  <a:gd name="connsiteX14" fmla="*/ 152550 w 1687662"/>
                  <a:gd name="connsiteY14" fmla="*/ 170442 h 1244159"/>
                  <a:gd name="connsiteX15" fmla="*/ 69206 w 1687662"/>
                  <a:gd name="connsiteY15" fmla="*/ 289505 h 1244159"/>
                  <a:gd name="connsiteX16" fmla="*/ 299394 w 1687662"/>
                  <a:gd name="connsiteY16" fmla="*/ 428411 h 1244159"/>
                  <a:gd name="connsiteX17" fmla="*/ 59681 w 1687662"/>
                  <a:gd name="connsiteY17" fmla="*/ 399042 h 1244159"/>
                  <a:gd name="connsiteX18" fmla="*/ 45394 w 1687662"/>
                  <a:gd name="connsiteY18" fmla="*/ 524455 h 1244159"/>
                  <a:gd name="connsiteX19" fmla="*/ 291456 w 1687662"/>
                  <a:gd name="connsiteY19" fmla="*/ 635580 h 1244159"/>
                  <a:gd name="connsiteX20" fmla="*/ 379562 w 1687662"/>
                  <a:gd name="connsiteY20" fmla="*/ 699080 h 1244159"/>
                  <a:gd name="connsiteX21" fmla="*/ 689918 w 1687662"/>
                  <a:gd name="connsiteY21" fmla="*/ 796712 h 1244159"/>
                  <a:gd name="connsiteX22" fmla="*/ 841525 w 1687662"/>
                  <a:gd name="connsiteY22" fmla="*/ 502230 h 1244159"/>
                  <a:gd name="connsiteX23" fmla="*/ 676425 w 1687662"/>
                  <a:gd name="connsiteY23" fmla="*/ 798298 h 1244159"/>
                  <a:gd name="connsiteX24" fmla="*/ 1166963 w 1687662"/>
                  <a:gd name="connsiteY24" fmla="*/ 1243593 h 1244159"/>
                  <a:gd name="connsiteX25" fmla="*/ 1259831 w 1687662"/>
                  <a:gd name="connsiteY25" fmla="*/ 1216605 h 1244159"/>
                  <a:gd name="connsiteX26" fmla="*/ 1115370 w 1687662"/>
                  <a:gd name="connsiteY26" fmla="*/ 1098337 h 1244159"/>
                  <a:gd name="connsiteX27" fmla="*/ 1138388 w 1687662"/>
                  <a:gd name="connsiteY27" fmla="*/ 1169772 h 1244159"/>
                  <a:gd name="connsiteX28" fmla="*/ 1155056 w 1687662"/>
                  <a:gd name="connsiteY28" fmla="*/ 1048330 h 1244159"/>
                  <a:gd name="connsiteX29" fmla="*/ 1321744 w 1687662"/>
                  <a:gd name="connsiteY29" fmla="*/ 1101512 h 1244159"/>
                  <a:gd name="connsiteX30" fmla="*/ 1263800 w 1687662"/>
                  <a:gd name="connsiteY30" fmla="*/ 912598 h 1244159"/>
                  <a:gd name="connsiteX31" fmla="*/ 1453506 w 1687662"/>
                  <a:gd name="connsiteY31" fmla="*/ 943555 h 1244159"/>
                  <a:gd name="connsiteX32" fmla="*/ 1555106 w 1687662"/>
                  <a:gd name="connsiteY32" fmla="*/ 949906 h 1244159"/>
                  <a:gd name="connsiteX33" fmla="*/ 1444775 w 1687662"/>
                  <a:gd name="connsiteY33" fmla="*/ 756230 h 1244159"/>
                  <a:gd name="connsiteX34" fmla="*/ 1629718 w 1687662"/>
                  <a:gd name="connsiteY34" fmla="*/ 714162 h 1244159"/>
                  <a:gd name="connsiteX35" fmla="*/ 1687662 w 1687662"/>
                  <a:gd name="connsiteY35" fmla="*/ 691936 h 1244159"/>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8337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21719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4101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50295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8388 w 1687662"/>
                  <a:gd name="connsiteY27" fmla="*/ 1176916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3626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160382 w 1687662"/>
                  <a:gd name="connsiteY9" fmla="*/ 102987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27146 w 1687662"/>
                  <a:gd name="connsiteY15" fmla="*/ 365375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2322 w 1682322"/>
                  <a:gd name="connsiteY0" fmla="*/ 701129 h 1252968"/>
                  <a:gd name="connsiteX1" fmla="*/ 954454 w 1682322"/>
                  <a:gd name="connsiteY1" fmla="*/ 410617 h 1252968"/>
                  <a:gd name="connsiteX2" fmla="*/ 849679 w 1682322"/>
                  <a:gd name="connsiteY2" fmla="*/ 203449 h 1252968"/>
                  <a:gd name="connsiteX3" fmla="*/ 836979 w 1682322"/>
                  <a:gd name="connsiteY3" fmla="*/ 33586 h 1252968"/>
                  <a:gd name="connsiteX4" fmla="*/ 676641 w 1682322"/>
                  <a:gd name="connsiteY4" fmla="*/ 57398 h 1252968"/>
                  <a:gd name="connsiteX5" fmla="*/ 684578 w 1682322"/>
                  <a:gd name="connsiteY5" fmla="*/ 222498 h 1252968"/>
                  <a:gd name="connsiteX6" fmla="*/ 627428 w 1682322"/>
                  <a:gd name="connsiteY6" fmla="*/ 373311 h 1252968"/>
                  <a:gd name="connsiteX7" fmla="*/ 672671 w 1682322"/>
                  <a:gd name="connsiteY7" fmla="*/ 224085 h 1252968"/>
                  <a:gd name="connsiteX8" fmla="*/ 307849 w 1682322"/>
                  <a:gd name="connsiteY8" fmla="*/ 1980 h 1252968"/>
                  <a:gd name="connsiteX9" fmla="*/ 155042 w 1682322"/>
                  <a:gd name="connsiteY9" fmla="*/ 112180 h 1252968"/>
                  <a:gd name="connsiteX10" fmla="*/ 402003 w 1682322"/>
                  <a:gd name="connsiteY10" fmla="*/ 247898 h 1252968"/>
                  <a:gd name="connsiteX11" fmla="*/ 444866 w 1682322"/>
                  <a:gd name="connsiteY11" fmla="*/ 274092 h 1252968"/>
                  <a:gd name="connsiteX12" fmla="*/ 343266 w 1682322"/>
                  <a:gd name="connsiteY12" fmla="*/ 444748 h 1252968"/>
                  <a:gd name="connsiteX13" fmla="*/ 451215 w 1682322"/>
                  <a:gd name="connsiteY13" fmla="*/ 274092 h 1252968"/>
                  <a:gd name="connsiteX14" fmla="*/ 114593 w 1682322"/>
                  <a:gd name="connsiteY14" fmla="*/ 234579 h 1252968"/>
                  <a:gd name="connsiteX15" fmla="*/ 21806 w 1682322"/>
                  <a:gd name="connsiteY15" fmla="*/ 365375 h 1252968"/>
                  <a:gd name="connsiteX16" fmla="*/ 294054 w 1682322"/>
                  <a:gd name="connsiteY16" fmla="*/ 437604 h 1252968"/>
                  <a:gd name="connsiteX17" fmla="*/ 68512 w 1682322"/>
                  <a:gd name="connsiteY17" fmla="*/ 509532 h 1252968"/>
                  <a:gd name="connsiteX18" fmla="*/ 40054 w 1682322"/>
                  <a:gd name="connsiteY18" fmla="*/ 533648 h 1252968"/>
                  <a:gd name="connsiteX19" fmla="*/ 286116 w 1682322"/>
                  <a:gd name="connsiteY19" fmla="*/ 644773 h 1252968"/>
                  <a:gd name="connsiteX20" fmla="*/ 374222 w 1682322"/>
                  <a:gd name="connsiteY20" fmla="*/ 708273 h 1252968"/>
                  <a:gd name="connsiteX21" fmla="*/ 684578 w 1682322"/>
                  <a:gd name="connsiteY21" fmla="*/ 805905 h 1252968"/>
                  <a:gd name="connsiteX22" fmla="*/ 836185 w 1682322"/>
                  <a:gd name="connsiteY22" fmla="*/ 511423 h 1252968"/>
                  <a:gd name="connsiteX23" fmla="*/ 671085 w 1682322"/>
                  <a:gd name="connsiteY23" fmla="*/ 807491 h 1252968"/>
                  <a:gd name="connsiteX24" fmla="*/ 1161623 w 1682322"/>
                  <a:gd name="connsiteY24" fmla="*/ 1252786 h 1252968"/>
                  <a:gd name="connsiteX25" fmla="*/ 1254491 w 1682322"/>
                  <a:gd name="connsiteY25" fmla="*/ 1225798 h 1252968"/>
                  <a:gd name="connsiteX26" fmla="*/ 1102886 w 1682322"/>
                  <a:gd name="connsiteY26" fmla="*/ 1098005 h 1252968"/>
                  <a:gd name="connsiteX27" fmla="*/ 1116380 w 1682322"/>
                  <a:gd name="connsiteY27" fmla="*/ 1178965 h 1252968"/>
                  <a:gd name="connsiteX28" fmla="*/ 1142572 w 1682322"/>
                  <a:gd name="connsiteY28" fmla="*/ 1052761 h 1252968"/>
                  <a:gd name="connsiteX29" fmla="*/ 1316404 w 1682322"/>
                  <a:gd name="connsiteY29" fmla="*/ 1127374 h 1252968"/>
                  <a:gd name="connsiteX30" fmla="*/ 1258460 w 1682322"/>
                  <a:gd name="connsiteY30" fmla="*/ 921791 h 1252968"/>
                  <a:gd name="connsiteX31" fmla="*/ 1448166 w 1682322"/>
                  <a:gd name="connsiteY31" fmla="*/ 952748 h 1252968"/>
                  <a:gd name="connsiteX32" fmla="*/ 1549766 w 1682322"/>
                  <a:gd name="connsiteY32" fmla="*/ 959099 h 1252968"/>
                  <a:gd name="connsiteX33" fmla="*/ 1441817 w 1682322"/>
                  <a:gd name="connsiteY33" fmla="*/ 758280 h 1252968"/>
                  <a:gd name="connsiteX34" fmla="*/ 1624378 w 1682322"/>
                  <a:gd name="connsiteY34" fmla="*/ 716211 h 1252968"/>
                  <a:gd name="connsiteX35" fmla="*/ 1682322 w 1682322"/>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75454 w 1671660"/>
                  <a:gd name="connsiteY19" fmla="*/ 644773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37615 w 1671660"/>
                  <a:gd name="connsiteY16" fmla="*/ 529319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87995 w 1687995"/>
                  <a:gd name="connsiteY0" fmla="*/ 701129 h 1252968"/>
                  <a:gd name="connsiteX1" fmla="*/ 960127 w 1687995"/>
                  <a:gd name="connsiteY1" fmla="*/ 410617 h 1252968"/>
                  <a:gd name="connsiteX2" fmla="*/ 855352 w 1687995"/>
                  <a:gd name="connsiteY2" fmla="*/ 203449 h 1252968"/>
                  <a:gd name="connsiteX3" fmla="*/ 842652 w 1687995"/>
                  <a:gd name="connsiteY3" fmla="*/ 33586 h 1252968"/>
                  <a:gd name="connsiteX4" fmla="*/ 682314 w 1687995"/>
                  <a:gd name="connsiteY4" fmla="*/ 57398 h 1252968"/>
                  <a:gd name="connsiteX5" fmla="*/ 690251 w 1687995"/>
                  <a:gd name="connsiteY5" fmla="*/ 222498 h 1252968"/>
                  <a:gd name="connsiteX6" fmla="*/ 633101 w 1687995"/>
                  <a:gd name="connsiteY6" fmla="*/ 373311 h 1252968"/>
                  <a:gd name="connsiteX7" fmla="*/ 678344 w 1687995"/>
                  <a:gd name="connsiteY7" fmla="*/ 224085 h 1252968"/>
                  <a:gd name="connsiteX8" fmla="*/ 313522 w 1687995"/>
                  <a:gd name="connsiteY8" fmla="*/ 1980 h 1252968"/>
                  <a:gd name="connsiteX9" fmla="*/ 160715 w 1687995"/>
                  <a:gd name="connsiteY9" fmla="*/ 112180 h 1252968"/>
                  <a:gd name="connsiteX10" fmla="*/ 407676 w 1687995"/>
                  <a:gd name="connsiteY10" fmla="*/ 247898 h 1252968"/>
                  <a:gd name="connsiteX11" fmla="*/ 450539 w 1687995"/>
                  <a:gd name="connsiteY11" fmla="*/ 274092 h 1252968"/>
                  <a:gd name="connsiteX12" fmla="*/ 348939 w 1687995"/>
                  <a:gd name="connsiteY12" fmla="*/ 444748 h 1252968"/>
                  <a:gd name="connsiteX13" fmla="*/ 456888 w 1687995"/>
                  <a:gd name="connsiteY13" fmla="*/ 274092 h 1252968"/>
                  <a:gd name="connsiteX14" fmla="*/ 120266 w 1687995"/>
                  <a:gd name="connsiteY14" fmla="*/ 234579 h 1252968"/>
                  <a:gd name="connsiteX15" fmla="*/ 6880 w 1687995"/>
                  <a:gd name="connsiteY15" fmla="*/ 412592 h 1252968"/>
                  <a:gd name="connsiteX16" fmla="*/ 253950 w 1687995"/>
                  <a:gd name="connsiteY16" fmla="*/ 529319 h 1252968"/>
                  <a:gd name="connsiteX17" fmla="*/ 74185 w 1687995"/>
                  <a:gd name="connsiteY17" fmla="*/ 509532 h 1252968"/>
                  <a:gd name="connsiteX18" fmla="*/ 63053 w 1687995"/>
                  <a:gd name="connsiteY18" fmla="*/ 723508 h 1252968"/>
                  <a:gd name="connsiteX19" fmla="*/ 281065 w 1687995"/>
                  <a:gd name="connsiteY19" fmla="*/ 733766 h 1252968"/>
                  <a:gd name="connsiteX20" fmla="*/ 379895 w 1687995"/>
                  <a:gd name="connsiteY20" fmla="*/ 708273 h 1252968"/>
                  <a:gd name="connsiteX21" fmla="*/ 690251 w 1687995"/>
                  <a:gd name="connsiteY21" fmla="*/ 805905 h 1252968"/>
                  <a:gd name="connsiteX22" fmla="*/ 841858 w 1687995"/>
                  <a:gd name="connsiteY22" fmla="*/ 511423 h 1252968"/>
                  <a:gd name="connsiteX23" fmla="*/ 676758 w 1687995"/>
                  <a:gd name="connsiteY23" fmla="*/ 807491 h 1252968"/>
                  <a:gd name="connsiteX24" fmla="*/ 1167296 w 1687995"/>
                  <a:gd name="connsiteY24" fmla="*/ 1252786 h 1252968"/>
                  <a:gd name="connsiteX25" fmla="*/ 1260164 w 1687995"/>
                  <a:gd name="connsiteY25" fmla="*/ 1225798 h 1252968"/>
                  <a:gd name="connsiteX26" fmla="*/ 1108559 w 1687995"/>
                  <a:gd name="connsiteY26" fmla="*/ 1098005 h 1252968"/>
                  <a:gd name="connsiteX27" fmla="*/ 1122053 w 1687995"/>
                  <a:gd name="connsiteY27" fmla="*/ 1178965 h 1252968"/>
                  <a:gd name="connsiteX28" fmla="*/ 1148245 w 1687995"/>
                  <a:gd name="connsiteY28" fmla="*/ 1052761 h 1252968"/>
                  <a:gd name="connsiteX29" fmla="*/ 1322077 w 1687995"/>
                  <a:gd name="connsiteY29" fmla="*/ 1127374 h 1252968"/>
                  <a:gd name="connsiteX30" fmla="*/ 1264133 w 1687995"/>
                  <a:gd name="connsiteY30" fmla="*/ 921791 h 1252968"/>
                  <a:gd name="connsiteX31" fmla="*/ 1453839 w 1687995"/>
                  <a:gd name="connsiteY31" fmla="*/ 952748 h 1252968"/>
                  <a:gd name="connsiteX32" fmla="*/ 1555439 w 1687995"/>
                  <a:gd name="connsiteY32" fmla="*/ 959099 h 1252968"/>
                  <a:gd name="connsiteX33" fmla="*/ 1447490 w 1687995"/>
                  <a:gd name="connsiteY33" fmla="*/ 758280 h 1252968"/>
                  <a:gd name="connsiteX34" fmla="*/ 1630051 w 1687995"/>
                  <a:gd name="connsiteY34" fmla="*/ 716211 h 1252968"/>
                  <a:gd name="connsiteX35" fmla="*/ 1687995 w 1687995"/>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495 w 1690814"/>
                  <a:gd name="connsiteY10" fmla="*/ 247898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34673 w 1690814"/>
                  <a:gd name="connsiteY10" fmla="*/ 31930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93844 w 1690814"/>
                  <a:gd name="connsiteY11" fmla="*/ 357651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78305 w 1690814"/>
                  <a:gd name="connsiteY13" fmla="*/ 363235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97905 w 1690814"/>
                  <a:gd name="connsiteY13" fmla="*/ 336478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7849 w 1690814"/>
                  <a:gd name="connsiteY11" fmla="*/ 355073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484017 w 1690814"/>
                  <a:gd name="connsiteY18" fmla="*/ 773364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76109"/>
                  <a:gd name="connsiteX1" fmla="*/ 962946 w 1690814"/>
                  <a:gd name="connsiteY1" fmla="*/ 410617 h 1276109"/>
                  <a:gd name="connsiteX2" fmla="*/ 858171 w 1690814"/>
                  <a:gd name="connsiteY2" fmla="*/ 203449 h 1276109"/>
                  <a:gd name="connsiteX3" fmla="*/ 845471 w 1690814"/>
                  <a:gd name="connsiteY3" fmla="*/ 33586 h 1276109"/>
                  <a:gd name="connsiteX4" fmla="*/ 685133 w 1690814"/>
                  <a:gd name="connsiteY4" fmla="*/ 57398 h 1276109"/>
                  <a:gd name="connsiteX5" fmla="*/ 693070 w 1690814"/>
                  <a:gd name="connsiteY5" fmla="*/ 222498 h 1276109"/>
                  <a:gd name="connsiteX6" fmla="*/ 635920 w 1690814"/>
                  <a:gd name="connsiteY6" fmla="*/ 373311 h 1276109"/>
                  <a:gd name="connsiteX7" fmla="*/ 681163 w 1690814"/>
                  <a:gd name="connsiteY7" fmla="*/ 224085 h 1276109"/>
                  <a:gd name="connsiteX8" fmla="*/ 316341 w 1690814"/>
                  <a:gd name="connsiteY8" fmla="*/ 1980 h 1276109"/>
                  <a:gd name="connsiteX9" fmla="*/ 163534 w 1690814"/>
                  <a:gd name="connsiteY9" fmla="*/ 112180 h 1276109"/>
                  <a:gd name="connsiteX10" fmla="*/ 410073 w 1690814"/>
                  <a:gd name="connsiteY10" fmla="*/ 313286 h 1276109"/>
                  <a:gd name="connsiteX11" fmla="*/ 399422 w 1690814"/>
                  <a:gd name="connsiteY11" fmla="*/ 339907 h 1276109"/>
                  <a:gd name="connsiteX12" fmla="*/ 97047 w 1690814"/>
                  <a:gd name="connsiteY12" fmla="*/ 251321 h 1276109"/>
                  <a:gd name="connsiteX13" fmla="*/ 9699 w 1690814"/>
                  <a:gd name="connsiteY13" fmla="*/ 412592 h 1276109"/>
                  <a:gd name="connsiteX14" fmla="*/ 255339 w 1690814"/>
                  <a:gd name="connsiteY14" fmla="*/ 535900 h 1276109"/>
                  <a:gd name="connsiteX15" fmla="*/ 65705 w 1690814"/>
                  <a:gd name="connsiteY15" fmla="*/ 553601 h 1276109"/>
                  <a:gd name="connsiteX16" fmla="*/ 65872 w 1690814"/>
                  <a:gd name="connsiteY16" fmla="*/ 723508 h 1276109"/>
                  <a:gd name="connsiteX17" fmla="*/ 296906 w 1690814"/>
                  <a:gd name="connsiteY17" fmla="*/ 745211 h 1276109"/>
                  <a:gd name="connsiteX18" fmla="*/ 484017 w 1690814"/>
                  <a:gd name="connsiteY18" fmla="*/ 773364 h 1276109"/>
                  <a:gd name="connsiteX19" fmla="*/ 693070 w 1690814"/>
                  <a:gd name="connsiteY19" fmla="*/ 805905 h 1276109"/>
                  <a:gd name="connsiteX20" fmla="*/ 844677 w 1690814"/>
                  <a:gd name="connsiteY20" fmla="*/ 511423 h 1276109"/>
                  <a:gd name="connsiteX21" fmla="*/ 708339 w 1690814"/>
                  <a:gd name="connsiteY21" fmla="*/ 865434 h 1276109"/>
                  <a:gd name="connsiteX22" fmla="*/ 1170115 w 1690814"/>
                  <a:gd name="connsiteY22" fmla="*/ 1252786 h 1276109"/>
                  <a:gd name="connsiteX23" fmla="*/ 1262983 w 1690814"/>
                  <a:gd name="connsiteY23" fmla="*/ 1225798 h 1276109"/>
                  <a:gd name="connsiteX24" fmla="*/ 1111378 w 1690814"/>
                  <a:gd name="connsiteY24" fmla="*/ 1098005 h 1276109"/>
                  <a:gd name="connsiteX25" fmla="*/ 1124872 w 1690814"/>
                  <a:gd name="connsiteY25" fmla="*/ 1178965 h 1276109"/>
                  <a:gd name="connsiteX26" fmla="*/ 1151064 w 1690814"/>
                  <a:gd name="connsiteY26" fmla="*/ 1052761 h 1276109"/>
                  <a:gd name="connsiteX27" fmla="*/ 1324896 w 1690814"/>
                  <a:gd name="connsiteY27" fmla="*/ 1127374 h 1276109"/>
                  <a:gd name="connsiteX28" fmla="*/ 1266952 w 1690814"/>
                  <a:gd name="connsiteY28" fmla="*/ 921791 h 1276109"/>
                  <a:gd name="connsiteX29" fmla="*/ 1456658 w 1690814"/>
                  <a:gd name="connsiteY29" fmla="*/ 952748 h 1276109"/>
                  <a:gd name="connsiteX30" fmla="*/ 1558258 w 1690814"/>
                  <a:gd name="connsiteY30" fmla="*/ 959099 h 1276109"/>
                  <a:gd name="connsiteX31" fmla="*/ 1450309 w 1690814"/>
                  <a:gd name="connsiteY31" fmla="*/ 758280 h 1276109"/>
                  <a:gd name="connsiteX32" fmla="*/ 1632870 w 1690814"/>
                  <a:gd name="connsiteY32" fmla="*/ 716211 h 1276109"/>
                  <a:gd name="connsiteX33" fmla="*/ 1690814 w 1690814"/>
                  <a:gd name="connsiteY33" fmla="*/ 701129 h 1276109"/>
                  <a:gd name="connsiteX0" fmla="*/ 1690814 w 1690814"/>
                  <a:gd name="connsiteY0" fmla="*/ 701129 h 1278110"/>
                  <a:gd name="connsiteX1" fmla="*/ 962946 w 1690814"/>
                  <a:gd name="connsiteY1" fmla="*/ 410617 h 1278110"/>
                  <a:gd name="connsiteX2" fmla="*/ 858171 w 1690814"/>
                  <a:gd name="connsiteY2" fmla="*/ 203449 h 1278110"/>
                  <a:gd name="connsiteX3" fmla="*/ 845471 w 1690814"/>
                  <a:gd name="connsiteY3" fmla="*/ 33586 h 1278110"/>
                  <a:gd name="connsiteX4" fmla="*/ 685133 w 1690814"/>
                  <a:gd name="connsiteY4" fmla="*/ 57398 h 1278110"/>
                  <a:gd name="connsiteX5" fmla="*/ 693070 w 1690814"/>
                  <a:gd name="connsiteY5" fmla="*/ 222498 h 1278110"/>
                  <a:gd name="connsiteX6" fmla="*/ 635920 w 1690814"/>
                  <a:gd name="connsiteY6" fmla="*/ 373311 h 1278110"/>
                  <a:gd name="connsiteX7" fmla="*/ 681163 w 1690814"/>
                  <a:gd name="connsiteY7" fmla="*/ 224085 h 1278110"/>
                  <a:gd name="connsiteX8" fmla="*/ 316341 w 1690814"/>
                  <a:gd name="connsiteY8" fmla="*/ 1980 h 1278110"/>
                  <a:gd name="connsiteX9" fmla="*/ 163534 w 1690814"/>
                  <a:gd name="connsiteY9" fmla="*/ 112180 h 1278110"/>
                  <a:gd name="connsiteX10" fmla="*/ 410073 w 1690814"/>
                  <a:gd name="connsiteY10" fmla="*/ 313286 h 1278110"/>
                  <a:gd name="connsiteX11" fmla="*/ 399422 w 1690814"/>
                  <a:gd name="connsiteY11" fmla="*/ 339907 h 1278110"/>
                  <a:gd name="connsiteX12" fmla="*/ 97047 w 1690814"/>
                  <a:gd name="connsiteY12" fmla="*/ 251321 h 1278110"/>
                  <a:gd name="connsiteX13" fmla="*/ 9699 w 1690814"/>
                  <a:gd name="connsiteY13" fmla="*/ 412592 h 1278110"/>
                  <a:gd name="connsiteX14" fmla="*/ 255339 w 1690814"/>
                  <a:gd name="connsiteY14" fmla="*/ 535900 h 1278110"/>
                  <a:gd name="connsiteX15" fmla="*/ 65705 w 1690814"/>
                  <a:gd name="connsiteY15" fmla="*/ 553601 h 1278110"/>
                  <a:gd name="connsiteX16" fmla="*/ 65872 w 1690814"/>
                  <a:gd name="connsiteY16" fmla="*/ 723508 h 1278110"/>
                  <a:gd name="connsiteX17" fmla="*/ 296906 w 1690814"/>
                  <a:gd name="connsiteY17" fmla="*/ 745211 h 1278110"/>
                  <a:gd name="connsiteX18" fmla="*/ 484017 w 1690814"/>
                  <a:gd name="connsiteY18" fmla="*/ 773364 h 1278110"/>
                  <a:gd name="connsiteX19" fmla="*/ 693070 w 1690814"/>
                  <a:gd name="connsiteY19" fmla="*/ 805905 h 1278110"/>
                  <a:gd name="connsiteX20" fmla="*/ 844677 w 1690814"/>
                  <a:gd name="connsiteY20" fmla="*/ 511423 h 1278110"/>
                  <a:gd name="connsiteX21" fmla="*/ 803912 w 1690814"/>
                  <a:gd name="connsiteY21" fmla="*/ 837956 h 1278110"/>
                  <a:gd name="connsiteX22" fmla="*/ 1170115 w 1690814"/>
                  <a:gd name="connsiteY22" fmla="*/ 1252786 h 1278110"/>
                  <a:gd name="connsiteX23" fmla="*/ 1262983 w 1690814"/>
                  <a:gd name="connsiteY23" fmla="*/ 1225798 h 1278110"/>
                  <a:gd name="connsiteX24" fmla="*/ 1111378 w 1690814"/>
                  <a:gd name="connsiteY24" fmla="*/ 1098005 h 1278110"/>
                  <a:gd name="connsiteX25" fmla="*/ 1124872 w 1690814"/>
                  <a:gd name="connsiteY25" fmla="*/ 1178965 h 1278110"/>
                  <a:gd name="connsiteX26" fmla="*/ 1151064 w 1690814"/>
                  <a:gd name="connsiteY26" fmla="*/ 1052761 h 1278110"/>
                  <a:gd name="connsiteX27" fmla="*/ 1324896 w 1690814"/>
                  <a:gd name="connsiteY27" fmla="*/ 1127374 h 1278110"/>
                  <a:gd name="connsiteX28" fmla="*/ 1266952 w 1690814"/>
                  <a:gd name="connsiteY28" fmla="*/ 921791 h 1278110"/>
                  <a:gd name="connsiteX29" fmla="*/ 1456658 w 1690814"/>
                  <a:gd name="connsiteY29" fmla="*/ 952748 h 1278110"/>
                  <a:gd name="connsiteX30" fmla="*/ 1558258 w 1690814"/>
                  <a:gd name="connsiteY30" fmla="*/ 959099 h 1278110"/>
                  <a:gd name="connsiteX31" fmla="*/ 1450309 w 1690814"/>
                  <a:gd name="connsiteY31" fmla="*/ 758280 h 1278110"/>
                  <a:gd name="connsiteX32" fmla="*/ 1632870 w 1690814"/>
                  <a:gd name="connsiteY32" fmla="*/ 716211 h 1278110"/>
                  <a:gd name="connsiteX33" fmla="*/ 1690814 w 1690814"/>
                  <a:gd name="connsiteY33" fmla="*/ 701129 h 1278110"/>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693070 w 1690814"/>
                  <a:gd name="connsiteY19" fmla="*/ 805905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76314 w 1690814"/>
                  <a:gd name="connsiteY16" fmla="*/ 691315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34392 w 1690814"/>
                  <a:gd name="connsiteY20" fmla="*/ 598120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4559"/>
                  <a:gd name="connsiteX1" fmla="*/ 962946 w 1690814"/>
                  <a:gd name="connsiteY1" fmla="*/ 410617 h 1274559"/>
                  <a:gd name="connsiteX2" fmla="*/ 858171 w 1690814"/>
                  <a:gd name="connsiteY2" fmla="*/ 203449 h 1274559"/>
                  <a:gd name="connsiteX3" fmla="*/ 845471 w 1690814"/>
                  <a:gd name="connsiteY3" fmla="*/ 33586 h 1274559"/>
                  <a:gd name="connsiteX4" fmla="*/ 685133 w 1690814"/>
                  <a:gd name="connsiteY4" fmla="*/ 57398 h 1274559"/>
                  <a:gd name="connsiteX5" fmla="*/ 693070 w 1690814"/>
                  <a:gd name="connsiteY5" fmla="*/ 222498 h 1274559"/>
                  <a:gd name="connsiteX6" fmla="*/ 635920 w 1690814"/>
                  <a:gd name="connsiteY6" fmla="*/ 373311 h 1274559"/>
                  <a:gd name="connsiteX7" fmla="*/ 681163 w 1690814"/>
                  <a:gd name="connsiteY7" fmla="*/ 224085 h 1274559"/>
                  <a:gd name="connsiteX8" fmla="*/ 316341 w 1690814"/>
                  <a:gd name="connsiteY8" fmla="*/ 1980 h 1274559"/>
                  <a:gd name="connsiteX9" fmla="*/ 163534 w 1690814"/>
                  <a:gd name="connsiteY9" fmla="*/ 112180 h 1274559"/>
                  <a:gd name="connsiteX10" fmla="*/ 410073 w 1690814"/>
                  <a:gd name="connsiteY10" fmla="*/ 313286 h 1274559"/>
                  <a:gd name="connsiteX11" fmla="*/ 399422 w 1690814"/>
                  <a:gd name="connsiteY11" fmla="*/ 339907 h 1274559"/>
                  <a:gd name="connsiteX12" fmla="*/ 97047 w 1690814"/>
                  <a:gd name="connsiteY12" fmla="*/ 251321 h 1274559"/>
                  <a:gd name="connsiteX13" fmla="*/ 9699 w 1690814"/>
                  <a:gd name="connsiteY13" fmla="*/ 412592 h 1274559"/>
                  <a:gd name="connsiteX14" fmla="*/ 255339 w 1690814"/>
                  <a:gd name="connsiteY14" fmla="*/ 535900 h 1274559"/>
                  <a:gd name="connsiteX15" fmla="*/ 65705 w 1690814"/>
                  <a:gd name="connsiteY15" fmla="*/ 553601 h 1274559"/>
                  <a:gd name="connsiteX16" fmla="*/ 65300 w 1690814"/>
                  <a:gd name="connsiteY16" fmla="*/ 718214 h 1274559"/>
                  <a:gd name="connsiteX17" fmla="*/ 295618 w 1690814"/>
                  <a:gd name="connsiteY17" fmla="*/ 743208 h 1274559"/>
                  <a:gd name="connsiteX18" fmla="*/ 478581 w 1690814"/>
                  <a:gd name="connsiteY18" fmla="*/ 782521 h 1274559"/>
                  <a:gd name="connsiteX19" fmla="*/ 717541 w 1690814"/>
                  <a:gd name="connsiteY19" fmla="*/ 883593 h 1274559"/>
                  <a:gd name="connsiteX20" fmla="*/ 952137 w 1690814"/>
                  <a:gd name="connsiteY20" fmla="*/ 643331 h 1274559"/>
                  <a:gd name="connsiteX21" fmla="*/ 719214 w 1690814"/>
                  <a:gd name="connsiteY21" fmla="*/ 886752 h 1274559"/>
                  <a:gd name="connsiteX22" fmla="*/ 1170115 w 1690814"/>
                  <a:gd name="connsiteY22" fmla="*/ 1252786 h 1274559"/>
                  <a:gd name="connsiteX23" fmla="*/ 1262983 w 1690814"/>
                  <a:gd name="connsiteY23" fmla="*/ 1225798 h 1274559"/>
                  <a:gd name="connsiteX24" fmla="*/ 1111378 w 1690814"/>
                  <a:gd name="connsiteY24" fmla="*/ 1098005 h 1274559"/>
                  <a:gd name="connsiteX25" fmla="*/ 1124872 w 1690814"/>
                  <a:gd name="connsiteY25" fmla="*/ 1178965 h 1274559"/>
                  <a:gd name="connsiteX26" fmla="*/ 1151064 w 1690814"/>
                  <a:gd name="connsiteY26" fmla="*/ 1052761 h 1274559"/>
                  <a:gd name="connsiteX27" fmla="*/ 1324896 w 1690814"/>
                  <a:gd name="connsiteY27" fmla="*/ 1127374 h 1274559"/>
                  <a:gd name="connsiteX28" fmla="*/ 1266952 w 1690814"/>
                  <a:gd name="connsiteY28" fmla="*/ 921791 h 1274559"/>
                  <a:gd name="connsiteX29" fmla="*/ 1456658 w 1690814"/>
                  <a:gd name="connsiteY29" fmla="*/ 952748 h 1274559"/>
                  <a:gd name="connsiteX30" fmla="*/ 1558258 w 1690814"/>
                  <a:gd name="connsiteY30" fmla="*/ 959099 h 1274559"/>
                  <a:gd name="connsiteX31" fmla="*/ 1450309 w 1690814"/>
                  <a:gd name="connsiteY31" fmla="*/ 758280 h 1274559"/>
                  <a:gd name="connsiteX32" fmla="*/ 1632870 w 1690814"/>
                  <a:gd name="connsiteY32" fmla="*/ 716211 h 1274559"/>
                  <a:gd name="connsiteX33" fmla="*/ 1690814 w 1690814"/>
                  <a:gd name="connsiteY33" fmla="*/ 701129 h 1274559"/>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3936"/>
                  <a:gd name="connsiteX1" fmla="*/ 962946 w 1690814"/>
                  <a:gd name="connsiteY1" fmla="*/ 410617 h 1273936"/>
                  <a:gd name="connsiteX2" fmla="*/ 858171 w 1690814"/>
                  <a:gd name="connsiteY2" fmla="*/ 203449 h 1273936"/>
                  <a:gd name="connsiteX3" fmla="*/ 845471 w 1690814"/>
                  <a:gd name="connsiteY3" fmla="*/ 33586 h 1273936"/>
                  <a:gd name="connsiteX4" fmla="*/ 685133 w 1690814"/>
                  <a:gd name="connsiteY4" fmla="*/ 57398 h 1273936"/>
                  <a:gd name="connsiteX5" fmla="*/ 693070 w 1690814"/>
                  <a:gd name="connsiteY5" fmla="*/ 222498 h 1273936"/>
                  <a:gd name="connsiteX6" fmla="*/ 635920 w 1690814"/>
                  <a:gd name="connsiteY6" fmla="*/ 373311 h 1273936"/>
                  <a:gd name="connsiteX7" fmla="*/ 681163 w 1690814"/>
                  <a:gd name="connsiteY7" fmla="*/ 224085 h 1273936"/>
                  <a:gd name="connsiteX8" fmla="*/ 316341 w 1690814"/>
                  <a:gd name="connsiteY8" fmla="*/ 1980 h 1273936"/>
                  <a:gd name="connsiteX9" fmla="*/ 163534 w 1690814"/>
                  <a:gd name="connsiteY9" fmla="*/ 112180 h 1273936"/>
                  <a:gd name="connsiteX10" fmla="*/ 410073 w 1690814"/>
                  <a:gd name="connsiteY10" fmla="*/ 313286 h 1273936"/>
                  <a:gd name="connsiteX11" fmla="*/ 399422 w 1690814"/>
                  <a:gd name="connsiteY11" fmla="*/ 339907 h 1273936"/>
                  <a:gd name="connsiteX12" fmla="*/ 97047 w 1690814"/>
                  <a:gd name="connsiteY12" fmla="*/ 251321 h 1273936"/>
                  <a:gd name="connsiteX13" fmla="*/ 9699 w 1690814"/>
                  <a:gd name="connsiteY13" fmla="*/ 412592 h 1273936"/>
                  <a:gd name="connsiteX14" fmla="*/ 255339 w 1690814"/>
                  <a:gd name="connsiteY14" fmla="*/ 535900 h 1273936"/>
                  <a:gd name="connsiteX15" fmla="*/ 65705 w 1690814"/>
                  <a:gd name="connsiteY15" fmla="*/ 553601 h 1273936"/>
                  <a:gd name="connsiteX16" fmla="*/ 65300 w 1690814"/>
                  <a:gd name="connsiteY16" fmla="*/ 718214 h 1273936"/>
                  <a:gd name="connsiteX17" fmla="*/ 295618 w 1690814"/>
                  <a:gd name="connsiteY17" fmla="*/ 743208 h 1273936"/>
                  <a:gd name="connsiteX18" fmla="*/ 478581 w 1690814"/>
                  <a:gd name="connsiteY18" fmla="*/ 782521 h 1273936"/>
                  <a:gd name="connsiteX19" fmla="*/ 717541 w 1690814"/>
                  <a:gd name="connsiteY19" fmla="*/ 883593 h 1273936"/>
                  <a:gd name="connsiteX20" fmla="*/ 952137 w 1690814"/>
                  <a:gd name="connsiteY20" fmla="*/ 643331 h 1273936"/>
                  <a:gd name="connsiteX21" fmla="*/ 719071 w 1690814"/>
                  <a:gd name="connsiteY21" fmla="*/ 895337 h 1273936"/>
                  <a:gd name="connsiteX22" fmla="*/ 1170115 w 1690814"/>
                  <a:gd name="connsiteY22" fmla="*/ 1252786 h 1273936"/>
                  <a:gd name="connsiteX23" fmla="*/ 1262983 w 1690814"/>
                  <a:gd name="connsiteY23" fmla="*/ 1225798 h 1273936"/>
                  <a:gd name="connsiteX24" fmla="*/ 1111378 w 1690814"/>
                  <a:gd name="connsiteY24" fmla="*/ 1098005 h 1273936"/>
                  <a:gd name="connsiteX25" fmla="*/ 1124872 w 1690814"/>
                  <a:gd name="connsiteY25" fmla="*/ 1178965 h 1273936"/>
                  <a:gd name="connsiteX26" fmla="*/ 1151064 w 1690814"/>
                  <a:gd name="connsiteY26" fmla="*/ 1052761 h 1273936"/>
                  <a:gd name="connsiteX27" fmla="*/ 1324896 w 1690814"/>
                  <a:gd name="connsiteY27" fmla="*/ 1127374 h 1273936"/>
                  <a:gd name="connsiteX28" fmla="*/ 1266952 w 1690814"/>
                  <a:gd name="connsiteY28" fmla="*/ 921791 h 1273936"/>
                  <a:gd name="connsiteX29" fmla="*/ 1456658 w 1690814"/>
                  <a:gd name="connsiteY29" fmla="*/ 952748 h 1273936"/>
                  <a:gd name="connsiteX30" fmla="*/ 1558258 w 1690814"/>
                  <a:gd name="connsiteY30" fmla="*/ 959099 h 1273936"/>
                  <a:gd name="connsiteX31" fmla="*/ 1450309 w 1690814"/>
                  <a:gd name="connsiteY31" fmla="*/ 758280 h 1273936"/>
                  <a:gd name="connsiteX32" fmla="*/ 1632870 w 1690814"/>
                  <a:gd name="connsiteY32" fmla="*/ 716211 h 1273936"/>
                  <a:gd name="connsiteX33" fmla="*/ 1690814 w 1690814"/>
                  <a:gd name="connsiteY33" fmla="*/ 701129 h 1273936"/>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2238 h 1275710"/>
                  <a:gd name="connsiteX1" fmla="*/ 962946 w 1690814"/>
                  <a:gd name="connsiteY1" fmla="*/ 411726 h 1275710"/>
                  <a:gd name="connsiteX2" fmla="*/ 863464 w 1690814"/>
                  <a:gd name="connsiteY2" fmla="*/ 203986 h 1275710"/>
                  <a:gd name="connsiteX3" fmla="*/ 855485 w 1690814"/>
                  <a:gd name="connsiteY3" fmla="*/ 28256 h 1275710"/>
                  <a:gd name="connsiteX4" fmla="*/ 685133 w 1690814"/>
                  <a:gd name="connsiteY4" fmla="*/ 58507 h 1275710"/>
                  <a:gd name="connsiteX5" fmla="*/ 693070 w 1690814"/>
                  <a:gd name="connsiteY5" fmla="*/ 223607 h 1275710"/>
                  <a:gd name="connsiteX6" fmla="*/ 651229 w 1690814"/>
                  <a:gd name="connsiteY6" fmla="*/ 367409 h 1275710"/>
                  <a:gd name="connsiteX7" fmla="*/ 681163 w 1690814"/>
                  <a:gd name="connsiteY7" fmla="*/ 225194 h 1275710"/>
                  <a:gd name="connsiteX8" fmla="*/ 316341 w 1690814"/>
                  <a:gd name="connsiteY8" fmla="*/ 3089 h 1275710"/>
                  <a:gd name="connsiteX9" fmla="*/ 175409 w 1690814"/>
                  <a:gd name="connsiteY9" fmla="*/ 114146 h 1275710"/>
                  <a:gd name="connsiteX10" fmla="*/ 410073 w 1690814"/>
                  <a:gd name="connsiteY10" fmla="*/ 314395 h 1275710"/>
                  <a:gd name="connsiteX11" fmla="*/ 399422 w 1690814"/>
                  <a:gd name="connsiteY11" fmla="*/ 341016 h 1275710"/>
                  <a:gd name="connsiteX12" fmla="*/ 97047 w 1690814"/>
                  <a:gd name="connsiteY12" fmla="*/ 252430 h 1275710"/>
                  <a:gd name="connsiteX13" fmla="*/ 9699 w 1690814"/>
                  <a:gd name="connsiteY13" fmla="*/ 413701 h 1275710"/>
                  <a:gd name="connsiteX14" fmla="*/ 255339 w 1690814"/>
                  <a:gd name="connsiteY14" fmla="*/ 537009 h 1275710"/>
                  <a:gd name="connsiteX15" fmla="*/ 65705 w 1690814"/>
                  <a:gd name="connsiteY15" fmla="*/ 554710 h 1275710"/>
                  <a:gd name="connsiteX16" fmla="*/ 65300 w 1690814"/>
                  <a:gd name="connsiteY16" fmla="*/ 719323 h 1275710"/>
                  <a:gd name="connsiteX17" fmla="*/ 295618 w 1690814"/>
                  <a:gd name="connsiteY17" fmla="*/ 744317 h 1275710"/>
                  <a:gd name="connsiteX18" fmla="*/ 478581 w 1690814"/>
                  <a:gd name="connsiteY18" fmla="*/ 783630 h 1275710"/>
                  <a:gd name="connsiteX19" fmla="*/ 717541 w 1690814"/>
                  <a:gd name="connsiteY19" fmla="*/ 884702 h 1275710"/>
                  <a:gd name="connsiteX20" fmla="*/ 952137 w 1690814"/>
                  <a:gd name="connsiteY20" fmla="*/ 644440 h 1275710"/>
                  <a:gd name="connsiteX21" fmla="*/ 724507 w 1690814"/>
                  <a:gd name="connsiteY21" fmla="*/ 887289 h 1275710"/>
                  <a:gd name="connsiteX22" fmla="*/ 1170115 w 1690814"/>
                  <a:gd name="connsiteY22" fmla="*/ 1253895 h 1275710"/>
                  <a:gd name="connsiteX23" fmla="*/ 1262983 w 1690814"/>
                  <a:gd name="connsiteY23" fmla="*/ 1226907 h 1275710"/>
                  <a:gd name="connsiteX24" fmla="*/ 1111378 w 1690814"/>
                  <a:gd name="connsiteY24" fmla="*/ 1099114 h 1275710"/>
                  <a:gd name="connsiteX25" fmla="*/ 1124872 w 1690814"/>
                  <a:gd name="connsiteY25" fmla="*/ 1180074 h 1275710"/>
                  <a:gd name="connsiteX26" fmla="*/ 1151064 w 1690814"/>
                  <a:gd name="connsiteY26" fmla="*/ 1053870 h 1275710"/>
                  <a:gd name="connsiteX27" fmla="*/ 1324896 w 1690814"/>
                  <a:gd name="connsiteY27" fmla="*/ 1128483 h 1275710"/>
                  <a:gd name="connsiteX28" fmla="*/ 1266952 w 1690814"/>
                  <a:gd name="connsiteY28" fmla="*/ 922900 h 1275710"/>
                  <a:gd name="connsiteX29" fmla="*/ 1456658 w 1690814"/>
                  <a:gd name="connsiteY29" fmla="*/ 953857 h 1275710"/>
                  <a:gd name="connsiteX30" fmla="*/ 1558258 w 1690814"/>
                  <a:gd name="connsiteY30" fmla="*/ 960208 h 1275710"/>
                  <a:gd name="connsiteX31" fmla="*/ 1450309 w 1690814"/>
                  <a:gd name="connsiteY31" fmla="*/ 759389 h 1275710"/>
                  <a:gd name="connsiteX32" fmla="*/ 1632870 w 1690814"/>
                  <a:gd name="connsiteY32" fmla="*/ 717320 h 1275710"/>
                  <a:gd name="connsiteX33" fmla="*/ 1690814 w 1690814"/>
                  <a:gd name="connsiteY33" fmla="*/ 702238 h 1275710"/>
                  <a:gd name="connsiteX0" fmla="*/ 1690814 w 1690814"/>
                  <a:gd name="connsiteY0" fmla="*/ 701130 h 1274602"/>
                  <a:gd name="connsiteX1" fmla="*/ 962946 w 1690814"/>
                  <a:gd name="connsiteY1" fmla="*/ 410618 h 1274602"/>
                  <a:gd name="connsiteX2" fmla="*/ 863464 w 1690814"/>
                  <a:gd name="connsiteY2" fmla="*/ 202878 h 1274602"/>
                  <a:gd name="connsiteX3" fmla="*/ 855485 w 1690814"/>
                  <a:gd name="connsiteY3" fmla="*/ 27148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73512 w 1690814"/>
                  <a:gd name="connsiteY3" fmla="*/ 1555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93070 w 1690814"/>
                  <a:gd name="connsiteY5" fmla="*/ 222637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50862 w 1690814"/>
                  <a:gd name="connsiteY5" fmla="*/ 218309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717393 w 1690814"/>
                  <a:gd name="connsiteY5" fmla="*/ 229321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80911 w 1690814"/>
                  <a:gd name="connsiteY5" fmla="*/ 238624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16 h 1274388"/>
                  <a:gd name="connsiteX1" fmla="*/ 962946 w 1690814"/>
                  <a:gd name="connsiteY1" fmla="*/ 410404 h 1274388"/>
                  <a:gd name="connsiteX2" fmla="*/ 863464 w 1690814"/>
                  <a:gd name="connsiteY2" fmla="*/ 202664 h 1274388"/>
                  <a:gd name="connsiteX3" fmla="*/ 855486 w 1690814"/>
                  <a:gd name="connsiteY3" fmla="*/ 26933 h 1274388"/>
                  <a:gd name="connsiteX4" fmla="*/ 671255 w 1690814"/>
                  <a:gd name="connsiteY4" fmla="*/ 57615 h 1274388"/>
                  <a:gd name="connsiteX5" fmla="*/ 680911 w 1690814"/>
                  <a:gd name="connsiteY5" fmla="*/ 238597 h 1274388"/>
                  <a:gd name="connsiteX6" fmla="*/ 651229 w 1690814"/>
                  <a:gd name="connsiteY6" fmla="*/ 366087 h 1274388"/>
                  <a:gd name="connsiteX7" fmla="*/ 727664 w 1690814"/>
                  <a:gd name="connsiteY7" fmla="*/ 247762 h 1274388"/>
                  <a:gd name="connsiteX8" fmla="*/ 316341 w 1690814"/>
                  <a:gd name="connsiteY8" fmla="*/ 1767 h 1274388"/>
                  <a:gd name="connsiteX9" fmla="*/ 175409 w 1690814"/>
                  <a:gd name="connsiteY9" fmla="*/ 112824 h 1274388"/>
                  <a:gd name="connsiteX10" fmla="*/ 410073 w 1690814"/>
                  <a:gd name="connsiteY10" fmla="*/ 313073 h 1274388"/>
                  <a:gd name="connsiteX11" fmla="*/ 399422 w 1690814"/>
                  <a:gd name="connsiteY11" fmla="*/ 339694 h 1274388"/>
                  <a:gd name="connsiteX12" fmla="*/ 97047 w 1690814"/>
                  <a:gd name="connsiteY12" fmla="*/ 251108 h 1274388"/>
                  <a:gd name="connsiteX13" fmla="*/ 9699 w 1690814"/>
                  <a:gd name="connsiteY13" fmla="*/ 412379 h 1274388"/>
                  <a:gd name="connsiteX14" fmla="*/ 255339 w 1690814"/>
                  <a:gd name="connsiteY14" fmla="*/ 535687 h 1274388"/>
                  <a:gd name="connsiteX15" fmla="*/ 65705 w 1690814"/>
                  <a:gd name="connsiteY15" fmla="*/ 553388 h 1274388"/>
                  <a:gd name="connsiteX16" fmla="*/ 65300 w 1690814"/>
                  <a:gd name="connsiteY16" fmla="*/ 718001 h 1274388"/>
                  <a:gd name="connsiteX17" fmla="*/ 295618 w 1690814"/>
                  <a:gd name="connsiteY17" fmla="*/ 742995 h 1274388"/>
                  <a:gd name="connsiteX18" fmla="*/ 478581 w 1690814"/>
                  <a:gd name="connsiteY18" fmla="*/ 782308 h 1274388"/>
                  <a:gd name="connsiteX19" fmla="*/ 717541 w 1690814"/>
                  <a:gd name="connsiteY19" fmla="*/ 883380 h 1274388"/>
                  <a:gd name="connsiteX20" fmla="*/ 952137 w 1690814"/>
                  <a:gd name="connsiteY20" fmla="*/ 643118 h 1274388"/>
                  <a:gd name="connsiteX21" fmla="*/ 724507 w 1690814"/>
                  <a:gd name="connsiteY21" fmla="*/ 885967 h 1274388"/>
                  <a:gd name="connsiteX22" fmla="*/ 1170115 w 1690814"/>
                  <a:gd name="connsiteY22" fmla="*/ 1252573 h 1274388"/>
                  <a:gd name="connsiteX23" fmla="*/ 1262983 w 1690814"/>
                  <a:gd name="connsiteY23" fmla="*/ 1225585 h 1274388"/>
                  <a:gd name="connsiteX24" fmla="*/ 1111378 w 1690814"/>
                  <a:gd name="connsiteY24" fmla="*/ 1097792 h 1274388"/>
                  <a:gd name="connsiteX25" fmla="*/ 1124872 w 1690814"/>
                  <a:gd name="connsiteY25" fmla="*/ 1178752 h 1274388"/>
                  <a:gd name="connsiteX26" fmla="*/ 1151064 w 1690814"/>
                  <a:gd name="connsiteY26" fmla="*/ 1052548 h 1274388"/>
                  <a:gd name="connsiteX27" fmla="*/ 1324896 w 1690814"/>
                  <a:gd name="connsiteY27" fmla="*/ 1127161 h 1274388"/>
                  <a:gd name="connsiteX28" fmla="*/ 1266952 w 1690814"/>
                  <a:gd name="connsiteY28" fmla="*/ 921578 h 1274388"/>
                  <a:gd name="connsiteX29" fmla="*/ 1456658 w 1690814"/>
                  <a:gd name="connsiteY29" fmla="*/ 952535 h 1274388"/>
                  <a:gd name="connsiteX30" fmla="*/ 1558258 w 1690814"/>
                  <a:gd name="connsiteY30" fmla="*/ 958886 h 1274388"/>
                  <a:gd name="connsiteX31" fmla="*/ 1450309 w 1690814"/>
                  <a:gd name="connsiteY31" fmla="*/ 758067 h 1274388"/>
                  <a:gd name="connsiteX32" fmla="*/ 1632870 w 1690814"/>
                  <a:gd name="connsiteY32" fmla="*/ 715998 h 1274388"/>
                  <a:gd name="connsiteX33" fmla="*/ 1690814 w 1690814"/>
                  <a:gd name="connsiteY33" fmla="*/ 700916 h 1274388"/>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80911 w 1690814"/>
                  <a:gd name="connsiteY5" fmla="*/ 238340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92214 w 1690814"/>
                  <a:gd name="connsiteY5" fmla="*/ 233903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994 h 1274466"/>
                  <a:gd name="connsiteX1" fmla="*/ 962946 w 1690814"/>
                  <a:gd name="connsiteY1" fmla="*/ 410482 h 1274466"/>
                  <a:gd name="connsiteX2" fmla="*/ 863464 w 1690814"/>
                  <a:gd name="connsiteY2" fmla="*/ 202742 h 1274466"/>
                  <a:gd name="connsiteX3" fmla="*/ 855486 w 1690814"/>
                  <a:gd name="connsiteY3" fmla="*/ 27011 h 1274466"/>
                  <a:gd name="connsiteX4" fmla="*/ 671255 w 1690814"/>
                  <a:gd name="connsiteY4" fmla="*/ 57693 h 1274466"/>
                  <a:gd name="connsiteX5" fmla="*/ 692214 w 1690814"/>
                  <a:gd name="connsiteY5" fmla="*/ 234238 h 1274466"/>
                  <a:gd name="connsiteX6" fmla="*/ 651229 w 1690814"/>
                  <a:gd name="connsiteY6" fmla="*/ 366165 h 1274466"/>
                  <a:gd name="connsiteX7" fmla="*/ 676298 w 1690814"/>
                  <a:gd name="connsiteY7" fmla="*/ 238401 h 1274466"/>
                  <a:gd name="connsiteX8" fmla="*/ 316341 w 1690814"/>
                  <a:gd name="connsiteY8" fmla="*/ 1845 h 1274466"/>
                  <a:gd name="connsiteX9" fmla="*/ 175409 w 1690814"/>
                  <a:gd name="connsiteY9" fmla="*/ 112902 h 1274466"/>
                  <a:gd name="connsiteX10" fmla="*/ 410073 w 1690814"/>
                  <a:gd name="connsiteY10" fmla="*/ 313151 h 1274466"/>
                  <a:gd name="connsiteX11" fmla="*/ 399422 w 1690814"/>
                  <a:gd name="connsiteY11" fmla="*/ 339772 h 1274466"/>
                  <a:gd name="connsiteX12" fmla="*/ 97047 w 1690814"/>
                  <a:gd name="connsiteY12" fmla="*/ 251186 h 1274466"/>
                  <a:gd name="connsiteX13" fmla="*/ 9699 w 1690814"/>
                  <a:gd name="connsiteY13" fmla="*/ 412457 h 1274466"/>
                  <a:gd name="connsiteX14" fmla="*/ 255339 w 1690814"/>
                  <a:gd name="connsiteY14" fmla="*/ 535765 h 1274466"/>
                  <a:gd name="connsiteX15" fmla="*/ 65705 w 1690814"/>
                  <a:gd name="connsiteY15" fmla="*/ 553466 h 1274466"/>
                  <a:gd name="connsiteX16" fmla="*/ 65300 w 1690814"/>
                  <a:gd name="connsiteY16" fmla="*/ 718079 h 1274466"/>
                  <a:gd name="connsiteX17" fmla="*/ 295618 w 1690814"/>
                  <a:gd name="connsiteY17" fmla="*/ 743073 h 1274466"/>
                  <a:gd name="connsiteX18" fmla="*/ 478581 w 1690814"/>
                  <a:gd name="connsiteY18" fmla="*/ 782386 h 1274466"/>
                  <a:gd name="connsiteX19" fmla="*/ 717541 w 1690814"/>
                  <a:gd name="connsiteY19" fmla="*/ 883458 h 1274466"/>
                  <a:gd name="connsiteX20" fmla="*/ 952137 w 1690814"/>
                  <a:gd name="connsiteY20" fmla="*/ 643196 h 1274466"/>
                  <a:gd name="connsiteX21" fmla="*/ 724507 w 1690814"/>
                  <a:gd name="connsiteY21" fmla="*/ 886045 h 1274466"/>
                  <a:gd name="connsiteX22" fmla="*/ 1170115 w 1690814"/>
                  <a:gd name="connsiteY22" fmla="*/ 1252651 h 1274466"/>
                  <a:gd name="connsiteX23" fmla="*/ 1262983 w 1690814"/>
                  <a:gd name="connsiteY23" fmla="*/ 1225663 h 1274466"/>
                  <a:gd name="connsiteX24" fmla="*/ 1111378 w 1690814"/>
                  <a:gd name="connsiteY24" fmla="*/ 1097870 h 1274466"/>
                  <a:gd name="connsiteX25" fmla="*/ 1124872 w 1690814"/>
                  <a:gd name="connsiteY25" fmla="*/ 1178830 h 1274466"/>
                  <a:gd name="connsiteX26" fmla="*/ 1151064 w 1690814"/>
                  <a:gd name="connsiteY26" fmla="*/ 1052626 h 1274466"/>
                  <a:gd name="connsiteX27" fmla="*/ 1324896 w 1690814"/>
                  <a:gd name="connsiteY27" fmla="*/ 1127239 h 1274466"/>
                  <a:gd name="connsiteX28" fmla="*/ 1266952 w 1690814"/>
                  <a:gd name="connsiteY28" fmla="*/ 921656 h 1274466"/>
                  <a:gd name="connsiteX29" fmla="*/ 1456658 w 1690814"/>
                  <a:gd name="connsiteY29" fmla="*/ 952613 h 1274466"/>
                  <a:gd name="connsiteX30" fmla="*/ 1558258 w 1690814"/>
                  <a:gd name="connsiteY30" fmla="*/ 958964 h 1274466"/>
                  <a:gd name="connsiteX31" fmla="*/ 1450309 w 1690814"/>
                  <a:gd name="connsiteY31" fmla="*/ 758145 h 1274466"/>
                  <a:gd name="connsiteX32" fmla="*/ 1632870 w 1690814"/>
                  <a:gd name="connsiteY32" fmla="*/ 716076 h 1274466"/>
                  <a:gd name="connsiteX33" fmla="*/ 1690814 w 1690814"/>
                  <a:gd name="connsiteY33" fmla="*/ 700994 h 1274466"/>
                  <a:gd name="connsiteX0" fmla="*/ 1690814 w 1690814"/>
                  <a:gd name="connsiteY0" fmla="*/ 701035 h 1274507"/>
                  <a:gd name="connsiteX1" fmla="*/ 962946 w 1690814"/>
                  <a:gd name="connsiteY1" fmla="*/ 410523 h 1274507"/>
                  <a:gd name="connsiteX2" fmla="*/ 863464 w 1690814"/>
                  <a:gd name="connsiteY2" fmla="*/ 202783 h 1274507"/>
                  <a:gd name="connsiteX3" fmla="*/ 855486 w 1690814"/>
                  <a:gd name="connsiteY3" fmla="*/ 27052 h 1274507"/>
                  <a:gd name="connsiteX4" fmla="*/ 671255 w 1690814"/>
                  <a:gd name="connsiteY4" fmla="*/ 57734 h 1274507"/>
                  <a:gd name="connsiteX5" fmla="*/ 692214 w 1690814"/>
                  <a:gd name="connsiteY5" fmla="*/ 234279 h 1274507"/>
                  <a:gd name="connsiteX6" fmla="*/ 651229 w 1690814"/>
                  <a:gd name="connsiteY6" fmla="*/ 366206 h 1274507"/>
                  <a:gd name="connsiteX7" fmla="*/ 679015 w 1690814"/>
                  <a:gd name="connsiteY7" fmla="*/ 233864 h 1274507"/>
                  <a:gd name="connsiteX8" fmla="*/ 316341 w 1690814"/>
                  <a:gd name="connsiteY8" fmla="*/ 1886 h 1274507"/>
                  <a:gd name="connsiteX9" fmla="*/ 175409 w 1690814"/>
                  <a:gd name="connsiteY9" fmla="*/ 112943 h 1274507"/>
                  <a:gd name="connsiteX10" fmla="*/ 410073 w 1690814"/>
                  <a:gd name="connsiteY10" fmla="*/ 313192 h 1274507"/>
                  <a:gd name="connsiteX11" fmla="*/ 399422 w 1690814"/>
                  <a:gd name="connsiteY11" fmla="*/ 339813 h 1274507"/>
                  <a:gd name="connsiteX12" fmla="*/ 97047 w 1690814"/>
                  <a:gd name="connsiteY12" fmla="*/ 251227 h 1274507"/>
                  <a:gd name="connsiteX13" fmla="*/ 9699 w 1690814"/>
                  <a:gd name="connsiteY13" fmla="*/ 412498 h 1274507"/>
                  <a:gd name="connsiteX14" fmla="*/ 255339 w 1690814"/>
                  <a:gd name="connsiteY14" fmla="*/ 535806 h 1274507"/>
                  <a:gd name="connsiteX15" fmla="*/ 65705 w 1690814"/>
                  <a:gd name="connsiteY15" fmla="*/ 553507 h 1274507"/>
                  <a:gd name="connsiteX16" fmla="*/ 65300 w 1690814"/>
                  <a:gd name="connsiteY16" fmla="*/ 718120 h 1274507"/>
                  <a:gd name="connsiteX17" fmla="*/ 295618 w 1690814"/>
                  <a:gd name="connsiteY17" fmla="*/ 743114 h 1274507"/>
                  <a:gd name="connsiteX18" fmla="*/ 478581 w 1690814"/>
                  <a:gd name="connsiteY18" fmla="*/ 782427 h 1274507"/>
                  <a:gd name="connsiteX19" fmla="*/ 717541 w 1690814"/>
                  <a:gd name="connsiteY19" fmla="*/ 883499 h 1274507"/>
                  <a:gd name="connsiteX20" fmla="*/ 952137 w 1690814"/>
                  <a:gd name="connsiteY20" fmla="*/ 643237 h 1274507"/>
                  <a:gd name="connsiteX21" fmla="*/ 724507 w 1690814"/>
                  <a:gd name="connsiteY21" fmla="*/ 886086 h 1274507"/>
                  <a:gd name="connsiteX22" fmla="*/ 1170115 w 1690814"/>
                  <a:gd name="connsiteY22" fmla="*/ 1252692 h 1274507"/>
                  <a:gd name="connsiteX23" fmla="*/ 1262983 w 1690814"/>
                  <a:gd name="connsiteY23" fmla="*/ 1225704 h 1274507"/>
                  <a:gd name="connsiteX24" fmla="*/ 1111378 w 1690814"/>
                  <a:gd name="connsiteY24" fmla="*/ 1097911 h 1274507"/>
                  <a:gd name="connsiteX25" fmla="*/ 1124872 w 1690814"/>
                  <a:gd name="connsiteY25" fmla="*/ 1178871 h 1274507"/>
                  <a:gd name="connsiteX26" fmla="*/ 1151064 w 1690814"/>
                  <a:gd name="connsiteY26" fmla="*/ 1052667 h 1274507"/>
                  <a:gd name="connsiteX27" fmla="*/ 1324896 w 1690814"/>
                  <a:gd name="connsiteY27" fmla="*/ 1127280 h 1274507"/>
                  <a:gd name="connsiteX28" fmla="*/ 1266952 w 1690814"/>
                  <a:gd name="connsiteY28" fmla="*/ 921697 h 1274507"/>
                  <a:gd name="connsiteX29" fmla="*/ 1456658 w 1690814"/>
                  <a:gd name="connsiteY29" fmla="*/ 952654 h 1274507"/>
                  <a:gd name="connsiteX30" fmla="*/ 1558258 w 1690814"/>
                  <a:gd name="connsiteY30" fmla="*/ 959005 h 1274507"/>
                  <a:gd name="connsiteX31" fmla="*/ 1450309 w 1690814"/>
                  <a:gd name="connsiteY31" fmla="*/ 758186 h 1274507"/>
                  <a:gd name="connsiteX32" fmla="*/ 1632870 w 1690814"/>
                  <a:gd name="connsiteY32" fmla="*/ 716117 h 1274507"/>
                  <a:gd name="connsiteX33" fmla="*/ 1690814 w 1690814"/>
                  <a:gd name="connsiteY33" fmla="*/ 701035 h 1274507"/>
                  <a:gd name="connsiteX0" fmla="*/ 1690814 w 1690814"/>
                  <a:gd name="connsiteY0" fmla="*/ 701070 h 1274542"/>
                  <a:gd name="connsiteX1" fmla="*/ 962946 w 1690814"/>
                  <a:gd name="connsiteY1" fmla="*/ 410558 h 1274542"/>
                  <a:gd name="connsiteX2" fmla="*/ 863464 w 1690814"/>
                  <a:gd name="connsiteY2" fmla="*/ 202818 h 1274542"/>
                  <a:gd name="connsiteX3" fmla="*/ 855486 w 1690814"/>
                  <a:gd name="connsiteY3" fmla="*/ 27087 h 1274542"/>
                  <a:gd name="connsiteX4" fmla="*/ 671255 w 1690814"/>
                  <a:gd name="connsiteY4" fmla="*/ 57769 h 1274542"/>
                  <a:gd name="connsiteX5" fmla="*/ 692214 w 1690814"/>
                  <a:gd name="connsiteY5" fmla="*/ 234314 h 1274542"/>
                  <a:gd name="connsiteX6" fmla="*/ 651229 w 1690814"/>
                  <a:gd name="connsiteY6" fmla="*/ 366241 h 1274542"/>
                  <a:gd name="connsiteX7" fmla="*/ 685024 w 1690814"/>
                  <a:gd name="connsiteY7" fmla="*/ 230036 h 1274542"/>
                  <a:gd name="connsiteX8" fmla="*/ 316341 w 1690814"/>
                  <a:gd name="connsiteY8" fmla="*/ 1921 h 1274542"/>
                  <a:gd name="connsiteX9" fmla="*/ 175409 w 1690814"/>
                  <a:gd name="connsiteY9" fmla="*/ 112978 h 1274542"/>
                  <a:gd name="connsiteX10" fmla="*/ 410073 w 1690814"/>
                  <a:gd name="connsiteY10" fmla="*/ 313227 h 1274542"/>
                  <a:gd name="connsiteX11" fmla="*/ 399422 w 1690814"/>
                  <a:gd name="connsiteY11" fmla="*/ 339848 h 1274542"/>
                  <a:gd name="connsiteX12" fmla="*/ 97047 w 1690814"/>
                  <a:gd name="connsiteY12" fmla="*/ 251262 h 1274542"/>
                  <a:gd name="connsiteX13" fmla="*/ 9699 w 1690814"/>
                  <a:gd name="connsiteY13" fmla="*/ 412533 h 1274542"/>
                  <a:gd name="connsiteX14" fmla="*/ 255339 w 1690814"/>
                  <a:gd name="connsiteY14" fmla="*/ 535841 h 1274542"/>
                  <a:gd name="connsiteX15" fmla="*/ 65705 w 1690814"/>
                  <a:gd name="connsiteY15" fmla="*/ 553542 h 1274542"/>
                  <a:gd name="connsiteX16" fmla="*/ 65300 w 1690814"/>
                  <a:gd name="connsiteY16" fmla="*/ 718155 h 1274542"/>
                  <a:gd name="connsiteX17" fmla="*/ 295618 w 1690814"/>
                  <a:gd name="connsiteY17" fmla="*/ 743149 h 1274542"/>
                  <a:gd name="connsiteX18" fmla="*/ 478581 w 1690814"/>
                  <a:gd name="connsiteY18" fmla="*/ 782462 h 1274542"/>
                  <a:gd name="connsiteX19" fmla="*/ 717541 w 1690814"/>
                  <a:gd name="connsiteY19" fmla="*/ 883534 h 1274542"/>
                  <a:gd name="connsiteX20" fmla="*/ 952137 w 1690814"/>
                  <a:gd name="connsiteY20" fmla="*/ 643272 h 1274542"/>
                  <a:gd name="connsiteX21" fmla="*/ 724507 w 1690814"/>
                  <a:gd name="connsiteY21" fmla="*/ 886121 h 1274542"/>
                  <a:gd name="connsiteX22" fmla="*/ 1170115 w 1690814"/>
                  <a:gd name="connsiteY22" fmla="*/ 1252727 h 1274542"/>
                  <a:gd name="connsiteX23" fmla="*/ 1262983 w 1690814"/>
                  <a:gd name="connsiteY23" fmla="*/ 1225739 h 1274542"/>
                  <a:gd name="connsiteX24" fmla="*/ 1111378 w 1690814"/>
                  <a:gd name="connsiteY24" fmla="*/ 1097946 h 1274542"/>
                  <a:gd name="connsiteX25" fmla="*/ 1124872 w 1690814"/>
                  <a:gd name="connsiteY25" fmla="*/ 1178906 h 1274542"/>
                  <a:gd name="connsiteX26" fmla="*/ 1151064 w 1690814"/>
                  <a:gd name="connsiteY26" fmla="*/ 1052702 h 1274542"/>
                  <a:gd name="connsiteX27" fmla="*/ 1324896 w 1690814"/>
                  <a:gd name="connsiteY27" fmla="*/ 1127315 h 1274542"/>
                  <a:gd name="connsiteX28" fmla="*/ 1266952 w 1690814"/>
                  <a:gd name="connsiteY28" fmla="*/ 921732 h 1274542"/>
                  <a:gd name="connsiteX29" fmla="*/ 1456658 w 1690814"/>
                  <a:gd name="connsiteY29" fmla="*/ 952689 h 1274542"/>
                  <a:gd name="connsiteX30" fmla="*/ 1558258 w 1690814"/>
                  <a:gd name="connsiteY30" fmla="*/ 959040 h 1274542"/>
                  <a:gd name="connsiteX31" fmla="*/ 1450309 w 1690814"/>
                  <a:gd name="connsiteY31" fmla="*/ 758221 h 1274542"/>
                  <a:gd name="connsiteX32" fmla="*/ 1632870 w 1690814"/>
                  <a:gd name="connsiteY32" fmla="*/ 716152 h 1274542"/>
                  <a:gd name="connsiteX33" fmla="*/ 1690814 w 1690814"/>
                  <a:gd name="connsiteY33" fmla="*/ 701070 h 1274542"/>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09737 h 1283209"/>
                  <a:gd name="connsiteX1" fmla="*/ 962946 w 1690814"/>
                  <a:gd name="connsiteY1" fmla="*/ 419225 h 1283209"/>
                  <a:gd name="connsiteX2" fmla="*/ 863464 w 1690814"/>
                  <a:gd name="connsiteY2" fmla="*/ 211485 h 1283209"/>
                  <a:gd name="connsiteX3" fmla="*/ 855486 w 1690814"/>
                  <a:gd name="connsiteY3" fmla="*/ 35754 h 1283209"/>
                  <a:gd name="connsiteX4" fmla="*/ 671255 w 1690814"/>
                  <a:gd name="connsiteY4" fmla="*/ 66436 h 1283209"/>
                  <a:gd name="connsiteX5" fmla="*/ 692214 w 1690814"/>
                  <a:gd name="connsiteY5" fmla="*/ 242981 h 1283209"/>
                  <a:gd name="connsiteX6" fmla="*/ 651229 w 1690814"/>
                  <a:gd name="connsiteY6" fmla="*/ 374908 h 1283209"/>
                  <a:gd name="connsiteX7" fmla="*/ 685024 w 1690814"/>
                  <a:gd name="connsiteY7" fmla="*/ 238703 h 1283209"/>
                  <a:gd name="connsiteX8" fmla="*/ 315196 w 1690814"/>
                  <a:gd name="connsiteY8" fmla="*/ 0 h 1283209"/>
                  <a:gd name="connsiteX9" fmla="*/ 175409 w 1690814"/>
                  <a:gd name="connsiteY9" fmla="*/ 121645 h 1283209"/>
                  <a:gd name="connsiteX10" fmla="*/ 410073 w 1690814"/>
                  <a:gd name="connsiteY10" fmla="*/ 321894 h 1283209"/>
                  <a:gd name="connsiteX11" fmla="*/ 399422 w 1690814"/>
                  <a:gd name="connsiteY11" fmla="*/ 348515 h 1283209"/>
                  <a:gd name="connsiteX12" fmla="*/ 97047 w 1690814"/>
                  <a:gd name="connsiteY12" fmla="*/ 259929 h 1283209"/>
                  <a:gd name="connsiteX13" fmla="*/ 9699 w 1690814"/>
                  <a:gd name="connsiteY13" fmla="*/ 421200 h 1283209"/>
                  <a:gd name="connsiteX14" fmla="*/ 255339 w 1690814"/>
                  <a:gd name="connsiteY14" fmla="*/ 544508 h 1283209"/>
                  <a:gd name="connsiteX15" fmla="*/ 65705 w 1690814"/>
                  <a:gd name="connsiteY15" fmla="*/ 562209 h 1283209"/>
                  <a:gd name="connsiteX16" fmla="*/ 65300 w 1690814"/>
                  <a:gd name="connsiteY16" fmla="*/ 726822 h 1283209"/>
                  <a:gd name="connsiteX17" fmla="*/ 295618 w 1690814"/>
                  <a:gd name="connsiteY17" fmla="*/ 751816 h 1283209"/>
                  <a:gd name="connsiteX18" fmla="*/ 478581 w 1690814"/>
                  <a:gd name="connsiteY18" fmla="*/ 791129 h 1283209"/>
                  <a:gd name="connsiteX19" fmla="*/ 717541 w 1690814"/>
                  <a:gd name="connsiteY19" fmla="*/ 892201 h 1283209"/>
                  <a:gd name="connsiteX20" fmla="*/ 952137 w 1690814"/>
                  <a:gd name="connsiteY20" fmla="*/ 651939 h 1283209"/>
                  <a:gd name="connsiteX21" fmla="*/ 724507 w 1690814"/>
                  <a:gd name="connsiteY21" fmla="*/ 894788 h 1283209"/>
                  <a:gd name="connsiteX22" fmla="*/ 1170115 w 1690814"/>
                  <a:gd name="connsiteY22" fmla="*/ 1261394 h 1283209"/>
                  <a:gd name="connsiteX23" fmla="*/ 1262983 w 1690814"/>
                  <a:gd name="connsiteY23" fmla="*/ 1234406 h 1283209"/>
                  <a:gd name="connsiteX24" fmla="*/ 1111378 w 1690814"/>
                  <a:gd name="connsiteY24" fmla="*/ 1106613 h 1283209"/>
                  <a:gd name="connsiteX25" fmla="*/ 1124872 w 1690814"/>
                  <a:gd name="connsiteY25" fmla="*/ 1187573 h 1283209"/>
                  <a:gd name="connsiteX26" fmla="*/ 1151064 w 1690814"/>
                  <a:gd name="connsiteY26" fmla="*/ 1061369 h 1283209"/>
                  <a:gd name="connsiteX27" fmla="*/ 1324896 w 1690814"/>
                  <a:gd name="connsiteY27" fmla="*/ 1135982 h 1283209"/>
                  <a:gd name="connsiteX28" fmla="*/ 1266952 w 1690814"/>
                  <a:gd name="connsiteY28" fmla="*/ 930399 h 1283209"/>
                  <a:gd name="connsiteX29" fmla="*/ 1456658 w 1690814"/>
                  <a:gd name="connsiteY29" fmla="*/ 961356 h 1283209"/>
                  <a:gd name="connsiteX30" fmla="*/ 1558258 w 1690814"/>
                  <a:gd name="connsiteY30" fmla="*/ 967707 h 1283209"/>
                  <a:gd name="connsiteX31" fmla="*/ 1450309 w 1690814"/>
                  <a:gd name="connsiteY31" fmla="*/ 766888 h 1283209"/>
                  <a:gd name="connsiteX32" fmla="*/ 1632870 w 1690814"/>
                  <a:gd name="connsiteY32" fmla="*/ 724819 h 1283209"/>
                  <a:gd name="connsiteX33" fmla="*/ 1690814 w 1690814"/>
                  <a:gd name="connsiteY33" fmla="*/ 709737 h 1283209"/>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1400 w 1691400"/>
                  <a:gd name="connsiteY0" fmla="*/ 695056 h 1268528"/>
                  <a:gd name="connsiteX1" fmla="*/ 963532 w 1691400"/>
                  <a:gd name="connsiteY1" fmla="*/ 404544 h 1268528"/>
                  <a:gd name="connsiteX2" fmla="*/ 864050 w 1691400"/>
                  <a:gd name="connsiteY2" fmla="*/ 196804 h 1268528"/>
                  <a:gd name="connsiteX3" fmla="*/ 856072 w 1691400"/>
                  <a:gd name="connsiteY3" fmla="*/ 21073 h 1268528"/>
                  <a:gd name="connsiteX4" fmla="*/ 671841 w 1691400"/>
                  <a:gd name="connsiteY4" fmla="*/ 51755 h 1268528"/>
                  <a:gd name="connsiteX5" fmla="*/ 692800 w 1691400"/>
                  <a:gd name="connsiteY5" fmla="*/ 228300 h 1268528"/>
                  <a:gd name="connsiteX6" fmla="*/ 651815 w 1691400"/>
                  <a:gd name="connsiteY6" fmla="*/ 360227 h 1268528"/>
                  <a:gd name="connsiteX7" fmla="*/ 685610 w 1691400"/>
                  <a:gd name="connsiteY7" fmla="*/ 224022 h 1268528"/>
                  <a:gd name="connsiteX8" fmla="*/ 323224 w 1691400"/>
                  <a:gd name="connsiteY8" fmla="*/ 14506 h 1268528"/>
                  <a:gd name="connsiteX9" fmla="*/ 175995 w 1691400"/>
                  <a:gd name="connsiteY9" fmla="*/ 106964 h 1268528"/>
                  <a:gd name="connsiteX10" fmla="*/ 410659 w 1691400"/>
                  <a:gd name="connsiteY10" fmla="*/ 307213 h 1268528"/>
                  <a:gd name="connsiteX11" fmla="*/ 400008 w 1691400"/>
                  <a:gd name="connsiteY11" fmla="*/ 333834 h 1268528"/>
                  <a:gd name="connsiteX12" fmla="*/ 93773 w 1691400"/>
                  <a:gd name="connsiteY12" fmla="*/ 278871 h 1268528"/>
                  <a:gd name="connsiteX13" fmla="*/ 10285 w 1691400"/>
                  <a:gd name="connsiteY13" fmla="*/ 406519 h 1268528"/>
                  <a:gd name="connsiteX14" fmla="*/ 255925 w 1691400"/>
                  <a:gd name="connsiteY14" fmla="*/ 529827 h 1268528"/>
                  <a:gd name="connsiteX15" fmla="*/ 66291 w 1691400"/>
                  <a:gd name="connsiteY15" fmla="*/ 547528 h 1268528"/>
                  <a:gd name="connsiteX16" fmla="*/ 65886 w 1691400"/>
                  <a:gd name="connsiteY16" fmla="*/ 712141 h 1268528"/>
                  <a:gd name="connsiteX17" fmla="*/ 296204 w 1691400"/>
                  <a:gd name="connsiteY17" fmla="*/ 737135 h 1268528"/>
                  <a:gd name="connsiteX18" fmla="*/ 479167 w 1691400"/>
                  <a:gd name="connsiteY18" fmla="*/ 776448 h 1268528"/>
                  <a:gd name="connsiteX19" fmla="*/ 718127 w 1691400"/>
                  <a:gd name="connsiteY19" fmla="*/ 877520 h 1268528"/>
                  <a:gd name="connsiteX20" fmla="*/ 952723 w 1691400"/>
                  <a:gd name="connsiteY20" fmla="*/ 637258 h 1268528"/>
                  <a:gd name="connsiteX21" fmla="*/ 725093 w 1691400"/>
                  <a:gd name="connsiteY21" fmla="*/ 880107 h 1268528"/>
                  <a:gd name="connsiteX22" fmla="*/ 1170701 w 1691400"/>
                  <a:gd name="connsiteY22" fmla="*/ 1246713 h 1268528"/>
                  <a:gd name="connsiteX23" fmla="*/ 1263569 w 1691400"/>
                  <a:gd name="connsiteY23" fmla="*/ 1219725 h 1268528"/>
                  <a:gd name="connsiteX24" fmla="*/ 1111964 w 1691400"/>
                  <a:gd name="connsiteY24" fmla="*/ 1091932 h 1268528"/>
                  <a:gd name="connsiteX25" fmla="*/ 1125458 w 1691400"/>
                  <a:gd name="connsiteY25" fmla="*/ 1172892 h 1268528"/>
                  <a:gd name="connsiteX26" fmla="*/ 1151650 w 1691400"/>
                  <a:gd name="connsiteY26" fmla="*/ 1046688 h 1268528"/>
                  <a:gd name="connsiteX27" fmla="*/ 1325482 w 1691400"/>
                  <a:gd name="connsiteY27" fmla="*/ 1121301 h 1268528"/>
                  <a:gd name="connsiteX28" fmla="*/ 1267538 w 1691400"/>
                  <a:gd name="connsiteY28" fmla="*/ 915718 h 1268528"/>
                  <a:gd name="connsiteX29" fmla="*/ 1457244 w 1691400"/>
                  <a:gd name="connsiteY29" fmla="*/ 946675 h 1268528"/>
                  <a:gd name="connsiteX30" fmla="*/ 1558844 w 1691400"/>
                  <a:gd name="connsiteY30" fmla="*/ 953026 h 1268528"/>
                  <a:gd name="connsiteX31" fmla="*/ 1450895 w 1691400"/>
                  <a:gd name="connsiteY31" fmla="*/ 752207 h 1268528"/>
                  <a:gd name="connsiteX32" fmla="*/ 1633456 w 1691400"/>
                  <a:gd name="connsiteY32" fmla="*/ 710138 h 1268528"/>
                  <a:gd name="connsiteX33" fmla="*/ 1691400 w 16914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63054 w 1679500"/>
                  <a:gd name="connsiteY15" fmla="*/ 55298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0609 w 1679500"/>
                  <a:gd name="connsiteY15" fmla="*/ 58646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35155 w 1679500"/>
                  <a:gd name="connsiteY15" fmla="*/ 562425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3167 w 1679500"/>
                  <a:gd name="connsiteY15" fmla="*/ 557273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75112 w 1679500"/>
                  <a:gd name="connsiteY9" fmla="*/ 119696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694 w 1679694"/>
                  <a:gd name="connsiteY0" fmla="*/ 695056 h 1268528"/>
                  <a:gd name="connsiteX1" fmla="*/ 951826 w 1679694"/>
                  <a:gd name="connsiteY1" fmla="*/ 404544 h 1268528"/>
                  <a:gd name="connsiteX2" fmla="*/ 852344 w 1679694"/>
                  <a:gd name="connsiteY2" fmla="*/ 196804 h 1268528"/>
                  <a:gd name="connsiteX3" fmla="*/ 844366 w 1679694"/>
                  <a:gd name="connsiteY3" fmla="*/ 21073 h 1268528"/>
                  <a:gd name="connsiteX4" fmla="*/ 660135 w 1679694"/>
                  <a:gd name="connsiteY4" fmla="*/ 51755 h 1268528"/>
                  <a:gd name="connsiteX5" fmla="*/ 681094 w 1679694"/>
                  <a:gd name="connsiteY5" fmla="*/ 228300 h 1268528"/>
                  <a:gd name="connsiteX6" fmla="*/ 640109 w 1679694"/>
                  <a:gd name="connsiteY6" fmla="*/ 360227 h 1268528"/>
                  <a:gd name="connsiteX7" fmla="*/ 673904 w 1679694"/>
                  <a:gd name="connsiteY7" fmla="*/ 224022 h 1268528"/>
                  <a:gd name="connsiteX8" fmla="*/ 311518 w 1679694"/>
                  <a:gd name="connsiteY8" fmla="*/ 14506 h 1268528"/>
                  <a:gd name="connsiteX9" fmla="*/ 175306 w 1679694"/>
                  <a:gd name="connsiteY9" fmla="*/ 119696 h 1268528"/>
                  <a:gd name="connsiteX10" fmla="*/ 398953 w 1679694"/>
                  <a:gd name="connsiteY10" fmla="*/ 307213 h 1268528"/>
                  <a:gd name="connsiteX11" fmla="*/ 388302 w 1679694"/>
                  <a:gd name="connsiteY11" fmla="*/ 333834 h 1268528"/>
                  <a:gd name="connsiteX12" fmla="*/ 82067 w 1679694"/>
                  <a:gd name="connsiteY12" fmla="*/ 278871 h 1268528"/>
                  <a:gd name="connsiteX13" fmla="*/ 13315 w 1679694"/>
                  <a:gd name="connsiteY13" fmla="*/ 394214 h 1268528"/>
                  <a:gd name="connsiteX14" fmla="*/ 254233 w 1679694"/>
                  <a:gd name="connsiteY14" fmla="*/ 523388 h 1268528"/>
                  <a:gd name="connsiteX15" fmla="*/ 253519 w 1679694"/>
                  <a:gd name="connsiteY15" fmla="*/ 542248 h 1268528"/>
                  <a:gd name="connsiteX16" fmla="*/ 49434 w 1679694"/>
                  <a:gd name="connsiteY16" fmla="*/ 539516 h 1268528"/>
                  <a:gd name="connsiteX17" fmla="*/ 54180 w 1679694"/>
                  <a:gd name="connsiteY17" fmla="*/ 712141 h 1268528"/>
                  <a:gd name="connsiteX18" fmla="*/ 284498 w 1679694"/>
                  <a:gd name="connsiteY18" fmla="*/ 737135 h 1268528"/>
                  <a:gd name="connsiteX19" fmla="*/ 467461 w 1679694"/>
                  <a:gd name="connsiteY19" fmla="*/ 776448 h 1268528"/>
                  <a:gd name="connsiteX20" fmla="*/ 706421 w 1679694"/>
                  <a:gd name="connsiteY20" fmla="*/ 877520 h 1268528"/>
                  <a:gd name="connsiteX21" fmla="*/ 941017 w 1679694"/>
                  <a:gd name="connsiteY21" fmla="*/ 637258 h 1268528"/>
                  <a:gd name="connsiteX22" fmla="*/ 713387 w 1679694"/>
                  <a:gd name="connsiteY22" fmla="*/ 880107 h 1268528"/>
                  <a:gd name="connsiteX23" fmla="*/ 1158995 w 1679694"/>
                  <a:gd name="connsiteY23" fmla="*/ 1246713 h 1268528"/>
                  <a:gd name="connsiteX24" fmla="*/ 1251863 w 1679694"/>
                  <a:gd name="connsiteY24" fmla="*/ 1219725 h 1268528"/>
                  <a:gd name="connsiteX25" fmla="*/ 1100258 w 1679694"/>
                  <a:gd name="connsiteY25" fmla="*/ 1091932 h 1268528"/>
                  <a:gd name="connsiteX26" fmla="*/ 1113752 w 1679694"/>
                  <a:gd name="connsiteY26" fmla="*/ 1172892 h 1268528"/>
                  <a:gd name="connsiteX27" fmla="*/ 1139944 w 1679694"/>
                  <a:gd name="connsiteY27" fmla="*/ 1046688 h 1268528"/>
                  <a:gd name="connsiteX28" fmla="*/ 1313776 w 1679694"/>
                  <a:gd name="connsiteY28" fmla="*/ 1121301 h 1268528"/>
                  <a:gd name="connsiteX29" fmla="*/ 1255832 w 1679694"/>
                  <a:gd name="connsiteY29" fmla="*/ 915718 h 1268528"/>
                  <a:gd name="connsiteX30" fmla="*/ 1445538 w 1679694"/>
                  <a:gd name="connsiteY30" fmla="*/ 946675 h 1268528"/>
                  <a:gd name="connsiteX31" fmla="*/ 1547138 w 1679694"/>
                  <a:gd name="connsiteY31" fmla="*/ 953026 h 1268528"/>
                  <a:gd name="connsiteX32" fmla="*/ 1439189 w 1679694"/>
                  <a:gd name="connsiteY32" fmla="*/ 752207 h 1268528"/>
                  <a:gd name="connsiteX33" fmla="*/ 1621750 w 1679694"/>
                  <a:gd name="connsiteY33" fmla="*/ 710138 h 1268528"/>
                  <a:gd name="connsiteX34" fmla="*/ 1679694 w 1679694"/>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41480 w 1681065"/>
                  <a:gd name="connsiteY6" fmla="*/ 366960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53497 w 1681065"/>
                  <a:gd name="connsiteY6" fmla="*/ 359234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7263 w 1681065"/>
                  <a:gd name="connsiteY7" fmla="*/ 235907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506072 w 1623121"/>
                  <a:gd name="connsiteY0" fmla="*/ 539697 h 1275261"/>
                  <a:gd name="connsiteX1" fmla="*/ 953197 w 1623121"/>
                  <a:gd name="connsiteY1" fmla="*/ 411277 h 1275261"/>
                  <a:gd name="connsiteX2" fmla="*/ 853715 w 1623121"/>
                  <a:gd name="connsiteY2" fmla="*/ 203537 h 1275261"/>
                  <a:gd name="connsiteX3" fmla="*/ 845737 w 1623121"/>
                  <a:gd name="connsiteY3" fmla="*/ 27806 h 1275261"/>
                  <a:gd name="connsiteX4" fmla="*/ 661506 w 1623121"/>
                  <a:gd name="connsiteY4" fmla="*/ 58488 h 1275261"/>
                  <a:gd name="connsiteX5" fmla="*/ 670016 w 1623121"/>
                  <a:gd name="connsiteY5" fmla="*/ 228881 h 1275261"/>
                  <a:gd name="connsiteX6" fmla="*/ 652070 w 1623121"/>
                  <a:gd name="connsiteY6" fmla="*/ 405446 h 1275261"/>
                  <a:gd name="connsiteX7" fmla="*/ 664687 w 1623121"/>
                  <a:gd name="connsiteY7" fmla="*/ 231902 h 1275261"/>
                  <a:gd name="connsiteX8" fmla="*/ 312889 w 1623121"/>
                  <a:gd name="connsiteY8" fmla="*/ 21239 h 1275261"/>
                  <a:gd name="connsiteX9" fmla="*/ 176677 w 1623121"/>
                  <a:gd name="connsiteY9" fmla="*/ 126429 h 1275261"/>
                  <a:gd name="connsiteX10" fmla="*/ 400324 w 1623121"/>
                  <a:gd name="connsiteY10" fmla="*/ 313946 h 1275261"/>
                  <a:gd name="connsiteX11" fmla="*/ 389673 w 1623121"/>
                  <a:gd name="connsiteY11" fmla="*/ 340567 h 1275261"/>
                  <a:gd name="connsiteX12" fmla="*/ 83438 w 1623121"/>
                  <a:gd name="connsiteY12" fmla="*/ 285604 h 1275261"/>
                  <a:gd name="connsiteX13" fmla="*/ 14686 w 1623121"/>
                  <a:gd name="connsiteY13" fmla="*/ 400947 h 1275261"/>
                  <a:gd name="connsiteX14" fmla="*/ 255604 w 1623121"/>
                  <a:gd name="connsiteY14" fmla="*/ 530121 h 1275261"/>
                  <a:gd name="connsiteX15" fmla="*/ 254890 w 1623121"/>
                  <a:gd name="connsiteY15" fmla="*/ 548981 h 1275261"/>
                  <a:gd name="connsiteX16" fmla="*/ 50805 w 1623121"/>
                  <a:gd name="connsiteY16" fmla="*/ 546249 h 1275261"/>
                  <a:gd name="connsiteX17" fmla="*/ 55551 w 1623121"/>
                  <a:gd name="connsiteY17" fmla="*/ 718874 h 1275261"/>
                  <a:gd name="connsiteX18" fmla="*/ 285869 w 1623121"/>
                  <a:gd name="connsiteY18" fmla="*/ 743868 h 1275261"/>
                  <a:gd name="connsiteX19" fmla="*/ 468832 w 1623121"/>
                  <a:gd name="connsiteY19" fmla="*/ 783181 h 1275261"/>
                  <a:gd name="connsiteX20" fmla="*/ 707792 w 1623121"/>
                  <a:gd name="connsiteY20" fmla="*/ 884253 h 1275261"/>
                  <a:gd name="connsiteX21" fmla="*/ 942388 w 1623121"/>
                  <a:gd name="connsiteY21" fmla="*/ 643991 h 1275261"/>
                  <a:gd name="connsiteX22" fmla="*/ 714758 w 1623121"/>
                  <a:gd name="connsiteY22" fmla="*/ 886840 h 1275261"/>
                  <a:gd name="connsiteX23" fmla="*/ 1160366 w 1623121"/>
                  <a:gd name="connsiteY23" fmla="*/ 1253446 h 1275261"/>
                  <a:gd name="connsiteX24" fmla="*/ 1253234 w 1623121"/>
                  <a:gd name="connsiteY24" fmla="*/ 1226458 h 1275261"/>
                  <a:gd name="connsiteX25" fmla="*/ 1101629 w 1623121"/>
                  <a:gd name="connsiteY25" fmla="*/ 1098665 h 1275261"/>
                  <a:gd name="connsiteX26" fmla="*/ 1115123 w 1623121"/>
                  <a:gd name="connsiteY26" fmla="*/ 1179625 h 1275261"/>
                  <a:gd name="connsiteX27" fmla="*/ 1141315 w 1623121"/>
                  <a:gd name="connsiteY27" fmla="*/ 1053421 h 1275261"/>
                  <a:gd name="connsiteX28" fmla="*/ 1315147 w 1623121"/>
                  <a:gd name="connsiteY28" fmla="*/ 1128034 h 1275261"/>
                  <a:gd name="connsiteX29" fmla="*/ 1257203 w 1623121"/>
                  <a:gd name="connsiteY29" fmla="*/ 922451 h 1275261"/>
                  <a:gd name="connsiteX30" fmla="*/ 1446909 w 1623121"/>
                  <a:gd name="connsiteY30" fmla="*/ 953408 h 1275261"/>
                  <a:gd name="connsiteX31" fmla="*/ 1548509 w 1623121"/>
                  <a:gd name="connsiteY31" fmla="*/ 959759 h 1275261"/>
                  <a:gd name="connsiteX32" fmla="*/ 1440560 w 1623121"/>
                  <a:gd name="connsiteY32" fmla="*/ 758940 h 1275261"/>
                  <a:gd name="connsiteX33" fmla="*/ 1623121 w 1623121"/>
                  <a:gd name="connsiteY33" fmla="*/ 716871 h 1275261"/>
                  <a:gd name="connsiteX34" fmla="*/ 1506072 w 1623121"/>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440560 w 1790297"/>
                  <a:gd name="connsiteY32" fmla="*/ 758940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59202 w 1790297"/>
                  <a:gd name="connsiteY30" fmla="*/ 809615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65930 w 1790297"/>
                  <a:gd name="connsiteY30" fmla="*/ 707022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494850 w 1790297"/>
                  <a:gd name="connsiteY28" fmla="*/ 1125731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09838 w 1790297"/>
                  <a:gd name="connsiteY28" fmla="*/ 930447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313390 w 1790297"/>
                  <a:gd name="connsiteY25" fmla="*/ 123428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15123 w 1790297"/>
                  <a:gd name="connsiteY25" fmla="*/ 1179625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91370 w 1790297"/>
                  <a:gd name="connsiteY25" fmla="*/ 10032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294966 w 1790297"/>
                  <a:gd name="connsiteY25" fmla="*/ 11291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60648"/>
                  <a:gd name="connsiteX1" fmla="*/ 953197 w 1790297"/>
                  <a:gd name="connsiteY1" fmla="*/ 411277 h 1260648"/>
                  <a:gd name="connsiteX2" fmla="*/ 853715 w 1790297"/>
                  <a:gd name="connsiteY2" fmla="*/ 203537 h 1260648"/>
                  <a:gd name="connsiteX3" fmla="*/ 845737 w 1790297"/>
                  <a:gd name="connsiteY3" fmla="*/ 27806 h 1260648"/>
                  <a:gd name="connsiteX4" fmla="*/ 661506 w 1790297"/>
                  <a:gd name="connsiteY4" fmla="*/ 58488 h 1260648"/>
                  <a:gd name="connsiteX5" fmla="*/ 670016 w 1790297"/>
                  <a:gd name="connsiteY5" fmla="*/ 228881 h 1260648"/>
                  <a:gd name="connsiteX6" fmla="*/ 652070 w 1790297"/>
                  <a:gd name="connsiteY6" fmla="*/ 405446 h 1260648"/>
                  <a:gd name="connsiteX7" fmla="*/ 664687 w 1790297"/>
                  <a:gd name="connsiteY7" fmla="*/ 231902 h 1260648"/>
                  <a:gd name="connsiteX8" fmla="*/ 312889 w 1790297"/>
                  <a:gd name="connsiteY8" fmla="*/ 21239 h 1260648"/>
                  <a:gd name="connsiteX9" fmla="*/ 176677 w 1790297"/>
                  <a:gd name="connsiteY9" fmla="*/ 126429 h 1260648"/>
                  <a:gd name="connsiteX10" fmla="*/ 400324 w 1790297"/>
                  <a:gd name="connsiteY10" fmla="*/ 313946 h 1260648"/>
                  <a:gd name="connsiteX11" fmla="*/ 389673 w 1790297"/>
                  <a:gd name="connsiteY11" fmla="*/ 340567 h 1260648"/>
                  <a:gd name="connsiteX12" fmla="*/ 83438 w 1790297"/>
                  <a:gd name="connsiteY12" fmla="*/ 285604 h 1260648"/>
                  <a:gd name="connsiteX13" fmla="*/ 14686 w 1790297"/>
                  <a:gd name="connsiteY13" fmla="*/ 400947 h 1260648"/>
                  <a:gd name="connsiteX14" fmla="*/ 255604 w 1790297"/>
                  <a:gd name="connsiteY14" fmla="*/ 530121 h 1260648"/>
                  <a:gd name="connsiteX15" fmla="*/ 254890 w 1790297"/>
                  <a:gd name="connsiteY15" fmla="*/ 548981 h 1260648"/>
                  <a:gd name="connsiteX16" fmla="*/ 50805 w 1790297"/>
                  <a:gd name="connsiteY16" fmla="*/ 546249 h 1260648"/>
                  <a:gd name="connsiteX17" fmla="*/ 55551 w 1790297"/>
                  <a:gd name="connsiteY17" fmla="*/ 718874 h 1260648"/>
                  <a:gd name="connsiteX18" fmla="*/ 285869 w 1790297"/>
                  <a:gd name="connsiteY18" fmla="*/ 743868 h 1260648"/>
                  <a:gd name="connsiteX19" fmla="*/ 468832 w 1790297"/>
                  <a:gd name="connsiteY19" fmla="*/ 783181 h 1260648"/>
                  <a:gd name="connsiteX20" fmla="*/ 707792 w 1790297"/>
                  <a:gd name="connsiteY20" fmla="*/ 884253 h 1260648"/>
                  <a:gd name="connsiteX21" fmla="*/ 942388 w 1790297"/>
                  <a:gd name="connsiteY21" fmla="*/ 643991 h 1260648"/>
                  <a:gd name="connsiteX22" fmla="*/ 714758 w 1790297"/>
                  <a:gd name="connsiteY22" fmla="*/ 886840 h 1260648"/>
                  <a:gd name="connsiteX23" fmla="*/ 1160366 w 1790297"/>
                  <a:gd name="connsiteY23" fmla="*/ 1253446 h 1260648"/>
                  <a:gd name="connsiteX24" fmla="*/ 1213165 w 1790297"/>
                  <a:gd name="connsiteY24" fmla="*/ 1133319 h 1260648"/>
                  <a:gd name="connsiteX25" fmla="*/ 1294966 w 1790297"/>
                  <a:gd name="connsiteY25" fmla="*/ 1129108 h 1260648"/>
                  <a:gd name="connsiteX26" fmla="*/ 1497863 w 1790297"/>
                  <a:gd name="connsiteY26" fmla="*/ 1101612 h 1260648"/>
                  <a:gd name="connsiteX27" fmla="*/ 1331875 w 1790297"/>
                  <a:gd name="connsiteY27" fmla="*/ 955912 h 1260648"/>
                  <a:gd name="connsiteX28" fmla="*/ 1658102 w 1790297"/>
                  <a:gd name="connsiteY28" fmla="*/ 925140 h 1260648"/>
                  <a:gd name="connsiteX29" fmla="*/ 1557212 w 1790297"/>
                  <a:gd name="connsiteY29" fmla="*/ 834360 h 1260648"/>
                  <a:gd name="connsiteX30" fmla="*/ 1790297 w 1790297"/>
                  <a:gd name="connsiteY30" fmla="*/ 838271 h 1260648"/>
                  <a:gd name="connsiteX31" fmla="*/ 1527112 w 1790297"/>
                  <a:gd name="connsiteY31" fmla="*/ 638178 h 1260648"/>
                  <a:gd name="connsiteX32" fmla="*/ 1473455 w 1790297"/>
                  <a:gd name="connsiteY32" fmla="*/ 580961 h 1260648"/>
                  <a:gd name="connsiteX33" fmla="*/ 1506072 w 1790297"/>
                  <a:gd name="connsiteY33" fmla="*/ 539697 h 1260648"/>
                  <a:gd name="connsiteX0" fmla="*/ 1506072 w 1790297"/>
                  <a:gd name="connsiteY0" fmla="*/ 539697 h 1209983"/>
                  <a:gd name="connsiteX1" fmla="*/ 953197 w 1790297"/>
                  <a:gd name="connsiteY1" fmla="*/ 411277 h 1209983"/>
                  <a:gd name="connsiteX2" fmla="*/ 853715 w 1790297"/>
                  <a:gd name="connsiteY2" fmla="*/ 203537 h 1209983"/>
                  <a:gd name="connsiteX3" fmla="*/ 845737 w 1790297"/>
                  <a:gd name="connsiteY3" fmla="*/ 27806 h 1209983"/>
                  <a:gd name="connsiteX4" fmla="*/ 661506 w 1790297"/>
                  <a:gd name="connsiteY4" fmla="*/ 58488 h 1209983"/>
                  <a:gd name="connsiteX5" fmla="*/ 670016 w 1790297"/>
                  <a:gd name="connsiteY5" fmla="*/ 228881 h 1209983"/>
                  <a:gd name="connsiteX6" fmla="*/ 652070 w 1790297"/>
                  <a:gd name="connsiteY6" fmla="*/ 405446 h 1209983"/>
                  <a:gd name="connsiteX7" fmla="*/ 664687 w 1790297"/>
                  <a:gd name="connsiteY7" fmla="*/ 231902 h 1209983"/>
                  <a:gd name="connsiteX8" fmla="*/ 312889 w 1790297"/>
                  <a:gd name="connsiteY8" fmla="*/ 21239 h 1209983"/>
                  <a:gd name="connsiteX9" fmla="*/ 176677 w 1790297"/>
                  <a:gd name="connsiteY9" fmla="*/ 126429 h 1209983"/>
                  <a:gd name="connsiteX10" fmla="*/ 400324 w 1790297"/>
                  <a:gd name="connsiteY10" fmla="*/ 313946 h 1209983"/>
                  <a:gd name="connsiteX11" fmla="*/ 389673 w 1790297"/>
                  <a:gd name="connsiteY11" fmla="*/ 340567 h 1209983"/>
                  <a:gd name="connsiteX12" fmla="*/ 83438 w 1790297"/>
                  <a:gd name="connsiteY12" fmla="*/ 285604 h 1209983"/>
                  <a:gd name="connsiteX13" fmla="*/ 14686 w 1790297"/>
                  <a:gd name="connsiteY13" fmla="*/ 400947 h 1209983"/>
                  <a:gd name="connsiteX14" fmla="*/ 255604 w 1790297"/>
                  <a:gd name="connsiteY14" fmla="*/ 530121 h 1209983"/>
                  <a:gd name="connsiteX15" fmla="*/ 254890 w 1790297"/>
                  <a:gd name="connsiteY15" fmla="*/ 548981 h 1209983"/>
                  <a:gd name="connsiteX16" fmla="*/ 50805 w 1790297"/>
                  <a:gd name="connsiteY16" fmla="*/ 546249 h 1209983"/>
                  <a:gd name="connsiteX17" fmla="*/ 55551 w 1790297"/>
                  <a:gd name="connsiteY17" fmla="*/ 718874 h 1209983"/>
                  <a:gd name="connsiteX18" fmla="*/ 285869 w 1790297"/>
                  <a:gd name="connsiteY18" fmla="*/ 743868 h 1209983"/>
                  <a:gd name="connsiteX19" fmla="*/ 468832 w 1790297"/>
                  <a:gd name="connsiteY19" fmla="*/ 783181 h 1209983"/>
                  <a:gd name="connsiteX20" fmla="*/ 707792 w 1790297"/>
                  <a:gd name="connsiteY20" fmla="*/ 884253 h 1209983"/>
                  <a:gd name="connsiteX21" fmla="*/ 942388 w 1790297"/>
                  <a:gd name="connsiteY21" fmla="*/ 643991 h 1209983"/>
                  <a:gd name="connsiteX22" fmla="*/ 714758 w 1790297"/>
                  <a:gd name="connsiteY22" fmla="*/ 886840 h 1209983"/>
                  <a:gd name="connsiteX23" fmla="*/ 1261660 w 1790297"/>
                  <a:gd name="connsiteY23" fmla="*/ 1199642 h 1209983"/>
                  <a:gd name="connsiteX24" fmla="*/ 1213165 w 1790297"/>
                  <a:gd name="connsiteY24" fmla="*/ 1133319 h 1209983"/>
                  <a:gd name="connsiteX25" fmla="*/ 1294966 w 1790297"/>
                  <a:gd name="connsiteY25" fmla="*/ 1129108 h 1209983"/>
                  <a:gd name="connsiteX26" fmla="*/ 1497863 w 1790297"/>
                  <a:gd name="connsiteY26" fmla="*/ 1101612 h 1209983"/>
                  <a:gd name="connsiteX27" fmla="*/ 1331875 w 1790297"/>
                  <a:gd name="connsiteY27" fmla="*/ 955912 h 1209983"/>
                  <a:gd name="connsiteX28" fmla="*/ 1658102 w 1790297"/>
                  <a:gd name="connsiteY28" fmla="*/ 925140 h 1209983"/>
                  <a:gd name="connsiteX29" fmla="*/ 1557212 w 1790297"/>
                  <a:gd name="connsiteY29" fmla="*/ 834360 h 1209983"/>
                  <a:gd name="connsiteX30" fmla="*/ 1790297 w 1790297"/>
                  <a:gd name="connsiteY30" fmla="*/ 838271 h 1209983"/>
                  <a:gd name="connsiteX31" fmla="*/ 1527112 w 1790297"/>
                  <a:gd name="connsiteY31" fmla="*/ 638178 h 1209983"/>
                  <a:gd name="connsiteX32" fmla="*/ 1473455 w 1790297"/>
                  <a:gd name="connsiteY32" fmla="*/ 580961 h 1209983"/>
                  <a:gd name="connsiteX33" fmla="*/ 1506072 w 1790297"/>
                  <a:gd name="connsiteY33" fmla="*/ 539697 h 1209983"/>
                  <a:gd name="connsiteX0" fmla="*/ 1506072 w 1790297"/>
                  <a:gd name="connsiteY0" fmla="*/ 539697 h 1226294"/>
                  <a:gd name="connsiteX1" fmla="*/ 953197 w 1790297"/>
                  <a:gd name="connsiteY1" fmla="*/ 411277 h 1226294"/>
                  <a:gd name="connsiteX2" fmla="*/ 853715 w 1790297"/>
                  <a:gd name="connsiteY2" fmla="*/ 203537 h 1226294"/>
                  <a:gd name="connsiteX3" fmla="*/ 845737 w 1790297"/>
                  <a:gd name="connsiteY3" fmla="*/ 27806 h 1226294"/>
                  <a:gd name="connsiteX4" fmla="*/ 661506 w 1790297"/>
                  <a:gd name="connsiteY4" fmla="*/ 58488 h 1226294"/>
                  <a:gd name="connsiteX5" fmla="*/ 670016 w 1790297"/>
                  <a:gd name="connsiteY5" fmla="*/ 228881 h 1226294"/>
                  <a:gd name="connsiteX6" fmla="*/ 652070 w 1790297"/>
                  <a:gd name="connsiteY6" fmla="*/ 405446 h 1226294"/>
                  <a:gd name="connsiteX7" fmla="*/ 664687 w 1790297"/>
                  <a:gd name="connsiteY7" fmla="*/ 231902 h 1226294"/>
                  <a:gd name="connsiteX8" fmla="*/ 312889 w 1790297"/>
                  <a:gd name="connsiteY8" fmla="*/ 21239 h 1226294"/>
                  <a:gd name="connsiteX9" fmla="*/ 176677 w 1790297"/>
                  <a:gd name="connsiteY9" fmla="*/ 126429 h 1226294"/>
                  <a:gd name="connsiteX10" fmla="*/ 400324 w 1790297"/>
                  <a:gd name="connsiteY10" fmla="*/ 313946 h 1226294"/>
                  <a:gd name="connsiteX11" fmla="*/ 389673 w 1790297"/>
                  <a:gd name="connsiteY11" fmla="*/ 340567 h 1226294"/>
                  <a:gd name="connsiteX12" fmla="*/ 83438 w 1790297"/>
                  <a:gd name="connsiteY12" fmla="*/ 285604 h 1226294"/>
                  <a:gd name="connsiteX13" fmla="*/ 14686 w 1790297"/>
                  <a:gd name="connsiteY13" fmla="*/ 400947 h 1226294"/>
                  <a:gd name="connsiteX14" fmla="*/ 255604 w 1790297"/>
                  <a:gd name="connsiteY14" fmla="*/ 530121 h 1226294"/>
                  <a:gd name="connsiteX15" fmla="*/ 254890 w 1790297"/>
                  <a:gd name="connsiteY15" fmla="*/ 548981 h 1226294"/>
                  <a:gd name="connsiteX16" fmla="*/ 50805 w 1790297"/>
                  <a:gd name="connsiteY16" fmla="*/ 546249 h 1226294"/>
                  <a:gd name="connsiteX17" fmla="*/ 55551 w 1790297"/>
                  <a:gd name="connsiteY17" fmla="*/ 718874 h 1226294"/>
                  <a:gd name="connsiteX18" fmla="*/ 285869 w 1790297"/>
                  <a:gd name="connsiteY18" fmla="*/ 743868 h 1226294"/>
                  <a:gd name="connsiteX19" fmla="*/ 468832 w 1790297"/>
                  <a:gd name="connsiteY19" fmla="*/ 783181 h 1226294"/>
                  <a:gd name="connsiteX20" fmla="*/ 707792 w 1790297"/>
                  <a:gd name="connsiteY20" fmla="*/ 884253 h 1226294"/>
                  <a:gd name="connsiteX21" fmla="*/ 942388 w 1790297"/>
                  <a:gd name="connsiteY21" fmla="*/ 643991 h 1226294"/>
                  <a:gd name="connsiteX22" fmla="*/ 714758 w 1790297"/>
                  <a:gd name="connsiteY22" fmla="*/ 886840 h 1226294"/>
                  <a:gd name="connsiteX23" fmla="*/ 1247496 w 1790297"/>
                  <a:gd name="connsiteY23" fmla="*/ 1217241 h 1226294"/>
                  <a:gd name="connsiteX24" fmla="*/ 1213165 w 1790297"/>
                  <a:gd name="connsiteY24" fmla="*/ 1133319 h 1226294"/>
                  <a:gd name="connsiteX25" fmla="*/ 1294966 w 1790297"/>
                  <a:gd name="connsiteY25" fmla="*/ 1129108 h 1226294"/>
                  <a:gd name="connsiteX26" fmla="*/ 1497863 w 1790297"/>
                  <a:gd name="connsiteY26" fmla="*/ 1101612 h 1226294"/>
                  <a:gd name="connsiteX27" fmla="*/ 1331875 w 1790297"/>
                  <a:gd name="connsiteY27" fmla="*/ 955912 h 1226294"/>
                  <a:gd name="connsiteX28" fmla="*/ 1658102 w 1790297"/>
                  <a:gd name="connsiteY28" fmla="*/ 925140 h 1226294"/>
                  <a:gd name="connsiteX29" fmla="*/ 1557212 w 1790297"/>
                  <a:gd name="connsiteY29" fmla="*/ 834360 h 1226294"/>
                  <a:gd name="connsiteX30" fmla="*/ 1790297 w 1790297"/>
                  <a:gd name="connsiteY30" fmla="*/ 838271 h 1226294"/>
                  <a:gd name="connsiteX31" fmla="*/ 1527112 w 1790297"/>
                  <a:gd name="connsiteY31" fmla="*/ 638178 h 1226294"/>
                  <a:gd name="connsiteX32" fmla="*/ 1473455 w 1790297"/>
                  <a:gd name="connsiteY32" fmla="*/ 580961 h 1226294"/>
                  <a:gd name="connsiteX33" fmla="*/ 1506072 w 1790297"/>
                  <a:gd name="connsiteY33" fmla="*/ 539697 h 1226294"/>
                  <a:gd name="connsiteX0" fmla="*/ 1506072 w 1790297"/>
                  <a:gd name="connsiteY0" fmla="*/ 539697 h 1264625"/>
                  <a:gd name="connsiteX1" fmla="*/ 953197 w 1790297"/>
                  <a:gd name="connsiteY1" fmla="*/ 411277 h 1264625"/>
                  <a:gd name="connsiteX2" fmla="*/ 853715 w 1790297"/>
                  <a:gd name="connsiteY2" fmla="*/ 203537 h 1264625"/>
                  <a:gd name="connsiteX3" fmla="*/ 845737 w 1790297"/>
                  <a:gd name="connsiteY3" fmla="*/ 27806 h 1264625"/>
                  <a:gd name="connsiteX4" fmla="*/ 661506 w 1790297"/>
                  <a:gd name="connsiteY4" fmla="*/ 58488 h 1264625"/>
                  <a:gd name="connsiteX5" fmla="*/ 670016 w 1790297"/>
                  <a:gd name="connsiteY5" fmla="*/ 228881 h 1264625"/>
                  <a:gd name="connsiteX6" fmla="*/ 652070 w 1790297"/>
                  <a:gd name="connsiteY6" fmla="*/ 405446 h 1264625"/>
                  <a:gd name="connsiteX7" fmla="*/ 664687 w 1790297"/>
                  <a:gd name="connsiteY7" fmla="*/ 231902 h 1264625"/>
                  <a:gd name="connsiteX8" fmla="*/ 312889 w 1790297"/>
                  <a:gd name="connsiteY8" fmla="*/ 21239 h 1264625"/>
                  <a:gd name="connsiteX9" fmla="*/ 176677 w 1790297"/>
                  <a:gd name="connsiteY9" fmla="*/ 126429 h 1264625"/>
                  <a:gd name="connsiteX10" fmla="*/ 400324 w 1790297"/>
                  <a:gd name="connsiteY10" fmla="*/ 313946 h 1264625"/>
                  <a:gd name="connsiteX11" fmla="*/ 389673 w 1790297"/>
                  <a:gd name="connsiteY11" fmla="*/ 340567 h 1264625"/>
                  <a:gd name="connsiteX12" fmla="*/ 83438 w 1790297"/>
                  <a:gd name="connsiteY12" fmla="*/ 285604 h 1264625"/>
                  <a:gd name="connsiteX13" fmla="*/ 14686 w 1790297"/>
                  <a:gd name="connsiteY13" fmla="*/ 400947 h 1264625"/>
                  <a:gd name="connsiteX14" fmla="*/ 255604 w 1790297"/>
                  <a:gd name="connsiteY14" fmla="*/ 530121 h 1264625"/>
                  <a:gd name="connsiteX15" fmla="*/ 254890 w 1790297"/>
                  <a:gd name="connsiteY15" fmla="*/ 548981 h 1264625"/>
                  <a:gd name="connsiteX16" fmla="*/ 50805 w 1790297"/>
                  <a:gd name="connsiteY16" fmla="*/ 546249 h 1264625"/>
                  <a:gd name="connsiteX17" fmla="*/ 55551 w 1790297"/>
                  <a:gd name="connsiteY17" fmla="*/ 718874 h 1264625"/>
                  <a:gd name="connsiteX18" fmla="*/ 285869 w 1790297"/>
                  <a:gd name="connsiteY18" fmla="*/ 743868 h 1264625"/>
                  <a:gd name="connsiteX19" fmla="*/ 468832 w 1790297"/>
                  <a:gd name="connsiteY19" fmla="*/ 783181 h 1264625"/>
                  <a:gd name="connsiteX20" fmla="*/ 707792 w 1790297"/>
                  <a:gd name="connsiteY20" fmla="*/ 884253 h 1264625"/>
                  <a:gd name="connsiteX21" fmla="*/ 942388 w 1790297"/>
                  <a:gd name="connsiteY21" fmla="*/ 643991 h 1264625"/>
                  <a:gd name="connsiteX22" fmla="*/ 714758 w 1790297"/>
                  <a:gd name="connsiteY22" fmla="*/ 886840 h 1264625"/>
                  <a:gd name="connsiteX23" fmla="*/ 1247496 w 1790297"/>
                  <a:gd name="connsiteY23" fmla="*/ 1217241 h 1264625"/>
                  <a:gd name="connsiteX24" fmla="*/ 1213165 w 1790297"/>
                  <a:gd name="connsiteY24" fmla="*/ 1133319 h 1264625"/>
                  <a:gd name="connsiteX25" fmla="*/ 1294966 w 1790297"/>
                  <a:gd name="connsiteY25" fmla="*/ 1129108 h 1264625"/>
                  <a:gd name="connsiteX26" fmla="*/ 1497863 w 1790297"/>
                  <a:gd name="connsiteY26" fmla="*/ 1101612 h 1264625"/>
                  <a:gd name="connsiteX27" fmla="*/ 1331875 w 1790297"/>
                  <a:gd name="connsiteY27" fmla="*/ 955912 h 1264625"/>
                  <a:gd name="connsiteX28" fmla="*/ 1658102 w 1790297"/>
                  <a:gd name="connsiteY28" fmla="*/ 925140 h 1264625"/>
                  <a:gd name="connsiteX29" fmla="*/ 1557212 w 1790297"/>
                  <a:gd name="connsiteY29" fmla="*/ 834360 h 1264625"/>
                  <a:gd name="connsiteX30" fmla="*/ 1790297 w 1790297"/>
                  <a:gd name="connsiteY30" fmla="*/ 838271 h 1264625"/>
                  <a:gd name="connsiteX31" fmla="*/ 1527112 w 1790297"/>
                  <a:gd name="connsiteY31" fmla="*/ 638178 h 1264625"/>
                  <a:gd name="connsiteX32" fmla="*/ 1473455 w 1790297"/>
                  <a:gd name="connsiteY32" fmla="*/ 580961 h 1264625"/>
                  <a:gd name="connsiteX33" fmla="*/ 1506072 w 1790297"/>
                  <a:gd name="connsiteY33" fmla="*/ 539697 h 1264625"/>
                  <a:gd name="connsiteX0" fmla="*/ 1506072 w 1790297"/>
                  <a:gd name="connsiteY0" fmla="*/ 539697 h 1133319"/>
                  <a:gd name="connsiteX1" fmla="*/ 953197 w 1790297"/>
                  <a:gd name="connsiteY1" fmla="*/ 411277 h 1133319"/>
                  <a:gd name="connsiteX2" fmla="*/ 853715 w 1790297"/>
                  <a:gd name="connsiteY2" fmla="*/ 203537 h 1133319"/>
                  <a:gd name="connsiteX3" fmla="*/ 845737 w 1790297"/>
                  <a:gd name="connsiteY3" fmla="*/ 27806 h 1133319"/>
                  <a:gd name="connsiteX4" fmla="*/ 661506 w 1790297"/>
                  <a:gd name="connsiteY4" fmla="*/ 58488 h 1133319"/>
                  <a:gd name="connsiteX5" fmla="*/ 670016 w 1790297"/>
                  <a:gd name="connsiteY5" fmla="*/ 228881 h 1133319"/>
                  <a:gd name="connsiteX6" fmla="*/ 652070 w 1790297"/>
                  <a:gd name="connsiteY6" fmla="*/ 405446 h 1133319"/>
                  <a:gd name="connsiteX7" fmla="*/ 664687 w 1790297"/>
                  <a:gd name="connsiteY7" fmla="*/ 231902 h 1133319"/>
                  <a:gd name="connsiteX8" fmla="*/ 312889 w 1790297"/>
                  <a:gd name="connsiteY8" fmla="*/ 21239 h 1133319"/>
                  <a:gd name="connsiteX9" fmla="*/ 176677 w 1790297"/>
                  <a:gd name="connsiteY9" fmla="*/ 126429 h 1133319"/>
                  <a:gd name="connsiteX10" fmla="*/ 400324 w 1790297"/>
                  <a:gd name="connsiteY10" fmla="*/ 313946 h 1133319"/>
                  <a:gd name="connsiteX11" fmla="*/ 389673 w 1790297"/>
                  <a:gd name="connsiteY11" fmla="*/ 340567 h 1133319"/>
                  <a:gd name="connsiteX12" fmla="*/ 83438 w 1790297"/>
                  <a:gd name="connsiteY12" fmla="*/ 285604 h 1133319"/>
                  <a:gd name="connsiteX13" fmla="*/ 14686 w 1790297"/>
                  <a:gd name="connsiteY13" fmla="*/ 400947 h 1133319"/>
                  <a:gd name="connsiteX14" fmla="*/ 255604 w 1790297"/>
                  <a:gd name="connsiteY14" fmla="*/ 530121 h 1133319"/>
                  <a:gd name="connsiteX15" fmla="*/ 254890 w 1790297"/>
                  <a:gd name="connsiteY15" fmla="*/ 548981 h 1133319"/>
                  <a:gd name="connsiteX16" fmla="*/ 50805 w 1790297"/>
                  <a:gd name="connsiteY16" fmla="*/ 546249 h 1133319"/>
                  <a:gd name="connsiteX17" fmla="*/ 55551 w 1790297"/>
                  <a:gd name="connsiteY17" fmla="*/ 718874 h 1133319"/>
                  <a:gd name="connsiteX18" fmla="*/ 285869 w 1790297"/>
                  <a:gd name="connsiteY18" fmla="*/ 743868 h 1133319"/>
                  <a:gd name="connsiteX19" fmla="*/ 468832 w 1790297"/>
                  <a:gd name="connsiteY19" fmla="*/ 783181 h 1133319"/>
                  <a:gd name="connsiteX20" fmla="*/ 707792 w 1790297"/>
                  <a:gd name="connsiteY20" fmla="*/ 884253 h 1133319"/>
                  <a:gd name="connsiteX21" fmla="*/ 942388 w 1790297"/>
                  <a:gd name="connsiteY21" fmla="*/ 643991 h 1133319"/>
                  <a:gd name="connsiteX22" fmla="*/ 714758 w 1790297"/>
                  <a:gd name="connsiteY22" fmla="*/ 886840 h 1133319"/>
                  <a:gd name="connsiteX23" fmla="*/ 1213165 w 1790297"/>
                  <a:gd name="connsiteY23" fmla="*/ 1133319 h 1133319"/>
                  <a:gd name="connsiteX24" fmla="*/ 1294966 w 1790297"/>
                  <a:gd name="connsiteY24" fmla="*/ 1129108 h 1133319"/>
                  <a:gd name="connsiteX25" fmla="*/ 1497863 w 1790297"/>
                  <a:gd name="connsiteY25" fmla="*/ 1101612 h 1133319"/>
                  <a:gd name="connsiteX26" fmla="*/ 1331875 w 1790297"/>
                  <a:gd name="connsiteY26" fmla="*/ 955912 h 1133319"/>
                  <a:gd name="connsiteX27" fmla="*/ 1658102 w 1790297"/>
                  <a:gd name="connsiteY27" fmla="*/ 925140 h 1133319"/>
                  <a:gd name="connsiteX28" fmla="*/ 1557212 w 1790297"/>
                  <a:gd name="connsiteY28" fmla="*/ 834360 h 1133319"/>
                  <a:gd name="connsiteX29" fmla="*/ 1790297 w 1790297"/>
                  <a:gd name="connsiteY29" fmla="*/ 838271 h 1133319"/>
                  <a:gd name="connsiteX30" fmla="*/ 1527112 w 1790297"/>
                  <a:gd name="connsiteY30" fmla="*/ 638178 h 1133319"/>
                  <a:gd name="connsiteX31" fmla="*/ 1473455 w 1790297"/>
                  <a:gd name="connsiteY31" fmla="*/ 580961 h 1133319"/>
                  <a:gd name="connsiteX32" fmla="*/ 1506072 w 1790297"/>
                  <a:gd name="connsiteY32" fmla="*/ 539697 h 113331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156 w 1790297"/>
                  <a:gd name="connsiteY24" fmla="*/ 1091770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30176 w 1790297"/>
                  <a:gd name="connsiteY25" fmla="*/ 1056555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36730 w 1790297"/>
                  <a:gd name="connsiteY26" fmla="*/ 957637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148166 w 1790297"/>
                  <a:gd name="connsiteY26" fmla="*/ 960791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497144 w 1790297"/>
                  <a:gd name="connsiteY27" fmla="*/ 952193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381370 w 1790297"/>
                  <a:gd name="connsiteY28" fmla="*/ 803039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466788 w 1790297"/>
                  <a:gd name="connsiteY28" fmla="*/ 830218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988"/>
                  <a:gd name="connsiteY0" fmla="*/ 539697 h 1218169"/>
                  <a:gd name="connsiteX1" fmla="*/ 953197 w 1679988"/>
                  <a:gd name="connsiteY1" fmla="*/ 411277 h 1218169"/>
                  <a:gd name="connsiteX2" fmla="*/ 853715 w 1679988"/>
                  <a:gd name="connsiteY2" fmla="*/ 203537 h 1218169"/>
                  <a:gd name="connsiteX3" fmla="*/ 845737 w 1679988"/>
                  <a:gd name="connsiteY3" fmla="*/ 27806 h 1218169"/>
                  <a:gd name="connsiteX4" fmla="*/ 661506 w 1679988"/>
                  <a:gd name="connsiteY4" fmla="*/ 58488 h 1218169"/>
                  <a:gd name="connsiteX5" fmla="*/ 670016 w 1679988"/>
                  <a:gd name="connsiteY5" fmla="*/ 228881 h 1218169"/>
                  <a:gd name="connsiteX6" fmla="*/ 652070 w 1679988"/>
                  <a:gd name="connsiteY6" fmla="*/ 405446 h 1218169"/>
                  <a:gd name="connsiteX7" fmla="*/ 664687 w 1679988"/>
                  <a:gd name="connsiteY7" fmla="*/ 231902 h 1218169"/>
                  <a:gd name="connsiteX8" fmla="*/ 312889 w 1679988"/>
                  <a:gd name="connsiteY8" fmla="*/ 21239 h 1218169"/>
                  <a:gd name="connsiteX9" fmla="*/ 176677 w 1679988"/>
                  <a:gd name="connsiteY9" fmla="*/ 126429 h 1218169"/>
                  <a:gd name="connsiteX10" fmla="*/ 400324 w 1679988"/>
                  <a:gd name="connsiteY10" fmla="*/ 313946 h 1218169"/>
                  <a:gd name="connsiteX11" fmla="*/ 389673 w 1679988"/>
                  <a:gd name="connsiteY11" fmla="*/ 340567 h 1218169"/>
                  <a:gd name="connsiteX12" fmla="*/ 83438 w 1679988"/>
                  <a:gd name="connsiteY12" fmla="*/ 285604 h 1218169"/>
                  <a:gd name="connsiteX13" fmla="*/ 14686 w 1679988"/>
                  <a:gd name="connsiteY13" fmla="*/ 400947 h 1218169"/>
                  <a:gd name="connsiteX14" fmla="*/ 255604 w 1679988"/>
                  <a:gd name="connsiteY14" fmla="*/ 530121 h 1218169"/>
                  <a:gd name="connsiteX15" fmla="*/ 254890 w 1679988"/>
                  <a:gd name="connsiteY15" fmla="*/ 548981 h 1218169"/>
                  <a:gd name="connsiteX16" fmla="*/ 50805 w 1679988"/>
                  <a:gd name="connsiteY16" fmla="*/ 546249 h 1218169"/>
                  <a:gd name="connsiteX17" fmla="*/ 55551 w 1679988"/>
                  <a:gd name="connsiteY17" fmla="*/ 718874 h 1218169"/>
                  <a:gd name="connsiteX18" fmla="*/ 285869 w 1679988"/>
                  <a:gd name="connsiteY18" fmla="*/ 743868 h 1218169"/>
                  <a:gd name="connsiteX19" fmla="*/ 468832 w 1679988"/>
                  <a:gd name="connsiteY19" fmla="*/ 783181 h 1218169"/>
                  <a:gd name="connsiteX20" fmla="*/ 707792 w 1679988"/>
                  <a:gd name="connsiteY20" fmla="*/ 884253 h 1218169"/>
                  <a:gd name="connsiteX21" fmla="*/ 942388 w 1679988"/>
                  <a:gd name="connsiteY21" fmla="*/ 643991 h 1218169"/>
                  <a:gd name="connsiteX22" fmla="*/ 714758 w 1679988"/>
                  <a:gd name="connsiteY22" fmla="*/ 886840 h 1218169"/>
                  <a:gd name="connsiteX23" fmla="*/ 1151648 w 1679988"/>
                  <a:gd name="connsiteY23" fmla="*/ 1218169 h 1218169"/>
                  <a:gd name="connsiteX24" fmla="*/ 1239170 w 1679988"/>
                  <a:gd name="connsiteY24" fmla="*/ 1187630 h 1218169"/>
                  <a:gd name="connsiteX25" fmla="*/ 1387840 w 1679988"/>
                  <a:gd name="connsiteY25" fmla="*/ 1124226 h 1218169"/>
                  <a:gd name="connsiteX26" fmla="*/ 1219703 w 1679988"/>
                  <a:gd name="connsiteY26" fmla="*/ 948768 h 1218169"/>
                  <a:gd name="connsiteX27" fmla="*/ 1548365 w 1679988"/>
                  <a:gd name="connsiteY27" fmla="*/ 930585 h 1218169"/>
                  <a:gd name="connsiteX28" fmla="*/ 1466788 w 1679988"/>
                  <a:gd name="connsiteY28" fmla="*/ 830218 h 1218169"/>
                  <a:gd name="connsiteX29" fmla="*/ 1679844 w 1679988"/>
                  <a:gd name="connsiteY29" fmla="*/ 847007 h 1218169"/>
                  <a:gd name="connsiteX30" fmla="*/ 1527112 w 1679988"/>
                  <a:gd name="connsiteY30" fmla="*/ 638178 h 1218169"/>
                  <a:gd name="connsiteX31" fmla="*/ 1473455 w 1679988"/>
                  <a:gd name="connsiteY31" fmla="*/ 580961 h 1218169"/>
                  <a:gd name="connsiteX32" fmla="*/ 1506072 w 1679988"/>
                  <a:gd name="connsiteY32" fmla="*/ 539697 h 1218169"/>
                  <a:gd name="connsiteX0" fmla="*/ 1506072 w 1679949"/>
                  <a:gd name="connsiteY0" fmla="*/ 539697 h 1218169"/>
                  <a:gd name="connsiteX1" fmla="*/ 953197 w 1679949"/>
                  <a:gd name="connsiteY1" fmla="*/ 411277 h 1218169"/>
                  <a:gd name="connsiteX2" fmla="*/ 853715 w 1679949"/>
                  <a:gd name="connsiteY2" fmla="*/ 203537 h 1218169"/>
                  <a:gd name="connsiteX3" fmla="*/ 845737 w 1679949"/>
                  <a:gd name="connsiteY3" fmla="*/ 27806 h 1218169"/>
                  <a:gd name="connsiteX4" fmla="*/ 661506 w 1679949"/>
                  <a:gd name="connsiteY4" fmla="*/ 58488 h 1218169"/>
                  <a:gd name="connsiteX5" fmla="*/ 670016 w 1679949"/>
                  <a:gd name="connsiteY5" fmla="*/ 228881 h 1218169"/>
                  <a:gd name="connsiteX6" fmla="*/ 652070 w 1679949"/>
                  <a:gd name="connsiteY6" fmla="*/ 405446 h 1218169"/>
                  <a:gd name="connsiteX7" fmla="*/ 664687 w 1679949"/>
                  <a:gd name="connsiteY7" fmla="*/ 231902 h 1218169"/>
                  <a:gd name="connsiteX8" fmla="*/ 312889 w 1679949"/>
                  <a:gd name="connsiteY8" fmla="*/ 21239 h 1218169"/>
                  <a:gd name="connsiteX9" fmla="*/ 176677 w 1679949"/>
                  <a:gd name="connsiteY9" fmla="*/ 126429 h 1218169"/>
                  <a:gd name="connsiteX10" fmla="*/ 400324 w 1679949"/>
                  <a:gd name="connsiteY10" fmla="*/ 313946 h 1218169"/>
                  <a:gd name="connsiteX11" fmla="*/ 389673 w 1679949"/>
                  <a:gd name="connsiteY11" fmla="*/ 340567 h 1218169"/>
                  <a:gd name="connsiteX12" fmla="*/ 83438 w 1679949"/>
                  <a:gd name="connsiteY12" fmla="*/ 285604 h 1218169"/>
                  <a:gd name="connsiteX13" fmla="*/ 14686 w 1679949"/>
                  <a:gd name="connsiteY13" fmla="*/ 400947 h 1218169"/>
                  <a:gd name="connsiteX14" fmla="*/ 255604 w 1679949"/>
                  <a:gd name="connsiteY14" fmla="*/ 530121 h 1218169"/>
                  <a:gd name="connsiteX15" fmla="*/ 254890 w 1679949"/>
                  <a:gd name="connsiteY15" fmla="*/ 548981 h 1218169"/>
                  <a:gd name="connsiteX16" fmla="*/ 50805 w 1679949"/>
                  <a:gd name="connsiteY16" fmla="*/ 546249 h 1218169"/>
                  <a:gd name="connsiteX17" fmla="*/ 55551 w 1679949"/>
                  <a:gd name="connsiteY17" fmla="*/ 718874 h 1218169"/>
                  <a:gd name="connsiteX18" fmla="*/ 285869 w 1679949"/>
                  <a:gd name="connsiteY18" fmla="*/ 743868 h 1218169"/>
                  <a:gd name="connsiteX19" fmla="*/ 468832 w 1679949"/>
                  <a:gd name="connsiteY19" fmla="*/ 783181 h 1218169"/>
                  <a:gd name="connsiteX20" fmla="*/ 707792 w 1679949"/>
                  <a:gd name="connsiteY20" fmla="*/ 884253 h 1218169"/>
                  <a:gd name="connsiteX21" fmla="*/ 942388 w 1679949"/>
                  <a:gd name="connsiteY21" fmla="*/ 643991 h 1218169"/>
                  <a:gd name="connsiteX22" fmla="*/ 714758 w 1679949"/>
                  <a:gd name="connsiteY22" fmla="*/ 886840 h 1218169"/>
                  <a:gd name="connsiteX23" fmla="*/ 1151648 w 1679949"/>
                  <a:gd name="connsiteY23" fmla="*/ 1218169 h 1218169"/>
                  <a:gd name="connsiteX24" fmla="*/ 1239170 w 1679949"/>
                  <a:gd name="connsiteY24" fmla="*/ 1187630 h 1218169"/>
                  <a:gd name="connsiteX25" fmla="*/ 1387840 w 1679949"/>
                  <a:gd name="connsiteY25" fmla="*/ 1124226 h 1218169"/>
                  <a:gd name="connsiteX26" fmla="*/ 1219703 w 1679949"/>
                  <a:gd name="connsiteY26" fmla="*/ 948768 h 1218169"/>
                  <a:gd name="connsiteX27" fmla="*/ 1548365 w 1679949"/>
                  <a:gd name="connsiteY27" fmla="*/ 930585 h 1218169"/>
                  <a:gd name="connsiteX28" fmla="*/ 1466788 w 1679949"/>
                  <a:gd name="connsiteY28" fmla="*/ 830218 h 1218169"/>
                  <a:gd name="connsiteX29" fmla="*/ 1679844 w 1679949"/>
                  <a:gd name="connsiteY29" fmla="*/ 847007 h 1218169"/>
                  <a:gd name="connsiteX30" fmla="*/ 1454575 w 1679949"/>
                  <a:gd name="connsiteY30" fmla="*/ 670661 h 1218169"/>
                  <a:gd name="connsiteX31" fmla="*/ 1473455 w 1679949"/>
                  <a:gd name="connsiteY31" fmla="*/ 580961 h 1218169"/>
                  <a:gd name="connsiteX32" fmla="*/ 1506072 w 1679949"/>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7533 w 1679939"/>
                  <a:gd name="connsiteY30" fmla="*/ 668231 h 1218169"/>
                  <a:gd name="connsiteX31" fmla="*/ 1473455 w 1679939"/>
                  <a:gd name="connsiteY31" fmla="*/ 580961 h 1218169"/>
                  <a:gd name="connsiteX32" fmla="*/ 1506072 w 1679939"/>
                  <a:gd name="connsiteY32" fmla="*/ 539697 h 1218169"/>
                  <a:gd name="connsiteX0" fmla="*/ 1506072 w 1679931"/>
                  <a:gd name="connsiteY0" fmla="*/ 539697 h 1218169"/>
                  <a:gd name="connsiteX1" fmla="*/ 953197 w 1679931"/>
                  <a:gd name="connsiteY1" fmla="*/ 411277 h 1218169"/>
                  <a:gd name="connsiteX2" fmla="*/ 853715 w 1679931"/>
                  <a:gd name="connsiteY2" fmla="*/ 203537 h 1218169"/>
                  <a:gd name="connsiteX3" fmla="*/ 845737 w 1679931"/>
                  <a:gd name="connsiteY3" fmla="*/ 27806 h 1218169"/>
                  <a:gd name="connsiteX4" fmla="*/ 661506 w 1679931"/>
                  <a:gd name="connsiteY4" fmla="*/ 58488 h 1218169"/>
                  <a:gd name="connsiteX5" fmla="*/ 670016 w 1679931"/>
                  <a:gd name="connsiteY5" fmla="*/ 228881 h 1218169"/>
                  <a:gd name="connsiteX6" fmla="*/ 652070 w 1679931"/>
                  <a:gd name="connsiteY6" fmla="*/ 405446 h 1218169"/>
                  <a:gd name="connsiteX7" fmla="*/ 664687 w 1679931"/>
                  <a:gd name="connsiteY7" fmla="*/ 231902 h 1218169"/>
                  <a:gd name="connsiteX8" fmla="*/ 312889 w 1679931"/>
                  <a:gd name="connsiteY8" fmla="*/ 21239 h 1218169"/>
                  <a:gd name="connsiteX9" fmla="*/ 176677 w 1679931"/>
                  <a:gd name="connsiteY9" fmla="*/ 126429 h 1218169"/>
                  <a:gd name="connsiteX10" fmla="*/ 400324 w 1679931"/>
                  <a:gd name="connsiteY10" fmla="*/ 313946 h 1218169"/>
                  <a:gd name="connsiteX11" fmla="*/ 389673 w 1679931"/>
                  <a:gd name="connsiteY11" fmla="*/ 340567 h 1218169"/>
                  <a:gd name="connsiteX12" fmla="*/ 83438 w 1679931"/>
                  <a:gd name="connsiteY12" fmla="*/ 285604 h 1218169"/>
                  <a:gd name="connsiteX13" fmla="*/ 14686 w 1679931"/>
                  <a:gd name="connsiteY13" fmla="*/ 400947 h 1218169"/>
                  <a:gd name="connsiteX14" fmla="*/ 255604 w 1679931"/>
                  <a:gd name="connsiteY14" fmla="*/ 530121 h 1218169"/>
                  <a:gd name="connsiteX15" fmla="*/ 254890 w 1679931"/>
                  <a:gd name="connsiteY15" fmla="*/ 548981 h 1218169"/>
                  <a:gd name="connsiteX16" fmla="*/ 50805 w 1679931"/>
                  <a:gd name="connsiteY16" fmla="*/ 546249 h 1218169"/>
                  <a:gd name="connsiteX17" fmla="*/ 55551 w 1679931"/>
                  <a:gd name="connsiteY17" fmla="*/ 718874 h 1218169"/>
                  <a:gd name="connsiteX18" fmla="*/ 285869 w 1679931"/>
                  <a:gd name="connsiteY18" fmla="*/ 743868 h 1218169"/>
                  <a:gd name="connsiteX19" fmla="*/ 468832 w 1679931"/>
                  <a:gd name="connsiteY19" fmla="*/ 783181 h 1218169"/>
                  <a:gd name="connsiteX20" fmla="*/ 707792 w 1679931"/>
                  <a:gd name="connsiteY20" fmla="*/ 884253 h 1218169"/>
                  <a:gd name="connsiteX21" fmla="*/ 942388 w 1679931"/>
                  <a:gd name="connsiteY21" fmla="*/ 643991 h 1218169"/>
                  <a:gd name="connsiteX22" fmla="*/ 714758 w 1679931"/>
                  <a:gd name="connsiteY22" fmla="*/ 886840 h 1218169"/>
                  <a:gd name="connsiteX23" fmla="*/ 1151648 w 1679931"/>
                  <a:gd name="connsiteY23" fmla="*/ 1218169 h 1218169"/>
                  <a:gd name="connsiteX24" fmla="*/ 1239170 w 1679931"/>
                  <a:gd name="connsiteY24" fmla="*/ 1187630 h 1218169"/>
                  <a:gd name="connsiteX25" fmla="*/ 1387840 w 1679931"/>
                  <a:gd name="connsiteY25" fmla="*/ 1124226 h 1218169"/>
                  <a:gd name="connsiteX26" fmla="*/ 1219703 w 1679931"/>
                  <a:gd name="connsiteY26" fmla="*/ 948768 h 1218169"/>
                  <a:gd name="connsiteX27" fmla="*/ 1548365 w 1679931"/>
                  <a:gd name="connsiteY27" fmla="*/ 930585 h 1218169"/>
                  <a:gd name="connsiteX28" fmla="*/ 1466788 w 1679931"/>
                  <a:gd name="connsiteY28" fmla="*/ 830218 h 1218169"/>
                  <a:gd name="connsiteX29" fmla="*/ 1679844 w 1679931"/>
                  <a:gd name="connsiteY29" fmla="*/ 847007 h 1218169"/>
                  <a:gd name="connsiteX30" fmla="*/ 1398059 w 1679931"/>
                  <a:gd name="connsiteY30" fmla="*/ 653210 h 1218169"/>
                  <a:gd name="connsiteX31" fmla="*/ 1473455 w 1679931"/>
                  <a:gd name="connsiteY31" fmla="*/ 580961 h 1218169"/>
                  <a:gd name="connsiteX32" fmla="*/ 1506072 w 1679931"/>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5815 w 1679939"/>
                  <a:gd name="connsiteY30" fmla="*/ 652350 h 1218169"/>
                  <a:gd name="connsiteX31" fmla="*/ 1473455 w 1679939"/>
                  <a:gd name="connsiteY31" fmla="*/ 580961 h 1218169"/>
                  <a:gd name="connsiteX32" fmla="*/ 1506072 w 1679939"/>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25815 w 1679844"/>
                  <a:gd name="connsiteY30" fmla="*/ 652350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39827 w 1679844"/>
                  <a:gd name="connsiteY30" fmla="*/ 659509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6072 w 1679844"/>
                  <a:gd name="connsiteY32" fmla="*/ 539697 h 1218169"/>
                  <a:gd name="connsiteX0" fmla="*/ 1319357 w 1679844"/>
                  <a:gd name="connsiteY0" fmla="*/ 526691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319357 w 1679844"/>
                  <a:gd name="connsiteY32" fmla="*/ 526691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261710 w 1679844"/>
                  <a:gd name="connsiteY31" fmla="*/ 643501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89475 w 1679844"/>
                  <a:gd name="connsiteY30" fmla="*/ 653068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28085"/>
                  <a:gd name="connsiteX1" fmla="*/ 953197 w 1679844"/>
                  <a:gd name="connsiteY1" fmla="*/ 411277 h 1228085"/>
                  <a:gd name="connsiteX2" fmla="*/ 853715 w 1679844"/>
                  <a:gd name="connsiteY2" fmla="*/ 203537 h 1228085"/>
                  <a:gd name="connsiteX3" fmla="*/ 845737 w 1679844"/>
                  <a:gd name="connsiteY3" fmla="*/ 27806 h 1228085"/>
                  <a:gd name="connsiteX4" fmla="*/ 661506 w 1679844"/>
                  <a:gd name="connsiteY4" fmla="*/ 58488 h 1228085"/>
                  <a:gd name="connsiteX5" fmla="*/ 670016 w 1679844"/>
                  <a:gd name="connsiteY5" fmla="*/ 228881 h 1228085"/>
                  <a:gd name="connsiteX6" fmla="*/ 652070 w 1679844"/>
                  <a:gd name="connsiteY6" fmla="*/ 405446 h 1228085"/>
                  <a:gd name="connsiteX7" fmla="*/ 664687 w 1679844"/>
                  <a:gd name="connsiteY7" fmla="*/ 231902 h 1228085"/>
                  <a:gd name="connsiteX8" fmla="*/ 312889 w 1679844"/>
                  <a:gd name="connsiteY8" fmla="*/ 21239 h 1228085"/>
                  <a:gd name="connsiteX9" fmla="*/ 176677 w 1679844"/>
                  <a:gd name="connsiteY9" fmla="*/ 126429 h 1228085"/>
                  <a:gd name="connsiteX10" fmla="*/ 400324 w 1679844"/>
                  <a:gd name="connsiteY10" fmla="*/ 313946 h 1228085"/>
                  <a:gd name="connsiteX11" fmla="*/ 389673 w 1679844"/>
                  <a:gd name="connsiteY11" fmla="*/ 340567 h 1228085"/>
                  <a:gd name="connsiteX12" fmla="*/ 83438 w 1679844"/>
                  <a:gd name="connsiteY12" fmla="*/ 285604 h 1228085"/>
                  <a:gd name="connsiteX13" fmla="*/ 14686 w 1679844"/>
                  <a:gd name="connsiteY13" fmla="*/ 400947 h 1228085"/>
                  <a:gd name="connsiteX14" fmla="*/ 255604 w 1679844"/>
                  <a:gd name="connsiteY14" fmla="*/ 530121 h 1228085"/>
                  <a:gd name="connsiteX15" fmla="*/ 254890 w 1679844"/>
                  <a:gd name="connsiteY15" fmla="*/ 548981 h 1228085"/>
                  <a:gd name="connsiteX16" fmla="*/ 50805 w 1679844"/>
                  <a:gd name="connsiteY16" fmla="*/ 546249 h 1228085"/>
                  <a:gd name="connsiteX17" fmla="*/ 55551 w 1679844"/>
                  <a:gd name="connsiteY17" fmla="*/ 718874 h 1228085"/>
                  <a:gd name="connsiteX18" fmla="*/ 281863 w 1679844"/>
                  <a:gd name="connsiteY18" fmla="*/ 746443 h 1228085"/>
                  <a:gd name="connsiteX19" fmla="*/ 468832 w 1679844"/>
                  <a:gd name="connsiteY19" fmla="*/ 783181 h 1228085"/>
                  <a:gd name="connsiteX20" fmla="*/ 707792 w 1679844"/>
                  <a:gd name="connsiteY20" fmla="*/ 884253 h 1228085"/>
                  <a:gd name="connsiteX21" fmla="*/ 942388 w 1679844"/>
                  <a:gd name="connsiteY21" fmla="*/ 643991 h 1228085"/>
                  <a:gd name="connsiteX22" fmla="*/ 714758 w 1679844"/>
                  <a:gd name="connsiteY22" fmla="*/ 886840 h 1228085"/>
                  <a:gd name="connsiteX23" fmla="*/ 1151648 w 1679844"/>
                  <a:gd name="connsiteY23" fmla="*/ 1218169 h 1228085"/>
                  <a:gd name="connsiteX24" fmla="*/ 1387840 w 1679844"/>
                  <a:gd name="connsiteY24" fmla="*/ 1124226 h 1228085"/>
                  <a:gd name="connsiteX25" fmla="*/ 1219703 w 1679844"/>
                  <a:gd name="connsiteY25" fmla="*/ 948768 h 1228085"/>
                  <a:gd name="connsiteX26" fmla="*/ 1548365 w 1679844"/>
                  <a:gd name="connsiteY26" fmla="*/ 930585 h 1228085"/>
                  <a:gd name="connsiteX27" fmla="*/ 1466788 w 1679844"/>
                  <a:gd name="connsiteY27" fmla="*/ 830218 h 1228085"/>
                  <a:gd name="connsiteX28" fmla="*/ 1679844 w 1679844"/>
                  <a:gd name="connsiteY28" fmla="*/ 847007 h 1228085"/>
                  <a:gd name="connsiteX29" fmla="*/ 1400777 w 1679844"/>
                  <a:gd name="connsiteY29" fmla="*/ 648631 h 1228085"/>
                  <a:gd name="connsiteX30" fmla="*/ 1509220 w 1679844"/>
                  <a:gd name="connsiteY30" fmla="*/ 548997 h 1228085"/>
                  <a:gd name="connsiteX0" fmla="*/ 1509220 w 1679844"/>
                  <a:gd name="connsiteY0" fmla="*/ 548997 h 1225835"/>
                  <a:gd name="connsiteX1" fmla="*/ 953197 w 1679844"/>
                  <a:gd name="connsiteY1" fmla="*/ 411277 h 1225835"/>
                  <a:gd name="connsiteX2" fmla="*/ 853715 w 1679844"/>
                  <a:gd name="connsiteY2" fmla="*/ 203537 h 1225835"/>
                  <a:gd name="connsiteX3" fmla="*/ 845737 w 1679844"/>
                  <a:gd name="connsiteY3" fmla="*/ 27806 h 1225835"/>
                  <a:gd name="connsiteX4" fmla="*/ 661506 w 1679844"/>
                  <a:gd name="connsiteY4" fmla="*/ 58488 h 1225835"/>
                  <a:gd name="connsiteX5" fmla="*/ 670016 w 1679844"/>
                  <a:gd name="connsiteY5" fmla="*/ 228881 h 1225835"/>
                  <a:gd name="connsiteX6" fmla="*/ 652070 w 1679844"/>
                  <a:gd name="connsiteY6" fmla="*/ 405446 h 1225835"/>
                  <a:gd name="connsiteX7" fmla="*/ 664687 w 1679844"/>
                  <a:gd name="connsiteY7" fmla="*/ 231902 h 1225835"/>
                  <a:gd name="connsiteX8" fmla="*/ 312889 w 1679844"/>
                  <a:gd name="connsiteY8" fmla="*/ 21239 h 1225835"/>
                  <a:gd name="connsiteX9" fmla="*/ 176677 w 1679844"/>
                  <a:gd name="connsiteY9" fmla="*/ 126429 h 1225835"/>
                  <a:gd name="connsiteX10" fmla="*/ 400324 w 1679844"/>
                  <a:gd name="connsiteY10" fmla="*/ 313946 h 1225835"/>
                  <a:gd name="connsiteX11" fmla="*/ 389673 w 1679844"/>
                  <a:gd name="connsiteY11" fmla="*/ 340567 h 1225835"/>
                  <a:gd name="connsiteX12" fmla="*/ 83438 w 1679844"/>
                  <a:gd name="connsiteY12" fmla="*/ 285604 h 1225835"/>
                  <a:gd name="connsiteX13" fmla="*/ 14686 w 1679844"/>
                  <a:gd name="connsiteY13" fmla="*/ 400947 h 1225835"/>
                  <a:gd name="connsiteX14" fmla="*/ 255604 w 1679844"/>
                  <a:gd name="connsiteY14" fmla="*/ 530121 h 1225835"/>
                  <a:gd name="connsiteX15" fmla="*/ 254890 w 1679844"/>
                  <a:gd name="connsiteY15" fmla="*/ 548981 h 1225835"/>
                  <a:gd name="connsiteX16" fmla="*/ 50805 w 1679844"/>
                  <a:gd name="connsiteY16" fmla="*/ 546249 h 1225835"/>
                  <a:gd name="connsiteX17" fmla="*/ 55551 w 1679844"/>
                  <a:gd name="connsiteY17" fmla="*/ 718874 h 1225835"/>
                  <a:gd name="connsiteX18" fmla="*/ 281863 w 1679844"/>
                  <a:gd name="connsiteY18" fmla="*/ 746443 h 1225835"/>
                  <a:gd name="connsiteX19" fmla="*/ 468832 w 1679844"/>
                  <a:gd name="connsiteY19" fmla="*/ 783181 h 1225835"/>
                  <a:gd name="connsiteX20" fmla="*/ 707792 w 1679844"/>
                  <a:gd name="connsiteY20" fmla="*/ 884253 h 1225835"/>
                  <a:gd name="connsiteX21" fmla="*/ 942388 w 1679844"/>
                  <a:gd name="connsiteY21" fmla="*/ 643991 h 1225835"/>
                  <a:gd name="connsiteX22" fmla="*/ 714758 w 1679844"/>
                  <a:gd name="connsiteY22" fmla="*/ 886840 h 1225835"/>
                  <a:gd name="connsiteX23" fmla="*/ 1151648 w 1679844"/>
                  <a:gd name="connsiteY23" fmla="*/ 1218169 h 1225835"/>
                  <a:gd name="connsiteX24" fmla="*/ 1387840 w 1679844"/>
                  <a:gd name="connsiteY24" fmla="*/ 1124226 h 1225835"/>
                  <a:gd name="connsiteX25" fmla="*/ 1219703 w 1679844"/>
                  <a:gd name="connsiteY25" fmla="*/ 948768 h 1225835"/>
                  <a:gd name="connsiteX26" fmla="*/ 1548365 w 1679844"/>
                  <a:gd name="connsiteY26" fmla="*/ 930585 h 1225835"/>
                  <a:gd name="connsiteX27" fmla="*/ 1466788 w 1679844"/>
                  <a:gd name="connsiteY27" fmla="*/ 830218 h 1225835"/>
                  <a:gd name="connsiteX28" fmla="*/ 1679844 w 1679844"/>
                  <a:gd name="connsiteY28" fmla="*/ 847007 h 1225835"/>
                  <a:gd name="connsiteX29" fmla="*/ 1400777 w 1679844"/>
                  <a:gd name="connsiteY29" fmla="*/ 648631 h 1225835"/>
                  <a:gd name="connsiteX30" fmla="*/ 1509220 w 1679844"/>
                  <a:gd name="connsiteY30" fmla="*/ 548997 h 1225835"/>
                  <a:gd name="connsiteX0" fmla="*/ 1509220 w 1679844"/>
                  <a:gd name="connsiteY0" fmla="*/ 548997 h 1228678"/>
                  <a:gd name="connsiteX1" fmla="*/ 953197 w 1679844"/>
                  <a:gd name="connsiteY1" fmla="*/ 411277 h 1228678"/>
                  <a:gd name="connsiteX2" fmla="*/ 853715 w 1679844"/>
                  <a:gd name="connsiteY2" fmla="*/ 203537 h 1228678"/>
                  <a:gd name="connsiteX3" fmla="*/ 845737 w 1679844"/>
                  <a:gd name="connsiteY3" fmla="*/ 27806 h 1228678"/>
                  <a:gd name="connsiteX4" fmla="*/ 661506 w 1679844"/>
                  <a:gd name="connsiteY4" fmla="*/ 58488 h 1228678"/>
                  <a:gd name="connsiteX5" fmla="*/ 670016 w 1679844"/>
                  <a:gd name="connsiteY5" fmla="*/ 228881 h 1228678"/>
                  <a:gd name="connsiteX6" fmla="*/ 652070 w 1679844"/>
                  <a:gd name="connsiteY6" fmla="*/ 405446 h 1228678"/>
                  <a:gd name="connsiteX7" fmla="*/ 664687 w 1679844"/>
                  <a:gd name="connsiteY7" fmla="*/ 231902 h 1228678"/>
                  <a:gd name="connsiteX8" fmla="*/ 312889 w 1679844"/>
                  <a:gd name="connsiteY8" fmla="*/ 21239 h 1228678"/>
                  <a:gd name="connsiteX9" fmla="*/ 176677 w 1679844"/>
                  <a:gd name="connsiteY9" fmla="*/ 126429 h 1228678"/>
                  <a:gd name="connsiteX10" fmla="*/ 400324 w 1679844"/>
                  <a:gd name="connsiteY10" fmla="*/ 313946 h 1228678"/>
                  <a:gd name="connsiteX11" fmla="*/ 389673 w 1679844"/>
                  <a:gd name="connsiteY11" fmla="*/ 340567 h 1228678"/>
                  <a:gd name="connsiteX12" fmla="*/ 83438 w 1679844"/>
                  <a:gd name="connsiteY12" fmla="*/ 285604 h 1228678"/>
                  <a:gd name="connsiteX13" fmla="*/ 14686 w 1679844"/>
                  <a:gd name="connsiteY13" fmla="*/ 400947 h 1228678"/>
                  <a:gd name="connsiteX14" fmla="*/ 255604 w 1679844"/>
                  <a:gd name="connsiteY14" fmla="*/ 530121 h 1228678"/>
                  <a:gd name="connsiteX15" fmla="*/ 254890 w 1679844"/>
                  <a:gd name="connsiteY15" fmla="*/ 548981 h 1228678"/>
                  <a:gd name="connsiteX16" fmla="*/ 50805 w 1679844"/>
                  <a:gd name="connsiteY16" fmla="*/ 546249 h 1228678"/>
                  <a:gd name="connsiteX17" fmla="*/ 55551 w 1679844"/>
                  <a:gd name="connsiteY17" fmla="*/ 718874 h 1228678"/>
                  <a:gd name="connsiteX18" fmla="*/ 281863 w 1679844"/>
                  <a:gd name="connsiteY18" fmla="*/ 746443 h 1228678"/>
                  <a:gd name="connsiteX19" fmla="*/ 468832 w 1679844"/>
                  <a:gd name="connsiteY19" fmla="*/ 783181 h 1228678"/>
                  <a:gd name="connsiteX20" fmla="*/ 707792 w 1679844"/>
                  <a:gd name="connsiteY20" fmla="*/ 884253 h 1228678"/>
                  <a:gd name="connsiteX21" fmla="*/ 942388 w 1679844"/>
                  <a:gd name="connsiteY21" fmla="*/ 643991 h 1228678"/>
                  <a:gd name="connsiteX22" fmla="*/ 714758 w 1679844"/>
                  <a:gd name="connsiteY22" fmla="*/ 886840 h 1228678"/>
                  <a:gd name="connsiteX23" fmla="*/ 1151648 w 1679844"/>
                  <a:gd name="connsiteY23" fmla="*/ 1218169 h 1228678"/>
                  <a:gd name="connsiteX24" fmla="*/ 1387840 w 1679844"/>
                  <a:gd name="connsiteY24" fmla="*/ 1124226 h 1228678"/>
                  <a:gd name="connsiteX25" fmla="*/ 1219703 w 1679844"/>
                  <a:gd name="connsiteY25" fmla="*/ 948768 h 1228678"/>
                  <a:gd name="connsiteX26" fmla="*/ 1548365 w 1679844"/>
                  <a:gd name="connsiteY26" fmla="*/ 930585 h 1228678"/>
                  <a:gd name="connsiteX27" fmla="*/ 1466788 w 1679844"/>
                  <a:gd name="connsiteY27" fmla="*/ 830218 h 1228678"/>
                  <a:gd name="connsiteX28" fmla="*/ 1679844 w 1679844"/>
                  <a:gd name="connsiteY28" fmla="*/ 847007 h 1228678"/>
                  <a:gd name="connsiteX29" fmla="*/ 1400777 w 1679844"/>
                  <a:gd name="connsiteY29" fmla="*/ 648631 h 1228678"/>
                  <a:gd name="connsiteX30" fmla="*/ 1509220 w 1679844"/>
                  <a:gd name="connsiteY30" fmla="*/ 548997 h 1228678"/>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79844" h="1218169">
                    <a:moveTo>
                      <a:pt x="1509220" y="548997"/>
                    </a:moveTo>
                    <a:cubicBezTo>
                      <a:pt x="1469535" y="505588"/>
                      <a:pt x="1205345" y="502559"/>
                      <a:pt x="953197" y="411277"/>
                    </a:cubicBezTo>
                    <a:cubicBezTo>
                      <a:pt x="949228" y="300152"/>
                      <a:pt x="907690" y="255131"/>
                      <a:pt x="853715" y="203537"/>
                    </a:cubicBezTo>
                    <a:cubicBezTo>
                      <a:pt x="859270" y="152410"/>
                      <a:pt x="874197" y="68436"/>
                      <a:pt x="845737" y="27806"/>
                    </a:cubicBezTo>
                    <a:cubicBezTo>
                      <a:pt x="817277" y="-12824"/>
                      <a:pt x="707736" y="-13990"/>
                      <a:pt x="661506" y="58488"/>
                    </a:cubicBezTo>
                    <a:cubicBezTo>
                      <a:pt x="615733" y="128603"/>
                      <a:pt x="694056" y="171600"/>
                      <a:pt x="670016" y="228881"/>
                    </a:cubicBezTo>
                    <a:cubicBezTo>
                      <a:pt x="659200" y="301596"/>
                      <a:pt x="610418" y="353843"/>
                      <a:pt x="652070" y="405446"/>
                    </a:cubicBezTo>
                    <a:cubicBezTo>
                      <a:pt x="633191" y="355629"/>
                      <a:pt x="660699" y="330688"/>
                      <a:pt x="664687" y="231902"/>
                    </a:cubicBezTo>
                    <a:cubicBezTo>
                      <a:pt x="564675" y="166550"/>
                      <a:pt x="407695" y="50421"/>
                      <a:pt x="312889" y="21239"/>
                    </a:cubicBezTo>
                    <a:cubicBezTo>
                      <a:pt x="216941" y="-8661"/>
                      <a:pt x="167153" y="88593"/>
                      <a:pt x="176677" y="126429"/>
                    </a:cubicBezTo>
                    <a:cubicBezTo>
                      <a:pt x="212660" y="196014"/>
                      <a:pt x="347673" y="270555"/>
                      <a:pt x="400324" y="313946"/>
                    </a:cubicBezTo>
                    <a:lnTo>
                      <a:pt x="389673" y="340567"/>
                    </a:lnTo>
                    <a:cubicBezTo>
                      <a:pt x="335260" y="326018"/>
                      <a:pt x="151325" y="269245"/>
                      <a:pt x="83438" y="285604"/>
                    </a:cubicBezTo>
                    <a:cubicBezTo>
                      <a:pt x="-1493" y="296717"/>
                      <a:pt x="-12303" y="346971"/>
                      <a:pt x="14686" y="400947"/>
                    </a:cubicBezTo>
                    <a:cubicBezTo>
                      <a:pt x="93003" y="488524"/>
                      <a:pt x="168487" y="493602"/>
                      <a:pt x="255604" y="530121"/>
                    </a:cubicBezTo>
                    <a:cubicBezTo>
                      <a:pt x="249068" y="555012"/>
                      <a:pt x="263555" y="515486"/>
                      <a:pt x="254890" y="548981"/>
                    </a:cubicBezTo>
                    <a:cubicBezTo>
                      <a:pt x="219612" y="554291"/>
                      <a:pt x="82241" y="526162"/>
                      <a:pt x="50805" y="546249"/>
                    </a:cubicBezTo>
                    <a:cubicBezTo>
                      <a:pt x="-19445" y="576726"/>
                      <a:pt x="-15886" y="678657"/>
                      <a:pt x="55551" y="718874"/>
                    </a:cubicBezTo>
                    <a:cubicBezTo>
                      <a:pt x="181055" y="739378"/>
                      <a:pt x="182819" y="747308"/>
                      <a:pt x="281863" y="746443"/>
                    </a:cubicBezTo>
                    <a:cubicBezTo>
                      <a:pt x="335268" y="752156"/>
                      <a:pt x="429938" y="769158"/>
                      <a:pt x="468832" y="783181"/>
                    </a:cubicBezTo>
                    <a:cubicBezTo>
                      <a:pt x="582603" y="843506"/>
                      <a:pt x="573880" y="873108"/>
                      <a:pt x="707792" y="884253"/>
                    </a:cubicBezTo>
                    <a:cubicBezTo>
                      <a:pt x="752839" y="878693"/>
                      <a:pt x="912734" y="814142"/>
                      <a:pt x="942388" y="643991"/>
                    </a:cubicBezTo>
                    <a:cubicBezTo>
                      <a:pt x="906707" y="822367"/>
                      <a:pt x="816311" y="842391"/>
                      <a:pt x="714758" y="886840"/>
                    </a:cubicBezTo>
                    <a:cubicBezTo>
                      <a:pt x="808105" y="968535"/>
                      <a:pt x="1060812" y="1142881"/>
                      <a:pt x="1151648" y="1218169"/>
                    </a:cubicBezTo>
                    <a:cubicBezTo>
                      <a:pt x="1211449" y="1070594"/>
                      <a:pt x="1268048" y="1176574"/>
                      <a:pt x="1387840" y="1124226"/>
                    </a:cubicBezTo>
                    <a:cubicBezTo>
                      <a:pt x="1438642" y="1106235"/>
                      <a:pt x="1166284" y="1109393"/>
                      <a:pt x="1219703" y="948768"/>
                    </a:cubicBezTo>
                    <a:cubicBezTo>
                      <a:pt x="1232931" y="862778"/>
                      <a:pt x="1428989" y="1028064"/>
                      <a:pt x="1548365" y="930585"/>
                    </a:cubicBezTo>
                    <a:cubicBezTo>
                      <a:pt x="1480077" y="903050"/>
                      <a:pt x="1442409" y="851666"/>
                      <a:pt x="1466788" y="830218"/>
                    </a:cubicBezTo>
                    <a:cubicBezTo>
                      <a:pt x="1552145" y="755933"/>
                      <a:pt x="1645183" y="857987"/>
                      <a:pt x="1679844" y="847007"/>
                    </a:cubicBezTo>
                    <a:cubicBezTo>
                      <a:pt x="1659223" y="676812"/>
                      <a:pt x="1481134" y="752987"/>
                      <a:pt x="1400777" y="648631"/>
                    </a:cubicBezTo>
                    <a:cubicBezTo>
                      <a:pt x="1459610" y="514542"/>
                      <a:pt x="1586034" y="587602"/>
                      <a:pt x="1509220" y="548997"/>
                    </a:cubicBezTo>
                    <a:close/>
                  </a:path>
                </a:pathLst>
              </a:custGeom>
              <a:solidFill>
                <a:srgbClr val="FFD10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6" name="Group 85"/>
            <p:cNvGrpSpPr/>
            <p:nvPr/>
          </p:nvGrpSpPr>
          <p:grpSpPr>
            <a:xfrm>
              <a:off x="9574529" y="3985991"/>
              <a:ext cx="1492777" cy="1825523"/>
              <a:chOff x="9574529" y="3985991"/>
              <a:chExt cx="1492777" cy="1825523"/>
            </a:xfrm>
          </p:grpSpPr>
          <p:pic>
            <p:nvPicPr>
              <p:cNvPr id="110" name="Picture 2" descr="15,874 Detective cartoon Vectors, Royalty-free Vector Detective cartoon  Images | Depositphotos®"/>
              <p:cNvPicPr>
                <a:picLocks noChangeAspect="1" noChangeArrowheads="1"/>
              </p:cNvPicPr>
              <p:nvPr/>
            </p:nvPicPr>
            <p:blipFill rotWithShape="1">
              <a:blip r:embed="rId2" cstate="email">
                <a:extLst>
                  <a:ext uri="{BEBA8EAE-BF5A-486C-A8C5-ECC9F3942E4B}">
                    <a14:imgProps xmlns:a14="http://schemas.microsoft.com/office/drawing/2010/main">
                      <a14:imgLayer r:embed="rId3">
                        <a14:imgEffect>
                          <a14:backgroundRemoval t="0" b="100000" l="0" r="74316">
                            <a14:foregroundMark x1="52000" y1="96000" x2="62105" y2="98833"/>
                            <a14:foregroundMark x1="52842" y1="54000" x2="48211" y2="54167"/>
                            <a14:backgroundMark x1="21474" y1="48000" x2="21474" y2="48000"/>
                            <a14:backgroundMark x1="58316" y1="53667" x2="53474" y2="64000"/>
                            <a14:backgroundMark x1="36842" y1="30000" x2="55158" y2="31500"/>
                            <a14:backgroundMark x1="53263" y1="48000" x2="52211" y2="51333"/>
                            <a14:backgroundMark x1="52211" y1="55667" x2="55579" y2="61000"/>
                            <a14:backgroundMark x1="26737" y1="40333" x2="22947" y2="45500"/>
                            <a14:backgroundMark x1="24842" y1="40333" x2="12000" y2="56333"/>
                            <a14:backgroundMark x1="38526" y1="30333" x2="36211" y2="37833"/>
                            <a14:backgroundMark x1="36421" y1="37833" x2="44000" y2="38833"/>
                          </a14:backgroundRemoval>
                        </a14:imgEffect>
                      </a14:imgLayer>
                    </a14:imgProps>
                  </a:ext>
                  <a:ext uri="{28A0092B-C50C-407E-A947-70E740481C1C}">
                    <a14:useLocalDpi xmlns:a14="http://schemas.microsoft.com/office/drawing/2010/main"/>
                  </a:ext>
                </a:extLst>
              </a:blip>
              <a:srcRect t="27316" r="24070"/>
              <a:stretch/>
            </p:blipFill>
            <p:spPr bwMode="auto">
              <a:xfrm>
                <a:off x="9574529" y="3985991"/>
                <a:ext cx="1492777" cy="1825523"/>
              </a:xfrm>
              <a:prstGeom prst="rect">
                <a:avLst/>
              </a:prstGeom>
              <a:noFill/>
              <a:extLst>
                <a:ext uri="{909E8E84-426E-40DD-AFC4-6F175D3DCCD1}">
                  <a14:hiddenFill xmlns:a14="http://schemas.microsoft.com/office/drawing/2010/main">
                    <a:solidFill>
                      <a:srgbClr val="FFFFFF"/>
                    </a:solidFill>
                  </a14:hiddenFill>
                </a:ext>
              </a:extLst>
            </p:spPr>
          </p:pic>
          <p:sp>
            <p:nvSpPr>
              <p:cNvPr id="111" name="Freeform 110"/>
              <p:cNvSpPr/>
              <p:nvPr/>
            </p:nvSpPr>
            <p:spPr>
              <a:xfrm>
                <a:off x="9865297" y="4356179"/>
                <a:ext cx="221501" cy="329411"/>
              </a:xfrm>
              <a:custGeom>
                <a:avLst/>
                <a:gdLst>
                  <a:gd name="connsiteX0" fmla="*/ 0 w 221501"/>
                  <a:gd name="connsiteY0" fmla="*/ 329411 h 329411"/>
                  <a:gd name="connsiteX1" fmla="*/ 127789 w 221501"/>
                  <a:gd name="connsiteY1" fmla="*/ 244219 h 329411"/>
                  <a:gd name="connsiteX2" fmla="*/ 133468 w 221501"/>
                  <a:gd name="connsiteY2" fmla="*/ 238539 h 329411"/>
                  <a:gd name="connsiteX3" fmla="*/ 99391 w 221501"/>
                  <a:gd name="connsiteY3" fmla="*/ 195943 h 329411"/>
                  <a:gd name="connsiteX4" fmla="*/ 124949 w 221501"/>
                  <a:gd name="connsiteY4" fmla="*/ 178904 h 329411"/>
                  <a:gd name="connsiteX5" fmla="*/ 167545 w 221501"/>
                  <a:gd name="connsiteY5" fmla="*/ 173225 h 329411"/>
                  <a:gd name="connsiteX6" fmla="*/ 153346 w 221501"/>
                  <a:gd name="connsiteY6" fmla="*/ 133468 h 329411"/>
                  <a:gd name="connsiteX7" fmla="*/ 150507 w 221501"/>
                  <a:gd name="connsiteY7" fmla="*/ 113590 h 329411"/>
                  <a:gd name="connsiteX8" fmla="*/ 221501 w 221501"/>
                  <a:gd name="connsiteY8" fmla="*/ 0 h 329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501" h="329411">
                    <a:moveTo>
                      <a:pt x="0" y="329411"/>
                    </a:moveTo>
                    <a:lnTo>
                      <a:pt x="127789" y="244219"/>
                    </a:lnTo>
                    <a:cubicBezTo>
                      <a:pt x="150034" y="229074"/>
                      <a:pt x="138201" y="246585"/>
                      <a:pt x="133468" y="238539"/>
                    </a:cubicBezTo>
                    <a:cubicBezTo>
                      <a:pt x="128735" y="230493"/>
                      <a:pt x="100811" y="205882"/>
                      <a:pt x="99391" y="195943"/>
                    </a:cubicBezTo>
                    <a:cubicBezTo>
                      <a:pt x="97971" y="186004"/>
                      <a:pt x="113590" y="182690"/>
                      <a:pt x="124949" y="178904"/>
                    </a:cubicBezTo>
                    <a:cubicBezTo>
                      <a:pt x="136308" y="175118"/>
                      <a:pt x="162812" y="180798"/>
                      <a:pt x="167545" y="173225"/>
                    </a:cubicBezTo>
                    <a:cubicBezTo>
                      <a:pt x="172278" y="165652"/>
                      <a:pt x="156186" y="143407"/>
                      <a:pt x="153346" y="133468"/>
                    </a:cubicBezTo>
                    <a:cubicBezTo>
                      <a:pt x="150506" y="123529"/>
                      <a:pt x="139148" y="135835"/>
                      <a:pt x="150507" y="113590"/>
                    </a:cubicBezTo>
                    <a:cubicBezTo>
                      <a:pt x="161866" y="91345"/>
                      <a:pt x="191683" y="45672"/>
                      <a:pt x="221501"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 name="Group 86"/>
            <p:cNvGrpSpPr/>
            <p:nvPr/>
          </p:nvGrpSpPr>
          <p:grpSpPr>
            <a:xfrm>
              <a:off x="9655508" y="2985997"/>
              <a:ext cx="1840220" cy="1408900"/>
              <a:chOff x="9655508" y="2985997"/>
              <a:chExt cx="1840220" cy="1408900"/>
            </a:xfrm>
          </p:grpSpPr>
          <p:grpSp>
            <p:nvGrpSpPr>
              <p:cNvPr id="88" name="Group 87"/>
              <p:cNvGrpSpPr/>
              <p:nvPr/>
            </p:nvGrpSpPr>
            <p:grpSpPr>
              <a:xfrm>
                <a:off x="9655508" y="2985997"/>
                <a:ext cx="1840220" cy="1408900"/>
                <a:chOff x="645181" y="1937835"/>
                <a:chExt cx="3520207" cy="2785457"/>
              </a:xfrm>
            </p:grpSpPr>
            <p:grpSp>
              <p:nvGrpSpPr>
                <p:cNvPr id="96" name="Group 95"/>
                <p:cNvGrpSpPr/>
                <p:nvPr/>
              </p:nvGrpSpPr>
              <p:grpSpPr>
                <a:xfrm>
                  <a:off x="885840" y="2256419"/>
                  <a:ext cx="2962232" cy="2466873"/>
                  <a:chOff x="1257099" y="2544523"/>
                  <a:chExt cx="2258592" cy="1980743"/>
                </a:xfrm>
              </p:grpSpPr>
              <p:sp>
                <p:nvSpPr>
                  <p:cNvPr id="104" name="Oval 103">
                    <a:extLst>
                      <a:ext uri="{FF2B5EF4-FFF2-40B4-BE49-F238E27FC236}">
                        <a16:creationId xmlns:a16="http://schemas.microsoft.com/office/drawing/2014/main" id="{80261D00-6B62-42BE-8A43-F4FC1690ED78}"/>
                      </a:ext>
                    </a:extLst>
                  </p:cNvPr>
                  <p:cNvSpPr/>
                  <p:nvPr/>
                </p:nvSpPr>
                <p:spPr>
                  <a:xfrm rot="1258334" flipH="1">
                    <a:off x="1609986" y="2948101"/>
                    <a:ext cx="1465556" cy="1391047"/>
                  </a:xfrm>
                  <a:prstGeom prst="ellipse">
                    <a:avLst/>
                  </a:prstGeom>
                  <a:gradFill flip="none" rotWithShape="1">
                    <a:gsLst>
                      <a:gs pos="0">
                        <a:srgbClr val="FBF8F0">
                          <a:lumMod val="0"/>
                          <a:lumOff val="100000"/>
                        </a:srgbClr>
                      </a:gs>
                      <a:gs pos="92000">
                        <a:srgbClr val="F5C209"/>
                      </a:gs>
                      <a:gs pos="100000">
                        <a:srgbClr val="F69D00"/>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05" name="Freeform: Shape 32">
                    <a:extLst>
                      <a:ext uri="{FF2B5EF4-FFF2-40B4-BE49-F238E27FC236}">
                        <a16:creationId xmlns:a16="http://schemas.microsoft.com/office/drawing/2014/main" id="{E7EAA197-367D-4668-90B8-F1FDD9301AC0}"/>
                      </a:ext>
                    </a:extLst>
                  </p:cNvPr>
                  <p:cNvSpPr/>
                  <p:nvPr/>
                </p:nvSpPr>
                <p:spPr>
                  <a:xfrm rot="1258334" flipH="1">
                    <a:off x="1257099" y="2544523"/>
                    <a:ext cx="2258592" cy="1919354"/>
                  </a:xfrm>
                  <a:custGeom>
                    <a:avLst/>
                    <a:gdLst>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38162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800100 w 4543425"/>
                      <a:gd name="connsiteY31" fmla="*/ 523875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938212 h 3809999"/>
                      <a:gd name="connsiteX1" fmla="*/ 1662112 w 4543425"/>
                      <a:gd name="connsiteY1" fmla="*/ 442912 h 3809999"/>
                      <a:gd name="connsiteX2" fmla="*/ 2019300 w 4543425"/>
                      <a:gd name="connsiteY2" fmla="*/ 833437 h 3809999"/>
                      <a:gd name="connsiteX3" fmla="*/ 2643187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9838 w 4543425"/>
                      <a:gd name="connsiteY19" fmla="*/ 9334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6211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28625 w 4581525"/>
                      <a:gd name="connsiteY28" fmla="*/ 2867024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48049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595437 w 4576762"/>
                      <a:gd name="connsiteY0" fmla="*/ 938212 h 3809999"/>
                      <a:gd name="connsiteX1" fmla="*/ 1685924 w 4576762"/>
                      <a:gd name="connsiteY1" fmla="*/ 414337 h 3809999"/>
                      <a:gd name="connsiteX2" fmla="*/ 2052637 w 4576762"/>
                      <a:gd name="connsiteY2" fmla="*/ 833437 h 3809999"/>
                      <a:gd name="connsiteX3" fmla="*/ 2666999 w 4576762"/>
                      <a:gd name="connsiteY3" fmla="*/ 0 h 3809999"/>
                      <a:gd name="connsiteX4" fmla="*/ 2933699 w 4576762"/>
                      <a:gd name="connsiteY4" fmla="*/ 938212 h 3809999"/>
                      <a:gd name="connsiteX5" fmla="*/ 3405187 w 4576762"/>
                      <a:gd name="connsiteY5" fmla="*/ 676275 h 3809999"/>
                      <a:gd name="connsiteX6" fmla="*/ 3295649 w 4576762"/>
                      <a:gd name="connsiteY6" fmla="*/ 1123949 h 3809999"/>
                      <a:gd name="connsiteX7" fmla="*/ 4310062 w 4576762"/>
                      <a:gd name="connsiteY7" fmla="*/ 761999 h 3809999"/>
                      <a:gd name="connsiteX8" fmla="*/ 3690937 w 4576762"/>
                      <a:gd name="connsiteY8" fmla="*/ 1824037 h 3809999"/>
                      <a:gd name="connsiteX9" fmla="*/ 3700462 w 4576762"/>
                      <a:gd name="connsiteY9" fmla="*/ 2005012 h 3809999"/>
                      <a:gd name="connsiteX10" fmla="*/ 4576762 w 4576762"/>
                      <a:gd name="connsiteY10" fmla="*/ 2462212 h 3809999"/>
                      <a:gd name="connsiteX11" fmla="*/ 3586162 w 4576762"/>
                      <a:gd name="connsiteY11" fmla="*/ 2800349 h 3809999"/>
                      <a:gd name="connsiteX12" fmla="*/ 4157662 w 4576762"/>
                      <a:gd name="connsiteY12" fmla="*/ 3629025 h 3809999"/>
                      <a:gd name="connsiteX13" fmla="*/ 3333749 w 4576762"/>
                      <a:gd name="connsiteY13" fmla="*/ 3348037 h 3809999"/>
                      <a:gd name="connsiteX14" fmla="*/ 3481387 w 4576762"/>
                      <a:gd name="connsiteY14" fmla="*/ 3809999 h 3809999"/>
                      <a:gd name="connsiteX15" fmla="*/ 2747962 w 4576762"/>
                      <a:gd name="connsiteY15" fmla="*/ 3433762 h 3809999"/>
                      <a:gd name="connsiteX16" fmla="*/ 3538536 w 4576762"/>
                      <a:gd name="connsiteY16" fmla="*/ 2767012 h 3809999"/>
                      <a:gd name="connsiteX17" fmla="*/ 3648074 w 4576762"/>
                      <a:gd name="connsiteY17" fmla="*/ 1814512 h 3809999"/>
                      <a:gd name="connsiteX18" fmla="*/ 3138487 w 4576762"/>
                      <a:gd name="connsiteY18" fmla="*/ 1171574 h 3809999"/>
                      <a:gd name="connsiteX19" fmla="*/ 2514600 w 4576762"/>
                      <a:gd name="connsiteY19" fmla="*/ 947737 h 3809999"/>
                      <a:gd name="connsiteX20" fmla="*/ 1828799 w 4576762"/>
                      <a:gd name="connsiteY20" fmla="*/ 942974 h 3809999"/>
                      <a:gd name="connsiteX21" fmla="*/ 1133474 w 4576762"/>
                      <a:gd name="connsiteY21" fmla="*/ 1309687 h 3809999"/>
                      <a:gd name="connsiteX22" fmla="*/ 985837 w 4576762"/>
                      <a:gd name="connsiteY22" fmla="*/ 1643062 h 3809999"/>
                      <a:gd name="connsiteX23" fmla="*/ 833437 w 4576762"/>
                      <a:gd name="connsiteY23" fmla="*/ 2138362 h 3809999"/>
                      <a:gd name="connsiteX24" fmla="*/ 957261 w 4576762"/>
                      <a:gd name="connsiteY24" fmla="*/ 2743199 h 3809999"/>
                      <a:gd name="connsiteX25" fmla="*/ 1438274 w 4576762"/>
                      <a:gd name="connsiteY25" fmla="*/ 3314699 h 3809999"/>
                      <a:gd name="connsiteX26" fmla="*/ 328611 w 4576762"/>
                      <a:gd name="connsiteY26" fmla="*/ 3476624 h 3809999"/>
                      <a:gd name="connsiteX27" fmla="*/ 842962 w 4576762"/>
                      <a:gd name="connsiteY27" fmla="*/ 2924175 h 3809999"/>
                      <a:gd name="connsiteX28" fmla="*/ 409575 w 4576762"/>
                      <a:gd name="connsiteY28" fmla="*/ 2857499 h 3809999"/>
                      <a:gd name="connsiteX29" fmla="*/ 838199 w 4576762"/>
                      <a:gd name="connsiteY29" fmla="*/ 2443162 h 3809999"/>
                      <a:gd name="connsiteX30" fmla="*/ 0 w 4576762"/>
                      <a:gd name="connsiteY30" fmla="*/ 2024061 h 3809999"/>
                      <a:gd name="connsiteX31" fmla="*/ 981074 w 4576762"/>
                      <a:gd name="connsiteY31" fmla="*/ 1638299 h 3809999"/>
                      <a:gd name="connsiteX32" fmla="*/ 804862 w 4576762"/>
                      <a:gd name="connsiteY32" fmla="*/ 542925 h 3809999"/>
                      <a:gd name="connsiteX33" fmla="*/ 1595437 w 4576762"/>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690937 w 4586287"/>
                      <a:gd name="connsiteY9" fmla="*/ 2014537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90937 w 4586287"/>
                      <a:gd name="connsiteY9" fmla="*/ 2014537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86175 w 4586287"/>
                      <a:gd name="connsiteY9" fmla="*/ 1971675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86175 w 4586287"/>
                      <a:gd name="connsiteY9" fmla="*/ 1971675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09624 w 4586287"/>
                      <a:gd name="connsiteY29" fmla="*/ 2447925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719512 w 4586287"/>
                      <a:gd name="connsiteY9" fmla="*/ 1966913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09624 w 4586287"/>
                      <a:gd name="connsiteY29" fmla="*/ 2447925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86287" h="3809999">
                        <a:moveTo>
                          <a:pt x="1604962" y="938212"/>
                        </a:moveTo>
                        <a:cubicBezTo>
                          <a:pt x="1614486" y="758825"/>
                          <a:pt x="1633537" y="631825"/>
                          <a:pt x="1695449" y="414337"/>
                        </a:cubicBezTo>
                        <a:cubicBezTo>
                          <a:pt x="1847850" y="534986"/>
                          <a:pt x="1943099" y="703262"/>
                          <a:pt x="2062162" y="833437"/>
                        </a:cubicBezTo>
                        <a:cubicBezTo>
                          <a:pt x="2254249" y="560387"/>
                          <a:pt x="2432050" y="239712"/>
                          <a:pt x="2676524" y="0"/>
                        </a:cubicBezTo>
                        <a:cubicBezTo>
                          <a:pt x="2779712" y="312737"/>
                          <a:pt x="2854324" y="625475"/>
                          <a:pt x="2943224" y="938212"/>
                        </a:cubicBezTo>
                        <a:cubicBezTo>
                          <a:pt x="3092449" y="865187"/>
                          <a:pt x="3246437" y="730250"/>
                          <a:pt x="3414712" y="676275"/>
                        </a:cubicBezTo>
                        <a:cubicBezTo>
                          <a:pt x="3409949" y="820737"/>
                          <a:pt x="3333749" y="989012"/>
                          <a:pt x="3305174" y="1123949"/>
                        </a:cubicBezTo>
                        <a:cubicBezTo>
                          <a:pt x="3643312" y="1003299"/>
                          <a:pt x="3952874" y="868362"/>
                          <a:pt x="4319587" y="761999"/>
                        </a:cubicBezTo>
                        <a:cubicBezTo>
                          <a:pt x="4129087" y="1135061"/>
                          <a:pt x="3881438" y="1527174"/>
                          <a:pt x="3667125" y="1876424"/>
                        </a:cubicBezTo>
                        <a:lnTo>
                          <a:pt x="3719512" y="1966913"/>
                        </a:lnTo>
                        <a:cubicBezTo>
                          <a:pt x="4011612" y="2119313"/>
                          <a:pt x="4294187" y="2295525"/>
                          <a:pt x="4586287" y="2462212"/>
                        </a:cubicBezTo>
                        <a:cubicBezTo>
                          <a:pt x="4298949" y="2603499"/>
                          <a:pt x="3940175" y="2697162"/>
                          <a:pt x="3595687" y="2800349"/>
                        </a:cubicBezTo>
                        <a:cubicBezTo>
                          <a:pt x="3857625" y="3036887"/>
                          <a:pt x="4005262" y="3335337"/>
                          <a:pt x="4167187" y="3629025"/>
                        </a:cubicBezTo>
                        <a:cubicBezTo>
                          <a:pt x="3892549" y="3570288"/>
                          <a:pt x="3617912" y="3430587"/>
                          <a:pt x="3343274" y="3348037"/>
                        </a:cubicBezTo>
                        <a:cubicBezTo>
                          <a:pt x="3392487" y="3502024"/>
                          <a:pt x="3470274" y="3646487"/>
                          <a:pt x="3490912" y="3809999"/>
                        </a:cubicBezTo>
                        <a:cubicBezTo>
                          <a:pt x="3236912" y="3703637"/>
                          <a:pt x="3001962" y="3559174"/>
                          <a:pt x="2757487" y="3433762"/>
                        </a:cubicBezTo>
                        <a:cubicBezTo>
                          <a:pt x="3132137" y="3305174"/>
                          <a:pt x="3359149" y="3067049"/>
                          <a:pt x="3548061" y="2767012"/>
                        </a:cubicBezTo>
                        <a:cubicBezTo>
                          <a:pt x="3719511" y="2336800"/>
                          <a:pt x="3709987" y="2135187"/>
                          <a:pt x="3657599" y="1814512"/>
                        </a:cubicBezTo>
                        <a:cubicBezTo>
                          <a:pt x="3525837" y="1400174"/>
                          <a:pt x="3370262" y="1357312"/>
                          <a:pt x="3148012" y="1171574"/>
                        </a:cubicBezTo>
                        <a:cubicBezTo>
                          <a:pt x="3052763" y="1108073"/>
                          <a:pt x="2905125" y="968374"/>
                          <a:pt x="2524125" y="947737"/>
                        </a:cubicBezTo>
                        <a:cubicBezTo>
                          <a:pt x="2293937" y="912812"/>
                          <a:pt x="2106612" y="877886"/>
                          <a:pt x="1838324" y="942974"/>
                        </a:cubicBezTo>
                        <a:cubicBezTo>
                          <a:pt x="1416049" y="1027112"/>
                          <a:pt x="1379537" y="1116012"/>
                          <a:pt x="1142999" y="1309687"/>
                        </a:cubicBezTo>
                        <a:cubicBezTo>
                          <a:pt x="1108074" y="1414462"/>
                          <a:pt x="1016000" y="1533524"/>
                          <a:pt x="995362" y="1643062"/>
                        </a:cubicBezTo>
                        <a:cubicBezTo>
                          <a:pt x="906462" y="1790700"/>
                          <a:pt x="846137" y="1943099"/>
                          <a:pt x="842962" y="2138362"/>
                        </a:cubicBezTo>
                        <a:cubicBezTo>
                          <a:pt x="841374" y="2405062"/>
                          <a:pt x="882649" y="2543174"/>
                          <a:pt x="966786" y="2743199"/>
                        </a:cubicBezTo>
                        <a:cubicBezTo>
                          <a:pt x="1027111" y="2873373"/>
                          <a:pt x="1173162" y="3063081"/>
                          <a:pt x="1464468" y="3300411"/>
                        </a:cubicBezTo>
                        <a:cubicBezTo>
                          <a:pt x="1094580" y="3354386"/>
                          <a:pt x="727074" y="3455987"/>
                          <a:pt x="338136" y="3476624"/>
                        </a:cubicBezTo>
                        <a:cubicBezTo>
                          <a:pt x="442911" y="3297237"/>
                          <a:pt x="695324" y="3103562"/>
                          <a:pt x="852487" y="2924175"/>
                        </a:cubicBezTo>
                        <a:cubicBezTo>
                          <a:pt x="701675" y="2909887"/>
                          <a:pt x="574674" y="2924174"/>
                          <a:pt x="419100" y="2857499"/>
                        </a:cubicBezTo>
                        <a:cubicBezTo>
                          <a:pt x="523875" y="2714624"/>
                          <a:pt x="666749" y="2586037"/>
                          <a:pt x="809624" y="2447925"/>
                        </a:cubicBezTo>
                        <a:cubicBezTo>
                          <a:pt x="541337" y="2312987"/>
                          <a:pt x="263525" y="2239962"/>
                          <a:pt x="0" y="2033586"/>
                        </a:cubicBezTo>
                        <a:cubicBezTo>
                          <a:pt x="296863" y="1847849"/>
                          <a:pt x="674687" y="1771649"/>
                          <a:pt x="990599" y="1638299"/>
                        </a:cubicBezTo>
                        <a:lnTo>
                          <a:pt x="814387" y="542925"/>
                        </a:lnTo>
                        <a:cubicBezTo>
                          <a:pt x="1098550" y="642937"/>
                          <a:pt x="1339849" y="809625"/>
                          <a:pt x="1604962" y="938212"/>
                        </a:cubicBezTo>
                        <a:close/>
                      </a:path>
                    </a:pathLst>
                  </a:custGeom>
                  <a:gradFill flip="none" rotWithShape="1">
                    <a:gsLst>
                      <a:gs pos="54000">
                        <a:srgbClr val="F5C209"/>
                      </a:gs>
                      <a:gs pos="75000">
                        <a:srgbClr val="FE7500"/>
                      </a:gs>
                    </a:gsLst>
                    <a:path path="circle">
                      <a:fillToRect l="50000" t="50000" r="50000" b="50000"/>
                    </a:path>
                    <a:tileRect/>
                  </a:gradFill>
                  <a:ln w="12700" cap="flat" cmpd="sng" algn="ctr">
                    <a:solidFill>
                      <a:sysClr val="windowText" lastClr="000000"/>
                    </a:soli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06" name="Freeform: Shape 33">
                    <a:extLst>
                      <a:ext uri="{FF2B5EF4-FFF2-40B4-BE49-F238E27FC236}">
                        <a16:creationId xmlns:a16="http://schemas.microsoft.com/office/drawing/2014/main" id="{0F12E5CB-F96A-4100-BECD-5791743C3C9B}"/>
                      </a:ext>
                    </a:extLst>
                  </p:cNvPr>
                  <p:cNvSpPr/>
                  <p:nvPr/>
                </p:nvSpPr>
                <p:spPr>
                  <a:xfrm rot="1258334" flipH="1">
                    <a:off x="1440310" y="3234030"/>
                    <a:ext cx="1694928" cy="596083"/>
                  </a:xfrm>
                  <a:custGeom>
                    <a:avLst/>
                    <a:gdLst>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3050 w 3377191"/>
                      <a:gd name="connsiteY4" fmla="*/ 6254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3050 w 3377191"/>
                      <a:gd name="connsiteY4" fmla="*/ 6254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25725 w 3377191"/>
                      <a:gd name="connsiteY3" fmla="*/ 90170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7018 h 1170768"/>
                      <a:gd name="connsiteX1" fmla="*/ 1568450 w 3377191"/>
                      <a:gd name="connsiteY1" fmla="*/ 907243 h 1170768"/>
                      <a:gd name="connsiteX2" fmla="*/ 2092325 w 3377191"/>
                      <a:gd name="connsiteY2" fmla="*/ 1170768 h 1170768"/>
                      <a:gd name="connsiteX3" fmla="*/ 2635250 w 3377191"/>
                      <a:gd name="connsiteY3" fmla="*/ 910418 h 1170768"/>
                      <a:gd name="connsiteX4" fmla="*/ 2784475 w 3377191"/>
                      <a:gd name="connsiteY4" fmla="*/ 634193 h 1170768"/>
                      <a:gd name="connsiteX5" fmla="*/ 2924175 w 3377191"/>
                      <a:gd name="connsiteY5" fmla="*/ 602443 h 1170768"/>
                      <a:gd name="connsiteX6" fmla="*/ 2924175 w 3377191"/>
                      <a:gd name="connsiteY6" fmla="*/ 561168 h 1170768"/>
                      <a:gd name="connsiteX7" fmla="*/ 3216275 w 3377191"/>
                      <a:gd name="connsiteY7" fmla="*/ 681818 h 1170768"/>
                      <a:gd name="connsiteX8" fmla="*/ 3308350 w 3377191"/>
                      <a:gd name="connsiteY8" fmla="*/ 738968 h 1170768"/>
                      <a:gd name="connsiteX9" fmla="*/ 3375025 w 3377191"/>
                      <a:gd name="connsiteY9" fmla="*/ 618318 h 1170768"/>
                      <a:gd name="connsiteX10" fmla="*/ 3324225 w 3377191"/>
                      <a:gd name="connsiteY10" fmla="*/ 478618 h 1170768"/>
                      <a:gd name="connsiteX11" fmla="*/ 2847975 w 3377191"/>
                      <a:gd name="connsiteY11" fmla="*/ 351618 h 1170768"/>
                      <a:gd name="connsiteX12" fmla="*/ 2206625 w 3377191"/>
                      <a:gd name="connsiteY12" fmla="*/ 148418 h 1170768"/>
                      <a:gd name="connsiteX13" fmla="*/ 1600200 w 3377191"/>
                      <a:gd name="connsiteY13" fmla="*/ 167468 h 1170768"/>
                      <a:gd name="connsiteX14" fmla="*/ 1577975 w 3377191"/>
                      <a:gd name="connsiteY14" fmla="*/ 189693 h 1170768"/>
                      <a:gd name="connsiteX15" fmla="*/ 1190625 w 3377191"/>
                      <a:gd name="connsiteY15" fmla="*/ 173818 h 1170768"/>
                      <a:gd name="connsiteX16" fmla="*/ 1149350 w 3377191"/>
                      <a:gd name="connsiteY16" fmla="*/ 142068 h 1170768"/>
                      <a:gd name="connsiteX17" fmla="*/ 53975 w 3377191"/>
                      <a:gd name="connsiteY17" fmla="*/ 2368 h 1170768"/>
                      <a:gd name="connsiteX18" fmla="*/ 0 w 3377191"/>
                      <a:gd name="connsiteY18" fmla="*/ 202393 h 1170768"/>
                      <a:gd name="connsiteX19" fmla="*/ 66675 w 3377191"/>
                      <a:gd name="connsiteY19" fmla="*/ 230968 h 1170768"/>
                      <a:gd name="connsiteX20" fmla="*/ 269875 w 3377191"/>
                      <a:gd name="connsiteY20" fmla="*/ 853268 h 1170768"/>
                      <a:gd name="connsiteX21" fmla="*/ 920750 w 3377191"/>
                      <a:gd name="connsiteY21" fmla="*/ 888193 h 1170768"/>
                      <a:gd name="connsiteX22" fmla="*/ 1257300 w 3377191"/>
                      <a:gd name="connsiteY22" fmla="*/ 380193 h 1170768"/>
                      <a:gd name="connsiteX23" fmla="*/ 1454150 w 3377191"/>
                      <a:gd name="connsiteY23" fmla="*/ 377018 h 1170768"/>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63675 w 3386716"/>
                      <a:gd name="connsiteY0" fmla="*/ 378551 h 1172301"/>
                      <a:gd name="connsiteX1" fmla="*/ 1577975 w 3386716"/>
                      <a:gd name="connsiteY1" fmla="*/ 908776 h 1172301"/>
                      <a:gd name="connsiteX2" fmla="*/ 2101850 w 3386716"/>
                      <a:gd name="connsiteY2" fmla="*/ 1172301 h 1172301"/>
                      <a:gd name="connsiteX3" fmla="*/ 2644775 w 3386716"/>
                      <a:gd name="connsiteY3" fmla="*/ 911951 h 1172301"/>
                      <a:gd name="connsiteX4" fmla="*/ 2794000 w 3386716"/>
                      <a:gd name="connsiteY4" fmla="*/ 635726 h 1172301"/>
                      <a:gd name="connsiteX5" fmla="*/ 2933700 w 3386716"/>
                      <a:gd name="connsiteY5" fmla="*/ 603976 h 1172301"/>
                      <a:gd name="connsiteX6" fmla="*/ 2933700 w 3386716"/>
                      <a:gd name="connsiteY6" fmla="*/ 562701 h 1172301"/>
                      <a:gd name="connsiteX7" fmla="*/ 3225800 w 3386716"/>
                      <a:gd name="connsiteY7" fmla="*/ 683351 h 1172301"/>
                      <a:gd name="connsiteX8" fmla="*/ 3317875 w 3386716"/>
                      <a:gd name="connsiteY8" fmla="*/ 740501 h 1172301"/>
                      <a:gd name="connsiteX9" fmla="*/ 3384550 w 3386716"/>
                      <a:gd name="connsiteY9" fmla="*/ 619851 h 1172301"/>
                      <a:gd name="connsiteX10" fmla="*/ 3333750 w 3386716"/>
                      <a:gd name="connsiteY10" fmla="*/ 480151 h 1172301"/>
                      <a:gd name="connsiteX11" fmla="*/ 2857500 w 3386716"/>
                      <a:gd name="connsiteY11" fmla="*/ 353151 h 1172301"/>
                      <a:gd name="connsiteX12" fmla="*/ 2216150 w 3386716"/>
                      <a:gd name="connsiteY12" fmla="*/ 149951 h 1172301"/>
                      <a:gd name="connsiteX13" fmla="*/ 1609725 w 3386716"/>
                      <a:gd name="connsiteY13" fmla="*/ 169001 h 1172301"/>
                      <a:gd name="connsiteX14" fmla="*/ 1587500 w 3386716"/>
                      <a:gd name="connsiteY14" fmla="*/ 191226 h 1172301"/>
                      <a:gd name="connsiteX15" fmla="*/ 1200150 w 3386716"/>
                      <a:gd name="connsiteY15" fmla="*/ 175351 h 1172301"/>
                      <a:gd name="connsiteX16" fmla="*/ 1158875 w 3386716"/>
                      <a:gd name="connsiteY16" fmla="*/ 143601 h 1172301"/>
                      <a:gd name="connsiteX17" fmla="*/ 63500 w 3386716"/>
                      <a:gd name="connsiteY17" fmla="*/ 3901 h 1172301"/>
                      <a:gd name="connsiteX18" fmla="*/ 0 w 3386716"/>
                      <a:gd name="connsiteY18" fmla="*/ 194401 h 1172301"/>
                      <a:gd name="connsiteX19" fmla="*/ 76200 w 3386716"/>
                      <a:gd name="connsiteY19" fmla="*/ 232501 h 1172301"/>
                      <a:gd name="connsiteX20" fmla="*/ 279400 w 3386716"/>
                      <a:gd name="connsiteY20" fmla="*/ 854801 h 1172301"/>
                      <a:gd name="connsiteX21" fmla="*/ 930275 w 3386716"/>
                      <a:gd name="connsiteY21" fmla="*/ 889726 h 1172301"/>
                      <a:gd name="connsiteX22" fmla="*/ 1266825 w 3386716"/>
                      <a:gd name="connsiteY22" fmla="*/ 381726 h 1172301"/>
                      <a:gd name="connsiteX23" fmla="*/ 1463675 w 3386716"/>
                      <a:gd name="connsiteY23" fmla="*/ 378551 h 1172301"/>
                      <a:gd name="connsiteX0" fmla="*/ 1463675 w 3386716"/>
                      <a:gd name="connsiteY0" fmla="*/ 378551 h 1172301"/>
                      <a:gd name="connsiteX1" fmla="*/ 1577975 w 3386716"/>
                      <a:gd name="connsiteY1" fmla="*/ 908776 h 1172301"/>
                      <a:gd name="connsiteX2" fmla="*/ 2101850 w 3386716"/>
                      <a:gd name="connsiteY2" fmla="*/ 1172301 h 1172301"/>
                      <a:gd name="connsiteX3" fmla="*/ 2644775 w 3386716"/>
                      <a:gd name="connsiteY3" fmla="*/ 911951 h 1172301"/>
                      <a:gd name="connsiteX4" fmla="*/ 2794000 w 3386716"/>
                      <a:gd name="connsiteY4" fmla="*/ 635726 h 1172301"/>
                      <a:gd name="connsiteX5" fmla="*/ 2933700 w 3386716"/>
                      <a:gd name="connsiteY5" fmla="*/ 603976 h 1172301"/>
                      <a:gd name="connsiteX6" fmla="*/ 2933700 w 3386716"/>
                      <a:gd name="connsiteY6" fmla="*/ 562701 h 1172301"/>
                      <a:gd name="connsiteX7" fmla="*/ 3225800 w 3386716"/>
                      <a:gd name="connsiteY7" fmla="*/ 683351 h 1172301"/>
                      <a:gd name="connsiteX8" fmla="*/ 3317875 w 3386716"/>
                      <a:gd name="connsiteY8" fmla="*/ 740501 h 1172301"/>
                      <a:gd name="connsiteX9" fmla="*/ 3384550 w 3386716"/>
                      <a:gd name="connsiteY9" fmla="*/ 619851 h 1172301"/>
                      <a:gd name="connsiteX10" fmla="*/ 3333750 w 3386716"/>
                      <a:gd name="connsiteY10" fmla="*/ 480151 h 1172301"/>
                      <a:gd name="connsiteX11" fmla="*/ 2857500 w 3386716"/>
                      <a:gd name="connsiteY11" fmla="*/ 353151 h 1172301"/>
                      <a:gd name="connsiteX12" fmla="*/ 2216150 w 3386716"/>
                      <a:gd name="connsiteY12" fmla="*/ 149951 h 1172301"/>
                      <a:gd name="connsiteX13" fmla="*/ 1609725 w 3386716"/>
                      <a:gd name="connsiteY13" fmla="*/ 169001 h 1172301"/>
                      <a:gd name="connsiteX14" fmla="*/ 1587500 w 3386716"/>
                      <a:gd name="connsiteY14" fmla="*/ 191226 h 1172301"/>
                      <a:gd name="connsiteX15" fmla="*/ 1200150 w 3386716"/>
                      <a:gd name="connsiteY15" fmla="*/ 175351 h 1172301"/>
                      <a:gd name="connsiteX16" fmla="*/ 1158875 w 3386716"/>
                      <a:gd name="connsiteY16" fmla="*/ 143601 h 1172301"/>
                      <a:gd name="connsiteX17" fmla="*/ 63500 w 3386716"/>
                      <a:gd name="connsiteY17" fmla="*/ 3901 h 1172301"/>
                      <a:gd name="connsiteX18" fmla="*/ 0 w 3386716"/>
                      <a:gd name="connsiteY18" fmla="*/ 194401 h 1172301"/>
                      <a:gd name="connsiteX19" fmla="*/ 76200 w 3386716"/>
                      <a:gd name="connsiteY19" fmla="*/ 232501 h 1172301"/>
                      <a:gd name="connsiteX20" fmla="*/ 279400 w 3386716"/>
                      <a:gd name="connsiteY20" fmla="*/ 854801 h 1172301"/>
                      <a:gd name="connsiteX21" fmla="*/ 930275 w 3386716"/>
                      <a:gd name="connsiteY21" fmla="*/ 889726 h 1172301"/>
                      <a:gd name="connsiteX22" fmla="*/ 1266825 w 3386716"/>
                      <a:gd name="connsiteY22" fmla="*/ 381726 h 1172301"/>
                      <a:gd name="connsiteX23" fmla="*/ 1463675 w 3386716"/>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459 w 3377500"/>
                      <a:gd name="connsiteY0" fmla="*/ 378551 h 1172301"/>
                      <a:gd name="connsiteX1" fmla="*/ 1568759 w 3377500"/>
                      <a:gd name="connsiteY1" fmla="*/ 908776 h 1172301"/>
                      <a:gd name="connsiteX2" fmla="*/ 2092634 w 3377500"/>
                      <a:gd name="connsiteY2" fmla="*/ 1172301 h 1172301"/>
                      <a:gd name="connsiteX3" fmla="*/ 2635559 w 3377500"/>
                      <a:gd name="connsiteY3" fmla="*/ 911951 h 1172301"/>
                      <a:gd name="connsiteX4" fmla="*/ 2784784 w 3377500"/>
                      <a:gd name="connsiteY4" fmla="*/ 635726 h 1172301"/>
                      <a:gd name="connsiteX5" fmla="*/ 2924484 w 3377500"/>
                      <a:gd name="connsiteY5" fmla="*/ 603976 h 1172301"/>
                      <a:gd name="connsiteX6" fmla="*/ 2924484 w 3377500"/>
                      <a:gd name="connsiteY6" fmla="*/ 562701 h 1172301"/>
                      <a:gd name="connsiteX7" fmla="*/ 3216584 w 3377500"/>
                      <a:gd name="connsiteY7" fmla="*/ 683351 h 1172301"/>
                      <a:gd name="connsiteX8" fmla="*/ 3308659 w 3377500"/>
                      <a:gd name="connsiteY8" fmla="*/ 740501 h 1172301"/>
                      <a:gd name="connsiteX9" fmla="*/ 3375334 w 3377500"/>
                      <a:gd name="connsiteY9" fmla="*/ 619851 h 1172301"/>
                      <a:gd name="connsiteX10" fmla="*/ 3324534 w 3377500"/>
                      <a:gd name="connsiteY10" fmla="*/ 480151 h 1172301"/>
                      <a:gd name="connsiteX11" fmla="*/ 2848284 w 3377500"/>
                      <a:gd name="connsiteY11" fmla="*/ 353151 h 1172301"/>
                      <a:gd name="connsiteX12" fmla="*/ 2206934 w 3377500"/>
                      <a:gd name="connsiteY12" fmla="*/ 149951 h 1172301"/>
                      <a:gd name="connsiteX13" fmla="*/ 1600509 w 3377500"/>
                      <a:gd name="connsiteY13" fmla="*/ 169001 h 1172301"/>
                      <a:gd name="connsiteX14" fmla="*/ 1578284 w 3377500"/>
                      <a:gd name="connsiteY14" fmla="*/ 191226 h 1172301"/>
                      <a:gd name="connsiteX15" fmla="*/ 1190934 w 3377500"/>
                      <a:gd name="connsiteY15" fmla="*/ 175351 h 1172301"/>
                      <a:gd name="connsiteX16" fmla="*/ 1149659 w 3377500"/>
                      <a:gd name="connsiteY16" fmla="*/ 143601 h 1172301"/>
                      <a:gd name="connsiteX17" fmla="*/ 54284 w 3377500"/>
                      <a:gd name="connsiteY17" fmla="*/ 3901 h 1172301"/>
                      <a:gd name="connsiteX18" fmla="*/ 309 w 3377500"/>
                      <a:gd name="connsiteY18" fmla="*/ 203926 h 1172301"/>
                      <a:gd name="connsiteX19" fmla="*/ 66984 w 3377500"/>
                      <a:gd name="connsiteY19" fmla="*/ 232501 h 1172301"/>
                      <a:gd name="connsiteX20" fmla="*/ 270184 w 3377500"/>
                      <a:gd name="connsiteY20" fmla="*/ 854801 h 1172301"/>
                      <a:gd name="connsiteX21" fmla="*/ 921059 w 3377500"/>
                      <a:gd name="connsiteY21" fmla="*/ 889726 h 1172301"/>
                      <a:gd name="connsiteX22" fmla="*/ 1257609 w 3377500"/>
                      <a:gd name="connsiteY22" fmla="*/ 381726 h 1172301"/>
                      <a:gd name="connsiteX23" fmla="*/ 1454459 w 3377500"/>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32578 w 3377669"/>
                      <a:gd name="connsiteY5" fmla="*/ 59762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5128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5603 w 3377669"/>
                      <a:gd name="connsiteY5" fmla="*/ 6008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80390"/>
                      <a:gd name="connsiteY0" fmla="*/ 378551 h 1172301"/>
                      <a:gd name="connsiteX1" fmla="*/ 1568928 w 3380390"/>
                      <a:gd name="connsiteY1" fmla="*/ 908776 h 1172301"/>
                      <a:gd name="connsiteX2" fmla="*/ 2092803 w 3380390"/>
                      <a:gd name="connsiteY2" fmla="*/ 1172301 h 1172301"/>
                      <a:gd name="connsiteX3" fmla="*/ 2635728 w 3380390"/>
                      <a:gd name="connsiteY3" fmla="*/ 911951 h 1172301"/>
                      <a:gd name="connsiteX4" fmla="*/ 2797653 w 3380390"/>
                      <a:gd name="connsiteY4" fmla="*/ 642076 h 1172301"/>
                      <a:gd name="connsiteX5" fmla="*/ 2908778 w 3380390"/>
                      <a:gd name="connsiteY5" fmla="*/ 619851 h 1172301"/>
                      <a:gd name="connsiteX6" fmla="*/ 3216753 w 3380390"/>
                      <a:gd name="connsiteY6" fmla="*/ 683351 h 1172301"/>
                      <a:gd name="connsiteX7" fmla="*/ 3308828 w 3380390"/>
                      <a:gd name="connsiteY7" fmla="*/ 740501 h 1172301"/>
                      <a:gd name="connsiteX8" fmla="*/ 3375503 w 3380390"/>
                      <a:gd name="connsiteY8" fmla="*/ 619851 h 1172301"/>
                      <a:gd name="connsiteX9" fmla="*/ 3324703 w 3380390"/>
                      <a:gd name="connsiteY9" fmla="*/ 480151 h 1172301"/>
                      <a:gd name="connsiteX10" fmla="*/ 2848453 w 3380390"/>
                      <a:gd name="connsiteY10" fmla="*/ 353151 h 1172301"/>
                      <a:gd name="connsiteX11" fmla="*/ 2207103 w 3380390"/>
                      <a:gd name="connsiteY11" fmla="*/ 149951 h 1172301"/>
                      <a:gd name="connsiteX12" fmla="*/ 1600678 w 3380390"/>
                      <a:gd name="connsiteY12" fmla="*/ 169001 h 1172301"/>
                      <a:gd name="connsiteX13" fmla="*/ 1578453 w 3380390"/>
                      <a:gd name="connsiteY13" fmla="*/ 191226 h 1172301"/>
                      <a:gd name="connsiteX14" fmla="*/ 1191103 w 3380390"/>
                      <a:gd name="connsiteY14" fmla="*/ 175351 h 1172301"/>
                      <a:gd name="connsiteX15" fmla="*/ 1149828 w 3380390"/>
                      <a:gd name="connsiteY15" fmla="*/ 143601 h 1172301"/>
                      <a:gd name="connsiteX16" fmla="*/ 54453 w 3380390"/>
                      <a:gd name="connsiteY16" fmla="*/ 3901 h 1172301"/>
                      <a:gd name="connsiteX17" fmla="*/ 478 w 3380390"/>
                      <a:gd name="connsiteY17" fmla="*/ 203926 h 1172301"/>
                      <a:gd name="connsiteX18" fmla="*/ 67153 w 3380390"/>
                      <a:gd name="connsiteY18" fmla="*/ 232501 h 1172301"/>
                      <a:gd name="connsiteX19" fmla="*/ 270353 w 3380390"/>
                      <a:gd name="connsiteY19" fmla="*/ 854801 h 1172301"/>
                      <a:gd name="connsiteX20" fmla="*/ 921228 w 3380390"/>
                      <a:gd name="connsiteY20" fmla="*/ 889726 h 1172301"/>
                      <a:gd name="connsiteX21" fmla="*/ 1257778 w 3380390"/>
                      <a:gd name="connsiteY21" fmla="*/ 381726 h 1172301"/>
                      <a:gd name="connsiteX22" fmla="*/ 1454628 w 3380390"/>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27933"/>
                      <a:gd name="connsiteY0" fmla="*/ 378551 h 1172301"/>
                      <a:gd name="connsiteX1" fmla="*/ 1568928 w 3427933"/>
                      <a:gd name="connsiteY1" fmla="*/ 908776 h 1172301"/>
                      <a:gd name="connsiteX2" fmla="*/ 2092803 w 3427933"/>
                      <a:gd name="connsiteY2" fmla="*/ 1172301 h 1172301"/>
                      <a:gd name="connsiteX3" fmla="*/ 2635728 w 3427933"/>
                      <a:gd name="connsiteY3" fmla="*/ 911951 h 1172301"/>
                      <a:gd name="connsiteX4" fmla="*/ 2797653 w 3427933"/>
                      <a:gd name="connsiteY4" fmla="*/ 642076 h 1172301"/>
                      <a:gd name="connsiteX5" fmla="*/ 2908778 w 3427933"/>
                      <a:gd name="connsiteY5" fmla="*/ 619851 h 1172301"/>
                      <a:gd name="connsiteX6" fmla="*/ 3216753 w 3427933"/>
                      <a:gd name="connsiteY6" fmla="*/ 683351 h 1172301"/>
                      <a:gd name="connsiteX7" fmla="*/ 3331053 w 3427933"/>
                      <a:gd name="connsiteY7" fmla="*/ 743676 h 1172301"/>
                      <a:gd name="connsiteX8" fmla="*/ 3410428 w 3427933"/>
                      <a:gd name="connsiteY8" fmla="*/ 616676 h 1172301"/>
                      <a:gd name="connsiteX9" fmla="*/ 3324703 w 3427933"/>
                      <a:gd name="connsiteY9" fmla="*/ 480151 h 1172301"/>
                      <a:gd name="connsiteX10" fmla="*/ 2848453 w 3427933"/>
                      <a:gd name="connsiteY10" fmla="*/ 353151 h 1172301"/>
                      <a:gd name="connsiteX11" fmla="*/ 2207103 w 3427933"/>
                      <a:gd name="connsiteY11" fmla="*/ 149951 h 1172301"/>
                      <a:gd name="connsiteX12" fmla="*/ 1600678 w 3427933"/>
                      <a:gd name="connsiteY12" fmla="*/ 169001 h 1172301"/>
                      <a:gd name="connsiteX13" fmla="*/ 1578453 w 3427933"/>
                      <a:gd name="connsiteY13" fmla="*/ 191226 h 1172301"/>
                      <a:gd name="connsiteX14" fmla="*/ 1191103 w 3427933"/>
                      <a:gd name="connsiteY14" fmla="*/ 175351 h 1172301"/>
                      <a:gd name="connsiteX15" fmla="*/ 1149828 w 3427933"/>
                      <a:gd name="connsiteY15" fmla="*/ 143601 h 1172301"/>
                      <a:gd name="connsiteX16" fmla="*/ 54453 w 3427933"/>
                      <a:gd name="connsiteY16" fmla="*/ 3901 h 1172301"/>
                      <a:gd name="connsiteX17" fmla="*/ 478 w 3427933"/>
                      <a:gd name="connsiteY17" fmla="*/ 203926 h 1172301"/>
                      <a:gd name="connsiteX18" fmla="*/ 67153 w 3427933"/>
                      <a:gd name="connsiteY18" fmla="*/ 232501 h 1172301"/>
                      <a:gd name="connsiteX19" fmla="*/ 270353 w 3427933"/>
                      <a:gd name="connsiteY19" fmla="*/ 854801 h 1172301"/>
                      <a:gd name="connsiteX20" fmla="*/ 921228 w 3427933"/>
                      <a:gd name="connsiteY20" fmla="*/ 889726 h 1172301"/>
                      <a:gd name="connsiteX21" fmla="*/ 1257778 w 3427933"/>
                      <a:gd name="connsiteY21" fmla="*/ 381726 h 1172301"/>
                      <a:gd name="connsiteX22" fmla="*/ 1454628 w 3427933"/>
                      <a:gd name="connsiteY22" fmla="*/ 378551 h 1172301"/>
                      <a:gd name="connsiteX0" fmla="*/ 1454628 w 3439315"/>
                      <a:gd name="connsiteY0" fmla="*/ 378551 h 1172301"/>
                      <a:gd name="connsiteX1" fmla="*/ 1568928 w 3439315"/>
                      <a:gd name="connsiteY1" fmla="*/ 908776 h 1172301"/>
                      <a:gd name="connsiteX2" fmla="*/ 2092803 w 3439315"/>
                      <a:gd name="connsiteY2" fmla="*/ 1172301 h 1172301"/>
                      <a:gd name="connsiteX3" fmla="*/ 2635728 w 3439315"/>
                      <a:gd name="connsiteY3" fmla="*/ 911951 h 1172301"/>
                      <a:gd name="connsiteX4" fmla="*/ 2797653 w 3439315"/>
                      <a:gd name="connsiteY4" fmla="*/ 642076 h 1172301"/>
                      <a:gd name="connsiteX5" fmla="*/ 2908778 w 3439315"/>
                      <a:gd name="connsiteY5" fmla="*/ 619851 h 1172301"/>
                      <a:gd name="connsiteX6" fmla="*/ 3216753 w 3439315"/>
                      <a:gd name="connsiteY6" fmla="*/ 683351 h 1172301"/>
                      <a:gd name="connsiteX7" fmla="*/ 3331053 w 3439315"/>
                      <a:gd name="connsiteY7" fmla="*/ 743676 h 1172301"/>
                      <a:gd name="connsiteX8" fmla="*/ 3410428 w 3439315"/>
                      <a:gd name="connsiteY8" fmla="*/ 616676 h 1172301"/>
                      <a:gd name="connsiteX9" fmla="*/ 3324703 w 3439315"/>
                      <a:gd name="connsiteY9" fmla="*/ 480151 h 1172301"/>
                      <a:gd name="connsiteX10" fmla="*/ 2848453 w 3439315"/>
                      <a:gd name="connsiteY10" fmla="*/ 353151 h 1172301"/>
                      <a:gd name="connsiteX11" fmla="*/ 2207103 w 3439315"/>
                      <a:gd name="connsiteY11" fmla="*/ 149951 h 1172301"/>
                      <a:gd name="connsiteX12" fmla="*/ 1600678 w 3439315"/>
                      <a:gd name="connsiteY12" fmla="*/ 169001 h 1172301"/>
                      <a:gd name="connsiteX13" fmla="*/ 1578453 w 3439315"/>
                      <a:gd name="connsiteY13" fmla="*/ 191226 h 1172301"/>
                      <a:gd name="connsiteX14" fmla="*/ 1191103 w 3439315"/>
                      <a:gd name="connsiteY14" fmla="*/ 175351 h 1172301"/>
                      <a:gd name="connsiteX15" fmla="*/ 1149828 w 3439315"/>
                      <a:gd name="connsiteY15" fmla="*/ 143601 h 1172301"/>
                      <a:gd name="connsiteX16" fmla="*/ 54453 w 3439315"/>
                      <a:gd name="connsiteY16" fmla="*/ 3901 h 1172301"/>
                      <a:gd name="connsiteX17" fmla="*/ 478 w 3439315"/>
                      <a:gd name="connsiteY17" fmla="*/ 203926 h 1172301"/>
                      <a:gd name="connsiteX18" fmla="*/ 67153 w 3439315"/>
                      <a:gd name="connsiteY18" fmla="*/ 232501 h 1172301"/>
                      <a:gd name="connsiteX19" fmla="*/ 270353 w 3439315"/>
                      <a:gd name="connsiteY19" fmla="*/ 854801 h 1172301"/>
                      <a:gd name="connsiteX20" fmla="*/ 921228 w 3439315"/>
                      <a:gd name="connsiteY20" fmla="*/ 889726 h 1172301"/>
                      <a:gd name="connsiteX21" fmla="*/ 1257778 w 3439315"/>
                      <a:gd name="connsiteY21" fmla="*/ 381726 h 1172301"/>
                      <a:gd name="connsiteX22" fmla="*/ 1454628 w 3439315"/>
                      <a:gd name="connsiteY22" fmla="*/ 378551 h 1172301"/>
                      <a:gd name="connsiteX0" fmla="*/ 1454628 w 3429160"/>
                      <a:gd name="connsiteY0" fmla="*/ 378551 h 1172301"/>
                      <a:gd name="connsiteX1" fmla="*/ 1568928 w 3429160"/>
                      <a:gd name="connsiteY1" fmla="*/ 908776 h 1172301"/>
                      <a:gd name="connsiteX2" fmla="*/ 2092803 w 3429160"/>
                      <a:gd name="connsiteY2" fmla="*/ 1172301 h 1172301"/>
                      <a:gd name="connsiteX3" fmla="*/ 2635728 w 3429160"/>
                      <a:gd name="connsiteY3" fmla="*/ 911951 h 1172301"/>
                      <a:gd name="connsiteX4" fmla="*/ 2797653 w 3429160"/>
                      <a:gd name="connsiteY4" fmla="*/ 642076 h 1172301"/>
                      <a:gd name="connsiteX5" fmla="*/ 2908778 w 3429160"/>
                      <a:gd name="connsiteY5" fmla="*/ 619851 h 1172301"/>
                      <a:gd name="connsiteX6" fmla="*/ 3216753 w 3429160"/>
                      <a:gd name="connsiteY6" fmla="*/ 683351 h 1172301"/>
                      <a:gd name="connsiteX7" fmla="*/ 3331053 w 3429160"/>
                      <a:gd name="connsiteY7" fmla="*/ 743676 h 1172301"/>
                      <a:gd name="connsiteX8" fmla="*/ 3410428 w 3429160"/>
                      <a:gd name="connsiteY8" fmla="*/ 616676 h 1172301"/>
                      <a:gd name="connsiteX9" fmla="*/ 3324703 w 3429160"/>
                      <a:gd name="connsiteY9" fmla="*/ 480151 h 1172301"/>
                      <a:gd name="connsiteX10" fmla="*/ 2848453 w 3429160"/>
                      <a:gd name="connsiteY10" fmla="*/ 353151 h 1172301"/>
                      <a:gd name="connsiteX11" fmla="*/ 2207103 w 3429160"/>
                      <a:gd name="connsiteY11" fmla="*/ 149951 h 1172301"/>
                      <a:gd name="connsiteX12" fmla="*/ 1600678 w 3429160"/>
                      <a:gd name="connsiteY12" fmla="*/ 169001 h 1172301"/>
                      <a:gd name="connsiteX13" fmla="*/ 1578453 w 3429160"/>
                      <a:gd name="connsiteY13" fmla="*/ 191226 h 1172301"/>
                      <a:gd name="connsiteX14" fmla="*/ 1191103 w 3429160"/>
                      <a:gd name="connsiteY14" fmla="*/ 175351 h 1172301"/>
                      <a:gd name="connsiteX15" fmla="*/ 1149828 w 3429160"/>
                      <a:gd name="connsiteY15" fmla="*/ 143601 h 1172301"/>
                      <a:gd name="connsiteX16" fmla="*/ 54453 w 3429160"/>
                      <a:gd name="connsiteY16" fmla="*/ 3901 h 1172301"/>
                      <a:gd name="connsiteX17" fmla="*/ 478 w 3429160"/>
                      <a:gd name="connsiteY17" fmla="*/ 203926 h 1172301"/>
                      <a:gd name="connsiteX18" fmla="*/ 67153 w 3429160"/>
                      <a:gd name="connsiteY18" fmla="*/ 232501 h 1172301"/>
                      <a:gd name="connsiteX19" fmla="*/ 270353 w 3429160"/>
                      <a:gd name="connsiteY19" fmla="*/ 854801 h 1172301"/>
                      <a:gd name="connsiteX20" fmla="*/ 921228 w 3429160"/>
                      <a:gd name="connsiteY20" fmla="*/ 889726 h 1172301"/>
                      <a:gd name="connsiteX21" fmla="*/ 1257778 w 3429160"/>
                      <a:gd name="connsiteY21" fmla="*/ 381726 h 1172301"/>
                      <a:gd name="connsiteX22" fmla="*/ 1454628 w 3429160"/>
                      <a:gd name="connsiteY22" fmla="*/ 378551 h 1172301"/>
                      <a:gd name="connsiteX0" fmla="*/ 1454628 w 3429160"/>
                      <a:gd name="connsiteY0" fmla="*/ 378551 h 1172301"/>
                      <a:gd name="connsiteX1" fmla="*/ 1568928 w 3429160"/>
                      <a:gd name="connsiteY1" fmla="*/ 908776 h 1172301"/>
                      <a:gd name="connsiteX2" fmla="*/ 2092803 w 3429160"/>
                      <a:gd name="connsiteY2" fmla="*/ 1172301 h 1172301"/>
                      <a:gd name="connsiteX3" fmla="*/ 2635728 w 3429160"/>
                      <a:gd name="connsiteY3" fmla="*/ 911951 h 1172301"/>
                      <a:gd name="connsiteX4" fmla="*/ 2797653 w 3429160"/>
                      <a:gd name="connsiteY4" fmla="*/ 642076 h 1172301"/>
                      <a:gd name="connsiteX5" fmla="*/ 2908778 w 3429160"/>
                      <a:gd name="connsiteY5" fmla="*/ 619851 h 1172301"/>
                      <a:gd name="connsiteX6" fmla="*/ 3216753 w 3429160"/>
                      <a:gd name="connsiteY6" fmla="*/ 683351 h 1172301"/>
                      <a:gd name="connsiteX7" fmla="*/ 3331053 w 3429160"/>
                      <a:gd name="connsiteY7" fmla="*/ 743676 h 1172301"/>
                      <a:gd name="connsiteX8" fmla="*/ 3410428 w 3429160"/>
                      <a:gd name="connsiteY8" fmla="*/ 616676 h 1172301"/>
                      <a:gd name="connsiteX9" fmla="*/ 3324703 w 3429160"/>
                      <a:gd name="connsiteY9" fmla="*/ 480151 h 1172301"/>
                      <a:gd name="connsiteX10" fmla="*/ 2848453 w 3429160"/>
                      <a:gd name="connsiteY10" fmla="*/ 353151 h 1172301"/>
                      <a:gd name="connsiteX11" fmla="*/ 2207103 w 3429160"/>
                      <a:gd name="connsiteY11" fmla="*/ 149951 h 1172301"/>
                      <a:gd name="connsiteX12" fmla="*/ 1600678 w 3429160"/>
                      <a:gd name="connsiteY12" fmla="*/ 169001 h 1172301"/>
                      <a:gd name="connsiteX13" fmla="*/ 1578453 w 3429160"/>
                      <a:gd name="connsiteY13" fmla="*/ 191226 h 1172301"/>
                      <a:gd name="connsiteX14" fmla="*/ 1191103 w 3429160"/>
                      <a:gd name="connsiteY14" fmla="*/ 175351 h 1172301"/>
                      <a:gd name="connsiteX15" fmla="*/ 1149828 w 3429160"/>
                      <a:gd name="connsiteY15" fmla="*/ 143601 h 1172301"/>
                      <a:gd name="connsiteX16" fmla="*/ 54453 w 3429160"/>
                      <a:gd name="connsiteY16" fmla="*/ 3901 h 1172301"/>
                      <a:gd name="connsiteX17" fmla="*/ 478 w 3429160"/>
                      <a:gd name="connsiteY17" fmla="*/ 203926 h 1172301"/>
                      <a:gd name="connsiteX18" fmla="*/ 67153 w 3429160"/>
                      <a:gd name="connsiteY18" fmla="*/ 232501 h 1172301"/>
                      <a:gd name="connsiteX19" fmla="*/ 270353 w 3429160"/>
                      <a:gd name="connsiteY19" fmla="*/ 854801 h 1172301"/>
                      <a:gd name="connsiteX20" fmla="*/ 921228 w 3429160"/>
                      <a:gd name="connsiteY20" fmla="*/ 889726 h 1172301"/>
                      <a:gd name="connsiteX21" fmla="*/ 1257778 w 3429160"/>
                      <a:gd name="connsiteY21" fmla="*/ 381726 h 1172301"/>
                      <a:gd name="connsiteX22" fmla="*/ 1454628 w 3429160"/>
                      <a:gd name="connsiteY22" fmla="*/ 378551 h 1172301"/>
                      <a:gd name="connsiteX0" fmla="*/ 1454628 w 3429718"/>
                      <a:gd name="connsiteY0" fmla="*/ 378551 h 1172301"/>
                      <a:gd name="connsiteX1" fmla="*/ 1568928 w 3429718"/>
                      <a:gd name="connsiteY1" fmla="*/ 908776 h 1172301"/>
                      <a:gd name="connsiteX2" fmla="*/ 2092803 w 3429718"/>
                      <a:gd name="connsiteY2" fmla="*/ 1172301 h 1172301"/>
                      <a:gd name="connsiteX3" fmla="*/ 2635728 w 3429718"/>
                      <a:gd name="connsiteY3" fmla="*/ 911951 h 1172301"/>
                      <a:gd name="connsiteX4" fmla="*/ 2797653 w 3429718"/>
                      <a:gd name="connsiteY4" fmla="*/ 642076 h 1172301"/>
                      <a:gd name="connsiteX5" fmla="*/ 2908778 w 3429718"/>
                      <a:gd name="connsiteY5" fmla="*/ 619851 h 1172301"/>
                      <a:gd name="connsiteX6" fmla="*/ 3216753 w 3429718"/>
                      <a:gd name="connsiteY6" fmla="*/ 683351 h 1172301"/>
                      <a:gd name="connsiteX7" fmla="*/ 3331053 w 3429718"/>
                      <a:gd name="connsiteY7" fmla="*/ 743676 h 1172301"/>
                      <a:gd name="connsiteX8" fmla="*/ 3429478 w 3429718"/>
                      <a:gd name="connsiteY8" fmla="*/ 621438 h 1172301"/>
                      <a:gd name="connsiteX9" fmla="*/ 3324703 w 3429718"/>
                      <a:gd name="connsiteY9" fmla="*/ 480151 h 1172301"/>
                      <a:gd name="connsiteX10" fmla="*/ 2848453 w 3429718"/>
                      <a:gd name="connsiteY10" fmla="*/ 353151 h 1172301"/>
                      <a:gd name="connsiteX11" fmla="*/ 2207103 w 3429718"/>
                      <a:gd name="connsiteY11" fmla="*/ 149951 h 1172301"/>
                      <a:gd name="connsiteX12" fmla="*/ 1600678 w 3429718"/>
                      <a:gd name="connsiteY12" fmla="*/ 169001 h 1172301"/>
                      <a:gd name="connsiteX13" fmla="*/ 1578453 w 3429718"/>
                      <a:gd name="connsiteY13" fmla="*/ 191226 h 1172301"/>
                      <a:gd name="connsiteX14" fmla="*/ 1191103 w 3429718"/>
                      <a:gd name="connsiteY14" fmla="*/ 175351 h 1172301"/>
                      <a:gd name="connsiteX15" fmla="*/ 1149828 w 3429718"/>
                      <a:gd name="connsiteY15" fmla="*/ 143601 h 1172301"/>
                      <a:gd name="connsiteX16" fmla="*/ 54453 w 3429718"/>
                      <a:gd name="connsiteY16" fmla="*/ 3901 h 1172301"/>
                      <a:gd name="connsiteX17" fmla="*/ 478 w 3429718"/>
                      <a:gd name="connsiteY17" fmla="*/ 203926 h 1172301"/>
                      <a:gd name="connsiteX18" fmla="*/ 67153 w 3429718"/>
                      <a:gd name="connsiteY18" fmla="*/ 232501 h 1172301"/>
                      <a:gd name="connsiteX19" fmla="*/ 270353 w 3429718"/>
                      <a:gd name="connsiteY19" fmla="*/ 854801 h 1172301"/>
                      <a:gd name="connsiteX20" fmla="*/ 921228 w 3429718"/>
                      <a:gd name="connsiteY20" fmla="*/ 889726 h 1172301"/>
                      <a:gd name="connsiteX21" fmla="*/ 1257778 w 3429718"/>
                      <a:gd name="connsiteY21" fmla="*/ 381726 h 1172301"/>
                      <a:gd name="connsiteX22" fmla="*/ 1454628 w 3429718"/>
                      <a:gd name="connsiteY22" fmla="*/ 378551 h 1172301"/>
                      <a:gd name="connsiteX0" fmla="*/ 1454628 w 3429718"/>
                      <a:gd name="connsiteY0" fmla="*/ 378551 h 1172301"/>
                      <a:gd name="connsiteX1" fmla="*/ 1568928 w 3429718"/>
                      <a:gd name="connsiteY1" fmla="*/ 908776 h 1172301"/>
                      <a:gd name="connsiteX2" fmla="*/ 2092803 w 3429718"/>
                      <a:gd name="connsiteY2" fmla="*/ 1172301 h 1172301"/>
                      <a:gd name="connsiteX3" fmla="*/ 2635728 w 3429718"/>
                      <a:gd name="connsiteY3" fmla="*/ 911951 h 1172301"/>
                      <a:gd name="connsiteX4" fmla="*/ 2797653 w 3429718"/>
                      <a:gd name="connsiteY4" fmla="*/ 642076 h 1172301"/>
                      <a:gd name="connsiteX5" fmla="*/ 2908778 w 3429718"/>
                      <a:gd name="connsiteY5" fmla="*/ 619851 h 1172301"/>
                      <a:gd name="connsiteX6" fmla="*/ 3216753 w 3429718"/>
                      <a:gd name="connsiteY6" fmla="*/ 683351 h 1172301"/>
                      <a:gd name="connsiteX7" fmla="*/ 3331053 w 3429718"/>
                      <a:gd name="connsiteY7" fmla="*/ 743676 h 1172301"/>
                      <a:gd name="connsiteX8" fmla="*/ 3429478 w 3429718"/>
                      <a:gd name="connsiteY8" fmla="*/ 621438 h 1172301"/>
                      <a:gd name="connsiteX9" fmla="*/ 3324703 w 3429718"/>
                      <a:gd name="connsiteY9" fmla="*/ 480151 h 1172301"/>
                      <a:gd name="connsiteX10" fmla="*/ 2848453 w 3429718"/>
                      <a:gd name="connsiteY10" fmla="*/ 353151 h 1172301"/>
                      <a:gd name="connsiteX11" fmla="*/ 2207103 w 3429718"/>
                      <a:gd name="connsiteY11" fmla="*/ 149951 h 1172301"/>
                      <a:gd name="connsiteX12" fmla="*/ 1600678 w 3429718"/>
                      <a:gd name="connsiteY12" fmla="*/ 169001 h 1172301"/>
                      <a:gd name="connsiteX13" fmla="*/ 1578453 w 3429718"/>
                      <a:gd name="connsiteY13" fmla="*/ 191226 h 1172301"/>
                      <a:gd name="connsiteX14" fmla="*/ 1191103 w 3429718"/>
                      <a:gd name="connsiteY14" fmla="*/ 175351 h 1172301"/>
                      <a:gd name="connsiteX15" fmla="*/ 1149828 w 3429718"/>
                      <a:gd name="connsiteY15" fmla="*/ 143601 h 1172301"/>
                      <a:gd name="connsiteX16" fmla="*/ 54453 w 3429718"/>
                      <a:gd name="connsiteY16" fmla="*/ 3901 h 1172301"/>
                      <a:gd name="connsiteX17" fmla="*/ 478 w 3429718"/>
                      <a:gd name="connsiteY17" fmla="*/ 203926 h 1172301"/>
                      <a:gd name="connsiteX18" fmla="*/ 67153 w 3429718"/>
                      <a:gd name="connsiteY18" fmla="*/ 232501 h 1172301"/>
                      <a:gd name="connsiteX19" fmla="*/ 270353 w 3429718"/>
                      <a:gd name="connsiteY19" fmla="*/ 854801 h 1172301"/>
                      <a:gd name="connsiteX20" fmla="*/ 921228 w 3429718"/>
                      <a:gd name="connsiteY20" fmla="*/ 889726 h 1172301"/>
                      <a:gd name="connsiteX21" fmla="*/ 1257778 w 3429718"/>
                      <a:gd name="connsiteY21" fmla="*/ 381726 h 1172301"/>
                      <a:gd name="connsiteX22" fmla="*/ 1454628 w 3429718"/>
                      <a:gd name="connsiteY22" fmla="*/ 378551 h 1172301"/>
                      <a:gd name="connsiteX0" fmla="*/ 1466623 w 3441713"/>
                      <a:gd name="connsiteY0" fmla="*/ 378551 h 1172301"/>
                      <a:gd name="connsiteX1" fmla="*/ 1580923 w 3441713"/>
                      <a:gd name="connsiteY1" fmla="*/ 908776 h 1172301"/>
                      <a:gd name="connsiteX2" fmla="*/ 2104798 w 3441713"/>
                      <a:gd name="connsiteY2" fmla="*/ 1172301 h 1172301"/>
                      <a:gd name="connsiteX3" fmla="*/ 2647723 w 3441713"/>
                      <a:gd name="connsiteY3" fmla="*/ 911951 h 1172301"/>
                      <a:gd name="connsiteX4" fmla="*/ 2809648 w 3441713"/>
                      <a:gd name="connsiteY4" fmla="*/ 642076 h 1172301"/>
                      <a:gd name="connsiteX5" fmla="*/ 2920773 w 3441713"/>
                      <a:gd name="connsiteY5" fmla="*/ 619851 h 1172301"/>
                      <a:gd name="connsiteX6" fmla="*/ 3228748 w 3441713"/>
                      <a:gd name="connsiteY6" fmla="*/ 683351 h 1172301"/>
                      <a:gd name="connsiteX7" fmla="*/ 3343048 w 3441713"/>
                      <a:gd name="connsiteY7" fmla="*/ 743676 h 1172301"/>
                      <a:gd name="connsiteX8" fmla="*/ 3441473 w 3441713"/>
                      <a:gd name="connsiteY8" fmla="*/ 621438 h 1172301"/>
                      <a:gd name="connsiteX9" fmla="*/ 3336698 w 3441713"/>
                      <a:gd name="connsiteY9" fmla="*/ 480151 h 1172301"/>
                      <a:gd name="connsiteX10" fmla="*/ 2860448 w 3441713"/>
                      <a:gd name="connsiteY10" fmla="*/ 353151 h 1172301"/>
                      <a:gd name="connsiteX11" fmla="*/ 2219098 w 3441713"/>
                      <a:gd name="connsiteY11" fmla="*/ 149951 h 1172301"/>
                      <a:gd name="connsiteX12" fmla="*/ 1612673 w 3441713"/>
                      <a:gd name="connsiteY12" fmla="*/ 169001 h 1172301"/>
                      <a:gd name="connsiteX13" fmla="*/ 1590448 w 3441713"/>
                      <a:gd name="connsiteY13" fmla="*/ 191226 h 1172301"/>
                      <a:gd name="connsiteX14" fmla="*/ 1203098 w 3441713"/>
                      <a:gd name="connsiteY14" fmla="*/ 175351 h 1172301"/>
                      <a:gd name="connsiteX15" fmla="*/ 1161823 w 3441713"/>
                      <a:gd name="connsiteY15" fmla="*/ 143601 h 1172301"/>
                      <a:gd name="connsiteX16" fmla="*/ 66448 w 3441713"/>
                      <a:gd name="connsiteY16" fmla="*/ 3901 h 1172301"/>
                      <a:gd name="connsiteX17" fmla="*/ 12473 w 3441713"/>
                      <a:gd name="connsiteY17" fmla="*/ 203926 h 1172301"/>
                      <a:gd name="connsiteX18" fmla="*/ 79148 w 3441713"/>
                      <a:gd name="connsiteY18" fmla="*/ 232501 h 1172301"/>
                      <a:gd name="connsiteX19" fmla="*/ 282348 w 3441713"/>
                      <a:gd name="connsiteY19" fmla="*/ 854801 h 1172301"/>
                      <a:gd name="connsiteX20" fmla="*/ 933223 w 3441713"/>
                      <a:gd name="connsiteY20" fmla="*/ 889726 h 1172301"/>
                      <a:gd name="connsiteX21" fmla="*/ 1269773 w 3441713"/>
                      <a:gd name="connsiteY21" fmla="*/ 381726 h 1172301"/>
                      <a:gd name="connsiteX22" fmla="*/ 1466623 w 3441713"/>
                      <a:gd name="connsiteY22" fmla="*/ 378551 h 1172301"/>
                      <a:gd name="connsiteX0" fmla="*/ 1466623 w 3441713"/>
                      <a:gd name="connsiteY0" fmla="*/ 389499 h 1183249"/>
                      <a:gd name="connsiteX1" fmla="*/ 1580923 w 3441713"/>
                      <a:gd name="connsiteY1" fmla="*/ 919724 h 1183249"/>
                      <a:gd name="connsiteX2" fmla="*/ 2104798 w 3441713"/>
                      <a:gd name="connsiteY2" fmla="*/ 1183249 h 1183249"/>
                      <a:gd name="connsiteX3" fmla="*/ 2647723 w 3441713"/>
                      <a:gd name="connsiteY3" fmla="*/ 922899 h 1183249"/>
                      <a:gd name="connsiteX4" fmla="*/ 2809648 w 3441713"/>
                      <a:gd name="connsiteY4" fmla="*/ 653024 h 1183249"/>
                      <a:gd name="connsiteX5" fmla="*/ 2920773 w 3441713"/>
                      <a:gd name="connsiteY5" fmla="*/ 630799 h 1183249"/>
                      <a:gd name="connsiteX6" fmla="*/ 3228748 w 3441713"/>
                      <a:gd name="connsiteY6" fmla="*/ 694299 h 1183249"/>
                      <a:gd name="connsiteX7" fmla="*/ 3343048 w 3441713"/>
                      <a:gd name="connsiteY7" fmla="*/ 754624 h 1183249"/>
                      <a:gd name="connsiteX8" fmla="*/ 3441473 w 3441713"/>
                      <a:gd name="connsiteY8" fmla="*/ 632386 h 1183249"/>
                      <a:gd name="connsiteX9" fmla="*/ 3336698 w 3441713"/>
                      <a:gd name="connsiteY9" fmla="*/ 491099 h 1183249"/>
                      <a:gd name="connsiteX10" fmla="*/ 2860448 w 3441713"/>
                      <a:gd name="connsiteY10" fmla="*/ 364099 h 1183249"/>
                      <a:gd name="connsiteX11" fmla="*/ 2219098 w 3441713"/>
                      <a:gd name="connsiteY11" fmla="*/ 160899 h 1183249"/>
                      <a:gd name="connsiteX12" fmla="*/ 1612673 w 3441713"/>
                      <a:gd name="connsiteY12" fmla="*/ 179949 h 1183249"/>
                      <a:gd name="connsiteX13" fmla="*/ 1590448 w 3441713"/>
                      <a:gd name="connsiteY13" fmla="*/ 202174 h 1183249"/>
                      <a:gd name="connsiteX14" fmla="*/ 1203098 w 3441713"/>
                      <a:gd name="connsiteY14" fmla="*/ 186299 h 1183249"/>
                      <a:gd name="connsiteX15" fmla="*/ 1161823 w 3441713"/>
                      <a:gd name="connsiteY15" fmla="*/ 154549 h 1183249"/>
                      <a:gd name="connsiteX16" fmla="*/ 66448 w 3441713"/>
                      <a:gd name="connsiteY16" fmla="*/ 14849 h 1183249"/>
                      <a:gd name="connsiteX17" fmla="*/ 12473 w 3441713"/>
                      <a:gd name="connsiteY17" fmla="*/ 214874 h 1183249"/>
                      <a:gd name="connsiteX18" fmla="*/ 79148 w 3441713"/>
                      <a:gd name="connsiteY18" fmla="*/ 243449 h 1183249"/>
                      <a:gd name="connsiteX19" fmla="*/ 282348 w 3441713"/>
                      <a:gd name="connsiteY19" fmla="*/ 865749 h 1183249"/>
                      <a:gd name="connsiteX20" fmla="*/ 933223 w 3441713"/>
                      <a:gd name="connsiteY20" fmla="*/ 900674 h 1183249"/>
                      <a:gd name="connsiteX21" fmla="*/ 1269773 w 3441713"/>
                      <a:gd name="connsiteY21" fmla="*/ 392674 h 1183249"/>
                      <a:gd name="connsiteX22" fmla="*/ 1466623 w 3441713"/>
                      <a:gd name="connsiteY22" fmla="*/ 389499 h 118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1713" h="1183249">
                        <a:moveTo>
                          <a:pt x="1466623" y="389499"/>
                        </a:moveTo>
                        <a:cubicBezTo>
                          <a:pt x="1444398" y="572591"/>
                          <a:pt x="1434873" y="739807"/>
                          <a:pt x="1580923" y="919724"/>
                        </a:cubicBezTo>
                        <a:cubicBezTo>
                          <a:pt x="1733323" y="1071066"/>
                          <a:pt x="1860323" y="1171607"/>
                          <a:pt x="2104798" y="1183249"/>
                        </a:cubicBezTo>
                        <a:cubicBezTo>
                          <a:pt x="2346098" y="1137741"/>
                          <a:pt x="2454048" y="1139857"/>
                          <a:pt x="2647723" y="922899"/>
                        </a:cubicBezTo>
                        <a:cubicBezTo>
                          <a:pt x="2734506" y="828707"/>
                          <a:pt x="2808590" y="763091"/>
                          <a:pt x="2809648" y="653024"/>
                        </a:cubicBezTo>
                        <a:cubicBezTo>
                          <a:pt x="2823406" y="618099"/>
                          <a:pt x="2929240" y="716524"/>
                          <a:pt x="2920773" y="630799"/>
                        </a:cubicBezTo>
                        <a:cubicBezTo>
                          <a:pt x="2912306" y="545074"/>
                          <a:pt x="3122915" y="672074"/>
                          <a:pt x="3228748" y="694299"/>
                        </a:cubicBezTo>
                        <a:cubicBezTo>
                          <a:pt x="3265790" y="694299"/>
                          <a:pt x="3307594" y="764943"/>
                          <a:pt x="3343048" y="754624"/>
                        </a:cubicBezTo>
                        <a:cubicBezTo>
                          <a:pt x="3378502" y="744305"/>
                          <a:pt x="3439356" y="723403"/>
                          <a:pt x="3441473" y="632386"/>
                        </a:cubicBezTo>
                        <a:cubicBezTo>
                          <a:pt x="3443590" y="541369"/>
                          <a:pt x="3433535" y="535813"/>
                          <a:pt x="3336698" y="491099"/>
                        </a:cubicBezTo>
                        <a:cubicBezTo>
                          <a:pt x="3239861" y="446385"/>
                          <a:pt x="3022373" y="415957"/>
                          <a:pt x="2860448" y="364099"/>
                        </a:cubicBezTo>
                        <a:cubicBezTo>
                          <a:pt x="2656190" y="255091"/>
                          <a:pt x="2540831" y="212757"/>
                          <a:pt x="2219098" y="160899"/>
                        </a:cubicBezTo>
                        <a:cubicBezTo>
                          <a:pt x="2020131" y="141849"/>
                          <a:pt x="1821165" y="148199"/>
                          <a:pt x="1612673" y="179949"/>
                        </a:cubicBezTo>
                        <a:lnTo>
                          <a:pt x="1590448" y="202174"/>
                        </a:lnTo>
                        <a:cubicBezTo>
                          <a:pt x="1461331" y="171482"/>
                          <a:pt x="1335390" y="147141"/>
                          <a:pt x="1203098" y="186299"/>
                        </a:cubicBezTo>
                        <a:lnTo>
                          <a:pt x="1161823" y="154549"/>
                        </a:lnTo>
                        <a:cubicBezTo>
                          <a:pt x="972381" y="125974"/>
                          <a:pt x="100315" y="-51826"/>
                          <a:pt x="66448" y="14849"/>
                        </a:cubicBezTo>
                        <a:cubicBezTo>
                          <a:pt x="32581" y="81524"/>
                          <a:pt x="-25627" y="218049"/>
                          <a:pt x="12473" y="214874"/>
                        </a:cubicBezTo>
                        <a:cubicBezTo>
                          <a:pt x="50573" y="211699"/>
                          <a:pt x="47398" y="224399"/>
                          <a:pt x="79148" y="243449"/>
                        </a:cubicBezTo>
                        <a:cubicBezTo>
                          <a:pt x="67506" y="463582"/>
                          <a:pt x="81265" y="674191"/>
                          <a:pt x="282348" y="865749"/>
                        </a:cubicBezTo>
                        <a:cubicBezTo>
                          <a:pt x="448506" y="944066"/>
                          <a:pt x="640065" y="1060482"/>
                          <a:pt x="933223" y="900674"/>
                        </a:cubicBezTo>
                        <a:cubicBezTo>
                          <a:pt x="1089856" y="769441"/>
                          <a:pt x="1214740" y="685832"/>
                          <a:pt x="1269773" y="392674"/>
                        </a:cubicBezTo>
                        <a:cubicBezTo>
                          <a:pt x="1335390" y="391616"/>
                          <a:pt x="1391481" y="403257"/>
                          <a:pt x="1466623" y="389499"/>
                        </a:cubicBezTo>
                        <a:close/>
                      </a:path>
                    </a:pathLst>
                  </a:custGeom>
                  <a:solidFill>
                    <a:srgbClr val="030004"/>
                  </a:solidFill>
                  <a:ln w="12700" cap="flat" cmpd="sng" algn="ctr">
                    <a:no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07" name="Oval 9">
                    <a:extLst>
                      <a:ext uri="{FF2B5EF4-FFF2-40B4-BE49-F238E27FC236}">
                        <a16:creationId xmlns:a16="http://schemas.microsoft.com/office/drawing/2014/main" id="{B510C77A-AFD2-4544-A129-3059FC5C126A}"/>
                      </a:ext>
                    </a:extLst>
                  </p:cNvPr>
                  <p:cNvSpPr/>
                  <p:nvPr/>
                </p:nvSpPr>
                <p:spPr>
                  <a:xfrm rot="19743128" flipH="1">
                    <a:off x="1824919" y="3262528"/>
                    <a:ext cx="630070" cy="437308"/>
                  </a:xfrm>
                  <a:custGeom>
                    <a:avLst/>
                    <a:gdLst>
                      <a:gd name="connsiteX0" fmla="*/ 0 w 1231107"/>
                      <a:gd name="connsiteY0" fmla="*/ 416720 h 833439"/>
                      <a:gd name="connsiteX1" fmla="*/ 615554 w 1231107"/>
                      <a:gd name="connsiteY1" fmla="*/ 0 h 833439"/>
                      <a:gd name="connsiteX2" fmla="*/ 1231108 w 1231107"/>
                      <a:gd name="connsiteY2" fmla="*/ 416720 h 833439"/>
                      <a:gd name="connsiteX3" fmla="*/ 615554 w 1231107"/>
                      <a:gd name="connsiteY3" fmla="*/ 833440 h 833439"/>
                      <a:gd name="connsiteX4" fmla="*/ 0 w 1231107"/>
                      <a:gd name="connsiteY4" fmla="*/ 416720 h 833439"/>
                      <a:gd name="connsiteX0" fmla="*/ 0 w 1343892"/>
                      <a:gd name="connsiteY0" fmla="*/ 420719 h 837439"/>
                      <a:gd name="connsiteX1" fmla="*/ 615554 w 1343892"/>
                      <a:gd name="connsiteY1" fmla="*/ 3999 h 837439"/>
                      <a:gd name="connsiteX2" fmla="*/ 1300163 w 1343892"/>
                      <a:gd name="connsiteY2" fmla="*/ 221927 h 837439"/>
                      <a:gd name="connsiteX3" fmla="*/ 1231108 w 1343892"/>
                      <a:gd name="connsiteY3" fmla="*/ 420719 h 837439"/>
                      <a:gd name="connsiteX4" fmla="*/ 615554 w 1343892"/>
                      <a:gd name="connsiteY4" fmla="*/ 837439 h 837439"/>
                      <a:gd name="connsiteX5" fmla="*/ 0 w 1343892"/>
                      <a:gd name="connsiteY5" fmla="*/ 420719 h 837439"/>
                      <a:gd name="connsiteX0" fmla="*/ 0 w 1335920"/>
                      <a:gd name="connsiteY0" fmla="*/ 420719 h 838211"/>
                      <a:gd name="connsiteX1" fmla="*/ 615554 w 1335920"/>
                      <a:gd name="connsiteY1" fmla="*/ 3999 h 838211"/>
                      <a:gd name="connsiteX2" fmla="*/ 1300163 w 1335920"/>
                      <a:gd name="connsiteY2" fmla="*/ 221927 h 838211"/>
                      <a:gd name="connsiteX3" fmla="*/ 1188246 w 1335920"/>
                      <a:gd name="connsiteY3" fmla="*/ 513588 h 838211"/>
                      <a:gd name="connsiteX4" fmla="*/ 615554 w 1335920"/>
                      <a:gd name="connsiteY4" fmla="*/ 837439 h 838211"/>
                      <a:gd name="connsiteX5" fmla="*/ 0 w 1335920"/>
                      <a:gd name="connsiteY5" fmla="*/ 420719 h 838211"/>
                      <a:gd name="connsiteX0" fmla="*/ 1 w 1335921"/>
                      <a:gd name="connsiteY0" fmla="*/ 420719 h 897585"/>
                      <a:gd name="connsiteX1" fmla="*/ 615555 w 1335921"/>
                      <a:gd name="connsiteY1" fmla="*/ 3999 h 897585"/>
                      <a:gd name="connsiteX2" fmla="*/ 1300164 w 1335921"/>
                      <a:gd name="connsiteY2" fmla="*/ 221927 h 897585"/>
                      <a:gd name="connsiteX3" fmla="*/ 1188247 w 1335921"/>
                      <a:gd name="connsiteY3" fmla="*/ 513588 h 897585"/>
                      <a:gd name="connsiteX4" fmla="*/ 610793 w 1335921"/>
                      <a:gd name="connsiteY4" fmla="*/ 896970 h 897585"/>
                      <a:gd name="connsiteX5" fmla="*/ 1 w 1335921"/>
                      <a:gd name="connsiteY5" fmla="*/ 420719 h 897585"/>
                      <a:gd name="connsiteX0" fmla="*/ 1 w 1334200"/>
                      <a:gd name="connsiteY0" fmla="*/ 420719 h 913023"/>
                      <a:gd name="connsiteX1" fmla="*/ 615555 w 1334200"/>
                      <a:gd name="connsiteY1" fmla="*/ 3999 h 913023"/>
                      <a:gd name="connsiteX2" fmla="*/ 1300164 w 1334200"/>
                      <a:gd name="connsiteY2" fmla="*/ 221927 h 913023"/>
                      <a:gd name="connsiteX3" fmla="*/ 1188247 w 1334200"/>
                      <a:gd name="connsiteY3" fmla="*/ 513588 h 913023"/>
                      <a:gd name="connsiteX4" fmla="*/ 966789 w 1334200"/>
                      <a:gd name="connsiteY4" fmla="*/ 774377 h 913023"/>
                      <a:gd name="connsiteX5" fmla="*/ 610793 w 1334200"/>
                      <a:gd name="connsiteY5" fmla="*/ 896970 h 913023"/>
                      <a:gd name="connsiteX6" fmla="*/ 1 w 1334200"/>
                      <a:gd name="connsiteY6" fmla="*/ 420719 h 913023"/>
                      <a:gd name="connsiteX0" fmla="*/ 22150 w 1356349"/>
                      <a:gd name="connsiteY0" fmla="*/ 419734 h 912038"/>
                      <a:gd name="connsiteX1" fmla="*/ 181694 w 1356349"/>
                      <a:gd name="connsiteY1" fmla="*/ 116167 h 912038"/>
                      <a:gd name="connsiteX2" fmla="*/ 637704 w 1356349"/>
                      <a:gd name="connsiteY2" fmla="*/ 3014 h 912038"/>
                      <a:gd name="connsiteX3" fmla="*/ 1322313 w 1356349"/>
                      <a:gd name="connsiteY3" fmla="*/ 220942 h 912038"/>
                      <a:gd name="connsiteX4" fmla="*/ 1210396 w 1356349"/>
                      <a:gd name="connsiteY4" fmla="*/ 512603 h 912038"/>
                      <a:gd name="connsiteX5" fmla="*/ 988938 w 1356349"/>
                      <a:gd name="connsiteY5" fmla="*/ 773392 h 912038"/>
                      <a:gd name="connsiteX6" fmla="*/ 632942 w 1356349"/>
                      <a:gd name="connsiteY6" fmla="*/ 895985 h 912038"/>
                      <a:gd name="connsiteX7" fmla="*/ 22150 w 1356349"/>
                      <a:gd name="connsiteY7" fmla="*/ 419734 h 912038"/>
                      <a:gd name="connsiteX0" fmla="*/ 16999 w 1351198"/>
                      <a:gd name="connsiteY0" fmla="*/ 419734 h 912038"/>
                      <a:gd name="connsiteX1" fmla="*/ 176543 w 1351198"/>
                      <a:gd name="connsiteY1" fmla="*/ 116167 h 912038"/>
                      <a:gd name="connsiteX2" fmla="*/ 632553 w 1351198"/>
                      <a:gd name="connsiteY2" fmla="*/ 3014 h 912038"/>
                      <a:gd name="connsiteX3" fmla="*/ 1317162 w 1351198"/>
                      <a:gd name="connsiteY3" fmla="*/ 220942 h 912038"/>
                      <a:gd name="connsiteX4" fmla="*/ 1205245 w 1351198"/>
                      <a:gd name="connsiteY4" fmla="*/ 512603 h 912038"/>
                      <a:gd name="connsiteX5" fmla="*/ 983787 w 1351198"/>
                      <a:gd name="connsiteY5" fmla="*/ 773392 h 912038"/>
                      <a:gd name="connsiteX6" fmla="*/ 627791 w 1351198"/>
                      <a:gd name="connsiteY6" fmla="*/ 895985 h 912038"/>
                      <a:gd name="connsiteX7" fmla="*/ 16999 w 1351198"/>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183 h 911487"/>
                      <a:gd name="connsiteX1" fmla="*/ 92963 w 1336675"/>
                      <a:gd name="connsiteY1" fmla="*/ 122759 h 911487"/>
                      <a:gd name="connsiteX2" fmla="*/ 618030 w 1336675"/>
                      <a:gd name="connsiteY2" fmla="*/ 2463 h 911487"/>
                      <a:gd name="connsiteX3" fmla="*/ 1302639 w 1336675"/>
                      <a:gd name="connsiteY3" fmla="*/ 220391 h 911487"/>
                      <a:gd name="connsiteX4" fmla="*/ 1190722 w 1336675"/>
                      <a:gd name="connsiteY4" fmla="*/ 512052 h 911487"/>
                      <a:gd name="connsiteX5" fmla="*/ 969264 w 1336675"/>
                      <a:gd name="connsiteY5" fmla="*/ 772841 h 911487"/>
                      <a:gd name="connsiteX6" fmla="*/ 613268 w 1336675"/>
                      <a:gd name="connsiteY6" fmla="*/ 895434 h 911487"/>
                      <a:gd name="connsiteX7" fmla="*/ 2476 w 1336675"/>
                      <a:gd name="connsiteY7" fmla="*/ 419183 h 911487"/>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0 w 1308005"/>
                      <a:gd name="connsiteY0" fmla="*/ 412039 h 911934"/>
                      <a:gd name="connsiteX1" fmla="*/ 64293 w 1308005"/>
                      <a:gd name="connsiteY1" fmla="*/ 122759 h 911934"/>
                      <a:gd name="connsiteX2" fmla="*/ 589360 w 1308005"/>
                      <a:gd name="connsiteY2" fmla="*/ 2463 h 911934"/>
                      <a:gd name="connsiteX3" fmla="*/ 1273969 w 1308005"/>
                      <a:gd name="connsiteY3" fmla="*/ 220391 h 911934"/>
                      <a:gd name="connsiteX4" fmla="*/ 1162052 w 1308005"/>
                      <a:gd name="connsiteY4" fmla="*/ 512052 h 911934"/>
                      <a:gd name="connsiteX5" fmla="*/ 940594 w 1308005"/>
                      <a:gd name="connsiteY5" fmla="*/ 772841 h 911934"/>
                      <a:gd name="connsiteX6" fmla="*/ 584598 w 1308005"/>
                      <a:gd name="connsiteY6" fmla="*/ 895434 h 911934"/>
                      <a:gd name="connsiteX7" fmla="*/ 0 w 1308005"/>
                      <a:gd name="connsiteY7" fmla="*/ 412039 h 911934"/>
                      <a:gd name="connsiteX0" fmla="*/ 15349 w 1256679"/>
                      <a:gd name="connsiteY0" fmla="*/ 412039 h 911934"/>
                      <a:gd name="connsiteX1" fmla="*/ 12967 w 1256679"/>
                      <a:gd name="connsiteY1" fmla="*/ 122759 h 911934"/>
                      <a:gd name="connsiteX2" fmla="*/ 538034 w 1256679"/>
                      <a:gd name="connsiteY2" fmla="*/ 2463 h 911934"/>
                      <a:gd name="connsiteX3" fmla="*/ 1222643 w 1256679"/>
                      <a:gd name="connsiteY3" fmla="*/ 220391 h 911934"/>
                      <a:gd name="connsiteX4" fmla="*/ 1110726 w 1256679"/>
                      <a:gd name="connsiteY4" fmla="*/ 512052 h 911934"/>
                      <a:gd name="connsiteX5" fmla="*/ 889268 w 1256679"/>
                      <a:gd name="connsiteY5" fmla="*/ 772841 h 911934"/>
                      <a:gd name="connsiteX6" fmla="*/ 533272 w 1256679"/>
                      <a:gd name="connsiteY6" fmla="*/ 895434 h 911934"/>
                      <a:gd name="connsiteX7" fmla="*/ 15349 w 1256679"/>
                      <a:gd name="connsiteY7" fmla="*/ 412039 h 911934"/>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897644"/>
                      <a:gd name="connsiteX1" fmla="*/ 69056 w 1312768"/>
                      <a:gd name="connsiteY1" fmla="*/ 122759 h 897644"/>
                      <a:gd name="connsiteX2" fmla="*/ 594123 w 1312768"/>
                      <a:gd name="connsiteY2" fmla="*/ 2463 h 897644"/>
                      <a:gd name="connsiteX3" fmla="*/ 1278732 w 1312768"/>
                      <a:gd name="connsiteY3" fmla="*/ 220391 h 897644"/>
                      <a:gd name="connsiteX4" fmla="*/ 1166815 w 1312768"/>
                      <a:gd name="connsiteY4" fmla="*/ 512052 h 897644"/>
                      <a:gd name="connsiteX5" fmla="*/ 945357 w 1312768"/>
                      <a:gd name="connsiteY5" fmla="*/ 772841 h 897644"/>
                      <a:gd name="connsiteX6" fmla="*/ 589361 w 1312768"/>
                      <a:gd name="connsiteY6" fmla="*/ 895434 h 897644"/>
                      <a:gd name="connsiteX7" fmla="*/ 0 w 1312768"/>
                      <a:gd name="connsiteY7" fmla="*/ 447758 h 897644"/>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89361 w 1312768"/>
                      <a:gd name="connsiteY6" fmla="*/ 895434 h 910082"/>
                      <a:gd name="connsiteX7" fmla="*/ 0 w 1312768"/>
                      <a:gd name="connsiteY7" fmla="*/ 447758 h 910082"/>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46499 w 1312768"/>
                      <a:gd name="connsiteY6" fmla="*/ 895434 h 910082"/>
                      <a:gd name="connsiteX7" fmla="*/ 0 w 1312768"/>
                      <a:gd name="connsiteY7" fmla="*/ 447758 h 910082"/>
                      <a:gd name="connsiteX0" fmla="*/ 0 w 1316483"/>
                      <a:gd name="connsiteY0" fmla="*/ 447758 h 910082"/>
                      <a:gd name="connsiteX1" fmla="*/ 69056 w 1316483"/>
                      <a:gd name="connsiteY1" fmla="*/ 122759 h 910082"/>
                      <a:gd name="connsiteX2" fmla="*/ 594123 w 1316483"/>
                      <a:gd name="connsiteY2" fmla="*/ 2463 h 910082"/>
                      <a:gd name="connsiteX3" fmla="*/ 1278732 w 1316483"/>
                      <a:gd name="connsiteY3" fmla="*/ 220391 h 910082"/>
                      <a:gd name="connsiteX4" fmla="*/ 1190627 w 1316483"/>
                      <a:gd name="connsiteY4" fmla="*/ 521577 h 910082"/>
                      <a:gd name="connsiteX5" fmla="*/ 954882 w 1316483"/>
                      <a:gd name="connsiteY5" fmla="*/ 775222 h 910082"/>
                      <a:gd name="connsiteX6" fmla="*/ 546499 w 1316483"/>
                      <a:gd name="connsiteY6" fmla="*/ 895434 h 910082"/>
                      <a:gd name="connsiteX7" fmla="*/ 0 w 1316483"/>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03193"/>
                      <a:gd name="connsiteY0" fmla="*/ 447758 h 910082"/>
                      <a:gd name="connsiteX1" fmla="*/ 69056 w 1303193"/>
                      <a:gd name="connsiteY1" fmla="*/ 122759 h 910082"/>
                      <a:gd name="connsiteX2" fmla="*/ 594123 w 1303193"/>
                      <a:gd name="connsiteY2" fmla="*/ 2463 h 910082"/>
                      <a:gd name="connsiteX3" fmla="*/ 1278732 w 1303193"/>
                      <a:gd name="connsiteY3" fmla="*/ 220391 h 910082"/>
                      <a:gd name="connsiteX4" fmla="*/ 1190627 w 1303193"/>
                      <a:gd name="connsiteY4" fmla="*/ 521577 h 910082"/>
                      <a:gd name="connsiteX5" fmla="*/ 954882 w 1303193"/>
                      <a:gd name="connsiteY5" fmla="*/ 775222 h 910082"/>
                      <a:gd name="connsiteX6" fmla="*/ 546499 w 1303193"/>
                      <a:gd name="connsiteY6" fmla="*/ 895434 h 910082"/>
                      <a:gd name="connsiteX7" fmla="*/ 0 w 1303193"/>
                      <a:gd name="connsiteY7" fmla="*/ 447758 h 910082"/>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5679"/>
                      <a:gd name="connsiteY0" fmla="*/ 429425 h 891749"/>
                      <a:gd name="connsiteX1" fmla="*/ 69056 w 1305679"/>
                      <a:gd name="connsiteY1" fmla="*/ 104426 h 891749"/>
                      <a:gd name="connsiteX2" fmla="*/ 598885 w 1305679"/>
                      <a:gd name="connsiteY2" fmla="*/ 3180 h 891749"/>
                      <a:gd name="connsiteX3" fmla="*/ 1278732 w 1305679"/>
                      <a:gd name="connsiteY3" fmla="*/ 202058 h 891749"/>
                      <a:gd name="connsiteX4" fmla="*/ 1190627 w 1305679"/>
                      <a:gd name="connsiteY4" fmla="*/ 503244 h 891749"/>
                      <a:gd name="connsiteX5" fmla="*/ 954882 w 1305679"/>
                      <a:gd name="connsiteY5" fmla="*/ 756889 h 891749"/>
                      <a:gd name="connsiteX6" fmla="*/ 546499 w 1305679"/>
                      <a:gd name="connsiteY6" fmla="*/ 877101 h 891749"/>
                      <a:gd name="connsiteX7" fmla="*/ 0 w 1305679"/>
                      <a:gd name="connsiteY7" fmla="*/ 429425 h 891749"/>
                      <a:gd name="connsiteX0" fmla="*/ 0 w 1303483"/>
                      <a:gd name="connsiteY0" fmla="*/ 429425 h 891749"/>
                      <a:gd name="connsiteX1" fmla="*/ 69056 w 1303483"/>
                      <a:gd name="connsiteY1" fmla="*/ 104426 h 891749"/>
                      <a:gd name="connsiteX2" fmla="*/ 598885 w 1303483"/>
                      <a:gd name="connsiteY2" fmla="*/ 3180 h 891749"/>
                      <a:gd name="connsiteX3" fmla="*/ 1278732 w 1303483"/>
                      <a:gd name="connsiteY3" fmla="*/ 202058 h 891749"/>
                      <a:gd name="connsiteX4" fmla="*/ 1190627 w 1303483"/>
                      <a:gd name="connsiteY4" fmla="*/ 503244 h 891749"/>
                      <a:gd name="connsiteX5" fmla="*/ 954882 w 1303483"/>
                      <a:gd name="connsiteY5" fmla="*/ 756889 h 891749"/>
                      <a:gd name="connsiteX6" fmla="*/ 546499 w 1303483"/>
                      <a:gd name="connsiteY6" fmla="*/ 877101 h 891749"/>
                      <a:gd name="connsiteX7" fmla="*/ 0 w 1303483"/>
                      <a:gd name="connsiteY7" fmla="*/ 429425 h 891749"/>
                      <a:gd name="connsiteX0" fmla="*/ 0 w 1301412"/>
                      <a:gd name="connsiteY0" fmla="*/ 429425 h 891749"/>
                      <a:gd name="connsiteX1" fmla="*/ 69056 w 1301412"/>
                      <a:gd name="connsiteY1" fmla="*/ 104426 h 891749"/>
                      <a:gd name="connsiteX2" fmla="*/ 598885 w 1301412"/>
                      <a:gd name="connsiteY2" fmla="*/ 3180 h 891749"/>
                      <a:gd name="connsiteX3" fmla="*/ 1278732 w 1301412"/>
                      <a:gd name="connsiteY3" fmla="*/ 202058 h 891749"/>
                      <a:gd name="connsiteX4" fmla="*/ 1173958 w 1301412"/>
                      <a:gd name="connsiteY4" fmla="*/ 538962 h 891749"/>
                      <a:gd name="connsiteX5" fmla="*/ 954882 w 1301412"/>
                      <a:gd name="connsiteY5" fmla="*/ 756889 h 891749"/>
                      <a:gd name="connsiteX6" fmla="*/ 546499 w 1301412"/>
                      <a:gd name="connsiteY6" fmla="*/ 877101 h 891749"/>
                      <a:gd name="connsiteX7" fmla="*/ 0 w 1301412"/>
                      <a:gd name="connsiteY7" fmla="*/ 429425 h 891749"/>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143"/>
                      <a:gd name="connsiteY0" fmla="*/ 429425 h 891955"/>
                      <a:gd name="connsiteX1" fmla="*/ 69056 w 1301143"/>
                      <a:gd name="connsiteY1" fmla="*/ 104426 h 891955"/>
                      <a:gd name="connsiteX2" fmla="*/ 598885 w 1301143"/>
                      <a:gd name="connsiteY2" fmla="*/ 3180 h 891955"/>
                      <a:gd name="connsiteX3" fmla="*/ 1278732 w 1301143"/>
                      <a:gd name="connsiteY3" fmla="*/ 202058 h 891955"/>
                      <a:gd name="connsiteX4" fmla="*/ 1171576 w 1301143"/>
                      <a:gd name="connsiteY4" fmla="*/ 531818 h 891955"/>
                      <a:gd name="connsiteX5" fmla="*/ 954882 w 1301143"/>
                      <a:gd name="connsiteY5" fmla="*/ 756889 h 891955"/>
                      <a:gd name="connsiteX6" fmla="*/ 546499 w 1301143"/>
                      <a:gd name="connsiteY6" fmla="*/ 877101 h 891955"/>
                      <a:gd name="connsiteX7" fmla="*/ 0 w 1301143"/>
                      <a:gd name="connsiteY7" fmla="*/ 429425 h 891955"/>
                      <a:gd name="connsiteX0" fmla="*/ 0 w 1302159"/>
                      <a:gd name="connsiteY0" fmla="*/ 429425 h 891955"/>
                      <a:gd name="connsiteX1" fmla="*/ 69056 w 1302159"/>
                      <a:gd name="connsiteY1" fmla="*/ 104426 h 891955"/>
                      <a:gd name="connsiteX2" fmla="*/ 598885 w 1302159"/>
                      <a:gd name="connsiteY2" fmla="*/ 3180 h 891955"/>
                      <a:gd name="connsiteX3" fmla="*/ 1278732 w 1302159"/>
                      <a:gd name="connsiteY3" fmla="*/ 202058 h 891955"/>
                      <a:gd name="connsiteX4" fmla="*/ 1171576 w 1302159"/>
                      <a:gd name="connsiteY4" fmla="*/ 531818 h 891955"/>
                      <a:gd name="connsiteX5" fmla="*/ 954882 w 1302159"/>
                      <a:gd name="connsiteY5" fmla="*/ 756889 h 891955"/>
                      <a:gd name="connsiteX6" fmla="*/ 546499 w 1302159"/>
                      <a:gd name="connsiteY6" fmla="*/ 877101 h 891955"/>
                      <a:gd name="connsiteX7" fmla="*/ 0 w 1302159"/>
                      <a:gd name="connsiteY7" fmla="*/ 429425 h 891955"/>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6607 h 891667"/>
                      <a:gd name="connsiteX1" fmla="*/ 54768 w 1280727"/>
                      <a:gd name="connsiteY1" fmla="*/ 108751 h 891667"/>
                      <a:gd name="connsiteX2" fmla="*/ 577453 w 1280727"/>
                      <a:gd name="connsiteY2" fmla="*/ 2743 h 891667"/>
                      <a:gd name="connsiteX3" fmla="*/ 1257300 w 1280727"/>
                      <a:gd name="connsiteY3" fmla="*/ 201621 h 891667"/>
                      <a:gd name="connsiteX4" fmla="*/ 1150144 w 1280727"/>
                      <a:gd name="connsiteY4" fmla="*/ 531381 h 891667"/>
                      <a:gd name="connsiteX5" fmla="*/ 933450 w 1280727"/>
                      <a:gd name="connsiteY5" fmla="*/ 756452 h 891667"/>
                      <a:gd name="connsiteX6" fmla="*/ 525067 w 1280727"/>
                      <a:gd name="connsiteY6" fmla="*/ 876664 h 891667"/>
                      <a:gd name="connsiteX7" fmla="*/ 0 w 1280727"/>
                      <a:gd name="connsiteY7" fmla="*/ 426607 h 891667"/>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87580"/>
                      <a:gd name="connsiteX1" fmla="*/ 54768 w 1280727"/>
                      <a:gd name="connsiteY1" fmla="*/ 109842 h 887580"/>
                      <a:gd name="connsiteX2" fmla="*/ 577453 w 1280727"/>
                      <a:gd name="connsiteY2" fmla="*/ 3834 h 887580"/>
                      <a:gd name="connsiteX3" fmla="*/ 1257300 w 1280727"/>
                      <a:gd name="connsiteY3" fmla="*/ 202712 h 887580"/>
                      <a:gd name="connsiteX4" fmla="*/ 1150144 w 1280727"/>
                      <a:gd name="connsiteY4" fmla="*/ 532472 h 887580"/>
                      <a:gd name="connsiteX5" fmla="*/ 933450 w 1280727"/>
                      <a:gd name="connsiteY5" fmla="*/ 757543 h 887580"/>
                      <a:gd name="connsiteX6" fmla="*/ 525067 w 1280727"/>
                      <a:gd name="connsiteY6" fmla="*/ 877755 h 887580"/>
                      <a:gd name="connsiteX7" fmla="*/ 0 w 1280727"/>
                      <a:gd name="connsiteY7" fmla="*/ 427698 h 887580"/>
                      <a:gd name="connsiteX0" fmla="*/ 0 w 1273584"/>
                      <a:gd name="connsiteY0" fmla="*/ 427698 h 892758"/>
                      <a:gd name="connsiteX1" fmla="*/ 47625 w 1273584"/>
                      <a:gd name="connsiteY1" fmla="*/ 109842 h 892758"/>
                      <a:gd name="connsiteX2" fmla="*/ 570310 w 1273584"/>
                      <a:gd name="connsiteY2" fmla="*/ 3834 h 892758"/>
                      <a:gd name="connsiteX3" fmla="*/ 1250157 w 1273584"/>
                      <a:gd name="connsiteY3" fmla="*/ 202712 h 892758"/>
                      <a:gd name="connsiteX4" fmla="*/ 1143001 w 1273584"/>
                      <a:gd name="connsiteY4" fmla="*/ 532472 h 892758"/>
                      <a:gd name="connsiteX5" fmla="*/ 926307 w 1273584"/>
                      <a:gd name="connsiteY5" fmla="*/ 757543 h 892758"/>
                      <a:gd name="connsiteX6" fmla="*/ 517924 w 1273584"/>
                      <a:gd name="connsiteY6" fmla="*/ 877755 h 892758"/>
                      <a:gd name="connsiteX7" fmla="*/ 0 w 127358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4245 w 1277829"/>
                      <a:gd name="connsiteY0" fmla="*/ 427125 h 892185"/>
                      <a:gd name="connsiteX1" fmla="*/ 59013 w 1277829"/>
                      <a:gd name="connsiteY1" fmla="*/ 114032 h 892185"/>
                      <a:gd name="connsiteX2" fmla="*/ 574555 w 1277829"/>
                      <a:gd name="connsiteY2" fmla="*/ 3261 h 892185"/>
                      <a:gd name="connsiteX3" fmla="*/ 1254402 w 1277829"/>
                      <a:gd name="connsiteY3" fmla="*/ 202139 h 892185"/>
                      <a:gd name="connsiteX4" fmla="*/ 1147246 w 1277829"/>
                      <a:gd name="connsiteY4" fmla="*/ 531899 h 892185"/>
                      <a:gd name="connsiteX5" fmla="*/ 930552 w 1277829"/>
                      <a:gd name="connsiteY5" fmla="*/ 756970 h 892185"/>
                      <a:gd name="connsiteX6" fmla="*/ 522169 w 1277829"/>
                      <a:gd name="connsiteY6" fmla="*/ 877182 h 892185"/>
                      <a:gd name="connsiteX7" fmla="*/ 4245 w 1277829"/>
                      <a:gd name="connsiteY7" fmla="*/ 427125 h 892185"/>
                      <a:gd name="connsiteX0" fmla="*/ 4245 w 1277829"/>
                      <a:gd name="connsiteY0" fmla="*/ 428314 h 893374"/>
                      <a:gd name="connsiteX1" fmla="*/ 59013 w 1277829"/>
                      <a:gd name="connsiteY1" fmla="*/ 115221 h 893374"/>
                      <a:gd name="connsiteX2" fmla="*/ 574555 w 1277829"/>
                      <a:gd name="connsiteY2" fmla="*/ 4450 h 893374"/>
                      <a:gd name="connsiteX3" fmla="*/ 1254402 w 1277829"/>
                      <a:gd name="connsiteY3" fmla="*/ 203328 h 893374"/>
                      <a:gd name="connsiteX4" fmla="*/ 1147246 w 1277829"/>
                      <a:gd name="connsiteY4" fmla="*/ 533088 h 893374"/>
                      <a:gd name="connsiteX5" fmla="*/ 930552 w 1277829"/>
                      <a:gd name="connsiteY5" fmla="*/ 758159 h 893374"/>
                      <a:gd name="connsiteX6" fmla="*/ 522169 w 1277829"/>
                      <a:gd name="connsiteY6" fmla="*/ 878371 h 893374"/>
                      <a:gd name="connsiteX7" fmla="*/ 4245 w 1277829"/>
                      <a:gd name="connsiteY7" fmla="*/ 428314 h 893374"/>
                      <a:gd name="connsiteX0" fmla="*/ 5834 w 1279418"/>
                      <a:gd name="connsiteY0" fmla="*/ 428314 h 893374"/>
                      <a:gd name="connsiteX1" fmla="*/ 60602 w 1279418"/>
                      <a:gd name="connsiteY1" fmla="*/ 115221 h 893374"/>
                      <a:gd name="connsiteX2" fmla="*/ 576144 w 1279418"/>
                      <a:gd name="connsiteY2" fmla="*/ 4450 h 893374"/>
                      <a:gd name="connsiteX3" fmla="*/ 1255991 w 1279418"/>
                      <a:gd name="connsiteY3" fmla="*/ 203328 h 893374"/>
                      <a:gd name="connsiteX4" fmla="*/ 1148835 w 1279418"/>
                      <a:gd name="connsiteY4" fmla="*/ 533088 h 893374"/>
                      <a:gd name="connsiteX5" fmla="*/ 932141 w 1279418"/>
                      <a:gd name="connsiteY5" fmla="*/ 758159 h 893374"/>
                      <a:gd name="connsiteX6" fmla="*/ 523758 w 1279418"/>
                      <a:gd name="connsiteY6" fmla="*/ 878371 h 893374"/>
                      <a:gd name="connsiteX7" fmla="*/ 5834 w 1279418"/>
                      <a:gd name="connsiteY7" fmla="*/ 428314 h 893374"/>
                      <a:gd name="connsiteX0" fmla="*/ 5834 w 1279418"/>
                      <a:gd name="connsiteY0" fmla="*/ 428314 h 868075"/>
                      <a:gd name="connsiteX1" fmla="*/ 60602 w 1279418"/>
                      <a:gd name="connsiteY1" fmla="*/ 115221 h 868075"/>
                      <a:gd name="connsiteX2" fmla="*/ 576144 w 1279418"/>
                      <a:gd name="connsiteY2" fmla="*/ 4450 h 868075"/>
                      <a:gd name="connsiteX3" fmla="*/ 1255991 w 1279418"/>
                      <a:gd name="connsiteY3" fmla="*/ 203328 h 868075"/>
                      <a:gd name="connsiteX4" fmla="*/ 1148835 w 1279418"/>
                      <a:gd name="connsiteY4" fmla="*/ 533088 h 868075"/>
                      <a:gd name="connsiteX5" fmla="*/ 932141 w 1279418"/>
                      <a:gd name="connsiteY5" fmla="*/ 758159 h 868075"/>
                      <a:gd name="connsiteX6" fmla="*/ 425333 w 1279418"/>
                      <a:gd name="connsiteY6" fmla="*/ 849796 h 868075"/>
                      <a:gd name="connsiteX7" fmla="*/ 5834 w 1279418"/>
                      <a:gd name="connsiteY7" fmla="*/ 428314 h 868075"/>
                      <a:gd name="connsiteX0" fmla="*/ 5834 w 1279418"/>
                      <a:gd name="connsiteY0" fmla="*/ 428314 h 868075"/>
                      <a:gd name="connsiteX1" fmla="*/ 60602 w 1279418"/>
                      <a:gd name="connsiteY1" fmla="*/ 115221 h 868075"/>
                      <a:gd name="connsiteX2" fmla="*/ 576144 w 1279418"/>
                      <a:gd name="connsiteY2" fmla="*/ 4450 h 868075"/>
                      <a:gd name="connsiteX3" fmla="*/ 1255991 w 1279418"/>
                      <a:gd name="connsiteY3" fmla="*/ 203328 h 868075"/>
                      <a:gd name="connsiteX4" fmla="*/ 1148835 w 1279418"/>
                      <a:gd name="connsiteY4" fmla="*/ 533088 h 868075"/>
                      <a:gd name="connsiteX5" fmla="*/ 932141 w 1279418"/>
                      <a:gd name="connsiteY5" fmla="*/ 758159 h 868075"/>
                      <a:gd name="connsiteX6" fmla="*/ 425333 w 1279418"/>
                      <a:gd name="connsiteY6" fmla="*/ 849796 h 868075"/>
                      <a:gd name="connsiteX7" fmla="*/ 5834 w 1279418"/>
                      <a:gd name="connsiteY7" fmla="*/ 428314 h 868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9418" h="868075">
                        <a:moveTo>
                          <a:pt x="5834" y="428314"/>
                        </a:moveTo>
                        <a:cubicBezTo>
                          <a:pt x="-7462" y="267387"/>
                          <a:pt x="-1510" y="194199"/>
                          <a:pt x="60602" y="115221"/>
                        </a:cubicBezTo>
                        <a:cubicBezTo>
                          <a:pt x="158431" y="7667"/>
                          <a:pt x="376913" y="-10234"/>
                          <a:pt x="576144" y="4450"/>
                        </a:cubicBezTo>
                        <a:cubicBezTo>
                          <a:pt x="775375" y="19134"/>
                          <a:pt x="1153399" y="133875"/>
                          <a:pt x="1255991" y="203328"/>
                        </a:cubicBezTo>
                        <a:cubicBezTo>
                          <a:pt x="1332390" y="298975"/>
                          <a:pt x="1202016" y="437044"/>
                          <a:pt x="1148835" y="533088"/>
                        </a:cubicBezTo>
                        <a:cubicBezTo>
                          <a:pt x="1086128" y="621988"/>
                          <a:pt x="1028383" y="682356"/>
                          <a:pt x="932141" y="758159"/>
                        </a:cubicBezTo>
                        <a:cubicBezTo>
                          <a:pt x="847805" y="824437"/>
                          <a:pt x="579717" y="904770"/>
                          <a:pt x="425333" y="849796"/>
                        </a:cubicBezTo>
                        <a:cubicBezTo>
                          <a:pt x="270949" y="794822"/>
                          <a:pt x="50086" y="694015"/>
                          <a:pt x="5834" y="428314"/>
                        </a:cubicBezTo>
                        <a:close/>
                      </a:path>
                    </a:pathLst>
                  </a:custGeom>
                  <a:gradFill flip="none" rotWithShape="1">
                    <a:gsLst>
                      <a:gs pos="45000">
                        <a:sysClr val="windowText" lastClr="000000"/>
                      </a:gs>
                      <a:gs pos="66000">
                        <a:sysClr val="windowText" lastClr="000000"/>
                      </a:gs>
                      <a:gs pos="56000">
                        <a:srgbClr val="525F79"/>
                      </a:gs>
                    </a:gsLst>
                    <a:lin ang="19200000" scaled="0"/>
                    <a:tileRect/>
                  </a:gradFill>
                  <a:ln w="12700" cap="flat" cmpd="sng" algn="ctr">
                    <a:no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08" name="Oval 9">
                    <a:extLst>
                      <a:ext uri="{FF2B5EF4-FFF2-40B4-BE49-F238E27FC236}">
                        <a16:creationId xmlns:a16="http://schemas.microsoft.com/office/drawing/2014/main" id="{9711ADF7-9214-426A-8B62-2CFC47155334}"/>
                      </a:ext>
                    </a:extLst>
                  </p:cNvPr>
                  <p:cNvSpPr/>
                  <p:nvPr/>
                </p:nvSpPr>
                <p:spPr>
                  <a:xfrm rot="2140143">
                    <a:off x="2524657" y="3451711"/>
                    <a:ext cx="533400" cy="411147"/>
                  </a:xfrm>
                  <a:custGeom>
                    <a:avLst/>
                    <a:gdLst>
                      <a:gd name="connsiteX0" fmla="*/ 0 w 1231107"/>
                      <a:gd name="connsiteY0" fmla="*/ 416720 h 833439"/>
                      <a:gd name="connsiteX1" fmla="*/ 615554 w 1231107"/>
                      <a:gd name="connsiteY1" fmla="*/ 0 h 833439"/>
                      <a:gd name="connsiteX2" fmla="*/ 1231108 w 1231107"/>
                      <a:gd name="connsiteY2" fmla="*/ 416720 h 833439"/>
                      <a:gd name="connsiteX3" fmla="*/ 615554 w 1231107"/>
                      <a:gd name="connsiteY3" fmla="*/ 833440 h 833439"/>
                      <a:gd name="connsiteX4" fmla="*/ 0 w 1231107"/>
                      <a:gd name="connsiteY4" fmla="*/ 416720 h 833439"/>
                      <a:gd name="connsiteX0" fmla="*/ 0 w 1343892"/>
                      <a:gd name="connsiteY0" fmla="*/ 420719 h 837439"/>
                      <a:gd name="connsiteX1" fmla="*/ 615554 w 1343892"/>
                      <a:gd name="connsiteY1" fmla="*/ 3999 h 837439"/>
                      <a:gd name="connsiteX2" fmla="*/ 1300163 w 1343892"/>
                      <a:gd name="connsiteY2" fmla="*/ 221927 h 837439"/>
                      <a:gd name="connsiteX3" fmla="*/ 1231108 w 1343892"/>
                      <a:gd name="connsiteY3" fmla="*/ 420719 h 837439"/>
                      <a:gd name="connsiteX4" fmla="*/ 615554 w 1343892"/>
                      <a:gd name="connsiteY4" fmla="*/ 837439 h 837439"/>
                      <a:gd name="connsiteX5" fmla="*/ 0 w 1343892"/>
                      <a:gd name="connsiteY5" fmla="*/ 420719 h 837439"/>
                      <a:gd name="connsiteX0" fmla="*/ 0 w 1335920"/>
                      <a:gd name="connsiteY0" fmla="*/ 420719 h 838211"/>
                      <a:gd name="connsiteX1" fmla="*/ 615554 w 1335920"/>
                      <a:gd name="connsiteY1" fmla="*/ 3999 h 838211"/>
                      <a:gd name="connsiteX2" fmla="*/ 1300163 w 1335920"/>
                      <a:gd name="connsiteY2" fmla="*/ 221927 h 838211"/>
                      <a:gd name="connsiteX3" fmla="*/ 1188246 w 1335920"/>
                      <a:gd name="connsiteY3" fmla="*/ 513588 h 838211"/>
                      <a:gd name="connsiteX4" fmla="*/ 615554 w 1335920"/>
                      <a:gd name="connsiteY4" fmla="*/ 837439 h 838211"/>
                      <a:gd name="connsiteX5" fmla="*/ 0 w 1335920"/>
                      <a:gd name="connsiteY5" fmla="*/ 420719 h 838211"/>
                      <a:gd name="connsiteX0" fmla="*/ 1 w 1335921"/>
                      <a:gd name="connsiteY0" fmla="*/ 420719 h 897585"/>
                      <a:gd name="connsiteX1" fmla="*/ 615555 w 1335921"/>
                      <a:gd name="connsiteY1" fmla="*/ 3999 h 897585"/>
                      <a:gd name="connsiteX2" fmla="*/ 1300164 w 1335921"/>
                      <a:gd name="connsiteY2" fmla="*/ 221927 h 897585"/>
                      <a:gd name="connsiteX3" fmla="*/ 1188247 w 1335921"/>
                      <a:gd name="connsiteY3" fmla="*/ 513588 h 897585"/>
                      <a:gd name="connsiteX4" fmla="*/ 610793 w 1335921"/>
                      <a:gd name="connsiteY4" fmla="*/ 896970 h 897585"/>
                      <a:gd name="connsiteX5" fmla="*/ 1 w 1335921"/>
                      <a:gd name="connsiteY5" fmla="*/ 420719 h 897585"/>
                      <a:gd name="connsiteX0" fmla="*/ 1 w 1334200"/>
                      <a:gd name="connsiteY0" fmla="*/ 420719 h 913023"/>
                      <a:gd name="connsiteX1" fmla="*/ 615555 w 1334200"/>
                      <a:gd name="connsiteY1" fmla="*/ 3999 h 913023"/>
                      <a:gd name="connsiteX2" fmla="*/ 1300164 w 1334200"/>
                      <a:gd name="connsiteY2" fmla="*/ 221927 h 913023"/>
                      <a:gd name="connsiteX3" fmla="*/ 1188247 w 1334200"/>
                      <a:gd name="connsiteY3" fmla="*/ 513588 h 913023"/>
                      <a:gd name="connsiteX4" fmla="*/ 966789 w 1334200"/>
                      <a:gd name="connsiteY4" fmla="*/ 774377 h 913023"/>
                      <a:gd name="connsiteX5" fmla="*/ 610793 w 1334200"/>
                      <a:gd name="connsiteY5" fmla="*/ 896970 h 913023"/>
                      <a:gd name="connsiteX6" fmla="*/ 1 w 1334200"/>
                      <a:gd name="connsiteY6" fmla="*/ 420719 h 913023"/>
                      <a:gd name="connsiteX0" fmla="*/ 22150 w 1356349"/>
                      <a:gd name="connsiteY0" fmla="*/ 419734 h 912038"/>
                      <a:gd name="connsiteX1" fmla="*/ 181694 w 1356349"/>
                      <a:gd name="connsiteY1" fmla="*/ 116167 h 912038"/>
                      <a:gd name="connsiteX2" fmla="*/ 637704 w 1356349"/>
                      <a:gd name="connsiteY2" fmla="*/ 3014 h 912038"/>
                      <a:gd name="connsiteX3" fmla="*/ 1322313 w 1356349"/>
                      <a:gd name="connsiteY3" fmla="*/ 220942 h 912038"/>
                      <a:gd name="connsiteX4" fmla="*/ 1210396 w 1356349"/>
                      <a:gd name="connsiteY4" fmla="*/ 512603 h 912038"/>
                      <a:gd name="connsiteX5" fmla="*/ 988938 w 1356349"/>
                      <a:gd name="connsiteY5" fmla="*/ 773392 h 912038"/>
                      <a:gd name="connsiteX6" fmla="*/ 632942 w 1356349"/>
                      <a:gd name="connsiteY6" fmla="*/ 895985 h 912038"/>
                      <a:gd name="connsiteX7" fmla="*/ 22150 w 1356349"/>
                      <a:gd name="connsiteY7" fmla="*/ 419734 h 912038"/>
                      <a:gd name="connsiteX0" fmla="*/ 16999 w 1351198"/>
                      <a:gd name="connsiteY0" fmla="*/ 419734 h 912038"/>
                      <a:gd name="connsiteX1" fmla="*/ 176543 w 1351198"/>
                      <a:gd name="connsiteY1" fmla="*/ 116167 h 912038"/>
                      <a:gd name="connsiteX2" fmla="*/ 632553 w 1351198"/>
                      <a:gd name="connsiteY2" fmla="*/ 3014 h 912038"/>
                      <a:gd name="connsiteX3" fmla="*/ 1317162 w 1351198"/>
                      <a:gd name="connsiteY3" fmla="*/ 220942 h 912038"/>
                      <a:gd name="connsiteX4" fmla="*/ 1205245 w 1351198"/>
                      <a:gd name="connsiteY4" fmla="*/ 512603 h 912038"/>
                      <a:gd name="connsiteX5" fmla="*/ 983787 w 1351198"/>
                      <a:gd name="connsiteY5" fmla="*/ 773392 h 912038"/>
                      <a:gd name="connsiteX6" fmla="*/ 627791 w 1351198"/>
                      <a:gd name="connsiteY6" fmla="*/ 895985 h 912038"/>
                      <a:gd name="connsiteX7" fmla="*/ 16999 w 1351198"/>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183 h 911487"/>
                      <a:gd name="connsiteX1" fmla="*/ 92963 w 1336675"/>
                      <a:gd name="connsiteY1" fmla="*/ 122759 h 911487"/>
                      <a:gd name="connsiteX2" fmla="*/ 618030 w 1336675"/>
                      <a:gd name="connsiteY2" fmla="*/ 2463 h 911487"/>
                      <a:gd name="connsiteX3" fmla="*/ 1302639 w 1336675"/>
                      <a:gd name="connsiteY3" fmla="*/ 220391 h 911487"/>
                      <a:gd name="connsiteX4" fmla="*/ 1190722 w 1336675"/>
                      <a:gd name="connsiteY4" fmla="*/ 512052 h 911487"/>
                      <a:gd name="connsiteX5" fmla="*/ 969264 w 1336675"/>
                      <a:gd name="connsiteY5" fmla="*/ 772841 h 911487"/>
                      <a:gd name="connsiteX6" fmla="*/ 613268 w 1336675"/>
                      <a:gd name="connsiteY6" fmla="*/ 895434 h 911487"/>
                      <a:gd name="connsiteX7" fmla="*/ 2476 w 1336675"/>
                      <a:gd name="connsiteY7" fmla="*/ 419183 h 911487"/>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0 w 1308005"/>
                      <a:gd name="connsiteY0" fmla="*/ 412039 h 911934"/>
                      <a:gd name="connsiteX1" fmla="*/ 64293 w 1308005"/>
                      <a:gd name="connsiteY1" fmla="*/ 122759 h 911934"/>
                      <a:gd name="connsiteX2" fmla="*/ 589360 w 1308005"/>
                      <a:gd name="connsiteY2" fmla="*/ 2463 h 911934"/>
                      <a:gd name="connsiteX3" fmla="*/ 1273969 w 1308005"/>
                      <a:gd name="connsiteY3" fmla="*/ 220391 h 911934"/>
                      <a:gd name="connsiteX4" fmla="*/ 1162052 w 1308005"/>
                      <a:gd name="connsiteY4" fmla="*/ 512052 h 911934"/>
                      <a:gd name="connsiteX5" fmla="*/ 940594 w 1308005"/>
                      <a:gd name="connsiteY5" fmla="*/ 772841 h 911934"/>
                      <a:gd name="connsiteX6" fmla="*/ 584598 w 1308005"/>
                      <a:gd name="connsiteY6" fmla="*/ 895434 h 911934"/>
                      <a:gd name="connsiteX7" fmla="*/ 0 w 1308005"/>
                      <a:gd name="connsiteY7" fmla="*/ 412039 h 911934"/>
                      <a:gd name="connsiteX0" fmla="*/ 15349 w 1256679"/>
                      <a:gd name="connsiteY0" fmla="*/ 412039 h 911934"/>
                      <a:gd name="connsiteX1" fmla="*/ 12967 w 1256679"/>
                      <a:gd name="connsiteY1" fmla="*/ 122759 h 911934"/>
                      <a:gd name="connsiteX2" fmla="*/ 538034 w 1256679"/>
                      <a:gd name="connsiteY2" fmla="*/ 2463 h 911934"/>
                      <a:gd name="connsiteX3" fmla="*/ 1222643 w 1256679"/>
                      <a:gd name="connsiteY3" fmla="*/ 220391 h 911934"/>
                      <a:gd name="connsiteX4" fmla="*/ 1110726 w 1256679"/>
                      <a:gd name="connsiteY4" fmla="*/ 512052 h 911934"/>
                      <a:gd name="connsiteX5" fmla="*/ 889268 w 1256679"/>
                      <a:gd name="connsiteY5" fmla="*/ 772841 h 911934"/>
                      <a:gd name="connsiteX6" fmla="*/ 533272 w 1256679"/>
                      <a:gd name="connsiteY6" fmla="*/ 895434 h 911934"/>
                      <a:gd name="connsiteX7" fmla="*/ 15349 w 1256679"/>
                      <a:gd name="connsiteY7" fmla="*/ 412039 h 911934"/>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897644"/>
                      <a:gd name="connsiteX1" fmla="*/ 69056 w 1312768"/>
                      <a:gd name="connsiteY1" fmla="*/ 122759 h 897644"/>
                      <a:gd name="connsiteX2" fmla="*/ 594123 w 1312768"/>
                      <a:gd name="connsiteY2" fmla="*/ 2463 h 897644"/>
                      <a:gd name="connsiteX3" fmla="*/ 1278732 w 1312768"/>
                      <a:gd name="connsiteY3" fmla="*/ 220391 h 897644"/>
                      <a:gd name="connsiteX4" fmla="*/ 1166815 w 1312768"/>
                      <a:gd name="connsiteY4" fmla="*/ 512052 h 897644"/>
                      <a:gd name="connsiteX5" fmla="*/ 945357 w 1312768"/>
                      <a:gd name="connsiteY5" fmla="*/ 772841 h 897644"/>
                      <a:gd name="connsiteX6" fmla="*/ 589361 w 1312768"/>
                      <a:gd name="connsiteY6" fmla="*/ 895434 h 897644"/>
                      <a:gd name="connsiteX7" fmla="*/ 0 w 1312768"/>
                      <a:gd name="connsiteY7" fmla="*/ 447758 h 897644"/>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89361 w 1312768"/>
                      <a:gd name="connsiteY6" fmla="*/ 895434 h 910082"/>
                      <a:gd name="connsiteX7" fmla="*/ 0 w 1312768"/>
                      <a:gd name="connsiteY7" fmla="*/ 447758 h 910082"/>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46499 w 1312768"/>
                      <a:gd name="connsiteY6" fmla="*/ 895434 h 910082"/>
                      <a:gd name="connsiteX7" fmla="*/ 0 w 1312768"/>
                      <a:gd name="connsiteY7" fmla="*/ 447758 h 910082"/>
                      <a:gd name="connsiteX0" fmla="*/ 0 w 1316483"/>
                      <a:gd name="connsiteY0" fmla="*/ 447758 h 910082"/>
                      <a:gd name="connsiteX1" fmla="*/ 69056 w 1316483"/>
                      <a:gd name="connsiteY1" fmla="*/ 122759 h 910082"/>
                      <a:gd name="connsiteX2" fmla="*/ 594123 w 1316483"/>
                      <a:gd name="connsiteY2" fmla="*/ 2463 h 910082"/>
                      <a:gd name="connsiteX3" fmla="*/ 1278732 w 1316483"/>
                      <a:gd name="connsiteY3" fmla="*/ 220391 h 910082"/>
                      <a:gd name="connsiteX4" fmla="*/ 1190627 w 1316483"/>
                      <a:gd name="connsiteY4" fmla="*/ 521577 h 910082"/>
                      <a:gd name="connsiteX5" fmla="*/ 954882 w 1316483"/>
                      <a:gd name="connsiteY5" fmla="*/ 775222 h 910082"/>
                      <a:gd name="connsiteX6" fmla="*/ 546499 w 1316483"/>
                      <a:gd name="connsiteY6" fmla="*/ 895434 h 910082"/>
                      <a:gd name="connsiteX7" fmla="*/ 0 w 1316483"/>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03193"/>
                      <a:gd name="connsiteY0" fmla="*/ 447758 h 910082"/>
                      <a:gd name="connsiteX1" fmla="*/ 69056 w 1303193"/>
                      <a:gd name="connsiteY1" fmla="*/ 122759 h 910082"/>
                      <a:gd name="connsiteX2" fmla="*/ 594123 w 1303193"/>
                      <a:gd name="connsiteY2" fmla="*/ 2463 h 910082"/>
                      <a:gd name="connsiteX3" fmla="*/ 1278732 w 1303193"/>
                      <a:gd name="connsiteY3" fmla="*/ 220391 h 910082"/>
                      <a:gd name="connsiteX4" fmla="*/ 1190627 w 1303193"/>
                      <a:gd name="connsiteY4" fmla="*/ 521577 h 910082"/>
                      <a:gd name="connsiteX5" fmla="*/ 954882 w 1303193"/>
                      <a:gd name="connsiteY5" fmla="*/ 775222 h 910082"/>
                      <a:gd name="connsiteX6" fmla="*/ 546499 w 1303193"/>
                      <a:gd name="connsiteY6" fmla="*/ 895434 h 910082"/>
                      <a:gd name="connsiteX7" fmla="*/ 0 w 1303193"/>
                      <a:gd name="connsiteY7" fmla="*/ 447758 h 910082"/>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5679"/>
                      <a:gd name="connsiteY0" fmla="*/ 429425 h 891749"/>
                      <a:gd name="connsiteX1" fmla="*/ 69056 w 1305679"/>
                      <a:gd name="connsiteY1" fmla="*/ 104426 h 891749"/>
                      <a:gd name="connsiteX2" fmla="*/ 598885 w 1305679"/>
                      <a:gd name="connsiteY2" fmla="*/ 3180 h 891749"/>
                      <a:gd name="connsiteX3" fmla="*/ 1278732 w 1305679"/>
                      <a:gd name="connsiteY3" fmla="*/ 202058 h 891749"/>
                      <a:gd name="connsiteX4" fmla="*/ 1190627 w 1305679"/>
                      <a:gd name="connsiteY4" fmla="*/ 503244 h 891749"/>
                      <a:gd name="connsiteX5" fmla="*/ 954882 w 1305679"/>
                      <a:gd name="connsiteY5" fmla="*/ 756889 h 891749"/>
                      <a:gd name="connsiteX6" fmla="*/ 546499 w 1305679"/>
                      <a:gd name="connsiteY6" fmla="*/ 877101 h 891749"/>
                      <a:gd name="connsiteX7" fmla="*/ 0 w 1305679"/>
                      <a:gd name="connsiteY7" fmla="*/ 429425 h 891749"/>
                      <a:gd name="connsiteX0" fmla="*/ 0 w 1303483"/>
                      <a:gd name="connsiteY0" fmla="*/ 429425 h 891749"/>
                      <a:gd name="connsiteX1" fmla="*/ 69056 w 1303483"/>
                      <a:gd name="connsiteY1" fmla="*/ 104426 h 891749"/>
                      <a:gd name="connsiteX2" fmla="*/ 598885 w 1303483"/>
                      <a:gd name="connsiteY2" fmla="*/ 3180 h 891749"/>
                      <a:gd name="connsiteX3" fmla="*/ 1278732 w 1303483"/>
                      <a:gd name="connsiteY3" fmla="*/ 202058 h 891749"/>
                      <a:gd name="connsiteX4" fmla="*/ 1190627 w 1303483"/>
                      <a:gd name="connsiteY4" fmla="*/ 503244 h 891749"/>
                      <a:gd name="connsiteX5" fmla="*/ 954882 w 1303483"/>
                      <a:gd name="connsiteY5" fmla="*/ 756889 h 891749"/>
                      <a:gd name="connsiteX6" fmla="*/ 546499 w 1303483"/>
                      <a:gd name="connsiteY6" fmla="*/ 877101 h 891749"/>
                      <a:gd name="connsiteX7" fmla="*/ 0 w 1303483"/>
                      <a:gd name="connsiteY7" fmla="*/ 429425 h 891749"/>
                      <a:gd name="connsiteX0" fmla="*/ 0 w 1301412"/>
                      <a:gd name="connsiteY0" fmla="*/ 429425 h 891749"/>
                      <a:gd name="connsiteX1" fmla="*/ 69056 w 1301412"/>
                      <a:gd name="connsiteY1" fmla="*/ 104426 h 891749"/>
                      <a:gd name="connsiteX2" fmla="*/ 598885 w 1301412"/>
                      <a:gd name="connsiteY2" fmla="*/ 3180 h 891749"/>
                      <a:gd name="connsiteX3" fmla="*/ 1278732 w 1301412"/>
                      <a:gd name="connsiteY3" fmla="*/ 202058 h 891749"/>
                      <a:gd name="connsiteX4" fmla="*/ 1173958 w 1301412"/>
                      <a:gd name="connsiteY4" fmla="*/ 538962 h 891749"/>
                      <a:gd name="connsiteX5" fmla="*/ 954882 w 1301412"/>
                      <a:gd name="connsiteY5" fmla="*/ 756889 h 891749"/>
                      <a:gd name="connsiteX6" fmla="*/ 546499 w 1301412"/>
                      <a:gd name="connsiteY6" fmla="*/ 877101 h 891749"/>
                      <a:gd name="connsiteX7" fmla="*/ 0 w 1301412"/>
                      <a:gd name="connsiteY7" fmla="*/ 429425 h 891749"/>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143"/>
                      <a:gd name="connsiteY0" fmla="*/ 429425 h 891955"/>
                      <a:gd name="connsiteX1" fmla="*/ 69056 w 1301143"/>
                      <a:gd name="connsiteY1" fmla="*/ 104426 h 891955"/>
                      <a:gd name="connsiteX2" fmla="*/ 598885 w 1301143"/>
                      <a:gd name="connsiteY2" fmla="*/ 3180 h 891955"/>
                      <a:gd name="connsiteX3" fmla="*/ 1278732 w 1301143"/>
                      <a:gd name="connsiteY3" fmla="*/ 202058 h 891955"/>
                      <a:gd name="connsiteX4" fmla="*/ 1171576 w 1301143"/>
                      <a:gd name="connsiteY4" fmla="*/ 531818 h 891955"/>
                      <a:gd name="connsiteX5" fmla="*/ 954882 w 1301143"/>
                      <a:gd name="connsiteY5" fmla="*/ 756889 h 891955"/>
                      <a:gd name="connsiteX6" fmla="*/ 546499 w 1301143"/>
                      <a:gd name="connsiteY6" fmla="*/ 877101 h 891955"/>
                      <a:gd name="connsiteX7" fmla="*/ 0 w 1301143"/>
                      <a:gd name="connsiteY7" fmla="*/ 429425 h 891955"/>
                      <a:gd name="connsiteX0" fmla="*/ 0 w 1302159"/>
                      <a:gd name="connsiteY0" fmla="*/ 429425 h 891955"/>
                      <a:gd name="connsiteX1" fmla="*/ 69056 w 1302159"/>
                      <a:gd name="connsiteY1" fmla="*/ 104426 h 891955"/>
                      <a:gd name="connsiteX2" fmla="*/ 598885 w 1302159"/>
                      <a:gd name="connsiteY2" fmla="*/ 3180 h 891955"/>
                      <a:gd name="connsiteX3" fmla="*/ 1278732 w 1302159"/>
                      <a:gd name="connsiteY3" fmla="*/ 202058 h 891955"/>
                      <a:gd name="connsiteX4" fmla="*/ 1171576 w 1302159"/>
                      <a:gd name="connsiteY4" fmla="*/ 531818 h 891955"/>
                      <a:gd name="connsiteX5" fmla="*/ 954882 w 1302159"/>
                      <a:gd name="connsiteY5" fmla="*/ 756889 h 891955"/>
                      <a:gd name="connsiteX6" fmla="*/ 546499 w 1302159"/>
                      <a:gd name="connsiteY6" fmla="*/ 877101 h 891955"/>
                      <a:gd name="connsiteX7" fmla="*/ 0 w 1302159"/>
                      <a:gd name="connsiteY7" fmla="*/ 429425 h 891955"/>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6607 h 891667"/>
                      <a:gd name="connsiteX1" fmla="*/ 54768 w 1280727"/>
                      <a:gd name="connsiteY1" fmla="*/ 108751 h 891667"/>
                      <a:gd name="connsiteX2" fmla="*/ 577453 w 1280727"/>
                      <a:gd name="connsiteY2" fmla="*/ 2743 h 891667"/>
                      <a:gd name="connsiteX3" fmla="*/ 1257300 w 1280727"/>
                      <a:gd name="connsiteY3" fmla="*/ 201621 h 891667"/>
                      <a:gd name="connsiteX4" fmla="*/ 1150144 w 1280727"/>
                      <a:gd name="connsiteY4" fmla="*/ 531381 h 891667"/>
                      <a:gd name="connsiteX5" fmla="*/ 933450 w 1280727"/>
                      <a:gd name="connsiteY5" fmla="*/ 756452 h 891667"/>
                      <a:gd name="connsiteX6" fmla="*/ 525067 w 1280727"/>
                      <a:gd name="connsiteY6" fmla="*/ 876664 h 891667"/>
                      <a:gd name="connsiteX7" fmla="*/ 0 w 1280727"/>
                      <a:gd name="connsiteY7" fmla="*/ 426607 h 891667"/>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87580"/>
                      <a:gd name="connsiteX1" fmla="*/ 54768 w 1280727"/>
                      <a:gd name="connsiteY1" fmla="*/ 109842 h 887580"/>
                      <a:gd name="connsiteX2" fmla="*/ 577453 w 1280727"/>
                      <a:gd name="connsiteY2" fmla="*/ 3834 h 887580"/>
                      <a:gd name="connsiteX3" fmla="*/ 1257300 w 1280727"/>
                      <a:gd name="connsiteY3" fmla="*/ 202712 h 887580"/>
                      <a:gd name="connsiteX4" fmla="*/ 1150144 w 1280727"/>
                      <a:gd name="connsiteY4" fmla="*/ 532472 h 887580"/>
                      <a:gd name="connsiteX5" fmla="*/ 933450 w 1280727"/>
                      <a:gd name="connsiteY5" fmla="*/ 757543 h 887580"/>
                      <a:gd name="connsiteX6" fmla="*/ 525067 w 1280727"/>
                      <a:gd name="connsiteY6" fmla="*/ 877755 h 887580"/>
                      <a:gd name="connsiteX7" fmla="*/ 0 w 1280727"/>
                      <a:gd name="connsiteY7" fmla="*/ 427698 h 887580"/>
                      <a:gd name="connsiteX0" fmla="*/ 74932 w 1355659"/>
                      <a:gd name="connsiteY0" fmla="*/ 517776 h 977658"/>
                      <a:gd name="connsiteX1" fmla="*/ 12632 w 1355659"/>
                      <a:gd name="connsiteY1" fmla="*/ 35702 h 977658"/>
                      <a:gd name="connsiteX2" fmla="*/ 652385 w 1355659"/>
                      <a:gd name="connsiteY2" fmla="*/ 93912 h 977658"/>
                      <a:gd name="connsiteX3" fmla="*/ 1332232 w 1355659"/>
                      <a:gd name="connsiteY3" fmla="*/ 292790 h 977658"/>
                      <a:gd name="connsiteX4" fmla="*/ 1225076 w 1355659"/>
                      <a:gd name="connsiteY4" fmla="*/ 622550 h 977658"/>
                      <a:gd name="connsiteX5" fmla="*/ 1008382 w 1355659"/>
                      <a:gd name="connsiteY5" fmla="*/ 847621 h 977658"/>
                      <a:gd name="connsiteX6" fmla="*/ 599999 w 1355659"/>
                      <a:gd name="connsiteY6" fmla="*/ 967833 h 977658"/>
                      <a:gd name="connsiteX7" fmla="*/ 74932 w 1355659"/>
                      <a:gd name="connsiteY7" fmla="*/ 517776 h 977658"/>
                      <a:gd name="connsiteX0" fmla="*/ 19637 w 1365265"/>
                      <a:gd name="connsiteY0" fmla="*/ 540411 h 981433"/>
                      <a:gd name="connsiteX1" fmla="*/ 22238 w 1365265"/>
                      <a:gd name="connsiteY1" fmla="*/ 35702 h 981433"/>
                      <a:gd name="connsiteX2" fmla="*/ 661991 w 1365265"/>
                      <a:gd name="connsiteY2" fmla="*/ 93912 h 981433"/>
                      <a:gd name="connsiteX3" fmla="*/ 1341838 w 1365265"/>
                      <a:gd name="connsiteY3" fmla="*/ 292790 h 981433"/>
                      <a:gd name="connsiteX4" fmla="*/ 1234682 w 1365265"/>
                      <a:gd name="connsiteY4" fmla="*/ 622550 h 981433"/>
                      <a:gd name="connsiteX5" fmla="*/ 1017988 w 1365265"/>
                      <a:gd name="connsiteY5" fmla="*/ 847621 h 981433"/>
                      <a:gd name="connsiteX6" fmla="*/ 609605 w 1365265"/>
                      <a:gd name="connsiteY6" fmla="*/ 967833 h 981433"/>
                      <a:gd name="connsiteX7" fmla="*/ 19637 w 1365265"/>
                      <a:gd name="connsiteY7" fmla="*/ 540411 h 981433"/>
                      <a:gd name="connsiteX0" fmla="*/ 19637 w 1365265"/>
                      <a:gd name="connsiteY0" fmla="*/ 540411 h 1001785"/>
                      <a:gd name="connsiteX1" fmla="*/ 22238 w 1365265"/>
                      <a:gd name="connsiteY1" fmla="*/ 35702 h 1001785"/>
                      <a:gd name="connsiteX2" fmla="*/ 661991 w 1365265"/>
                      <a:gd name="connsiteY2" fmla="*/ 93912 h 1001785"/>
                      <a:gd name="connsiteX3" fmla="*/ 1341838 w 1365265"/>
                      <a:gd name="connsiteY3" fmla="*/ 292790 h 1001785"/>
                      <a:gd name="connsiteX4" fmla="*/ 1234682 w 1365265"/>
                      <a:gd name="connsiteY4" fmla="*/ 622550 h 1001785"/>
                      <a:gd name="connsiteX5" fmla="*/ 1017988 w 1365265"/>
                      <a:gd name="connsiteY5" fmla="*/ 847621 h 1001785"/>
                      <a:gd name="connsiteX6" fmla="*/ 600027 w 1365265"/>
                      <a:gd name="connsiteY6" fmla="*/ 989932 h 1001785"/>
                      <a:gd name="connsiteX7" fmla="*/ 19637 w 1365265"/>
                      <a:gd name="connsiteY7" fmla="*/ 540411 h 1001785"/>
                      <a:gd name="connsiteX0" fmla="*/ 19637 w 1365265"/>
                      <a:gd name="connsiteY0" fmla="*/ 540411 h 1002322"/>
                      <a:gd name="connsiteX1" fmla="*/ 22238 w 1365265"/>
                      <a:gd name="connsiteY1" fmla="*/ 35702 h 1002322"/>
                      <a:gd name="connsiteX2" fmla="*/ 661991 w 1365265"/>
                      <a:gd name="connsiteY2" fmla="*/ 93912 h 1002322"/>
                      <a:gd name="connsiteX3" fmla="*/ 1341838 w 1365265"/>
                      <a:gd name="connsiteY3" fmla="*/ 292790 h 1002322"/>
                      <a:gd name="connsiteX4" fmla="*/ 1234682 w 1365265"/>
                      <a:gd name="connsiteY4" fmla="*/ 622550 h 1002322"/>
                      <a:gd name="connsiteX5" fmla="*/ 1017988 w 1365265"/>
                      <a:gd name="connsiteY5" fmla="*/ 847621 h 1002322"/>
                      <a:gd name="connsiteX6" fmla="*/ 600027 w 1365265"/>
                      <a:gd name="connsiteY6" fmla="*/ 989932 h 1002322"/>
                      <a:gd name="connsiteX7" fmla="*/ 19637 w 1365265"/>
                      <a:gd name="connsiteY7" fmla="*/ 540411 h 1002322"/>
                      <a:gd name="connsiteX0" fmla="*/ 19637 w 1365265"/>
                      <a:gd name="connsiteY0" fmla="*/ 540411 h 999624"/>
                      <a:gd name="connsiteX1" fmla="*/ 22238 w 1365265"/>
                      <a:gd name="connsiteY1" fmla="*/ 35702 h 999624"/>
                      <a:gd name="connsiteX2" fmla="*/ 661991 w 1365265"/>
                      <a:gd name="connsiteY2" fmla="*/ 93912 h 999624"/>
                      <a:gd name="connsiteX3" fmla="*/ 1341838 w 1365265"/>
                      <a:gd name="connsiteY3" fmla="*/ 292790 h 999624"/>
                      <a:gd name="connsiteX4" fmla="*/ 1234682 w 1365265"/>
                      <a:gd name="connsiteY4" fmla="*/ 622550 h 999624"/>
                      <a:gd name="connsiteX5" fmla="*/ 1017988 w 1365265"/>
                      <a:gd name="connsiteY5" fmla="*/ 847621 h 999624"/>
                      <a:gd name="connsiteX6" fmla="*/ 600027 w 1365265"/>
                      <a:gd name="connsiteY6" fmla="*/ 989932 h 999624"/>
                      <a:gd name="connsiteX7" fmla="*/ 19637 w 1365265"/>
                      <a:gd name="connsiteY7" fmla="*/ 540411 h 999624"/>
                      <a:gd name="connsiteX0" fmla="*/ 19637 w 1365265"/>
                      <a:gd name="connsiteY0" fmla="*/ 540411 h 1004334"/>
                      <a:gd name="connsiteX1" fmla="*/ 22238 w 1365265"/>
                      <a:gd name="connsiteY1" fmla="*/ 35702 h 1004334"/>
                      <a:gd name="connsiteX2" fmla="*/ 661991 w 1365265"/>
                      <a:gd name="connsiteY2" fmla="*/ 93912 h 1004334"/>
                      <a:gd name="connsiteX3" fmla="*/ 1341838 w 1365265"/>
                      <a:gd name="connsiteY3" fmla="*/ 292790 h 1004334"/>
                      <a:gd name="connsiteX4" fmla="*/ 1234682 w 1365265"/>
                      <a:gd name="connsiteY4" fmla="*/ 622550 h 1004334"/>
                      <a:gd name="connsiteX5" fmla="*/ 1017988 w 1365265"/>
                      <a:gd name="connsiteY5" fmla="*/ 847621 h 1004334"/>
                      <a:gd name="connsiteX6" fmla="*/ 556539 w 1365265"/>
                      <a:gd name="connsiteY6" fmla="*/ 994938 h 1004334"/>
                      <a:gd name="connsiteX7" fmla="*/ 19637 w 1365265"/>
                      <a:gd name="connsiteY7" fmla="*/ 540411 h 1004334"/>
                      <a:gd name="connsiteX0" fmla="*/ 19637 w 1365265"/>
                      <a:gd name="connsiteY0" fmla="*/ 540411 h 1004333"/>
                      <a:gd name="connsiteX1" fmla="*/ 22238 w 1365265"/>
                      <a:gd name="connsiteY1" fmla="*/ 35702 h 1004333"/>
                      <a:gd name="connsiteX2" fmla="*/ 661991 w 1365265"/>
                      <a:gd name="connsiteY2" fmla="*/ 93912 h 1004333"/>
                      <a:gd name="connsiteX3" fmla="*/ 1341838 w 1365265"/>
                      <a:gd name="connsiteY3" fmla="*/ 292790 h 1004333"/>
                      <a:gd name="connsiteX4" fmla="*/ 1234682 w 1365265"/>
                      <a:gd name="connsiteY4" fmla="*/ 622550 h 1004333"/>
                      <a:gd name="connsiteX5" fmla="*/ 1017988 w 1365265"/>
                      <a:gd name="connsiteY5" fmla="*/ 847621 h 1004333"/>
                      <a:gd name="connsiteX6" fmla="*/ 556539 w 1365265"/>
                      <a:gd name="connsiteY6" fmla="*/ 994937 h 1004333"/>
                      <a:gd name="connsiteX7" fmla="*/ 19637 w 1365265"/>
                      <a:gd name="connsiteY7" fmla="*/ 540411 h 1004333"/>
                      <a:gd name="connsiteX0" fmla="*/ 19637 w 1365265"/>
                      <a:gd name="connsiteY0" fmla="*/ 540411 h 1009914"/>
                      <a:gd name="connsiteX1" fmla="*/ 22238 w 1365265"/>
                      <a:gd name="connsiteY1" fmla="*/ 35702 h 1009914"/>
                      <a:gd name="connsiteX2" fmla="*/ 661991 w 1365265"/>
                      <a:gd name="connsiteY2" fmla="*/ 93912 h 1009914"/>
                      <a:gd name="connsiteX3" fmla="*/ 1341838 w 1365265"/>
                      <a:gd name="connsiteY3" fmla="*/ 292790 h 1009914"/>
                      <a:gd name="connsiteX4" fmla="*/ 1234682 w 1365265"/>
                      <a:gd name="connsiteY4" fmla="*/ 622550 h 1009914"/>
                      <a:gd name="connsiteX5" fmla="*/ 1039221 w 1365265"/>
                      <a:gd name="connsiteY5" fmla="*/ 872783 h 1009914"/>
                      <a:gd name="connsiteX6" fmla="*/ 556539 w 1365265"/>
                      <a:gd name="connsiteY6" fmla="*/ 994937 h 1009914"/>
                      <a:gd name="connsiteX7" fmla="*/ 19637 w 1365265"/>
                      <a:gd name="connsiteY7" fmla="*/ 540411 h 1009914"/>
                      <a:gd name="connsiteX0" fmla="*/ 19637 w 1370879"/>
                      <a:gd name="connsiteY0" fmla="*/ 540411 h 1009914"/>
                      <a:gd name="connsiteX1" fmla="*/ 22238 w 1370879"/>
                      <a:gd name="connsiteY1" fmla="*/ 35702 h 1009914"/>
                      <a:gd name="connsiteX2" fmla="*/ 661991 w 1370879"/>
                      <a:gd name="connsiteY2" fmla="*/ 93912 h 1009914"/>
                      <a:gd name="connsiteX3" fmla="*/ 1341838 w 1370879"/>
                      <a:gd name="connsiteY3" fmla="*/ 292790 h 1009914"/>
                      <a:gd name="connsiteX4" fmla="*/ 1272539 w 1370879"/>
                      <a:gd name="connsiteY4" fmla="*/ 641132 h 1009914"/>
                      <a:gd name="connsiteX5" fmla="*/ 1039221 w 1370879"/>
                      <a:gd name="connsiteY5" fmla="*/ 872783 h 1009914"/>
                      <a:gd name="connsiteX6" fmla="*/ 556539 w 1370879"/>
                      <a:gd name="connsiteY6" fmla="*/ 994937 h 1009914"/>
                      <a:gd name="connsiteX7" fmla="*/ 19637 w 1370879"/>
                      <a:gd name="connsiteY7" fmla="*/ 540411 h 1009914"/>
                      <a:gd name="connsiteX0" fmla="*/ 19637 w 1445416"/>
                      <a:gd name="connsiteY0" fmla="*/ 540500 h 1010003"/>
                      <a:gd name="connsiteX1" fmla="*/ 22238 w 1445416"/>
                      <a:gd name="connsiteY1" fmla="*/ 35791 h 1010003"/>
                      <a:gd name="connsiteX2" fmla="*/ 661991 w 1445416"/>
                      <a:gd name="connsiteY2" fmla="*/ 94001 h 1010003"/>
                      <a:gd name="connsiteX3" fmla="*/ 1426585 w 1445416"/>
                      <a:gd name="connsiteY3" fmla="*/ 295955 h 1010003"/>
                      <a:gd name="connsiteX4" fmla="*/ 1272539 w 1445416"/>
                      <a:gd name="connsiteY4" fmla="*/ 641221 h 1010003"/>
                      <a:gd name="connsiteX5" fmla="*/ 1039221 w 1445416"/>
                      <a:gd name="connsiteY5" fmla="*/ 872872 h 1010003"/>
                      <a:gd name="connsiteX6" fmla="*/ 556539 w 1445416"/>
                      <a:gd name="connsiteY6" fmla="*/ 995026 h 1010003"/>
                      <a:gd name="connsiteX7" fmla="*/ 19637 w 1445416"/>
                      <a:gd name="connsiteY7" fmla="*/ 540500 h 1010003"/>
                      <a:gd name="connsiteX0" fmla="*/ 19637 w 1426585"/>
                      <a:gd name="connsiteY0" fmla="*/ 540500 h 1010003"/>
                      <a:gd name="connsiteX1" fmla="*/ 22238 w 1426585"/>
                      <a:gd name="connsiteY1" fmla="*/ 35791 h 1010003"/>
                      <a:gd name="connsiteX2" fmla="*/ 661991 w 1426585"/>
                      <a:gd name="connsiteY2" fmla="*/ 94001 h 1010003"/>
                      <a:gd name="connsiteX3" fmla="*/ 1426585 w 1426585"/>
                      <a:gd name="connsiteY3" fmla="*/ 295955 h 1010003"/>
                      <a:gd name="connsiteX4" fmla="*/ 1272539 w 1426585"/>
                      <a:gd name="connsiteY4" fmla="*/ 641221 h 1010003"/>
                      <a:gd name="connsiteX5" fmla="*/ 1039221 w 1426585"/>
                      <a:gd name="connsiteY5" fmla="*/ 872872 h 1010003"/>
                      <a:gd name="connsiteX6" fmla="*/ 556539 w 1426585"/>
                      <a:gd name="connsiteY6" fmla="*/ 995026 h 1010003"/>
                      <a:gd name="connsiteX7" fmla="*/ 19637 w 1426585"/>
                      <a:gd name="connsiteY7" fmla="*/ 540500 h 1010003"/>
                      <a:gd name="connsiteX0" fmla="*/ 19637 w 1435463"/>
                      <a:gd name="connsiteY0" fmla="*/ 540598 h 1010101"/>
                      <a:gd name="connsiteX1" fmla="*/ 22238 w 1435463"/>
                      <a:gd name="connsiteY1" fmla="*/ 35889 h 1010101"/>
                      <a:gd name="connsiteX2" fmla="*/ 661991 w 1435463"/>
                      <a:gd name="connsiteY2" fmla="*/ 94099 h 1010101"/>
                      <a:gd name="connsiteX3" fmla="*/ 1435463 w 1435463"/>
                      <a:gd name="connsiteY3" fmla="*/ 299407 h 1010101"/>
                      <a:gd name="connsiteX4" fmla="*/ 1272539 w 1435463"/>
                      <a:gd name="connsiteY4" fmla="*/ 641319 h 1010101"/>
                      <a:gd name="connsiteX5" fmla="*/ 1039221 w 1435463"/>
                      <a:gd name="connsiteY5" fmla="*/ 872970 h 1010101"/>
                      <a:gd name="connsiteX6" fmla="*/ 556539 w 1435463"/>
                      <a:gd name="connsiteY6" fmla="*/ 995124 h 1010101"/>
                      <a:gd name="connsiteX7" fmla="*/ 19637 w 1435463"/>
                      <a:gd name="connsiteY7" fmla="*/ 540598 h 1010101"/>
                      <a:gd name="connsiteX0" fmla="*/ 19637 w 1435463"/>
                      <a:gd name="connsiteY0" fmla="*/ 551800 h 1021303"/>
                      <a:gd name="connsiteX1" fmla="*/ 22238 w 1435463"/>
                      <a:gd name="connsiteY1" fmla="*/ 47091 h 1021303"/>
                      <a:gd name="connsiteX2" fmla="*/ 681144 w 1435463"/>
                      <a:gd name="connsiteY2" fmla="*/ 61103 h 1021303"/>
                      <a:gd name="connsiteX3" fmla="*/ 1435463 w 1435463"/>
                      <a:gd name="connsiteY3" fmla="*/ 310609 h 1021303"/>
                      <a:gd name="connsiteX4" fmla="*/ 1272539 w 1435463"/>
                      <a:gd name="connsiteY4" fmla="*/ 652521 h 1021303"/>
                      <a:gd name="connsiteX5" fmla="*/ 1039221 w 1435463"/>
                      <a:gd name="connsiteY5" fmla="*/ 884172 h 1021303"/>
                      <a:gd name="connsiteX6" fmla="*/ 556539 w 1435463"/>
                      <a:gd name="connsiteY6" fmla="*/ 1006326 h 1021303"/>
                      <a:gd name="connsiteX7" fmla="*/ 19637 w 1435463"/>
                      <a:gd name="connsiteY7" fmla="*/ 551800 h 1021303"/>
                      <a:gd name="connsiteX0" fmla="*/ 26213 w 1442039"/>
                      <a:gd name="connsiteY0" fmla="*/ 551800 h 1021303"/>
                      <a:gd name="connsiteX1" fmla="*/ 28814 w 1442039"/>
                      <a:gd name="connsiteY1" fmla="*/ 47091 h 1021303"/>
                      <a:gd name="connsiteX2" fmla="*/ 687720 w 1442039"/>
                      <a:gd name="connsiteY2" fmla="*/ 61103 h 1021303"/>
                      <a:gd name="connsiteX3" fmla="*/ 1442039 w 1442039"/>
                      <a:gd name="connsiteY3" fmla="*/ 310609 h 1021303"/>
                      <a:gd name="connsiteX4" fmla="*/ 1279115 w 1442039"/>
                      <a:gd name="connsiteY4" fmla="*/ 652521 h 1021303"/>
                      <a:gd name="connsiteX5" fmla="*/ 1045797 w 1442039"/>
                      <a:gd name="connsiteY5" fmla="*/ 884172 h 1021303"/>
                      <a:gd name="connsiteX6" fmla="*/ 563115 w 1442039"/>
                      <a:gd name="connsiteY6" fmla="*/ 1006326 h 1021303"/>
                      <a:gd name="connsiteX7" fmla="*/ 26213 w 1442039"/>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1860" h="1021303">
                        <a:moveTo>
                          <a:pt x="36034" y="551800"/>
                        </a:moveTo>
                        <a:cubicBezTo>
                          <a:pt x="3269" y="384487"/>
                          <a:pt x="-26366" y="139532"/>
                          <a:pt x="38635" y="47091"/>
                        </a:cubicBezTo>
                        <a:cubicBezTo>
                          <a:pt x="148371" y="-43794"/>
                          <a:pt x="462004" y="17183"/>
                          <a:pt x="697541" y="61103"/>
                        </a:cubicBezTo>
                        <a:cubicBezTo>
                          <a:pt x="933079" y="105023"/>
                          <a:pt x="1349267" y="241157"/>
                          <a:pt x="1451860" y="310609"/>
                        </a:cubicBezTo>
                        <a:cubicBezTo>
                          <a:pt x="1426051" y="467304"/>
                          <a:pt x="1342117" y="556477"/>
                          <a:pt x="1288936" y="652521"/>
                        </a:cubicBezTo>
                        <a:cubicBezTo>
                          <a:pt x="1226229" y="741421"/>
                          <a:pt x="1151860" y="808369"/>
                          <a:pt x="1055618" y="884172"/>
                        </a:cubicBezTo>
                        <a:cubicBezTo>
                          <a:pt x="971282" y="950450"/>
                          <a:pt x="742867" y="1061721"/>
                          <a:pt x="572936" y="1006326"/>
                        </a:cubicBezTo>
                        <a:cubicBezTo>
                          <a:pt x="403005" y="950931"/>
                          <a:pt x="96954" y="812739"/>
                          <a:pt x="36034" y="551800"/>
                        </a:cubicBezTo>
                        <a:close/>
                      </a:path>
                    </a:pathLst>
                  </a:custGeom>
                  <a:gradFill>
                    <a:gsLst>
                      <a:gs pos="45000">
                        <a:sysClr val="windowText" lastClr="000000"/>
                      </a:gs>
                      <a:gs pos="66000">
                        <a:sysClr val="windowText" lastClr="000000"/>
                      </a:gs>
                      <a:gs pos="56000">
                        <a:srgbClr val="525F79"/>
                      </a:gs>
                    </a:gsLst>
                    <a:lin ang="13800000" scaled="0"/>
                  </a:gradFill>
                  <a:ln w="12700" cap="flat" cmpd="sng" algn="ctr">
                    <a:no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09" name="Freeform: Shape 30">
                    <a:extLst>
                      <a:ext uri="{FF2B5EF4-FFF2-40B4-BE49-F238E27FC236}">
                        <a16:creationId xmlns:a16="http://schemas.microsoft.com/office/drawing/2014/main" id="{55F1A62B-1D14-46B7-959C-FCCA73543AB5}"/>
                      </a:ext>
                    </a:extLst>
                  </p:cNvPr>
                  <p:cNvSpPr/>
                  <p:nvPr/>
                </p:nvSpPr>
                <p:spPr>
                  <a:xfrm rot="1258334" flipH="1">
                    <a:off x="2010177" y="4237363"/>
                    <a:ext cx="259554" cy="287903"/>
                  </a:xfrm>
                  <a:custGeom>
                    <a:avLst/>
                    <a:gdLst>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Lst>
                    <a:ahLst/>
                    <a:cxnLst>
                      <a:cxn ang="0">
                        <a:pos x="connsiteX0" y="connsiteY0"/>
                      </a:cxn>
                      <a:cxn ang="0">
                        <a:pos x="connsiteX1" y="connsiteY1"/>
                      </a:cxn>
                      <a:cxn ang="0">
                        <a:pos x="connsiteX2" y="connsiteY2"/>
                      </a:cxn>
                      <a:cxn ang="0">
                        <a:pos x="connsiteX3" y="connsiteY3"/>
                      </a:cxn>
                    </a:cxnLst>
                    <a:rect l="l" t="t" r="r" b="b"/>
                    <a:pathLst>
                      <a:path w="527050" h="571500">
                        <a:moveTo>
                          <a:pt x="0" y="0"/>
                        </a:moveTo>
                        <a:cubicBezTo>
                          <a:pt x="31750" y="190500"/>
                          <a:pt x="25400" y="381000"/>
                          <a:pt x="95250" y="571500"/>
                        </a:cubicBezTo>
                        <a:cubicBezTo>
                          <a:pt x="270933" y="423333"/>
                          <a:pt x="383117" y="237067"/>
                          <a:pt x="527050" y="69850"/>
                        </a:cubicBezTo>
                        <a:lnTo>
                          <a:pt x="0" y="0"/>
                        </a:lnTo>
                        <a:close/>
                      </a:path>
                    </a:pathLst>
                  </a:custGeom>
                  <a:gradFill>
                    <a:gsLst>
                      <a:gs pos="30000">
                        <a:srgbClr val="FFCD04"/>
                      </a:gs>
                      <a:gs pos="100000">
                        <a:srgbClr val="FC8702"/>
                      </a:gs>
                    </a:gsLst>
                    <a:lin ang="5700000" scaled="0"/>
                  </a:gradFill>
                  <a:ln w="12700" cap="flat" cmpd="sng" algn="ctr">
                    <a:gradFill flip="none" rotWithShape="1">
                      <a:gsLst>
                        <a:gs pos="14000">
                          <a:srgbClr val="FFCD04"/>
                        </a:gs>
                        <a:gs pos="23000">
                          <a:sysClr val="windowText" lastClr="000000"/>
                        </a:gs>
                      </a:gsLst>
                      <a:lin ang="5700000" scaled="0"/>
                      <a:tileRect/>
                    </a:gra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97" name="Group 96"/>
                <p:cNvGrpSpPr/>
                <p:nvPr/>
              </p:nvGrpSpPr>
              <p:grpSpPr>
                <a:xfrm>
                  <a:off x="645181" y="1937835"/>
                  <a:ext cx="3520207" cy="1503664"/>
                  <a:chOff x="630866" y="2045573"/>
                  <a:chExt cx="3520207" cy="1503664"/>
                </a:xfrm>
              </p:grpSpPr>
              <p:pic>
                <p:nvPicPr>
                  <p:cNvPr id="98" name="Picture 2" descr="15,874 Detective cartoon Vectors, Royalty-free Vector Detective cartoon  Images | Depositphotos®"/>
                  <p:cNvPicPr>
                    <a:picLocks noChangeAspect="1" noChangeArrowheads="1"/>
                  </p:cNvPicPr>
                  <p:nvPr/>
                </p:nvPicPr>
                <p:blipFill rotWithShape="1">
                  <a:blip r:embed="rId4" cstate="email">
                    <a:extLst>
                      <a:ext uri="{BEBA8EAE-BF5A-486C-A8C5-ECC9F3942E4B}">
                        <a14:imgProps xmlns:a14="http://schemas.microsoft.com/office/drawing/2010/main">
                          <a14:imgLayer r:embed="rId5">
                            <a14:imgEffect>
                              <a14:backgroundRemoval t="0" b="100000" l="0" r="74316">
                                <a14:foregroundMark x1="52000" y1="96000" x2="62105" y2="98833"/>
                                <a14:foregroundMark x1="34105" y1="8500" x2="57895" y2="14333"/>
                                <a14:foregroundMark x1="45263" y1="11333" x2="50316" y2="13167"/>
                                <a14:foregroundMark x1="49684" y1="13167" x2="56632" y2="16000"/>
                                <a14:backgroundMark x1="21474" y1="48000" x2="21474" y2="48000"/>
                                <a14:backgroundMark x1="44000" y1="11833" x2="61684" y2="18167"/>
                                <a14:backgroundMark x1="37895" y1="12833" x2="60421" y2="18833"/>
                                <a14:backgroundMark x1="34947" y1="19333" x2="62316" y2="19333"/>
                              </a14:backgroundRemoval>
                            </a14:imgEffect>
                          </a14:imgLayer>
                        </a14:imgProps>
                      </a:ext>
                      <a:ext uri="{28A0092B-C50C-407E-A947-70E740481C1C}">
                        <a14:useLocalDpi xmlns:a14="http://schemas.microsoft.com/office/drawing/2010/main"/>
                      </a:ext>
                    </a:extLst>
                  </a:blip>
                  <a:srcRect l="29958" r="24070" b="80032"/>
                  <a:stretch/>
                </p:blipFill>
                <p:spPr bwMode="auto">
                  <a:xfrm>
                    <a:off x="630866" y="2048659"/>
                    <a:ext cx="3520207" cy="1500578"/>
                  </a:xfrm>
                  <a:prstGeom prst="rect">
                    <a:avLst/>
                  </a:prstGeom>
                  <a:noFill/>
                  <a:extLst>
                    <a:ext uri="{909E8E84-426E-40DD-AFC4-6F175D3DCCD1}">
                      <a14:hiddenFill xmlns:a14="http://schemas.microsoft.com/office/drawing/2010/main">
                        <a:solidFill>
                          <a:srgbClr val="FFFFFF"/>
                        </a:solidFill>
                      </a14:hiddenFill>
                    </a:ext>
                  </a:extLst>
                </p:spPr>
              </p:pic>
              <p:sp>
                <p:nvSpPr>
                  <p:cNvPr id="99" name="Freeform 98"/>
                  <p:cNvSpPr/>
                  <p:nvPr/>
                </p:nvSpPr>
                <p:spPr>
                  <a:xfrm>
                    <a:off x="872962" y="2638205"/>
                    <a:ext cx="3077467" cy="737709"/>
                  </a:xfrm>
                  <a:custGeom>
                    <a:avLst/>
                    <a:gdLst>
                      <a:gd name="connsiteX0" fmla="*/ 0 w 3077467"/>
                      <a:gd name="connsiteY0" fmla="*/ 27644 h 737709"/>
                      <a:gd name="connsiteX1" fmla="*/ 204428 w 3077467"/>
                      <a:gd name="connsiteY1" fmla="*/ 19 h 737709"/>
                      <a:gd name="connsiteX2" fmla="*/ 430956 w 3077467"/>
                      <a:gd name="connsiteY2" fmla="*/ 24881 h 737709"/>
                      <a:gd name="connsiteX3" fmla="*/ 643671 w 3077467"/>
                      <a:gd name="connsiteY3" fmla="*/ 104995 h 737709"/>
                      <a:gd name="connsiteX4" fmla="*/ 895062 w 3077467"/>
                      <a:gd name="connsiteY4" fmla="*/ 226547 h 737709"/>
                      <a:gd name="connsiteX5" fmla="*/ 1276292 w 3077467"/>
                      <a:gd name="connsiteY5" fmla="*/ 389536 h 737709"/>
                      <a:gd name="connsiteX6" fmla="*/ 2058091 w 3077467"/>
                      <a:gd name="connsiteY6" fmla="*/ 701703 h 737709"/>
                      <a:gd name="connsiteX7" fmla="*/ 3077467 w 3077467"/>
                      <a:gd name="connsiteY7" fmla="*/ 718278 h 737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7467" h="737709">
                        <a:moveTo>
                          <a:pt x="0" y="27644"/>
                        </a:moveTo>
                        <a:cubicBezTo>
                          <a:pt x="66301" y="14061"/>
                          <a:pt x="132602" y="479"/>
                          <a:pt x="204428" y="19"/>
                        </a:cubicBezTo>
                        <a:cubicBezTo>
                          <a:pt x="276254" y="-442"/>
                          <a:pt x="357749" y="7385"/>
                          <a:pt x="430956" y="24881"/>
                        </a:cubicBezTo>
                        <a:cubicBezTo>
                          <a:pt x="504163" y="42377"/>
                          <a:pt x="566320" y="71384"/>
                          <a:pt x="643671" y="104995"/>
                        </a:cubicBezTo>
                        <a:cubicBezTo>
                          <a:pt x="721022" y="138606"/>
                          <a:pt x="789625" y="179124"/>
                          <a:pt x="895062" y="226547"/>
                        </a:cubicBezTo>
                        <a:cubicBezTo>
                          <a:pt x="1000499" y="273971"/>
                          <a:pt x="1276292" y="389536"/>
                          <a:pt x="1276292" y="389536"/>
                        </a:cubicBezTo>
                        <a:cubicBezTo>
                          <a:pt x="1470130" y="468729"/>
                          <a:pt x="1757895" y="646913"/>
                          <a:pt x="2058091" y="701703"/>
                        </a:cubicBezTo>
                        <a:cubicBezTo>
                          <a:pt x="2358287" y="756493"/>
                          <a:pt x="2717877" y="737385"/>
                          <a:pt x="3077467" y="718278"/>
                        </a:cubicBezTo>
                      </a:path>
                    </a:pathLst>
                  </a:custGeom>
                  <a:ln w="19050"/>
                  <a:effectLst>
                    <a:outerShdw blurRad="63500" sx="102000" sy="102000" algn="ctr" rotWithShape="0">
                      <a:prstClr val="black">
                        <a:alpha val="40000"/>
                      </a:prstClr>
                    </a:outerShdw>
                  </a:effectLst>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00" name="Freeform 99"/>
                  <p:cNvSpPr/>
                  <p:nvPr/>
                </p:nvSpPr>
                <p:spPr>
                  <a:xfrm>
                    <a:off x="889537" y="2668611"/>
                    <a:ext cx="1555309" cy="502782"/>
                  </a:xfrm>
                  <a:custGeom>
                    <a:avLst/>
                    <a:gdLst>
                      <a:gd name="connsiteX0" fmla="*/ 0 w 1555309"/>
                      <a:gd name="connsiteY0" fmla="*/ 0 h 502782"/>
                      <a:gd name="connsiteX1" fmla="*/ 55251 w 1555309"/>
                      <a:gd name="connsiteY1" fmla="*/ 35913 h 502782"/>
                      <a:gd name="connsiteX2" fmla="*/ 221003 w 1555309"/>
                      <a:gd name="connsiteY2" fmla="*/ 96689 h 502782"/>
                      <a:gd name="connsiteX3" fmla="*/ 889537 w 1555309"/>
                      <a:gd name="connsiteY3" fmla="*/ 234816 h 502782"/>
                      <a:gd name="connsiteX4" fmla="*/ 1555309 w 1555309"/>
                      <a:gd name="connsiteY4" fmla="*/ 502782 h 502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5309" h="502782">
                        <a:moveTo>
                          <a:pt x="0" y="0"/>
                        </a:moveTo>
                        <a:cubicBezTo>
                          <a:pt x="9208" y="9899"/>
                          <a:pt x="18417" y="19798"/>
                          <a:pt x="55251" y="35913"/>
                        </a:cubicBezTo>
                        <a:cubicBezTo>
                          <a:pt x="92085" y="52028"/>
                          <a:pt x="81955" y="63539"/>
                          <a:pt x="221003" y="96689"/>
                        </a:cubicBezTo>
                        <a:cubicBezTo>
                          <a:pt x="360051" y="129839"/>
                          <a:pt x="667153" y="167134"/>
                          <a:pt x="889537" y="234816"/>
                        </a:cubicBezTo>
                        <a:cubicBezTo>
                          <a:pt x="1111921" y="302498"/>
                          <a:pt x="1333615" y="402640"/>
                          <a:pt x="1555309" y="502782"/>
                        </a:cubicBezTo>
                      </a:path>
                    </a:pathLst>
                  </a:custGeom>
                  <a:ln w="28575"/>
                  <a:effectLst>
                    <a:outerShdw blurRad="63500" sx="102000" sy="102000" algn="ctr" rotWithShape="0">
                      <a:prstClr val="black">
                        <a:alpha val="40000"/>
                      </a:prstClr>
                    </a:outerShdw>
                  </a:effectLst>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01" name="Freeform 100"/>
                  <p:cNvSpPr/>
                  <p:nvPr/>
                </p:nvSpPr>
                <p:spPr>
                  <a:xfrm>
                    <a:off x="3027741" y="2969728"/>
                    <a:ext cx="925451" cy="386755"/>
                  </a:xfrm>
                  <a:custGeom>
                    <a:avLst/>
                    <a:gdLst>
                      <a:gd name="connsiteX0" fmla="*/ 0 w 925451"/>
                      <a:gd name="connsiteY0" fmla="*/ 0 h 386755"/>
                      <a:gd name="connsiteX1" fmla="*/ 85639 w 925451"/>
                      <a:gd name="connsiteY1" fmla="*/ 93926 h 386755"/>
                      <a:gd name="connsiteX2" fmla="*/ 331505 w 925451"/>
                      <a:gd name="connsiteY2" fmla="*/ 223766 h 386755"/>
                      <a:gd name="connsiteX3" fmla="*/ 546983 w 925451"/>
                      <a:gd name="connsiteY3" fmla="*/ 317692 h 386755"/>
                      <a:gd name="connsiteX4" fmla="*/ 925451 w 925451"/>
                      <a:gd name="connsiteY4" fmla="*/ 386755 h 386755"/>
                      <a:gd name="connsiteX5" fmla="*/ 925451 w 925451"/>
                      <a:gd name="connsiteY5" fmla="*/ 386755 h 386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5451" h="386755">
                        <a:moveTo>
                          <a:pt x="0" y="0"/>
                        </a:moveTo>
                        <a:cubicBezTo>
                          <a:pt x="15194" y="28316"/>
                          <a:pt x="30388" y="56632"/>
                          <a:pt x="85639" y="93926"/>
                        </a:cubicBezTo>
                        <a:cubicBezTo>
                          <a:pt x="140890" y="131220"/>
                          <a:pt x="254614" y="186472"/>
                          <a:pt x="331505" y="223766"/>
                        </a:cubicBezTo>
                        <a:cubicBezTo>
                          <a:pt x="408396" y="261060"/>
                          <a:pt x="447992" y="290527"/>
                          <a:pt x="546983" y="317692"/>
                        </a:cubicBezTo>
                        <a:cubicBezTo>
                          <a:pt x="645974" y="344857"/>
                          <a:pt x="925451" y="386755"/>
                          <a:pt x="925451" y="386755"/>
                        </a:cubicBezTo>
                        <a:lnTo>
                          <a:pt x="925451" y="386755"/>
                        </a:lnTo>
                      </a:path>
                    </a:pathLst>
                  </a:custGeom>
                  <a:ln w="28575"/>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02" name="Freeform 101"/>
                  <p:cNvSpPr/>
                  <p:nvPr/>
                </p:nvSpPr>
                <p:spPr>
                  <a:xfrm>
                    <a:off x="1245905" y="2643749"/>
                    <a:ext cx="1812224" cy="395043"/>
                  </a:xfrm>
                  <a:custGeom>
                    <a:avLst/>
                    <a:gdLst>
                      <a:gd name="connsiteX0" fmla="*/ 1812224 w 1812224"/>
                      <a:gd name="connsiteY0" fmla="*/ 395043 h 395043"/>
                      <a:gd name="connsiteX1" fmla="*/ 1422706 w 1812224"/>
                      <a:gd name="connsiteY1" fmla="*/ 303879 h 395043"/>
                      <a:gd name="connsiteX2" fmla="*/ 1143690 w 1812224"/>
                      <a:gd name="connsiteY2" fmla="*/ 221003 h 395043"/>
                      <a:gd name="connsiteX3" fmla="*/ 837048 w 1812224"/>
                      <a:gd name="connsiteY3" fmla="*/ 165752 h 395043"/>
                      <a:gd name="connsiteX4" fmla="*/ 555270 w 1812224"/>
                      <a:gd name="connsiteY4" fmla="*/ 116026 h 395043"/>
                      <a:gd name="connsiteX5" fmla="*/ 519357 w 1812224"/>
                      <a:gd name="connsiteY5" fmla="*/ 93926 h 395043"/>
                      <a:gd name="connsiteX6" fmla="*/ 0 w 1812224"/>
                      <a:gd name="connsiteY6" fmla="*/ 0 h 39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2224" h="395043">
                        <a:moveTo>
                          <a:pt x="1812224" y="395043"/>
                        </a:moveTo>
                        <a:cubicBezTo>
                          <a:pt x="1673176" y="363964"/>
                          <a:pt x="1534128" y="332886"/>
                          <a:pt x="1422706" y="303879"/>
                        </a:cubicBezTo>
                        <a:cubicBezTo>
                          <a:pt x="1311284" y="274872"/>
                          <a:pt x="1241300" y="244024"/>
                          <a:pt x="1143690" y="221003"/>
                        </a:cubicBezTo>
                        <a:cubicBezTo>
                          <a:pt x="1046080" y="197982"/>
                          <a:pt x="837048" y="165752"/>
                          <a:pt x="837048" y="165752"/>
                        </a:cubicBezTo>
                        <a:cubicBezTo>
                          <a:pt x="738978" y="148256"/>
                          <a:pt x="608218" y="127997"/>
                          <a:pt x="555270" y="116026"/>
                        </a:cubicBezTo>
                        <a:cubicBezTo>
                          <a:pt x="502322" y="104055"/>
                          <a:pt x="611902" y="113264"/>
                          <a:pt x="519357" y="93926"/>
                        </a:cubicBezTo>
                        <a:cubicBezTo>
                          <a:pt x="426812" y="74588"/>
                          <a:pt x="213406" y="37294"/>
                          <a:pt x="0" y="0"/>
                        </a:cubicBezTo>
                      </a:path>
                    </a:pathLst>
                  </a:custGeom>
                  <a:ln w="28575"/>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03" name="Freeform 102"/>
                  <p:cNvSpPr/>
                  <p:nvPr/>
                </p:nvSpPr>
                <p:spPr>
                  <a:xfrm>
                    <a:off x="1831563" y="2045573"/>
                    <a:ext cx="1215930" cy="932443"/>
                  </a:xfrm>
                  <a:custGeom>
                    <a:avLst/>
                    <a:gdLst>
                      <a:gd name="connsiteX0" fmla="*/ 0 w 1215930"/>
                      <a:gd name="connsiteY0" fmla="*/ 711440 h 932443"/>
                      <a:gd name="connsiteX1" fmla="*/ 33150 w 1215930"/>
                      <a:gd name="connsiteY1" fmla="*/ 598176 h 932443"/>
                      <a:gd name="connsiteX2" fmla="*/ 116026 w 1215930"/>
                      <a:gd name="connsiteY2" fmla="*/ 520825 h 932443"/>
                      <a:gd name="connsiteX3" fmla="*/ 207190 w 1215930"/>
                      <a:gd name="connsiteY3" fmla="*/ 460049 h 932443"/>
                      <a:gd name="connsiteX4" fmla="*/ 182327 w 1215930"/>
                      <a:gd name="connsiteY4" fmla="*/ 435186 h 932443"/>
                      <a:gd name="connsiteX5" fmla="*/ 35913 w 1215930"/>
                      <a:gd name="connsiteY5" fmla="*/ 410323 h 932443"/>
                      <a:gd name="connsiteX6" fmla="*/ 5525 w 1215930"/>
                      <a:gd name="connsiteY6" fmla="*/ 377173 h 932443"/>
                      <a:gd name="connsiteX7" fmla="*/ 41438 w 1215930"/>
                      <a:gd name="connsiteY7" fmla="*/ 344022 h 932443"/>
                      <a:gd name="connsiteX8" fmla="*/ 232053 w 1215930"/>
                      <a:gd name="connsiteY8" fmla="*/ 338497 h 932443"/>
                      <a:gd name="connsiteX9" fmla="*/ 323216 w 1215930"/>
                      <a:gd name="connsiteY9" fmla="*/ 332972 h 932443"/>
                      <a:gd name="connsiteX10" fmla="*/ 314929 w 1215930"/>
                      <a:gd name="connsiteY10" fmla="*/ 305347 h 932443"/>
                      <a:gd name="connsiteX11" fmla="*/ 198902 w 1215930"/>
                      <a:gd name="connsiteY11" fmla="*/ 227996 h 932443"/>
                      <a:gd name="connsiteX12" fmla="*/ 132601 w 1215930"/>
                      <a:gd name="connsiteY12" fmla="*/ 125782 h 932443"/>
                      <a:gd name="connsiteX13" fmla="*/ 168514 w 1215930"/>
                      <a:gd name="connsiteY13" fmla="*/ 53956 h 932443"/>
                      <a:gd name="connsiteX14" fmla="*/ 245865 w 1215930"/>
                      <a:gd name="connsiteY14" fmla="*/ 6993 h 932443"/>
                      <a:gd name="connsiteX15" fmla="*/ 464106 w 1215930"/>
                      <a:gd name="connsiteY15" fmla="*/ 4230 h 932443"/>
                      <a:gd name="connsiteX16" fmla="*/ 552507 w 1215930"/>
                      <a:gd name="connsiteY16" fmla="*/ 45668 h 932443"/>
                      <a:gd name="connsiteX17" fmla="*/ 616045 w 1215930"/>
                      <a:gd name="connsiteY17" fmla="*/ 136832 h 932443"/>
                      <a:gd name="connsiteX18" fmla="*/ 663009 w 1215930"/>
                      <a:gd name="connsiteY18" fmla="*/ 194845 h 932443"/>
                      <a:gd name="connsiteX19" fmla="*/ 718259 w 1215930"/>
                      <a:gd name="connsiteY19" fmla="*/ 239046 h 932443"/>
                      <a:gd name="connsiteX20" fmla="*/ 892299 w 1215930"/>
                      <a:gd name="connsiteY20" fmla="*/ 230758 h 932443"/>
                      <a:gd name="connsiteX21" fmla="*/ 1038714 w 1215930"/>
                      <a:gd name="connsiteY21" fmla="*/ 211420 h 932443"/>
                      <a:gd name="connsiteX22" fmla="*/ 1096727 w 1215930"/>
                      <a:gd name="connsiteY22" fmla="*/ 211420 h 932443"/>
                      <a:gd name="connsiteX23" fmla="*/ 1151978 w 1215930"/>
                      <a:gd name="connsiteY23" fmla="*/ 261146 h 932443"/>
                      <a:gd name="connsiteX24" fmla="*/ 1207229 w 1215930"/>
                      <a:gd name="connsiteY24" fmla="*/ 507012 h 932443"/>
                      <a:gd name="connsiteX25" fmla="*/ 1215516 w 1215930"/>
                      <a:gd name="connsiteY25" fmla="*/ 741828 h 932443"/>
                      <a:gd name="connsiteX26" fmla="*/ 1204466 w 1215930"/>
                      <a:gd name="connsiteY26" fmla="*/ 932443 h 932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5930" h="932443">
                        <a:moveTo>
                          <a:pt x="0" y="711440"/>
                        </a:moveTo>
                        <a:cubicBezTo>
                          <a:pt x="6906" y="670692"/>
                          <a:pt x="13812" y="629945"/>
                          <a:pt x="33150" y="598176"/>
                        </a:cubicBezTo>
                        <a:cubicBezTo>
                          <a:pt x="52488" y="566407"/>
                          <a:pt x="87019" y="543846"/>
                          <a:pt x="116026" y="520825"/>
                        </a:cubicBezTo>
                        <a:cubicBezTo>
                          <a:pt x="145033" y="497804"/>
                          <a:pt x="196140" y="474322"/>
                          <a:pt x="207190" y="460049"/>
                        </a:cubicBezTo>
                        <a:cubicBezTo>
                          <a:pt x="218240" y="445776"/>
                          <a:pt x="210873" y="443474"/>
                          <a:pt x="182327" y="435186"/>
                        </a:cubicBezTo>
                        <a:cubicBezTo>
                          <a:pt x="153781" y="426898"/>
                          <a:pt x="65380" y="419992"/>
                          <a:pt x="35913" y="410323"/>
                        </a:cubicBezTo>
                        <a:cubicBezTo>
                          <a:pt x="6446" y="400654"/>
                          <a:pt x="4604" y="388223"/>
                          <a:pt x="5525" y="377173"/>
                        </a:cubicBezTo>
                        <a:cubicBezTo>
                          <a:pt x="6446" y="366123"/>
                          <a:pt x="3683" y="350468"/>
                          <a:pt x="41438" y="344022"/>
                        </a:cubicBezTo>
                        <a:cubicBezTo>
                          <a:pt x="79193" y="337576"/>
                          <a:pt x="185090" y="340339"/>
                          <a:pt x="232053" y="338497"/>
                        </a:cubicBezTo>
                        <a:cubicBezTo>
                          <a:pt x="279016" y="336655"/>
                          <a:pt x="309403" y="338497"/>
                          <a:pt x="323216" y="332972"/>
                        </a:cubicBezTo>
                        <a:cubicBezTo>
                          <a:pt x="337029" y="327447"/>
                          <a:pt x="335648" y="322843"/>
                          <a:pt x="314929" y="305347"/>
                        </a:cubicBezTo>
                        <a:cubicBezTo>
                          <a:pt x="294210" y="287851"/>
                          <a:pt x="229290" y="257923"/>
                          <a:pt x="198902" y="227996"/>
                        </a:cubicBezTo>
                        <a:cubicBezTo>
                          <a:pt x="168514" y="198069"/>
                          <a:pt x="137666" y="154789"/>
                          <a:pt x="132601" y="125782"/>
                        </a:cubicBezTo>
                        <a:cubicBezTo>
                          <a:pt x="127536" y="96775"/>
                          <a:pt x="149637" y="73754"/>
                          <a:pt x="168514" y="53956"/>
                        </a:cubicBezTo>
                        <a:cubicBezTo>
                          <a:pt x="187391" y="34158"/>
                          <a:pt x="196600" y="15281"/>
                          <a:pt x="245865" y="6993"/>
                        </a:cubicBezTo>
                        <a:cubicBezTo>
                          <a:pt x="295130" y="-1295"/>
                          <a:pt x="412999" y="-2216"/>
                          <a:pt x="464106" y="4230"/>
                        </a:cubicBezTo>
                        <a:cubicBezTo>
                          <a:pt x="515213" y="10676"/>
                          <a:pt x="527184" y="23568"/>
                          <a:pt x="552507" y="45668"/>
                        </a:cubicBezTo>
                        <a:cubicBezTo>
                          <a:pt x="577830" y="67768"/>
                          <a:pt x="597628" y="111969"/>
                          <a:pt x="616045" y="136832"/>
                        </a:cubicBezTo>
                        <a:cubicBezTo>
                          <a:pt x="634462" y="161695"/>
                          <a:pt x="645973" y="177809"/>
                          <a:pt x="663009" y="194845"/>
                        </a:cubicBezTo>
                        <a:cubicBezTo>
                          <a:pt x="680045" y="211881"/>
                          <a:pt x="680044" y="233060"/>
                          <a:pt x="718259" y="239046"/>
                        </a:cubicBezTo>
                        <a:cubicBezTo>
                          <a:pt x="756474" y="245031"/>
                          <a:pt x="838890" y="235362"/>
                          <a:pt x="892299" y="230758"/>
                        </a:cubicBezTo>
                        <a:cubicBezTo>
                          <a:pt x="945708" y="226154"/>
                          <a:pt x="1004643" y="214643"/>
                          <a:pt x="1038714" y="211420"/>
                        </a:cubicBezTo>
                        <a:cubicBezTo>
                          <a:pt x="1072785" y="208197"/>
                          <a:pt x="1077850" y="203132"/>
                          <a:pt x="1096727" y="211420"/>
                        </a:cubicBezTo>
                        <a:cubicBezTo>
                          <a:pt x="1115604" y="219708"/>
                          <a:pt x="1133561" y="211881"/>
                          <a:pt x="1151978" y="261146"/>
                        </a:cubicBezTo>
                        <a:cubicBezTo>
                          <a:pt x="1170395" y="310411"/>
                          <a:pt x="1196639" y="426898"/>
                          <a:pt x="1207229" y="507012"/>
                        </a:cubicBezTo>
                        <a:cubicBezTo>
                          <a:pt x="1217819" y="587126"/>
                          <a:pt x="1215976" y="670923"/>
                          <a:pt x="1215516" y="741828"/>
                        </a:cubicBezTo>
                        <a:cubicBezTo>
                          <a:pt x="1215056" y="812733"/>
                          <a:pt x="1209761" y="872588"/>
                          <a:pt x="1204466" y="932443"/>
                        </a:cubicBezTo>
                      </a:path>
                    </a:pathLst>
                  </a:custGeom>
                  <a:ln w="28575"/>
                  <a:effectLst>
                    <a:outerShdw blurRad="63500" sx="102000" sy="102000" algn="ctr" rotWithShape="0">
                      <a:prstClr val="black">
                        <a:alpha val="40000"/>
                      </a:prstClr>
                    </a:outerShdw>
                  </a:effectLst>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grpSp>
          </p:grpSp>
          <p:sp>
            <p:nvSpPr>
              <p:cNvPr id="95" name="Freeform 94"/>
              <p:cNvSpPr/>
              <p:nvPr/>
            </p:nvSpPr>
            <p:spPr>
              <a:xfrm>
                <a:off x="10194708" y="3952315"/>
                <a:ext cx="600124" cy="225165"/>
              </a:xfrm>
              <a:custGeom>
                <a:avLst/>
                <a:gdLst>
                  <a:gd name="connsiteX0" fmla="*/ 0 w 600124"/>
                  <a:gd name="connsiteY0" fmla="*/ 34696 h 225165"/>
                  <a:gd name="connsiteX1" fmla="*/ 14199 w 600124"/>
                  <a:gd name="connsiteY1" fmla="*/ 94331 h 225165"/>
                  <a:gd name="connsiteX2" fmla="*/ 59635 w 600124"/>
                  <a:gd name="connsiteY2" fmla="*/ 114209 h 225165"/>
                  <a:gd name="connsiteX3" fmla="*/ 11359 w 600124"/>
                  <a:gd name="connsiteY3" fmla="*/ 88651 h 225165"/>
                  <a:gd name="connsiteX4" fmla="*/ 261257 w 600124"/>
                  <a:gd name="connsiteY4" fmla="*/ 619 h 225165"/>
                  <a:gd name="connsiteX5" fmla="*/ 474239 w 600124"/>
                  <a:gd name="connsiteY5" fmla="*/ 54574 h 225165"/>
                  <a:gd name="connsiteX6" fmla="*/ 542393 w 600124"/>
                  <a:gd name="connsiteY6" fmla="*/ 151126 h 225165"/>
                  <a:gd name="connsiteX7" fmla="*/ 559431 w 600124"/>
                  <a:gd name="connsiteY7" fmla="*/ 199402 h 225165"/>
                  <a:gd name="connsiteX8" fmla="*/ 599188 w 600124"/>
                  <a:gd name="connsiteY8" fmla="*/ 168165 h 225165"/>
                  <a:gd name="connsiteX9" fmla="*/ 579309 w 600124"/>
                  <a:gd name="connsiteY9" fmla="*/ 205081 h 225165"/>
                  <a:gd name="connsiteX10" fmla="*/ 491277 w 600124"/>
                  <a:gd name="connsiteY10" fmla="*/ 224960 h 225165"/>
                  <a:gd name="connsiteX11" fmla="*/ 562271 w 600124"/>
                  <a:gd name="connsiteY11" fmla="*/ 213601 h 225165"/>
                  <a:gd name="connsiteX12" fmla="*/ 372008 w 600124"/>
                  <a:gd name="connsiteY12" fmla="*/ 185203 h 225165"/>
                  <a:gd name="connsiteX13" fmla="*/ 227180 w 600124"/>
                  <a:gd name="connsiteY13" fmla="*/ 159645 h 225165"/>
                  <a:gd name="connsiteX14" fmla="*/ 113590 w 600124"/>
                  <a:gd name="connsiteY14" fmla="*/ 111369 h 225165"/>
                  <a:gd name="connsiteX15" fmla="*/ 14199 w 600124"/>
                  <a:gd name="connsiteY15" fmla="*/ 91491 h 225165"/>
                  <a:gd name="connsiteX16" fmla="*/ 8519 w 600124"/>
                  <a:gd name="connsiteY16" fmla="*/ 91491 h 225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0124" h="225165">
                    <a:moveTo>
                      <a:pt x="0" y="34696"/>
                    </a:moveTo>
                    <a:cubicBezTo>
                      <a:pt x="2130" y="57887"/>
                      <a:pt x="4260" y="81079"/>
                      <a:pt x="14199" y="94331"/>
                    </a:cubicBezTo>
                    <a:cubicBezTo>
                      <a:pt x="24138" y="107583"/>
                      <a:pt x="60108" y="115156"/>
                      <a:pt x="59635" y="114209"/>
                    </a:cubicBezTo>
                    <a:cubicBezTo>
                      <a:pt x="59162" y="113262"/>
                      <a:pt x="-22245" y="107583"/>
                      <a:pt x="11359" y="88651"/>
                    </a:cubicBezTo>
                    <a:cubicBezTo>
                      <a:pt x="44963" y="69719"/>
                      <a:pt x="184110" y="6298"/>
                      <a:pt x="261257" y="619"/>
                    </a:cubicBezTo>
                    <a:cubicBezTo>
                      <a:pt x="338404" y="-5060"/>
                      <a:pt x="427383" y="29490"/>
                      <a:pt x="474239" y="54574"/>
                    </a:cubicBezTo>
                    <a:cubicBezTo>
                      <a:pt x="521095" y="79658"/>
                      <a:pt x="528194" y="126988"/>
                      <a:pt x="542393" y="151126"/>
                    </a:cubicBezTo>
                    <a:cubicBezTo>
                      <a:pt x="556592" y="175264"/>
                      <a:pt x="549965" y="196562"/>
                      <a:pt x="559431" y="199402"/>
                    </a:cubicBezTo>
                    <a:cubicBezTo>
                      <a:pt x="568897" y="202242"/>
                      <a:pt x="595875" y="167219"/>
                      <a:pt x="599188" y="168165"/>
                    </a:cubicBezTo>
                    <a:cubicBezTo>
                      <a:pt x="602501" y="169111"/>
                      <a:pt x="597294" y="195615"/>
                      <a:pt x="579309" y="205081"/>
                    </a:cubicBezTo>
                    <a:cubicBezTo>
                      <a:pt x="561324" y="214547"/>
                      <a:pt x="494117" y="223540"/>
                      <a:pt x="491277" y="224960"/>
                    </a:cubicBezTo>
                    <a:cubicBezTo>
                      <a:pt x="488437" y="226380"/>
                      <a:pt x="582149" y="220227"/>
                      <a:pt x="562271" y="213601"/>
                    </a:cubicBezTo>
                    <a:cubicBezTo>
                      <a:pt x="542393" y="206975"/>
                      <a:pt x="427857" y="194196"/>
                      <a:pt x="372008" y="185203"/>
                    </a:cubicBezTo>
                    <a:cubicBezTo>
                      <a:pt x="316160" y="176210"/>
                      <a:pt x="270250" y="171951"/>
                      <a:pt x="227180" y="159645"/>
                    </a:cubicBezTo>
                    <a:cubicBezTo>
                      <a:pt x="184110" y="147339"/>
                      <a:pt x="149087" y="122728"/>
                      <a:pt x="113590" y="111369"/>
                    </a:cubicBezTo>
                    <a:cubicBezTo>
                      <a:pt x="78093" y="100010"/>
                      <a:pt x="14199" y="91491"/>
                      <a:pt x="14199" y="91491"/>
                    </a:cubicBezTo>
                    <a:cubicBezTo>
                      <a:pt x="-3313" y="88178"/>
                      <a:pt x="2603" y="89834"/>
                      <a:pt x="8519" y="91491"/>
                    </a:cubicBezTo>
                  </a:path>
                </a:pathLst>
              </a:custGeom>
              <a:gradFill flip="none" rotWithShape="1">
                <a:gsLst>
                  <a:gs pos="0">
                    <a:schemeClr val="bg1">
                      <a:lumMod val="85000"/>
                      <a:shade val="30000"/>
                      <a:satMod val="115000"/>
                    </a:schemeClr>
                  </a:gs>
                  <a:gs pos="50000">
                    <a:schemeClr val="bg1">
                      <a:lumMod val="85000"/>
                      <a:shade val="67500"/>
                      <a:satMod val="115000"/>
                    </a:schemeClr>
                  </a:gs>
                  <a:gs pos="100000">
                    <a:schemeClr val="bg1">
                      <a:lumMod val="85000"/>
                      <a:shade val="100000"/>
                      <a:satMod val="115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 name="Group 4"/>
          <p:cNvGrpSpPr/>
          <p:nvPr/>
        </p:nvGrpSpPr>
        <p:grpSpPr>
          <a:xfrm>
            <a:off x="4568691" y="3196849"/>
            <a:ext cx="4461858" cy="3508350"/>
            <a:chOff x="4512324" y="3229404"/>
            <a:chExt cx="4461858" cy="3508350"/>
          </a:xfrm>
        </p:grpSpPr>
        <p:grpSp>
          <p:nvGrpSpPr>
            <p:cNvPr id="11" name="Group 10"/>
            <p:cNvGrpSpPr/>
            <p:nvPr/>
          </p:nvGrpSpPr>
          <p:grpSpPr>
            <a:xfrm flipH="1">
              <a:off x="5920047" y="3821502"/>
              <a:ext cx="1998591" cy="2438685"/>
              <a:chOff x="1256485" y="1279516"/>
              <a:chExt cx="4634385" cy="6413214"/>
            </a:xfrm>
          </p:grpSpPr>
          <p:grpSp>
            <p:nvGrpSpPr>
              <p:cNvPr id="13" name="Group 12"/>
              <p:cNvGrpSpPr/>
              <p:nvPr/>
            </p:nvGrpSpPr>
            <p:grpSpPr>
              <a:xfrm>
                <a:off x="1256485" y="1279516"/>
                <a:ext cx="4634385" cy="6413214"/>
                <a:chOff x="-39934" y="1352668"/>
                <a:chExt cx="4634385" cy="6413214"/>
              </a:xfrm>
            </p:grpSpPr>
            <p:sp>
              <p:nvSpPr>
                <p:cNvPr id="15" name="Freeform 14"/>
                <p:cNvSpPr/>
                <p:nvPr/>
              </p:nvSpPr>
              <p:spPr>
                <a:xfrm>
                  <a:off x="2231225" y="4542367"/>
                  <a:ext cx="1395386" cy="666486"/>
                </a:xfrm>
                <a:custGeom>
                  <a:avLst/>
                  <a:gdLst>
                    <a:gd name="connsiteX0" fmla="*/ 228600 w 1336377"/>
                    <a:gd name="connsiteY0" fmla="*/ 0 h 666486"/>
                    <a:gd name="connsiteX1" fmla="*/ 681567 w 1336377"/>
                    <a:gd name="connsiteY1" fmla="*/ 220133 h 666486"/>
                    <a:gd name="connsiteX2" fmla="*/ 1253067 w 1336377"/>
                    <a:gd name="connsiteY2" fmla="*/ 355600 h 666486"/>
                    <a:gd name="connsiteX3" fmla="*/ 1333500 w 1336377"/>
                    <a:gd name="connsiteY3" fmla="*/ 402166 h 666486"/>
                    <a:gd name="connsiteX4" fmla="*/ 1295400 w 1336377"/>
                    <a:gd name="connsiteY4" fmla="*/ 626533 h 666486"/>
                    <a:gd name="connsiteX5" fmla="*/ 1083734 w 1336377"/>
                    <a:gd name="connsiteY5" fmla="*/ 660400 h 666486"/>
                    <a:gd name="connsiteX6" fmla="*/ 973667 w 1336377"/>
                    <a:gd name="connsiteY6" fmla="*/ 647700 h 666486"/>
                    <a:gd name="connsiteX7" fmla="*/ 385234 w 1336377"/>
                    <a:gd name="connsiteY7" fmla="*/ 482600 h 666486"/>
                    <a:gd name="connsiteX8" fmla="*/ 0 w 1336377"/>
                    <a:gd name="connsiteY8" fmla="*/ 368300 h 666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6377" h="666486">
                      <a:moveTo>
                        <a:pt x="228600" y="0"/>
                      </a:moveTo>
                      <a:cubicBezTo>
                        <a:pt x="369711" y="80433"/>
                        <a:pt x="510823" y="160866"/>
                        <a:pt x="681567" y="220133"/>
                      </a:cubicBezTo>
                      <a:cubicBezTo>
                        <a:pt x="852311" y="279400"/>
                        <a:pt x="1144412" y="325261"/>
                        <a:pt x="1253067" y="355600"/>
                      </a:cubicBezTo>
                      <a:cubicBezTo>
                        <a:pt x="1361722" y="385939"/>
                        <a:pt x="1326445" y="357011"/>
                        <a:pt x="1333500" y="402166"/>
                      </a:cubicBezTo>
                      <a:cubicBezTo>
                        <a:pt x="1340555" y="447321"/>
                        <a:pt x="1337028" y="583494"/>
                        <a:pt x="1295400" y="626533"/>
                      </a:cubicBezTo>
                      <a:cubicBezTo>
                        <a:pt x="1253772" y="669572"/>
                        <a:pt x="1137356" y="656872"/>
                        <a:pt x="1083734" y="660400"/>
                      </a:cubicBezTo>
                      <a:cubicBezTo>
                        <a:pt x="1030112" y="663928"/>
                        <a:pt x="1090084" y="677333"/>
                        <a:pt x="973667" y="647700"/>
                      </a:cubicBezTo>
                      <a:cubicBezTo>
                        <a:pt x="857250" y="618067"/>
                        <a:pt x="385234" y="482600"/>
                        <a:pt x="385234" y="482600"/>
                      </a:cubicBezTo>
                      <a:lnTo>
                        <a:pt x="0" y="368300"/>
                      </a:lnTo>
                    </a:path>
                  </a:pathLst>
                </a:custGeom>
                <a:solidFill>
                  <a:srgbClr val="B1832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p:cNvGrpSpPr/>
                <p:nvPr/>
              </p:nvGrpSpPr>
              <p:grpSpPr>
                <a:xfrm>
                  <a:off x="-39934" y="1352668"/>
                  <a:ext cx="4421329" cy="6413214"/>
                  <a:chOff x="156538" y="1580096"/>
                  <a:chExt cx="4421329" cy="6413214"/>
                </a:xfrm>
              </p:grpSpPr>
              <p:grpSp>
                <p:nvGrpSpPr>
                  <p:cNvPr id="23" name="Group 22"/>
                  <p:cNvGrpSpPr/>
                  <p:nvPr/>
                </p:nvGrpSpPr>
                <p:grpSpPr>
                  <a:xfrm>
                    <a:off x="156538" y="3839447"/>
                    <a:ext cx="3435386" cy="4153863"/>
                    <a:chOff x="115414" y="3845232"/>
                    <a:chExt cx="3435386" cy="4153863"/>
                  </a:xfrm>
                </p:grpSpPr>
                <p:sp>
                  <p:nvSpPr>
                    <p:cNvPr id="40" name="Can 39"/>
                    <p:cNvSpPr/>
                    <p:nvPr/>
                  </p:nvSpPr>
                  <p:spPr>
                    <a:xfrm rot="617479">
                      <a:off x="1722823" y="3858552"/>
                      <a:ext cx="848954" cy="755922"/>
                    </a:xfrm>
                    <a:prstGeom prst="can">
                      <a:avLst/>
                    </a:prstGeom>
                    <a:solidFill>
                      <a:srgbClr val="F7B007"/>
                    </a:solidFill>
                    <a:ln>
                      <a:solidFill>
                        <a:schemeClr val="tx1"/>
                      </a:solidFill>
                    </a:ln>
                    <a:effectLst>
                      <a:innerShdw blurRad="241300">
                        <a:schemeClr val="accent2">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1" name="Group 40"/>
                    <p:cNvGrpSpPr/>
                    <p:nvPr/>
                  </p:nvGrpSpPr>
                  <p:grpSpPr>
                    <a:xfrm>
                      <a:off x="115414" y="3845232"/>
                      <a:ext cx="3435386" cy="4153863"/>
                      <a:chOff x="115414" y="3845232"/>
                      <a:chExt cx="3435386" cy="4153863"/>
                    </a:xfrm>
                  </p:grpSpPr>
                  <p:pic>
                    <p:nvPicPr>
                      <p:cNvPr id="42" name="Picture 2" descr="15,874 Detective cartoon Vectors, Royalty-free Vector Detective cartoon  Images | Depositphotos®"/>
                      <p:cNvPicPr>
                        <a:picLocks noChangeAspect="1" noChangeArrowheads="1"/>
                      </p:cNvPicPr>
                      <p:nvPr/>
                    </p:nvPicPr>
                    <p:blipFill rotWithShape="1">
                      <a:blip r:embed="rId6" cstate="email">
                        <a:extLst>
                          <a:ext uri="{BEBA8EAE-BF5A-486C-A8C5-ECC9F3942E4B}">
                            <a14:imgProps xmlns:a14="http://schemas.microsoft.com/office/drawing/2010/main">
                              <a14:imgLayer r:embed="rId7">
                                <a14:imgEffect>
                                  <a14:backgroundRemoval t="0" b="100000" l="0" r="74316">
                                    <a14:foregroundMark x1="52000" y1="96000" x2="62105" y2="98833"/>
                                    <a14:foregroundMark x1="52842" y1="54000" x2="48211" y2="54167"/>
                                    <a14:backgroundMark x1="21474" y1="48000" x2="21474" y2="48000"/>
                                    <a14:backgroundMark x1="58316" y1="53667" x2="53474" y2="64000"/>
                                    <a14:backgroundMark x1="36842" y1="30000" x2="55158" y2="31500"/>
                                    <a14:backgroundMark x1="53263" y1="48000" x2="52211" y2="51333"/>
                                    <a14:backgroundMark x1="52211" y1="55667" x2="55579" y2="61000"/>
                                  </a14:backgroundRemoval>
                                </a14:imgEffect>
                              </a14:imgLayer>
                            </a14:imgProps>
                          </a:ext>
                          <a:ext uri="{28A0092B-C50C-407E-A947-70E740481C1C}">
                            <a14:useLocalDpi xmlns:a14="http://schemas.microsoft.com/office/drawing/2010/main"/>
                          </a:ext>
                        </a:extLst>
                      </a:blip>
                      <a:srcRect t="27316" r="24070"/>
                      <a:stretch/>
                    </p:blipFill>
                    <p:spPr bwMode="auto">
                      <a:xfrm>
                        <a:off x="115414" y="3845232"/>
                        <a:ext cx="3435386" cy="4153863"/>
                      </a:xfrm>
                      <a:prstGeom prst="rect">
                        <a:avLst/>
                      </a:prstGeom>
                      <a:noFill/>
                      <a:extLst>
                        <a:ext uri="{909E8E84-426E-40DD-AFC4-6F175D3DCCD1}">
                          <a14:hiddenFill xmlns:a14="http://schemas.microsoft.com/office/drawing/2010/main">
                            <a:solidFill>
                              <a:srgbClr val="FFFFFF"/>
                            </a:solidFill>
                          </a14:hiddenFill>
                        </a:ext>
                      </a:extLst>
                    </p:spPr>
                  </p:pic>
                  <p:sp>
                    <p:nvSpPr>
                      <p:cNvPr id="43" name="Freeform 42"/>
                      <p:cNvSpPr/>
                      <p:nvPr/>
                    </p:nvSpPr>
                    <p:spPr>
                      <a:xfrm>
                        <a:off x="2345107" y="5019985"/>
                        <a:ext cx="181592" cy="732731"/>
                      </a:xfrm>
                      <a:custGeom>
                        <a:avLst/>
                        <a:gdLst>
                          <a:gd name="connsiteX0" fmla="*/ 142230 w 181592"/>
                          <a:gd name="connsiteY0" fmla="*/ 732731 h 732731"/>
                          <a:gd name="connsiteX1" fmla="*/ 178564 w 181592"/>
                          <a:gd name="connsiteY1" fmla="*/ 687314 h 732731"/>
                          <a:gd name="connsiteX2" fmla="*/ 145258 w 181592"/>
                          <a:gd name="connsiteY2" fmla="*/ 608591 h 732731"/>
                          <a:gd name="connsiteX3" fmla="*/ 111952 w 181592"/>
                          <a:gd name="connsiteY3" fmla="*/ 511701 h 732731"/>
                          <a:gd name="connsiteX4" fmla="*/ 2951 w 181592"/>
                          <a:gd name="connsiteY4" fmla="*/ 414811 h 732731"/>
                          <a:gd name="connsiteX5" fmla="*/ 39284 w 181592"/>
                          <a:gd name="connsiteY5" fmla="*/ 408755 h 732731"/>
                          <a:gd name="connsiteX6" fmla="*/ 127091 w 181592"/>
                          <a:gd name="connsiteY6" fmla="*/ 369394 h 732731"/>
                          <a:gd name="connsiteX7" fmla="*/ 157369 w 181592"/>
                          <a:gd name="connsiteY7" fmla="*/ 351227 h 732731"/>
                          <a:gd name="connsiteX8" fmla="*/ 118008 w 181592"/>
                          <a:gd name="connsiteY8" fmla="*/ 317921 h 732731"/>
                          <a:gd name="connsiteX9" fmla="*/ 63507 w 181592"/>
                          <a:gd name="connsiteY9" fmla="*/ 320949 h 732731"/>
                          <a:gd name="connsiteX10" fmla="*/ 39284 w 181592"/>
                          <a:gd name="connsiteY10" fmla="*/ 293698 h 732731"/>
                          <a:gd name="connsiteX11" fmla="*/ 75618 w 181592"/>
                          <a:gd name="connsiteY11" fmla="*/ 275531 h 732731"/>
                          <a:gd name="connsiteX12" fmla="*/ 93785 w 181592"/>
                          <a:gd name="connsiteY12" fmla="*/ 242225 h 732731"/>
                          <a:gd name="connsiteX13" fmla="*/ 105896 w 181592"/>
                          <a:gd name="connsiteY13" fmla="*/ 221031 h 732731"/>
                          <a:gd name="connsiteX14" fmla="*/ 99841 w 181592"/>
                          <a:gd name="connsiteY14" fmla="*/ 136252 h 732731"/>
                          <a:gd name="connsiteX15" fmla="*/ 118008 w 181592"/>
                          <a:gd name="connsiteY15" fmla="*/ 124141 h 732731"/>
                          <a:gd name="connsiteX16" fmla="*/ 124063 w 181592"/>
                          <a:gd name="connsiteY16" fmla="*/ 57529 h 732731"/>
                          <a:gd name="connsiteX17" fmla="*/ 108924 w 181592"/>
                          <a:gd name="connsiteY17" fmla="*/ 24223 h 732731"/>
                          <a:gd name="connsiteX18" fmla="*/ 181592 w 181592"/>
                          <a:gd name="connsiteY18" fmla="*/ 0 h 73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1592" h="732731">
                            <a:moveTo>
                              <a:pt x="142230" y="732731"/>
                            </a:moveTo>
                            <a:cubicBezTo>
                              <a:pt x="160144" y="720367"/>
                              <a:pt x="178059" y="708004"/>
                              <a:pt x="178564" y="687314"/>
                            </a:cubicBezTo>
                            <a:cubicBezTo>
                              <a:pt x="179069" y="666624"/>
                              <a:pt x="156360" y="637860"/>
                              <a:pt x="145258" y="608591"/>
                            </a:cubicBezTo>
                            <a:cubicBezTo>
                              <a:pt x="134156" y="579322"/>
                              <a:pt x="135670" y="543998"/>
                              <a:pt x="111952" y="511701"/>
                            </a:cubicBezTo>
                            <a:cubicBezTo>
                              <a:pt x="88234" y="479404"/>
                              <a:pt x="15062" y="431969"/>
                              <a:pt x="2951" y="414811"/>
                            </a:cubicBezTo>
                            <a:cubicBezTo>
                              <a:pt x="-9160" y="397653"/>
                              <a:pt x="18594" y="416324"/>
                              <a:pt x="39284" y="408755"/>
                            </a:cubicBezTo>
                            <a:cubicBezTo>
                              <a:pt x="59974" y="401185"/>
                              <a:pt x="107410" y="378982"/>
                              <a:pt x="127091" y="369394"/>
                            </a:cubicBezTo>
                            <a:cubicBezTo>
                              <a:pt x="146772" y="359806"/>
                              <a:pt x="158883" y="359806"/>
                              <a:pt x="157369" y="351227"/>
                            </a:cubicBezTo>
                            <a:cubicBezTo>
                              <a:pt x="155855" y="342648"/>
                              <a:pt x="133652" y="322967"/>
                              <a:pt x="118008" y="317921"/>
                            </a:cubicBezTo>
                            <a:cubicBezTo>
                              <a:pt x="102364" y="312875"/>
                              <a:pt x="76628" y="324986"/>
                              <a:pt x="63507" y="320949"/>
                            </a:cubicBezTo>
                            <a:cubicBezTo>
                              <a:pt x="50386" y="316912"/>
                              <a:pt x="37266" y="301268"/>
                              <a:pt x="39284" y="293698"/>
                            </a:cubicBezTo>
                            <a:cubicBezTo>
                              <a:pt x="41302" y="286128"/>
                              <a:pt x="66534" y="284110"/>
                              <a:pt x="75618" y="275531"/>
                            </a:cubicBezTo>
                            <a:cubicBezTo>
                              <a:pt x="84702" y="266952"/>
                              <a:pt x="88739" y="251308"/>
                              <a:pt x="93785" y="242225"/>
                            </a:cubicBezTo>
                            <a:cubicBezTo>
                              <a:pt x="98831" y="233142"/>
                              <a:pt x="104887" y="238693"/>
                              <a:pt x="105896" y="221031"/>
                            </a:cubicBezTo>
                            <a:cubicBezTo>
                              <a:pt x="106905" y="203369"/>
                              <a:pt x="97822" y="152400"/>
                              <a:pt x="99841" y="136252"/>
                            </a:cubicBezTo>
                            <a:cubicBezTo>
                              <a:pt x="101860" y="120104"/>
                              <a:pt x="113971" y="137261"/>
                              <a:pt x="118008" y="124141"/>
                            </a:cubicBezTo>
                            <a:cubicBezTo>
                              <a:pt x="122045" y="111020"/>
                              <a:pt x="125577" y="74182"/>
                              <a:pt x="124063" y="57529"/>
                            </a:cubicBezTo>
                            <a:cubicBezTo>
                              <a:pt x="122549" y="40876"/>
                              <a:pt x="99336" y="33811"/>
                              <a:pt x="108924" y="24223"/>
                            </a:cubicBezTo>
                            <a:cubicBezTo>
                              <a:pt x="118512" y="14635"/>
                              <a:pt x="150052" y="7317"/>
                              <a:pt x="181592" y="0"/>
                            </a:cubicBezTo>
                          </a:path>
                        </a:pathLst>
                      </a:custGeom>
                      <a:ln w="28575"/>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grpSp>
              </p:grpSp>
              <p:grpSp>
                <p:nvGrpSpPr>
                  <p:cNvPr id="24" name="Group 23"/>
                  <p:cNvGrpSpPr/>
                  <p:nvPr/>
                </p:nvGrpSpPr>
                <p:grpSpPr>
                  <a:xfrm>
                    <a:off x="342897" y="1580096"/>
                    <a:ext cx="4234970" cy="3205864"/>
                    <a:chOff x="645179" y="1937835"/>
                    <a:chExt cx="3520209" cy="2785457"/>
                  </a:xfrm>
                </p:grpSpPr>
                <p:grpSp>
                  <p:nvGrpSpPr>
                    <p:cNvPr id="25" name="Group 24"/>
                    <p:cNvGrpSpPr/>
                    <p:nvPr/>
                  </p:nvGrpSpPr>
                  <p:grpSpPr>
                    <a:xfrm>
                      <a:off x="885840" y="2256419"/>
                      <a:ext cx="2962232" cy="2466873"/>
                      <a:chOff x="1257099" y="2544523"/>
                      <a:chExt cx="2258592" cy="1980743"/>
                    </a:xfrm>
                  </p:grpSpPr>
                  <p:sp>
                    <p:nvSpPr>
                      <p:cNvPr id="33" name="Oval 32">
                        <a:extLst>
                          <a:ext uri="{FF2B5EF4-FFF2-40B4-BE49-F238E27FC236}">
                            <a16:creationId xmlns:a16="http://schemas.microsoft.com/office/drawing/2014/main" id="{80261D00-6B62-42BE-8A43-F4FC1690ED78}"/>
                          </a:ext>
                        </a:extLst>
                      </p:cNvPr>
                      <p:cNvSpPr/>
                      <p:nvPr/>
                    </p:nvSpPr>
                    <p:spPr>
                      <a:xfrm rot="1258334" flipH="1">
                        <a:off x="1609985" y="2948101"/>
                        <a:ext cx="1465556" cy="1391046"/>
                      </a:xfrm>
                      <a:prstGeom prst="ellipse">
                        <a:avLst/>
                      </a:prstGeom>
                      <a:gradFill flip="none" rotWithShape="1">
                        <a:gsLst>
                          <a:gs pos="0">
                            <a:srgbClr val="FBF8F0">
                              <a:lumMod val="0"/>
                              <a:lumOff val="100000"/>
                            </a:srgbClr>
                          </a:gs>
                          <a:gs pos="92000">
                            <a:srgbClr val="F5C209"/>
                          </a:gs>
                          <a:gs pos="100000">
                            <a:srgbClr val="F69D00"/>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4" name="Freeform: Shape 32">
                        <a:extLst>
                          <a:ext uri="{FF2B5EF4-FFF2-40B4-BE49-F238E27FC236}">
                            <a16:creationId xmlns:a16="http://schemas.microsoft.com/office/drawing/2014/main" id="{E7EAA197-367D-4668-90B8-F1FDD9301AC0}"/>
                          </a:ext>
                        </a:extLst>
                      </p:cNvPr>
                      <p:cNvSpPr/>
                      <p:nvPr/>
                    </p:nvSpPr>
                    <p:spPr>
                      <a:xfrm rot="1258334" flipH="1">
                        <a:off x="1257099" y="2544523"/>
                        <a:ext cx="2258592" cy="1919354"/>
                      </a:xfrm>
                      <a:custGeom>
                        <a:avLst/>
                        <a:gdLst>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38162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800100 w 4543425"/>
                          <a:gd name="connsiteY31" fmla="*/ 523875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938212 h 3809999"/>
                          <a:gd name="connsiteX1" fmla="*/ 1662112 w 4543425"/>
                          <a:gd name="connsiteY1" fmla="*/ 442912 h 3809999"/>
                          <a:gd name="connsiteX2" fmla="*/ 2019300 w 4543425"/>
                          <a:gd name="connsiteY2" fmla="*/ 833437 h 3809999"/>
                          <a:gd name="connsiteX3" fmla="*/ 2643187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9838 w 4543425"/>
                          <a:gd name="connsiteY19" fmla="*/ 9334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6211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28625 w 4581525"/>
                          <a:gd name="connsiteY28" fmla="*/ 2867024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48049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595437 w 4576762"/>
                          <a:gd name="connsiteY0" fmla="*/ 938212 h 3809999"/>
                          <a:gd name="connsiteX1" fmla="*/ 1685924 w 4576762"/>
                          <a:gd name="connsiteY1" fmla="*/ 414337 h 3809999"/>
                          <a:gd name="connsiteX2" fmla="*/ 2052637 w 4576762"/>
                          <a:gd name="connsiteY2" fmla="*/ 833437 h 3809999"/>
                          <a:gd name="connsiteX3" fmla="*/ 2666999 w 4576762"/>
                          <a:gd name="connsiteY3" fmla="*/ 0 h 3809999"/>
                          <a:gd name="connsiteX4" fmla="*/ 2933699 w 4576762"/>
                          <a:gd name="connsiteY4" fmla="*/ 938212 h 3809999"/>
                          <a:gd name="connsiteX5" fmla="*/ 3405187 w 4576762"/>
                          <a:gd name="connsiteY5" fmla="*/ 676275 h 3809999"/>
                          <a:gd name="connsiteX6" fmla="*/ 3295649 w 4576762"/>
                          <a:gd name="connsiteY6" fmla="*/ 1123949 h 3809999"/>
                          <a:gd name="connsiteX7" fmla="*/ 4310062 w 4576762"/>
                          <a:gd name="connsiteY7" fmla="*/ 761999 h 3809999"/>
                          <a:gd name="connsiteX8" fmla="*/ 3690937 w 4576762"/>
                          <a:gd name="connsiteY8" fmla="*/ 1824037 h 3809999"/>
                          <a:gd name="connsiteX9" fmla="*/ 3700462 w 4576762"/>
                          <a:gd name="connsiteY9" fmla="*/ 2005012 h 3809999"/>
                          <a:gd name="connsiteX10" fmla="*/ 4576762 w 4576762"/>
                          <a:gd name="connsiteY10" fmla="*/ 2462212 h 3809999"/>
                          <a:gd name="connsiteX11" fmla="*/ 3586162 w 4576762"/>
                          <a:gd name="connsiteY11" fmla="*/ 2800349 h 3809999"/>
                          <a:gd name="connsiteX12" fmla="*/ 4157662 w 4576762"/>
                          <a:gd name="connsiteY12" fmla="*/ 3629025 h 3809999"/>
                          <a:gd name="connsiteX13" fmla="*/ 3333749 w 4576762"/>
                          <a:gd name="connsiteY13" fmla="*/ 3348037 h 3809999"/>
                          <a:gd name="connsiteX14" fmla="*/ 3481387 w 4576762"/>
                          <a:gd name="connsiteY14" fmla="*/ 3809999 h 3809999"/>
                          <a:gd name="connsiteX15" fmla="*/ 2747962 w 4576762"/>
                          <a:gd name="connsiteY15" fmla="*/ 3433762 h 3809999"/>
                          <a:gd name="connsiteX16" fmla="*/ 3538536 w 4576762"/>
                          <a:gd name="connsiteY16" fmla="*/ 2767012 h 3809999"/>
                          <a:gd name="connsiteX17" fmla="*/ 3648074 w 4576762"/>
                          <a:gd name="connsiteY17" fmla="*/ 1814512 h 3809999"/>
                          <a:gd name="connsiteX18" fmla="*/ 3138487 w 4576762"/>
                          <a:gd name="connsiteY18" fmla="*/ 1171574 h 3809999"/>
                          <a:gd name="connsiteX19" fmla="*/ 2514600 w 4576762"/>
                          <a:gd name="connsiteY19" fmla="*/ 947737 h 3809999"/>
                          <a:gd name="connsiteX20" fmla="*/ 1828799 w 4576762"/>
                          <a:gd name="connsiteY20" fmla="*/ 942974 h 3809999"/>
                          <a:gd name="connsiteX21" fmla="*/ 1133474 w 4576762"/>
                          <a:gd name="connsiteY21" fmla="*/ 1309687 h 3809999"/>
                          <a:gd name="connsiteX22" fmla="*/ 985837 w 4576762"/>
                          <a:gd name="connsiteY22" fmla="*/ 1643062 h 3809999"/>
                          <a:gd name="connsiteX23" fmla="*/ 833437 w 4576762"/>
                          <a:gd name="connsiteY23" fmla="*/ 2138362 h 3809999"/>
                          <a:gd name="connsiteX24" fmla="*/ 957261 w 4576762"/>
                          <a:gd name="connsiteY24" fmla="*/ 2743199 h 3809999"/>
                          <a:gd name="connsiteX25" fmla="*/ 1438274 w 4576762"/>
                          <a:gd name="connsiteY25" fmla="*/ 3314699 h 3809999"/>
                          <a:gd name="connsiteX26" fmla="*/ 328611 w 4576762"/>
                          <a:gd name="connsiteY26" fmla="*/ 3476624 h 3809999"/>
                          <a:gd name="connsiteX27" fmla="*/ 842962 w 4576762"/>
                          <a:gd name="connsiteY27" fmla="*/ 2924175 h 3809999"/>
                          <a:gd name="connsiteX28" fmla="*/ 409575 w 4576762"/>
                          <a:gd name="connsiteY28" fmla="*/ 2857499 h 3809999"/>
                          <a:gd name="connsiteX29" fmla="*/ 838199 w 4576762"/>
                          <a:gd name="connsiteY29" fmla="*/ 2443162 h 3809999"/>
                          <a:gd name="connsiteX30" fmla="*/ 0 w 4576762"/>
                          <a:gd name="connsiteY30" fmla="*/ 2024061 h 3809999"/>
                          <a:gd name="connsiteX31" fmla="*/ 981074 w 4576762"/>
                          <a:gd name="connsiteY31" fmla="*/ 1638299 h 3809999"/>
                          <a:gd name="connsiteX32" fmla="*/ 804862 w 4576762"/>
                          <a:gd name="connsiteY32" fmla="*/ 542925 h 3809999"/>
                          <a:gd name="connsiteX33" fmla="*/ 1595437 w 4576762"/>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690937 w 4586287"/>
                          <a:gd name="connsiteY9" fmla="*/ 2014537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90937 w 4586287"/>
                          <a:gd name="connsiteY9" fmla="*/ 2014537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86175 w 4586287"/>
                          <a:gd name="connsiteY9" fmla="*/ 1971675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86175 w 4586287"/>
                          <a:gd name="connsiteY9" fmla="*/ 1971675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09624 w 4586287"/>
                          <a:gd name="connsiteY29" fmla="*/ 2447925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719512 w 4586287"/>
                          <a:gd name="connsiteY9" fmla="*/ 1966913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09624 w 4586287"/>
                          <a:gd name="connsiteY29" fmla="*/ 2447925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86287" h="3809999">
                            <a:moveTo>
                              <a:pt x="1604962" y="938212"/>
                            </a:moveTo>
                            <a:cubicBezTo>
                              <a:pt x="1614486" y="758825"/>
                              <a:pt x="1633537" y="631825"/>
                              <a:pt x="1695449" y="414337"/>
                            </a:cubicBezTo>
                            <a:cubicBezTo>
                              <a:pt x="1847850" y="534986"/>
                              <a:pt x="1943099" y="703262"/>
                              <a:pt x="2062162" y="833437"/>
                            </a:cubicBezTo>
                            <a:cubicBezTo>
                              <a:pt x="2254249" y="560387"/>
                              <a:pt x="2432050" y="239712"/>
                              <a:pt x="2676524" y="0"/>
                            </a:cubicBezTo>
                            <a:cubicBezTo>
                              <a:pt x="2779712" y="312737"/>
                              <a:pt x="2854324" y="625475"/>
                              <a:pt x="2943224" y="938212"/>
                            </a:cubicBezTo>
                            <a:cubicBezTo>
                              <a:pt x="3092449" y="865187"/>
                              <a:pt x="3246437" y="730250"/>
                              <a:pt x="3414712" y="676275"/>
                            </a:cubicBezTo>
                            <a:cubicBezTo>
                              <a:pt x="3409949" y="820737"/>
                              <a:pt x="3333749" y="989012"/>
                              <a:pt x="3305174" y="1123949"/>
                            </a:cubicBezTo>
                            <a:cubicBezTo>
                              <a:pt x="3643312" y="1003299"/>
                              <a:pt x="3952874" y="868362"/>
                              <a:pt x="4319587" y="761999"/>
                            </a:cubicBezTo>
                            <a:cubicBezTo>
                              <a:pt x="4129087" y="1135061"/>
                              <a:pt x="3881438" y="1527174"/>
                              <a:pt x="3667125" y="1876424"/>
                            </a:cubicBezTo>
                            <a:lnTo>
                              <a:pt x="3719512" y="1966913"/>
                            </a:lnTo>
                            <a:cubicBezTo>
                              <a:pt x="4011612" y="2119313"/>
                              <a:pt x="4294187" y="2295525"/>
                              <a:pt x="4586287" y="2462212"/>
                            </a:cubicBezTo>
                            <a:cubicBezTo>
                              <a:pt x="4298949" y="2603499"/>
                              <a:pt x="3940175" y="2697162"/>
                              <a:pt x="3595687" y="2800349"/>
                            </a:cubicBezTo>
                            <a:cubicBezTo>
                              <a:pt x="3857625" y="3036887"/>
                              <a:pt x="4005262" y="3335337"/>
                              <a:pt x="4167187" y="3629025"/>
                            </a:cubicBezTo>
                            <a:cubicBezTo>
                              <a:pt x="3892549" y="3570288"/>
                              <a:pt x="3617912" y="3430587"/>
                              <a:pt x="3343274" y="3348037"/>
                            </a:cubicBezTo>
                            <a:cubicBezTo>
                              <a:pt x="3392487" y="3502024"/>
                              <a:pt x="3470274" y="3646487"/>
                              <a:pt x="3490912" y="3809999"/>
                            </a:cubicBezTo>
                            <a:cubicBezTo>
                              <a:pt x="3236912" y="3703637"/>
                              <a:pt x="3001962" y="3559174"/>
                              <a:pt x="2757487" y="3433762"/>
                            </a:cubicBezTo>
                            <a:cubicBezTo>
                              <a:pt x="3132137" y="3305174"/>
                              <a:pt x="3359149" y="3067049"/>
                              <a:pt x="3548061" y="2767012"/>
                            </a:cubicBezTo>
                            <a:cubicBezTo>
                              <a:pt x="3719511" y="2336800"/>
                              <a:pt x="3709987" y="2135187"/>
                              <a:pt x="3657599" y="1814512"/>
                            </a:cubicBezTo>
                            <a:cubicBezTo>
                              <a:pt x="3525837" y="1400174"/>
                              <a:pt x="3370262" y="1357312"/>
                              <a:pt x="3148012" y="1171574"/>
                            </a:cubicBezTo>
                            <a:cubicBezTo>
                              <a:pt x="3052763" y="1108073"/>
                              <a:pt x="2905125" y="968374"/>
                              <a:pt x="2524125" y="947737"/>
                            </a:cubicBezTo>
                            <a:cubicBezTo>
                              <a:pt x="2293937" y="912812"/>
                              <a:pt x="2106612" y="877886"/>
                              <a:pt x="1838324" y="942974"/>
                            </a:cubicBezTo>
                            <a:cubicBezTo>
                              <a:pt x="1416049" y="1027112"/>
                              <a:pt x="1379537" y="1116012"/>
                              <a:pt x="1142999" y="1309687"/>
                            </a:cubicBezTo>
                            <a:cubicBezTo>
                              <a:pt x="1108074" y="1414462"/>
                              <a:pt x="1016000" y="1533524"/>
                              <a:pt x="995362" y="1643062"/>
                            </a:cubicBezTo>
                            <a:cubicBezTo>
                              <a:pt x="906462" y="1790700"/>
                              <a:pt x="846137" y="1943099"/>
                              <a:pt x="842962" y="2138362"/>
                            </a:cubicBezTo>
                            <a:cubicBezTo>
                              <a:pt x="841374" y="2405062"/>
                              <a:pt x="882649" y="2543174"/>
                              <a:pt x="966786" y="2743199"/>
                            </a:cubicBezTo>
                            <a:cubicBezTo>
                              <a:pt x="1027111" y="2873373"/>
                              <a:pt x="1173162" y="3063081"/>
                              <a:pt x="1464468" y="3300411"/>
                            </a:cubicBezTo>
                            <a:cubicBezTo>
                              <a:pt x="1094580" y="3354386"/>
                              <a:pt x="727074" y="3455987"/>
                              <a:pt x="338136" y="3476624"/>
                            </a:cubicBezTo>
                            <a:cubicBezTo>
                              <a:pt x="442911" y="3297237"/>
                              <a:pt x="695324" y="3103562"/>
                              <a:pt x="852487" y="2924175"/>
                            </a:cubicBezTo>
                            <a:cubicBezTo>
                              <a:pt x="701675" y="2909887"/>
                              <a:pt x="574674" y="2924174"/>
                              <a:pt x="419100" y="2857499"/>
                            </a:cubicBezTo>
                            <a:cubicBezTo>
                              <a:pt x="523875" y="2714624"/>
                              <a:pt x="666749" y="2586037"/>
                              <a:pt x="809624" y="2447925"/>
                            </a:cubicBezTo>
                            <a:cubicBezTo>
                              <a:pt x="541337" y="2312987"/>
                              <a:pt x="263525" y="2239962"/>
                              <a:pt x="0" y="2033586"/>
                            </a:cubicBezTo>
                            <a:cubicBezTo>
                              <a:pt x="296863" y="1847849"/>
                              <a:pt x="674687" y="1771649"/>
                              <a:pt x="990599" y="1638299"/>
                            </a:cubicBezTo>
                            <a:lnTo>
                              <a:pt x="814387" y="542925"/>
                            </a:lnTo>
                            <a:cubicBezTo>
                              <a:pt x="1098550" y="642937"/>
                              <a:pt x="1339849" y="809625"/>
                              <a:pt x="1604962" y="938212"/>
                            </a:cubicBezTo>
                            <a:close/>
                          </a:path>
                        </a:pathLst>
                      </a:custGeom>
                      <a:gradFill flip="none" rotWithShape="1">
                        <a:gsLst>
                          <a:gs pos="54000">
                            <a:srgbClr val="F5C209"/>
                          </a:gs>
                          <a:gs pos="75000">
                            <a:srgbClr val="FE7500"/>
                          </a:gs>
                        </a:gsLst>
                        <a:path path="circle">
                          <a:fillToRect l="50000" t="50000" r="50000" b="50000"/>
                        </a:path>
                        <a:tileRect/>
                      </a:gradFill>
                      <a:ln w="12700" cap="flat" cmpd="sng" algn="ctr">
                        <a:solidFill>
                          <a:sysClr val="windowText" lastClr="000000"/>
                        </a:soli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5" name="Freeform: Shape 33">
                        <a:extLst>
                          <a:ext uri="{FF2B5EF4-FFF2-40B4-BE49-F238E27FC236}">
                            <a16:creationId xmlns:a16="http://schemas.microsoft.com/office/drawing/2014/main" id="{0F12E5CB-F96A-4100-BECD-5791743C3C9B}"/>
                          </a:ext>
                        </a:extLst>
                      </p:cNvPr>
                      <p:cNvSpPr/>
                      <p:nvPr/>
                    </p:nvSpPr>
                    <p:spPr>
                      <a:xfrm rot="1258334" flipH="1">
                        <a:off x="1440310" y="3234030"/>
                        <a:ext cx="1694928" cy="596083"/>
                      </a:xfrm>
                      <a:custGeom>
                        <a:avLst/>
                        <a:gdLst>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3050 w 3377191"/>
                          <a:gd name="connsiteY4" fmla="*/ 6254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3050 w 3377191"/>
                          <a:gd name="connsiteY4" fmla="*/ 6254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25725 w 3377191"/>
                          <a:gd name="connsiteY3" fmla="*/ 90170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7018 h 1170768"/>
                          <a:gd name="connsiteX1" fmla="*/ 1568450 w 3377191"/>
                          <a:gd name="connsiteY1" fmla="*/ 907243 h 1170768"/>
                          <a:gd name="connsiteX2" fmla="*/ 2092325 w 3377191"/>
                          <a:gd name="connsiteY2" fmla="*/ 1170768 h 1170768"/>
                          <a:gd name="connsiteX3" fmla="*/ 2635250 w 3377191"/>
                          <a:gd name="connsiteY3" fmla="*/ 910418 h 1170768"/>
                          <a:gd name="connsiteX4" fmla="*/ 2784475 w 3377191"/>
                          <a:gd name="connsiteY4" fmla="*/ 634193 h 1170768"/>
                          <a:gd name="connsiteX5" fmla="*/ 2924175 w 3377191"/>
                          <a:gd name="connsiteY5" fmla="*/ 602443 h 1170768"/>
                          <a:gd name="connsiteX6" fmla="*/ 2924175 w 3377191"/>
                          <a:gd name="connsiteY6" fmla="*/ 561168 h 1170768"/>
                          <a:gd name="connsiteX7" fmla="*/ 3216275 w 3377191"/>
                          <a:gd name="connsiteY7" fmla="*/ 681818 h 1170768"/>
                          <a:gd name="connsiteX8" fmla="*/ 3308350 w 3377191"/>
                          <a:gd name="connsiteY8" fmla="*/ 738968 h 1170768"/>
                          <a:gd name="connsiteX9" fmla="*/ 3375025 w 3377191"/>
                          <a:gd name="connsiteY9" fmla="*/ 618318 h 1170768"/>
                          <a:gd name="connsiteX10" fmla="*/ 3324225 w 3377191"/>
                          <a:gd name="connsiteY10" fmla="*/ 478618 h 1170768"/>
                          <a:gd name="connsiteX11" fmla="*/ 2847975 w 3377191"/>
                          <a:gd name="connsiteY11" fmla="*/ 351618 h 1170768"/>
                          <a:gd name="connsiteX12" fmla="*/ 2206625 w 3377191"/>
                          <a:gd name="connsiteY12" fmla="*/ 148418 h 1170768"/>
                          <a:gd name="connsiteX13" fmla="*/ 1600200 w 3377191"/>
                          <a:gd name="connsiteY13" fmla="*/ 167468 h 1170768"/>
                          <a:gd name="connsiteX14" fmla="*/ 1577975 w 3377191"/>
                          <a:gd name="connsiteY14" fmla="*/ 189693 h 1170768"/>
                          <a:gd name="connsiteX15" fmla="*/ 1190625 w 3377191"/>
                          <a:gd name="connsiteY15" fmla="*/ 173818 h 1170768"/>
                          <a:gd name="connsiteX16" fmla="*/ 1149350 w 3377191"/>
                          <a:gd name="connsiteY16" fmla="*/ 142068 h 1170768"/>
                          <a:gd name="connsiteX17" fmla="*/ 53975 w 3377191"/>
                          <a:gd name="connsiteY17" fmla="*/ 2368 h 1170768"/>
                          <a:gd name="connsiteX18" fmla="*/ 0 w 3377191"/>
                          <a:gd name="connsiteY18" fmla="*/ 202393 h 1170768"/>
                          <a:gd name="connsiteX19" fmla="*/ 66675 w 3377191"/>
                          <a:gd name="connsiteY19" fmla="*/ 230968 h 1170768"/>
                          <a:gd name="connsiteX20" fmla="*/ 269875 w 3377191"/>
                          <a:gd name="connsiteY20" fmla="*/ 853268 h 1170768"/>
                          <a:gd name="connsiteX21" fmla="*/ 920750 w 3377191"/>
                          <a:gd name="connsiteY21" fmla="*/ 888193 h 1170768"/>
                          <a:gd name="connsiteX22" fmla="*/ 1257300 w 3377191"/>
                          <a:gd name="connsiteY22" fmla="*/ 380193 h 1170768"/>
                          <a:gd name="connsiteX23" fmla="*/ 1454150 w 3377191"/>
                          <a:gd name="connsiteY23" fmla="*/ 377018 h 1170768"/>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63675 w 3386716"/>
                          <a:gd name="connsiteY0" fmla="*/ 378551 h 1172301"/>
                          <a:gd name="connsiteX1" fmla="*/ 1577975 w 3386716"/>
                          <a:gd name="connsiteY1" fmla="*/ 908776 h 1172301"/>
                          <a:gd name="connsiteX2" fmla="*/ 2101850 w 3386716"/>
                          <a:gd name="connsiteY2" fmla="*/ 1172301 h 1172301"/>
                          <a:gd name="connsiteX3" fmla="*/ 2644775 w 3386716"/>
                          <a:gd name="connsiteY3" fmla="*/ 911951 h 1172301"/>
                          <a:gd name="connsiteX4" fmla="*/ 2794000 w 3386716"/>
                          <a:gd name="connsiteY4" fmla="*/ 635726 h 1172301"/>
                          <a:gd name="connsiteX5" fmla="*/ 2933700 w 3386716"/>
                          <a:gd name="connsiteY5" fmla="*/ 603976 h 1172301"/>
                          <a:gd name="connsiteX6" fmla="*/ 2933700 w 3386716"/>
                          <a:gd name="connsiteY6" fmla="*/ 562701 h 1172301"/>
                          <a:gd name="connsiteX7" fmla="*/ 3225800 w 3386716"/>
                          <a:gd name="connsiteY7" fmla="*/ 683351 h 1172301"/>
                          <a:gd name="connsiteX8" fmla="*/ 3317875 w 3386716"/>
                          <a:gd name="connsiteY8" fmla="*/ 740501 h 1172301"/>
                          <a:gd name="connsiteX9" fmla="*/ 3384550 w 3386716"/>
                          <a:gd name="connsiteY9" fmla="*/ 619851 h 1172301"/>
                          <a:gd name="connsiteX10" fmla="*/ 3333750 w 3386716"/>
                          <a:gd name="connsiteY10" fmla="*/ 480151 h 1172301"/>
                          <a:gd name="connsiteX11" fmla="*/ 2857500 w 3386716"/>
                          <a:gd name="connsiteY11" fmla="*/ 353151 h 1172301"/>
                          <a:gd name="connsiteX12" fmla="*/ 2216150 w 3386716"/>
                          <a:gd name="connsiteY12" fmla="*/ 149951 h 1172301"/>
                          <a:gd name="connsiteX13" fmla="*/ 1609725 w 3386716"/>
                          <a:gd name="connsiteY13" fmla="*/ 169001 h 1172301"/>
                          <a:gd name="connsiteX14" fmla="*/ 1587500 w 3386716"/>
                          <a:gd name="connsiteY14" fmla="*/ 191226 h 1172301"/>
                          <a:gd name="connsiteX15" fmla="*/ 1200150 w 3386716"/>
                          <a:gd name="connsiteY15" fmla="*/ 175351 h 1172301"/>
                          <a:gd name="connsiteX16" fmla="*/ 1158875 w 3386716"/>
                          <a:gd name="connsiteY16" fmla="*/ 143601 h 1172301"/>
                          <a:gd name="connsiteX17" fmla="*/ 63500 w 3386716"/>
                          <a:gd name="connsiteY17" fmla="*/ 3901 h 1172301"/>
                          <a:gd name="connsiteX18" fmla="*/ 0 w 3386716"/>
                          <a:gd name="connsiteY18" fmla="*/ 194401 h 1172301"/>
                          <a:gd name="connsiteX19" fmla="*/ 76200 w 3386716"/>
                          <a:gd name="connsiteY19" fmla="*/ 232501 h 1172301"/>
                          <a:gd name="connsiteX20" fmla="*/ 279400 w 3386716"/>
                          <a:gd name="connsiteY20" fmla="*/ 854801 h 1172301"/>
                          <a:gd name="connsiteX21" fmla="*/ 930275 w 3386716"/>
                          <a:gd name="connsiteY21" fmla="*/ 889726 h 1172301"/>
                          <a:gd name="connsiteX22" fmla="*/ 1266825 w 3386716"/>
                          <a:gd name="connsiteY22" fmla="*/ 381726 h 1172301"/>
                          <a:gd name="connsiteX23" fmla="*/ 1463675 w 3386716"/>
                          <a:gd name="connsiteY23" fmla="*/ 378551 h 1172301"/>
                          <a:gd name="connsiteX0" fmla="*/ 1463675 w 3386716"/>
                          <a:gd name="connsiteY0" fmla="*/ 378551 h 1172301"/>
                          <a:gd name="connsiteX1" fmla="*/ 1577975 w 3386716"/>
                          <a:gd name="connsiteY1" fmla="*/ 908776 h 1172301"/>
                          <a:gd name="connsiteX2" fmla="*/ 2101850 w 3386716"/>
                          <a:gd name="connsiteY2" fmla="*/ 1172301 h 1172301"/>
                          <a:gd name="connsiteX3" fmla="*/ 2644775 w 3386716"/>
                          <a:gd name="connsiteY3" fmla="*/ 911951 h 1172301"/>
                          <a:gd name="connsiteX4" fmla="*/ 2794000 w 3386716"/>
                          <a:gd name="connsiteY4" fmla="*/ 635726 h 1172301"/>
                          <a:gd name="connsiteX5" fmla="*/ 2933700 w 3386716"/>
                          <a:gd name="connsiteY5" fmla="*/ 603976 h 1172301"/>
                          <a:gd name="connsiteX6" fmla="*/ 2933700 w 3386716"/>
                          <a:gd name="connsiteY6" fmla="*/ 562701 h 1172301"/>
                          <a:gd name="connsiteX7" fmla="*/ 3225800 w 3386716"/>
                          <a:gd name="connsiteY7" fmla="*/ 683351 h 1172301"/>
                          <a:gd name="connsiteX8" fmla="*/ 3317875 w 3386716"/>
                          <a:gd name="connsiteY8" fmla="*/ 740501 h 1172301"/>
                          <a:gd name="connsiteX9" fmla="*/ 3384550 w 3386716"/>
                          <a:gd name="connsiteY9" fmla="*/ 619851 h 1172301"/>
                          <a:gd name="connsiteX10" fmla="*/ 3333750 w 3386716"/>
                          <a:gd name="connsiteY10" fmla="*/ 480151 h 1172301"/>
                          <a:gd name="connsiteX11" fmla="*/ 2857500 w 3386716"/>
                          <a:gd name="connsiteY11" fmla="*/ 353151 h 1172301"/>
                          <a:gd name="connsiteX12" fmla="*/ 2216150 w 3386716"/>
                          <a:gd name="connsiteY12" fmla="*/ 149951 h 1172301"/>
                          <a:gd name="connsiteX13" fmla="*/ 1609725 w 3386716"/>
                          <a:gd name="connsiteY13" fmla="*/ 169001 h 1172301"/>
                          <a:gd name="connsiteX14" fmla="*/ 1587500 w 3386716"/>
                          <a:gd name="connsiteY14" fmla="*/ 191226 h 1172301"/>
                          <a:gd name="connsiteX15" fmla="*/ 1200150 w 3386716"/>
                          <a:gd name="connsiteY15" fmla="*/ 175351 h 1172301"/>
                          <a:gd name="connsiteX16" fmla="*/ 1158875 w 3386716"/>
                          <a:gd name="connsiteY16" fmla="*/ 143601 h 1172301"/>
                          <a:gd name="connsiteX17" fmla="*/ 63500 w 3386716"/>
                          <a:gd name="connsiteY17" fmla="*/ 3901 h 1172301"/>
                          <a:gd name="connsiteX18" fmla="*/ 0 w 3386716"/>
                          <a:gd name="connsiteY18" fmla="*/ 194401 h 1172301"/>
                          <a:gd name="connsiteX19" fmla="*/ 76200 w 3386716"/>
                          <a:gd name="connsiteY19" fmla="*/ 232501 h 1172301"/>
                          <a:gd name="connsiteX20" fmla="*/ 279400 w 3386716"/>
                          <a:gd name="connsiteY20" fmla="*/ 854801 h 1172301"/>
                          <a:gd name="connsiteX21" fmla="*/ 930275 w 3386716"/>
                          <a:gd name="connsiteY21" fmla="*/ 889726 h 1172301"/>
                          <a:gd name="connsiteX22" fmla="*/ 1266825 w 3386716"/>
                          <a:gd name="connsiteY22" fmla="*/ 381726 h 1172301"/>
                          <a:gd name="connsiteX23" fmla="*/ 1463675 w 3386716"/>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459 w 3377500"/>
                          <a:gd name="connsiteY0" fmla="*/ 378551 h 1172301"/>
                          <a:gd name="connsiteX1" fmla="*/ 1568759 w 3377500"/>
                          <a:gd name="connsiteY1" fmla="*/ 908776 h 1172301"/>
                          <a:gd name="connsiteX2" fmla="*/ 2092634 w 3377500"/>
                          <a:gd name="connsiteY2" fmla="*/ 1172301 h 1172301"/>
                          <a:gd name="connsiteX3" fmla="*/ 2635559 w 3377500"/>
                          <a:gd name="connsiteY3" fmla="*/ 911951 h 1172301"/>
                          <a:gd name="connsiteX4" fmla="*/ 2784784 w 3377500"/>
                          <a:gd name="connsiteY4" fmla="*/ 635726 h 1172301"/>
                          <a:gd name="connsiteX5" fmla="*/ 2924484 w 3377500"/>
                          <a:gd name="connsiteY5" fmla="*/ 603976 h 1172301"/>
                          <a:gd name="connsiteX6" fmla="*/ 2924484 w 3377500"/>
                          <a:gd name="connsiteY6" fmla="*/ 562701 h 1172301"/>
                          <a:gd name="connsiteX7" fmla="*/ 3216584 w 3377500"/>
                          <a:gd name="connsiteY7" fmla="*/ 683351 h 1172301"/>
                          <a:gd name="connsiteX8" fmla="*/ 3308659 w 3377500"/>
                          <a:gd name="connsiteY8" fmla="*/ 740501 h 1172301"/>
                          <a:gd name="connsiteX9" fmla="*/ 3375334 w 3377500"/>
                          <a:gd name="connsiteY9" fmla="*/ 619851 h 1172301"/>
                          <a:gd name="connsiteX10" fmla="*/ 3324534 w 3377500"/>
                          <a:gd name="connsiteY10" fmla="*/ 480151 h 1172301"/>
                          <a:gd name="connsiteX11" fmla="*/ 2848284 w 3377500"/>
                          <a:gd name="connsiteY11" fmla="*/ 353151 h 1172301"/>
                          <a:gd name="connsiteX12" fmla="*/ 2206934 w 3377500"/>
                          <a:gd name="connsiteY12" fmla="*/ 149951 h 1172301"/>
                          <a:gd name="connsiteX13" fmla="*/ 1600509 w 3377500"/>
                          <a:gd name="connsiteY13" fmla="*/ 169001 h 1172301"/>
                          <a:gd name="connsiteX14" fmla="*/ 1578284 w 3377500"/>
                          <a:gd name="connsiteY14" fmla="*/ 191226 h 1172301"/>
                          <a:gd name="connsiteX15" fmla="*/ 1190934 w 3377500"/>
                          <a:gd name="connsiteY15" fmla="*/ 175351 h 1172301"/>
                          <a:gd name="connsiteX16" fmla="*/ 1149659 w 3377500"/>
                          <a:gd name="connsiteY16" fmla="*/ 143601 h 1172301"/>
                          <a:gd name="connsiteX17" fmla="*/ 54284 w 3377500"/>
                          <a:gd name="connsiteY17" fmla="*/ 3901 h 1172301"/>
                          <a:gd name="connsiteX18" fmla="*/ 309 w 3377500"/>
                          <a:gd name="connsiteY18" fmla="*/ 203926 h 1172301"/>
                          <a:gd name="connsiteX19" fmla="*/ 66984 w 3377500"/>
                          <a:gd name="connsiteY19" fmla="*/ 232501 h 1172301"/>
                          <a:gd name="connsiteX20" fmla="*/ 270184 w 3377500"/>
                          <a:gd name="connsiteY20" fmla="*/ 854801 h 1172301"/>
                          <a:gd name="connsiteX21" fmla="*/ 921059 w 3377500"/>
                          <a:gd name="connsiteY21" fmla="*/ 889726 h 1172301"/>
                          <a:gd name="connsiteX22" fmla="*/ 1257609 w 3377500"/>
                          <a:gd name="connsiteY22" fmla="*/ 381726 h 1172301"/>
                          <a:gd name="connsiteX23" fmla="*/ 1454459 w 3377500"/>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32578 w 3377669"/>
                          <a:gd name="connsiteY5" fmla="*/ 59762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5128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5603 w 3377669"/>
                          <a:gd name="connsiteY5" fmla="*/ 6008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80390"/>
                          <a:gd name="connsiteY0" fmla="*/ 378551 h 1172301"/>
                          <a:gd name="connsiteX1" fmla="*/ 1568928 w 3380390"/>
                          <a:gd name="connsiteY1" fmla="*/ 908776 h 1172301"/>
                          <a:gd name="connsiteX2" fmla="*/ 2092803 w 3380390"/>
                          <a:gd name="connsiteY2" fmla="*/ 1172301 h 1172301"/>
                          <a:gd name="connsiteX3" fmla="*/ 2635728 w 3380390"/>
                          <a:gd name="connsiteY3" fmla="*/ 911951 h 1172301"/>
                          <a:gd name="connsiteX4" fmla="*/ 2797653 w 3380390"/>
                          <a:gd name="connsiteY4" fmla="*/ 642076 h 1172301"/>
                          <a:gd name="connsiteX5" fmla="*/ 2908778 w 3380390"/>
                          <a:gd name="connsiteY5" fmla="*/ 619851 h 1172301"/>
                          <a:gd name="connsiteX6" fmla="*/ 3216753 w 3380390"/>
                          <a:gd name="connsiteY6" fmla="*/ 683351 h 1172301"/>
                          <a:gd name="connsiteX7" fmla="*/ 3308828 w 3380390"/>
                          <a:gd name="connsiteY7" fmla="*/ 740501 h 1172301"/>
                          <a:gd name="connsiteX8" fmla="*/ 3375503 w 3380390"/>
                          <a:gd name="connsiteY8" fmla="*/ 619851 h 1172301"/>
                          <a:gd name="connsiteX9" fmla="*/ 3324703 w 3380390"/>
                          <a:gd name="connsiteY9" fmla="*/ 480151 h 1172301"/>
                          <a:gd name="connsiteX10" fmla="*/ 2848453 w 3380390"/>
                          <a:gd name="connsiteY10" fmla="*/ 353151 h 1172301"/>
                          <a:gd name="connsiteX11" fmla="*/ 2207103 w 3380390"/>
                          <a:gd name="connsiteY11" fmla="*/ 149951 h 1172301"/>
                          <a:gd name="connsiteX12" fmla="*/ 1600678 w 3380390"/>
                          <a:gd name="connsiteY12" fmla="*/ 169001 h 1172301"/>
                          <a:gd name="connsiteX13" fmla="*/ 1578453 w 3380390"/>
                          <a:gd name="connsiteY13" fmla="*/ 191226 h 1172301"/>
                          <a:gd name="connsiteX14" fmla="*/ 1191103 w 3380390"/>
                          <a:gd name="connsiteY14" fmla="*/ 175351 h 1172301"/>
                          <a:gd name="connsiteX15" fmla="*/ 1149828 w 3380390"/>
                          <a:gd name="connsiteY15" fmla="*/ 143601 h 1172301"/>
                          <a:gd name="connsiteX16" fmla="*/ 54453 w 3380390"/>
                          <a:gd name="connsiteY16" fmla="*/ 3901 h 1172301"/>
                          <a:gd name="connsiteX17" fmla="*/ 478 w 3380390"/>
                          <a:gd name="connsiteY17" fmla="*/ 203926 h 1172301"/>
                          <a:gd name="connsiteX18" fmla="*/ 67153 w 3380390"/>
                          <a:gd name="connsiteY18" fmla="*/ 232501 h 1172301"/>
                          <a:gd name="connsiteX19" fmla="*/ 270353 w 3380390"/>
                          <a:gd name="connsiteY19" fmla="*/ 854801 h 1172301"/>
                          <a:gd name="connsiteX20" fmla="*/ 921228 w 3380390"/>
                          <a:gd name="connsiteY20" fmla="*/ 889726 h 1172301"/>
                          <a:gd name="connsiteX21" fmla="*/ 1257778 w 3380390"/>
                          <a:gd name="connsiteY21" fmla="*/ 381726 h 1172301"/>
                          <a:gd name="connsiteX22" fmla="*/ 1454628 w 3380390"/>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27933"/>
                          <a:gd name="connsiteY0" fmla="*/ 378551 h 1172301"/>
                          <a:gd name="connsiteX1" fmla="*/ 1568928 w 3427933"/>
                          <a:gd name="connsiteY1" fmla="*/ 908776 h 1172301"/>
                          <a:gd name="connsiteX2" fmla="*/ 2092803 w 3427933"/>
                          <a:gd name="connsiteY2" fmla="*/ 1172301 h 1172301"/>
                          <a:gd name="connsiteX3" fmla="*/ 2635728 w 3427933"/>
                          <a:gd name="connsiteY3" fmla="*/ 911951 h 1172301"/>
                          <a:gd name="connsiteX4" fmla="*/ 2797653 w 3427933"/>
                          <a:gd name="connsiteY4" fmla="*/ 642076 h 1172301"/>
                          <a:gd name="connsiteX5" fmla="*/ 2908778 w 3427933"/>
                          <a:gd name="connsiteY5" fmla="*/ 619851 h 1172301"/>
                          <a:gd name="connsiteX6" fmla="*/ 3216753 w 3427933"/>
                          <a:gd name="connsiteY6" fmla="*/ 683351 h 1172301"/>
                          <a:gd name="connsiteX7" fmla="*/ 3331053 w 3427933"/>
                          <a:gd name="connsiteY7" fmla="*/ 743676 h 1172301"/>
                          <a:gd name="connsiteX8" fmla="*/ 3410428 w 3427933"/>
                          <a:gd name="connsiteY8" fmla="*/ 616676 h 1172301"/>
                          <a:gd name="connsiteX9" fmla="*/ 3324703 w 3427933"/>
                          <a:gd name="connsiteY9" fmla="*/ 480151 h 1172301"/>
                          <a:gd name="connsiteX10" fmla="*/ 2848453 w 3427933"/>
                          <a:gd name="connsiteY10" fmla="*/ 353151 h 1172301"/>
                          <a:gd name="connsiteX11" fmla="*/ 2207103 w 3427933"/>
                          <a:gd name="connsiteY11" fmla="*/ 149951 h 1172301"/>
                          <a:gd name="connsiteX12" fmla="*/ 1600678 w 3427933"/>
                          <a:gd name="connsiteY12" fmla="*/ 169001 h 1172301"/>
                          <a:gd name="connsiteX13" fmla="*/ 1578453 w 3427933"/>
                          <a:gd name="connsiteY13" fmla="*/ 191226 h 1172301"/>
                          <a:gd name="connsiteX14" fmla="*/ 1191103 w 3427933"/>
                          <a:gd name="connsiteY14" fmla="*/ 175351 h 1172301"/>
                          <a:gd name="connsiteX15" fmla="*/ 1149828 w 3427933"/>
                          <a:gd name="connsiteY15" fmla="*/ 143601 h 1172301"/>
                          <a:gd name="connsiteX16" fmla="*/ 54453 w 3427933"/>
                          <a:gd name="connsiteY16" fmla="*/ 3901 h 1172301"/>
                          <a:gd name="connsiteX17" fmla="*/ 478 w 3427933"/>
                          <a:gd name="connsiteY17" fmla="*/ 203926 h 1172301"/>
                          <a:gd name="connsiteX18" fmla="*/ 67153 w 3427933"/>
                          <a:gd name="connsiteY18" fmla="*/ 232501 h 1172301"/>
                          <a:gd name="connsiteX19" fmla="*/ 270353 w 3427933"/>
                          <a:gd name="connsiteY19" fmla="*/ 854801 h 1172301"/>
                          <a:gd name="connsiteX20" fmla="*/ 921228 w 3427933"/>
                          <a:gd name="connsiteY20" fmla="*/ 889726 h 1172301"/>
                          <a:gd name="connsiteX21" fmla="*/ 1257778 w 3427933"/>
                          <a:gd name="connsiteY21" fmla="*/ 381726 h 1172301"/>
                          <a:gd name="connsiteX22" fmla="*/ 1454628 w 3427933"/>
                          <a:gd name="connsiteY22" fmla="*/ 378551 h 1172301"/>
                          <a:gd name="connsiteX0" fmla="*/ 1454628 w 3439315"/>
                          <a:gd name="connsiteY0" fmla="*/ 378551 h 1172301"/>
                          <a:gd name="connsiteX1" fmla="*/ 1568928 w 3439315"/>
                          <a:gd name="connsiteY1" fmla="*/ 908776 h 1172301"/>
                          <a:gd name="connsiteX2" fmla="*/ 2092803 w 3439315"/>
                          <a:gd name="connsiteY2" fmla="*/ 1172301 h 1172301"/>
                          <a:gd name="connsiteX3" fmla="*/ 2635728 w 3439315"/>
                          <a:gd name="connsiteY3" fmla="*/ 911951 h 1172301"/>
                          <a:gd name="connsiteX4" fmla="*/ 2797653 w 3439315"/>
                          <a:gd name="connsiteY4" fmla="*/ 642076 h 1172301"/>
                          <a:gd name="connsiteX5" fmla="*/ 2908778 w 3439315"/>
                          <a:gd name="connsiteY5" fmla="*/ 619851 h 1172301"/>
                          <a:gd name="connsiteX6" fmla="*/ 3216753 w 3439315"/>
                          <a:gd name="connsiteY6" fmla="*/ 683351 h 1172301"/>
                          <a:gd name="connsiteX7" fmla="*/ 3331053 w 3439315"/>
                          <a:gd name="connsiteY7" fmla="*/ 743676 h 1172301"/>
                          <a:gd name="connsiteX8" fmla="*/ 3410428 w 3439315"/>
                          <a:gd name="connsiteY8" fmla="*/ 616676 h 1172301"/>
                          <a:gd name="connsiteX9" fmla="*/ 3324703 w 3439315"/>
                          <a:gd name="connsiteY9" fmla="*/ 480151 h 1172301"/>
                          <a:gd name="connsiteX10" fmla="*/ 2848453 w 3439315"/>
                          <a:gd name="connsiteY10" fmla="*/ 353151 h 1172301"/>
                          <a:gd name="connsiteX11" fmla="*/ 2207103 w 3439315"/>
                          <a:gd name="connsiteY11" fmla="*/ 149951 h 1172301"/>
                          <a:gd name="connsiteX12" fmla="*/ 1600678 w 3439315"/>
                          <a:gd name="connsiteY12" fmla="*/ 169001 h 1172301"/>
                          <a:gd name="connsiteX13" fmla="*/ 1578453 w 3439315"/>
                          <a:gd name="connsiteY13" fmla="*/ 191226 h 1172301"/>
                          <a:gd name="connsiteX14" fmla="*/ 1191103 w 3439315"/>
                          <a:gd name="connsiteY14" fmla="*/ 175351 h 1172301"/>
                          <a:gd name="connsiteX15" fmla="*/ 1149828 w 3439315"/>
                          <a:gd name="connsiteY15" fmla="*/ 143601 h 1172301"/>
                          <a:gd name="connsiteX16" fmla="*/ 54453 w 3439315"/>
                          <a:gd name="connsiteY16" fmla="*/ 3901 h 1172301"/>
                          <a:gd name="connsiteX17" fmla="*/ 478 w 3439315"/>
                          <a:gd name="connsiteY17" fmla="*/ 203926 h 1172301"/>
                          <a:gd name="connsiteX18" fmla="*/ 67153 w 3439315"/>
                          <a:gd name="connsiteY18" fmla="*/ 232501 h 1172301"/>
                          <a:gd name="connsiteX19" fmla="*/ 270353 w 3439315"/>
                          <a:gd name="connsiteY19" fmla="*/ 854801 h 1172301"/>
                          <a:gd name="connsiteX20" fmla="*/ 921228 w 3439315"/>
                          <a:gd name="connsiteY20" fmla="*/ 889726 h 1172301"/>
                          <a:gd name="connsiteX21" fmla="*/ 1257778 w 3439315"/>
                          <a:gd name="connsiteY21" fmla="*/ 381726 h 1172301"/>
                          <a:gd name="connsiteX22" fmla="*/ 1454628 w 3439315"/>
                          <a:gd name="connsiteY22" fmla="*/ 378551 h 1172301"/>
                          <a:gd name="connsiteX0" fmla="*/ 1454628 w 3429160"/>
                          <a:gd name="connsiteY0" fmla="*/ 378551 h 1172301"/>
                          <a:gd name="connsiteX1" fmla="*/ 1568928 w 3429160"/>
                          <a:gd name="connsiteY1" fmla="*/ 908776 h 1172301"/>
                          <a:gd name="connsiteX2" fmla="*/ 2092803 w 3429160"/>
                          <a:gd name="connsiteY2" fmla="*/ 1172301 h 1172301"/>
                          <a:gd name="connsiteX3" fmla="*/ 2635728 w 3429160"/>
                          <a:gd name="connsiteY3" fmla="*/ 911951 h 1172301"/>
                          <a:gd name="connsiteX4" fmla="*/ 2797653 w 3429160"/>
                          <a:gd name="connsiteY4" fmla="*/ 642076 h 1172301"/>
                          <a:gd name="connsiteX5" fmla="*/ 2908778 w 3429160"/>
                          <a:gd name="connsiteY5" fmla="*/ 619851 h 1172301"/>
                          <a:gd name="connsiteX6" fmla="*/ 3216753 w 3429160"/>
                          <a:gd name="connsiteY6" fmla="*/ 683351 h 1172301"/>
                          <a:gd name="connsiteX7" fmla="*/ 3331053 w 3429160"/>
                          <a:gd name="connsiteY7" fmla="*/ 743676 h 1172301"/>
                          <a:gd name="connsiteX8" fmla="*/ 3410428 w 3429160"/>
                          <a:gd name="connsiteY8" fmla="*/ 616676 h 1172301"/>
                          <a:gd name="connsiteX9" fmla="*/ 3324703 w 3429160"/>
                          <a:gd name="connsiteY9" fmla="*/ 480151 h 1172301"/>
                          <a:gd name="connsiteX10" fmla="*/ 2848453 w 3429160"/>
                          <a:gd name="connsiteY10" fmla="*/ 353151 h 1172301"/>
                          <a:gd name="connsiteX11" fmla="*/ 2207103 w 3429160"/>
                          <a:gd name="connsiteY11" fmla="*/ 149951 h 1172301"/>
                          <a:gd name="connsiteX12" fmla="*/ 1600678 w 3429160"/>
                          <a:gd name="connsiteY12" fmla="*/ 169001 h 1172301"/>
                          <a:gd name="connsiteX13" fmla="*/ 1578453 w 3429160"/>
                          <a:gd name="connsiteY13" fmla="*/ 191226 h 1172301"/>
                          <a:gd name="connsiteX14" fmla="*/ 1191103 w 3429160"/>
                          <a:gd name="connsiteY14" fmla="*/ 175351 h 1172301"/>
                          <a:gd name="connsiteX15" fmla="*/ 1149828 w 3429160"/>
                          <a:gd name="connsiteY15" fmla="*/ 143601 h 1172301"/>
                          <a:gd name="connsiteX16" fmla="*/ 54453 w 3429160"/>
                          <a:gd name="connsiteY16" fmla="*/ 3901 h 1172301"/>
                          <a:gd name="connsiteX17" fmla="*/ 478 w 3429160"/>
                          <a:gd name="connsiteY17" fmla="*/ 203926 h 1172301"/>
                          <a:gd name="connsiteX18" fmla="*/ 67153 w 3429160"/>
                          <a:gd name="connsiteY18" fmla="*/ 232501 h 1172301"/>
                          <a:gd name="connsiteX19" fmla="*/ 270353 w 3429160"/>
                          <a:gd name="connsiteY19" fmla="*/ 854801 h 1172301"/>
                          <a:gd name="connsiteX20" fmla="*/ 921228 w 3429160"/>
                          <a:gd name="connsiteY20" fmla="*/ 889726 h 1172301"/>
                          <a:gd name="connsiteX21" fmla="*/ 1257778 w 3429160"/>
                          <a:gd name="connsiteY21" fmla="*/ 381726 h 1172301"/>
                          <a:gd name="connsiteX22" fmla="*/ 1454628 w 3429160"/>
                          <a:gd name="connsiteY22" fmla="*/ 378551 h 1172301"/>
                          <a:gd name="connsiteX0" fmla="*/ 1454628 w 3429160"/>
                          <a:gd name="connsiteY0" fmla="*/ 378551 h 1172301"/>
                          <a:gd name="connsiteX1" fmla="*/ 1568928 w 3429160"/>
                          <a:gd name="connsiteY1" fmla="*/ 908776 h 1172301"/>
                          <a:gd name="connsiteX2" fmla="*/ 2092803 w 3429160"/>
                          <a:gd name="connsiteY2" fmla="*/ 1172301 h 1172301"/>
                          <a:gd name="connsiteX3" fmla="*/ 2635728 w 3429160"/>
                          <a:gd name="connsiteY3" fmla="*/ 911951 h 1172301"/>
                          <a:gd name="connsiteX4" fmla="*/ 2797653 w 3429160"/>
                          <a:gd name="connsiteY4" fmla="*/ 642076 h 1172301"/>
                          <a:gd name="connsiteX5" fmla="*/ 2908778 w 3429160"/>
                          <a:gd name="connsiteY5" fmla="*/ 619851 h 1172301"/>
                          <a:gd name="connsiteX6" fmla="*/ 3216753 w 3429160"/>
                          <a:gd name="connsiteY6" fmla="*/ 683351 h 1172301"/>
                          <a:gd name="connsiteX7" fmla="*/ 3331053 w 3429160"/>
                          <a:gd name="connsiteY7" fmla="*/ 743676 h 1172301"/>
                          <a:gd name="connsiteX8" fmla="*/ 3410428 w 3429160"/>
                          <a:gd name="connsiteY8" fmla="*/ 616676 h 1172301"/>
                          <a:gd name="connsiteX9" fmla="*/ 3324703 w 3429160"/>
                          <a:gd name="connsiteY9" fmla="*/ 480151 h 1172301"/>
                          <a:gd name="connsiteX10" fmla="*/ 2848453 w 3429160"/>
                          <a:gd name="connsiteY10" fmla="*/ 353151 h 1172301"/>
                          <a:gd name="connsiteX11" fmla="*/ 2207103 w 3429160"/>
                          <a:gd name="connsiteY11" fmla="*/ 149951 h 1172301"/>
                          <a:gd name="connsiteX12" fmla="*/ 1600678 w 3429160"/>
                          <a:gd name="connsiteY12" fmla="*/ 169001 h 1172301"/>
                          <a:gd name="connsiteX13" fmla="*/ 1578453 w 3429160"/>
                          <a:gd name="connsiteY13" fmla="*/ 191226 h 1172301"/>
                          <a:gd name="connsiteX14" fmla="*/ 1191103 w 3429160"/>
                          <a:gd name="connsiteY14" fmla="*/ 175351 h 1172301"/>
                          <a:gd name="connsiteX15" fmla="*/ 1149828 w 3429160"/>
                          <a:gd name="connsiteY15" fmla="*/ 143601 h 1172301"/>
                          <a:gd name="connsiteX16" fmla="*/ 54453 w 3429160"/>
                          <a:gd name="connsiteY16" fmla="*/ 3901 h 1172301"/>
                          <a:gd name="connsiteX17" fmla="*/ 478 w 3429160"/>
                          <a:gd name="connsiteY17" fmla="*/ 203926 h 1172301"/>
                          <a:gd name="connsiteX18" fmla="*/ 67153 w 3429160"/>
                          <a:gd name="connsiteY18" fmla="*/ 232501 h 1172301"/>
                          <a:gd name="connsiteX19" fmla="*/ 270353 w 3429160"/>
                          <a:gd name="connsiteY19" fmla="*/ 854801 h 1172301"/>
                          <a:gd name="connsiteX20" fmla="*/ 921228 w 3429160"/>
                          <a:gd name="connsiteY20" fmla="*/ 889726 h 1172301"/>
                          <a:gd name="connsiteX21" fmla="*/ 1257778 w 3429160"/>
                          <a:gd name="connsiteY21" fmla="*/ 381726 h 1172301"/>
                          <a:gd name="connsiteX22" fmla="*/ 1454628 w 3429160"/>
                          <a:gd name="connsiteY22" fmla="*/ 378551 h 1172301"/>
                          <a:gd name="connsiteX0" fmla="*/ 1454628 w 3429718"/>
                          <a:gd name="connsiteY0" fmla="*/ 378551 h 1172301"/>
                          <a:gd name="connsiteX1" fmla="*/ 1568928 w 3429718"/>
                          <a:gd name="connsiteY1" fmla="*/ 908776 h 1172301"/>
                          <a:gd name="connsiteX2" fmla="*/ 2092803 w 3429718"/>
                          <a:gd name="connsiteY2" fmla="*/ 1172301 h 1172301"/>
                          <a:gd name="connsiteX3" fmla="*/ 2635728 w 3429718"/>
                          <a:gd name="connsiteY3" fmla="*/ 911951 h 1172301"/>
                          <a:gd name="connsiteX4" fmla="*/ 2797653 w 3429718"/>
                          <a:gd name="connsiteY4" fmla="*/ 642076 h 1172301"/>
                          <a:gd name="connsiteX5" fmla="*/ 2908778 w 3429718"/>
                          <a:gd name="connsiteY5" fmla="*/ 619851 h 1172301"/>
                          <a:gd name="connsiteX6" fmla="*/ 3216753 w 3429718"/>
                          <a:gd name="connsiteY6" fmla="*/ 683351 h 1172301"/>
                          <a:gd name="connsiteX7" fmla="*/ 3331053 w 3429718"/>
                          <a:gd name="connsiteY7" fmla="*/ 743676 h 1172301"/>
                          <a:gd name="connsiteX8" fmla="*/ 3429478 w 3429718"/>
                          <a:gd name="connsiteY8" fmla="*/ 621438 h 1172301"/>
                          <a:gd name="connsiteX9" fmla="*/ 3324703 w 3429718"/>
                          <a:gd name="connsiteY9" fmla="*/ 480151 h 1172301"/>
                          <a:gd name="connsiteX10" fmla="*/ 2848453 w 3429718"/>
                          <a:gd name="connsiteY10" fmla="*/ 353151 h 1172301"/>
                          <a:gd name="connsiteX11" fmla="*/ 2207103 w 3429718"/>
                          <a:gd name="connsiteY11" fmla="*/ 149951 h 1172301"/>
                          <a:gd name="connsiteX12" fmla="*/ 1600678 w 3429718"/>
                          <a:gd name="connsiteY12" fmla="*/ 169001 h 1172301"/>
                          <a:gd name="connsiteX13" fmla="*/ 1578453 w 3429718"/>
                          <a:gd name="connsiteY13" fmla="*/ 191226 h 1172301"/>
                          <a:gd name="connsiteX14" fmla="*/ 1191103 w 3429718"/>
                          <a:gd name="connsiteY14" fmla="*/ 175351 h 1172301"/>
                          <a:gd name="connsiteX15" fmla="*/ 1149828 w 3429718"/>
                          <a:gd name="connsiteY15" fmla="*/ 143601 h 1172301"/>
                          <a:gd name="connsiteX16" fmla="*/ 54453 w 3429718"/>
                          <a:gd name="connsiteY16" fmla="*/ 3901 h 1172301"/>
                          <a:gd name="connsiteX17" fmla="*/ 478 w 3429718"/>
                          <a:gd name="connsiteY17" fmla="*/ 203926 h 1172301"/>
                          <a:gd name="connsiteX18" fmla="*/ 67153 w 3429718"/>
                          <a:gd name="connsiteY18" fmla="*/ 232501 h 1172301"/>
                          <a:gd name="connsiteX19" fmla="*/ 270353 w 3429718"/>
                          <a:gd name="connsiteY19" fmla="*/ 854801 h 1172301"/>
                          <a:gd name="connsiteX20" fmla="*/ 921228 w 3429718"/>
                          <a:gd name="connsiteY20" fmla="*/ 889726 h 1172301"/>
                          <a:gd name="connsiteX21" fmla="*/ 1257778 w 3429718"/>
                          <a:gd name="connsiteY21" fmla="*/ 381726 h 1172301"/>
                          <a:gd name="connsiteX22" fmla="*/ 1454628 w 3429718"/>
                          <a:gd name="connsiteY22" fmla="*/ 378551 h 1172301"/>
                          <a:gd name="connsiteX0" fmla="*/ 1454628 w 3429718"/>
                          <a:gd name="connsiteY0" fmla="*/ 378551 h 1172301"/>
                          <a:gd name="connsiteX1" fmla="*/ 1568928 w 3429718"/>
                          <a:gd name="connsiteY1" fmla="*/ 908776 h 1172301"/>
                          <a:gd name="connsiteX2" fmla="*/ 2092803 w 3429718"/>
                          <a:gd name="connsiteY2" fmla="*/ 1172301 h 1172301"/>
                          <a:gd name="connsiteX3" fmla="*/ 2635728 w 3429718"/>
                          <a:gd name="connsiteY3" fmla="*/ 911951 h 1172301"/>
                          <a:gd name="connsiteX4" fmla="*/ 2797653 w 3429718"/>
                          <a:gd name="connsiteY4" fmla="*/ 642076 h 1172301"/>
                          <a:gd name="connsiteX5" fmla="*/ 2908778 w 3429718"/>
                          <a:gd name="connsiteY5" fmla="*/ 619851 h 1172301"/>
                          <a:gd name="connsiteX6" fmla="*/ 3216753 w 3429718"/>
                          <a:gd name="connsiteY6" fmla="*/ 683351 h 1172301"/>
                          <a:gd name="connsiteX7" fmla="*/ 3331053 w 3429718"/>
                          <a:gd name="connsiteY7" fmla="*/ 743676 h 1172301"/>
                          <a:gd name="connsiteX8" fmla="*/ 3429478 w 3429718"/>
                          <a:gd name="connsiteY8" fmla="*/ 621438 h 1172301"/>
                          <a:gd name="connsiteX9" fmla="*/ 3324703 w 3429718"/>
                          <a:gd name="connsiteY9" fmla="*/ 480151 h 1172301"/>
                          <a:gd name="connsiteX10" fmla="*/ 2848453 w 3429718"/>
                          <a:gd name="connsiteY10" fmla="*/ 353151 h 1172301"/>
                          <a:gd name="connsiteX11" fmla="*/ 2207103 w 3429718"/>
                          <a:gd name="connsiteY11" fmla="*/ 149951 h 1172301"/>
                          <a:gd name="connsiteX12" fmla="*/ 1600678 w 3429718"/>
                          <a:gd name="connsiteY12" fmla="*/ 169001 h 1172301"/>
                          <a:gd name="connsiteX13" fmla="*/ 1578453 w 3429718"/>
                          <a:gd name="connsiteY13" fmla="*/ 191226 h 1172301"/>
                          <a:gd name="connsiteX14" fmla="*/ 1191103 w 3429718"/>
                          <a:gd name="connsiteY14" fmla="*/ 175351 h 1172301"/>
                          <a:gd name="connsiteX15" fmla="*/ 1149828 w 3429718"/>
                          <a:gd name="connsiteY15" fmla="*/ 143601 h 1172301"/>
                          <a:gd name="connsiteX16" fmla="*/ 54453 w 3429718"/>
                          <a:gd name="connsiteY16" fmla="*/ 3901 h 1172301"/>
                          <a:gd name="connsiteX17" fmla="*/ 478 w 3429718"/>
                          <a:gd name="connsiteY17" fmla="*/ 203926 h 1172301"/>
                          <a:gd name="connsiteX18" fmla="*/ 67153 w 3429718"/>
                          <a:gd name="connsiteY18" fmla="*/ 232501 h 1172301"/>
                          <a:gd name="connsiteX19" fmla="*/ 270353 w 3429718"/>
                          <a:gd name="connsiteY19" fmla="*/ 854801 h 1172301"/>
                          <a:gd name="connsiteX20" fmla="*/ 921228 w 3429718"/>
                          <a:gd name="connsiteY20" fmla="*/ 889726 h 1172301"/>
                          <a:gd name="connsiteX21" fmla="*/ 1257778 w 3429718"/>
                          <a:gd name="connsiteY21" fmla="*/ 381726 h 1172301"/>
                          <a:gd name="connsiteX22" fmla="*/ 1454628 w 3429718"/>
                          <a:gd name="connsiteY22" fmla="*/ 378551 h 1172301"/>
                          <a:gd name="connsiteX0" fmla="*/ 1466623 w 3441713"/>
                          <a:gd name="connsiteY0" fmla="*/ 378551 h 1172301"/>
                          <a:gd name="connsiteX1" fmla="*/ 1580923 w 3441713"/>
                          <a:gd name="connsiteY1" fmla="*/ 908776 h 1172301"/>
                          <a:gd name="connsiteX2" fmla="*/ 2104798 w 3441713"/>
                          <a:gd name="connsiteY2" fmla="*/ 1172301 h 1172301"/>
                          <a:gd name="connsiteX3" fmla="*/ 2647723 w 3441713"/>
                          <a:gd name="connsiteY3" fmla="*/ 911951 h 1172301"/>
                          <a:gd name="connsiteX4" fmla="*/ 2809648 w 3441713"/>
                          <a:gd name="connsiteY4" fmla="*/ 642076 h 1172301"/>
                          <a:gd name="connsiteX5" fmla="*/ 2920773 w 3441713"/>
                          <a:gd name="connsiteY5" fmla="*/ 619851 h 1172301"/>
                          <a:gd name="connsiteX6" fmla="*/ 3228748 w 3441713"/>
                          <a:gd name="connsiteY6" fmla="*/ 683351 h 1172301"/>
                          <a:gd name="connsiteX7" fmla="*/ 3343048 w 3441713"/>
                          <a:gd name="connsiteY7" fmla="*/ 743676 h 1172301"/>
                          <a:gd name="connsiteX8" fmla="*/ 3441473 w 3441713"/>
                          <a:gd name="connsiteY8" fmla="*/ 621438 h 1172301"/>
                          <a:gd name="connsiteX9" fmla="*/ 3336698 w 3441713"/>
                          <a:gd name="connsiteY9" fmla="*/ 480151 h 1172301"/>
                          <a:gd name="connsiteX10" fmla="*/ 2860448 w 3441713"/>
                          <a:gd name="connsiteY10" fmla="*/ 353151 h 1172301"/>
                          <a:gd name="connsiteX11" fmla="*/ 2219098 w 3441713"/>
                          <a:gd name="connsiteY11" fmla="*/ 149951 h 1172301"/>
                          <a:gd name="connsiteX12" fmla="*/ 1612673 w 3441713"/>
                          <a:gd name="connsiteY12" fmla="*/ 169001 h 1172301"/>
                          <a:gd name="connsiteX13" fmla="*/ 1590448 w 3441713"/>
                          <a:gd name="connsiteY13" fmla="*/ 191226 h 1172301"/>
                          <a:gd name="connsiteX14" fmla="*/ 1203098 w 3441713"/>
                          <a:gd name="connsiteY14" fmla="*/ 175351 h 1172301"/>
                          <a:gd name="connsiteX15" fmla="*/ 1161823 w 3441713"/>
                          <a:gd name="connsiteY15" fmla="*/ 143601 h 1172301"/>
                          <a:gd name="connsiteX16" fmla="*/ 66448 w 3441713"/>
                          <a:gd name="connsiteY16" fmla="*/ 3901 h 1172301"/>
                          <a:gd name="connsiteX17" fmla="*/ 12473 w 3441713"/>
                          <a:gd name="connsiteY17" fmla="*/ 203926 h 1172301"/>
                          <a:gd name="connsiteX18" fmla="*/ 79148 w 3441713"/>
                          <a:gd name="connsiteY18" fmla="*/ 232501 h 1172301"/>
                          <a:gd name="connsiteX19" fmla="*/ 282348 w 3441713"/>
                          <a:gd name="connsiteY19" fmla="*/ 854801 h 1172301"/>
                          <a:gd name="connsiteX20" fmla="*/ 933223 w 3441713"/>
                          <a:gd name="connsiteY20" fmla="*/ 889726 h 1172301"/>
                          <a:gd name="connsiteX21" fmla="*/ 1269773 w 3441713"/>
                          <a:gd name="connsiteY21" fmla="*/ 381726 h 1172301"/>
                          <a:gd name="connsiteX22" fmla="*/ 1466623 w 3441713"/>
                          <a:gd name="connsiteY22" fmla="*/ 378551 h 1172301"/>
                          <a:gd name="connsiteX0" fmla="*/ 1466623 w 3441713"/>
                          <a:gd name="connsiteY0" fmla="*/ 389499 h 1183249"/>
                          <a:gd name="connsiteX1" fmla="*/ 1580923 w 3441713"/>
                          <a:gd name="connsiteY1" fmla="*/ 919724 h 1183249"/>
                          <a:gd name="connsiteX2" fmla="*/ 2104798 w 3441713"/>
                          <a:gd name="connsiteY2" fmla="*/ 1183249 h 1183249"/>
                          <a:gd name="connsiteX3" fmla="*/ 2647723 w 3441713"/>
                          <a:gd name="connsiteY3" fmla="*/ 922899 h 1183249"/>
                          <a:gd name="connsiteX4" fmla="*/ 2809648 w 3441713"/>
                          <a:gd name="connsiteY4" fmla="*/ 653024 h 1183249"/>
                          <a:gd name="connsiteX5" fmla="*/ 2920773 w 3441713"/>
                          <a:gd name="connsiteY5" fmla="*/ 630799 h 1183249"/>
                          <a:gd name="connsiteX6" fmla="*/ 3228748 w 3441713"/>
                          <a:gd name="connsiteY6" fmla="*/ 694299 h 1183249"/>
                          <a:gd name="connsiteX7" fmla="*/ 3343048 w 3441713"/>
                          <a:gd name="connsiteY7" fmla="*/ 754624 h 1183249"/>
                          <a:gd name="connsiteX8" fmla="*/ 3441473 w 3441713"/>
                          <a:gd name="connsiteY8" fmla="*/ 632386 h 1183249"/>
                          <a:gd name="connsiteX9" fmla="*/ 3336698 w 3441713"/>
                          <a:gd name="connsiteY9" fmla="*/ 491099 h 1183249"/>
                          <a:gd name="connsiteX10" fmla="*/ 2860448 w 3441713"/>
                          <a:gd name="connsiteY10" fmla="*/ 364099 h 1183249"/>
                          <a:gd name="connsiteX11" fmla="*/ 2219098 w 3441713"/>
                          <a:gd name="connsiteY11" fmla="*/ 160899 h 1183249"/>
                          <a:gd name="connsiteX12" fmla="*/ 1612673 w 3441713"/>
                          <a:gd name="connsiteY12" fmla="*/ 179949 h 1183249"/>
                          <a:gd name="connsiteX13" fmla="*/ 1590448 w 3441713"/>
                          <a:gd name="connsiteY13" fmla="*/ 202174 h 1183249"/>
                          <a:gd name="connsiteX14" fmla="*/ 1203098 w 3441713"/>
                          <a:gd name="connsiteY14" fmla="*/ 186299 h 1183249"/>
                          <a:gd name="connsiteX15" fmla="*/ 1161823 w 3441713"/>
                          <a:gd name="connsiteY15" fmla="*/ 154549 h 1183249"/>
                          <a:gd name="connsiteX16" fmla="*/ 66448 w 3441713"/>
                          <a:gd name="connsiteY16" fmla="*/ 14849 h 1183249"/>
                          <a:gd name="connsiteX17" fmla="*/ 12473 w 3441713"/>
                          <a:gd name="connsiteY17" fmla="*/ 214874 h 1183249"/>
                          <a:gd name="connsiteX18" fmla="*/ 79148 w 3441713"/>
                          <a:gd name="connsiteY18" fmla="*/ 243449 h 1183249"/>
                          <a:gd name="connsiteX19" fmla="*/ 282348 w 3441713"/>
                          <a:gd name="connsiteY19" fmla="*/ 865749 h 1183249"/>
                          <a:gd name="connsiteX20" fmla="*/ 933223 w 3441713"/>
                          <a:gd name="connsiteY20" fmla="*/ 900674 h 1183249"/>
                          <a:gd name="connsiteX21" fmla="*/ 1269773 w 3441713"/>
                          <a:gd name="connsiteY21" fmla="*/ 392674 h 1183249"/>
                          <a:gd name="connsiteX22" fmla="*/ 1466623 w 3441713"/>
                          <a:gd name="connsiteY22" fmla="*/ 389499 h 118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1713" h="1183249">
                            <a:moveTo>
                              <a:pt x="1466623" y="389499"/>
                            </a:moveTo>
                            <a:cubicBezTo>
                              <a:pt x="1444398" y="572591"/>
                              <a:pt x="1434873" y="739807"/>
                              <a:pt x="1580923" y="919724"/>
                            </a:cubicBezTo>
                            <a:cubicBezTo>
                              <a:pt x="1733323" y="1071066"/>
                              <a:pt x="1860323" y="1171607"/>
                              <a:pt x="2104798" y="1183249"/>
                            </a:cubicBezTo>
                            <a:cubicBezTo>
                              <a:pt x="2346098" y="1137741"/>
                              <a:pt x="2454048" y="1139857"/>
                              <a:pt x="2647723" y="922899"/>
                            </a:cubicBezTo>
                            <a:cubicBezTo>
                              <a:pt x="2734506" y="828707"/>
                              <a:pt x="2808590" y="763091"/>
                              <a:pt x="2809648" y="653024"/>
                            </a:cubicBezTo>
                            <a:cubicBezTo>
                              <a:pt x="2823406" y="618099"/>
                              <a:pt x="2929240" y="716524"/>
                              <a:pt x="2920773" y="630799"/>
                            </a:cubicBezTo>
                            <a:cubicBezTo>
                              <a:pt x="2912306" y="545074"/>
                              <a:pt x="3122915" y="672074"/>
                              <a:pt x="3228748" y="694299"/>
                            </a:cubicBezTo>
                            <a:cubicBezTo>
                              <a:pt x="3265790" y="694299"/>
                              <a:pt x="3307594" y="764943"/>
                              <a:pt x="3343048" y="754624"/>
                            </a:cubicBezTo>
                            <a:cubicBezTo>
                              <a:pt x="3378502" y="744305"/>
                              <a:pt x="3439356" y="723403"/>
                              <a:pt x="3441473" y="632386"/>
                            </a:cubicBezTo>
                            <a:cubicBezTo>
                              <a:pt x="3443590" y="541369"/>
                              <a:pt x="3433535" y="535813"/>
                              <a:pt x="3336698" y="491099"/>
                            </a:cubicBezTo>
                            <a:cubicBezTo>
                              <a:pt x="3239861" y="446385"/>
                              <a:pt x="3022373" y="415957"/>
                              <a:pt x="2860448" y="364099"/>
                            </a:cubicBezTo>
                            <a:cubicBezTo>
                              <a:pt x="2656190" y="255091"/>
                              <a:pt x="2540831" y="212757"/>
                              <a:pt x="2219098" y="160899"/>
                            </a:cubicBezTo>
                            <a:cubicBezTo>
                              <a:pt x="2020131" y="141849"/>
                              <a:pt x="1821165" y="148199"/>
                              <a:pt x="1612673" y="179949"/>
                            </a:cubicBezTo>
                            <a:lnTo>
                              <a:pt x="1590448" y="202174"/>
                            </a:lnTo>
                            <a:cubicBezTo>
                              <a:pt x="1461331" y="171482"/>
                              <a:pt x="1335390" y="147141"/>
                              <a:pt x="1203098" y="186299"/>
                            </a:cubicBezTo>
                            <a:lnTo>
                              <a:pt x="1161823" y="154549"/>
                            </a:lnTo>
                            <a:cubicBezTo>
                              <a:pt x="972381" y="125974"/>
                              <a:pt x="100315" y="-51826"/>
                              <a:pt x="66448" y="14849"/>
                            </a:cubicBezTo>
                            <a:cubicBezTo>
                              <a:pt x="32581" y="81524"/>
                              <a:pt x="-25627" y="218049"/>
                              <a:pt x="12473" y="214874"/>
                            </a:cubicBezTo>
                            <a:cubicBezTo>
                              <a:pt x="50573" y="211699"/>
                              <a:pt x="47398" y="224399"/>
                              <a:pt x="79148" y="243449"/>
                            </a:cubicBezTo>
                            <a:cubicBezTo>
                              <a:pt x="67506" y="463582"/>
                              <a:pt x="81265" y="674191"/>
                              <a:pt x="282348" y="865749"/>
                            </a:cubicBezTo>
                            <a:cubicBezTo>
                              <a:pt x="448506" y="944066"/>
                              <a:pt x="640065" y="1060482"/>
                              <a:pt x="933223" y="900674"/>
                            </a:cubicBezTo>
                            <a:cubicBezTo>
                              <a:pt x="1089856" y="769441"/>
                              <a:pt x="1214740" y="685832"/>
                              <a:pt x="1269773" y="392674"/>
                            </a:cubicBezTo>
                            <a:cubicBezTo>
                              <a:pt x="1335390" y="391616"/>
                              <a:pt x="1391481" y="403257"/>
                              <a:pt x="1466623" y="389499"/>
                            </a:cubicBezTo>
                            <a:close/>
                          </a:path>
                        </a:pathLst>
                      </a:custGeom>
                      <a:solidFill>
                        <a:srgbClr val="030004"/>
                      </a:solidFill>
                      <a:ln w="12700" cap="flat" cmpd="sng" algn="ctr">
                        <a:no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6" name="Oval 9">
                        <a:extLst>
                          <a:ext uri="{FF2B5EF4-FFF2-40B4-BE49-F238E27FC236}">
                            <a16:creationId xmlns:a16="http://schemas.microsoft.com/office/drawing/2014/main" id="{B510C77A-AFD2-4544-A129-3059FC5C126A}"/>
                          </a:ext>
                        </a:extLst>
                      </p:cNvPr>
                      <p:cNvSpPr/>
                      <p:nvPr/>
                    </p:nvSpPr>
                    <p:spPr>
                      <a:xfrm rot="1258334" flipH="1">
                        <a:off x="1768309" y="3292503"/>
                        <a:ext cx="630070" cy="437308"/>
                      </a:xfrm>
                      <a:custGeom>
                        <a:avLst/>
                        <a:gdLst>
                          <a:gd name="connsiteX0" fmla="*/ 0 w 1231107"/>
                          <a:gd name="connsiteY0" fmla="*/ 416720 h 833439"/>
                          <a:gd name="connsiteX1" fmla="*/ 615554 w 1231107"/>
                          <a:gd name="connsiteY1" fmla="*/ 0 h 833439"/>
                          <a:gd name="connsiteX2" fmla="*/ 1231108 w 1231107"/>
                          <a:gd name="connsiteY2" fmla="*/ 416720 h 833439"/>
                          <a:gd name="connsiteX3" fmla="*/ 615554 w 1231107"/>
                          <a:gd name="connsiteY3" fmla="*/ 833440 h 833439"/>
                          <a:gd name="connsiteX4" fmla="*/ 0 w 1231107"/>
                          <a:gd name="connsiteY4" fmla="*/ 416720 h 833439"/>
                          <a:gd name="connsiteX0" fmla="*/ 0 w 1343892"/>
                          <a:gd name="connsiteY0" fmla="*/ 420719 h 837439"/>
                          <a:gd name="connsiteX1" fmla="*/ 615554 w 1343892"/>
                          <a:gd name="connsiteY1" fmla="*/ 3999 h 837439"/>
                          <a:gd name="connsiteX2" fmla="*/ 1300163 w 1343892"/>
                          <a:gd name="connsiteY2" fmla="*/ 221927 h 837439"/>
                          <a:gd name="connsiteX3" fmla="*/ 1231108 w 1343892"/>
                          <a:gd name="connsiteY3" fmla="*/ 420719 h 837439"/>
                          <a:gd name="connsiteX4" fmla="*/ 615554 w 1343892"/>
                          <a:gd name="connsiteY4" fmla="*/ 837439 h 837439"/>
                          <a:gd name="connsiteX5" fmla="*/ 0 w 1343892"/>
                          <a:gd name="connsiteY5" fmla="*/ 420719 h 837439"/>
                          <a:gd name="connsiteX0" fmla="*/ 0 w 1335920"/>
                          <a:gd name="connsiteY0" fmla="*/ 420719 h 838211"/>
                          <a:gd name="connsiteX1" fmla="*/ 615554 w 1335920"/>
                          <a:gd name="connsiteY1" fmla="*/ 3999 h 838211"/>
                          <a:gd name="connsiteX2" fmla="*/ 1300163 w 1335920"/>
                          <a:gd name="connsiteY2" fmla="*/ 221927 h 838211"/>
                          <a:gd name="connsiteX3" fmla="*/ 1188246 w 1335920"/>
                          <a:gd name="connsiteY3" fmla="*/ 513588 h 838211"/>
                          <a:gd name="connsiteX4" fmla="*/ 615554 w 1335920"/>
                          <a:gd name="connsiteY4" fmla="*/ 837439 h 838211"/>
                          <a:gd name="connsiteX5" fmla="*/ 0 w 1335920"/>
                          <a:gd name="connsiteY5" fmla="*/ 420719 h 838211"/>
                          <a:gd name="connsiteX0" fmla="*/ 1 w 1335921"/>
                          <a:gd name="connsiteY0" fmla="*/ 420719 h 897585"/>
                          <a:gd name="connsiteX1" fmla="*/ 615555 w 1335921"/>
                          <a:gd name="connsiteY1" fmla="*/ 3999 h 897585"/>
                          <a:gd name="connsiteX2" fmla="*/ 1300164 w 1335921"/>
                          <a:gd name="connsiteY2" fmla="*/ 221927 h 897585"/>
                          <a:gd name="connsiteX3" fmla="*/ 1188247 w 1335921"/>
                          <a:gd name="connsiteY3" fmla="*/ 513588 h 897585"/>
                          <a:gd name="connsiteX4" fmla="*/ 610793 w 1335921"/>
                          <a:gd name="connsiteY4" fmla="*/ 896970 h 897585"/>
                          <a:gd name="connsiteX5" fmla="*/ 1 w 1335921"/>
                          <a:gd name="connsiteY5" fmla="*/ 420719 h 897585"/>
                          <a:gd name="connsiteX0" fmla="*/ 1 w 1334200"/>
                          <a:gd name="connsiteY0" fmla="*/ 420719 h 913023"/>
                          <a:gd name="connsiteX1" fmla="*/ 615555 w 1334200"/>
                          <a:gd name="connsiteY1" fmla="*/ 3999 h 913023"/>
                          <a:gd name="connsiteX2" fmla="*/ 1300164 w 1334200"/>
                          <a:gd name="connsiteY2" fmla="*/ 221927 h 913023"/>
                          <a:gd name="connsiteX3" fmla="*/ 1188247 w 1334200"/>
                          <a:gd name="connsiteY3" fmla="*/ 513588 h 913023"/>
                          <a:gd name="connsiteX4" fmla="*/ 966789 w 1334200"/>
                          <a:gd name="connsiteY4" fmla="*/ 774377 h 913023"/>
                          <a:gd name="connsiteX5" fmla="*/ 610793 w 1334200"/>
                          <a:gd name="connsiteY5" fmla="*/ 896970 h 913023"/>
                          <a:gd name="connsiteX6" fmla="*/ 1 w 1334200"/>
                          <a:gd name="connsiteY6" fmla="*/ 420719 h 913023"/>
                          <a:gd name="connsiteX0" fmla="*/ 22150 w 1356349"/>
                          <a:gd name="connsiteY0" fmla="*/ 419734 h 912038"/>
                          <a:gd name="connsiteX1" fmla="*/ 181694 w 1356349"/>
                          <a:gd name="connsiteY1" fmla="*/ 116167 h 912038"/>
                          <a:gd name="connsiteX2" fmla="*/ 637704 w 1356349"/>
                          <a:gd name="connsiteY2" fmla="*/ 3014 h 912038"/>
                          <a:gd name="connsiteX3" fmla="*/ 1322313 w 1356349"/>
                          <a:gd name="connsiteY3" fmla="*/ 220942 h 912038"/>
                          <a:gd name="connsiteX4" fmla="*/ 1210396 w 1356349"/>
                          <a:gd name="connsiteY4" fmla="*/ 512603 h 912038"/>
                          <a:gd name="connsiteX5" fmla="*/ 988938 w 1356349"/>
                          <a:gd name="connsiteY5" fmla="*/ 773392 h 912038"/>
                          <a:gd name="connsiteX6" fmla="*/ 632942 w 1356349"/>
                          <a:gd name="connsiteY6" fmla="*/ 895985 h 912038"/>
                          <a:gd name="connsiteX7" fmla="*/ 22150 w 1356349"/>
                          <a:gd name="connsiteY7" fmla="*/ 419734 h 912038"/>
                          <a:gd name="connsiteX0" fmla="*/ 16999 w 1351198"/>
                          <a:gd name="connsiteY0" fmla="*/ 419734 h 912038"/>
                          <a:gd name="connsiteX1" fmla="*/ 176543 w 1351198"/>
                          <a:gd name="connsiteY1" fmla="*/ 116167 h 912038"/>
                          <a:gd name="connsiteX2" fmla="*/ 632553 w 1351198"/>
                          <a:gd name="connsiteY2" fmla="*/ 3014 h 912038"/>
                          <a:gd name="connsiteX3" fmla="*/ 1317162 w 1351198"/>
                          <a:gd name="connsiteY3" fmla="*/ 220942 h 912038"/>
                          <a:gd name="connsiteX4" fmla="*/ 1205245 w 1351198"/>
                          <a:gd name="connsiteY4" fmla="*/ 512603 h 912038"/>
                          <a:gd name="connsiteX5" fmla="*/ 983787 w 1351198"/>
                          <a:gd name="connsiteY5" fmla="*/ 773392 h 912038"/>
                          <a:gd name="connsiteX6" fmla="*/ 627791 w 1351198"/>
                          <a:gd name="connsiteY6" fmla="*/ 895985 h 912038"/>
                          <a:gd name="connsiteX7" fmla="*/ 16999 w 1351198"/>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183 h 911487"/>
                          <a:gd name="connsiteX1" fmla="*/ 92963 w 1336675"/>
                          <a:gd name="connsiteY1" fmla="*/ 122759 h 911487"/>
                          <a:gd name="connsiteX2" fmla="*/ 618030 w 1336675"/>
                          <a:gd name="connsiteY2" fmla="*/ 2463 h 911487"/>
                          <a:gd name="connsiteX3" fmla="*/ 1302639 w 1336675"/>
                          <a:gd name="connsiteY3" fmla="*/ 220391 h 911487"/>
                          <a:gd name="connsiteX4" fmla="*/ 1190722 w 1336675"/>
                          <a:gd name="connsiteY4" fmla="*/ 512052 h 911487"/>
                          <a:gd name="connsiteX5" fmla="*/ 969264 w 1336675"/>
                          <a:gd name="connsiteY5" fmla="*/ 772841 h 911487"/>
                          <a:gd name="connsiteX6" fmla="*/ 613268 w 1336675"/>
                          <a:gd name="connsiteY6" fmla="*/ 895434 h 911487"/>
                          <a:gd name="connsiteX7" fmla="*/ 2476 w 1336675"/>
                          <a:gd name="connsiteY7" fmla="*/ 419183 h 911487"/>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0 w 1308005"/>
                          <a:gd name="connsiteY0" fmla="*/ 412039 h 911934"/>
                          <a:gd name="connsiteX1" fmla="*/ 64293 w 1308005"/>
                          <a:gd name="connsiteY1" fmla="*/ 122759 h 911934"/>
                          <a:gd name="connsiteX2" fmla="*/ 589360 w 1308005"/>
                          <a:gd name="connsiteY2" fmla="*/ 2463 h 911934"/>
                          <a:gd name="connsiteX3" fmla="*/ 1273969 w 1308005"/>
                          <a:gd name="connsiteY3" fmla="*/ 220391 h 911934"/>
                          <a:gd name="connsiteX4" fmla="*/ 1162052 w 1308005"/>
                          <a:gd name="connsiteY4" fmla="*/ 512052 h 911934"/>
                          <a:gd name="connsiteX5" fmla="*/ 940594 w 1308005"/>
                          <a:gd name="connsiteY5" fmla="*/ 772841 h 911934"/>
                          <a:gd name="connsiteX6" fmla="*/ 584598 w 1308005"/>
                          <a:gd name="connsiteY6" fmla="*/ 895434 h 911934"/>
                          <a:gd name="connsiteX7" fmla="*/ 0 w 1308005"/>
                          <a:gd name="connsiteY7" fmla="*/ 412039 h 911934"/>
                          <a:gd name="connsiteX0" fmla="*/ 15349 w 1256679"/>
                          <a:gd name="connsiteY0" fmla="*/ 412039 h 911934"/>
                          <a:gd name="connsiteX1" fmla="*/ 12967 w 1256679"/>
                          <a:gd name="connsiteY1" fmla="*/ 122759 h 911934"/>
                          <a:gd name="connsiteX2" fmla="*/ 538034 w 1256679"/>
                          <a:gd name="connsiteY2" fmla="*/ 2463 h 911934"/>
                          <a:gd name="connsiteX3" fmla="*/ 1222643 w 1256679"/>
                          <a:gd name="connsiteY3" fmla="*/ 220391 h 911934"/>
                          <a:gd name="connsiteX4" fmla="*/ 1110726 w 1256679"/>
                          <a:gd name="connsiteY4" fmla="*/ 512052 h 911934"/>
                          <a:gd name="connsiteX5" fmla="*/ 889268 w 1256679"/>
                          <a:gd name="connsiteY5" fmla="*/ 772841 h 911934"/>
                          <a:gd name="connsiteX6" fmla="*/ 533272 w 1256679"/>
                          <a:gd name="connsiteY6" fmla="*/ 895434 h 911934"/>
                          <a:gd name="connsiteX7" fmla="*/ 15349 w 1256679"/>
                          <a:gd name="connsiteY7" fmla="*/ 412039 h 911934"/>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897644"/>
                          <a:gd name="connsiteX1" fmla="*/ 69056 w 1312768"/>
                          <a:gd name="connsiteY1" fmla="*/ 122759 h 897644"/>
                          <a:gd name="connsiteX2" fmla="*/ 594123 w 1312768"/>
                          <a:gd name="connsiteY2" fmla="*/ 2463 h 897644"/>
                          <a:gd name="connsiteX3" fmla="*/ 1278732 w 1312768"/>
                          <a:gd name="connsiteY3" fmla="*/ 220391 h 897644"/>
                          <a:gd name="connsiteX4" fmla="*/ 1166815 w 1312768"/>
                          <a:gd name="connsiteY4" fmla="*/ 512052 h 897644"/>
                          <a:gd name="connsiteX5" fmla="*/ 945357 w 1312768"/>
                          <a:gd name="connsiteY5" fmla="*/ 772841 h 897644"/>
                          <a:gd name="connsiteX6" fmla="*/ 589361 w 1312768"/>
                          <a:gd name="connsiteY6" fmla="*/ 895434 h 897644"/>
                          <a:gd name="connsiteX7" fmla="*/ 0 w 1312768"/>
                          <a:gd name="connsiteY7" fmla="*/ 447758 h 897644"/>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89361 w 1312768"/>
                          <a:gd name="connsiteY6" fmla="*/ 895434 h 910082"/>
                          <a:gd name="connsiteX7" fmla="*/ 0 w 1312768"/>
                          <a:gd name="connsiteY7" fmla="*/ 447758 h 910082"/>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46499 w 1312768"/>
                          <a:gd name="connsiteY6" fmla="*/ 895434 h 910082"/>
                          <a:gd name="connsiteX7" fmla="*/ 0 w 1312768"/>
                          <a:gd name="connsiteY7" fmla="*/ 447758 h 910082"/>
                          <a:gd name="connsiteX0" fmla="*/ 0 w 1316483"/>
                          <a:gd name="connsiteY0" fmla="*/ 447758 h 910082"/>
                          <a:gd name="connsiteX1" fmla="*/ 69056 w 1316483"/>
                          <a:gd name="connsiteY1" fmla="*/ 122759 h 910082"/>
                          <a:gd name="connsiteX2" fmla="*/ 594123 w 1316483"/>
                          <a:gd name="connsiteY2" fmla="*/ 2463 h 910082"/>
                          <a:gd name="connsiteX3" fmla="*/ 1278732 w 1316483"/>
                          <a:gd name="connsiteY3" fmla="*/ 220391 h 910082"/>
                          <a:gd name="connsiteX4" fmla="*/ 1190627 w 1316483"/>
                          <a:gd name="connsiteY4" fmla="*/ 521577 h 910082"/>
                          <a:gd name="connsiteX5" fmla="*/ 954882 w 1316483"/>
                          <a:gd name="connsiteY5" fmla="*/ 775222 h 910082"/>
                          <a:gd name="connsiteX6" fmla="*/ 546499 w 1316483"/>
                          <a:gd name="connsiteY6" fmla="*/ 895434 h 910082"/>
                          <a:gd name="connsiteX7" fmla="*/ 0 w 1316483"/>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03193"/>
                          <a:gd name="connsiteY0" fmla="*/ 447758 h 910082"/>
                          <a:gd name="connsiteX1" fmla="*/ 69056 w 1303193"/>
                          <a:gd name="connsiteY1" fmla="*/ 122759 h 910082"/>
                          <a:gd name="connsiteX2" fmla="*/ 594123 w 1303193"/>
                          <a:gd name="connsiteY2" fmla="*/ 2463 h 910082"/>
                          <a:gd name="connsiteX3" fmla="*/ 1278732 w 1303193"/>
                          <a:gd name="connsiteY3" fmla="*/ 220391 h 910082"/>
                          <a:gd name="connsiteX4" fmla="*/ 1190627 w 1303193"/>
                          <a:gd name="connsiteY4" fmla="*/ 521577 h 910082"/>
                          <a:gd name="connsiteX5" fmla="*/ 954882 w 1303193"/>
                          <a:gd name="connsiteY5" fmla="*/ 775222 h 910082"/>
                          <a:gd name="connsiteX6" fmla="*/ 546499 w 1303193"/>
                          <a:gd name="connsiteY6" fmla="*/ 895434 h 910082"/>
                          <a:gd name="connsiteX7" fmla="*/ 0 w 1303193"/>
                          <a:gd name="connsiteY7" fmla="*/ 447758 h 910082"/>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5679"/>
                          <a:gd name="connsiteY0" fmla="*/ 429425 h 891749"/>
                          <a:gd name="connsiteX1" fmla="*/ 69056 w 1305679"/>
                          <a:gd name="connsiteY1" fmla="*/ 104426 h 891749"/>
                          <a:gd name="connsiteX2" fmla="*/ 598885 w 1305679"/>
                          <a:gd name="connsiteY2" fmla="*/ 3180 h 891749"/>
                          <a:gd name="connsiteX3" fmla="*/ 1278732 w 1305679"/>
                          <a:gd name="connsiteY3" fmla="*/ 202058 h 891749"/>
                          <a:gd name="connsiteX4" fmla="*/ 1190627 w 1305679"/>
                          <a:gd name="connsiteY4" fmla="*/ 503244 h 891749"/>
                          <a:gd name="connsiteX5" fmla="*/ 954882 w 1305679"/>
                          <a:gd name="connsiteY5" fmla="*/ 756889 h 891749"/>
                          <a:gd name="connsiteX6" fmla="*/ 546499 w 1305679"/>
                          <a:gd name="connsiteY6" fmla="*/ 877101 h 891749"/>
                          <a:gd name="connsiteX7" fmla="*/ 0 w 1305679"/>
                          <a:gd name="connsiteY7" fmla="*/ 429425 h 891749"/>
                          <a:gd name="connsiteX0" fmla="*/ 0 w 1303483"/>
                          <a:gd name="connsiteY0" fmla="*/ 429425 h 891749"/>
                          <a:gd name="connsiteX1" fmla="*/ 69056 w 1303483"/>
                          <a:gd name="connsiteY1" fmla="*/ 104426 h 891749"/>
                          <a:gd name="connsiteX2" fmla="*/ 598885 w 1303483"/>
                          <a:gd name="connsiteY2" fmla="*/ 3180 h 891749"/>
                          <a:gd name="connsiteX3" fmla="*/ 1278732 w 1303483"/>
                          <a:gd name="connsiteY3" fmla="*/ 202058 h 891749"/>
                          <a:gd name="connsiteX4" fmla="*/ 1190627 w 1303483"/>
                          <a:gd name="connsiteY4" fmla="*/ 503244 h 891749"/>
                          <a:gd name="connsiteX5" fmla="*/ 954882 w 1303483"/>
                          <a:gd name="connsiteY5" fmla="*/ 756889 h 891749"/>
                          <a:gd name="connsiteX6" fmla="*/ 546499 w 1303483"/>
                          <a:gd name="connsiteY6" fmla="*/ 877101 h 891749"/>
                          <a:gd name="connsiteX7" fmla="*/ 0 w 1303483"/>
                          <a:gd name="connsiteY7" fmla="*/ 429425 h 891749"/>
                          <a:gd name="connsiteX0" fmla="*/ 0 w 1301412"/>
                          <a:gd name="connsiteY0" fmla="*/ 429425 h 891749"/>
                          <a:gd name="connsiteX1" fmla="*/ 69056 w 1301412"/>
                          <a:gd name="connsiteY1" fmla="*/ 104426 h 891749"/>
                          <a:gd name="connsiteX2" fmla="*/ 598885 w 1301412"/>
                          <a:gd name="connsiteY2" fmla="*/ 3180 h 891749"/>
                          <a:gd name="connsiteX3" fmla="*/ 1278732 w 1301412"/>
                          <a:gd name="connsiteY3" fmla="*/ 202058 h 891749"/>
                          <a:gd name="connsiteX4" fmla="*/ 1173958 w 1301412"/>
                          <a:gd name="connsiteY4" fmla="*/ 538962 h 891749"/>
                          <a:gd name="connsiteX5" fmla="*/ 954882 w 1301412"/>
                          <a:gd name="connsiteY5" fmla="*/ 756889 h 891749"/>
                          <a:gd name="connsiteX6" fmla="*/ 546499 w 1301412"/>
                          <a:gd name="connsiteY6" fmla="*/ 877101 h 891749"/>
                          <a:gd name="connsiteX7" fmla="*/ 0 w 1301412"/>
                          <a:gd name="connsiteY7" fmla="*/ 429425 h 891749"/>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143"/>
                          <a:gd name="connsiteY0" fmla="*/ 429425 h 891955"/>
                          <a:gd name="connsiteX1" fmla="*/ 69056 w 1301143"/>
                          <a:gd name="connsiteY1" fmla="*/ 104426 h 891955"/>
                          <a:gd name="connsiteX2" fmla="*/ 598885 w 1301143"/>
                          <a:gd name="connsiteY2" fmla="*/ 3180 h 891955"/>
                          <a:gd name="connsiteX3" fmla="*/ 1278732 w 1301143"/>
                          <a:gd name="connsiteY3" fmla="*/ 202058 h 891955"/>
                          <a:gd name="connsiteX4" fmla="*/ 1171576 w 1301143"/>
                          <a:gd name="connsiteY4" fmla="*/ 531818 h 891955"/>
                          <a:gd name="connsiteX5" fmla="*/ 954882 w 1301143"/>
                          <a:gd name="connsiteY5" fmla="*/ 756889 h 891955"/>
                          <a:gd name="connsiteX6" fmla="*/ 546499 w 1301143"/>
                          <a:gd name="connsiteY6" fmla="*/ 877101 h 891955"/>
                          <a:gd name="connsiteX7" fmla="*/ 0 w 1301143"/>
                          <a:gd name="connsiteY7" fmla="*/ 429425 h 891955"/>
                          <a:gd name="connsiteX0" fmla="*/ 0 w 1302159"/>
                          <a:gd name="connsiteY0" fmla="*/ 429425 h 891955"/>
                          <a:gd name="connsiteX1" fmla="*/ 69056 w 1302159"/>
                          <a:gd name="connsiteY1" fmla="*/ 104426 h 891955"/>
                          <a:gd name="connsiteX2" fmla="*/ 598885 w 1302159"/>
                          <a:gd name="connsiteY2" fmla="*/ 3180 h 891955"/>
                          <a:gd name="connsiteX3" fmla="*/ 1278732 w 1302159"/>
                          <a:gd name="connsiteY3" fmla="*/ 202058 h 891955"/>
                          <a:gd name="connsiteX4" fmla="*/ 1171576 w 1302159"/>
                          <a:gd name="connsiteY4" fmla="*/ 531818 h 891955"/>
                          <a:gd name="connsiteX5" fmla="*/ 954882 w 1302159"/>
                          <a:gd name="connsiteY5" fmla="*/ 756889 h 891955"/>
                          <a:gd name="connsiteX6" fmla="*/ 546499 w 1302159"/>
                          <a:gd name="connsiteY6" fmla="*/ 877101 h 891955"/>
                          <a:gd name="connsiteX7" fmla="*/ 0 w 1302159"/>
                          <a:gd name="connsiteY7" fmla="*/ 429425 h 891955"/>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6607 h 891667"/>
                          <a:gd name="connsiteX1" fmla="*/ 54768 w 1280727"/>
                          <a:gd name="connsiteY1" fmla="*/ 108751 h 891667"/>
                          <a:gd name="connsiteX2" fmla="*/ 577453 w 1280727"/>
                          <a:gd name="connsiteY2" fmla="*/ 2743 h 891667"/>
                          <a:gd name="connsiteX3" fmla="*/ 1257300 w 1280727"/>
                          <a:gd name="connsiteY3" fmla="*/ 201621 h 891667"/>
                          <a:gd name="connsiteX4" fmla="*/ 1150144 w 1280727"/>
                          <a:gd name="connsiteY4" fmla="*/ 531381 h 891667"/>
                          <a:gd name="connsiteX5" fmla="*/ 933450 w 1280727"/>
                          <a:gd name="connsiteY5" fmla="*/ 756452 h 891667"/>
                          <a:gd name="connsiteX6" fmla="*/ 525067 w 1280727"/>
                          <a:gd name="connsiteY6" fmla="*/ 876664 h 891667"/>
                          <a:gd name="connsiteX7" fmla="*/ 0 w 1280727"/>
                          <a:gd name="connsiteY7" fmla="*/ 426607 h 891667"/>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87580"/>
                          <a:gd name="connsiteX1" fmla="*/ 54768 w 1280727"/>
                          <a:gd name="connsiteY1" fmla="*/ 109842 h 887580"/>
                          <a:gd name="connsiteX2" fmla="*/ 577453 w 1280727"/>
                          <a:gd name="connsiteY2" fmla="*/ 3834 h 887580"/>
                          <a:gd name="connsiteX3" fmla="*/ 1257300 w 1280727"/>
                          <a:gd name="connsiteY3" fmla="*/ 202712 h 887580"/>
                          <a:gd name="connsiteX4" fmla="*/ 1150144 w 1280727"/>
                          <a:gd name="connsiteY4" fmla="*/ 532472 h 887580"/>
                          <a:gd name="connsiteX5" fmla="*/ 933450 w 1280727"/>
                          <a:gd name="connsiteY5" fmla="*/ 757543 h 887580"/>
                          <a:gd name="connsiteX6" fmla="*/ 525067 w 1280727"/>
                          <a:gd name="connsiteY6" fmla="*/ 877755 h 887580"/>
                          <a:gd name="connsiteX7" fmla="*/ 0 w 1280727"/>
                          <a:gd name="connsiteY7" fmla="*/ 427698 h 887580"/>
                          <a:gd name="connsiteX0" fmla="*/ 0 w 1273584"/>
                          <a:gd name="connsiteY0" fmla="*/ 427698 h 892758"/>
                          <a:gd name="connsiteX1" fmla="*/ 47625 w 1273584"/>
                          <a:gd name="connsiteY1" fmla="*/ 109842 h 892758"/>
                          <a:gd name="connsiteX2" fmla="*/ 570310 w 1273584"/>
                          <a:gd name="connsiteY2" fmla="*/ 3834 h 892758"/>
                          <a:gd name="connsiteX3" fmla="*/ 1250157 w 1273584"/>
                          <a:gd name="connsiteY3" fmla="*/ 202712 h 892758"/>
                          <a:gd name="connsiteX4" fmla="*/ 1143001 w 1273584"/>
                          <a:gd name="connsiteY4" fmla="*/ 532472 h 892758"/>
                          <a:gd name="connsiteX5" fmla="*/ 926307 w 1273584"/>
                          <a:gd name="connsiteY5" fmla="*/ 757543 h 892758"/>
                          <a:gd name="connsiteX6" fmla="*/ 517924 w 1273584"/>
                          <a:gd name="connsiteY6" fmla="*/ 877755 h 892758"/>
                          <a:gd name="connsiteX7" fmla="*/ 0 w 127358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4245 w 1277829"/>
                          <a:gd name="connsiteY0" fmla="*/ 427125 h 892185"/>
                          <a:gd name="connsiteX1" fmla="*/ 59013 w 1277829"/>
                          <a:gd name="connsiteY1" fmla="*/ 114032 h 892185"/>
                          <a:gd name="connsiteX2" fmla="*/ 574555 w 1277829"/>
                          <a:gd name="connsiteY2" fmla="*/ 3261 h 892185"/>
                          <a:gd name="connsiteX3" fmla="*/ 1254402 w 1277829"/>
                          <a:gd name="connsiteY3" fmla="*/ 202139 h 892185"/>
                          <a:gd name="connsiteX4" fmla="*/ 1147246 w 1277829"/>
                          <a:gd name="connsiteY4" fmla="*/ 531899 h 892185"/>
                          <a:gd name="connsiteX5" fmla="*/ 930552 w 1277829"/>
                          <a:gd name="connsiteY5" fmla="*/ 756970 h 892185"/>
                          <a:gd name="connsiteX6" fmla="*/ 522169 w 1277829"/>
                          <a:gd name="connsiteY6" fmla="*/ 877182 h 892185"/>
                          <a:gd name="connsiteX7" fmla="*/ 4245 w 1277829"/>
                          <a:gd name="connsiteY7" fmla="*/ 427125 h 892185"/>
                          <a:gd name="connsiteX0" fmla="*/ 4245 w 1277829"/>
                          <a:gd name="connsiteY0" fmla="*/ 428314 h 893374"/>
                          <a:gd name="connsiteX1" fmla="*/ 59013 w 1277829"/>
                          <a:gd name="connsiteY1" fmla="*/ 115221 h 893374"/>
                          <a:gd name="connsiteX2" fmla="*/ 574555 w 1277829"/>
                          <a:gd name="connsiteY2" fmla="*/ 4450 h 893374"/>
                          <a:gd name="connsiteX3" fmla="*/ 1254402 w 1277829"/>
                          <a:gd name="connsiteY3" fmla="*/ 203328 h 893374"/>
                          <a:gd name="connsiteX4" fmla="*/ 1147246 w 1277829"/>
                          <a:gd name="connsiteY4" fmla="*/ 533088 h 893374"/>
                          <a:gd name="connsiteX5" fmla="*/ 930552 w 1277829"/>
                          <a:gd name="connsiteY5" fmla="*/ 758159 h 893374"/>
                          <a:gd name="connsiteX6" fmla="*/ 522169 w 1277829"/>
                          <a:gd name="connsiteY6" fmla="*/ 878371 h 893374"/>
                          <a:gd name="connsiteX7" fmla="*/ 4245 w 1277829"/>
                          <a:gd name="connsiteY7" fmla="*/ 428314 h 893374"/>
                          <a:gd name="connsiteX0" fmla="*/ 5834 w 1279418"/>
                          <a:gd name="connsiteY0" fmla="*/ 428314 h 893374"/>
                          <a:gd name="connsiteX1" fmla="*/ 60602 w 1279418"/>
                          <a:gd name="connsiteY1" fmla="*/ 115221 h 893374"/>
                          <a:gd name="connsiteX2" fmla="*/ 576144 w 1279418"/>
                          <a:gd name="connsiteY2" fmla="*/ 4450 h 893374"/>
                          <a:gd name="connsiteX3" fmla="*/ 1255991 w 1279418"/>
                          <a:gd name="connsiteY3" fmla="*/ 203328 h 893374"/>
                          <a:gd name="connsiteX4" fmla="*/ 1148835 w 1279418"/>
                          <a:gd name="connsiteY4" fmla="*/ 533088 h 893374"/>
                          <a:gd name="connsiteX5" fmla="*/ 932141 w 1279418"/>
                          <a:gd name="connsiteY5" fmla="*/ 758159 h 893374"/>
                          <a:gd name="connsiteX6" fmla="*/ 523758 w 1279418"/>
                          <a:gd name="connsiteY6" fmla="*/ 878371 h 893374"/>
                          <a:gd name="connsiteX7" fmla="*/ 5834 w 1279418"/>
                          <a:gd name="connsiteY7" fmla="*/ 428314 h 893374"/>
                          <a:gd name="connsiteX0" fmla="*/ 5834 w 1279418"/>
                          <a:gd name="connsiteY0" fmla="*/ 428314 h 868075"/>
                          <a:gd name="connsiteX1" fmla="*/ 60602 w 1279418"/>
                          <a:gd name="connsiteY1" fmla="*/ 115221 h 868075"/>
                          <a:gd name="connsiteX2" fmla="*/ 576144 w 1279418"/>
                          <a:gd name="connsiteY2" fmla="*/ 4450 h 868075"/>
                          <a:gd name="connsiteX3" fmla="*/ 1255991 w 1279418"/>
                          <a:gd name="connsiteY3" fmla="*/ 203328 h 868075"/>
                          <a:gd name="connsiteX4" fmla="*/ 1148835 w 1279418"/>
                          <a:gd name="connsiteY4" fmla="*/ 533088 h 868075"/>
                          <a:gd name="connsiteX5" fmla="*/ 932141 w 1279418"/>
                          <a:gd name="connsiteY5" fmla="*/ 758159 h 868075"/>
                          <a:gd name="connsiteX6" fmla="*/ 425333 w 1279418"/>
                          <a:gd name="connsiteY6" fmla="*/ 849796 h 868075"/>
                          <a:gd name="connsiteX7" fmla="*/ 5834 w 1279418"/>
                          <a:gd name="connsiteY7" fmla="*/ 428314 h 868075"/>
                          <a:gd name="connsiteX0" fmla="*/ 5834 w 1279418"/>
                          <a:gd name="connsiteY0" fmla="*/ 428314 h 868075"/>
                          <a:gd name="connsiteX1" fmla="*/ 60602 w 1279418"/>
                          <a:gd name="connsiteY1" fmla="*/ 115221 h 868075"/>
                          <a:gd name="connsiteX2" fmla="*/ 576144 w 1279418"/>
                          <a:gd name="connsiteY2" fmla="*/ 4450 h 868075"/>
                          <a:gd name="connsiteX3" fmla="*/ 1255991 w 1279418"/>
                          <a:gd name="connsiteY3" fmla="*/ 203328 h 868075"/>
                          <a:gd name="connsiteX4" fmla="*/ 1148835 w 1279418"/>
                          <a:gd name="connsiteY4" fmla="*/ 533088 h 868075"/>
                          <a:gd name="connsiteX5" fmla="*/ 932141 w 1279418"/>
                          <a:gd name="connsiteY5" fmla="*/ 758159 h 868075"/>
                          <a:gd name="connsiteX6" fmla="*/ 425333 w 1279418"/>
                          <a:gd name="connsiteY6" fmla="*/ 849796 h 868075"/>
                          <a:gd name="connsiteX7" fmla="*/ 5834 w 1279418"/>
                          <a:gd name="connsiteY7" fmla="*/ 428314 h 868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9418" h="868075">
                            <a:moveTo>
                              <a:pt x="5834" y="428314"/>
                            </a:moveTo>
                            <a:cubicBezTo>
                              <a:pt x="-7462" y="267387"/>
                              <a:pt x="-1510" y="194199"/>
                              <a:pt x="60602" y="115221"/>
                            </a:cubicBezTo>
                            <a:cubicBezTo>
                              <a:pt x="158431" y="7667"/>
                              <a:pt x="376913" y="-10234"/>
                              <a:pt x="576144" y="4450"/>
                            </a:cubicBezTo>
                            <a:cubicBezTo>
                              <a:pt x="775375" y="19134"/>
                              <a:pt x="1153399" y="133875"/>
                              <a:pt x="1255991" y="203328"/>
                            </a:cubicBezTo>
                            <a:cubicBezTo>
                              <a:pt x="1332390" y="298975"/>
                              <a:pt x="1202016" y="437044"/>
                              <a:pt x="1148835" y="533088"/>
                            </a:cubicBezTo>
                            <a:cubicBezTo>
                              <a:pt x="1086128" y="621988"/>
                              <a:pt x="1028383" y="682356"/>
                              <a:pt x="932141" y="758159"/>
                            </a:cubicBezTo>
                            <a:cubicBezTo>
                              <a:pt x="847805" y="824437"/>
                              <a:pt x="579717" y="904770"/>
                              <a:pt x="425333" y="849796"/>
                            </a:cubicBezTo>
                            <a:cubicBezTo>
                              <a:pt x="270949" y="794822"/>
                              <a:pt x="50086" y="694015"/>
                              <a:pt x="5834" y="428314"/>
                            </a:cubicBezTo>
                            <a:close/>
                          </a:path>
                        </a:pathLst>
                      </a:custGeom>
                      <a:gradFill flip="none" rotWithShape="1">
                        <a:gsLst>
                          <a:gs pos="45000">
                            <a:sysClr val="windowText" lastClr="000000"/>
                          </a:gs>
                          <a:gs pos="66000">
                            <a:sysClr val="windowText" lastClr="000000"/>
                          </a:gs>
                          <a:gs pos="56000">
                            <a:srgbClr val="525F79"/>
                          </a:gs>
                        </a:gsLst>
                        <a:lin ang="19200000" scaled="0"/>
                        <a:tileRect/>
                      </a:gradFill>
                      <a:ln w="12700" cap="flat" cmpd="sng" algn="ctr">
                        <a:no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7" name="Oval 9">
                        <a:extLst>
                          <a:ext uri="{FF2B5EF4-FFF2-40B4-BE49-F238E27FC236}">
                            <a16:creationId xmlns:a16="http://schemas.microsoft.com/office/drawing/2014/main" id="{9711ADF7-9214-426A-8B62-2CFC47155334}"/>
                          </a:ext>
                        </a:extLst>
                      </p:cNvPr>
                      <p:cNvSpPr/>
                      <p:nvPr/>
                    </p:nvSpPr>
                    <p:spPr>
                      <a:xfrm rot="21536794">
                        <a:off x="2556159" y="3506663"/>
                        <a:ext cx="533400" cy="411147"/>
                      </a:xfrm>
                      <a:custGeom>
                        <a:avLst/>
                        <a:gdLst>
                          <a:gd name="connsiteX0" fmla="*/ 0 w 1231107"/>
                          <a:gd name="connsiteY0" fmla="*/ 416720 h 833439"/>
                          <a:gd name="connsiteX1" fmla="*/ 615554 w 1231107"/>
                          <a:gd name="connsiteY1" fmla="*/ 0 h 833439"/>
                          <a:gd name="connsiteX2" fmla="*/ 1231108 w 1231107"/>
                          <a:gd name="connsiteY2" fmla="*/ 416720 h 833439"/>
                          <a:gd name="connsiteX3" fmla="*/ 615554 w 1231107"/>
                          <a:gd name="connsiteY3" fmla="*/ 833440 h 833439"/>
                          <a:gd name="connsiteX4" fmla="*/ 0 w 1231107"/>
                          <a:gd name="connsiteY4" fmla="*/ 416720 h 833439"/>
                          <a:gd name="connsiteX0" fmla="*/ 0 w 1343892"/>
                          <a:gd name="connsiteY0" fmla="*/ 420719 h 837439"/>
                          <a:gd name="connsiteX1" fmla="*/ 615554 w 1343892"/>
                          <a:gd name="connsiteY1" fmla="*/ 3999 h 837439"/>
                          <a:gd name="connsiteX2" fmla="*/ 1300163 w 1343892"/>
                          <a:gd name="connsiteY2" fmla="*/ 221927 h 837439"/>
                          <a:gd name="connsiteX3" fmla="*/ 1231108 w 1343892"/>
                          <a:gd name="connsiteY3" fmla="*/ 420719 h 837439"/>
                          <a:gd name="connsiteX4" fmla="*/ 615554 w 1343892"/>
                          <a:gd name="connsiteY4" fmla="*/ 837439 h 837439"/>
                          <a:gd name="connsiteX5" fmla="*/ 0 w 1343892"/>
                          <a:gd name="connsiteY5" fmla="*/ 420719 h 837439"/>
                          <a:gd name="connsiteX0" fmla="*/ 0 w 1335920"/>
                          <a:gd name="connsiteY0" fmla="*/ 420719 h 838211"/>
                          <a:gd name="connsiteX1" fmla="*/ 615554 w 1335920"/>
                          <a:gd name="connsiteY1" fmla="*/ 3999 h 838211"/>
                          <a:gd name="connsiteX2" fmla="*/ 1300163 w 1335920"/>
                          <a:gd name="connsiteY2" fmla="*/ 221927 h 838211"/>
                          <a:gd name="connsiteX3" fmla="*/ 1188246 w 1335920"/>
                          <a:gd name="connsiteY3" fmla="*/ 513588 h 838211"/>
                          <a:gd name="connsiteX4" fmla="*/ 615554 w 1335920"/>
                          <a:gd name="connsiteY4" fmla="*/ 837439 h 838211"/>
                          <a:gd name="connsiteX5" fmla="*/ 0 w 1335920"/>
                          <a:gd name="connsiteY5" fmla="*/ 420719 h 838211"/>
                          <a:gd name="connsiteX0" fmla="*/ 1 w 1335921"/>
                          <a:gd name="connsiteY0" fmla="*/ 420719 h 897585"/>
                          <a:gd name="connsiteX1" fmla="*/ 615555 w 1335921"/>
                          <a:gd name="connsiteY1" fmla="*/ 3999 h 897585"/>
                          <a:gd name="connsiteX2" fmla="*/ 1300164 w 1335921"/>
                          <a:gd name="connsiteY2" fmla="*/ 221927 h 897585"/>
                          <a:gd name="connsiteX3" fmla="*/ 1188247 w 1335921"/>
                          <a:gd name="connsiteY3" fmla="*/ 513588 h 897585"/>
                          <a:gd name="connsiteX4" fmla="*/ 610793 w 1335921"/>
                          <a:gd name="connsiteY4" fmla="*/ 896970 h 897585"/>
                          <a:gd name="connsiteX5" fmla="*/ 1 w 1335921"/>
                          <a:gd name="connsiteY5" fmla="*/ 420719 h 897585"/>
                          <a:gd name="connsiteX0" fmla="*/ 1 w 1334200"/>
                          <a:gd name="connsiteY0" fmla="*/ 420719 h 913023"/>
                          <a:gd name="connsiteX1" fmla="*/ 615555 w 1334200"/>
                          <a:gd name="connsiteY1" fmla="*/ 3999 h 913023"/>
                          <a:gd name="connsiteX2" fmla="*/ 1300164 w 1334200"/>
                          <a:gd name="connsiteY2" fmla="*/ 221927 h 913023"/>
                          <a:gd name="connsiteX3" fmla="*/ 1188247 w 1334200"/>
                          <a:gd name="connsiteY3" fmla="*/ 513588 h 913023"/>
                          <a:gd name="connsiteX4" fmla="*/ 966789 w 1334200"/>
                          <a:gd name="connsiteY4" fmla="*/ 774377 h 913023"/>
                          <a:gd name="connsiteX5" fmla="*/ 610793 w 1334200"/>
                          <a:gd name="connsiteY5" fmla="*/ 896970 h 913023"/>
                          <a:gd name="connsiteX6" fmla="*/ 1 w 1334200"/>
                          <a:gd name="connsiteY6" fmla="*/ 420719 h 913023"/>
                          <a:gd name="connsiteX0" fmla="*/ 22150 w 1356349"/>
                          <a:gd name="connsiteY0" fmla="*/ 419734 h 912038"/>
                          <a:gd name="connsiteX1" fmla="*/ 181694 w 1356349"/>
                          <a:gd name="connsiteY1" fmla="*/ 116167 h 912038"/>
                          <a:gd name="connsiteX2" fmla="*/ 637704 w 1356349"/>
                          <a:gd name="connsiteY2" fmla="*/ 3014 h 912038"/>
                          <a:gd name="connsiteX3" fmla="*/ 1322313 w 1356349"/>
                          <a:gd name="connsiteY3" fmla="*/ 220942 h 912038"/>
                          <a:gd name="connsiteX4" fmla="*/ 1210396 w 1356349"/>
                          <a:gd name="connsiteY4" fmla="*/ 512603 h 912038"/>
                          <a:gd name="connsiteX5" fmla="*/ 988938 w 1356349"/>
                          <a:gd name="connsiteY5" fmla="*/ 773392 h 912038"/>
                          <a:gd name="connsiteX6" fmla="*/ 632942 w 1356349"/>
                          <a:gd name="connsiteY6" fmla="*/ 895985 h 912038"/>
                          <a:gd name="connsiteX7" fmla="*/ 22150 w 1356349"/>
                          <a:gd name="connsiteY7" fmla="*/ 419734 h 912038"/>
                          <a:gd name="connsiteX0" fmla="*/ 16999 w 1351198"/>
                          <a:gd name="connsiteY0" fmla="*/ 419734 h 912038"/>
                          <a:gd name="connsiteX1" fmla="*/ 176543 w 1351198"/>
                          <a:gd name="connsiteY1" fmla="*/ 116167 h 912038"/>
                          <a:gd name="connsiteX2" fmla="*/ 632553 w 1351198"/>
                          <a:gd name="connsiteY2" fmla="*/ 3014 h 912038"/>
                          <a:gd name="connsiteX3" fmla="*/ 1317162 w 1351198"/>
                          <a:gd name="connsiteY3" fmla="*/ 220942 h 912038"/>
                          <a:gd name="connsiteX4" fmla="*/ 1205245 w 1351198"/>
                          <a:gd name="connsiteY4" fmla="*/ 512603 h 912038"/>
                          <a:gd name="connsiteX5" fmla="*/ 983787 w 1351198"/>
                          <a:gd name="connsiteY5" fmla="*/ 773392 h 912038"/>
                          <a:gd name="connsiteX6" fmla="*/ 627791 w 1351198"/>
                          <a:gd name="connsiteY6" fmla="*/ 895985 h 912038"/>
                          <a:gd name="connsiteX7" fmla="*/ 16999 w 1351198"/>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183 h 911487"/>
                          <a:gd name="connsiteX1" fmla="*/ 92963 w 1336675"/>
                          <a:gd name="connsiteY1" fmla="*/ 122759 h 911487"/>
                          <a:gd name="connsiteX2" fmla="*/ 618030 w 1336675"/>
                          <a:gd name="connsiteY2" fmla="*/ 2463 h 911487"/>
                          <a:gd name="connsiteX3" fmla="*/ 1302639 w 1336675"/>
                          <a:gd name="connsiteY3" fmla="*/ 220391 h 911487"/>
                          <a:gd name="connsiteX4" fmla="*/ 1190722 w 1336675"/>
                          <a:gd name="connsiteY4" fmla="*/ 512052 h 911487"/>
                          <a:gd name="connsiteX5" fmla="*/ 969264 w 1336675"/>
                          <a:gd name="connsiteY5" fmla="*/ 772841 h 911487"/>
                          <a:gd name="connsiteX6" fmla="*/ 613268 w 1336675"/>
                          <a:gd name="connsiteY6" fmla="*/ 895434 h 911487"/>
                          <a:gd name="connsiteX7" fmla="*/ 2476 w 1336675"/>
                          <a:gd name="connsiteY7" fmla="*/ 419183 h 911487"/>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0 w 1308005"/>
                          <a:gd name="connsiteY0" fmla="*/ 412039 h 911934"/>
                          <a:gd name="connsiteX1" fmla="*/ 64293 w 1308005"/>
                          <a:gd name="connsiteY1" fmla="*/ 122759 h 911934"/>
                          <a:gd name="connsiteX2" fmla="*/ 589360 w 1308005"/>
                          <a:gd name="connsiteY2" fmla="*/ 2463 h 911934"/>
                          <a:gd name="connsiteX3" fmla="*/ 1273969 w 1308005"/>
                          <a:gd name="connsiteY3" fmla="*/ 220391 h 911934"/>
                          <a:gd name="connsiteX4" fmla="*/ 1162052 w 1308005"/>
                          <a:gd name="connsiteY4" fmla="*/ 512052 h 911934"/>
                          <a:gd name="connsiteX5" fmla="*/ 940594 w 1308005"/>
                          <a:gd name="connsiteY5" fmla="*/ 772841 h 911934"/>
                          <a:gd name="connsiteX6" fmla="*/ 584598 w 1308005"/>
                          <a:gd name="connsiteY6" fmla="*/ 895434 h 911934"/>
                          <a:gd name="connsiteX7" fmla="*/ 0 w 1308005"/>
                          <a:gd name="connsiteY7" fmla="*/ 412039 h 911934"/>
                          <a:gd name="connsiteX0" fmla="*/ 15349 w 1256679"/>
                          <a:gd name="connsiteY0" fmla="*/ 412039 h 911934"/>
                          <a:gd name="connsiteX1" fmla="*/ 12967 w 1256679"/>
                          <a:gd name="connsiteY1" fmla="*/ 122759 h 911934"/>
                          <a:gd name="connsiteX2" fmla="*/ 538034 w 1256679"/>
                          <a:gd name="connsiteY2" fmla="*/ 2463 h 911934"/>
                          <a:gd name="connsiteX3" fmla="*/ 1222643 w 1256679"/>
                          <a:gd name="connsiteY3" fmla="*/ 220391 h 911934"/>
                          <a:gd name="connsiteX4" fmla="*/ 1110726 w 1256679"/>
                          <a:gd name="connsiteY4" fmla="*/ 512052 h 911934"/>
                          <a:gd name="connsiteX5" fmla="*/ 889268 w 1256679"/>
                          <a:gd name="connsiteY5" fmla="*/ 772841 h 911934"/>
                          <a:gd name="connsiteX6" fmla="*/ 533272 w 1256679"/>
                          <a:gd name="connsiteY6" fmla="*/ 895434 h 911934"/>
                          <a:gd name="connsiteX7" fmla="*/ 15349 w 1256679"/>
                          <a:gd name="connsiteY7" fmla="*/ 412039 h 911934"/>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897644"/>
                          <a:gd name="connsiteX1" fmla="*/ 69056 w 1312768"/>
                          <a:gd name="connsiteY1" fmla="*/ 122759 h 897644"/>
                          <a:gd name="connsiteX2" fmla="*/ 594123 w 1312768"/>
                          <a:gd name="connsiteY2" fmla="*/ 2463 h 897644"/>
                          <a:gd name="connsiteX3" fmla="*/ 1278732 w 1312768"/>
                          <a:gd name="connsiteY3" fmla="*/ 220391 h 897644"/>
                          <a:gd name="connsiteX4" fmla="*/ 1166815 w 1312768"/>
                          <a:gd name="connsiteY4" fmla="*/ 512052 h 897644"/>
                          <a:gd name="connsiteX5" fmla="*/ 945357 w 1312768"/>
                          <a:gd name="connsiteY5" fmla="*/ 772841 h 897644"/>
                          <a:gd name="connsiteX6" fmla="*/ 589361 w 1312768"/>
                          <a:gd name="connsiteY6" fmla="*/ 895434 h 897644"/>
                          <a:gd name="connsiteX7" fmla="*/ 0 w 1312768"/>
                          <a:gd name="connsiteY7" fmla="*/ 447758 h 897644"/>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89361 w 1312768"/>
                          <a:gd name="connsiteY6" fmla="*/ 895434 h 910082"/>
                          <a:gd name="connsiteX7" fmla="*/ 0 w 1312768"/>
                          <a:gd name="connsiteY7" fmla="*/ 447758 h 910082"/>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46499 w 1312768"/>
                          <a:gd name="connsiteY6" fmla="*/ 895434 h 910082"/>
                          <a:gd name="connsiteX7" fmla="*/ 0 w 1312768"/>
                          <a:gd name="connsiteY7" fmla="*/ 447758 h 910082"/>
                          <a:gd name="connsiteX0" fmla="*/ 0 w 1316483"/>
                          <a:gd name="connsiteY0" fmla="*/ 447758 h 910082"/>
                          <a:gd name="connsiteX1" fmla="*/ 69056 w 1316483"/>
                          <a:gd name="connsiteY1" fmla="*/ 122759 h 910082"/>
                          <a:gd name="connsiteX2" fmla="*/ 594123 w 1316483"/>
                          <a:gd name="connsiteY2" fmla="*/ 2463 h 910082"/>
                          <a:gd name="connsiteX3" fmla="*/ 1278732 w 1316483"/>
                          <a:gd name="connsiteY3" fmla="*/ 220391 h 910082"/>
                          <a:gd name="connsiteX4" fmla="*/ 1190627 w 1316483"/>
                          <a:gd name="connsiteY4" fmla="*/ 521577 h 910082"/>
                          <a:gd name="connsiteX5" fmla="*/ 954882 w 1316483"/>
                          <a:gd name="connsiteY5" fmla="*/ 775222 h 910082"/>
                          <a:gd name="connsiteX6" fmla="*/ 546499 w 1316483"/>
                          <a:gd name="connsiteY6" fmla="*/ 895434 h 910082"/>
                          <a:gd name="connsiteX7" fmla="*/ 0 w 1316483"/>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03193"/>
                          <a:gd name="connsiteY0" fmla="*/ 447758 h 910082"/>
                          <a:gd name="connsiteX1" fmla="*/ 69056 w 1303193"/>
                          <a:gd name="connsiteY1" fmla="*/ 122759 h 910082"/>
                          <a:gd name="connsiteX2" fmla="*/ 594123 w 1303193"/>
                          <a:gd name="connsiteY2" fmla="*/ 2463 h 910082"/>
                          <a:gd name="connsiteX3" fmla="*/ 1278732 w 1303193"/>
                          <a:gd name="connsiteY3" fmla="*/ 220391 h 910082"/>
                          <a:gd name="connsiteX4" fmla="*/ 1190627 w 1303193"/>
                          <a:gd name="connsiteY4" fmla="*/ 521577 h 910082"/>
                          <a:gd name="connsiteX5" fmla="*/ 954882 w 1303193"/>
                          <a:gd name="connsiteY5" fmla="*/ 775222 h 910082"/>
                          <a:gd name="connsiteX6" fmla="*/ 546499 w 1303193"/>
                          <a:gd name="connsiteY6" fmla="*/ 895434 h 910082"/>
                          <a:gd name="connsiteX7" fmla="*/ 0 w 1303193"/>
                          <a:gd name="connsiteY7" fmla="*/ 447758 h 910082"/>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5679"/>
                          <a:gd name="connsiteY0" fmla="*/ 429425 h 891749"/>
                          <a:gd name="connsiteX1" fmla="*/ 69056 w 1305679"/>
                          <a:gd name="connsiteY1" fmla="*/ 104426 h 891749"/>
                          <a:gd name="connsiteX2" fmla="*/ 598885 w 1305679"/>
                          <a:gd name="connsiteY2" fmla="*/ 3180 h 891749"/>
                          <a:gd name="connsiteX3" fmla="*/ 1278732 w 1305679"/>
                          <a:gd name="connsiteY3" fmla="*/ 202058 h 891749"/>
                          <a:gd name="connsiteX4" fmla="*/ 1190627 w 1305679"/>
                          <a:gd name="connsiteY4" fmla="*/ 503244 h 891749"/>
                          <a:gd name="connsiteX5" fmla="*/ 954882 w 1305679"/>
                          <a:gd name="connsiteY5" fmla="*/ 756889 h 891749"/>
                          <a:gd name="connsiteX6" fmla="*/ 546499 w 1305679"/>
                          <a:gd name="connsiteY6" fmla="*/ 877101 h 891749"/>
                          <a:gd name="connsiteX7" fmla="*/ 0 w 1305679"/>
                          <a:gd name="connsiteY7" fmla="*/ 429425 h 891749"/>
                          <a:gd name="connsiteX0" fmla="*/ 0 w 1303483"/>
                          <a:gd name="connsiteY0" fmla="*/ 429425 h 891749"/>
                          <a:gd name="connsiteX1" fmla="*/ 69056 w 1303483"/>
                          <a:gd name="connsiteY1" fmla="*/ 104426 h 891749"/>
                          <a:gd name="connsiteX2" fmla="*/ 598885 w 1303483"/>
                          <a:gd name="connsiteY2" fmla="*/ 3180 h 891749"/>
                          <a:gd name="connsiteX3" fmla="*/ 1278732 w 1303483"/>
                          <a:gd name="connsiteY3" fmla="*/ 202058 h 891749"/>
                          <a:gd name="connsiteX4" fmla="*/ 1190627 w 1303483"/>
                          <a:gd name="connsiteY4" fmla="*/ 503244 h 891749"/>
                          <a:gd name="connsiteX5" fmla="*/ 954882 w 1303483"/>
                          <a:gd name="connsiteY5" fmla="*/ 756889 h 891749"/>
                          <a:gd name="connsiteX6" fmla="*/ 546499 w 1303483"/>
                          <a:gd name="connsiteY6" fmla="*/ 877101 h 891749"/>
                          <a:gd name="connsiteX7" fmla="*/ 0 w 1303483"/>
                          <a:gd name="connsiteY7" fmla="*/ 429425 h 891749"/>
                          <a:gd name="connsiteX0" fmla="*/ 0 w 1301412"/>
                          <a:gd name="connsiteY0" fmla="*/ 429425 h 891749"/>
                          <a:gd name="connsiteX1" fmla="*/ 69056 w 1301412"/>
                          <a:gd name="connsiteY1" fmla="*/ 104426 h 891749"/>
                          <a:gd name="connsiteX2" fmla="*/ 598885 w 1301412"/>
                          <a:gd name="connsiteY2" fmla="*/ 3180 h 891749"/>
                          <a:gd name="connsiteX3" fmla="*/ 1278732 w 1301412"/>
                          <a:gd name="connsiteY3" fmla="*/ 202058 h 891749"/>
                          <a:gd name="connsiteX4" fmla="*/ 1173958 w 1301412"/>
                          <a:gd name="connsiteY4" fmla="*/ 538962 h 891749"/>
                          <a:gd name="connsiteX5" fmla="*/ 954882 w 1301412"/>
                          <a:gd name="connsiteY5" fmla="*/ 756889 h 891749"/>
                          <a:gd name="connsiteX6" fmla="*/ 546499 w 1301412"/>
                          <a:gd name="connsiteY6" fmla="*/ 877101 h 891749"/>
                          <a:gd name="connsiteX7" fmla="*/ 0 w 1301412"/>
                          <a:gd name="connsiteY7" fmla="*/ 429425 h 891749"/>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143"/>
                          <a:gd name="connsiteY0" fmla="*/ 429425 h 891955"/>
                          <a:gd name="connsiteX1" fmla="*/ 69056 w 1301143"/>
                          <a:gd name="connsiteY1" fmla="*/ 104426 h 891955"/>
                          <a:gd name="connsiteX2" fmla="*/ 598885 w 1301143"/>
                          <a:gd name="connsiteY2" fmla="*/ 3180 h 891955"/>
                          <a:gd name="connsiteX3" fmla="*/ 1278732 w 1301143"/>
                          <a:gd name="connsiteY3" fmla="*/ 202058 h 891955"/>
                          <a:gd name="connsiteX4" fmla="*/ 1171576 w 1301143"/>
                          <a:gd name="connsiteY4" fmla="*/ 531818 h 891955"/>
                          <a:gd name="connsiteX5" fmla="*/ 954882 w 1301143"/>
                          <a:gd name="connsiteY5" fmla="*/ 756889 h 891955"/>
                          <a:gd name="connsiteX6" fmla="*/ 546499 w 1301143"/>
                          <a:gd name="connsiteY6" fmla="*/ 877101 h 891955"/>
                          <a:gd name="connsiteX7" fmla="*/ 0 w 1301143"/>
                          <a:gd name="connsiteY7" fmla="*/ 429425 h 891955"/>
                          <a:gd name="connsiteX0" fmla="*/ 0 w 1302159"/>
                          <a:gd name="connsiteY0" fmla="*/ 429425 h 891955"/>
                          <a:gd name="connsiteX1" fmla="*/ 69056 w 1302159"/>
                          <a:gd name="connsiteY1" fmla="*/ 104426 h 891955"/>
                          <a:gd name="connsiteX2" fmla="*/ 598885 w 1302159"/>
                          <a:gd name="connsiteY2" fmla="*/ 3180 h 891955"/>
                          <a:gd name="connsiteX3" fmla="*/ 1278732 w 1302159"/>
                          <a:gd name="connsiteY3" fmla="*/ 202058 h 891955"/>
                          <a:gd name="connsiteX4" fmla="*/ 1171576 w 1302159"/>
                          <a:gd name="connsiteY4" fmla="*/ 531818 h 891955"/>
                          <a:gd name="connsiteX5" fmla="*/ 954882 w 1302159"/>
                          <a:gd name="connsiteY5" fmla="*/ 756889 h 891955"/>
                          <a:gd name="connsiteX6" fmla="*/ 546499 w 1302159"/>
                          <a:gd name="connsiteY6" fmla="*/ 877101 h 891955"/>
                          <a:gd name="connsiteX7" fmla="*/ 0 w 1302159"/>
                          <a:gd name="connsiteY7" fmla="*/ 429425 h 891955"/>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6607 h 891667"/>
                          <a:gd name="connsiteX1" fmla="*/ 54768 w 1280727"/>
                          <a:gd name="connsiteY1" fmla="*/ 108751 h 891667"/>
                          <a:gd name="connsiteX2" fmla="*/ 577453 w 1280727"/>
                          <a:gd name="connsiteY2" fmla="*/ 2743 h 891667"/>
                          <a:gd name="connsiteX3" fmla="*/ 1257300 w 1280727"/>
                          <a:gd name="connsiteY3" fmla="*/ 201621 h 891667"/>
                          <a:gd name="connsiteX4" fmla="*/ 1150144 w 1280727"/>
                          <a:gd name="connsiteY4" fmla="*/ 531381 h 891667"/>
                          <a:gd name="connsiteX5" fmla="*/ 933450 w 1280727"/>
                          <a:gd name="connsiteY5" fmla="*/ 756452 h 891667"/>
                          <a:gd name="connsiteX6" fmla="*/ 525067 w 1280727"/>
                          <a:gd name="connsiteY6" fmla="*/ 876664 h 891667"/>
                          <a:gd name="connsiteX7" fmla="*/ 0 w 1280727"/>
                          <a:gd name="connsiteY7" fmla="*/ 426607 h 891667"/>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87580"/>
                          <a:gd name="connsiteX1" fmla="*/ 54768 w 1280727"/>
                          <a:gd name="connsiteY1" fmla="*/ 109842 h 887580"/>
                          <a:gd name="connsiteX2" fmla="*/ 577453 w 1280727"/>
                          <a:gd name="connsiteY2" fmla="*/ 3834 h 887580"/>
                          <a:gd name="connsiteX3" fmla="*/ 1257300 w 1280727"/>
                          <a:gd name="connsiteY3" fmla="*/ 202712 h 887580"/>
                          <a:gd name="connsiteX4" fmla="*/ 1150144 w 1280727"/>
                          <a:gd name="connsiteY4" fmla="*/ 532472 h 887580"/>
                          <a:gd name="connsiteX5" fmla="*/ 933450 w 1280727"/>
                          <a:gd name="connsiteY5" fmla="*/ 757543 h 887580"/>
                          <a:gd name="connsiteX6" fmla="*/ 525067 w 1280727"/>
                          <a:gd name="connsiteY6" fmla="*/ 877755 h 887580"/>
                          <a:gd name="connsiteX7" fmla="*/ 0 w 1280727"/>
                          <a:gd name="connsiteY7" fmla="*/ 427698 h 887580"/>
                          <a:gd name="connsiteX0" fmla="*/ 74932 w 1355659"/>
                          <a:gd name="connsiteY0" fmla="*/ 517776 h 977658"/>
                          <a:gd name="connsiteX1" fmla="*/ 12632 w 1355659"/>
                          <a:gd name="connsiteY1" fmla="*/ 35702 h 977658"/>
                          <a:gd name="connsiteX2" fmla="*/ 652385 w 1355659"/>
                          <a:gd name="connsiteY2" fmla="*/ 93912 h 977658"/>
                          <a:gd name="connsiteX3" fmla="*/ 1332232 w 1355659"/>
                          <a:gd name="connsiteY3" fmla="*/ 292790 h 977658"/>
                          <a:gd name="connsiteX4" fmla="*/ 1225076 w 1355659"/>
                          <a:gd name="connsiteY4" fmla="*/ 622550 h 977658"/>
                          <a:gd name="connsiteX5" fmla="*/ 1008382 w 1355659"/>
                          <a:gd name="connsiteY5" fmla="*/ 847621 h 977658"/>
                          <a:gd name="connsiteX6" fmla="*/ 599999 w 1355659"/>
                          <a:gd name="connsiteY6" fmla="*/ 967833 h 977658"/>
                          <a:gd name="connsiteX7" fmla="*/ 74932 w 1355659"/>
                          <a:gd name="connsiteY7" fmla="*/ 517776 h 977658"/>
                          <a:gd name="connsiteX0" fmla="*/ 19637 w 1365265"/>
                          <a:gd name="connsiteY0" fmla="*/ 540411 h 981433"/>
                          <a:gd name="connsiteX1" fmla="*/ 22238 w 1365265"/>
                          <a:gd name="connsiteY1" fmla="*/ 35702 h 981433"/>
                          <a:gd name="connsiteX2" fmla="*/ 661991 w 1365265"/>
                          <a:gd name="connsiteY2" fmla="*/ 93912 h 981433"/>
                          <a:gd name="connsiteX3" fmla="*/ 1341838 w 1365265"/>
                          <a:gd name="connsiteY3" fmla="*/ 292790 h 981433"/>
                          <a:gd name="connsiteX4" fmla="*/ 1234682 w 1365265"/>
                          <a:gd name="connsiteY4" fmla="*/ 622550 h 981433"/>
                          <a:gd name="connsiteX5" fmla="*/ 1017988 w 1365265"/>
                          <a:gd name="connsiteY5" fmla="*/ 847621 h 981433"/>
                          <a:gd name="connsiteX6" fmla="*/ 609605 w 1365265"/>
                          <a:gd name="connsiteY6" fmla="*/ 967833 h 981433"/>
                          <a:gd name="connsiteX7" fmla="*/ 19637 w 1365265"/>
                          <a:gd name="connsiteY7" fmla="*/ 540411 h 981433"/>
                          <a:gd name="connsiteX0" fmla="*/ 19637 w 1365265"/>
                          <a:gd name="connsiteY0" fmla="*/ 540411 h 1001785"/>
                          <a:gd name="connsiteX1" fmla="*/ 22238 w 1365265"/>
                          <a:gd name="connsiteY1" fmla="*/ 35702 h 1001785"/>
                          <a:gd name="connsiteX2" fmla="*/ 661991 w 1365265"/>
                          <a:gd name="connsiteY2" fmla="*/ 93912 h 1001785"/>
                          <a:gd name="connsiteX3" fmla="*/ 1341838 w 1365265"/>
                          <a:gd name="connsiteY3" fmla="*/ 292790 h 1001785"/>
                          <a:gd name="connsiteX4" fmla="*/ 1234682 w 1365265"/>
                          <a:gd name="connsiteY4" fmla="*/ 622550 h 1001785"/>
                          <a:gd name="connsiteX5" fmla="*/ 1017988 w 1365265"/>
                          <a:gd name="connsiteY5" fmla="*/ 847621 h 1001785"/>
                          <a:gd name="connsiteX6" fmla="*/ 600027 w 1365265"/>
                          <a:gd name="connsiteY6" fmla="*/ 989932 h 1001785"/>
                          <a:gd name="connsiteX7" fmla="*/ 19637 w 1365265"/>
                          <a:gd name="connsiteY7" fmla="*/ 540411 h 1001785"/>
                          <a:gd name="connsiteX0" fmla="*/ 19637 w 1365265"/>
                          <a:gd name="connsiteY0" fmla="*/ 540411 h 1002322"/>
                          <a:gd name="connsiteX1" fmla="*/ 22238 w 1365265"/>
                          <a:gd name="connsiteY1" fmla="*/ 35702 h 1002322"/>
                          <a:gd name="connsiteX2" fmla="*/ 661991 w 1365265"/>
                          <a:gd name="connsiteY2" fmla="*/ 93912 h 1002322"/>
                          <a:gd name="connsiteX3" fmla="*/ 1341838 w 1365265"/>
                          <a:gd name="connsiteY3" fmla="*/ 292790 h 1002322"/>
                          <a:gd name="connsiteX4" fmla="*/ 1234682 w 1365265"/>
                          <a:gd name="connsiteY4" fmla="*/ 622550 h 1002322"/>
                          <a:gd name="connsiteX5" fmla="*/ 1017988 w 1365265"/>
                          <a:gd name="connsiteY5" fmla="*/ 847621 h 1002322"/>
                          <a:gd name="connsiteX6" fmla="*/ 600027 w 1365265"/>
                          <a:gd name="connsiteY6" fmla="*/ 989932 h 1002322"/>
                          <a:gd name="connsiteX7" fmla="*/ 19637 w 1365265"/>
                          <a:gd name="connsiteY7" fmla="*/ 540411 h 1002322"/>
                          <a:gd name="connsiteX0" fmla="*/ 19637 w 1365265"/>
                          <a:gd name="connsiteY0" fmla="*/ 540411 h 999624"/>
                          <a:gd name="connsiteX1" fmla="*/ 22238 w 1365265"/>
                          <a:gd name="connsiteY1" fmla="*/ 35702 h 999624"/>
                          <a:gd name="connsiteX2" fmla="*/ 661991 w 1365265"/>
                          <a:gd name="connsiteY2" fmla="*/ 93912 h 999624"/>
                          <a:gd name="connsiteX3" fmla="*/ 1341838 w 1365265"/>
                          <a:gd name="connsiteY3" fmla="*/ 292790 h 999624"/>
                          <a:gd name="connsiteX4" fmla="*/ 1234682 w 1365265"/>
                          <a:gd name="connsiteY4" fmla="*/ 622550 h 999624"/>
                          <a:gd name="connsiteX5" fmla="*/ 1017988 w 1365265"/>
                          <a:gd name="connsiteY5" fmla="*/ 847621 h 999624"/>
                          <a:gd name="connsiteX6" fmla="*/ 600027 w 1365265"/>
                          <a:gd name="connsiteY6" fmla="*/ 989932 h 999624"/>
                          <a:gd name="connsiteX7" fmla="*/ 19637 w 1365265"/>
                          <a:gd name="connsiteY7" fmla="*/ 540411 h 999624"/>
                          <a:gd name="connsiteX0" fmla="*/ 19637 w 1365265"/>
                          <a:gd name="connsiteY0" fmla="*/ 540411 h 1004334"/>
                          <a:gd name="connsiteX1" fmla="*/ 22238 w 1365265"/>
                          <a:gd name="connsiteY1" fmla="*/ 35702 h 1004334"/>
                          <a:gd name="connsiteX2" fmla="*/ 661991 w 1365265"/>
                          <a:gd name="connsiteY2" fmla="*/ 93912 h 1004334"/>
                          <a:gd name="connsiteX3" fmla="*/ 1341838 w 1365265"/>
                          <a:gd name="connsiteY3" fmla="*/ 292790 h 1004334"/>
                          <a:gd name="connsiteX4" fmla="*/ 1234682 w 1365265"/>
                          <a:gd name="connsiteY4" fmla="*/ 622550 h 1004334"/>
                          <a:gd name="connsiteX5" fmla="*/ 1017988 w 1365265"/>
                          <a:gd name="connsiteY5" fmla="*/ 847621 h 1004334"/>
                          <a:gd name="connsiteX6" fmla="*/ 556539 w 1365265"/>
                          <a:gd name="connsiteY6" fmla="*/ 994938 h 1004334"/>
                          <a:gd name="connsiteX7" fmla="*/ 19637 w 1365265"/>
                          <a:gd name="connsiteY7" fmla="*/ 540411 h 1004334"/>
                          <a:gd name="connsiteX0" fmla="*/ 19637 w 1365265"/>
                          <a:gd name="connsiteY0" fmla="*/ 540411 h 1004333"/>
                          <a:gd name="connsiteX1" fmla="*/ 22238 w 1365265"/>
                          <a:gd name="connsiteY1" fmla="*/ 35702 h 1004333"/>
                          <a:gd name="connsiteX2" fmla="*/ 661991 w 1365265"/>
                          <a:gd name="connsiteY2" fmla="*/ 93912 h 1004333"/>
                          <a:gd name="connsiteX3" fmla="*/ 1341838 w 1365265"/>
                          <a:gd name="connsiteY3" fmla="*/ 292790 h 1004333"/>
                          <a:gd name="connsiteX4" fmla="*/ 1234682 w 1365265"/>
                          <a:gd name="connsiteY4" fmla="*/ 622550 h 1004333"/>
                          <a:gd name="connsiteX5" fmla="*/ 1017988 w 1365265"/>
                          <a:gd name="connsiteY5" fmla="*/ 847621 h 1004333"/>
                          <a:gd name="connsiteX6" fmla="*/ 556539 w 1365265"/>
                          <a:gd name="connsiteY6" fmla="*/ 994937 h 1004333"/>
                          <a:gd name="connsiteX7" fmla="*/ 19637 w 1365265"/>
                          <a:gd name="connsiteY7" fmla="*/ 540411 h 1004333"/>
                          <a:gd name="connsiteX0" fmla="*/ 19637 w 1365265"/>
                          <a:gd name="connsiteY0" fmla="*/ 540411 h 1009914"/>
                          <a:gd name="connsiteX1" fmla="*/ 22238 w 1365265"/>
                          <a:gd name="connsiteY1" fmla="*/ 35702 h 1009914"/>
                          <a:gd name="connsiteX2" fmla="*/ 661991 w 1365265"/>
                          <a:gd name="connsiteY2" fmla="*/ 93912 h 1009914"/>
                          <a:gd name="connsiteX3" fmla="*/ 1341838 w 1365265"/>
                          <a:gd name="connsiteY3" fmla="*/ 292790 h 1009914"/>
                          <a:gd name="connsiteX4" fmla="*/ 1234682 w 1365265"/>
                          <a:gd name="connsiteY4" fmla="*/ 622550 h 1009914"/>
                          <a:gd name="connsiteX5" fmla="*/ 1039221 w 1365265"/>
                          <a:gd name="connsiteY5" fmla="*/ 872783 h 1009914"/>
                          <a:gd name="connsiteX6" fmla="*/ 556539 w 1365265"/>
                          <a:gd name="connsiteY6" fmla="*/ 994937 h 1009914"/>
                          <a:gd name="connsiteX7" fmla="*/ 19637 w 1365265"/>
                          <a:gd name="connsiteY7" fmla="*/ 540411 h 1009914"/>
                          <a:gd name="connsiteX0" fmla="*/ 19637 w 1370879"/>
                          <a:gd name="connsiteY0" fmla="*/ 540411 h 1009914"/>
                          <a:gd name="connsiteX1" fmla="*/ 22238 w 1370879"/>
                          <a:gd name="connsiteY1" fmla="*/ 35702 h 1009914"/>
                          <a:gd name="connsiteX2" fmla="*/ 661991 w 1370879"/>
                          <a:gd name="connsiteY2" fmla="*/ 93912 h 1009914"/>
                          <a:gd name="connsiteX3" fmla="*/ 1341838 w 1370879"/>
                          <a:gd name="connsiteY3" fmla="*/ 292790 h 1009914"/>
                          <a:gd name="connsiteX4" fmla="*/ 1272539 w 1370879"/>
                          <a:gd name="connsiteY4" fmla="*/ 641132 h 1009914"/>
                          <a:gd name="connsiteX5" fmla="*/ 1039221 w 1370879"/>
                          <a:gd name="connsiteY5" fmla="*/ 872783 h 1009914"/>
                          <a:gd name="connsiteX6" fmla="*/ 556539 w 1370879"/>
                          <a:gd name="connsiteY6" fmla="*/ 994937 h 1009914"/>
                          <a:gd name="connsiteX7" fmla="*/ 19637 w 1370879"/>
                          <a:gd name="connsiteY7" fmla="*/ 540411 h 1009914"/>
                          <a:gd name="connsiteX0" fmla="*/ 19637 w 1445416"/>
                          <a:gd name="connsiteY0" fmla="*/ 540500 h 1010003"/>
                          <a:gd name="connsiteX1" fmla="*/ 22238 w 1445416"/>
                          <a:gd name="connsiteY1" fmla="*/ 35791 h 1010003"/>
                          <a:gd name="connsiteX2" fmla="*/ 661991 w 1445416"/>
                          <a:gd name="connsiteY2" fmla="*/ 94001 h 1010003"/>
                          <a:gd name="connsiteX3" fmla="*/ 1426585 w 1445416"/>
                          <a:gd name="connsiteY3" fmla="*/ 295955 h 1010003"/>
                          <a:gd name="connsiteX4" fmla="*/ 1272539 w 1445416"/>
                          <a:gd name="connsiteY4" fmla="*/ 641221 h 1010003"/>
                          <a:gd name="connsiteX5" fmla="*/ 1039221 w 1445416"/>
                          <a:gd name="connsiteY5" fmla="*/ 872872 h 1010003"/>
                          <a:gd name="connsiteX6" fmla="*/ 556539 w 1445416"/>
                          <a:gd name="connsiteY6" fmla="*/ 995026 h 1010003"/>
                          <a:gd name="connsiteX7" fmla="*/ 19637 w 1445416"/>
                          <a:gd name="connsiteY7" fmla="*/ 540500 h 1010003"/>
                          <a:gd name="connsiteX0" fmla="*/ 19637 w 1426585"/>
                          <a:gd name="connsiteY0" fmla="*/ 540500 h 1010003"/>
                          <a:gd name="connsiteX1" fmla="*/ 22238 w 1426585"/>
                          <a:gd name="connsiteY1" fmla="*/ 35791 h 1010003"/>
                          <a:gd name="connsiteX2" fmla="*/ 661991 w 1426585"/>
                          <a:gd name="connsiteY2" fmla="*/ 94001 h 1010003"/>
                          <a:gd name="connsiteX3" fmla="*/ 1426585 w 1426585"/>
                          <a:gd name="connsiteY3" fmla="*/ 295955 h 1010003"/>
                          <a:gd name="connsiteX4" fmla="*/ 1272539 w 1426585"/>
                          <a:gd name="connsiteY4" fmla="*/ 641221 h 1010003"/>
                          <a:gd name="connsiteX5" fmla="*/ 1039221 w 1426585"/>
                          <a:gd name="connsiteY5" fmla="*/ 872872 h 1010003"/>
                          <a:gd name="connsiteX6" fmla="*/ 556539 w 1426585"/>
                          <a:gd name="connsiteY6" fmla="*/ 995026 h 1010003"/>
                          <a:gd name="connsiteX7" fmla="*/ 19637 w 1426585"/>
                          <a:gd name="connsiteY7" fmla="*/ 540500 h 1010003"/>
                          <a:gd name="connsiteX0" fmla="*/ 19637 w 1435463"/>
                          <a:gd name="connsiteY0" fmla="*/ 540598 h 1010101"/>
                          <a:gd name="connsiteX1" fmla="*/ 22238 w 1435463"/>
                          <a:gd name="connsiteY1" fmla="*/ 35889 h 1010101"/>
                          <a:gd name="connsiteX2" fmla="*/ 661991 w 1435463"/>
                          <a:gd name="connsiteY2" fmla="*/ 94099 h 1010101"/>
                          <a:gd name="connsiteX3" fmla="*/ 1435463 w 1435463"/>
                          <a:gd name="connsiteY3" fmla="*/ 299407 h 1010101"/>
                          <a:gd name="connsiteX4" fmla="*/ 1272539 w 1435463"/>
                          <a:gd name="connsiteY4" fmla="*/ 641319 h 1010101"/>
                          <a:gd name="connsiteX5" fmla="*/ 1039221 w 1435463"/>
                          <a:gd name="connsiteY5" fmla="*/ 872970 h 1010101"/>
                          <a:gd name="connsiteX6" fmla="*/ 556539 w 1435463"/>
                          <a:gd name="connsiteY6" fmla="*/ 995124 h 1010101"/>
                          <a:gd name="connsiteX7" fmla="*/ 19637 w 1435463"/>
                          <a:gd name="connsiteY7" fmla="*/ 540598 h 1010101"/>
                          <a:gd name="connsiteX0" fmla="*/ 19637 w 1435463"/>
                          <a:gd name="connsiteY0" fmla="*/ 551800 h 1021303"/>
                          <a:gd name="connsiteX1" fmla="*/ 22238 w 1435463"/>
                          <a:gd name="connsiteY1" fmla="*/ 47091 h 1021303"/>
                          <a:gd name="connsiteX2" fmla="*/ 681144 w 1435463"/>
                          <a:gd name="connsiteY2" fmla="*/ 61103 h 1021303"/>
                          <a:gd name="connsiteX3" fmla="*/ 1435463 w 1435463"/>
                          <a:gd name="connsiteY3" fmla="*/ 310609 h 1021303"/>
                          <a:gd name="connsiteX4" fmla="*/ 1272539 w 1435463"/>
                          <a:gd name="connsiteY4" fmla="*/ 652521 h 1021303"/>
                          <a:gd name="connsiteX5" fmla="*/ 1039221 w 1435463"/>
                          <a:gd name="connsiteY5" fmla="*/ 884172 h 1021303"/>
                          <a:gd name="connsiteX6" fmla="*/ 556539 w 1435463"/>
                          <a:gd name="connsiteY6" fmla="*/ 1006326 h 1021303"/>
                          <a:gd name="connsiteX7" fmla="*/ 19637 w 1435463"/>
                          <a:gd name="connsiteY7" fmla="*/ 551800 h 1021303"/>
                          <a:gd name="connsiteX0" fmla="*/ 26213 w 1442039"/>
                          <a:gd name="connsiteY0" fmla="*/ 551800 h 1021303"/>
                          <a:gd name="connsiteX1" fmla="*/ 28814 w 1442039"/>
                          <a:gd name="connsiteY1" fmla="*/ 47091 h 1021303"/>
                          <a:gd name="connsiteX2" fmla="*/ 687720 w 1442039"/>
                          <a:gd name="connsiteY2" fmla="*/ 61103 h 1021303"/>
                          <a:gd name="connsiteX3" fmla="*/ 1442039 w 1442039"/>
                          <a:gd name="connsiteY3" fmla="*/ 310609 h 1021303"/>
                          <a:gd name="connsiteX4" fmla="*/ 1279115 w 1442039"/>
                          <a:gd name="connsiteY4" fmla="*/ 652521 h 1021303"/>
                          <a:gd name="connsiteX5" fmla="*/ 1045797 w 1442039"/>
                          <a:gd name="connsiteY5" fmla="*/ 884172 h 1021303"/>
                          <a:gd name="connsiteX6" fmla="*/ 563115 w 1442039"/>
                          <a:gd name="connsiteY6" fmla="*/ 1006326 h 1021303"/>
                          <a:gd name="connsiteX7" fmla="*/ 26213 w 1442039"/>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1860" h="1021303">
                            <a:moveTo>
                              <a:pt x="36034" y="551800"/>
                            </a:moveTo>
                            <a:cubicBezTo>
                              <a:pt x="3269" y="384487"/>
                              <a:pt x="-26366" y="139532"/>
                              <a:pt x="38635" y="47091"/>
                            </a:cubicBezTo>
                            <a:cubicBezTo>
                              <a:pt x="148371" y="-43794"/>
                              <a:pt x="462004" y="17183"/>
                              <a:pt x="697541" y="61103"/>
                            </a:cubicBezTo>
                            <a:cubicBezTo>
                              <a:pt x="933079" y="105023"/>
                              <a:pt x="1349267" y="241157"/>
                              <a:pt x="1451860" y="310609"/>
                            </a:cubicBezTo>
                            <a:cubicBezTo>
                              <a:pt x="1426051" y="467304"/>
                              <a:pt x="1342117" y="556477"/>
                              <a:pt x="1288936" y="652521"/>
                            </a:cubicBezTo>
                            <a:cubicBezTo>
                              <a:pt x="1226229" y="741421"/>
                              <a:pt x="1151860" y="808369"/>
                              <a:pt x="1055618" y="884172"/>
                            </a:cubicBezTo>
                            <a:cubicBezTo>
                              <a:pt x="971282" y="950450"/>
                              <a:pt x="742867" y="1061721"/>
                              <a:pt x="572936" y="1006326"/>
                            </a:cubicBezTo>
                            <a:cubicBezTo>
                              <a:pt x="403005" y="950931"/>
                              <a:pt x="96954" y="812739"/>
                              <a:pt x="36034" y="551800"/>
                            </a:cubicBezTo>
                            <a:close/>
                          </a:path>
                        </a:pathLst>
                      </a:custGeom>
                      <a:gradFill>
                        <a:gsLst>
                          <a:gs pos="45000">
                            <a:sysClr val="windowText" lastClr="000000"/>
                          </a:gs>
                          <a:gs pos="66000">
                            <a:sysClr val="windowText" lastClr="000000"/>
                          </a:gs>
                          <a:gs pos="56000">
                            <a:srgbClr val="525F79"/>
                          </a:gs>
                        </a:gsLst>
                        <a:lin ang="13800000" scaled="0"/>
                      </a:gradFill>
                      <a:ln w="12700" cap="flat" cmpd="sng" algn="ctr">
                        <a:no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8" name="Freeform: Shape 36">
                        <a:extLst>
                          <a:ext uri="{FF2B5EF4-FFF2-40B4-BE49-F238E27FC236}">
                            <a16:creationId xmlns:a16="http://schemas.microsoft.com/office/drawing/2014/main" id="{BA5B2505-0670-433D-AB84-3D705634B31E}"/>
                          </a:ext>
                        </a:extLst>
                      </p:cNvPr>
                      <p:cNvSpPr/>
                      <p:nvPr/>
                    </p:nvSpPr>
                    <p:spPr>
                      <a:xfrm rot="1258334" flipH="1">
                        <a:off x="1821104" y="3839281"/>
                        <a:ext cx="874823" cy="327491"/>
                      </a:xfrm>
                      <a:custGeom>
                        <a:avLst/>
                        <a:gdLst>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23862 w 1790700"/>
                          <a:gd name="connsiteY5" fmla="*/ 526256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23862 w 1790700"/>
                          <a:gd name="connsiteY5" fmla="*/ 526256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6718 w 1790700"/>
                          <a:gd name="connsiteY5" fmla="*/ 523875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6718 w 1790700"/>
                          <a:gd name="connsiteY5" fmla="*/ 523875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07193 w 1790700"/>
                          <a:gd name="connsiteY5" fmla="*/ 538162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07193 w 1790700"/>
                          <a:gd name="connsiteY5" fmla="*/ 538162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1955 w 1790700"/>
                          <a:gd name="connsiteY5" fmla="*/ 533400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1955 w 1790700"/>
                          <a:gd name="connsiteY5" fmla="*/ 533400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1955 w 1790700"/>
                          <a:gd name="connsiteY5" fmla="*/ 533400 h 642937"/>
                          <a:gd name="connsiteX6" fmla="*/ 166687 w 1790700"/>
                          <a:gd name="connsiteY6" fmla="*/ 104775 h 642937"/>
                          <a:gd name="connsiteX7" fmla="*/ 0 w 1790700"/>
                          <a:gd name="connsiteY7" fmla="*/ 0 h 642937"/>
                          <a:gd name="connsiteX0" fmla="*/ 0 w 1790700"/>
                          <a:gd name="connsiteY0" fmla="*/ 0 h 645189"/>
                          <a:gd name="connsiteX1" fmla="*/ 1790700 w 1790700"/>
                          <a:gd name="connsiteY1" fmla="*/ 242887 h 645189"/>
                          <a:gd name="connsiteX2" fmla="*/ 1621631 w 1790700"/>
                          <a:gd name="connsiteY2" fmla="*/ 271462 h 645189"/>
                          <a:gd name="connsiteX3" fmla="*/ 1390650 w 1790700"/>
                          <a:gd name="connsiteY3" fmla="*/ 595312 h 645189"/>
                          <a:gd name="connsiteX4" fmla="*/ 873918 w 1790700"/>
                          <a:gd name="connsiteY4" fmla="*/ 642937 h 645189"/>
                          <a:gd name="connsiteX5" fmla="*/ 411955 w 1790700"/>
                          <a:gd name="connsiteY5" fmla="*/ 533400 h 645189"/>
                          <a:gd name="connsiteX6" fmla="*/ 166687 w 1790700"/>
                          <a:gd name="connsiteY6" fmla="*/ 104775 h 645189"/>
                          <a:gd name="connsiteX7" fmla="*/ 0 w 1790700"/>
                          <a:gd name="connsiteY7" fmla="*/ 0 h 645189"/>
                          <a:gd name="connsiteX0" fmla="*/ 0 w 1790700"/>
                          <a:gd name="connsiteY0" fmla="*/ 0 h 649771"/>
                          <a:gd name="connsiteX1" fmla="*/ 1790700 w 1790700"/>
                          <a:gd name="connsiteY1" fmla="*/ 242887 h 649771"/>
                          <a:gd name="connsiteX2" fmla="*/ 1621631 w 1790700"/>
                          <a:gd name="connsiteY2" fmla="*/ 271462 h 649771"/>
                          <a:gd name="connsiteX3" fmla="*/ 1390650 w 1790700"/>
                          <a:gd name="connsiteY3" fmla="*/ 595312 h 649771"/>
                          <a:gd name="connsiteX4" fmla="*/ 873918 w 1790700"/>
                          <a:gd name="connsiteY4" fmla="*/ 647700 h 649771"/>
                          <a:gd name="connsiteX5" fmla="*/ 411955 w 1790700"/>
                          <a:gd name="connsiteY5" fmla="*/ 533400 h 649771"/>
                          <a:gd name="connsiteX6" fmla="*/ 166687 w 1790700"/>
                          <a:gd name="connsiteY6" fmla="*/ 104775 h 649771"/>
                          <a:gd name="connsiteX7" fmla="*/ 0 w 1790700"/>
                          <a:gd name="connsiteY7" fmla="*/ 0 h 649771"/>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35743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802618"/>
                          <a:gd name="connsiteY0" fmla="*/ 0 h 652466"/>
                          <a:gd name="connsiteX1" fmla="*/ 1790700 w 1802618"/>
                          <a:gd name="connsiteY1" fmla="*/ 235743 h 652466"/>
                          <a:gd name="connsiteX2" fmla="*/ 1621631 w 1802618"/>
                          <a:gd name="connsiteY2" fmla="*/ 271462 h 652466"/>
                          <a:gd name="connsiteX3" fmla="*/ 1390650 w 1802618"/>
                          <a:gd name="connsiteY3" fmla="*/ 595312 h 652466"/>
                          <a:gd name="connsiteX4" fmla="*/ 873918 w 1802618"/>
                          <a:gd name="connsiteY4" fmla="*/ 647700 h 652466"/>
                          <a:gd name="connsiteX5" fmla="*/ 411955 w 1802618"/>
                          <a:gd name="connsiteY5" fmla="*/ 533400 h 652466"/>
                          <a:gd name="connsiteX6" fmla="*/ 166687 w 1802618"/>
                          <a:gd name="connsiteY6" fmla="*/ 104775 h 652466"/>
                          <a:gd name="connsiteX7" fmla="*/ 0 w 1802618"/>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606"/>
                          <a:gd name="connsiteY0" fmla="*/ 0 h 652466"/>
                          <a:gd name="connsiteX1" fmla="*/ 1790700 w 1802606"/>
                          <a:gd name="connsiteY1" fmla="*/ 235743 h 652466"/>
                          <a:gd name="connsiteX2" fmla="*/ 1621631 w 1802606"/>
                          <a:gd name="connsiteY2" fmla="*/ 271462 h 652466"/>
                          <a:gd name="connsiteX3" fmla="*/ 1390650 w 1802606"/>
                          <a:gd name="connsiteY3" fmla="*/ 595312 h 652466"/>
                          <a:gd name="connsiteX4" fmla="*/ 873918 w 1802606"/>
                          <a:gd name="connsiteY4" fmla="*/ 647700 h 652466"/>
                          <a:gd name="connsiteX5" fmla="*/ 411955 w 1802606"/>
                          <a:gd name="connsiteY5" fmla="*/ 533400 h 652466"/>
                          <a:gd name="connsiteX6" fmla="*/ 166687 w 1802606"/>
                          <a:gd name="connsiteY6" fmla="*/ 104775 h 652466"/>
                          <a:gd name="connsiteX7" fmla="*/ 0 w 1802606"/>
                          <a:gd name="connsiteY7" fmla="*/ 0 h 652466"/>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7155 h 650084"/>
                          <a:gd name="connsiteX7" fmla="*/ 0 w 1776412"/>
                          <a:gd name="connsiteY7" fmla="*/ 0 h 650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6412" h="650084">
                            <a:moveTo>
                              <a:pt x="0" y="0"/>
                            </a:moveTo>
                            <a:cubicBezTo>
                              <a:pt x="606424" y="309561"/>
                              <a:pt x="1359694" y="300036"/>
                              <a:pt x="1776412" y="233361"/>
                            </a:cubicBezTo>
                            <a:cubicBezTo>
                              <a:pt x="1658540" y="261538"/>
                              <a:pt x="1673224" y="257173"/>
                              <a:pt x="1607343" y="269080"/>
                            </a:cubicBezTo>
                            <a:cubicBezTo>
                              <a:pt x="1542255" y="393699"/>
                              <a:pt x="1462881" y="496886"/>
                              <a:pt x="1376362" y="592930"/>
                            </a:cubicBezTo>
                            <a:cubicBezTo>
                              <a:pt x="1208881" y="646905"/>
                              <a:pt x="1053305" y="658018"/>
                              <a:pt x="859630" y="645318"/>
                            </a:cubicBezTo>
                            <a:cubicBezTo>
                              <a:pt x="703261" y="635000"/>
                              <a:pt x="561180" y="605630"/>
                              <a:pt x="397667" y="531018"/>
                            </a:cubicBezTo>
                            <a:cubicBezTo>
                              <a:pt x="276223" y="392905"/>
                              <a:pt x="190499" y="278605"/>
                              <a:pt x="152399" y="107155"/>
                            </a:cubicBezTo>
                            <a:cubicBezTo>
                              <a:pt x="108743" y="70642"/>
                              <a:pt x="55563" y="31750"/>
                              <a:pt x="0" y="0"/>
                            </a:cubicBezTo>
                            <a:close/>
                          </a:path>
                        </a:pathLst>
                      </a:custGeom>
                      <a:gradFill flip="none" rotWithShape="1">
                        <a:gsLst>
                          <a:gs pos="39000">
                            <a:sysClr val="window" lastClr="FFFFFF"/>
                          </a:gs>
                          <a:gs pos="65000">
                            <a:srgbClr val="2C2C2C"/>
                          </a:gs>
                        </a:gsLst>
                        <a:lin ang="16800000" scaled="0"/>
                        <a:tileRect/>
                      </a:gradFill>
                      <a:ln w="19050" cap="flat" cmpd="sng" algn="ctr">
                        <a:solidFill>
                          <a:sysClr val="windowText" lastClr="000000"/>
                        </a:soli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9" name="Freeform: Shape 30">
                        <a:extLst>
                          <a:ext uri="{FF2B5EF4-FFF2-40B4-BE49-F238E27FC236}">
                            <a16:creationId xmlns:a16="http://schemas.microsoft.com/office/drawing/2014/main" id="{55F1A62B-1D14-46B7-959C-FCCA73543AB5}"/>
                          </a:ext>
                        </a:extLst>
                      </p:cNvPr>
                      <p:cNvSpPr/>
                      <p:nvPr/>
                    </p:nvSpPr>
                    <p:spPr>
                      <a:xfrm rot="1258334" flipH="1">
                        <a:off x="2010177" y="4237363"/>
                        <a:ext cx="259554" cy="287903"/>
                      </a:xfrm>
                      <a:custGeom>
                        <a:avLst/>
                        <a:gdLst>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Lst>
                        <a:ahLst/>
                        <a:cxnLst>
                          <a:cxn ang="0">
                            <a:pos x="connsiteX0" y="connsiteY0"/>
                          </a:cxn>
                          <a:cxn ang="0">
                            <a:pos x="connsiteX1" y="connsiteY1"/>
                          </a:cxn>
                          <a:cxn ang="0">
                            <a:pos x="connsiteX2" y="connsiteY2"/>
                          </a:cxn>
                          <a:cxn ang="0">
                            <a:pos x="connsiteX3" y="connsiteY3"/>
                          </a:cxn>
                        </a:cxnLst>
                        <a:rect l="l" t="t" r="r" b="b"/>
                        <a:pathLst>
                          <a:path w="527050" h="571500">
                            <a:moveTo>
                              <a:pt x="0" y="0"/>
                            </a:moveTo>
                            <a:cubicBezTo>
                              <a:pt x="31750" y="190500"/>
                              <a:pt x="25400" y="381000"/>
                              <a:pt x="95250" y="571500"/>
                            </a:cubicBezTo>
                            <a:cubicBezTo>
                              <a:pt x="270933" y="423333"/>
                              <a:pt x="383117" y="237067"/>
                              <a:pt x="527050" y="69850"/>
                            </a:cubicBezTo>
                            <a:lnTo>
                              <a:pt x="0" y="0"/>
                            </a:lnTo>
                            <a:close/>
                          </a:path>
                        </a:pathLst>
                      </a:custGeom>
                      <a:gradFill>
                        <a:gsLst>
                          <a:gs pos="30000">
                            <a:srgbClr val="FFCD04"/>
                          </a:gs>
                          <a:gs pos="100000">
                            <a:srgbClr val="FC8702"/>
                          </a:gs>
                        </a:gsLst>
                        <a:lin ang="5700000" scaled="0"/>
                      </a:gradFill>
                      <a:ln w="12700" cap="flat" cmpd="sng" algn="ctr">
                        <a:gradFill flip="none" rotWithShape="1">
                          <a:gsLst>
                            <a:gs pos="14000">
                              <a:srgbClr val="FFCD04"/>
                            </a:gs>
                            <a:gs pos="23000">
                              <a:sysClr val="windowText" lastClr="000000"/>
                            </a:gs>
                          </a:gsLst>
                          <a:lin ang="5700000" scaled="0"/>
                          <a:tileRect/>
                        </a:gra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26" name="Group 25"/>
                    <p:cNvGrpSpPr/>
                    <p:nvPr/>
                  </p:nvGrpSpPr>
                  <p:grpSpPr>
                    <a:xfrm>
                      <a:off x="645179" y="1937835"/>
                      <a:ext cx="3520209" cy="1503664"/>
                      <a:chOff x="630864" y="2045573"/>
                      <a:chExt cx="3520209" cy="1503664"/>
                    </a:xfrm>
                  </p:grpSpPr>
                  <p:pic>
                    <p:nvPicPr>
                      <p:cNvPr id="27" name="Picture 2" descr="15,874 Detective cartoon Vectors, Royalty-free Vector Detective cartoon  Images | Depositphotos®"/>
                      <p:cNvPicPr>
                        <a:picLocks noChangeAspect="1" noChangeArrowheads="1"/>
                      </p:cNvPicPr>
                      <p:nvPr/>
                    </p:nvPicPr>
                    <p:blipFill rotWithShape="1">
                      <a:blip r:embed="rId4" cstate="email">
                        <a:extLst>
                          <a:ext uri="{BEBA8EAE-BF5A-486C-A8C5-ECC9F3942E4B}">
                            <a14:imgProps xmlns:a14="http://schemas.microsoft.com/office/drawing/2010/main">
                              <a14:imgLayer r:embed="rId5">
                                <a14:imgEffect>
                                  <a14:backgroundRemoval t="0" b="100000" l="0" r="74316">
                                    <a14:foregroundMark x1="52000" y1="96000" x2="62105" y2="98833"/>
                                    <a14:foregroundMark x1="34105" y1="8500" x2="57895" y2="14333"/>
                                    <a14:foregroundMark x1="45263" y1="11333" x2="50316" y2="13167"/>
                                    <a14:foregroundMark x1="49684" y1="13167" x2="56632" y2="16000"/>
                                    <a14:backgroundMark x1="21474" y1="48000" x2="21474" y2="48000"/>
                                    <a14:backgroundMark x1="44000" y1="11833" x2="61684" y2="18167"/>
                                    <a14:backgroundMark x1="37895" y1="12833" x2="60421" y2="18833"/>
                                    <a14:backgroundMark x1="34947" y1="19333" x2="62316" y2="19333"/>
                                  </a14:backgroundRemoval>
                                </a14:imgEffect>
                              </a14:imgLayer>
                            </a14:imgProps>
                          </a:ext>
                          <a:ext uri="{28A0092B-C50C-407E-A947-70E740481C1C}">
                            <a14:useLocalDpi xmlns:a14="http://schemas.microsoft.com/office/drawing/2010/main"/>
                          </a:ext>
                        </a:extLst>
                      </a:blip>
                      <a:srcRect l="29958" r="24070" b="80032"/>
                      <a:stretch/>
                    </p:blipFill>
                    <p:spPr bwMode="auto">
                      <a:xfrm>
                        <a:off x="630864" y="2048660"/>
                        <a:ext cx="3520209" cy="1500577"/>
                      </a:xfrm>
                      <a:prstGeom prst="rect">
                        <a:avLst/>
                      </a:prstGeom>
                      <a:noFill/>
                      <a:extLst>
                        <a:ext uri="{909E8E84-426E-40DD-AFC4-6F175D3DCCD1}">
                          <a14:hiddenFill xmlns:a14="http://schemas.microsoft.com/office/drawing/2010/main">
                            <a:solidFill>
                              <a:srgbClr val="FFFFFF"/>
                            </a:solidFill>
                          </a14:hiddenFill>
                        </a:ext>
                      </a:extLst>
                    </p:spPr>
                  </p:pic>
                  <p:sp>
                    <p:nvSpPr>
                      <p:cNvPr id="28" name="Freeform 27"/>
                      <p:cNvSpPr/>
                      <p:nvPr/>
                    </p:nvSpPr>
                    <p:spPr>
                      <a:xfrm>
                        <a:off x="872962" y="2638205"/>
                        <a:ext cx="3077467" cy="737709"/>
                      </a:xfrm>
                      <a:custGeom>
                        <a:avLst/>
                        <a:gdLst>
                          <a:gd name="connsiteX0" fmla="*/ 0 w 3077467"/>
                          <a:gd name="connsiteY0" fmla="*/ 27644 h 737709"/>
                          <a:gd name="connsiteX1" fmla="*/ 204428 w 3077467"/>
                          <a:gd name="connsiteY1" fmla="*/ 19 h 737709"/>
                          <a:gd name="connsiteX2" fmla="*/ 430956 w 3077467"/>
                          <a:gd name="connsiteY2" fmla="*/ 24881 h 737709"/>
                          <a:gd name="connsiteX3" fmla="*/ 643671 w 3077467"/>
                          <a:gd name="connsiteY3" fmla="*/ 104995 h 737709"/>
                          <a:gd name="connsiteX4" fmla="*/ 895062 w 3077467"/>
                          <a:gd name="connsiteY4" fmla="*/ 226547 h 737709"/>
                          <a:gd name="connsiteX5" fmla="*/ 1276292 w 3077467"/>
                          <a:gd name="connsiteY5" fmla="*/ 389536 h 737709"/>
                          <a:gd name="connsiteX6" fmla="*/ 2058091 w 3077467"/>
                          <a:gd name="connsiteY6" fmla="*/ 701703 h 737709"/>
                          <a:gd name="connsiteX7" fmla="*/ 3077467 w 3077467"/>
                          <a:gd name="connsiteY7" fmla="*/ 718278 h 737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7467" h="737709">
                            <a:moveTo>
                              <a:pt x="0" y="27644"/>
                            </a:moveTo>
                            <a:cubicBezTo>
                              <a:pt x="66301" y="14061"/>
                              <a:pt x="132602" y="479"/>
                              <a:pt x="204428" y="19"/>
                            </a:cubicBezTo>
                            <a:cubicBezTo>
                              <a:pt x="276254" y="-442"/>
                              <a:pt x="357749" y="7385"/>
                              <a:pt x="430956" y="24881"/>
                            </a:cubicBezTo>
                            <a:cubicBezTo>
                              <a:pt x="504163" y="42377"/>
                              <a:pt x="566320" y="71384"/>
                              <a:pt x="643671" y="104995"/>
                            </a:cubicBezTo>
                            <a:cubicBezTo>
                              <a:pt x="721022" y="138606"/>
                              <a:pt x="789625" y="179124"/>
                              <a:pt x="895062" y="226547"/>
                            </a:cubicBezTo>
                            <a:cubicBezTo>
                              <a:pt x="1000499" y="273971"/>
                              <a:pt x="1276292" y="389536"/>
                              <a:pt x="1276292" y="389536"/>
                            </a:cubicBezTo>
                            <a:cubicBezTo>
                              <a:pt x="1470130" y="468729"/>
                              <a:pt x="1757895" y="646913"/>
                              <a:pt x="2058091" y="701703"/>
                            </a:cubicBezTo>
                            <a:cubicBezTo>
                              <a:pt x="2358287" y="756493"/>
                              <a:pt x="2717877" y="737385"/>
                              <a:pt x="3077467" y="718278"/>
                            </a:cubicBezTo>
                          </a:path>
                        </a:pathLst>
                      </a:custGeom>
                      <a:ln w="19050"/>
                      <a:effectLst>
                        <a:outerShdw blurRad="63500" sx="102000" sy="102000" algn="ctr" rotWithShape="0">
                          <a:prstClr val="black">
                            <a:alpha val="40000"/>
                          </a:prstClr>
                        </a:outerShdw>
                      </a:effectLst>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9" name="Freeform 28"/>
                      <p:cNvSpPr/>
                      <p:nvPr/>
                    </p:nvSpPr>
                    <p:spPr>
                      <a:xfrm>
                        <a:off x="889537" y="2668611"/>
                        <a:ext cx="1555309" cy="502782"/>
                      </a:xfrm>
                      <a:custGeom>
                        <a:avLst/>
                        <a:gdLst>
                          <a:gd name="connsiteX0" fmla="*/ 0 w 1555309"/>
                          <a:gd name="connsiteY0" fmla="*/ 0 h 502782"/>
                          <a:gd name="connsiteX1" fmla="*/ 55251 w 1555309"/>
                          <a:gd name="connsiteY1" fmla="*/ 35913 h 502782"/>
                          <a:gd name="connsiteX2" fmla="*/ 221003 w 1555309"/>
                          <a:gd name="connsiteY2" fmla="*/ 96689 h 502782"/>
                          <a:gd name="connsiteX3" fmla="*/ 889537 w 1555309"/>
                          <a:gd name="connsiteY3" fmla="*/ 234816 h 502782"/>
                          <a:gd name="connsiteX4" fmla="*/ 1555309 w 1555309"/>
                          <a:gd name="connsiteY4" fmla="*/ 502782 h 502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5309" h="502782">
                            <a:moveTo>
                              <a:pt x="0" y="0"/>
                            </a:moveTo>
                            <a:cubicBezTo>
                              <a:pt x="9208" y="9899"/>
                              <a:pt x="18417" y="19798"/>
                              <a:pt x="55251" y="35913"/>
                            </a:cubicBezTo>
                            <a:cubicBezTo>
                              <a:pt x="92085" y="52028"/>
                              <a:pt x="81955" y="63539"/>
                              <a:pt x="221003" y="96689"/>
                            </a:cubicBezTo>
                            <a:cubicBezTo>
                              <a:pt x="360051" y="129839"/>
                              <a:pt x="667153" y="167134"/>
                              <a:pt x="889537" y="234816"/>
                            </a:cubicBezTo>
                            <a:cubicBezTo>
                              <a:pt x="1111921" y="302498"/>
                              <a:pt x="1333615" y="402640"/>
                              <a:pt x="1555309" y="502782"/>
                            </a:cubicBezTo>
                          </a:path>
                        </a:pathLst>
                      </a:custGeom>
                      <a:ln w="28575"/>
                      <a:effectLst>
                        <a:outerShdw blurRad="63500" sx="102000" sy="102000" algn="ctr" rotWithShape="0">
                          <a:prstClr val="black">
                            <a:alpha val="40000"/>
                          </a:prstClr>
                        </a:outerShdw>
                      </a:effectLst>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30" name="Freeform 29"/>
                      <p:cNvSpPr/>
                      <p:nvPr/>
                    </p:nvSpPr>
                    <p:spPr>
                      <a:xfrm>
                        <a:off x="3027741" y="2969728"/>
                        <a:ext cx="925451" cy="386755"/>
                      </a:xfrm>
                      <a:custGeom>
                        <a:avLst/>
                        <a:gdLst>
                          <a:gd name="connsiteX0" fmla="*/ 0 w 925451"/>
                          <a:gd name="connsiteY0" fmla="*/ 0 h 386755"/>
                          <a:gd name="connsiteX1" fmla="*/ 85639 w 925451"/>
                          <a:gd name="connsiteY1" fmla="*/ 93926 h 386755"/>
                          <a:gd name="connsiteX2" fmla="*/ 331505 w 925451"/>
                          <a:gd name="connsiteY2" fmla="*/ 223766 h 386755"/>
                          <a:gd name="connsiteX3" fmla="*/ 546983 w 925451"/>
                          <a:gd name="connsiteY3" fmla="*/ 317692 h 386755"/>
                          <a:gd name="connsiteX4" fmla="*/ 925451 w 925451"/>
                          <a:gd name="connsiteY4" fmla="*/ 386755 h 386755"/>
                          <a:gd name="connsiteX5" fmla="*/ 925451 w 925451"/>
                          <a:gd name="connsiteY5" fmla="*/ 386755 h 386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5451" h="386755">
                            <a:moveTo>
                              <a:pt x="0" y="0"/>
                            </a:moveTo>
                            <a:cubicBezTo>
                              <a:pt x="15194" y="28316"/>
                              <a:pt x="30388" y="56632"/>
                              <a:pt x="85639" y="93926"/>
                            </a:cubicBezTo>
                            <a:cubicBezTo>
                              <a:pt x="140890" y="131220"/>
                              <a:pt x="254614" y="186472"/>
                              <a:pt x="331505" y="223766"/>
                            </a:cubicBezTo>
                            <a:cubicBezTo>
                              <a:pt x="408396" y="261060"/>
                              <a:pt x="447992" y="290527"/>
                              <a:pt x="546983" y="317692"/>
                            </a:cubicBezTo>
                            <a:cubicBezTo>
                              <a:pt x="645974" y="344857"/>
                              <a:pt x="925451" y="386755"/>
                              <a:pt x="925451" y="386755"/>
                            </a:cubicBezTo>
                            <a:lnTo>
                              <a:pt x="925451" y="386755"/>
                            </a:lnTo>
                          </a:path>
                        </a:pathLst>
                      </a:custGeom>
                      <a:ln w="28575"/>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31" name="Freeform 30"/>
                      <p:cNvSpPr/>
                      <p:nvPr/>
                    </p:nvSpPr>
                    <p:spPr>
                      <a:xfrm>
                        <a:off x="1245905" y="2643749"/>
                        <a:ext cx="1812224" cy="395043"/>
                      </a:xfrm>
                      <a:custGeom>
                        <a:avLst/>
                        <a:gdLst>
                          <a:gd name="connsiteX0" fmla="*/ 1812224 w 1812224"/>
                          <a:gd name="connsiteY0" fmla="*/ 395043 h 395043"/>
                          <a:gd name="connsiteX1" fmla="*/ 1422706 w 1812224"/>
                          <a:gd name="connsiteY1" fmla="*/ 303879 h 395043"/>
                          <a:gd name="connsiteX2" fmla="*/ 1143690 w 1812224"/>
                          <a:gd name="connsiteY2" fmla="*/ 221003 h 395043"/>
                          <a:gd name="connsiteX3" fmla="*/ 837048 w 1812224"/>
                          <a:gd name="connsiteY3" fmla="*/ 165752 h 395043"/>
                          <a:gd name="connsiteX4" fmla="*/ 555270 w 1812224"/>
                          <a:gd name="connsiteY4" fmla="*/ 116026 h 395043"/>
                          <a:gd name="connsiteX5" fmla="*/ 519357 w 1812224"/>
                          <a:gd name="connsiteY5" fmla="*/ 93926 h 395043"/>
                          <a:gd name="connsiteX6" fmla="*/ 0 w 1812224"/>
                          <a:gd name="connsiteY6" fmla="*/ 0 h 39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2224" h="395043">
                            <a:moveTo>
                              <a:pt x="1812224" y="395043"/>
                            </a:moveTo>
                            <a:cubicBezTo>
                              <a:pt x="1673176" y="363964"/>
                              <a:pt x="1534128" y="332886"/>
                              <a:pt x="1422706" y="303879"/>
                            </a:cubicBezTo>
                            <a:cubicBezTo>
                              <a:pt x="1311284" y="274872"/>
                              <a:pt x="1241300" y="244024"/>
                              <a:pt x="1143690" y="221003"/>
                            </a:cubicBezTo>
                            <a:cubicBezTo>
                              <a:pt x="1046080" y="197982"/>
                              <a:pt x="837048" y="165752"/>
                              <a:pt x="837048" y="165752"/>
                            </a:cubicBezTo>
                            <a:cubicBezTo>
                              <a:pt x="738978" y="148256"/>
                              <a:pt x="608218" y="127997"/>
                              <a:pt x="555270" y="116026"/>
                            </a:cubicBezTo>
                            <a:cubicBezTo>
                              <a:pt x="502322" y="104055"/>
                              <a:pt x="611902" y="113264"/>
                              <a:pt x="519357" y="93926"/>
                            </a:cubicBezTo>
                            <a:cubicBezTo>
                              <a:pt x="426812" y="74588"/>
                              <a:pt x="213406" y="37294"/>
                              <a:pt x="0" y="0"/>
                            </a:cubicBezTo>
                          </a:path>
                        </a:pathLst>
                      </a:custGeom>
                      <a:ln w="28575"/>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32" name="Freeform 31"/>
                      <p:cNvSpPr/>
                      <p:nvPr/>
                    </p:nvSpPr>
                    <p:spPr>
                      <a:xfrm>
                        <a:off x="1831563" y="2045573"/>
                        <a:ext cx="1215930" cy="932443"/>
                      </a:xfrm>
                      <a:custGeom>
                        <a:avLst/>
                        <a:gdLst>
                          <a:gd name="connsiteX0" fmla="*/ 0 w 1215930"/>
                          <a:gd name="connsiteY0" fmla="*/ 711440 h 932443"/>
                          <a:gd name="connsiteX1" fmla="*/ 33150 w 1215930"/>
                          <a:gd name="connsiteY1" fmla="*/ 598176 h 932443"/>
                          <a:gd name="connsiteX2" fmla="*/ 116026 w 1215930"/>
                          <a:gd name="connsiteY2" fmla="*/ 520825 h 932443"/>
                          <a:gd name="connsiteX3" fmla="*/ 207190 w 1215930"/>
                          <a:gd name="connsiteY3" fmla="*/ 460049 h 932443"/>
                          <a:gd name="connsiteX4" fmla="*/ 182327 w 1215930"/>
                          <a:gd name="connsiteY4" fmla="*/ 435186 h 932443"/>
                          <a:gd name="connsiteX5" fmla="*/ 35913 w 1215930"/>
                          <a:gd name="connsiteY5" fmla="*/ 410323 h 932443"/>
                          <a:gd name="connsiteX6" fmla="*/ 5525 w 1215930"/>
                          <a:gd name="connsiteY6" fmla="*/ 377173 h 932443"/>
                          <a:gd name="connsiteX7" fmla="*/ 41438 w 1215930"/>
                          <a:gd name="connsiteY7" fmla="*/ 344022 h 932443"/>
                          <a:gd name="connsiteX8" fmla="*/ 232053 w 1215930"/>
                          <a:gd name="connsiteY8" fmla="*/ 338497 h 932443"/>
                          <a:gd name="connsiteX9" fmla="*/ 323216 w 1215930"/>
                          <a:gd name="connsiteY9" fmla="*/ 332972 h 932443"/>
                          <a:gd name="connsiteX10" fmla="*/ 314929 w 1215930"/>
                          <a:gd name="connsiteY10" fmla="*/ 305347 h 932443"/>
                          <a:gd name="connsiteX11" fmla="*/ 198902 w 1215930"/>
                          <a:gd name="connsiteY11" fmla="*/ 227996 h 932443"/>
                          <a:gd name="connsiteX12" fmla="*/ 132601 w 1215930"/>
                          <a:gd name="connsiteY12" fmla="*/ 125782 h 932443"/>
                          <a:gd name="connsiteX13" fmla="*/ 168514 w 1215930"/>
                          <a:gd name="connsiteY13" fmla="*/ 53956 h 932443"/>
                          <a:gd name="connsiteX14" fmla="*/ 245865 w 1215930"/>
                          <a:gd name="connsiteY14" fmla="*/ 6993 h 932443"/>
                          <a:gd name="connsiteX15" fmla="*/ 464106 w 1215930"/>
                          <a:gd name="connsiteY15" fmla="*/ 4230 h 932443"/>
                          <a:gd name="connsiteX16" fmla="*/ 552507 w 1215930"/>
                          <a:gd name="connsiteY16" fmla="*/ 45668 h 932443"/>
                          <a:gd name="connsiteX17" fmla="*/ 616045 w 1215930"/>
                          <a:gd name="connsiteY17" fmla="*/ 136832 h 932443"/>
                          <a:gd name="connsiteX18" fmla="*/ 663009 w 1215930"/>
                          <a:gd name="connsiteY18" fmla="*/ 194845 h 932443"/>
                          <a:gd name="connsiteX19" fmla="*/ 718259 w 1215930"/>
                          <a:gd name="connsiteY19" fmla="*/ 239046 h 932443"/>
                          <a:gd name="connsiteX20" fmla="*/ 892299 w 1215930"/>
                          <a:gd name="connsiteY20" fmla="*/ 230758 h 932443"/>
                          <a:gd name="connsiteX21" fmla="*/ 1038714 w 1215930"/>
                          <a:gd name="connsiteY21" fmla="*/ 211420 h 932443"/>
                          <a:gd name="connsiteX22" fmla="*/ 1096727 w 1215930"/>
                          <a:gd name="connsiteY22" fmla="*/ 211420 h 932443"/>
                          <a:gd name="connsiteX23" fmla="*/ 1151978 w 1215930"/>
                          <a:gd name="connsiteY23" fmla="*/ 261146 h 932443"/>
                          <a:gd name="connsiteX24" fmla="*/ 1207229 w 1215930"/>
                          <a:gd name="connsiteY24" fmla="*/ 507012 h 932443"/>
                          <a:gd name="connsiteX25" fmla="*/ 1215516 w 1215930"/>
                          <a:gd name="connsiteY25" fmla="*/ 741828 h 932443"/>
                          <a:gd name="connsiteX26" fmla="*/ 1204466 w 1215930"/>
                          <a:gd name="connsiteY26" fmla="*/ 932443 h 932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5930" h="932443">
                            <a:moveTo>
                              <a:pt x="0" y="711440"/>
                            </a:moveTo>
                            <a:cubicBezTo>
                              <a:pt x="6906" y="670692"/>
                              <a:pt x="13812" y="629945"/>
                              <a:pt x="33150" y="598176"/>
                            </a:cubicBezTo>
                            <a:cubicBezTo>
                              <a:pt x="52488" y="566407"/>
                              <a:pt x="87019" y="543846"/>
                              <a:pt x="116026" y="520825"/>
                            </a:cubicBezTo>
                            <a:cubicBezTo>
                              <a:pt x="145033" y="497804"/>
                              <a:pt x="196140" y="474322"/>
                              <a:pt x="207190" y="460049"/>
                            </a:cubicBezTo>
                            <a:cubicBezTo>
                              <a:pt x="218240" y="445776"/>
                              <a:pt x="210873" y="443474"/>
                              <a:pt x="182327" y="435186"/>
                            </a:cubicBezTo>
                            <a:cubicBezTo>
                              <a:pt x="153781" y="426898"/>
                              <a:pt x="65380" y="419992"/>
                              <a:pt x="35913" y="410323"/>
                            </a:cubicBezTo>
                            <a:cubicBezTo>
                              <a:pt x="6446" y="400654"/>
                              <a:pt x="4604" y="388223"/>
                              <a:pt x="5525" y="377173"/>
                            </a:cubicBezTo>
                            <a:cubicBezTo>
                              <a:pt x="6446" y="366123"/>
                              <a:pt x="3683" y="350468"/>
                              <a:pt x="41438" y="344022"/>
                            </a:cubicBezTo>
                            <a:cubicBezTo>
                              <a:pt x="79193" y="337576"/>
                              <a:pt x="185090" y="340339"/>
                              <a:pt x="232053" y="338497"/>
                            </a:cubicBezTo>
                            <a:cubicBezTo>
                              <a:pt x="279016" y="336655"/>
                              <a:pt x="309403" y="338497"/>
                              <a:pt x="323216" y="332972"/>
                            </a:cubicBezTo>
                            <a:cubicBezTo>
                              <a:pt x="337029" y="327447"/>
                              <a:pt x="335648" y="322843"/>
                              <a:pt x="314929" y="305347"/>
                            </a:cubicBezTo>
                            <a:cubicBezTo>
                              <a:pt x="294210" y="287851"/>
                              <a:pt x="229290" y="257923"/>
                              <a:pt x="198902" y="227996"/>
                            </a:cubicBezTo>
                            <a:cubicBezTo>
                              <a:pt x="168514" y="198069"/>
                              <a:pt x="137666" y="154789"/>
                              <a:pt x="132601" y="125782"/>
                            </a:cubicBezTo>
                            <a:cubicBezTo>
                              <a:pt x="127536" y="96775"/>
                              <a:pt x="149637" y="73754"/>
                              <a:pt x="168514" y="53956"/>
                            </a:cubicBezTo>
                            <a:cubicBezTo>
                              <a:pt x="187391" y="34158"/>
                              <a:pt x="196600" y="15281"/>
                              <a:pt x="245865" y="6993"/>
                            </a:cubicBezTo>
                            <a:cubicBezTo>
                              <a:pt x="295130" y="-1295"/>
                              <a:pt x="412999" y="-2216"/>
                              <a:pt x="464106" y="4230"/>
                            </a:cubicBezTo>
                            <a:cubicBezTo>
                              <a:pt x="515213" y="10676"/>
                              <a:pt x="527184" y="23568"/>
                              <a:pt x="552507" y="45668"/>
                            </a:cubicBezTo>
                            <a:cubicBezTo>
                              <a:pt x="577830" y="67768"/>
                              <a:pt x="597628" y="111969"/>
                              <a:pt x="616045" y="136832"/>
                            </a:cubicBezTo>
                            <a:cubicBezTo>
                              <a:pt x="634462" y="161695"/>
                              <a:pt x="645973" y="177809"/>
                              <a:pt x="663009" y="194845"/>
                            </a:cubicBezTo>
                            <a:cubicBezTo>
                              <a:pt x="680045" y="211881"/>
                              <a:pt x="680044" y="233060"/>
                              <a:pt x="718259" y="239046"/>
                            </a:cubicBezTo>
                            <a:cubicBezTo>
                              <a:pt x="756474" y="245031"/>
                              <a:pt x="838890" y="235362"/>
                              <a:pt x="892299" y="230758"/>
                            </a:cubicBezTo>
                            <a:cubicBezTo>
                              <a:pt x="945708" y="226154"/>
                              <a:pt x="1004643" y="214643"/>
                              <a:pt x="1038714" y="211420"/>
                            </a:cubicBezTo>
                            <a:cubicBezTo>
                              <a:pt x="1072785" y="208197"/>
                              <a:pt x="1077850" y="203132"/>
                              <a:pt x="1096727" y="211420"/>
                            </a:cubicBezTo>
                            <a:cubicBezTo>
                              <a:pt x="1115604" y="219708"/>
                              <a:pt x="1133561" y="211881"/>
                              <a:pt x="1151978" y="261146"/>
                            </a:cubicBezTo>
                            <a:cubicBezTo>
                              <a:pt x="1170395" y="310411"/>
                              <a:pt x="1196639" y="426898"/>
                              <a:pt x="1207229" y="507012"/>
                            </a:cubicBezTo>
                            <a:cubicBezTo>
                              <a:pt x="1217819" y="587126"/>
                              <a:pt x="1215976" y="670923"/>
                              <a:pt x="1215516" y="741828"/>
                            </a:cubicBezTo>
                            <a:cubicBezTo>
                              <a:pt x="1215056" y="812733"/>
                              <a:pt x="1209761" y="872588"/>
                              <a:pt x="1204466" y="932443"/>
                            </a:cubicBezTo>
                          </a:path>
                        </a:pathLst>
                      </a:custGeom>
                      <a:ln w="28575"/>
                      <a:effectLst>
                        <a:outerShdw blurRad="63500" sx="102000" sy="102000" algn="ctr" rotWithShape="0">
                          <a:prstClr val="black">
                            <a:alpha val="40000"/>
                          </a:prstClr>
                        </a:outerShdw>
                      </a:effectLst>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grpSp>
              </p:grpSp>
            </p:grpSp>
            <p:grpSp>
              <p:nvGrpSpPr>
                <p:cNvPr id="17" name="Group 16"/>
                <p:cNvGrpSpPr/>
                <p:nvPr/>
              </p:nvGrpSpPr>
              <p:grpSpPr>
                <a:xfrm rot="959874">
                  <a:off x="3227316" y="3982046"/>
                  <a:ext cx="1367135" cy="1484371"/>
                  <a:chOff x="4650479" y="4298216"/>
                  <a:chExt cx="1367135" cy="1484371"/>
                </a:xfrm>
              </p:grpSpPr>
              <p:sp>
                <p:nvSpPr>
                  <p:cNvPr id="18" name="Freeform: Shape 44">
                    <a:extLst>
                      <a:ext uri="{FF2B5EF4-FFF2-40B4-BE49-F238E27FC236}">
                        <a16:creationId xmlns:a16="http://schemas.microsoft.com/office/drawing/2014/main" id="{481863BF-9F25-4981-B750-9A2BB5762327}"/>
                      </a:ext>
                    </a:extLst>
                  </p:cNvPr>
                  <p:cNvSpPr/>
                  <p:nvPr/>
                </p:nvSpPr>
                <p:spPr>
                  <a:xfrm rot="1328043" flipH="1">
                    <a:off x="4650479" y="5007446"/>
                    <a:ext cx="896716" cy="775141"/>
                  </a:xfrm>
                  <a:custGeom>
                    <a:avLst/>
                    <a:gdLst>
                      <a:gd name="connsiteX0" fmla="*/ 1644650 w 1644650"/>
                      <a:gd name="connsiteY0" fmla="*/ 663575 h 1231900"/>
                      <a:gd name="connsiteX1" fmla="*/ 914400 w 1644650"/>
                      <a:gd name="connsiteY1" fmla="*/ 377825 h 1231900"/>
                      <a:gd name="connsiteX2" fmla="*/ 809625 w 1644650"/>
                      <a:gd name="connsiteY2" fmla="*/ 158750 h 1231900"/>
                      <a:gd name="connsiteX3" fmla="*/ 796925 w 1644650"/>
                      <a:gd name="connsiteY3" fmla="*/ 12700 h 1231900"/>
                      <a:gd name="connsiteX4" fmla="*/ 650875 w 1644650"/>
                      <a:gd name="connsiteY4" fmla="*/ 22225 h 1231900"/>
                      <a:gd name="connsiteX5" fmla="*/ 663575 w 1644650"/>
                      <a:gd name="connsiteY5" fmla="*/ 225425 h 1231900"/>
                      <a:gd name="connsiteX6" fmla="*/ 596900 w 1644650"/>
                      <a:gd name="connsiteY6" fmla="*/ 342900 h 1231900"/>
                      <a:gd name="connsiteX7" fmla="*/ 635000 w 1644650"/>
                      <a:gd name="connsiteY7" fmla="*/ 174625 h 1231900"/>
                      <a:gd name="connsiteX8" fmla="*/ 292100 w 1644650"/>
                      <a:gd name="connsiteY8" fmla="*/ 0 h 1231900"/>
                      <a:gd name="connsiteX9" fmla="*/ 234950 w 1644650"/>
                      <a:gd name="connsiteY9" fmla="*/ 92075 h 1231900"/>
                      <a:gd name="connsiteX10" fmla="*/ 390525 w 1644650"/>
                      <a:gd name="connsiteY10" fmla="*/ 231775 h 1231900"/>
                      <a:gd name="connsiteX11" fmla="*/ 438150 w 1644650"/>
                      <a:gd name="connsiteY11" fmla="*/ 231775 h 1231900"/>
                      <a:gd name="connsiteX12" fmla="*/ 288925 w 1644650"/>
                      <a:gd name="connsiteY12" fmla="*/ 447675 h 1231900"/>
                      <a:gd name="connsiteX13" fmla="*/ 396875 w 1644650"/>
                      <a:gd name="connsiteY13" fmla="*/ 250825 h 1231900"/>
                      <a:gd name="connsiteX14" fmla="*/ 133350 w 1644650"/>
                      <a:gd name="connsiteY14" fmla="*/ 158750 h 1231900"/>
                      <a:gd name="connsiteX15" fmla="*/ 38100 w 1644650"/>
                      <a:gd name="connsiteY15" fmla="*/ 263525 h 1231900"/>
                      <a:gd name="connsiteX16" fmla="*/ 301625 w 1644650"/>
                      <a:gd name="connsiteY16" fmla="*/ 419100 h 1231900"/>
                      <a:gd name="connsiteX17" fmla="*/ 28575 w 1644650"/>
                      <a:gd name="connsiteY17" fmla="*/ 377825 h 1231900"/>
                      <a:gd name="connsiteX18" fmla="*/ 0 w 1644650"/>
                      <a:gd name="connsiteY18" fmla="*/ 498475 h 1231900"/>
                      <a:gd name="connsiteX19" fmla="*/ 260350 w 1644650"/>
                      <a:gd name="connsiteY19" fmla="*/ 609600 h 1231900"/>
                      <a:gd name="connsiteX20" fmla="*/ 346075 w 1644650"/>
                      <a:gd name="connsiteY20" fmla="*/ 663575 h 1231900"/>
                      <a:gd name="connsiteX21" fmla="*/ 654050 w 1644650"/>
                      <a:gd name="connsiteY21" fmla="*/ 768350 h 1231900"/>
                      <a:gd name="connsiteX22" fmla="*/ 812800 w 1644650"/>
                      <a:gd name="connsiteY22" fmla="*/ 447675 h 1231900"/>
                      <a:gd name="connsiteX23" fmla="*/ 657225 w 1644650"/>
                      <a:gd name="connsiteY23" fmla="*/ 765175 h 1231900"/>
                      <a:gd name="connsiteX24" fmla="*/ 1123950 w 1644650"/>
                      <a:gd name="connsiteY24" fmla="*/ 1231900 h 1231900"/>
                      <a:gd name="connsiteX25" fmla="*/ 1228725 w 1644650"/>
                      <a:gd name="connsiteY25" fmla="*/ 1190625 h 1231900"/>
                      <a:gd name="connsiteX26" fmla="*/ 1108075 w 1644650"/>
                      <a:gd name="connsiteY26" fmla="*/ 1108075 h 1231900"/>
                      <a:gd name="connsiteX27" fmla="*/ 1123950 w 1644650"/>
                      <a:gd name="connsiteY27" fmla="*/ 1165225 h 1231900"/>
                      <a:gd name="connsiteX28" fmla="*/ 1123950 w 1644650"/>
                      <a:gd name="connsiteY28" fmla="*/ 1022350 h 1231900"/>
                      <a:gd name="connsiteX29" fmla="*/ 1295400 w 1644650"/>
                      <a:gd name="connsiteY29" fmla="*/ 1063625 h 1231900"/>
                      <a:gd name="connsiteX30" fmla="*/ 1235075 w 1644650"/>
                      <a:gd name="connsiteY30" fmla="*/ 869950 h 1231900"/>
                      <a:gd name="connsiteX31" fmla="*/ 1422400 w 1644650"/>
                      <a:gd name="connsiteY31" fmla="*/ 917575 h 1231900"/>
                      <a:gd name="connsiteX32" fmla="*/ 1533525 w 1644650"/>
                      <a:gd name="connsiteY32" fmla="*/ 933450 h 1231900"/>
                      <a:gd name="connsiteX33" fmla="*/ 1416050 w 1644650"/>
                      <a:gd name="connsiteY33" fmla="*/ 720725 h 1231900"/>
                      <a:gd name="connsiteX34" fmla="*/ 1584325 w 1644650"/>
                      <a:gd name="connsiteY34" fmla="*/ 676275 h 1231900"/>
                      <a:gd name="connsiteX35" fmla="*/ 1644650 w 1644650"/>
                      <a:gd name="connsiteY35" fmla="*/ 663575 h 1231900"/>
                      <a:gd name="connsiteX0" fmla="*/ 1644650 w 1644650"/>
                      <a:gd name="connsiteY0" fmla="*/ 691168 h 1259493"/>
                      <a:gd name="connsiteX1" fmla="*/ 914400 w 1644650"/>
                      <a:gd name="connsiteY1" fmla="*/ 405418 h 1259493"/>
                      <a:gd name="connsiteX2" fmla="*/ 809625 w 1644650"/>
                      <a:gd name="connsiteY2" fmla="*/ 186343 h 1259493"/>
                      <a:gd name="connsiteX3" fmla="*/ 796925 w 1644650"/>
                      <a:gd name="connsiteY3" fmla="*/ 40293 h 1259493"/>
                      <a:gd name="connsiteX4" fmla="*/ 650875 w 1644650"/>
                      <a:gd name="connsiteY4" fmla="*/ 49818 h 1259493"/>
                      <a:gd name="connsiteX5" fmla="*/ 663575 w 1644650"/>
                      <a:gd name="connsiteY5" fmla="*/ 253018 h 1259493"/>
                      <a:gd name="connsiteX6" fmla="*/ 596900 w 1644650"/>
                      <a:gd name="connsiteY6" fmla="*/ 370493 h 1259493"/>
                      <a:gd name="connsiteX7" fmla="*/ 635000 w 1644650"/>
                      <a:gd name="connsiteY7" fmla="*/ 202218 h 1259493"/>
                      <a:gd name="connsiteX8" fmla="*/ 292100 w 1644650"/>
                      <a:gd name="connsiteY8" fmla="*/ 27593 h 1259493"/>
                      <a:gd name="connsiteX9" fmla="*/ 234950 w 1644650"/>
                      <a:gd name="connsiteY9" fmla="*/ 119668 h 1259493"/>
                      <a:gd name="connsiteX10" fmla="*/ 390525 w 1644650"/>
                      <a:gd name="connsiteY10" fmla="*/ 259368 h 1259493"/>
                      <a:gd name="connsiteX11" fmla="*/ 438150 w 1644650"/>
                      <a:gd name="connsiteY11" fmla="*/ 259368 h 1259493"/>
                      <a:gd name="connsiteX12" fmla="*/ 288925 w 1644650"/>
                      <a:gd name="connsiteY12" fmla="*/ 475268 h 1259493"/>
                      <a:gd name="connsiteX13" fmla="*/ 396875 w 1644650"/>
                      <a:gd name="connsiteY13" fmla="*/ 278418 h 1259493"/>
                      <a:gd name="connsiteX14" fmla="*/ 133350 w 1644650"/>
                      <a:gd name="connsiteY14" fmla="*/ 186343 h 1259493"/>
                      <a:gd name="connsiteX15" fmla="*/ 38100 w 1644650"/>
                      <a:gd name="connsiteY15" fmla="*/ 291118 h 1259493"/>
                      <a:gd name="connsiteX16" fmla="*/ 301625 w 1644650"/>
                      <a:gd name="connsiteY16" fmla="*/ 446693 h 1259493"/>
                      <a:gd name="connsiteX17" fmla="*/ 28575 w 1644650"/>
                      <a:gd name="connsiteY17" fmla="*/ 405418 h 1259493"/>
                      <a:gd name="connsiteX18" fmla="*/ 0 w 1644650"/>
                      <a:gd name="connsiteY18" fmla="*/ 526068 h 1259493"/>
                      <a:gd name="connsiteX19" fmla="*/ 260350 w 1644650"/>
                      <a:gd name="connsiteY19" fmla="*/ 637193 h 1259493"/>
                      <a:gd name="connsiteX20" fmla="*/ 346075 w 1644650"/>
                      <a:gd name="connsiteY20" fmla="*/ 691168 h 1259493"/>
                      <a:gd name="connsiteX21" fmla="*/ 654050 w 1644650"/>
                      <a:gd name="connsiteY21" fmla="*/ 795943 h 1259493"/>
                      <a:gd name="connsiteX22" fmla="*/ 812800 w 1644650"/>
                      <a:gd name="connsiteY22" fmla="*/ 475268 h 1259493"/>
                      <a:gd name="connsiteX23" fmla="*/ 657225 w 1644650"/>
                      <a:gd name="connsiteY23" fmla="*/ 792768 h 1259493"/>
                      <a:gd name="connsiteX24" fmla="*/ 1123950 w 1644650"/>
                      <a:gd name="connsiteY24" fmla="*/ 1259493 h 1259493"/>
                      <a:gd name="connsiteX25" fmla="*/ 1228725 w 1644650"/>
                      <a:gd name="connsiteY25" fmla="*/ 1218218 h 1259493"/>
                      <a:gd name="connsiteX26" fmla="*/ 1108075 w 1644650"/>
                      <a:gd name="connsiteY26" fmla="*/ 1135668 h 1259493"/>
                      <a:gd name="connsiteX27" fmla="*/ 1123950 w 1644650"/>
                      <a:gd name="connsiteY27" fmla="*/ 1192818 h 1259493"/>
                      <a:gd name="connsiteX28" fmla="*/ 1123950 w 1644650"/>
                      <a:gd name="connsiteY28" fmla="*/ 1049943 h 1259493"/>
                      <a:gd name="connsiteX29" fmla="*/ 1295400 w 1644650"/>
                      <a:gd name="connsiteY29" fmla="*/ 1091218 h 1259493"/>
                      <a:gd name="connsiteX30" fmla="*/ 1235075 w 1644650"/>
                      <a:gd name="connsiteY30" fmla="*/ 897543 h 1259493"/>
                      <a:gd name="connsiteX31" fmla="*/ 1422400 w 1644650"/>
                      <a:gd name="connsiteY31" fmla="*/ 945168 h 1259493"/>
                      <a:gd name="connsiteX32" fmla="*/ 1533525 w 1644650"/>
                      <a:gd name="connsiteY32" fmla="*/ 961043 h 1259493"/>
                      <a:gd name="connsiteX33" fmla="*/ 1416050 w 1644650"/>
                      <a:gd name="connsiteY33" fmla="*/ 748318 h 1259493"/>
                      <a:gd name="connsiteX34" fmla="*/ 1584325 w 1644650"/>
                      <a:gd name="connsiteY34" fmla="*/ 703868 h 1259493"/>
                      <a:gd name="connsiteX35" fmla="*/ 1644650 w 1644650"/>
                      <a:gd name="connsiteY35" fmla="*/ 691168 h 1259493"/>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414338 w 1644650"/>
                      <a:gd name="connsiteY10" fmla="*/ 2254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58602 w 1658602"/>
                      <a:gd name="connsiteY0" fmla="*/ 697759 h 1266084"/>
                      <a:gd name="connsiteX1" fmla="*/ 928352 w 1658602"/>
                      <a:gd name="connsiteY1" fmla="*/ 412009 h 1266084"/>
                      <a:gd name="connsiteX2" fmla="*/ 823577 w 1658602"/>
                      <a:gd name="connsiteY2" fmla="*/ 192934 h 1266084"/>
                      <a:gd name="connsiteX3" fmla="*/ 818021 w 1658602"/>
                      <a:gd name="connsiteY3" fmla="*/ 46884 h 1266084"/>
                      <a:gd name="connsiteX4" fmla="*/ 664827 w 1658602"/>
                      <a:gd name="connsiteY4" fmla="*/ 56409 h 1266084"/>
                      <a:gd name="connsiteX5" fmla="*/ 677527 w 1658602"/>
                      <a:gd name="connsiteY5" fmla="*/ 259609 h 1266084"/>
                      <a:gd name="connsiteX6" fmla="*/ 610852 w 1658602"/>
                      <a:gd name="connsiteY6" fmla="*/ 377084 h 1266084"/>
                      <a:gd name="connsiteX7" fmla="*/ 648952 w 1658602"/>
                      <a:gd name="connsiteY7" fmla="*/ 208809 h 1266084"/>
                      <a:gd name="connsiteX8" fmla="*/ 306052 w 1658602"/>
                      <a:gd name="connsiteY8" fmla="*/ 34184 h 1266084"/>
                      <a:gd name="connsiteX9" fmla="*/ 239377 w 1658602"/>
                      <a:gd name="connsiteY9" fmla="*/ 128640 h 1266084"/>
                      <a:gd name="connsiteX10" fmla="*/ 392571 w 1658602"/>
                      <a:gd name="connsiteY10" fmla="*/ 263578 h 1266084"/>
                      <a:gd name="connsiteX11" fmla="*/ 452102 w 1658602"/>
                      <a:gd name="connsiteY11" fmla="*/ 265959 h 1266084"/>
                      <a:gd name="connsiteX12" fmla="*/ 302877 w 1658602"/>
                      <a:gd name="connsiteY12" fmla="*/ 481859 h 1266084"/>
                      <a:gd name="connsiteX13" fmla="*/ 429877 w 1658602"/>
                      <a:gd name="connsiteY13" fmla="*/ 273103 h 1266084"/>
                      <a:gd name="connsiteX14" fmla="*/ 135396 w 1658602"/>
                      <a:gd name="connsiteY14" fmla="*/ 178646 h 1266084"/>
                      <a:gd name="connsiteX15" fmla="*/ 52052 w 1658602"/>
                      <a:gd name="connsiteY15" fmla="*/ 297709 h 1266084"/>
                      <a:gd name="connsiteX16" fmla="*/ 315577 w 1658602"/>
                      <a:gd name="connsiteY16" fmla="*/ 453284 h 1266084"/>
                      <a:gd name="connsiteX17" fmla="*/ 42527 w 1658602"/>
                      <a:gd name="connsiteY17" fmla="*/ 412009 h 1266084"/>
                      <a:gd name="connsiteX18" fmla="*/ 13952 w 1658602"/>
                      <a:gd name="connsiteY18" fmla="*/ 532659 h 1266084"/>
                      <a:gd name="connsiteX19" fmla="*/ 274302 w 1658602"/>
                      <a:gd name="connsiteY19" fmla="*/ 643784 h 1266084"/>
                      <a:gd name="connsiteX20" fmla="*/ 360027 w 1658602"/>
                      <a:gd name="connsiteY20" fmla="*/ 697759 h 1266084"/>
                      <a:gd name="connsiteX21" fmla="*/ 668002 w 1658602"/>
                      <a:gd name="connsiteY21" fmla="*/ 802534 h 1266084"/>
                      <a:gd name="connsiteX22" fmla="*/ 826752 w 1658602"/>
                      <a:gd name="connsiteY22" fmla="*/ 481859 h 1266084"/>
                      <a:gd name="connsiteX23" fmla="*/ 671177 w 1658602"/>
                      <a:gd name="connsiteY23" fmla="*/ 799359 h 1266084"/>
                      <a:gd name="connsiteX24" fmla="*/ 1137902 w 1658602"/>
                      <a:gd name="connsiteY24" fmla="*/ 1266084 h 1266084"/>
                      <a:gd name="connsiteX25" fmla="*/ 1242677 w 1658602"/>
                      <a:gd name="connsiteY25" fmla="*/ 1224809 h 1266084"/>
                      <a:gd name="connsiteX26" fmla="*/ 1122027 w 1658602"/>
                      <a:gd name="connsiteY26" fmla="*/ 1142259 h 1266084"/>
                      <a:gd name="connsiteX27" fmla="*/ 1137902 w 1658602"/>
                      <a:gd name="connsiteY27" fmla="*/ 1199409 h 1266084"/>
                      <a:gd name="connsiteX28" fmla="*/ 1137902 w 1658602"/>
                      <a:gd name="connsiteY28" fmla="*/ 1056534 h 1266084"/>
                      <a:gd name="connsiteX29" fmla="*/ 1309352 w 1658602"/>
                      <a:gd name="connsiteY29" fmla="*/ 1097809 h 1266084"/>
                      <a:gd name="connsiteX30" fmla="*/ 1249027 w 1658602"/>
                      <a:gd name="connsiteY30" fmla="*/ 904134 h 1266084"/>
                      <a:gd name="connsiteX31" fmla="*/ 1436352 w 1658602"/>
                      <a:gd name="connsiteY31" fmla="*/ 951759 h 1266084"/>
                      <a:gd name="connsiteX32" fmla="*/ 1547477 w 1658602"/>
                      <a:gd name="connsiteY32" fmla="*/ 967634 h 1266084"/>
                      <a:gd name="connsiteX33" fmla="*/ 1430002 w 1658602"/>
                      <a:gd name="connsiteY33" fmla="*/ 754909 h 1266084"/>
                      <a:gd name="connsiteX34" fmla="*/ 1598277 w 1658602"/>
                      <a:gd name="connsiteY34" fmla="*/ 710459 h 1266084"/>
                      <a:gd name="connsiteX35" fmla="*/ 1658602 w 1658602"/>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22390 w 1661284"/>
                      <a:gd name="connsiteY34" fmla="*/ 722366 h 1266084"/>
                      <a:gd name="connsiteX35" fmla="*/ 1661284 w 1661284"/>
                      <a:gd name="connsiteY35" fmla="*/ 697759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75446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50903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50803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361247 w 1673190"/>
                      <a:gd name="connsiteY33" fmla="*/ 721572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454909 w 1673190"/>
                      <a:gd name="connsiteY32" fmla="*/ 1008116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07247 w 1673190"/>
                      <a:gd name="connsiteY27" fmla="*/ 1225602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35128"/>
                      <a:gd name="connsiteX1" fmla="*/ 945322 w 1673190"/>
                      <a:gd name="connsiteY1" fmla="*/ 409628 h 1235128"/>
                      <a:gd name="connsiteX2" fmla="*/ 826259 w 1673190"/>
                      <a:gd name="connsiteY2" fmla="*/ 192934 h 1235128"/>
                      <a:gd name="connsiteX3" fmla="*/ 820703 w 1673190"/>
                      <a:gd name="connsiteY3" fmla="*/ 46884 h 1235128"/>
                      <a:gd name="connsiteX4" fmla="*/ 667509 w 1673190"/>
                      <a:gd name="connsiteY4" fmla="*/ 56409 h 1235128"/>
                      <a:gd name="connsiteX5" fmla="*/ 682590 w 1673190"/>
                      <a:gd name="connsiteY5" fmla="*/ 233416 h 1235128"/>
                      <a:gd name="connsiteX6" fmla="*/ 613534 w 1673190"/>
                      <a:gd name="connsiteY6" fmla="*/ 377084 h 1235128"/>
                      <a:gd name="connsiteX7" fmla="*/ 684971 w 1673190"/>
                      <a:gd name="connsiteY7" fmla="*/ 235002 h 1235128"/>
                      <a:gd name="connsiteX8" fmla="*/ 308734 w 1673190"/>
                      <a:gd name="connsiteY8" fmla="*/ 34184 h 1235128"/>
                      <a:gd name="connsiteX9" fmla="*/ 242059 w 1673190"/>
                      <a:gd name="connsiteY9" fmla="*/ 128640 h 1235128"/>
                      <a:gd name="connsiteX10" fmla="*/ 392871 w 1673190"/>
                      <a:gd name="connsiteY10" fmla="*/ 246909 h 1235128"/>
                      <a:gd name="connsiteX11" fmla="*/ 435734 w 1673190"/>
                      <a:gd name="connsiteY11" fmla="*/ 273103 h 1235128"/>
                      <a:gd name="connsiteX12" fmla="*/ 334134 w 1673190"/>
                      <a:gd name="connsiteY12" fmla="*/ 443759 h 1235128"/>
                      <a:gd name="connsiteX13" fmla="*/ 439702 w 1673190"/>
                      <a:gd name="connsiteY13" fmla="*/ 273103 h 1235128"/>
                      <a:gd name="connsiteX14" fmla="*/ 138078 w 1673190"/>
                      <a:gd name="connsiteY14" fmla="*/ 178646 h 1235128"/>
                      <a:gd name="connsiteX15" fmla="*/ 54734 w 1673190"/>
                      <a:gd name="connsiteY15" fmla="*/ 297709 h 1235128"/>
                      <a:gd name="connsiteX16" fmla="*/ 284922 w 1673190"/>
                      <a:gd name="connsiteY16" fmla="*/ 436615 h 1235128"/>
                      <a:gd name="connsiteX17" fmla="*/ 45209 w 1673190"/>
                      <a:gd name="connsiteY17" fmla="*/ 412009 h 1235128"/>
                      <a:gd name="connsiteX18" fmla="*/ 16634 w 1673190"/>
                      <a:gd name="connsiteY18" fmla="*/ 532659 h 1235128"/>
                      <a:gd name="connsiteX19" fmla="*/ 276984 w 1673190"/>
                      <a:gd name="connsiteY19" fmla="*/ 643784 h 1235128"/>
                      <a:gd name="connsiteX20" fmla="*/ 365090 w 1673190"/>
                      <a:gd name="connsiteY20" fmla="*/ 707284 h 1235128"/>
                      <a:gd name="connsiteX21" fmla="*/ 670684 w 1673190"/>
                      <a:gd name="connsiteY21" fmla="*/ 802534 h 1235128"/>
                      <a:gd name="connsiteX22" fmla="*/ 829434 w 1673190"/>
                      <a:gd name="connsiteY22" fmla="*/ 481859 h 1235128"/>
                      <a:gd name="connsiteX23" fmla="*/ 661953 w 1673190"/>
                      <a:gd name="connsiteY23" fmla="*/ 806502 h 1235128"/>
                      <a:gd name="connsiteX24" fmla="*/ 1142966 w 1673190"/>
                      <a:gd name="connsiteY24" fmla="*/ 1235128 h 1235128"/>
                      <a:gd name="connsiteX25" fmla="*/ 1245359 w 1673190"/>
                      <a:gd name="connsiteY25" fmla="*/ 1224809 h 1235128"/>
                      <a:gd name="connsiteX26" fmla="*/ 1136616 w 1673190"/>
                      <a:gd name="connsiteY26" fmla="*/ 1130353 h 1235128"/>
                      <a:gd name="connsiteX27" fmla="*/ 1140584 w 1673190"/>
                      <a:gd name="connsiteY27" fmla="*/ 1216077 h 1235128"/>
                      <a:gd name="connsiteX28" fmla="*/ 1140584 w 1673190"/>
                      <a:gd name="connsiteY28" fmla="*/ 1056534 h 1235128"/>
                      <a:gd name="connsiteX29" fmla="*/ 1307272 w 1673190"/>
                      <a:gd name="connsiteY29" fmla="*/ 1109716 h 1235128"/>
                      <a:gd name="connsiteX30" fmla="*/ 1249328 w 1673190"/>
                      <a:gd name="connsiteY30" fmla="*/ 920802 h 1235128"/>
                      <a:gd name="connsiteX31" fmla="*/ 1439034 w 1673190"/>
                      <a:gd name="connsiteY31" fmla="*/ 951759 h 1235128"/>
                      <a:gd name="connsiteX32" fmla="*/ 1540634 w 1673190"/>
                      <a:gd name="connsiteY32" fmla="*/ 958110 h 1235128"/>
                      <a:gd name="connsiteX33" fmla="*/ 1430303 w 1673190"/>
                      <a:gd name="connsiteY33" fmla="*/ 764434 h 1235128"/>
                      <a:gd name="connsiteX34" fmla="*/ 1615246 w 1673190"/>
                      <a:gd name="connsiteY34" fmla="*/ 722366 h 1235128"/>
                      <a:gd name="connsiteX35" fmla="*/ 1673190 w 1673190"/>
                      <a:gd name="connsiteY35" fmla="*/ 700140 h 1235128"/>
                      <a:gd name="connsiteX0" fmla="*/ 1673190 w 1673190"/>
                      <a:gd name="connsiteY0" fmla="*/ 700140 h 1251797"/>
                      <a:gd name="connsiteX1" fmla="*/ 945322 w 1673190"/>
                      <a:gd name="connsiteY1" fmla="*/ 409628 h 1251797"/>
                      <a:gd name="connsiteX2" fmla="*/ 826259 w 1673190"/>
                      <a:gd name="connsiteY2" fmla="*/ 192934 h 1251797"/>
                      <a:gd name="connsiteX3" fmla="*/ 820703 w 1673190"/>
                      <a:gd name="connsiteY3" fmla="*/ 46884 h 1251797"/>
                      <a:gd name="connsiteX4" fmla="*/ 667509 w 1673190"/>
                      <a:gd name="connsiteY4" fmla="*/ 56409 h 1251797"/>
                      <a:gd name="connsiteX5" fmla="*/ 682590 w 1673190"/>
                      <a:gd name="connsiteY5" fmla="*/ 233416 h 1251797"/>
                      <a:gd name="connsiteX6" fmla="*/ 613534 w 1673190"/>
                      <a:gd name="connsiteY6" fmla="*/ 377084 h 1251797"/>
                      <a:gd name="connsiteX7" fmla="*/ 684971 w 1673190"/>
                      <a:gd name="connsiteY7" fmla="*/ 235002 h 1251797"/>
                      <a:gd name="connsiteX8" fmla="*/ 308734 w 1673190"/>
                      <a:gd name="connsiteY8" fmla="*/ 34184 h 1251797"/>
                      <a:gd name="connsiteX9" fmla="*/ 242059 w 1673190"/>
                      <a:gd name="connsiteY9" fmla="*/ 128640 h 1251797"/>
                      <a:gd name="connsiteX10" fmla="*/ 392871 w 1673190"/>
                      <a:gd name="connsiteY10" fmla="*/ 246909 h 1251797"/>
                      <a:gd name="connsiteX11" fmla="*/ 435734 w 1673190"/>
                      <a:gd name="connsiteY11" fmla="*/ 273103 h 1251797"/>
                      <a:gd name="connsiteX12" fmla="*/ 334134 w 1673190"/>
                      <a:gd name="connsiteY12" fmla="*/ 443759 h 1251797"/>
                      <a:gd name="connsiteX13" fmla="*/ 439702 w 1673190"/>
                      <a:gd name="connsiteY13" fmla="*/ 273103 h 1251797"/>
                      <a:gd name="connsiteX14" fmla="*/ 138078 w 1673190"/>
                      <a:gd name="connsiteY14" fmla="*/ 178646 h 1251797"/>
                      <a:gd name="connsiteX15" fmla="*/ 54734 w 1673190"/>
                      <a:gd name="connsiteY15" fmla="*/ 297709 h 1251797"/>
                      <a:gd name="connsiteX16" fmla="*/ 284922 w 1673190"/>
                      <a:gd name="connsiteY16" fmla="*/ 436615 h 1251797"/>
                      <a:gd name="connsiteX17" fmla="*/ 45209 w 1673190"/>
                      <a:gd name="connsiteY17" fmla="*/ 412009 h 1251797"/>
                      <a:gd name="connsiteX18" fmla="*/ 16634 w 1673190"/>
                      <a:gd name="connsiteY18" fmla="*/ 532659 h 1251797"/>
                      <a:gd name="connsiteX19" fmla="*/ 276984 w 1673190"/>
                      <a:gd name="connsiteY19" fmla="*/ 643784 h 1251797"/>
                      <a:gd name="connsiteX20" fmla="*/ 365090 w 1673190"/>
                      <a:gd name="connsiteY20" fmla="*/ 707284 h 1251797"/>
                      <a:gd name="connsiteX21" fmla="*/ 670684 w 1673190"/>
                      <a:gd name="connsiteY21" fmla="*/ 802534 h 1251797"/>
                      <a:gd name="connsiteX22" fmla="*/ 829434 w 1673190"/>
                      <a:gd name="connsiteY22" fmla="*/ 481859 h 1251797"/>
                      <a:gd name="connsiteX23" fmla="*/ 661953 w 1673190"/>
                      <a:gd name="connsiteY23" fmla="*/ 806502 h 1251797"/>
                      <a:gd name="connsiteX24" fmla="*/ 1128679 w 1673190"/>
                      <a:gd name="connsiteY24" fmla="*/ 1251797 h 1251797"/>
                      <a:gd name="connsiteX25" fmla="*/ 1245359 w 1673190"/>
                      <a:gd name="connsiteY25" fmla="*/ 1224809 h 1251797"/>
                      <a:gd name="connsiteX26" fmla="*/ 1136616 w 1673190"/>
                      <a:gd name="connsiteY26" fmla="*/ 1130353 h 1251797"/>
                      <a:gd name="connsiteX27" fmla="*/ 1140584 w 1673190"/>
                      <a:gd name="connsiteY27" fmla="*/ 1216077 h 1251797"/>
                      <a:gd name="connsiteX28" fmla="*/ 1140584 w 1673190"/>
                      <a:gd name="connsiteY28" fmla="*/ 1056534 h 1251797"/>
                      <a:gd name="connsiteX29" fmla="*/ 1307272 w 1673190"/>
                      <a:gd name="connsiteY29" fmla="*/ 1109716 h 1251797"/>
                      <a:gd name="connsiteX30" fmla="*/ 1249328 w 1673190"/>
                      <a:gd name="connsiteY30" fmla="*/ 920802 h 1251797"/>
                      <a:gd name="connsiteX31" fmla="*/ 1439034 w 1673190"/>
                      <a:gd name="connsiteY31" fmla="*/ 951759 h 1251797"/>
                      <a:gd name="connsiteX32" fmla="*/ 1540634 w 1673190"/>
                      <a:gd name="connsiteY32" fmla="*/ 958110 h 1251797"/>
                      <a:gd name="connsiteX33" fmla="*/ 1430303 w 1673190"/>
                      <a:gd name="connsiteY33" fmla="*/ 764434 h 1251797"/>
                      <a:gd name="connsiteX34" fmla="*/ 1615246 w 1673190"/>
                      <a:gd name="connsiteY34" fmla="*/ 722366 h 1251797"/>
                      <a:gd name="connsiteX35" fmla="*/ 1673190 w 1673190"/>
                      <a:gd name="connsiteY35" fmla="*/ 700140 h 1251797"/>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28679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87353 w 1673190"/>
                      <a:gd name="connsiteY21" fmla="*/ 816822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751646 w 1673190"/>
                      <a:gd name="connsiteY7" fmla="*/ 265958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2241 h 1256669"/>
                      <a:gd name="connsiteX1" fmla="*/ 945322 w 1673190"/>
                      <a:gd name="connsiteY1" fmla="*/ 411729 h 1256669"/>
                      <a:gd name="connsiteX2" fmla="*/ 850072 w 1673190"/>
                      <a:gd name="connsiteY2" fmla="*/ 187892 h 1256669"/>
                      <a:gd name="connsiteX3" fmla="*/ 820703 w 1673190"/>
                      <a:gd name="connsiteY3" fmla="*/ 48985 h 1256669"/>
                      <a:gd name="connsiteX4" fmla="*/ 667509 w 1673190"/>
                      <a:gd name="connsiteY4" fmla="*/ 58510 h 1256669"/>
                      <a:gd name="connsiteX5" fmla="*/ 675446 w 1673190"/>
                      <a:gd name="connsiteY5" fmla="*/ 223610 h 1256669"/>
                      <a:gd name="connsiteX6" fmla="*/ 618296 w 1673190"/>
                      <a:gd name="connsiteY6" fmla="*/ 374423 h 1256669"/>
                      <a:gd name="connsiteX7" fmla="*/ 663539 w 1673190"/>
                      <a:gd name="connsiteY7" fmla="*/ 225197 h 1256669"/>
                      <a:gd name="connsiteX8" fmla="*/ 308734 w 1673190"/>
                      <a:gd name="connsiteY8" fmla="*/ 36285 h 1256669"/>
                      <a:gd name="connsiteX9" fmla="*/ 242059 w 1673190"/>
                      <a:gd name="connsiteY9" fmla="*/ 130741 h 1256669"/>
                      <a:gd name="connsiteX10" fmla="*/ 392871 w 1673190"/>
                      <a:gd name="connsiteY10" fmla="*/ 249010 h 1256669"/>
                      <a:gd name="connsiteX11" fmla="*/ 435734 w 1673190"/>
                      <a:gd name="connsiteY11" fmla="*/ 275204 h 1256669"/>
                      <a:gd name="connsiteX12" fmla="*/ 334134 w 1673190"/>
                      <a:gd name="connsiteY12" fmla="*/ 445860 h 1256669"/>
                      <a:gd name="connsiteX13" fmla="*/ 439702 w 1673190"/>
                      <a:gd name="connsiteY13" fmla="*/ 275204 h 1256669"/>
                      <a:gd name="connsiteX14" fmla="*/ 138078 w 1673190"/>
                      <a:gd name="connsiteY14" fmla="*/ 180747 h 1256669"/>
                      <a:gd name="connsiteX15" fmla="*/ 54734 w 1673190"/>
                      <a:gd name="connsiteY15" fmla="*/ 299810 h 1256669"/>
                      <a:gd name="connsiteX16" fmla="*/ 284922 w 1673190"/>
                      <a:gd name="connsiteY16" fmla="*/ 438716 h 1256669"/>
                      <a:gd name="connsiteX17" fmla="*/ 45209 w 1673190"/>
                      <a:gd name="connsiteY17" fmla="*/ 414110 h 1256669"/>
                      <a:gd name="connsiteX18" fmla="*/ 16634 w 1673190"/>
                      <a:gd name="connsiteY18" fmla="*/ 534760 h 1256669"/>
                      <a:gd name="connsiteX19" fmla="*/ 276984 w 1673190"/>
                      <a:gd name="connsiteY19" fmla="*/ 645885 h 1256669"/>
                      <a:gd name="connsiteX20" fmla="*/ 365090 w 1673190"/>
                      <a:gd name="connsiteY20" fmla="*/ 709385 h 1256669"/>
                      <a:gd name="connsiteX21" fmla="*/ 677828 w 1673190"/>
                      <a:gd name="connsiteY21" fmla="*/ 809398 h 1256669"/>
                      <a:gd name="connsiteX22" fmla="*/ 829434 w 1673190"/>
                      <a:gd name="connsiteY22" fmla="*/ 483960 h 1256669"/>
                      <a:gd name="connsiteX23" fmla="*/ 661953 w 1673190"/>
                      <a:gd name="connsiteY23" fmla="*/ 808603 h 1256669"/>
                      <a:gd name="connsiteX24" fmla="*/ 1152491 w 1673190"/>
                      <a:gd name="connsiteY24" fmla="*/ 1253898 h 1256669"/>
                      <a:gd name="connsiteX25" fmla="*/ 1245359 w 1673190"/>
                      <a:gd name="connsiteY25" fmla="*/ 1226910 h 1256669"/>
                      <a:gd name="connsiteX26" fmla="*/ 1100898 w 1673190"/>
                      <a:gd name="connsiteY26" fmla="*/ 1108642 h 1256669"/>
                      <a:gd name="connsiteX27" fmla="*/ 1123916 w 1673190"/>
                      <a:gd name="connsiteY27" fmla="*/ 1180077 h 1256669"/>
                      <a:gd name="connsiteX28" fmla="*/ 1140584 w 1673190"/>
                      <a:gd name="connsiteY28" fmla="*/ 1058635 h 1256669"/>
                      <a:gd name="connsiteX29" fmla="*/ 1307272 w 1673190"/>
                      <a:gd name="connsiteY29" fmla="*/ 1111817 h 1256669"/>
                      <a:gd name="connsiteX30" fmla="*/ 1249328 w 1673190"/>
                      <a:gd name="connsiteY30" fmla="*/ 922903 h 1256669"/>
                      <a:gd name="connsiteX31" fmla="*/ 1439034 w 1673190"/>
                      <a:gd name="connsiteY31" fmla="*/ 953860 h 1256669"/>
                      <a:gd name="connsiteX32" fmla="*/ 1540634 w 1673190"/>
                      <a:gd name="connsiteY32" fmla="*/ 960211 h 1256669"/>
                      <a:gd name="connsiteX33" fmla="*/ 1430303 w 1673190"/>
                      <a:gd name="connsiteY33" fmla="*/ 766535 h 1256669"/>
                      <a:gd name="connsiteX34" fmla="*/ 1615246 w 1673190"/>
                      <a:gd name="connsiteY34" fmla="*/ 724467 h 1256669"/>
                      <a:gd name="connsiteX35" fmla="*/ 1673190 w 1673190"/>
                      <a:gd name="connsiteY35" fmla="*/ 702241 h 1256669"/>
                      <a:gd name="connsiteX0" fmla="*/ 1673190 w 1673190"/>
                      <a:gd name="connsiteY0" fmla="*/ 712405 h 1266833"/>
                      <a:gd name="connsiteX1" fmla="*/ 945322 w 1673190"/>
                      <a:gd name="connsiteY1" fmla="*/ 421893 h 1266833"/>
                      <a:gd name="connsiteX2" fmla="*/ 850072 w 1673190"/>
                      <a:gd name="connsiteY2" fmla="*/ 198056 h 1266833"/>
                      <a:gd name="connsiteX3" fmla="*/ 820703 w 1673190"/>
                      <a:gd name="connsiteY3" fmla="*/ 59149 h 1266833"/>
                      <a:gd name="connsiteX4" fmla="*/ 667509 w 1673190"/>
                      <a:gd name="connsiteY4" fmla="*/ 68674 h 1266833"/>
                      <a:gd name="connsiteX5" fmla="*/ 675446 w 1673190"/>
                      <a:gd name="connsiteY5" fmla="*/ 233774 h 1266833"/>
                      <a:gd name="connsiteX6" fmla="*/ 618296 w 1673190"/>
                      <a:gd name="connsiteY6" fmla="*/ 384587 h 1266833"/>
                      <a:gd name="connsiteX7" fmla="*/ 663539 w 1673190"/>
                      <a:gd name="connsiteY7" fmla="*/ 235361 h 1266833"/>
                      <a:gd name="connsiteX8" fmla="*/ 308734 w 1673190"/>
                      <a:gd name="connsiteY8" fmla="*/ 46449 h 1266833"/>
                      <a:gd name="connsiteX9" fmla="*/ 242059 w 1673190"/>
                      <a:gd name="connsiteY9" fmla="*/ 140905 h 1266833"/>
                      <a:gd name="connsiteX10" fmla="*/ 392871 w 1673190"/>
                      <a:gd name="connsiteY10" fmla="*/ 259174 h 1266833"/>
                      <a:gd name="connsiteX11" fmla="*/ 435734 w 1673190"/>
                      <a:gd name="connsiteY11" fmla="*/ 285368 h 1266833"/>
                      <a:gd name="connsiteX12" fmla="*/ 334134 w 1673190"/>
                      <a:gd name="connsiteY12" fmla="*/ 456024 h 1266833"/>
                      <a:gd name="connsiteX13" fmla="*/ 439702 w 1673190"/>
                      <a:gd name="connsiteY13" fmla="*/ 285368 h 1266833"/>
                      <a:gd name="connsiteX14" fmla="*/ 138078 w 1673190"/>
                      <a:gd name="connsiteY14" fmla="*/ 190911 h 1266833"/>
                      <a:gd name="connsiteX15" fmla="*/ 54734 w 1673190"/>
                      <a:gd name="connsiteY15" fmla="*/ 309974 h 1266833"/>
                      <a:gd name="connsiteX16" fmla="*/ 284922 w 1673190"/>
                      <a:gd name="connsiteY16" fmla="*/ 448880 h 1266833"/>
                      <a:gd name="connsiteX17" fmla="*/ 45209 w 1673190"/>
                      <a:gd name="connsiteY17" fmla="*/ 424274 h 1266833"/>
                      <a:gd name="connsiteX18" fmla="*/ 16634 w 1673190"/>
                      <a:gd name="connsiteY18" fmla="*/ 544924 h 1266833"/>
                      <a:gd name="connsiteX19" fmla="*/ 276984 w 1673190"/>
                      <a:gd name="connsiteY19" fmla="*/ 656049 h 1266833"/>
                      <a:gd name="connsiteX20" fmla="*/ 365090 w 1673190"/>
                      <a:gd name="connsiteY20" fmla="*/ 719549 h 1266833"/>
                      <a:gd name="connsiteX21" fmla="*/ 677828 w 1673190"/>
                      <a:gd name="connsiteY21" fmla="*/ 819562 h 1266833"/>
                      <a:gd name="connsiteX22" fmla="*/ 829434 w 1673190"/>
                      <a:gd name="connsiteY22" fmla="*/ 494124 h 1266833"/>
                      <a:gd name="connsiteX23" fmla="*/ 661953 w 1673190"/>
                      <a:gd name="connsiteY23" fmla="*/ 818767 h 1266833"/>
                      <a:gd name="connsiteX24" fmla="*/ 1152491 w 1673190"/>
                      <a:gd name="connsiteY24" fmla="*/ 1264062 h 1266833"/>
                      <a:gd name="connsiteX25" fmla="*/ 1245359 w 1673190"/>
                      <a:gd name="connsiteY25" fmla="*/ 1237074 h 1266833"/>
                      <a:gd name="connsiteX26" fmla="*/ 1100898 w 1673190"/>
                      <a:gd name="connsiteY26" fmla="*/ 1118806 h 1266833"/>
                      <a:gd name="connsiteX27" fmla="*/ 1123916 w 1673190"/>
                      <a:gd name="connsiteY27" fmla="*/ 1190241 h 1266833"/>
                      <a:gd name="connsiteX28" fmla="*/ 1140584 w 1673190"/>
                      <a:gd name="connsiteY28" fmla="*/ 1068799 h 1266833"/>
                      <a:gd name="connsiteX29" fmla="*/ 1307272 w 1673190"/>
                      <a:gd name="connsiteY29" fmla="*/ 1121981 h 1266833"/>
                      <a:gd name="connsiteX30" fmla="*/ 1249328 w 1673190"/>
                      <a:gd name="connsiteY30" fmla="*/ 933067 h 1266833"/>
                      <a:gd name="connsiteX31" fmla="*/ 1439034 w 1673190"/>
                      <a:gd name="connsiteY31" fmla="*/ 964024 h 1266833"/>
                      <a:gd name="connsiteX32" fmla="*/ 1540634 w 1673190"/>
                      <a:gd name="connsiteY32" fmla="*/ 970375 h 1266833"/>
                      <a:gd name="connsiteX33" fmla="*/ 1430303 w 1673190"/>
                      <a:gd name="connsiteY33" fmla="*/ 776699 h 1266833"/>
                      <a:gd name="connsiteX34" fmla="*/ 1615246 w 1673190"/>
                      <a:gd name="connsiteY34" fmla="*/ 734631 h 1266833"/>
                      <a:gd name="connsiteX35" fmla="*/ 1673190 w 1673190"/>
                      <a:gd name="connsiteY35" fmla="*/ 712405 h 1266833"/>
                      <a:gd name="connsiteX0" fmla="*/ 1673190 w 1673190"/>
                      <a:gd name="connsiteY0" fmla="*/ 683487 h 1237915"/>
                      <a:gd name="connsiteX1" fmla="*/ 945322 w 1673190"/>
                      <a:gd name="connsiteY1" fmla="*/ 392975 h 1237915"/>
                      <a:gd name="connsiteX2" fmla="*/ 840547 w 1673190"/>
                      <a:gd name="connsiteY2" fmla="*/ 185807 h 1237915"/>
                      <a:gd name="connsiteX3" fmla="*/ 820703 w 1673190"/>
                      <a:gd name="connsiteY3" fmla="*/ 30231 h 1237915"/>
                      <a:gd name="connsiteX4" fmla="*/ 667509 w 1673190"/>
                      <a:gd name="connsiteY4" fmla="*/ 39756 h 1237915"/>
                      <a:gd name="connsiteX5" fmla="*/ 675446 w 1673190"/>
                      <a:gd name="connsiteY5" fmla="*/ 204856 h 1237915"/>
                      <a:gd name="connsiteX6" fmla="*/ 618296 w 1673190"/>
                      <a:gd name="connsiteY6" fmla="*/ 355669 h 1237915"/>
                      <a:gd name="connsiteX7" fmla="*/ 663539 w 1673190"/>
                      <a:gd name="connsiteY7" fmla="*/ 206443 h 1237915"/>
                      <a:gd name="connsiteX8" fmla="*/ 308734 w 1673190"/>
                      <a:gd name="connsiteY8" fmla="*/ 17531 h 1237915"/>
                      <a:gd name="connsiteX9" fmla="*/ 242059 w 1673190"/>
                      <a:gd name="connsiteY9" fmla="*/ 111987 h 1237915"/>
                      <a:gd name="connsiteX10" fmla="*/ 392871 w 1673190"/>
                      <a:gd name="connsiteY10" fmla="*/ 230256 h 1237915"/>
                      <a:gd name="connsiteX11" fmla="*/ 435734 w 1673190"/>
                      <a:gd name="connsiteY11" fmla="*/ 256450 h 1237915"/>
                      <a:gd name="connsiteX12" fmla="*/ 334134 w 1673190"/>
                      <a:gd name="connsiteY12" fmla="*/ 427106 h 1237915"/>
                      <a:gd name="connsiteX13" fmla="*/ 439702 w 1673190"/>
                      <a:gd name="connsiteY13" fmla="*/ 256450 h 1237915"/>
                      <a:gd name="connsiteX14" fmla="*/ 138078 w 1673190"/>
                      <a:gd name="connsiteY14" fmla="*/ 161993 h 1237915"/>
                      <a:gd name="connsiteX15" fmla="*/ 54734 w 1673190"/>
                      <a:gd name="connsiteY15" fmla="*/ 281056 h 1237915"/>
                      <a:gd name="connsiteX16" fmla="*/ 284922 w 1673190"/>
                      <a:gd name="connsiteY16" fmla="*/ 419962 h 1237915"/>
                      <a:gd name="connsiteX17" fmla="*/ 45209 w 1673190"/>
                      <a:gd name="connsiteY17" fmla="*/ 395356 h 1237915"/>
                      <a:gd name="connsiteX18" fmla="*/ 16634 w 1673190"/>
                      <a:gd name="connsiteY18" fmla="*/ 516006 h 1237915"/>
                      <a:gd name="connsiteX19" fmla="*/ 276984 w 1673190"/>
                      <a:gd name="connsiteY19" fmla="*/ 627131 h 1237915"/>
                      <a:gd name="connsiteX20" fmla="*/ 365090 w 1673190"/>
                      <a:gd name="connsiteY20" fmla="*/ 690631 h 1237915"/>
                      <a:gd name="connsiteX21" fmla="*/ 677828 w 1673190"/>
                      <a:gd name="connsiteY21" fmla="*/ 790644 h 1237915"/>
                      <a:gd name="connsiteX22" fmla="*/ 829434 w 1673190"/>
                      <a:gd name="connsiteY22" fmla="*/ 465206 h 1237915"/>
                      <a:gd name="connsiteX23" fmla="*/ 661953 w 1673190"/>
                      <a:gd name="connsiteY23" fmla="*/ 789849 h 1237915"/>
                      <a:gd name="connsiteX24" fmla="*/ 1152491 w 1673190"/>
                      <a:gd name="connsiteY24" fmla="*/ 1235144 h 1237915"/>
                      <a:gd name="connsiteX25" fmla="*/ 1245359 w 1673190"/>
                      <a:gd name="connsiteY25" fmla="*/ 1208156 h 1237915"/>
                      <a:gd name="connsiteX26" fmla="*/ 1100898 w 1673190"/>
                      <a:gd name="connsiteY26" fmla="*/ 1089888 h 1237915"/>
                      <a:gd name="connsiteX27" fmla="*/ 1123916 w 1673190"/>
                      <a:gd name="connsiteY27" fmla="*/ 1161323 h 1237915"/>
                      <a:gd name="connsiteX28" fmla="*/ 1140584 w 1673190"/>
                      <a:gd name="connsiteY28" fmla="*/ 1039881 h 1237915"/>
                      <a:gd name="connsiteX29" fmla="*/ 1307272 w 1673190"/>
                      <a:gd name="connsiteY29" fmla="*/ 1093063 h 1237915"/>
                      <a:gd name="connsiteX30" fmla="*/ 1249328 w 1673190"/>
                      <a:gd name="connsiteY30" fmla="*/ 904149 h 1237915"/>
                      <a:gd name="connsiteX31" fmla="*/ 1439034 w 1673190"/>
                      <a:gd name="connsiteY31" fmla="*/ 935106 h 1237915"/>
                      <a:gd name="connsiteX32" fmla="*/ 1540634 w 1673190"/>
                      <a:gd name="connsiteY32" fmla="*/ 941457 h 1237915"/>
                      <a:gd name="connsiteX33" fmla="*/ 1430303 w 1673190"/>
                      <a:gd name="connsiteY33" fmla="*/ 747781 h 1237915"/>
                      <a:gd name="connsiteX34" fmla="*/ 1615246 w 1673190"/>
                      <a:gd name="connsiteY34" fmla="*/ 705713 h 1237915"/>
                      <a:gd name="connsiteX35" fmla="*/ 1673190 w 1673190"/>
                      <a:gd name="connsiteY35" fmla="*/ 683487 h 1237915"/>
                      <a:gd name="connsiteX0" fmla="*/ 1673190 w 1673190"/>
                      <a:gd name="connsiteY0" fmla="*/ 681238 h 1235666"/>
                      <a:gd name="connsiteX1" fmla="*/ 945322 w 1673190"/>
                      <a:gd name="connsiteY1" fmla="*/ 390726 h 1235666"/>
                      <a:gd name="connsiteX2" fmla="*/ 840547 w 1673190"/>
                      <a:gd name="connsiteY2" fmla="*/ 183558 h 1235666"/>
                      <a:gd name="connsiteX3" fmla="*/ 820703 w 1673190"/>
                      <a:gd name="connsiteY3" fmla="*/ 27982 h 1235666"/>
                      <a:gd name="connsiteX4" fmla="*/ 667509 w 1673190"/>
                      <a:gd name="connsiteY4" fmla="*/ 37507 h 1235666"/>
                      <a:gd name="connsiteX5" fmla="*/ 675446 w 1673190"/>
                      <a:gd name="connsiteY5" fmla="*/ 202607 h 1235666"/>
                      <a:gd name="connsiteX6" fmla="*/ 618296 w 1673190"/>
                      <a:gd name="connsiteY6" fmla="*/ 353420 h 1235666"/>
                      <a:gd name="connsiteX7" fmla="*/ 663539 w 1673190"/>
                      <a:gd name="connsiteY7" fmla="*/ 204194 h 1235666"/>
                      <a:gd name="connsiteX8" fmla="*/ 308734 w 1673190"/>
                      <a:gd name="connsiteY8" fmla="*/ 15282 h 1235666"/>
                      <a:gd name="connsiteX9" fmla="*/ 242059 w 1673190"/>
                      <a:gd name="connsiteY9" fmla="*/ 109738 h 1235666"/>
                      <a:gd name="connsiteX10" fmla="*/ 392871 w 1673190"/>
                      <a:gd name="connsiteY10" fmla="*/ 228007 h 1235666"/>
                      <a:gd name="connsiteX11" fmla="*/ 435734 w 1673190"/>
                      <a:gd name="connsiteY11" fmla="*/ 254201 h 1235666"/>
                      <a:gd name="connsiteX12" fmla="*/ 334134 w 1673190"/>
                      <a:gd name="connsiteY12" fmla="*/ 424857 h 1235666"/>
                      <a:gd name="connsiteX13" fmla="*/ 439702 w 1673190"/>
                      <a:gd name="connsiteY13" fmla="*/ 254201 h 1235666"/>
                      <a:gd name="connsiteX14" fmla="*/ 138078 w 1673190"/>
                      <a:gd name="connsiteY14" fmla="*/ 159744 h 1235666"/>
                      <a:gd name="connsiteX15" fmla="*/ 54734 w 1673190"/>
                      <a:gd name="connsiteY15" fmla="*/ 278807 h 1235666"/>
                      <a:gd name="connsiteX16" fmla="*/ 284922 w 1673190"/>
                      <a:gd name="connsiteY16" fmla="*/ 417713 h 1235666"/>
                      <a:gd name="connsiteX17" fmla="*/ 45209 w 1673190"/>
                      <a:gd name="connsiteY17" fmla="*/ 393107 h 1235666"/>
                      <a:gd name="connsiteX18" fmla="*/ 16634 w 1673190"/>
                      <a:gd name="connsiteY18" fmla="*/ 513757 h 1235666"/>
                      <a:gd name="connsiteX19" fmla="*/ 276984 w 1673190"/>
                      <a:gd name="connsiteY19" fmla="*/ 624882 h 1235666"/>
                      <a:gd name="connsiteX20" fmla="*/ 365090 w 1673190"/>
                      <a:gd name="connsiteY20" fmla="*/ 688382 h 1235666"/>
                      <a:gd name="connsiteX21" fmla="*/ 677828 w 1673190"/>
                      <a:gd name="connsiteY21" fmla="*/ 788395 h 1235666"/>
                      <a:gd name="connsiteX22" fmla="*/ 829434 w 1673190"/>
                      <a:gd name="connsiteY22" fmla="*/ 462957 h 1235666"/>
                      <a:gd name="connsiteX23" fmla="*/ 661953 w 1673190"/>
                      <a:gd name="connsiteY23" fmla="*/ 787600 h 1235666"/>
                      <a:gd name="connsiteX24" fmla="*/ 1152491 w 1673190"/>
                      <a:gd name="connsiteY24" fmla="*/ 1232895 h 1235666"/>
                      <a:gd name="connsiteX25" fmla="*/ 1245359 w 1673190"/>
                      <a:gd name="connsiteY25" fmla="*/ 1205907 h 1235666"/>
                      <a:gd name="connsiteX26" fmla="*/ 1100898 w 1673190"/>
                      <a:gd name="connsiteY26" fmla="*/ 1087639 h 1235666"/>
                      <a:gd name="connsiteX27" fmla="*/ 1123916 w 1673190"/>
                      <a:gd name="connsiteY27" fmla="*/ 1159074 h 1235666"/>
                      <a:gd name="connsiteX28" fmla="*/ 1140584 w 1673190"/>
                      <a:gd name="connsiteY28" fmla="*/ 1037632 h 1235666"/>
                      <a:gd name="connsiteX29" fmla="*/ 1307272 w 1673190"/>
                      <a:gd name="connsiteY29" fmla="*/ 1090814 h 1235666"/>
                      <a:gd name="connsiteX30" fmla="*/ 1249328 w 1673190"/>
                      <a:gd name="connsiteY30" fmla="*/ 901900 h 1235666"/>
                      <a:gd name="connsiteX31" fmla="*/ 1439034 w 1673190"/>
                      <a:gd name="connsiteY31" fmla="*/ 932857 h 1235666"/>
                      <a:gd name="connsiteX32" fmla="*/ 1540634 w 1673190"/>
                      <a:gd name="connsiteY32" fmla="*/ 939208 h 1235666"/>
                      <a:gd name="connsiteX33" fmla="*/ 1430303 w 1673190"/>
                      <a:gd name="connsiteY33" fmla="*/ 745532 h 1235666"/>
                      <a:gd name="connsiteX34" fmla="*/ 1615246 w 1673190"/>
                      <a:gd name="connsiteY34" fmla="*/ 703464 h 1235666"/>
                      <a:gd name="connsiteX35" fmla="*/ 1673190 w 1673190"/>
                      <a:gd name="connsiteY35" fmla="*/ 681238 h 1235666"/>
                      <a:gd name="connsiteX0" fmla="*/ 1673190 w 1673190"/>
                      <a:gd name="connsiteY0" fmla="*/ 687394 h 1241822"/>
                      <a:gd name="connsiteX1" fmla="*/ 945322 w 1673190"/>
                      <a:gd name="connsiteY1" fmla="*/ 396882 h 1241822"/>
                      <a:gd name="connsiteX2" fmla="*/ 840547 w 1673190"/>
                      <a:gd name="connsiteY2" fmla="*/ 189714 h 1241822"/>
                      <a:gd name="connsiteX3" fmla="*/ 827847 w 1673190"/>
                      <a:gd name="connsiteY3" fmla="*/ 19851 h 1241822"/>
                      <a:gd name="connsiteX4" fmla="*/ 667509 w 1673190"/>
                      <a:gd name="connsiteY4" fmla="*/ 43663 h 1241822"/>
                      <a:gd name="connsiteX5" fmla="*/ 675446 w 1673190"/>
                      <a:gd name="connsiteY5" fmla="*/ 208763 h 1241822"/>
                      <a:gd name="connsiteX6" fmla="*/ 618296 w 1673190"/>
                      <a:gd name="connsiteY6" fmla="*/ 359576 h 1241822"/>
                      <a:gd name="connsiteX7" fmla="*/ 663539 w 1673190"/>
                      <a:gd name="connsiteY7" fmla="*/ 210350 h 1241822"/>
                      <a:gd name="connsiteX8" fmla="*/ 308734 w 1673190"/>
                      <a:gd name="connsiteY8" fmla="*/ 21438 h 1241822"/>
                      <a:gd name="connsiteX9" fmla="*/ 242059 w 1673190"/>
                      <a:gd name="connsiteY9" fmla="*/ 115894 h 1241822"/>
                      <a:gd name="connsiteX10" fmla="*/ 392871 w 1673190"/>
                      <a:gd name="connsiteY10" fmla="*/ 234163 h 1241822"/>
                      <a:gd name="connsiteX11" fmla="*/ 435734 w 1673190"/>
                      <a:gd name="connsiteY11" fmla="*/ 260357 h 1241822"/>
                      <a:gd name="connsiteX12" fmla="*/ 334134 w 1673190"/>
                      <a:gd name="connsiteY12" fmla="*/ 431013 h 1241822"/>
                      <a:gd name="connsiteX13" fmla="*/ 439702 w 1673190"/>
                      <a:gd name="connsiteY13" fmla="*/ 260357 h 1241822"/>
                      <a:gd name="connsiteX14" fmla="*/ 138078 w 1673190"/>
                      <a:gd name="connsiteY14" fmla="*/ 165900 h 1241822"/>
                      <a:gd name="connsiteX15" fmla="*/ 54734 w 1673190"/>
                      <a:gd name="connsiteY15" fmla="*/ 284963 h 1241822"/>
                      <a:gd name="connsiteX16" fmla="*/ 284922 w 1673190"/>
                      <a:gd name="connsiteY16" fmla="*/ 423869 h 1241822"/>
                      <a:gd name="connsiteX17" fmla="*/ 45209 w 1673190"/>
                      <a:gd name="connsiteY17" fmla="*/ 399263 h 1241822"/>
                      <a:gd name="connsiteX18" fmla="*/ 16634 w 1673190"/>
                      <a:gd name="connsiteY18" fmla="*/ 519913 h 1241822"/>
                      <a:gd name="connsiteX19" fmla="*/ 276984 w 1673190"/>
                      <a:gd name="connsiteY19" fmla="*/ 631038 h 1241822"/>
                      <a:gd name="connsiteX20" fmla="*/ 365090 w 1673190"/>
                      <a:gd name="connsiteY20" fmla="*/ 694538 h 1241822"/>
                      <a:gd name="connsiteX21" fmla="*/ 677828 w 1673190"/>
                      <a:gd name="connsiteY21" fmla="*/ 794551 h 1241822"/>
                      <a:gd name="connsiteX22" fmla="*/ 829434 w 1673190"/>
                      <a:gd name="connsiteY22" fmla="*/ 469113 h 1241822"/>
                      <a:gd name="connsiteX23" fmla="*/ 661953 w 1673190"/>
                      <a:gd name="connsiteY23" fmla="*/ 793756 h 1241822"/>
                      <a:gd name="connsiteX24" fmla="*/ 1152491 w 1673190"/>
                      <a:gd name="connsiteY24" fmla="*/ 1239051 h 1241822"/>
                      <a:gd name="connsiteX25" fmla="*/ 1245359 w 1673190"/>
                      <a:gd name="connsiteY25" fmla="*/ 1212063 h 1241822"/>
                      <a:gd name="connsiteX26" fmla="*/ 1100898 w 1673190"/>
                      <a:gd name="connsiteY26" fmla="*/ 1093795 h 1241822"/>
                      <a:gd name="connsiteX27" fmla="*/ 1123916 w 1673190"/>
                      <a:gd name="connsiteY27" fmla="*/ 1165230 h 1241822"/>
                      <a:gd name="connsiteX28" fmla="*/ 1140584 w 1673190"/>
                      <a:gd name="connsiteY28" fmla="*/ 1043788 h 1241822"/>
                      <a:gd name="connsiteX29" fmla="*/ 1307272 w 1673190"/>
                      <a:gd name="connsiteY29" fmla="*/ 1096970 h 1241822"/>
                      <a:gd name="connsiteX30" fmla="*/ 1249328 w 1673190"/>
                      <a:gd name="connsiteY30" fmla="*/ 908056 h 1241822"/>
                      <a:gd name="connsiteX31" fmla="*/ 1439034 w 1673190"/>
                      <a:gd name="connsiteY31" fmla="*/ 939013 h 1241822"/>
                      <a:gd name="connsiteX32" fmla="*/ 1540634 w 1673190"/>
                      <a:gd name="connsiteY32" fmla="*/ 945364 h 1241822"/>
                      <a:gd name="connsiteX33" fmla="*/ 1430303 w 1673190"/>
                      <a:gd name="connsiteY33" fmla="*/ 751688 h 1241822"/>
                      <a:gd name="connsiteX34" fmla="*/ 1615246 w 1673190"/>
                      <a:gd name="connsiteY34" fmla="*/ 709620 h 1241822"/>
                      <a:gd name="connsiteX35" fmla="*/ 1673190 w 1673190"/>
                      <a:gd name="connsiteY35" fmla="*/ 687394 h 1241822"/>
                      <a:gd name="connsiteX0" fmla="*/ 1673190 w 1673190"/>
                      <a:gd name="connsiteY0" fmla="*/ 685665 h 1240093"/>
                      <a:gd name="connsiteX1" fmla="*/ 945322 w 1673190"/>
                      <a:gd name="connsiteY1" fmla="*/ 395153 h 1240093"/>
                      <a:gd name="connsiteX2" fmla="*/ 840547 w 1673190"/>
                      <a:gd name="connsiteY2" fmla="*/ 187985 h 1240093"/>
                      <a:gd name="connsiteX3" fmla="*/ 827847 w 1673190"/>
                      <a:gd name="connsiteY3" fmla="*/ 18122 h 1240093"/>
                      <a:gd name="connsiteX4" fmla="*/ 667509 w 1673190"/>
                      <a:gd name="connsiteY4" fmla="*/ 41934 h 1240093"/>
                      <a:gd name="connsiteX5" fmla="*/ 675446 w 1673190"/>
                      <a:gd name="connsiteY5" fmla="*/ 207034 h 1240093"/>
                      <a:gd name="connsiteX6" fmla="*/ 618296 w 1673190"/>
                      <a:gd name="connsiteY6" fmla="*/ 357847 h 1240093"/>
                      <a:gd name="connsiteX7" fmla="*/ 663539 w 1673190"/>
                      <a:gd name="connsiteY7" fmla="*/ 208621 h 1240093"/>
                      <a:gd name="connsiteX8" fmla="*/ 308734 w 1673190"/>
                      <a:gd name="connsiteY8" fmla="*/ 19709 h 1240093"/>
                      <a:gd name="connsiteX9" fmla="*/ 242059 w 1673190"/>
                      <a:gd name="connsiteY9" fmla="*/ 114165 h 1240093"/>
                      <a:gd name="connsiteX10" fmla="*/ 392871 w 1673190"/>
                      <a:gd name="connsiteY10" fmla="*/ 232434 h 1240093"/>
                      <a:gd name="connsiteX11" fmla="*/ 435734 w 1673190"/>
                      <a:gd name="connsiteY11" fmla="*/ 258628 h 1240093"/>
                      <a:gd name="connsiteX12" fmla="*/ 334134 w 1673190"/>
                      <a:gd name="connsiteY12" fmla="*/ 429284 h 1240093"/>
                      <a:gd name="connsiteX13" fmla="*/ 439702 w 1673190"/>
                      <a:gd name="connsiteY13" fmla="*/ 258628 h 1240093"/>
                      <a:gd name="connsiteX14" fmla="*/ 138078 w 1673190"/>
                      <a:gd name="connsiteY14" fmla="*/ 164171 h 1240093"/>
                      <a:gd name="connsiteX15" fmla="*/ 54734 w 1673190"/>
                      <a:gd name="connsiteY15" fmla="*/ 283234 h 1240093"/>
                      <a:gd name="connsiteX16" fmla="*/ 284922 w 1673190"/>
                      <a:gd name="connsiteY16" fmla="*/ 422140 h 1240093"/>
                      <a:gd name="connsiteX17" fmla="*/ 45209 w 1673190"/>
                      <a:gd name="connsiteY17" fmla="*/ 397534 h 1240093"/>
                      <a:gd name="connsiteX18" fmla="*/ 16634 w 1673190"/>
                      <a:gd name="connsiteY18" fmla="*/ 518184 h 1240093"/>
                      <a:gd name="connsiteX19" fmla="*/ 276984 w 1673190"/>
                      <a:gd name="connsiteY19" fmla="*/ 629309 h 1240093"/>
                      <a:gd name="connsiteX20" fmla="*/ 365090 w 1673190"/>
                      <a:gd name="connsiteY20" fmla="*/ 692809 h 1240093"/>
                      <a:gd name="connsiteX21" fmla="*/ 677828 w 1673190"/>
                      <a:gd name="connsiteY21" fmla="*/ 792822 h 1240093"/>
                      <a:gd name="connsiteX22" fmla="*/ 829434 w 1673190"/>
                      <a:gd name="connsiteY22" fmla="*/ 467384 h 1240093"/>
                      <a:gd name="connsiteX23" fmla="*/ 661953 w 1673190"/>
                      <a:gd name="connsiteY23" fmla="*/ 792027 h 1240093"/>
                      <a:gd name="connsiteX24" fmla="*/ 1152491 w 1673190"/>
                      <a:gd name="connsiteY24" fmla="*/ 1237322 h 1240093"/>
                      <a:gd name="connsiteX25" fmla="*/ 1245359 w 1673190"/>
                      <a:gd name="connsiteY25" fmla="*/ 1210334 h 1240093"/>
                      <a:gd name="connsiteX26" fmla="*/ 1100898 w 1673190"/>
                      <a:gd name="connsiteY26" fmla="*/ 1092066 h 1240093"/>
                      <a:gd name="connsiteX27" fmla="*/ 1123916 w 1673190"/>
                      <a:gd name="connsiteY27" fmla="*/ 1163501 h 1240093"/>
                      <a:gd name="connsiteX28" fmla="*/ 1140584 w 1673190"/>
                      <a:gd name="connsiteY28" fmla="*/ 1042059 h 1240093"/>
                      <a:gd name="connsiteX29" fmla="*/ 1307272 w 1673190"/>
                      <a:gd name="connsiteY29" fmla="*/ 1095241 h 1240093"/>
                      <a:gd name="connsiteX30" fmla="*/ 1249328 w 1673190"/>
                      <a:gd name="connsiteY30" fmla="*/ 906327 h 1240093"/>
                      <a:gd name="connsiteX31" fmla="*/ 1439034 w 1673190"/>
                      <a:gd name="connsiteY31" fmla="*/ 937284 h 1240093"/>
                      <a:gd name="connsiteX32" fmla="*/ 1540634 w 1673190"/>
                      <a:gd name="connsiteY32" fmla="*/ 943635 h 1240093"/>
                      <a:gd name="connsiteX33" fmla="*/ 1430303 w 1673190"/>
                      <a:gd name="connsiteY33" fmla="*/ 749959 h 1240093"/>
                      <a:gd name="connsiteX34" fmla="*/ 1615246 w 1673190"/>
                      <a:gd name="connsiteY34" fmla="*/ 707891 h 1240093"/>
                      <a:gd name="connsiteX35" fmla="*/ 1673190 w 1673190"/>
                      <a:gd name="connsiteY35" fmla="*/ 685665 h 1240093"/>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8489 w 1678489"/>
                      <a:gd name="connsiteY0" fmla="*/ 691936 h 1246364"/>
                      <a:gd name="connsiteX1" fmla="*/ 950621 w 1678489"/>
                      <a:gd name="connsiteY1" fmla="*/ 401424 h 1246364"/>
                      <a:gd name="connsiteX2" fmla="*/ 845846 w 1678489"/>
                      <a:gd name="connsiteY2" fmla="*/ 194256 h 1246364"/>
                      <a:gd name="connsiteX3" fmla="*/ 833146 w 1678489"/>
                      <a:gd name="connsiteY3" fmla="*/ 24393 h 1246364"/>
                      <a:gd name="connsiteX4" fmla="*/ 672808 w 1678489"/>
                      <a:gd name="connsiteY4" fmla="*/ 48205 h 1246364"/>
                      <a:gd name="connsiteX5" fmla="*/ 680745 w 1678489"/>
                      <a:gd name="connsiteY5" fmla="*/ 213305 h 1246364"/>
                      <a:gd name="connsiteX6" fmla="*/ 623595 w 1678489"/>
                      <a:gd name="connsiteY6" fmla="*/ 364118 h 1246364"/>
                      <a:gd name="connsiteX7" fmla="*/ 668838 w 1678489"/>
                      <a:gd name="connsiteY7" fmla="*/ 214892 h 1246364"/>
                      <a:gd name="connsiteX8" fmla="*/ 314033 w 1678489"/>
                      <a:gd name="connsiteY8" fmla="*/ 25980 h 1246364"/>
                      <a:gd name="connsiteX9" fmla="*/ 247358 w 1678489"/>
                      <a:gd name="connsiteY9" fmla="*/ 120436 h 1246364"/>
                      <a:gd name="connsiteX10" fmla="*/ 398170 w 1678489"/>
                      <a:gd name="connsiteY10" fmla="*/ 238705 h 1246364"/>
                      <a:gd name="connsiteX11" fmla="*/ 441033 w 1678489"/>
                      <a:gd name="connsiteY11" fmla="*/ 264899 h 1246364"/>
                      <a:gd name="connsiteX12" fmla="*/ 339433 w 1678489"/>
                      <a:gd name="connsiteY12" fmla="*/ 435555 h 1246364"/>
                      <a:gd name="connsiteX13" fmla="*/ 445001 w 1678489"/>
                      <a:gd name="connsiteY13" fmla="*/ 264899 h 1246364"/>
                      <a:gd name="connsiteX14" fmla="*/ 143377 w 1678489"/>
                      <a:gd name="connsiteY14" fmla="*/ 170442 h 1246364"/>
                      <a:gd name="connsiteX15" fmla="*/ 60033 w 1678489"/>
                      <a:gd name="connsiteY15" fmla="*/ 289505 h 1246364"/>
                      <a:gd name="connsiteX16" fmla="*/ 290221 w 1678489"/>
                      <a:gd name="connsiteY16" fmla="*/ 428411 h 1246364"/>
                      <a:gd name="connsiteX17" fmla="*/ 50508 w 1678489"/>
                      <a:gd name="connsiteY17" fmla="*/ 403805 h 1246364"/>
                      <a:gd name="connsiteX18" fmla="*/ 21933 w 1678489"/>
                      <a:gd name="connsiteY18" fmla="*/ 524455 h 1246364"/>
                      <a:gd name="connsiteX19" fmla="*/ 282283 w 1678489"/>
                      <a:gd name="connsiteY19" fmla="*/ 635580 h 1246364"/>
                      <a:gd name="connsiteX20" fmla="*/ 370389 w 1678489"/>
                      <a:gd name="connsiteY20" fmla="*/ 699080 h 1246364"/>
                      <a:gd name="connsiteX21" fmla="*/ 683127 w 1678489"/>
                      <a:gd name="connsiteY21" fmla="*/ 799093 h 1246364"/>
                      <a:gd name="connsiteX22" fmla="*/ 834733 w 1678489"/>
                      <a:gd name="connsiteY22" fmla="*/ 473655 h 1246364"/>
                      <a:gd name="connsiteX23" fmla="*/ 667252 w 1678489"/>
                      <a:gd name="connsiteY23" fmla="*/ 798298 h 1246364"/>
                      <a:gd name="connsiteX24" fmla="*/ 1157790 w 1678489"/>
                      <a:gd name="connsiteY24" fmla="*/ 1243593 h 1246364"/>
                      <a:gd name="connsiteX25" fmla="*/ 1250658 w 1678489"/>
                      <a:gd name="connsiteY25" fmla="*/ 1216605 h 1246364"/>
                      <a:gd name="connsiteX26" fmla="*/ 1106197 w 1678489"/>
                      <a:gd name="connsiteY26" fmla="*/ 1098337 h 1246364"/>
                      <a:gd name="connsiteX27" fmla="*/ 1129215 w 1678489"/>
                      <a:gd name="connsiteY27" fmla="*/ 1169772 h 1246364"/>
                      <a:gd name="connsiteX28" fmla="*/ 1145883 w 1678489"/>
                      <a:gd name="connsiteY28" fmla="*/ 1048330 h 1246364"/>
                      <a:gd name="connsiteX29" fmla="*/ 1312571 w 1678489"/>
                      <a:gd name="connsiteY29" fmla="*/ 1101512 h 1246364"/>
                      <a:gd name="connsiteX30" fmla="*/ 1254627 w 1678489"/>
                      <a:gd name="connsiteY30" fmla="*/ 912598 h 1246364"/>
                      <a:gd name="connsiteX31" fmla="*/ 1444333 w 1678489"/>
                      <a:gd name="connsiteY31" fmla="*/ 943555 h 1246364"/>
                      <a:gd name="connsiteX32" fmla="*/ 1545933 w 1678489"/>
                      <a:gd name="connsiteY32" fmla="*/ 949906 h 1246364"/>
                      <a:gd name="connsiteX33" fmla="*/ 1435602 w 1678489"/>
                      <a:gd name="connsiteY33" fmla="*/ 756230 h 1246364"/>
                      <a:gd name="connsiteX34" fmla="*/ 1620545 w 1678489"/>
                      <a:gd name="connsiteY34" fmla="*/ 714162 h 1246364"/>
                      <a:gd name="connsiteX35" fmla="*/ 1678489 w 1678489"/>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403805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80880 w 1680880"/>
                      <a:gd name="connsiteY0" fmla="*/ 691936 h 1246364"/>
                      <a:gd name="connsiteX1" fmla="*/ 953012 w 1680880"/>
                      <a:gd name="connsiteY1" fmla="*/ 401424 h 1246364"/>
                      <a:gd name="connsiteX2" fmla="*/ 848237 w 1680880"/>
                      <a:gd name="connsiteY2" fmla="*/ 194256 h 1246364"/>
                      <a:gd name="connsiteX3" fmla="*/ 835537 w 1680880"/>
                      <a:gd name="connsiteY3" fmla="*/ 24393 h 1246364"/>
                      <a:gd name="connsiteX4" fmla="*/ 675199 w 1680880"/>
                      <a:gd name="connsiteY4" fmla="*/ 48205 h 1246364"/>
                      <a:gd name="connsiteX5" fmla="*/ 683136 w 1680880"/>
                      <a:gd name="connsiteY5" fmla="*/ 213305 h 1246364"/>
                      <a:gd name="connsiteX6" fmla="*/ 625986 w 1680880"/>
                      <a:gd name="connsiteY6" fmla="*/ 364118 h 1246364"/>
                      <a:gd name="connsiteX7" fmla="*/ 671229 w 1680880"/>
                      <a:gd name="connsiteY7" fmla="*/ 214892 h 1246364"/>
                      <a:gd name="connsiteX8" fmla="*/ 316424 w 1680880"/>
                      <a:gd name="connsiteY8" fmla="*/ 25980 h 1246364"/>
                      <a:gd name="connsiteX9" fmla="*/ 249749 w 1680880"/>
                      <a:gd name="connsiteY9" fmla="*/ 120436 h 1246364"/>
                      <a:gd name="connsiteX10" fmla="*/ 400561 w 1680880"/>
                      <a:gd name="connsiteY10" fmla="*/ 238705 h 1246364"/>
                      <a:gd name="connsiteX11" fmla="*/ 443424 w 1680880"/>
                      <a:gd name="connsiteY11" fmla="*/ 264899 h 1246364"/>
                      <a:gd name="connsiteX12" fmla="*/ 341824 w 1680880"/>
                      <a:gd name="connsiteY12" fmla="*/ 435555 h 1246364"/>
                      <a:gd name="connsiteX13" fmla="*/ 447392 w 1680880"/>
                      <a:gd name="connsiteY13" fmla="*/ 264899 h 1246364"/>
                      <a:gd name="connsiteX14" fmla="*/ 145768 w 1680880"/>
                      <a:gd name="connsiteY14" fmla="*/ 170442 h 1246364"/>
                      <a:gd name="connsiteX15" fmla="*/ 62424 w 1680880"/>
                      <a:gd name="connsiteY15" fmla="*/ 289505 h 1246364"/>
                      <a:gd name="connsiteX16" fmla="*/ 292612 w 1680880"/>
                      <a:gd name="connsiteY16" fmla="*/ 428411 h 1246364"/>
                      <a:gd name="connsiteX17" fmla="*/ 52899 w 1680880"/>
                      <a:gd name="connsiteY17" fmla="*/ 399042 h 1246364"/>
                      <a:gd name="connsiteX18" fmla="*/ 38612 w 1680880"/>
                      <a:gd name="connsiteY18" fmla="*/ 524455 h 1246364"/>
                      <a:gd name="connsiteX19" fmla="*/ 284674 w 1680880"/>
                      <a:gd name="connsiteY19" fmla="*/ 635580 h 1246364"/>
                      <a:gd name="connsiteX20" fmla="*/ 372780 w 1680880"/>
                      <a:gd name="connsiteY20" fmla="*/ 699080 h 1246364"/>
                      <a:gd name="connsiteX21" fmla="*/ 685518 w 1680880"/>
                      <a:gd name="connsiteY21" fmla="*/ 799093 h 1246364"/>
                      <a:gd name="connsiteX22" fmla="*/ 837124 w 1680880"/>
                      <a:gd name="connsiteY22" fmla="*/ 473655 h 1246364"/>
                      <a:gd name="connsiteX23" fmla="*/ 669643 w 1680880"/>
                      <a:gd name="connsiteY23" fmla="*/ 798298 h 1246364"/>
                      <a:gd name="connsiteX24" fmla="*/ 1160181 w 1680880"/>
                      <a:gd name="connsiteY24" fmla="*/ 1243593 h 1246364"/>
                      <a:gd name="connsiteX25" fmla="*/ 1253049 w 1680880"/>
                      <a:gd name="connsiteY25" fmla="*/ 1216605 h 1246364"/>
                      <a:gd name="connsiteX26" fmla="*/ 1108588 w 1680880"/>
                      <a:gd name="connsiteY26" fmla="*/ 1098337 h 1246364"/>
                      <a:gd name="connsiteX27" fmla="*/ 1131606 w 1680880"/>
                      <a:gd name="connsiteY27" fmla="*/ 1169772 h 1246364"/>
                      <a:gd name="connsiteX28" fmla="*/ 1148274 w 1680880"/>
                      <a:gd name="connsiteY28" fmla="*/ 1048330 h 1246364"/>
                      <a:gd name="connsiteX29" fmla="*/ 1314962 w 1680880"/>
                      <a:gd name="connsiteY29" fmla="*/ 1101512 h 1246364"/>
                      <a:gd name="connsiteX30" fmla="*/ 1257018 w 1680880"/>
                      <a:gd name="connsiteY30" fmla="*/ 912598 h 1246364"/>
                      <a:gd name="connsiteX31" fmla="*/ 1446724 w 1680880"/>
                      <a:gd name="connsiteY31" fmla="*/ 943555 h 1246364"/>
                      <a:gd name="connsiteX32" fmla="*/ 1548324 w 1680880"/>
                      <a:gd name="connsiteY32" fmla="*/ 949906 h 1246364"/>
                      <a:gd name="connsiteX33" fmla="*/ 1437993 w 1680880"/>
                      <a:gd name="connsiteY33" fmla="*/ 756230 h 1246364"/>
                      <a:gd name="connsiteX34" fmla="*/ 1622936 w 1680880"/>
                      <a:gd name="connsiteY34" fmla="*/ 714162 h 1246364"/>
                      <a:gd name="connsiteX35" fmla="*/ 1680880 w 1680880"/>
                      <a:gd name="connsiteY35" fmla="*/ 691936 h 1246364"/>
                      <a:gd name="connsiteX0" fmla="*/ 1688648 w 1688648"/>
                      <a:gd name="connsiteY0" fmla="*/ 691936 h 1246364"/>
                      <a:gd name="connsiteX1" fmla="*/ 960780 w 1688648"/>
                      <a:gd name="connsiteY1" fmla="*/ 401424 h 1246364"/>
                      <a:gd name="connsiteX2" fmla="*/ 856005 w 1688648"/>
                      <a:gd name="connsiteY2" fmla="*/ 194256 h 1246364"/>
                      <a:gd name="connsiteX3" fmla="*/ 843305 w 1688648"/>
                      <a:gd name="connsiteY3" fmla="*/ 24393 h 1246364"/>
                      <a:gd name="connsiteX4" fmla="*/ 682967 w 1688648"/>
                      <a:gd name="connsiteY4" fmla="*/ 48205 h 1246364"/>
                      <a:gd name="connsiteX5" fmla="*/ 690904 w 1688648"/>
                      <a:gd name="connsiteY5" fmla="*/ 213305 h 1246364"/>
                      <a:gd name="connsiteX6" fmla="*/ 633754 w 1688648"/>
                      <a:gd name="connsiteY6" fmla="*/ 364118 h 1246364"/>
                      <a:gd name="connsiteX7" fmla="*/ 678997 w 1688648"/>
                      <a:gd name="connsiteY7" fmla="*/ 214892 h 1246364"/>
                      <a:gd name="connsiteX8" fmla="*/ 324192 w 1688648"/>
                      <a:gd name="connsiteY8" fmla="*/ 25980 h 1246364"/>
                      <a:gd name="connsiteX9" fmla="*/ 257517 w 1688648"/>
                      <a:gd name="connsiteY9" fmla="*/ 120436 h 1246364"/>
                      <a:gd name="connsiteX10" fmla="*/ 408329 w 1688648"/>
                      <a:gd name="connsiteY10" fmla="*/ 238705 h 1246364"/>
                      <a:gd name="connsiteX11" fmla="*/ 451192 w 1688648"/>
                      <a:gd name="connsiteY11" fmla="*/ 264899 h 1246364"/>
                      <a:gd name="connsiteX12" fmla="*/ 349592 w 1688648"/>
                      <a:gd name="connsiteY12" fmla="*/ 435555 h 1246364"/>
                      <a:gd name="connsiteX13" fmla="*/ 455160 w 1688648"/>
                      <a:gd name="connsiteY13" fmla="*/ 264899 h 1246364"/>
                      <a:gd name="connsiteX14" fmla="*/ 153536 w 1688648"/>
                      <a:gd name="connsiteY14" fmla="*/ 170442 h 1246364"/>
                      <a:gd name="connsiteX15" fmla="*/ 70192 w 1688648"/>
                      <a:gd name="connsiteY15" fmla="*/ 289505 h 1246364"/>
                      <a:gd name="connsiteX16" fmla="*/ 300380 w 1688648"/>
                      <a:gd name="connsiteY16" fmla="*/ 428411 h 1246364"/>
                      <a:gd name="connsiteX17" fmla="*/ 60667 w 1688648"/>
                      <a:gd name="connsiteY17" fmla="*/ 399042 h 1246364"/>
                      <a:gd name="connsiteX18" fmla="*/ 46380 w 1688648"/>
                      <a:gd name="connsiteY18" fmla="*/ 524455 h 1246364"/>
                      <a:gd name="connsiteX19" fmla="*/ 292442 w 1688648"/>
                      <a:gd name="connsiteY19" fmla="*/ 635580 h 1246364"/>
                      <a:gd name="connsiteX20" fmla="*/ 380548 w 1688648"/>
                      <a:gd name="connsiteY20" fmla="*/ 699080 h 1246364"/>
                      <a:gd name="connsiteX21" fmla="*/ 693286 w 1688648"/>
                      <a:gd name="connsiteY21" fmla="*/ 799093 h 1246364"/>
                      <a:gd name="connsiteX22" fmla="*/ 844892 w 1688648"/>
                      <a:gd name="connsiteY22" fmla="*/ 473655 h 1246364"/>
                      <a:gd name="connsiteX23" fmla="*/ 677411 w 1688648"/>
                      <a:gd name="connsiteY23" fmla="*/ 798298 h 1246364"/>
                      <a:gd name="connsiteX24" fmla="*/ 1167949 w 1688648"/>
                      <a:gd name="connsiteY24" fmla="*/ 1243593 h 1246364"/>
                      <a:gd name="connsiteX25" fmla="*/ 1260817 w 1688648"/>
                      <a:gd name="connsiteY25" fmla="*/ 1216605 h 1246364"/>
                      <a:gd name="connsiteX26" fmla="*/ 1116356 w 1688648"/>
                      <a:gd name="connsiteY26" fmla="*/ 1098337 h 1246364"/>
                      <a:gd name="connsiteX27" fmla="*/ 1139374 w 1688648"/>
                      <a:gd name="connsiteY27" fmla="*/ 1169772 h 1246364"/>
                      <a:gd name="connsiteX28" fmla="*/ 1156042 w 1688648"/>
                      <a:gd name="connsiteY28" fmla="*/ 1048330 h 1246364"/>
                      <a:gd name="connsiteX29" fmla="*/ 1322730 w 1688648"/>
                      <a:gd name="connsiteY29" fmla="*/ 1101512 h 1246364"/>
                      <a:gd name="connsiteX30" fmla="*/ 1264786 w 1688648"/>
                      <a:gd name="connsiteY30" fmla="*/ 912598 h 1246364"/>
                      <a:gd name="connsiteX31" fmla="*/ 1454492 w 1688648"/>
                      <a:gd name="connsiteY31" fmla="*/ 943555 h 1246364"/>
                      <a:gd name="connsiteX32" fmla="*/ 1556092 w 1688648"/>
                      <a:gd name="connsiteY32" fmla="*/ 949906 h 1246364"/>
                      <a:gd name="connsiteX33" fmla="*/ 1445761 w 1688648"/>
                      <a:gd name="connsiteY33" fmla="*/ 756230 h 1246364"/>
                      <a:gd name="connsiteX34" fmla="*/ 1630704 w 1688648"/>
                      <a:gd name="connsiteY34" fmla="*/ 714162 h 1246364"/>
                      <a:gd name="connsiteX35" fmla="*/ 1688648 w 1688648"/>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4159"/>
                      <a:gd name="connsiteX1" fmla="*/ 959794 w 1687662"/>
                      <a:gd name="connsiteY1" fmla="*/ 401424 h 1244159"/>
                      <a:gd name="connsiteX2" fmla="*/ 855019 w 1687662"/>
                      <a:gd name="connsiteY2" fmla="*/ 194256 h 1244159"/>
                      <a:gd name="connsiteX3" fmla="*/ 842319 w 1687662"/>
                      <a:gd name="connsiteY3" fmla="*/ 24393 h 1244159"/>
                      <a:gd name="connsiteX4" fmla="*/ 681981 w 1687662"/>
                      <a:gd name="connsiteY4" fmla="*/ 48205 h 1244159"/>
                      <a:gd name="connsiteX5" fmla="*/ 689918 w 1687662"/>
                      <a:gd name="connsiteY5" fmla="*/ 213305 h 1244159"/>
                      <a:gd name="connsiteX6" fmla="*/ 632768 w 1687662"/>
                      <a:gd name="connsiteY6" fmla="*/ 364118 h 1244159"/>
                      <a:gd name="connsiteX7" fmla="*/ 678011 w 1687662"/>
                      <a:gd name="connsiteY7" fmla="*/ 214892 h 1244159"/>
                      <a:gd name="connsiteX8" fmla="*/ 323206 w 1687662"/>
                      <a:gd name="connsiteY8" fmla="*/ 25980 h 1244159"/>
                      <a:gd name="connsiteX9" fmla="*/ 256531 w 1687662"/>
                      <a:gd name="connsiteY9" fmla="*/ 120436 h 1244159"/>
                      <a:gd name="connsiteX10" fmla="*/ 407343 w 1687662"/>
                      <a:gd name="connsiteY10" fmla="*/ 238705 h 1244159"/>
                      <a:gd name="connsiteX11" fmla="*/ 450206 w 1687662"/>
                      <a:gd name="connsiteY11" fmla="*/ 264899 h 1244159"/>
                      <a:gd name="connsiteX12" fmla="*/ 348606 w 1687662"/>
                      <a:gd name="connsiteY12" fmla="*/ 435555 h 1244159"/>
                      <a:gd name="connsiteX13" fmla="*/ 456555 w 1687662"/>
                      <a:gd name="connsiteY13" fmla="*/ 264899 h 1244159"/>
                      <a:gd name="connsiteX14" fmla="*/ 152550 w 1687662"/>
                      <a:gd name="connsiteY14" fmla="*/ 170442 h 1244159"/>
                      <a:gd name="connsiteX15" fmla="*/ 69206 w 1687662"/>
                      <a:gd name="connsiteY15" fmla="*/ 289505 h 1244159"/>
                      <a:gd name="connsiteX16" fmla="*/ 299394 w 1687662"/>
                      <a:gd name="connsiteY16" fmla="*/ 428411 h 1244159"/>
                      <a:gd name="connsiteX17" fmla="*/ 59681 w 1687662"/>
                      <a:gd name="connsiteY17" fmla="*/ 399042 h 1244159"/>
                      <a:gd name="connsiteX18" fmla="*/ 45394 w 1687662"/>
                      <a:gd name="connsiteY18" fmla="*/ 524455 h 1244159"/>
                      <a:gd name="connsiteX19" fmla="*/ 291456 w 1687662"/>
                      <a:gd name="connsiteY19" fmla="*/ 635580 h 1244159"/>
                      <a:gd name="connsiteX20" fmla="*/ 379562 w 1687662"/>
                      <a:gd name="connsiteY20" fmla="*/ 699080 h 1244159"/>
                      <a:gd name="connsiteX21" fmla="*/ 689918 w 1687662"/>
                      <a:gd name="connsiteY21" fmla="*/ 796712 h 1244159"/>
                      <a:gd name="connsiteX22" fmla="*/ 841525 w 1687662"/>
                      <a:gd name="connsiteY22" fmla="*/ 502230 h 1244159"/>
                      <a:gd name="connsiteX23" fmla="*/ 676425 w 1687662"/>
                      <a:gd name="connsiteY23" fmla="*/ 798298 h 1244159"/>
                      <a:gd name="connsiteX24" fmla="*/ 1166963 w 1687662"/>
                      <a:gd name="connsiteY24" fmla="*/ 1243593 h 1244159"/>
                      <a:gd name="connsiteX25" fmla="*/ 1259831 w 1687662"/>
                      <a:gd name="connsiteY25" fmla="*/ 1216605 h 1244159"/>
                      <a:gd name="connsiteX26" fmla="*/ 1115370 w 1687662"/>
                      <a:gd name="connsiteY26" fmla="*/ 1098337 h 1244159"/>
                      <a:gd name="connsiteX27" fmla="*/ 1138388 w 1687662"/>
                      <a:gd name="connsiteY27" fmla="*/ 1169772 h 1244159"/>
                      <a:gd name="connsiteX28" fmla="*/ 1155056 w 1687662"/>
                      <a:gd name="connsiteY28" fmla="*/ 1048330 h 1244159"/>
                      <a:gd name="connsiteX29" fmla="*/ 1321744 w 1687662"/>
                      <a:gd name="connsiteY29" fmla="*/ 1101512 h 1244159"/>
                      <a:gd name="connsiteX30" fmla="*/ 1263800 w 1687662"/>
                      <a:gd name="connsiteY30" fmla="*/ 912598 h 1244159"/>
                      <a:gd name="connsiteX31" fmla="*/ 1453506 w 1687662"/>
                      <a:gd name="connsiteY31" fmla="*/ 943555 h 1244159"/>
                      <a:gd name="connsiteX32" fmla="*/ 1555106 w 1687662"/>
                      <a:gd name="connsiteY32" fmla="*/ 949906 h 1244159"/>
                      <a:gd name="connsiteX33" fmla="*/ 1444775 w 1687662"/>
                      <a:gd name="connsiteY33" fmla="*/ 756230 h 1244159"/>
                      <a:gd name="connsiteX34" fmla="*/ 1629718 w 1687662"/>
                      <a:gd name="connsiteY34" fmla="*/ 714162 h 1244159"/>
                      <a:gd name="connsiteX35" fmla="*/ 1687662 w 1687662"/>
                      <a:gd name="connsiteY35" fmla="*/ 691936 h 1244159"/>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8337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21719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4101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50295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8388 w 1687662"/>
                      <a:gd name="connsiteY27" fmla="*/ 1176916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3626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256531 w 1687662"/>
                      <a:gd name="connsiteY8" fmla="*/ 120436 h 1243775"/>
                      <a:gd name="connsiteX9" fmla="*/ 407343 w 1687662"/>
                      <a:gd name="connsiteY9" fmla="*/ 238705 h 1243775"/>
                      <a:gd name="connsiteX10" fmla="*/ 450206 w 1687662"/>
                      <a:gd name="connsiteY10" fmla="*/ 264899 h 1243775"/>
                      <a:gd name="connsiteX11" fmla="*/ 348606 w 1687662"/>
                      <a:gd name="connsiteY11" fmla="*/ 435555 h 1243775"/>
                      <a:gd name="connsiteX12" fmla="*/ 456555 w 1687662"/>
                      <a:gd name="connsiteY12" fmla="*/ 264899 h 1243775"/>
                      <a:gd name="connsiteX13" fmla="*/ 152550 w 1687662"/>
                      <a:gd name="connsiteY13" fmla="*/ 170442 h 1243775"/>
                      <a:gd name="connsiteX14" fmla="*/ 69206 w 1687662"/>
                      <a:gd name="connsiteY14" fmla="*/ 289505 h 1243775"/>
                      <a:gd name="connsiteX15" fmla="*/ 299394 w 1687662"/>
                      <a:gd name="connsiteY15" fmla="*/ 428411 h 1243775"/>
                      <a:gd name="connsiteX16" fmla="*/ 59681 w 1687662"/>
                      <a:gd name="connsiteY16" fmla="*/ 399042 h 1243775"/>
                      <a:gd name="connsiteX17" fmla="*/ 45394 w 1687662"/>
                      <a:gd name="connsiteY17" fmla="*/ 524455 h 1243775"/>
                      <a:gd name="connsiteX18" fmla="*/ 291456 w 1687662"/>
                      <a:gd name="connsiteY18" fmla="*/ 635580 h 1243775"/>
                      <a:gd name="connsiteX19" fmla="*/ 379562 w 1687662"/>
                      <a:gd name="connsiteY19" fmla="*/ 699080 h 1243775"/>
                      <a:gd name="connsiteX20" fmla="*/ 689918 w 1687662"/>
                      <a:gd name="connsiteY20" fmla="*/ 796712 h 1243775"/>
                      <a:gd name="connsiteX21" fmla="*/ 841525 w 1687662"/>
                      <a:gd name="connsiteY21" fmla="*/ 502230 h 1243775"/>
                      <a:gd name="connsiteX22" fmla="*/ 676425 w 1687662"/>
                      <a:gd name="connsiteY22" fmla="*/ 798298 h 1243775"/>
                      <a:gd name="connsiteX23" fmla="*/ 1166963 w 1687662"/>
                      <a:gd name="connsiteY23" fmla="*/ 1243593 h 1243775"/>
                      <a:gd name="connsiteX24" fmla="*/ 1259831 w 1687662"/>
                      <a:gd name="connsiteY24" fmla="*/ 1216605 h 1243775"/>
                      <a:gd name="connsiteX25" fmla="*/ 1108226 w 1687662"/>
                      <a:gd name="connsiteY25" fmla="*/ 1088812 h 1243775"/>
                      <a:gd name="connsiteX26" fmla="*/ 1121720 w 1687662"/>
                      <a:gd name="connsiteY26" fmla="*/ 1169772 h 1243775"/>
                      <a:gd name="connsiteX27" fmla="*/ 1147912 w 1687662"/>
                      <a:gd name="connsiteY27" fmla="*/ 1043568 h 1243775"/>
                      <a:gd name="connsiteX28" fmla="*/ 1321744 w 1687662"/>
                      <a:gd name="connsiteY28" fmla="*/ 1118181 h 1243775"/>
                      <a:gd name="connsiteX29" fmla="*/ 1263800 w 1687662"/>
                      <a:gd name="connsiteY29" fmla="*/ 912598 h 1243775"/>
                      <a:gd name="connsiteX30" fmla="*/ 1453506 w 1687662"/>
                      <a:gd name="connsiteY30" fmla="*/ 943555 h 1243775"/>
                      <a:gd name="connsiteX31" fmla="*/ 1555106 w 1687662"/>
                      <a:gd name="connsiteY31" fmla="*/ 949906 h 1243775"/>
                      <a:gd name="connsiteX32" fmla="*/ 1447157 w 1687662"/>
                      <a:gd name="connsiteY32" fmla="*/ 749087 h 1243775"/>
                      <a:gd name="connsiteX33" fmla="*/ 1629718 w 1687662"/>
                      <a:gd name="connsiteY33" fmla="*/ 707018 h 1243775"/>
                      <a:gd name="connsiteX34" fmla="*/ 1687662 w 1687662"/>
                      <a:gd name="connsiteY34"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256531 w 1687662"/>
                      <a:gd name="connsiteY8" fmla="*/ 120436 h 1243775"/>
                      <a:gd name="connsiteX9" fmla="*/ 407343 w 1687662"/>
                      <a:gd name="connsiteY9" fmla="*/ 238705 h 1243775"/>
                      <a:gd name="connsiteX10" fmla="*/ 450206 w 1687662"/>
                      <a:gd name="connsiteY10" fmla="*/ 264899 h 1243775"/>
                      <a:gd name="connsiteX11" fmla="*/ 348606 w 1687662"/>
                      <a:gd name="connsiteY11" fmla="*/ 435555 h 1243775"/>
                      <a:gd name="connsiteX12" fmla="*/ 456555 w 1687662"/>
                      <a:gd name="connsiteY12" fmla="*/ 264899 h 1243775"/>
                      <a:gd name="connsiteX13" fmla="*/ 69206 w 1687662"/>
                      <a:gd name="connsiteY13" fmla="*/ 289505 h 1243775"/>
                      <a:gd name="connsiteX14" fmla="*/ 299394 w 1687662"/>
                      <a:gd name="connsiteY14" fmla="*/ 428411 h 1243775"/>
                      <a:gd name="connsiteX15" fmla="*/ 59681 w 1687662"/>
                      <a:gd name="connsiteY15" fmla="*/ 399042 h 1243775"/>
                      <a:gd name="connsiteX16" fmla="*/ 45394 w 1687662"/>
                      <a:gd name="connsiteY16" fmla="*/ 524455 h 1243775"/>
                      <a:gd name="connsiteX17" fmla="*/ 291456 w 1687662"/>
                      <a:gd name="connsiteY17" fmla="*/ 635580 h 1243775"/>
                      <a:gd name="connsiteX18" fmla="*/ 379562 w 1687662"/>
                      <a:gd name="connsiteY18" fmla="*/ 699080 h 1243775"/>
                      <a:gd name="connsiteX19" fmla="*/ 689918 w 1687662"/>
                      <a:gd name="connsiteY19" fmla="*/ 796712 h 1243775"/>
                      <a:gd name="connsiteX20" fmla="*/ 841525 w 1687662"/>
                      <a:gd name="connsiteY20" fmla="*/ 502230 h 1243775"/>
                      <a:gd name="connsiteX21" fmla="*/ 676425 w 1687662"/>
                      <a:gd name="connsiteY21" fmla="*/ 798298 h 1243775"/>
                      <a:gd name="connsiteX22" fmla="*/ 1166963 w 1687662"/>
                      <a:gd name="connsiteY22" fmla="*/ 1243593 h 1243775"/>
                      <a:gd name="connsiteX23" fmla="*/ 1259831 w 1687662"/>
                      <a:gd name="connsiteY23" fmla="*/ 1216605 h 1243775"/>
                      <a:gd name="connsiteX24" fmla="*/ 1108226 w 1687662"/>
                      <a:gd name="connsiteY24" fmla="*/ 1088812 h 1243775"/>
                      <a:gd name="connsiteX25" fmla="*/ 1121720 w 1687662"/>
                      <a:gd name="connsiteY25" fmla="*/ 1169772 h 1243775"/>
                      <a:gd name="connsiteX26" fmla="*/ 1147912 w 1687662"/>
                      <a:gd name="connsiteY26" fmla="*/ 1043568 h 1243775"/>
                      <a:gd name="connsiteX27" fmla="*/ 1321744 w 1687662"/>
                      <a:gd name="connsiteY27" fmla="*/ 1118181 h 1243775"/>
                      <a:gd name="connsiteX28" fmla="*/ 1263800 w 1687662"/>
                      <a:gd name="connsiteY28" fmla="*/ 912598 h 1243775"/>
                      <a:gd name="connsiteX29" fmla="*/ 1453506 w 1687662"/>
                      <a:gd name="connsiteY29" fmla="*/ 943555 h 1243775"/>
                      <a:gd name="connsiteX30" fmla="*/ 1555106 w 1687662"/>
                      <a:gd name="connsiteY30" fmla="*/ 949906 h 1243775"/>
                      <a:gd name="connsiteX31" fmla="*/ 1447157 w 1687662"/>
                      <a:gd name="connsiteY31" fmla="*/ 749087 h 1243775"/>
                      <a:gd name="connsiteX32" fmla="*/ 1629718 w 1687662"/>
                      <a:gd name="connsiteY32" fmla="*/ 707018 h 1243775"/>
                      <a:gd name="connsiteX33" fmla="*/ 1687662 w 1687662"/>
                      <a:gd name="connsiteY33" fmla="*/ 691936 h 1243775"/>
                      <a:gd name="connsiteX0" fmla="*/ 1642268 w 1642268"/>
                      <a:gd name="connsiteY0" fmla="*/ 691936 h 1243775"/>
                      <a:gd name="connsiteX1" fmla="*/ 914400 w 1642268"/>
                      <a:gd name="connsiteY1" fmla="*/ 401424 h 1243775"/>
                      <a:gd name="connsiteX2" fmla="*/ 809625 w 1642268"/>
                      <a:gd name="connsiteY2" fmla="*/ 194256 h 1243775"/>
                      <a:gd name="connsiteX3" fmla="*/ 796925 w 1642268"/>
                      <a:gd name="connsiteY3" fmla="*/ 24393 h 1243775"/>
                      <a:gd name="connsiteX4" fmla="*/ 636587 w 1642268"/>
                      <a:gd name="connsiteY4" fmla="*/ 48205 h 1243775"/>
                      <a:gd name="connsiteX5" fmla="*/ 644524 w 1642268"/>
                      <a:gd name="connsiteY5" fmla="*/ 213305 h 1243775"/>
                      <a:gd name="connsiteX6" fmla="*/ 587374 w 1642268"/>
                      <a:gd name="connsiteY6" fmla="*/ 364118 h 1243775"/>
                      <a:gd name="connsiteX7" fmla="*/ 632617 w 1642268"/>
                      <a:gd name="connsiteY7" fmla="*/ 214892 h 1243775"/>
                      <a:gd name="connsiteX8" fmla="*/ 211137 w 1642268"/>
                      <a:gd name="connsiteY8" fmla="*/ 120436 h 1243775"/>
                      <a:gd name="connsiteX9" fmla="*/ 361949 w 1642268"/>
                      <a:gd name="connsiteY9" fmla="*/ 238705 h 1243775"/>
                      <a:gd name="connsiteX10" fmla="*/ 404812 w 1642268"/>
                      <a:gd name="connsiteY10" fmla="*/ 264899 h 1243775"/>
                      <a:gd name="connsiteX11" fmla="*/ 303212 w 1642268"/>
                      <a:gd name="connsiteY11" fmla="*/ 435555 h 1243775"/>
                      <a:gd name="connsiteX12" fmla="*/ 411161 w 1642268"/>
                      <a:gd name="connsiteY12" fmla="*/ 264899 h 1243775"/>
                      <a:gd name="connsiteX13" fmla="*/ 23812 w 1642268"/>
                      <a:gd name="connsiteY13" fmla="*/ 289505 h 1243775"/>
                      <a:gd name="connsiteX14" fmla="*/ 254000 w 1642268"/>
                      <a:gd name="connsiteY14" fmla="*/ 428411 h 1243775"/>
                      <a:gd name="connsiteX15" fmla="*/ 0 w 1642268"/>
                      <a:gd name="connsiteY15" fmla="*/ 524455 h 1243775"/>
                      <a:gd name="connsiteX16" fmla="*/ 246062 w 1642268"/>
                      <a:gd name="connsiteY16" fmla="*/ 635580 h 1243775"/>
                      <a:gd name="connsiteX17" fmla="*/ 334168 w 1642268"/>
                      <a:gd name="connsiteY17" fmla="*/ 699080 h 1243775"/>
                      <a:gd name="connsiteX18" fmla="*/ 644524 w 1642268"/>
                      <a:gd name="connsiteY18" fmla="*/ 796712 h 1243775"/>
                      <a:gd name="connsiteX19" fmla="*/ 796131 w 1642268"/>
                      <a:gd name="connsiteY19" fmla="*/ 502230 h 1243775"/>
                      <a:gd name="connsiteX20" fmla="*/ 631031 w 1642268"/>
                      <a:gd name="connsiteY20" fmla="*/ 798298 h 1243775"/>
                      <a:gd name="connsiteX21" fmla="*/ 1121569 w 1642268"/>
                      <a:gd name="connsiteY21" fmla="*/ 1243593 h 1243775"/>
                      <a:gd name="connsiteX22" fmla="*/ 1214437 w 1642268"/>
                      <a:gd name="connsiteY22" fmla="*/ 1216605 h 1243775"/>
                      <a:gd name="connsiteX23" fmla="*/ 1062832 w 1642268"/>
                      <a:gd name="connsiteY23" fmla="*/ 1088812 h 1243775"/>
                      <a:gd name="connsiteX24" fmla="*/ 1076326 w 1642268"/>
                      <a:gd name="connsiteY24" fmla="*/ 1169772 h 1243775"/>
                      <a:gd name="connsiteX25" fmla="*/ 1102518 w 1642268"/>
                      <a:gd name="connsiteY25" fmla="*/ 1043568 h 1243775"/>
                      <a:gd name="connsiteX26" fmla="*/ 1276350 w 1642268"/>
                      <a:gd name="connsiteY26" fmla="*/ 1118181 h 1243775"/>
                      <a:gd name="connsiteX27" fmla="*/ 1218406 w 1642268"/>
                      <a:gd name="connsiteY27" fmla="*/ 912598 h 1243775"/>
                      <a:gd name="connsiteX28" fmla="*/ 1408112 w 1642268"/>
                      <a:gd name="connsiteY28" fmla="*/ 943555 h 1243775"/>
                      <a:gd name="connsiteX29" fmla="*/ 1509712 w 1642268"/>
                      <a:gd name="connsiteY29" fmla="*/ 949906 h 1243775"/>
                      <a:gd name="connsiteX30" fmla="*/ 1401763 w 1642268"/>
                      <a:gd name="connsiteY30" fmla="*/ 749087 h 1243775"/>
                      <a:gd name="connsiteX31" fmla="*/ 1584324 w 1642268"/>
                      <a:gd name="connsiteY31" fmla="*/ 707018 h 1243775"/>
                      <a:gd name="connsiteX32" fmla="*/ 1642268 w 1642268"/>
                      <a:gd name="connsiteY32" fmla="*/ 691936 h 1243775"/>
                      <a:gd name="connsiteX0" fmla="*/ 1618456 w 1618456"/>
                      <a:gd name="connsiteY0" fmla="*/ 691936 h 1243775"/>
                      <a:gd name="connsiteX1" fmla="*/ 890588 w 1618456"/>
                      <a:gd name="connsiteY1" fmla="*/ 401424 h 1243775"/>
                      <a:gd name="connsiteX2" fmla="*/ 785813 w 1618456"/>
                      <a:gd name="connsiteY2" fmla="*/ 194256 h 1243775"/>
                      <a:gd name="connsiteX3" fmla="*/ 773113 w 1618456"/>
                      <a:gd name="connsiteY3" fmla="*/ 24393 h 1243775"/>
                      <a:gd name="connsiteX4" fmla="*/ 612775 w 1618456"/>
                      <a:gd name="connsiteY4" fmla="*/ 48205 h 1243775"/>
                      <a:gd name="connsiteX5" fmla="*/ 620712 w 1618456"/>
                      <a:gd name="connsiteY5" fmla="*/ 213305 h 1243775"/>
                      <a:gd name="connsiteX6" fmla="*/ 563562 w 1618456"/>
                      <a:gd name="connsiteY6" fmla="*/ 364118 h 1243775"/>
                      <a:gd name="connsiteX7" fmla="*/ 608805 w 1618456"/>
                      <a:gd name="connsiteY7" fmla="*/ 214892 h 1243775"/>
                      <a:gd name="connsiteX8" fmla="*/ 187325 w 1618456"/>
                      <a:gd name="connsiteY8" fmla="*/ 120436 h 1243775"/>
                      <a:gd name="connsiteX9" fmla="*/ 338137 w 1618456"/>
                      <a:gd name="connsiteY9" fmla="*/ 238705 h 1243775"/>
                      <a:gd name="connsiteX10" fmla="*/ 381000 w 1618456"/>
                      <a:gd name="connsiteY10" fmla="*/ 264899 h 1243775"/>
                      <a:gd name="connsiteX11" fmla="*/ 279400 w 1618456"/>
                      <a:gd name="connsiteY11" fmla="*/ 435555 h 1243775"/>
                      <a:gd name="connsiteX12" fmla="*/ 387349 w 1618456"/>
                      <a:gd name="connsiteY12" fmla="*/ 264899 h 1243775"/>
                      <a:gd name="connsiteX13" fmla="*/ 0 w 1618456"/>
                      <a:gd name="connsiteY13" fmla="*/ 289505 h 1243775"/>
                      <a:gd name="connsiteX14" fmla="*/ 230188 w 1618456"/>
                      <a:gd name="connsiteY14" fmla="*/ 428411 h 1243775"/>
                      <a:gd name="connsiteX15" fmla="*/ 98108 w 1618456"/>
                      <a:gd name="connsiteY15" fmla="*/ 516835 h 1243775"/>
                      <a:gd name="connsiteX16" fmla="*/ 222250 w 1618456"/>
                      <a:gd name="connsiteY16" fmla="*/ 635580 h 1243775"/>
                      <a:gd name="connsiteX17" fmla="*/ 310356 w 1618456"/>
                      <a:gd name="connsiteY17" fmla="*/ 699080 h 1243775"/>
                      <a:gd name="connsiteX18" fmla="*/ 620712 w 1618456"/>
                      <a:gd name="connsiteY18" fmla="*/ 796712 h 1243775"/>
                      <a:gd name="connsiteX19" fmla="*/ 772319 w 1618456"/>
                      <a:gd name="connsiteY19" fmla="*/ 502230 h 1243775"/>
                      <a:gd name="connsiteX20" fmla="*/ 607219 w 1618456"/>
                      <a:gd name="connsiteY20" fmla="*/ 798298 h 1243775"/>
                      <a:gd name="connsiteX21" fmla="*/ 1097757 w 1618456"/>
                      <a:gd name="connsiteY21" fmla="*/ 1243593 h 1243775"/>
                      <a:gd name="connsiteX22" fmla="*/ 1190625 w 1618456"/>
                      <a:gd name="connsiteY22" fmla="*/ 1216605 h 1243775"/>
                      <a:gd name="connsiteX23" fmla="*/ 1039020 w 1618456"/>
                      <a:gd name="connsiteY23" fmla="*/ 1088812 h 1243775"/>
                      <a:gd name="connsiteX24" fmla="*/ 1052514 w 1618456"/>
                      <a:gd name="connsiteY24" fmla="*/ 1169772 h 1243775"/>
                      <a:gd name="connsiteX25" fmla="*/ 1078706 w 1618456"/>
                      <a:gd name="connsiteY25" fmla="*/ 1043568 h 1243775"/>
                      <a:gd name="connsiteX26" fmla="*/ 1252538 w 1618456"/>
                      <a:gd name="connsiteY26" fmla="*/ 1118181 h 1243775"/>
                      <a:gd name="connsiteX27" fmla="*/ 1194594 w 1618456"/>
                      <a:gd name="connsiteY27" fmla="*/ 912598 h 1243775"/>
                      <a:gd name="connsiteX28" fmla="*/ 1384300 w 1618456"/>
                      <a:gd name="connsiteY28" fmla="*/ 943555 h 1243775"/>
                      <a:gd name="connsiteX29" fmla="*/ 1485900 w 1618456"/>
                      <a:gd name="connsiteY29" fmla="*/ 949906 h 1243775"/>
                      <a:gd name="connsiteX30" fmla="*/ 1377951 w 1618456"/>
                      <a:gd name="connsiteY30" fmla="*/ 749087 h 1243775"/>
                      <a:gd name="connsiteX31" fmla="*/ 1560512 w 1618456"/>
                      <a:gd name="connsiteY31" fmla="*/ 707018 h 1243775"/>
                      <a:gd name="connsiteX32" fmla="*/ 1618456 w 1618456"/>
                      <a:gd name="connsiteY32" fmla="*/ 691936 h 1243775"/>
                      <a:gd name="connsiteX0" fmla="*/ 1520348 w 1520348"/>
                      <a:gd name="connsiteY0" fmla="*/ 691936 h 1243775"/>
                      <a:gd name="connsiteX1" fmla="*/ 792480 w 1520348"/>
                      <a:gd name="connsiteY1" fmla="*/ 401424 h 1243775"/>
                      <a:gd name="connsiteX2" fmla="*/ 687705 w 1520348"/>
                      <a:gd name="connsiteY2" fmla="*/ 194256 h 1243775"/>
                      <a:gd name="connsiteX3" fmla="*/ 675005 w 1520348"/>
                      <a:gd name="connsiteY3" fmla="*/ 24393 h 1243775"/>
                      <a:gd name="connsiteX4" fmla="*/ 514667 w 1520348"/>
                      <a:gd name="connsiteY4" fmla="*/ 48205 h 1243775"/>
                      <a:gd name="connsiteX5" fmla="*/ 522604 w 1520348"/>
                      <a:gd name="connsiteY5" fmla="*/ 213305 h 1243775"/>
                      <a:gd name="connsiteX6" fmla="*/ 465454 w 1520348"/>
                      <a:gd name="connsiteY6" fmla="*/ 364118 h 1243775"/>
                      <a:gd name="connsiteX7" fmla="*/ 510697 w 1520348"/>
                      <a:gd name="connsiteY7" fmla="*/ 214892 h 1243775"/>
                      <a:gd name="connsiteX8" fmla="*/ 89217 w 1520348"/>
                      <a:gd name="connsiteY8" fmla="*/ 120436 h 1243775"/>
                      <a:gd name="connsiteX9" fmla="*/ 240029 w 1520348"/>
                      <a:gd name="connsiteY9" fmla="*/ 238705 h 1243775"/>
                      <a:gd name="connsiteX10" fmla="*/ 282892 w 1520348"/>
                      <a:gd name="connsiteY10" fmla="*/ 264899 h 1243775"/>
                      <a:gd name="connsiteX11" fmla="*/ 181292 w 1520348"/>
                      <a:gd name="connsiteY11" fmla="*/ 435555 h 1243775"/>
                      <a:gd name="connsiteX12" fmla="*/ 289241 w 1520348"/>
                      <a:gd name="connsiteY12" fmla="*/ 264899 h 1243775"/>
                      <a:gd name="connsiteX13" fmla="*/ 46672 w 1520348"/>
                      <a:gd name="connsiteY13" fmla="*/ 297125 h 1243775"/>
                      <a:gd name="connsiteX14" fmla="*/ 132080 w 1520348"/>
                      <a:gd name="connsiteY14" fmla="*/ 428411 h 1243775"/>
                      <a:gd name="connsiteX15" fmla="*/ 0 w 1520348"/>
                      <a:gd name="connsiteY15" fmla="*/ 516835 h 1243775"/>
                      <a:gd name="connsiteX16" fmla="*/ 124142 w 1520348"/>
                      <a:gd name="connsiteY16" fmla="*/ 635580 h 1243775"/>
                      <a:gd name="connsiteX17" fmla="*/ 212248 w 1520348"/>
                      <a:gd name="connsiteY17" fmla="*/ 699080 h 1243775"/>
                      <a:gd name="connsiteX18" fmla="*/ 522604 w 1520348"/>
                      <a:gd name="connsiteY18" fmla="*/ 796712 h 1243775"/>
                      <a:gd name="connsiteX19" fmla="*/ 674211 w 1520348"/>
                      <a:gd name="connsiteY19" fmla="*/ 502230 h 1243775"/>
                      <a:gd name="connsiteX20" fmla="*/ 509111 w 1520348"/>
                      <a:gd name="connsiteY20" fmla="*/ 798298 h 1243775"/>
                      <a:gd name="connsiteX21" fmla="*/ 999649 w 1520348"/>
                      <a:gd name="connsiteY21" fmla="*/ 1243593 h 1243775"/>
                      <a:gd name="connsiteX22" fmla="*/ 1092517 w 1520348"/>
                      <a:gd name="connsiteY22" fmla="*/ 1216605 h 1243775"/>
                      <a:gd name="connsiteX23" fmla="*/ 940912 w 1520348"/>
                      <a:gd name="connsiteY23" fmla="*/ 1088812 h 1243775"/>
                      <a:gd name="connsiteX24" fmla="*/ 954406 w 1520348"/>
                      <a:gd name="connsiteY24" fmla="*/ 1169772 h 1243775"/>
                      <a:gd name="connsiteX25" fmla="*/ 980598 w 1520348"/>
                      <a:gd name="connsiteY25" fmla="*/ 1043568 h 1243775"/>
                      <a:gd name="connsiteX26" fmla="*/ 1154430 w 1520348"/>
                      <a:gd name="connsiteY26" fmla="*/ 1118181 h 1243775"/>
                      <a:gd name="connsiteX27" fmla="*/ 1096486 w 1520348"/>
                      <a:gd name="connsiteY27" fmla="*/ 912598 h 1243775"/>
                      <a:gd name="connsiteX28" fmla="*/ 1286192 w 1520348"/>
                      <a:gd name="connsiteY28" fmla="*/ 943555 h 1243775"/>
                      <a:gd name="connsiteX29" fmla="*/ 1387792 w 1520348"/>
                      <a:gd name="connsiteY29" fmla="*/ 949906 h 1243775"/>
                      <a:gd name="connsiteX30" fmla="*/ 1279843 w 1520348"/>
                      <a:gd name="connsiteY30" fmla="*/ 749087 h 1243775"/>
                      <a:gd name="connsiteX31" fmla="*/ 1462404 w 1520348"/>
                      <a:gd name="connsiteY31" fmla="*/ 707018 h 1243775"/>
                      <a:gd name="connsiteX32" fmla="*/ 1520348 w 1520348"/>
                      <a:gd name="connsiteY32" fmla="*/ 691936 h 1243775"/>
                      <a:gd name="connsiteX0" fmla="*/ 1520348 w 1520348"/>
                      <a:gd name="connsiteY0" fmla="*/ 691936 h 1243775"/>
                      <a:gd name="connsiteX1" fmla="*/ 792480 w 1520348"/>
                      <a:gd name="connsiteY1" fmla="*/ 401424 h 1243775"/>
                      <a:gd name="connsiteX2" fmla="*/ 687705 w 1520348"/>
                      <a:gd name="connsiteY2" fmla="*/ 194256 h 1243775"/>
                      <a:gd name="connsiteX3" fmla="*/ 675005 w 1520348"/>
                      <a:gd name="connsiteY3" fmla="*/ 24393 h 1243775"/>
                      <a:gd name="connsiteX4" fmla="*/ 514667 w 1520348"/>
                      <a:gd name="connsiteY4" fmla="*/ 48205 h 1243775"/>
                      <a:gd name="connsiteX5" fmla="*/ 522604 w 1520348"/>
                      <a:gd name="connsiteY5" fmla="*/ 213305 h 1243775"/>
                      <a:gd name="connsiteX6" fmla="*/ 465454 w 1520348"/>
                      <a:gd name="connsiteY6" fmla="*/ 364118 h 1243775"/>
                      <a:gd name="connsiteX7" fmla="*/ 510697 w 1520348"/>
                      <a:gd name="connsiteY7" fmla="*/ 214892 h 1243775"/>
                      <a:gd name="connsiteX8" fmla="*/ 188277 w 1520348"/>
                      <a:gd name="connsiteY8" fmla="*/ 173776 h 1243775"/>
                      <a:gd name="connsiteX9" fmla="*/ 240029 w 1520348"/>
                      <a:gd name="connsiteY9" fmla="*/ 238705 h 1243775"/>
                      <a:gd name="connsiteX10" fmla="*/ 282892 w 1520348"/>
                      <a:gd name="connsiteY10" fmla="*/ 264899 h 1243775"/>
                      <a:gd name="connsiteX11" fmla="*/ 181292 w 1520348"/>
                      <a:gd name="connsiteY11" fmla="*/ 435555 h 1243775"/>
                      <a:gd name="connsiteX12" fmla="*/ 289241 w 1520348"/>
                      <a:gd name="connsiteY12" fmla="*/ 264899 h 1243775"/>
                      <a:gd name="connsiteX13" fmla="*/ 46672 w 1520348"/>
                      <a:gd name="connsiteY13" fmla="*/ 297125 h 1243775"/>
                      <a:gd name="connsiteX14" fmla="*/ 132080 w 1520348"/>
                      <a:gd name="connsiteY14" fmla="*/ 428411 h 1243775"/>
                      <a:gd name="connsiteX15" fmla="*/ 0 w 1520348"/>
                      <a:gd name="connsiteY15" fmla="*/ 516835 h 1243775"/>
                      <a:gd name="connsiteX16" fmla="*/ 124142 w 1520348"/>
                      <a:gd name="connsiteY16" fmla="*/ 635580 h 1243775"/>
                      <a:gd name="connsiteX17" fmla="*/ 212248 w 1520348"/>
                      <a:gd name="connsiteY17" fmla="*/ 699080 h 1243775"/>
                      <a:gd name="connsiteX18" fmla="*/ 522604 w 1520348"/>
                      <a:gd name="connsiteY18" fmla="*/ 796712 h 1243775"/>
                      <a:gd name="connsiteX19" fmla="*/ 674211 w 1520348"/>
                      <a:gd name="connsiteY19" fmla="*/ 502230 h 1243775"/>
                      <a:gd name="connsiteX20" fmla="*/ 509111 w 1520348"/>
                      <a:gd name="connsiteY20" fmla="*/ 798298 h 1243775"/>
                      <a:gd name="connsiteX21" fmla="*/ 999649 w 1520348"/>
                      <a:gd name="connsiteY21" fmla="*/ 1243593 h 1243775"/>
                      <a:gd name="connsiteX22" fmla="*/ 1092517 w 1520348"/>
                      <a:gd name="connsiteY22" fmla="*/ 1216605 h 1243775"/>
                      <a:gd name="connsiteX23" fmla="*/ 940912 w 1520348"/>
                      <a:gd name="connsiteY23" fmla="*/ 1088812 h 1243775"/>
                      <a:gd name="connsiteX24" fmla="*/ 954406 w 1520348"/>
                      <a:gd name="connsiteY24" fmla="*/ 1169772 h 1243775"/>
                      <a:gd name="connsiteX25" fmla="*/ 980598 w 1520348"/>
                      <a:gd name="connsiteY25" fmla="*/ 1043568 h 1243775"/>
                      <a:gd name="connsiteX26" fmla="*/ 1154430 w 1520348"/>
                      <a:gd name="connsiteY26" fmla="*/ 1118181 h 1243775"/>
                      <a:gd name="connsiteX27" fmla="*/ 1096486 w 1520348"/>
                      <a:gd name="connsiteY27" fmla="*/ 912598 h 1243775"/>
                      <a:gd name="connsiteX28" fmla="*/ 1286192 w 1520348"/>
                      <a:gd name="connsiteY28" fmla="*/ 943555 h 1243775"/>
                      <a:gd name="connsiteX29" fmla="*/ 1387792 w 1520348"/>
                      <a:gd name="connsiteY29" fmla="*/ 949906 h 1243775"/>
                      <a:gd name="connsiteX30" fmla="*/ 1279843 w 1520348"/>
                      <a:gd name="connsiteY30" fmla="*/ 749087 h 1243775"/>
                      <a:gd name="connsiteX31" fmla="*/ 1462404 w 1520348"/>
                      <a:gd name="connsiteY31" fmla="*/ 707018 h 1243775"/>
                      <a:gd name="connsiteX32" fmla="*/ 1520348 w 1520348"/>
                      <a:gd name="connsiteY32" fmla="*/ 691936 h 1243775"/>
                      <a:gd name="connsiteX0" fmla="*/ 1520348 w 1520348"/>
                      <a:gd name="connsiteY0" fmla="*/ 691936 h 1243775"/>
                      <a:gd name="connsiteX1" fmla="*/ 792480 w 1520348"/>
                      <a:gd name="connsiteY1" fmla="*/ 401424 h 1243775"/>
                      <a:gd name="connsiteX2" fmla="*/ 687705 w 1520348"/>
                      <a:gd name="connsiteY2" fmla="*/ 194256 h 1243775"/>
                      <a:gd name="connsiteX3" fmla="*/ 675005 w 1520348"/>
                      <a:gd name="connsiteY3" fmla="*/ 24393 h 1243775"/>
                      <a:gd name="connsiteX4" fmla="*/ 514667 w 1520348"/>
                      <a:gd name="connsiteY4" fmla="*/ 48205 h 1243775"/>
                      <a:gd name="connsiteX5" fmla="*/ 522604 w 1520348"/>
                      <a:gd name="connsiteY5" fmla="*/ 213305 h 1243775"/>
                      <a:gd name="connsiteX6" fmla="*/ 465454 w 1520348"/>
                      <a:gd name="connsiteY6" fmla="*/ 364118 h 1243775"/>
                      <a:gd name="connsiteX7" fmla="*/ 510697 w 1520348"/>
                      <a:gd name="connsiteY7" fmla="*/ 214892 h 1243775"/>
                      <a:gd name="connsiteX8" fmla="*/ 188277 w 1520348"/>
                      <a:gd name="connsiteY8" fmla="*/ 173776 h 1243775"/>
                      <a:gd name="connsiteX9" fmla="*/ 240029 w 1520348"/>
                      <a:gd name="connsiteY9" fmla="*/ 238705 h 1243775"/>
                      <a:gd name="connsiteX10" fmla="*/ 282892 w 1520348"/>
                      <a:gd name="connsiteY10" fmla="*/ 264899 h 1243775"/>
                      <a:gd name="connsiteX11" fmla="*/ 181292 w 1520348"/>
                      <a:gd name="connsiteY11" fmla="*/ 435555 h 1243775"/>
                      <a:gd name="connsiteX12" fmla="*/ 289241 w 1520348"/>
                      <a:gd name="connsiteY12" fmla="*/ 264899 h 1243775"/>
                      <a:gd name="connsiteX13" fmla="*/ 138112 w 1520348"/>
                      <a:gd name="connsiteY13" fmla="*/ 312365 h 1243775"/>
                      <a:gd name="connsiteX14" fmla="*/ 132080 w 1520348"/>
                      <a:gd name="connsiteY14" fmla="*/ 428411 h 1243775"/>
                      <a:gd name="connsiteX15" fmla="*/ 0 w 1520348"/>
                      <a:gd name="connsiteY15" fmla="*/ 516835 h 1243775"/>
                      <a:gd name="connsiteX16" fmla="*/ 124142 w 1520348"/>
                      <a:gd name="connsiteY16" fmla="*/ 635580 h 1243775"/>
                      <a:gd name="connsiteX17" fmla="*/ 212248 w 1520348"/>
                      <a:gd name="connsiteY17" fmla="*/ 699080 h 1243775"/>
                      <a:gd name="connsiteX18" fmla="*/ 522604 w 1520348"/>
                      <a:gd name="connsiteY18" fmla="*/ 796712 h 1243775"/>
                      <a:gd name="connsiteX19" fmla="*/ 674211 w 1520348"/>
                      <a:gd name="connsiteY19" fmla="*/ 502230 h 1243775"/>
                      <a:gd name="connsiteX20" fmla="*/ 509111 w 1520348"/>
                      <a:gd name="connsiteY20" fmla="*/ 798298 h 1243775"/>
                      <a:gd name="connsiteX21" fmla="*/ 999649 w 1520348"/>
                      <a:gd name="connsiteY21" fmla="*/ 1243593 h 1243775"/>
                      <a:gd name="connsiteX22" fmla="*/ 1092517 w 1520348"/>
                      <a:gd name="connsiteY22" fmla="*/ 1216605 h 1243775"/>
                      <a:gd name="connsiteX23" fmla="*/ 940912 w 1520348"/>
                      <a:gd name="connsiteY23" fmla="*/ 1088812 h 1243775"/>
                      <a:gd name="connsiteX24" fmla="*/ 954406 w 1520348"/>
                      <a:gd name="connsiteY24" fmla="*/ 1169772 h 1243775"/>
                      <a:gd name="connsiteX25" fmla="*/ 980598 w 1520348"/>
                      <a:gd name="connsiteY25" fmla="*/ 1043568 h 1243775"/>
                      <a:gd name="connsiteX26" fmla="*/ 1154430 w 1520348"/>
                      <a:gd name="connsiteY26" fmla="*/ 1118181 h 1243775"/>
                      <a:gd name="connsiteX27" fmla="*/ 1096486 w 1520348"/>
                      <a:gd name="connsiteY27" fmla="*/ 912598 h 1243775"/>
                      <a:gd name="connsiteX28" fmla="*/ 1286192 w 1520348"/>
                      <a:gd name="connsiteY28" fmla="*/ 943555 h 1243775"/>
                      <a:gd name="connsiteX29" fmla="*/ 1387792 w 1520348"/>
                      <a:gd name="connsiteY29" fmla="*/ 949906 h 1243775"/>
                      <a:gd name="connsiteX30" fmla="*/ 1279843 w 1520348"/>
                      <a:gd name="connsiteY30" fmla="*/ 749087 h 1243775"/>
                      <a:gd name="connsiteX31" fmla="*/ 1462404 w 1520348"/>
                      <a:gd name="connsiteY31" fmla="*/ 707018 h 1243775"/>
                      <a:gd name="connsiteX32" fmla="*/ 1520348 w 1520348"/>
                      <a:gd name="connsiteY32" fmla="*/ 691936 h 1243775"/>
                      <a:gd name="connsiteX0" fmla="*/ 1520348 w 1520348"/>
                      <a:gd name="connsiteY0" fmla="*/ 691936 h 1243775"/>
                      <a:gd name="connsiteX1" fmla="*/ 792480 w 1520348"/>
                      <a:gd name="connsiteY1" fmla="*/ 401424 h 1243775"/>
                      <a:gd name="connsiteX2" fmla="*/ 687705 w 1520348"/>
                      <a:gd name="connsiteY2" fmla="*/ 194256 h 1243775"/>
                      <a:gd name="connsiteX3" fmla="*/ 675005 w 1520348"/>
                      <a:gd name="connsiteY3" fmla="*/ 24393 h 1243775"/>
                      <a:gd name="connsiteX4" fmla="*/ 514667 w 1520348"/>
                      <a:gd name="connsiteY4" fmla="*/ 48205 h 1243775"/>
                      <a:gd name="connsiteX5" fmla="*/ 522604 w 1520348"/>
                      <a:gd name="connsiteY5" fmla="*/ 213305 h 1243775"/>
                      <a:gd name="connsiteX6" fmla="*/ 465454 w 1520348"/>
                      <a:gd name="connsiteY6" fmla="*/ 364118 h 1243775"/>
                      <a:gd name="connsiteX7" fmla="*/ 510697 w 1520348"/>
                      <a:gd name="connsiteY7" fmla="*/ 214892 h 1243775"/>
                      <a:gd name="connsiteX8" fmla="*/ 233997 w 1520348"/>
                      <a:gd name="connsiteY8" fmla="*/ 173776 h 1243775"/>
                      <a:gd name="connsiteX9" fmla="*/ 240029 w 1520348"/>
                      <a:gd name="connsiteY9" fmla="*/ 238705 h 1243775"/>
                      <a:gd name="connsiteX10" fmla="*/ 282892 w 1520348"/>
                      <a:gd name="connsiteY10" fmla="*/ 264899 h 1243775"/>
                      <a:gd name="connsiteX11" fmla="*/ 181292 w 1520348"/>
                      <a:gd name="connsiteY11" fmla="*/ 435555 h 1243775"/>
                      <a:gd name="connsiteX12" fmla="*/ 289241 w 1520348"/>
                      <a:gd name="connsiteY12" fmla="*/ 264899 h 1243775"/>
                      <a:gd name="connsiteX13" fmla="*/ 138112 w 1520348"/>
                      <a:gd name="connsiteY13" fmla="*/ 312365 h 1243775"/>
                      <a:gd name="connsiteX14" fmla="*/ 132080 w 1520348"/>
                      <a:gd name="connsiteY14" fmla="*/ 428411 h 1243775"/>
                      <a:gd name="connsiteX15" fmla="*/ 0 w 1520348"/>
                      <a:gd name="connsiteY15" fmla="*/ 516835 h 1243775"/>
                      <a:gd name="connsiteX16" fmla="*/ 124142 w 1520348"/>
                      <a:gd name="connsiteY16" fmla="*/ 635580 h 1243775"/>
                      <a:gd name="connsiteX17" fmla="*/ 212248 w 1520348"/>
                      <a:gd name="connsiteY17" fmla="*/ 699080 h 1243775"/>
                      <a:gd name="connsiteX18" fmla="*/ 522604 w 1520348"/>
                      <a:gd name="connsiteY18" fmla="*/ 796712 h 1243775"/>
                      <a:gd name="connsiteX19" fmla="*/ 674211 w 1520348"/>
                      <a:gd name="connsiteY19" fmla="*/ 502230 h 1243775"/>
                      <a:gd name="connsiteX20" fmla="*/ 509111 w 1520348"/>
                      <a:gd name="connsiteY20" fmla="*/ 798298 h 1243775"/>
                      <a:gd name="connsiteX21" fmla="*/ 999649 w 1520348"/>
                      <a:gd name="connsiteY21" fmla="*/ 1243593 h 1243775"/>
                      <a:gd name="connsiteX22" fmla="*/ 1092517 w 1520348"/>
                      <a:gd name="connsiteY22" fmla="*/ 1216605 h 1243775"/>
                      <a:gd name="connsiteX23" fmla="*/ 940912 w 1520348"/>
                      <a:gd name="connsiteY23" fmla="*/ 1088812 h 1243775"/>
                      <a:gd name="connsiteX24" fmla="*/ 954406 w 1520348"/>
                      <a:gd name="connsiteY24" fmla="*/ 1169772 h 1243775"/>
                      <a:gd name="connsiteX25" fmla="*/ 980598 w 1520348"/>
                      <a:gd name="connsiteY25" fmla="*/ 1043568 h 1243775"/>
                      <a:gd name="connsiteX26" fmla="*/ 1154430 w 1520348"/>
                      <a:gd name="connsiteY26" fmla="*/ 1118181 h 1243775"/>
                      <a:gd name="connsiteX27" fmla="*/ 1096486 w 1520348"/>
                      <a:gd name="connsiteY27" fmla="*/ 912598 h 1243775"/>
                      <a:gd name="connsiteX28" fmla="*/ 1286192 w 1520348"/>
                      <a:gd name="connsiteY28" fmla="*/ 943555 h 1243775"/>
                      <a:gd name="connsiteX29" fmla="*/ 1387792 w 1520348"/>
                      <a:gd name="connsiteY29" fmla="*/ 949906 h 1243775"/>
                      <a:gd name="connsiteX30" fmla="*/ 1279843 w 1520348"/>
                      <a:gd name="connsiteY30" fmla="*/ 749087 h 1243775"/>
                      <a:gd name="connsiteX31" fmla="*/ 1462404 w 1520348"/>
                      <a:gd name="connsiteY31" fmla="*/ 707018 h 1243775"/>
                      <a:gd name="connsiteX32" fmla="*/ 1520348 w 1520348"/>
                      <a:gd name="connsiteY32" fmla="*/ 691936 h 1243775"/>
                      <a:gd name="connsiteX0" fmla="*/ 1421219 w 1421219"/>
                      <a:gd name="connsiteY0" fmla="*/ 691936 h 1243775"/>
                      <a:gd name="connsiteX1" fmla="*/ 693351 w 1421219"/>
                      <a:gd name="connsiteY1" fmla="*/ 401424 h 1243775"/>
                      <a:gd name="connsiteX2" fmla="*/ 588576 w 1421219"/>
                      <a:gd name="connsiteY2" fmla="*/ 194256 h 1243775"/>
                      <a:gd name="connsiteX3" fmla="*/ 575876 w 1421219"/>
                      <a:gd name="connsiteY3" fmla="*/ 24393 h 1243775"/>
                      <a:gd name="connsiteX4" fmla="*/ 415538 w 1421219"/>
                      <a:gd name="connsiteY4" fmla="*/ 48205 h 1243775"/>
                      <a:gd name="connsiteX5" fmla="*/ 423475 w 1421219"/>
                      <a:gd name="connsiteY5" fmla="*/ 213305 h 1243775"/>
                      <a:gd name="connsiteX6" fmla="*/ 366325 w 1421219"/>
                      <a:gd name="connsiteY6" fmla="*/ 364118 h 1243775"/>
                      <a:gd name="connsiteX7" fmla="*/ 411568 w 1421219"/>
                      <a:gd name="connsiteY7" fmla="*/ 214892 h 1243775"/>
                      <a:gd name="connsiteX8" fmla="*/ 134868 w 1421219"/>
                      <a:gd name="connsiteY8" fmla="*/ 173776 h 1243775"/>
                      <a:gd name="connsiteX9" fmla="*/ 140900 w 1421219"/>
                      <a:gd name="connsiteY9" fmla="*/ 238705 h 1243775"/>
                      <a:gd name="connsiteX10" fmla="*/ 183763 w 1421219"/>
                      <a:gd name="connsiteY10" fmla="*/ 264899 h 1243775"/>
                      <a:gd name="connsiteX11" fmla="*/ 82163 w 1421219"/>
                      <a:gd name="connsiteY11" fmla="*/ 435555 h 1243775"/>
                      <a:gd name="connsiteX12" fmla="*/ 190112 w 1421219"/>
                      <a:gd name="connsiteY12" fmla="*/ 264899 h 1243775"/>
                      <a:gd name="connsiteX13" fmla="*/ 38983 w 1421219"/>
                      <a:gd name="connsiteY13" fmla="*/ 312365 h 1243775"/>
                      <a:gd name="connsiteX14" fmla="*/ 32951 w 1421219"/>
                      <a:gd name="connsiteY14" fmla="*/ 428411 h 1243775"/>
                      <a:gd name="connsiteX15" fmla="*/ 7551 w 1421219"/>
                      <a:gd name="connsiteY15" fmla="*/ 516835 h 1243775"/>
                      <a:gd name="connsiteX16" fmla="*/ 25013 w 1421219"/>
                      <a:gd name="connsiteY16" fmla="*/ 635580 h 1243775"/>
                      <a:gd name="connsiteX17" fmla="*/ 113119 w 1421219"/>
                      <a:gd name="connsiteY17" fmla="*/ 699080 h 1243775"/>
                      <a:gd name="connsiteX18" fmla="*/ 423475 w 1421219"/>
                      <a:gd name="connsiteY18" fmla="*/ 796712 h 1243775"/>
                      <a:gd name="connsiteX19" fmla="*/ 575082 w 1421219"/>
                      <a:gd name="connsiteY19" fmla="*/ 502230 h 1243775"/>
                      <a:gd name="connsiteX20" fmla="*/ 409982 w 1421219"/>
                      <a:gd name="connsiteY20" fmla="*/ 798298 h 1243775"/>
                      <a:gd name="connsiteX21" fmla="*/ 900520 w 1421219"/>
                      <a:gd name="connsiteY21" fmla="*/ 1243593 h 1243775"/>
                      <a:gd name="connsiteX22" fmla="*/ 993388 w 1421219"/>
                      <a:gd name="connsiteY22" fmla="*/ 1216605 h 1243775"/>
                      <a:gd name="connsiteX23" fmla="*/ 841783 w 1421219"/>
                      <a:gd name="connsiteY23" fmla="*/ 1088812 h 1243775"/>
                      <a:gd name="connsiteX24" fmla="*/ 855277 w 1421219"/>
                      <a:gd name="connsiteY24" fmla="*/ 1169772 h 1243775"/>
                      <a:gd name="connsiteX25" fmla="*/ 881469 w 1421219"/>
                      <a:gd name="connsiteY25" fmla="*/ 1043568 h 1243775"/>
                      <a:gd name="connsiteX26" fmla="*/ 1055301 w 1421219"/>
                      <a:gd name="connsiteY26" fmla="*/ 1118181 h 1243775"/>
                      <a:gd name="connsiteX27" fmla="*/ 997357 w 1421219"/>
                      <a:gd name="connsiteY27" fmla="*/ 912598 h 1243775"/>
                      <a:gd name="connsiteX28" fmla="*/ 1187063 w 1421219"/>
                      <a:gd name="connsiteY28" fmla="*/ 943555 h 1243775"/>
                      <a:gd name="connsiteX29" fmla="*/ 1288663 w 1421219"/>
                      <a:gd name="connsiteY29" fmla="*/ 949906 h 1243775"/>
                      <a:gd name="connsiteX30" fmla="*/ 1180714 w 1421219"/>
                      <a:gd name="connsiteY30" fmla="*/ 749087 h 1243775"/>
                      <a:gd name="connsiteX31" fmla="*/ 1363275 w 1421219"/>
                      <a:gd name="connsiteY31" fmla="*/ 707018 h 1243775"/>
                      <a:gd name="connsiteX32" fmla="*/ 1421219 w 1421219"/>
                      <a:gd name="connsiteY32" fmla="*/ 691936 h 124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421219" h="1243775">
                        <a:moveTo>
                          <a:pt x="1421219" y="691936"/>
                        </a:moveTo>
                        <a:cubicBezTo>
                          <a:pt x="1176215" y="562555"/>
                          <a:pt x="945499" y="492706"/>
                          <a:pt x="693351" y="401424"/>
                        </a:cubicBezTo>
                        <a:cubicBezTo>
                          <a:pt x="689382" y="290299"/>
                          <a:pt x="642551" y="245850"/>
                          <a:pt x="588576" y="194256"/>
                        </a:cubicBezTo>
                        <a:cubicBezTo>
                          <a:pt x="574817" y="152717"/>
                          <a:pt x="609479" y="53498"/>
                          <a:pt x="575876" y="24393"/>
                        </a:cubicBezTo>
                        <a:cubicBezTo>
                          <a:pt x="542273" y="-4712"/>
                          <a:pt x="445171" y="-19264"/>
                          <a:pt x="415538" y="48205"/>
                        </a:cubicBezTo>
                        <a:cubicBezTo>
                          <a:pt x="369765" y="118319"/>
                          <a:pt x="432207" y="163035"/>
                          <a:pt x="423475" y="213305"/>
                        </a:cubicBezTo>
                        <a:cubicBezTo>
                          <a:pt x="438555" y="277863"/>
                          <a:pt x="389344" y="316229"/>
                          <a:pt x="366325" y="364118"/>
                        </a:cubicBezTo>
                        <a:cubicBezTo>
                          <a:pt x="383787" y="313582"/>
                          <a:pt x="446493" y="277334"/>
                          <a:pt x="411568" y="214892"/>
                        </a:cubicBezTo>
                        <a:cubicBezTo>
                          <a:pt x="348862" y="174278"/>
                          <a:pt x="179979" y="169807"/>
                          <a:pt x="134868" y="173776"/>
                        </a:cubicBezTo>
                        <a:cubicBezTo>
                          <a:pt x="170851" y="243361"/>
                          <a:pt x="88249" y="195314"/>
                          <a:pt x="140900" y="238705"/>
                        </a:cubicBezTo>
                        <a:lnTo>
                          <a:pt x="183763" y="264899"/>
                        </a:lnTo>
                        <a:cubicBezTo>
                          <a:pt x="149896" y="321784"/>
                          <a:pt x="99362" y="373908"/>
                          <a:pt x="82163" y="435555"/>
                        </a:cubicBezTo>
                        <a:cubicBezTo>
                          <a:pt x="114971" y="378670"/>
                          <a:pt x="154923" y="321784"/>
                          <a:pt x="190112" y="264899"/>
                        </a:cubicBezTo>
                        <a:cubicBezTo>
                          <a:pt x="143545" y="240557"/>
                          <a:pt x="65177" y="285113"/>
                          <a:pt x="38983" y="312365"/>
                        </a:cubicBezTo>
                        <a:cubicBezTo>
                          <a:pt x="117300" y="399942"/>
                          <a:pt x="-62035" y="388459"/>
                          <a:pt x="32951" y="428411"/>
                        </a:cubicBezTo>
                        <a:cubicBezTo>
                          <a:pt x="28982" y="467569"/>
                          <a:pt x="8874" y="482307"/>
                          <a:pt x="7551" y="516835"/>
                        </a:cubicBezTo>
                        <a:cubicBezTo>
                          <a:pt x="96716" y="577690"/>
                          <a:pt x="-57008" y="605682"/>
                          <a:pt x="25013" y="635580"/>
                        </a:cubicBezTo>
                        <a:cubicBezTo>
                          <a:pt x="54382" y="656747"/>
                          <a:pt x="74225" y="685057"/>
                          <a:pt x="113119" y="699080"/>
                        </a:cubicBezTo>
                        <a:cubicBezTo>
                          <a:pt x="226890" y="759405"/>
                          <a:pt x="321610" y="764962"/>
                          <a:pt x="423475" y="796712"/>
                        </a:cubicBezTo>
                        <a:cubicBezTo>
                          <a:pt x="409715" y="752526"/>
                          <a:pt x="498352" y="603565"/>
                          <a:pt x="575082" y="502230"/>
                        </a:cubicBezTo>
                        <a:cubicBezTo>
                          <a:pt x="474010" y="600919"/>
                          <a:pt x="441996" y="685322"/>
                          <a:pt x="409982" y="798298"/>
                        </a:cubicBezTo>
                        <a:cubicBezTo>
                          <a:pt x="459856" y="926621"/>
                          <a:pt x="851308" y="1252588"/>
                          <a:pt x="900520" y="1243593"/>
                        </a:cubicBezTo>
                        <a:cubicBezTo>
                          <a:pt x="949732" y="1234598"/>
                          <a:pt x="958463" y="1230363"/>
                          <a:pt x="993388" y="1216605"/>
                        </a:cubicBezTo>
                        <a:lnTo>
                          <a:pt x="841783" y="1088812"/>
                        </a:lnTo>
                        <a:cubicBezTo>
                          <a:pt x="826436" y="1141199"/>
                          <a:pt x="863482" y="1150724"/>
                          <a:pt x="855277" y="1169772"/>
                        </a:cubicBezTo>
                        <a:cubicBezTo>
                          <a:pt x="845752" y="1141197"/>
                          <a:pt x="786218" y="1095955"/>
                          <a:pt x="881469" y="1043568"/>
                        </a:cubicBezTo>
                        <a:cubicBezTo>
                          <a:pt x="932271" y="1025577"/>
                          <a:pt x="980689" y="1043305"/>
                          <a:pt x="1055301" y="1118181"/>
                        </a:cubicBezTo>
                        <a:cubicBezTo>
                          <a:pt x="1068529" y="1032191"/>
                          <a:pt x="1043660" y="977157"/>
                          <a:pt x="997357" y="912598"/>
                        </a:cubicBezTo>
                        <a:cubicBezTo>
                          <a:pt x="997884" y="837985"/>
                          <a:pt x="1057946" y="868149"/>
                          <a:pt x="1187063" y="943555"/>
                        </a:cubicBezTo>
                        <a:cubicBezTo>
                          <a:pt x="1228073" y="954403"/>
                          <a:pt x="1254002" y="960886"/>
                          <a:pt x="1288663" y="949906"/>
                        </a:cubicBezTo>
                        <a:cubicBezTo>
                          <a:pt x="1251887" y="917495"/>
                          <a:pt x="1148039" y="818540"/>
                          <a:pt x="1180714" y="749087"/>
                        </a:cubicBezTo>
                        <a:cubicBezTo>
                          <a:pt x="1267763" y="624734"/>
                          <a:pt x="1307183" y="721835"/>
                          <a:pt x="1363275" y="707018"/>
                        </a:cubicBezTo>
                        <a:lnTo>
                          <a:pt x="1421219" y="691936"/>
                        </a:lnTo>
                        <a:close/>
                      </a:path>
                    </a:pathLst>
                  </a:custGeom>
                  <a:solidFill>
                    <a:srgbClr val="FFD102"/>
                  </a:solidFill>
                  <a:ln w="12700" cap="flat" cmpd="sng" algn="ctr">
                    <a:solidFill>
                      <a:sysClr val="windowText" lastClr="000000"/>
                    </a:soli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nvGrpSpPr>
                  <p:cNvPr id="19" name="Group 18"/>
                  <p:cNvGrpSpPr/>
                  <p:nvPr/>
                </p:nvGrpSpPr>
                <p:grpSpPr>
                  <a:xfrm>
                    <a:off x="5129533" y="4298216"/>
                    <a:ext cx="888081" cy="1265537"/>
                    <a:chOff x="3503910" y="4236874"/>
                    <a:chExt cx="888081" cy="1265537"/>
                  </a:xfrm>
                </p:grpSpPr>
                <p:pic>
                  <p:nvPicPr>
                    <p:cNvPr id="21" name="Picture 4" descr="Magnifying Glass Clipart | Clip art, Free clip art, Magnifying glass"/>
                    <p:cNvPicPr>
                      <a:picLocks noChangeAspect="1" noChangeArrowheads="1"/>
                    </p:cNvPicPr>
                    <p:nvPr/>
                  </p:nvPicPr>
                  <p:blipFill>
                    <a:blip r:embed="rId8" cstate="email">
                      <a:extLst>
                        <a:ext uri="{BEBA8EAE-BF5A-486C-A8C5-ECC9F3942E4B}">
                          <a14:imgProps xmlns:a14="http://schemas.microsoft.com/office/drawing/2010/main">
                            <a14:imgLayer r:embed="rId9">
                              <a14:imgEffect>
                                <a14:backgroundRemoval t="0" b="98995" l="96" r="98567"/>
                              </a14:imgEffect>
                            </a14:imgLayer>
                          </a14:imgProps>
                        </a:ext>
                        <a:ext uri="{28A0092B-C50C-407E-A947-70E740481C1C}">
                          <a14:useLocalDpi xmlns:a14="http://schemas.microsoft.com/office/drawing/2010/main"/>
                        </a:ext>
                      </a:extLst>
                    </a:blip>
                    <a:srcRect/>
                    <a:stretch>
                      <a:fillRect/>
                    </a:stretch>
                  </p:blipFill>
                  <p:spPr bwMode="auto">
                    <a:xfrm rot="20665388" flipH="1">
                      <a:off x="3503910" y="4236874"/>
                      <a:ext cx="888081" cy="1265537"/>
                    </a:xfrm>
                    <a:prstGeom prst="rect">
                      <a:avLst/>
                    </a:prstGeom>
                    <a:noFill/>
                    <a:extLst>
                      <a:ext uri="{909E8E84-426E-40DD-AFC4-6F175D3DCCD1}">
                        <a14:hiddenFill xmlns:a14="http://schemas.microsoft.com/office/drawing/2010/main">
                          <a:solidFill>
                            <a:srgbClr val="FFFFFF"/>
                          </a:solidFill>
                        </a14:hiddenFill>
                      </a:ext>
                    </a:extLst>
                  </p:spPr>
                </p:pic>
                <p:sp>
                  <p:nvSpPr>
                    <p:cNvPr id="22" name="Oval 21"/>
                    <p:cNvSpPr/>
                    <p:nvPr/>
                  </p:nvSpPr>
                  <p:spPr>
                    <a:xfrm>
                      <a:off x="3591925" y="4293667"/>
                      <a:ext cx="676704" cy="626920"/>
                    </a:xfrm>
                    <a:prstGeom prst="ellipse">
                      <a:avLst/>
                    </a:prstGeom>
                    <a:gradFill flip="none" rotWithShape="1">
                      <a:gsLst>
                        <a:gs pos="0">
                          <a:schemeClr val="accent1">
                            <a:tint val="66000"/>
                            <a:satMod val="160000"/>
                            <a:alpha val="57000"/>
                          </a:schemeClr>
                        </a:gs>
                        <a:gs pos="50000">
                          <a:schemeClr val="accent1">
                            <a:tint val="44500"/>
                            <a:satMod val="160000"/>
                          </a:schemeClr>
                        </a:gs>
                        <a:gs pos="100000">
                          <a:schemeClr val="accent1">
                            <a:tint val="23500"/>
                            <a:satMod val="160000"/>
                          </a:schemeClr>
                        </a:gs>
                      </a:gsLst>
                      <a:lin ang="27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Freeform: Shape 53">
                    <a:extLst>
                      <a:ext uri="{FF2B5EF4-FFF2-40B4-BE49-F238E27FC236}">
                        <a16:creationId xmlns:a16="http://schemas.microsoft.com/office/drawing/2014/main" id="{C630B0E4-0C51-48B1-8DF5-70A0ADE7690A}"/>
                      </a:ext>
                    </a:extLst>
                  </p:cNvPr>
                  <p:cNvSpPr/>
                  <p:nvPr/>
                </p:nvSpPr>
                <p:spPr>
                  <a:xfrm rot="21083450">
                    <a:off x="5373514" y="5199749"/>
                    <a:ext cx="229309" cy="390533"/>
                  </a:xfrm>
                  <a:custGeom>
                    <a:avLst/>
                    <a:gdLst>
                      <a:gd name="connsiteX0" fmla="*/ 1644650 w 1644650"/>
                      <a:gd name="connsiteY0" fmla="*/ 663575 h 1231900"/>
                      <a:gd name="connsiteX1" fmla="*/ 914400 w 1644650"/>
                      <a:gd name="connsiteY1" fmla="*/ 377825 h 1231900"/>
                      <a:gd name="connsiteX2" fmla="*/ 809625 w 1644650"/>
                      <a:gd name="connsiteY2" fmla="*/ 158750 h 1231900"/>
                      <a:gd name="connsiteX3" fmla="*/ 796925 w 1644650"/>
                      <a:gd name="connsiteY3" fmla="*/ 12700 h 1231900"/>
                      <a:gd name="connsiteX4" fmla="*/ 650875 w 1644650"/>
                      <a:gd name="connsiteY4" fmla="*/ 22225 h 1231900"/>
                      <a:gd name="connsiteX5" fmla="*/ 663575 w 1644650"/>
                      <a:gd name="connsiteY5" fmla="*/ 225425 h 1231900"/>
                      <a:gd name="connsiteX6" fmla="*/ 596900 w 1644650"/>
                      <a:gd name="connsiteY6" fmla="*/ 342900 h 1231900"/>
                      <a:gd name="connsiteX7" fmla="*/ 635000 w 1644650"/>
                      <a:gd name="connsiteY7" fmla="*/ 174625 h 1231900"/>
                      <a:gd name="connsiteX8" fmla="*/ 292100 w 1644650"/>
                      <a:gd name="connsiteY8" fmla="*/ 0 h 1231900"/>
                      <a:gd name="connsiteX9" fmla="*/ 234950 w 1644650"/>
                      <a:gd name="connsiteY9" fmla="*/ 92075 h 1231900"/>
                      <a:gd name="connsiteX10" fmla="*/ 390525 w 1644650"/>
                      <a:gd name="connsiteY10" fmla="*/ 231775 h 1231900"/>
                      <a:gd name="connsiteX11" fmla="*/ 438150 w 1644650"/>
                      <a:gd name="connsiteY11" fmla="*/ 231775 h 1231900"/>
                      <a:gd name="connsiteX12" fmla="*/ 288925 w 1644650"/>
                      <a:gd name="connsiteY12" fmla="*/ 447675 h 1231900"/>
                      <a:gd name="connsiteX13" fmla="*/ 396875 w 1644650"/>
                      <a:gd name="connsiteY13" fmla="*/ 250825 h 1231900"/>
                      <a:gd name="connsiteX14" fmla="*/ 133350 w 1644650"/>
                      <a:gd name="connsiteY14" fmla="*/ 158750 h 1231900"/>
                      <a:gd name="connsiteX15" fmla="*/ 38100 w 1644650"/>
                      <a:gd name="connsiteY15" fmla="*/ 263525 h 1231900"/>
                      <a:gd name="connsiteX16" fmla="*/ 301625 w 1644650"/>
                      <a:gd name="connsiteY16" fmla="*/ 419100 h 1231900"/>
                      <a:gd name="connsiteX17" fmla="*/ 28575 w 1644650"/>
                      <a:gd name="connsiteY17" fmla="*/ 377825 h 1231900"/>
                      <a:gd name="connsiteX18" fmla="*/ 0 w 1644650"/>
                      <a:gd name="connsiteY18" fmla="*/ 498475 h 1231900"/>
                      <a:gd name="connsiteX19" fmla="*/ 260350 w 1644650"/>
                      <a:gd name="connsiteY19" fmla="*/ 609600 h 1231900"/>
                      <a:gd name="connsiteX20" fmla="*/ 346075 w 1644650"/>
                      <a:gd name="connsiteY20" fmla="*/ 663575 h 1231900"/>
                      <a:gd name="connsiteX21" fmla="*/ 654050 w 1644650"/>
                      <a:gd name="connsiteY21" fmla="*/ 768350 h 1231900"/>
                      <a:gd name="connsiteX22" fmla="*/ 812800 w 1644650"/>
                      <a:gd name="connsiteY22" fmla="*/ 447675 h 1231900"/>
                      <a:gd name="connsiteX23" fmla="*/ 657225 w 1644650"/>
                      <a:gd name="connsiteY23" fmla="*/ 765175 h 1231900"/>
                      <a:gd name="connsiteX24" fmla="*/ 1123950 w 1644650"/>
                      <a:gd name="connsiteY24" fmla="*/ 1231900 h 1231900"/>
                      <a:gd name="connsiteX25" fmla="*/ 1228725 w 1644650"/>
                      <a:gd name="connsiteY25" fmla="*/ 1190625 h 1231900"/>
                      <a:gd name="connsiteX26" fmla="*/ 1108075 w 1644650"/>
                      <a:gd name="connsiteY26" fmla="*/ 1108075 h 1231900"/>
                      <a:gd name="connsiteX27" fmla="*/ 1123950 w 1644650"/>
                      <a:gd name="connsiteY27" fmla="*/ 1165225 h 1231900"/>
                      <a:gd name="connsiteX28" fmla="*/ 1123950 w 1644650"/>
                      <a:gd name="connsiteY28" fmla="*/ 1022350 h 1231900"/>
                      <a:gd name="connsiteX29" fmla="*/ 1295400 w 1644650"/>
                      <a:gd name="connsiteY29" fmla="*/ 1063625 h 1231900"/>
                      <a:gd name="connsiteX30" fmla="*/ 1235075 w 1644650"/>
                      <a:gd name="connsiteY30" fmla="*/ 869950 h 1231900"/>
                      <a:gd name="connsiteX31" fmla="*/ 1422400 w 1644650"/>
                      <a:gd name="connsiteY31" fmla="*/ 917575 h 1231900"/>
                      <a:gd name="connsiteX32" fmla="*/ 1533525 w 1644650"/>
                      <a:gd name="connsiteY32" fmla="*/ 933450 h 1231900"/>
                      <a:gd name="connsiteX33" fmla="*/ 1416050 w 1644650"/>
                      <a:gd name="connsiteY33" fmla="*/ 720725 h 1231900"/>
                      <a:gd name="connsiteX34" fmla="*/ 1584325 w 1644650"/>
                      <a:gd name="connsiteY34" fmla="*/ 676275 h 1231900"/>
                      <a:gd name="connsiteX35" fmla="*/ 1644650 w 1644650"/>
                      <a:gd name="connsiteY35" fmla="*/ 663575 h 1231900"/>
                      <a:gd name="connsiteX0" fmla="*/ 1644650 w 1644650"/>
                      <a:gd name="connsiteY0" fmla="*/ 691168 h 1259493"/>
                      <a:gd name="connsiteX1" fmla="*/ 914400 w 1644650"/>
                      <a:gd name="connsiteY1" fmla="*/ 405418 h 1259493"/>
                      <a:gd name="connsiteX2" fmla="*/ 809625 w 1644650"/>
                      <a:gd name="connsiteY2" fmla="*/ 186343 h 1259493"/>
                      <a:gd name="connsiteX3" fmla="*/ 796925 w 1644650"/>
                      <a:gd name="connsiteY3" fmla="*/ 40293 h 1259493"/>
                      <a:gd name="connsiteX4" fmla="*/ 650875 w 1644650"/>
                      <a:gd name="connsiteY4" fmla="*/ 49818 h 1259493"/>
                      <a:gd name="connsiteX5" fmla="*/ 663575 w 1644650"/>
                      <a:gd name="connsiteY5" fmla="*/ 253018 h 1259493"/>
                      <a:gd name="connsiteX6" fmla="*/ 596900 w 1644650"/>
                      <a:gd name="connsiteY6" fmla="*/ 370493 h 1259493"/>
                      <a:gd name="connsiteX7" fmla="*/ 635000 w 1644650"/>
                      <a:gd name="connsiteY7" fmla="*/ 202218 h 1259493"/>
                      <a:gd name="connsiteX8" fmla="*/ 292100 w 1644650"/>
                      <a:gd name="connsiteY8" fmla="*/ 27593 h 1259493"/>
                      <a:gd name="connsiteX9" fmla="*/ 234950 w 1644650"/>
                      <a:gd name="connsiteY9" fmla="*/ 119668 h 1259493"/>
                      <a:gd name="connsiteX10" fmla="*/ 390525 w 1644650"/>
                      <a:gd name="connsiteY10" fmla="*/ 259368 h 1259493"/>
                      <a:gd name="connsiteX11" fmla="*/ 438150 w 1644650"/>
                      <a:gd name="connsiteY11" fmla="*/ 259368 h 1259493"/>
                      <a:gd name="connsiteX12" fmla="*/ 288925 w 1644650"/>
                      <a:gd name="connsiteY12" fmla="*/ 475268 h 1259493"/>
                      <a:gd name="connsiteX13" fmla="*/ 396875 w 1644650"/>
                      <a:gd name="connsiteY13" fmla="*/ 278418 h 1259493"/>
                      <a:gd name="connsiteX14" fmla="*/ 133350 w 1644650"/>
                      <a:gd name="connsiteY14" fmla="*/ 186343 h 1259493"/>
                      <a:gd name="connsiteX15" fmla="*/ 38100 w 1644650"/>
                      <a:gd name="connsiteY15" fmla="*/ 291118 h 1259493"/>
                      <a:gd name="connsiteX16" fmla="*/ 301625 w 1644650"/>
                      <a:gd name="connsiteY16" fmla="*/ 446693 h 1259493"/>
                      <a:gd name="connsiteX17" fmla="*/ 28575 w 1644650"/>
                      <a:gd name="connsiteY17" fmla="*/ 405418 h 1259493"/>
                      <a:gd name="connsiteX18" fmla="*/ 0 w 1644650"/>
                      <a:gd name="connsiteY18" fmla="*/ 526068 h 1259493"/>
                      <a:gd name="connsiteX19" fmla="*/ 260350 w 1644650"/>
                      <a:gd name="connsiteY19" fmla="*/ 637193 h 1259493"/>
                      <a:gd name="connsiteX20" fmla="*/ 346075 w 1644650"/>
                      <a:gd name="connsiteY20" fmla="*/ 691168 h 1259493"/>
                      <a:gd name="connsiteX21" fmla="*/ 654050 w 1644650"/>
                      <a:gd name="connsiteY21" fmla="*/ 795943 h 1259493"/>
                      <a:gd name="connsiteX22" fmla="*/ 812800 w 1644650"/>
                      <a:gd name="connsiteY22" fmla="*/ 475268 h 1259493"/>
                      <a:gd name="connsiteX23" fmla="*/ 657225 w 1644650"/>
                      <a:gd name="connsiteY23" fmla="*/ 792768 h 1259493"/>
                      <a:gd name="connsiteX24" fmla="*/ 1123950 w 1644650"/>
                      <a:gd name="connsiteY24" fmla="*/ 1259493 h 1259493"/>
                      <a:gd name="connsiteX25" fmla="*/ 1228725 w 1644650"/>
                      <a:gd name="connsiteY25" fmla="*/ 1218218 h 1259493"/>
                      <a:gd name="connsiteX26" fmla="*/ 1108075 w 1644650"/>
                      <a:gd name="connsiteY26" fmla="*/ 1135668 h 1259493"/>
                      <a:gd name="connsiteX27" fmla="*/ 1123950 w 1644650"/>
                      <a:gd name="connsiteY27" fmla="*/ 1192818 h 1259493"/>
                      <a:gd name="connsiteX28" fmla="*/ 1123950 w 1644650"/>
                      <a:gd name="connsiteY28" fmla="*/ 1049943 h 1259493"/>
                      <a:gd name="connsiteX29" fmla="*/ 1295400 w 1644650"/>
                      <a:gd name="connsiteY29" fmla="*/ 1091218 h 1259493"/>
                      <a:gd name="connsiteX30" fmla="*/ 1235075 w 1644650"/>
                      <a:gd name="connsiteY30" fmla="*/ 897543 h 1259493"/>
                      <a:gd name="connsiteX31" fmla="*/ 1422400 w 1644650"/>
                      <a:gd name="connsiteY31" fmla="*/ 945168 h 1259493"/>
                      <a:gd name="connsiteX32" fmla="*/ 1533525 w 1644650"/>
                      <a:gd name="connsiteY32" fmla="*/ 961043 h 1259493"/>
                      <a:gd name="connsiteX33" fmla="*/ 1416050 w 1644650"/>
                      <a:gd name="connsiteY33" fmla="*/ 748318 h 1259493"/>
                      <a:gd name="connsiteX34" fmla="*/ 1584325 w 1644650"/>
                      <a:gd name="connsiteY34" fmla="*/ 703868 h 1259493"/>
                      <a:gd name="connsiteX35" fmla="*/ 1644650 w 1644650"/>
                      <a:gd name="connsiteY35" fmla="*/ 691168 h 1259493"/>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414338 w 1644650"/>
                      <a:gd name="connsiteY10" fmla="*/ 2254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58602 w 1658602"/>
                      <a:gd name="connsiteY0" fmla="*/ 697759 h 1266084"/>
                      <a:gd name="connsiteX1" fmla="*/ 928352 w 1658602"/>
                      <a:gd name="connsiteY1" fmla="*/ 412009 h 1266084"/>
                      <a:gd name="connsiteX2" fmla="*/ 823577 w 1658602"/>
                      <a:gd name="connsiteY2" fmla="*/ 192934 h 1266084"/>
                      <a:gd name="connsiteX3" fmla="*/ 818021 w 1658602"/>
                      <a:gd name="connsiteY3" fmla="*/ 46884 h 1266084"/>
                      <a:gd name="connsiteX4" fmla="*/ 664827 w 1658602"/>
                      <a:gd name="connsiteY4" fmla="*/ 56409 h 1266084"/>
                      <a:gd name="connsiteX5" fmla="*/ 677527 w 1658602"/>
                      <a:gd name="connsiteY5" fmla="*/ 259609 h 1266084"/>
                      <a:gd name="connsiteX6" fmla="*/ 610852 w 1658602"/>
                      <a:gd name="connsiteY6" fmla="*/ 377084 h 1266084"/>
                      <a:gd name="connsiteX7" fmla="*/ 648952 w 1658602"/>
                      <a:gd name="connsiteY7" fmla="*/ 208809 h 1266084"/>
                      <a:gd name="connsiteX8" fmla="*/ 306052 w 1658602"/>
                      <a:gd name="connsiteY8" fmla="*/ 34184 h 1266084"/>
                      <a:gd name="connsiteX9" fmla="*/ 239377 w 1658602"/>
                      <a:gd name="connsiteY9" fmla="*/ 128640 h 1266084"/>
                      <a:gd name="connsiteX10" fmla="*/ 392571 w 1658602"/>
                      <a:gd name="connsiteY10" fmla="*/ 263578 h 1266084"/>
                      <a:gd name="connsiteX11" fmla="*/ 452102 w 1658602"/>
                      <a:gd name="connsiteY11" fmla="*/ 265959 h 1266084"/>
                      <a:gd name="connsiteX12" fmla="*/ 302877 w 1658602"/>
                      <a:gd name="connsiteY12" fmla="*/ 481859 h 1266084"/>
                      <a:gd name="connsiteX13" fmla="*/ 429877 w 1658602"/>
                      <a:gd name="connsiteY13" fmla="*/ 273103 h 1266084"/>
                      <a:gd name="connsiteX14" fmla="*/ 135396 w 1658602"/>
                      <a:gd name="connsiteY14" fmla="*/ 178646 h 1266084"/>
                      <a:gd name="connsiteX15" fmla="*/ 52052 w 1658602"/>
                      <a:gd name="connsiteY15" fmla="*/ 297709 h 1266084"/>
                      <a:gd name="connsiteX16" fmla="*/ 315577 w 1658602"/>
                      <a:gd name="connsiteY16" fmla="*/ 453284 h 1266084"/>
                      <a:gd name="connsiteX17" fmla="*/ 42527 w 1658602"/>
                      <a:gd name="connsiteY17" fmla="*/ 412009 h 1266084"/>
                      <a:gd name="connsiteX18" fmla="*/ 13952 w 1658602"/>
                      <a:gd name="connsiteY18" fmla="*/ 532659 h 1266084"/>
                      <a:gd name="connsiteX19" fmla="*/ 274302 w 1658602"/>
                      <a:gd name="connsiteY19" fmla="*/ 643784 h 1266084"/>
                      <a:gd name="connsiteX20" fmla="*/ 360027 w 1658602"/>
                      <a:gd name="connsiteY20" fmla="*/ 697759 h 1266084"/>
                      <a:gd name="connsiteX21" fmla="*/ 668002 w 1658602"/>
                      <a:gd name="connsiteY21" fmla="*/ 802534 h 1266084"/>
                      <a:gd name="connsiteX22" fmla="*/ 826752 w 1658602"/>
                      <a:gd name="connsiteY22" fmla="*/ 481859 h 1266084"/>
                      <a:gd name="connsiteX23" fmla="*/ 671177 w 1658602"/>
                      <a:gd name="connsiteY23" fmla="*/ 799359 h 1266084"/>
                      <a:gd name="connsiteX24" fmla="*/ 1137902 w 1658602"/>
                      <a:gd name="connsiteY24" fmla="*/ 1266084 h 1266084"/>
                      <a:gd name="connsiteX25" fmla="*/ 1242677 w 1658602"/>
                      <a:gd name="connsiteY25" fmla="*/ 1224809 h 1266084"/>
                      <a:gd name="connsiteX26" fmla="*/ 1122027 w 1658602"/>
                      <a:gd name="connsiteY26" fmla="*/ 1142259 h 1266084"/>
                      <a:gd name="connsiteX27" fmla="*/ 1137902 w 1658602"/>
                      <a:gd name="connsiteY27" fmla="*/ 1199409 h 1266084"/>
                      <a:gd name="connsiteX28" fmla="*/ 1137902 w 1658602"/>
                      <a:gd name="connsiteY28" fmla="*/ 1056534 h 1266084"/>
                      <a:gd name="connsiteX29" fmla="*/ 1309352 w 1658602"/>
                      <a:gd name="connsiteY29" fmla="*/ 1097809 h 1266084"/>
                      <a:gd name="connsiteX30" fmla="*/ 1249027 w 1658602"/>
                      <a:gd name="connsiteY30" fmla="*/ 904134 h 1266084"/>
                      <a:gd name="connsiteX31" fmla="*/ 1436352 w 1658602"/>
                      <a:gd name="connsiteY31" fmla="*/ 951759 h 1266084"/>
                      <a:gd name="connsiteX32" fmla="*/ 1547477 w 1658602"/>
                      <a:gd name="connsiteY32" fmla="*/ 967634 h 1266084"/>
                      <a:gd name="connsiteX33" fmla="*/ 1430002 w 1658602"/>
                      <a:gd name="connsiteY33" fmla="*/ 754909 h 1266084"/>
                      <a:gd name="connsiteX34" fmla="*/ 1598277 w 1658602"/>
                      <a:gd name="connsiteY34" fmla="*/ 710459 h 1266084"/>
                      <a:gd name="connsiteX35" fmla="*/ 1658602 w 1658602"/>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22390 w 1661284"/>
                      <a:gd name="connsiteY34" fmla="*/ 722366 h 1266084"/>
                      <a:gd name="connsiteX35" fmla="*/ 1661284 w 1661284"/>
                      <a:gd name="connsiteY35" fmla="*/ 697759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75446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50903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50803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361247 w 1673190"/>
                      <a:gd name="connsiteY33" fmla="*/ 721572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454909 w 1673190"/>
                      <a:gd name="connsiteY32" fmla="*/ 1008116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07247 w 1673190"/>
                      <a:gd name="connsiteY27" fmla="*/ 1225602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35128"/>
                      <a:gd name="connsiteX1" fmla="*/ 945322 w 1673190"/>
                      <a:gd name="connsiteY1" fmla="*/ 409628 h 1235128"/>
                      <a:gd name="connsiteX2" fmla="*/ 826259 w 1673190"/>
                      <a:gd name="connsiteY2" fmla="*/ 192934 h 1235128"/>
                      <a:gd name="connsiteX3" fmla="*/ 820703 w 1673190"/>
                      <a:gd name="connsiteY3" fmla="*/ 46884 h 1235128"/>
                      <a:gd name="connsiteX4" fmla="*/ 667509 w 1673190"/>
                      <a:gd name="connsiteY4" fmla="*/ 56409 h 1235128"/>
                      <a:gd name="connsiteX5" fmla="*/ 682590 w 1673190"/>
                      <a:gd name="connsiteY5" fmla="*/ 233416 h 1235128"/>
                      <a:gd name="connsiteX6" fmla="*/ 613534 w 1673190"/>
                      <a:gd name="connsiteY6" fmla="*/ 377084 h 1235128"/>
                      <a:gd name="connsiteX7" fmla="*/ 684971 w 1673190"/>
                      <a:gd name="connsiteY7" fmla="*/ 235002 h 1235128"/>
                      <a:gd name="connsiteX8" fmla="*/ 308734 w 1673190"/>
                      <a:gd name="connsiteY8" fmla="*/ 34184 h 1235128"/>
                      <a:gd name="connsiteX9" fmla="*/ 242059 w 1673190"/>
                      <a:gd name="connsiteY9" fmla="*/ 128640 h 1235128"/>
                      <a:gd name="connsiteX10" fmla="*/ 392871 w 1673190"/>
                      <a:gd name="connsiteY10" fmla="*/ 246909 h 1235128"/>
                      <a:gd name="connsiteX11" fmla="*/ 435734 w 1673190"/>
                      <a:gd name="connsiteY11" fmla="*/ 273103 h 1235128"/>
                      <a:gd name="connsiteX12" fmla="*/ 334134 w 1673190"/>
                      <a:gd name="connsiteY12" fmla="*/ 443759 h 1235128"/>
                      <a:gd name="connsiteX13" fmla="*/ 439702 w 1673190"/>
                      <a:gd name="connsiteY13" fmla="*/ 273103 h 1235128"/>
                      <a:gd name="connsiteX14" fmla="*/ 138078 w 1673190"/>
                      <a:gd name="connsiteY14" fmla="*/ 178646 h 1235128"/>
                      <a:gd name="connsiteX15" fmla="*/ 54734 w 1673190"/>
                      <a:gd name="connsiteY15" fmla="*/ 297709 h 1235128"/>
                      <a:gd name="connsiteX16" fmla="*/ 284922 w 1673190"/>
                      <a:gd name="connsiteY16" fmla="*/ 436615 h 1235128"/>
                      <a:gd name="connsiteX17" fmla="*/ 45209 w 1673190"/>
                      <a:gd name="connsiteY17" fmla="*/ 412009 h 1235128"/>
                      <a:gd name="connsiteX18" fmla="*/ 16634 w 1673190"/>
                      <a:gd name="connsiteY18" fmla="*/ 532659 h 1235128"/>
                      <a:gd name="connsiteX19" fmla="*/ 276984 w 1673190"/>
                      <a:gd name="connsiteY19" fmla="*/ 643784 h 1235128"/>
                      <a:gd name="connsiteX20" fmla="*/ 365090 w 1673190"/>
                      <a:gd name="connsiteY20" fmla="*/ 707284 h 1235128"/>
                      <a:gd name="connsiteX21" fmla="*/ 670684 w 1673190"/>
                      <a:gd name="connsiteY21" fmla="*/ 802534 h 1235128"/>
                      <a:gd name="connsiteX22" fmla="*/ 829434 w 1673190"/>
                      <a:gd name="connsiteY22" fmla="*/ 481859 h 1235128"/>
                      <a:gd name="connsiteX23" fmla="*/ 661953 w 1673190"/>
                      <a:gd name="connsiteY23" fmla="*/ 806502 h 1235128"/>
                      <a:gd name="connsiteX24" fmla="*/ 1142966 w 1673190"/>
                      <a:gd name="connsiteY24" fmla="*/ 1235128 h 1235128"/>
                      <a:gd name="connsiteX25" fmla="*/ 1245359 w 1673190"/>
                      <a:gd name="connsiteY25" fmla="*/ 1224809 h 1235128"/>
                      <a:gd name="connsiteX26" fmla="*/ 1136616 w 1673190"/>
                      <a:gd name="connsiteY26" fmla="*/ 1130353 h 1235128"/>
                      <a:gd name="connsiteX27" fmla="*/ 1140584 w 1673190"/>
                      <a:gd name="connsiteY27" fmla="*/ 1216077 h 1235128"/>
                      <a:gd name="connsiteX28" fmla="*/ 1140584 w 1673190"/>
                      <a:gd name="connsiteY28" fmla="*/ 1056534 h 1235128"/>
                      <a:gd name="connsiteX29" fmla="*/ 1307272 w 1673190"/>
                      <a:gd name="connsiteY29" fmla="*/ 1109716 h 1235128"/>
                      <a:gd name="connsiteX30" fmla="*/ 1249328 w 1673190"/>
                      <a:gd name="connsiteY30" fmla="*/ 920802 h 1235128"/>
                      <a:gd name="connsiteX31" fmla="*/ 1439034 w 1673190"/>
                      <a:gd name="connsiteY31" fmla="*/ 951759 h 1235128"/>
                      <a:gd name="connsiteX32" fmla="*/ 1540634 w 1673190"/>
                      <a:gd name="connsiteY32" fmla="*/ 958110 h 1235128"/>
                      <a:gd name="connsiteX33" fmla="*/ 1430303 w 1673190"/>
                      <a:gd name="connsiteY33" fmla="*/ 764434 h 1235128"/>
                      <a:gd name="connsiteX34" fmla="*/ 1615246 w 1673190"/>
                      <a:gd name="connsiteY34" fmla="*/ 722366 h 1235128"/>
                      <a:gd name="connsiteX35" fmla="*/ 1673190 w 1673190"/>
                      <a:gd name="connsiteY35" fmla="*/ 700140 h 1235128"/>
                      <a:gd name="connsiteX0" fmla="*/ 1673190 w 1673190"/>
                      <a:gd name="connsiteY0" fmla="*/ 700140 h 1251797"/>
                      <a:gd name="connsiteX1" fmla="*/ 945322 w 1673190"/>
                      <a:gd name="connsiteY1" fmla="*/ 409628 h 1251797"/>
                      <a:gd name="connsiteX2" fmla="*/ 826259 w 1673190"/>
                      <a:gd name="connsiteY2" fmla="*/ 192934 h 1251797"/>
                      <a:gd name="connsiteX3" fmla="*/ 820703 w 1673190"/>
                      <a:gd name="connsiteY3" fmla="*/ 46884 h 1251797"/>
                      <a:gd name="connsiteX4" fmla="*/ 667509 w 1673190"/>
                      <a:gd name="connsiteY4" fmla="*/ 56409 h 1251797"/>
                      <a:gd name="connsiteX5" fmla="*/ 682590 w 1673190"/>
                      <a:gd name="connsiteY5" fmla="*/ 233416 h 1251797"/>
                      <a:gd name="connsiteX6" fmla="*/ 613534 w 1673190"/>
                      <a:gd name="connsiteY6" fmla="*/ 377084 h 1251797"/>
                      <a:gd name="connsiteX7" fmla="*/ 684971 w 1673190"/>
                      <a:gd name="connsiteY7" fmla="*/ 235002 h 1251797"/>
                      <a:gd name="connsiteX8" fmla="*/ 308734 w 1673190"/>
                      <a:gd name="connsiteY8" fmla="*/ 34184 h 1251797"/>
                      <a:gd name="connsiteX9" fmla="*/ 242059 w 1673190"/>
                      <a:gd name="connsiteY9" fmla="*/ 128640 h 1251797"/>
                      <a:gd name="connsiteX10" fmla="*/ 392871 w 1673190"/>
                      <a:gd name="connsiteY10" fmla="*/ 246909 h 1251797"/>
                      <a:gd name="connsiteX11" fmla="*/ 435734 w 1673190"/>
                      <a:gd name="connsiteY11" fmla="*/ 273103 h 1251797"/>
                      <a:gd name="connsiteX12" fmla="*/ 334134 w 1673190"/>
                      <a:gd name="connsiteY12" fmla="*/ 443759 h 1251797"/>
                      <a:gd name="connsiteX13" fmla="*/ 439702 w 1673190"/>
                      <a:gd name="connsiteY13" fmla="*/ 273103 h 1251797"/>
                      <a:gd name="connsiteX14" fmla="*/ 138078 w 1673190"/>
                      <a:gd name="connsiteY14" fmla="*/ 178646 h 1251797"/>
                      <a:gd name="connsiteX15" fmla="*/ 54734 w 1673190"/>
                      <a:gd name="connsiteY15" fmla="*/ 297709 h 1251797"/>
                      <a:gd name="connsiteX16" fmla="*/ 284922 w 1673190"/>
                      <a:gd name="connsiteY16" fmla="*/ 436615 h 1251797"/>
                      <a:gd name="connsiteX17" fmla="*/ 45209 w 1673190"/>
                      <a:gd name="connsiteY17" fmla="*/ 412009 h 1251797"/>
                      <a:gd name="connsiteX18" fmla="*/ 16634 w 1673190"/>
                      <a:gd name="connsiteY18" fmla="*/ 532659 h 1251797"/>
                      <a:gd name="connsiteX19" fmla="*/ 276984 w 1673190"/>
                      <a:gd name="connsiteY19" fmla="*/ 643784 h 1251797"/>
                      <a:gd name="connsiteX20" fmla="*/ 365090 w 1673190"/>
                      <a:gd name="connsiteY20" fmla="*/ 707284 h 1251797"/>
                      <a:gd name="connsiteX21" fmla="*/ 670684 w 1673190"/>
                      <a:gd name="connsiteY21" fmla="*/ 802534 h 1251797"/>
                      <a:gd name="connsiteX22" fmla="*/ 829434 w 1673190"/>
                      <a:gd name="connsiteY22" fmla="*/ 481859 h 1251797"/>
                      <a:gd name="connsiteX23" fmla="*/ 661953 w 1673190"/>
                      <a:gd name="connsiteY23" fmla="*/ 806502 h 1251797"/>
                      <a:gd name="connsiteX24" fmla="*/ 1128679 w 1673190"/>
                      <a:gd name="connsiteY24" fmla="*/ 1251797 h 1251797"/>
                      <a:gd name="connsiteX25" fmla="*/ 1245359 w 1673190"/>
                      <a:gd name="connsiteY25" fmla="*/ 1224809 h 1251797"/>
                      <a:gd name="connsiteX26" fmla="*/ 1136616 w 1673190"/>
                      <a:gd name="connsiteY26" fmla="*/ 1130353 h 1251797"/>
                      <a:gd name="connsiteX27" fmla="*/ 1140584 w 1673190"/>
                      <a:gd name="connsiteY27" fmla="*/ 1216077 h 1251797"/>
                      <a:gd name="connsiteX28" fmla="*/ 1140584 w 1673190"/>
                      <a:gd name="connsiteY28" fmla="*/ 1056534 h 1251797"/>
                      <a:gd name="connsiteX29" fmla="*/ 1307272 w 1673190"/>
                      <a:gd name="connsiteY29" fmla="*/ 1109716 h 1251797"/>
                      <a:gd name="connsiteX30" fmla="*/ 1249328 w 1673190"/>
                      <a:gd name="connsiteY30" fmla="*/ 920802 h 1251797"/>
                      <a:gd name="connsiteX31" fmla="*/ 1439034 w 1673190"/>
                      <a:gd name="connsiteY31" fmla="*/ 951759 h 1251797"/>
                      <a:gd name="connsiteX32" fmla="*/ 1540634 w 1673190"/>
                      <a:gd name="connsiteY32" fmla="*/ 958110 h 1251797"/>
                      <a:gd name="connsiteX33" fmla="*/ 1430303 w 1673190"/>
                      <a:gd name="connsiteY33" fmla="*/ 764434 h 1251797"/>
                      <a:gd name="connsiteX34" fmla="*/ 1615246 w 1673190"/>
                      <a:gd name="connsiteY34" fmla="*/ 722366 h 1251797"/>
                      <a:gd name="connsiteX35" fmla="*/ 1673190 w 1673190"/>
                      <a:gd name="connsiteY35" fmla="*/ 700140 h 1251797"/>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28679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87353 w 1673190"/>
                      <a:gd name="connsiteY21" fmla="*/ 816822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751646 w 1673190"/>
                      <a:gd name="connsiteY7" fmla="*/ 265958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2241 h 1256669"/>
                      <a:gd name="connsiteX1" fmla="*/ 945322 w 1673190"/>
                      <a:gd name="connsiteY1" fmla="*/ 411729 h 1256669"/>
                      <a:gd name="connsiteX2" fmla="*/ 850072 w 1673190"/>
                      <a:gd name="connsiteY2" fmla="*/ 187892 h 1256669"/>
                      <a:gd name="connsiteX3" fmla="*/ 820703 w 1673190"/>
                      <a:gd name="connsiteY3" fmla="*/ 48985 h 1256669"/>
                      <a:gd name="connsiteX4" fmla="*/ 667509 w 1673190"/>
                      <a:gd name="connsiteY4" fmla="*/ 58510 h 1256669"/>
                      <a:gd name="connsiteX5" fmla="*/ 675446 w 1673190"/>
                      <a:gd name="connsiteY5" fmla="*/ 223610 h 1256669"/>
                      <a:gd name="connsiteX6" fmla="*/ 618296 w 1673190"/>
                      <a:gd name="connsiteY6" fmla="*/ 374423 h 1256669"/>
                      <a:gd name="connsiteX7" fmla="*/ 663539 w 1673190"/>
                      <a:gd name="connsiteY7" fmla="*/ 225197 h 1256669"/>
                      <a:gd name="connsiteX8" fmla="*/ 308734 w 1673190"/>
                      <a:gd name="connsiteY8" fmla="*/ 36285 h 1256669"/>
                      <a:gd name="connsiteX9" fmla="*/ 242059 w 1673190"/>
                      <a:gd name="connsiteY9" fmla="*/ 130741 h 1256669"/>
                      <a:gd name="connsiteX10" fmla="*/ 392871 w 1673190"/>
                      <a:gd name="connsiteY10" fmla="*/ 249010 h 1256669"/>
                      <a:gd name="connsiteX11" fmla="*/ 435734 w 1673190"/>
                      <a:gd name="connsiteY11" fmla="*/ 275204 h 1256669"/>
                      <a:gd name="connsiteX12" fmla="*/ 334134 w 1673190"/>
                      <a:gd name="connsiteY12" fmla="*/ 445860 h 1256669"/>
                      <a:gd name="connsiteX13" fmla="*/ 439702 w 1673190"/>
                      <a:gd name="connsiteY13" fmla="*/ 275204 h 1256669"/>
                      <a:gd name="connsiteX14" fmla="*/ 138078 w 1673190"/>
                      <a:gd name="connsiteY14" fmla="*/ 180747 h 1256669"/>
                      <a:gd name="connsiteX15" fmla="*/ 54734 w 1673190"/>
                      <a:gd name="connsiteY15" fmla="*/ 299810 h 1256669"/>
                      <a:gd name="connsiteX16" fmla="*/ 284922 w 1673190"/>
                      <a:gd name="connsiteY16" fmla="*/ 438716 h 1256669"/>
                      <a:gd name="connsiteX17" fmla="*/ 45209 w 1673190"/>
                      <a:gd name="connsiteY17" fmla="*/ 414110 h 1256669"/>
                      <a:gd name="connsiteX18" fmla="*/ 16634 w 1673190"/>
                      <a:gd name="connsiteY18" fmla="*/ 534760 h 1256669"/>
                      <a:gd name="connsiteX19" fmla="*/ 276984 w 1673190"/>
                      <a:gd name="connsiteY19" fmla="*/ 645885 h 1256669"/>
                      <a:gd name="connsiteX20" fmla="*/ 365090 w 1673190"/>
                      <a:gd name="connsiteY20" fmla="*/ 709385 h 1256669"/>
                      <a:gd name="connsiteX21" fmla="*/ 677828 w 1673190"/>
                      <a:gd name="connsiteY21" fmla="*/ 809398 h 1256669"/>
                      <a:gd name="connsiteX22" fmla="*/ 829434 w 1673190"/>
                      <a:gd name="connsiteY22" fmla="*/ 483960 h 1256669"/>
                      <a:gd name="connsiteX23" fmla="*/ 661953 w 1673190"/>
                      <a:gd name="connsiteY23" fmla="*/ 808603 h 1256669"/>
                      <a:gd name="connsiteX24" fmla="*/ 1152491 w 1673190"/>
                      <a:gd name="connsiteY24" fmla="*/ 1253898 h 1256669"/>
                      <a:gd name="connsiteX25" fmla="*/ 1245359 w 1673190"/>
                      <a:gd name="connsiteY25" fmla="*/ 1226910 h 1256669"/>
                      <a:gd name="connsiteX26" fmla="*/ 1100898 w 1673190"/>
                      <a:gd name="connsiteY26" fmla="*/ 1108642 h 1256669"/>
                      <a:gd name="connsiteX27" fmla="*/ 1123916 w 1673190"/>
                      <a:gd name="connsiteY27" fmla="*/ 1180077 h 1256669"/>
                      <a:gd name="connsiteX28" fmla="*/ 1140584 w 1673190"/>
                      <a:gd name="connsiteY28" fmla="*/ 1058635 h 1256669"/>
                      <a:gd name="connsiteX29" fmla="*/ 1307272 w 1673190"/>
                      <a:gd name="connsiteY29" fmla="*/ 1111817 h 1256669"/>
                      <a:gd name="connsiteX30" fmla="*/ 1249328 w 1673190"/>
                      <a:gd name="connsiteY30" fmla="*/ 922903 h 1256669"/>
                      <a:gd name="connsiteX31" fmla="*/ 1439034 w 1673190"/>
                      <a:gd name="connsiteY31" fmla="*/ 953860 h 1256669"/>
                      <a:gd name="connsiteX32" fmla="*/ 1540634 w 1673190"/>
                      <a:gd name="connsiteY32" fmla="*/ 960211 h 1256669"/>
                      <a:gd name="connsiteX33" fmla="*/ 1430303 w 1673190"/>
                      <a:gd name="connsiteY33" fmla="*/ 766535 h 1256669"/>
                      <a:gd name="connsiteX34" fmla="*/ 1615246 w 1673190"/>
                      <a:gd name="connsiteY34" fmla="*/ 724467 h 1256669"/>
                      <a:gd name="connsiteX35" fmla="*/ 1673190 w 1673190"/>
                      <a:gd name="connsiteY35" fmla="*/ 702241 h 1256669"/>
                      <a:gd name="connsiteX0" fmla="*/ 1673190 w 1673190"/>
                      <a:gd name="connsiteY0" fmla="*/ 712405 h 1266833"/>
                      <a:gd name="connsiteX1" fmla="*/ 945322 w 1673190"/>
                      <a:gd name="connsiteY1" fmla="*/ 421893 h 1266833"/>
                      <a:gd name="connsiteX2" fmla="*/ 850072 w 1673190"/>
                      <a:gd name="connsiteY2" fmla="*/ 198056 h 1266833"/>
                      <a:gd name="connsiteX3" fmla="*/ 820703 w 1673190"/>
                      <a:gd name="connsiteY3" fmla="*/ 59149 h 1266833"/>
                      <a:gd name="connsiteX4" fmla="*/ 667509 w 1673190"/>
                      <a:gd name="connsiteY4" fmla="*/ 68674 h 1266833"/>
                      <a:gd name="connsiteX5" fmla="*/ 675446 w 1673190"/>
                      <a:gd name="connsiteY5" fmla="*/ 233774 h 1266833"/>
                      <a:gd name="connsiteX6" fmla="*/ 618296 w 1673190"/>
                      <a:gd name="connsiteY6" fmla="*/ 384587 h 1266833"/>
                      <a:gd name="connsiteX7" fmla="*/ 663539 w 1673190"/>
                      <a:gd name="connsiteY7" fmla="*/ 235361 h 1266833"/>
                      <a:gd name="connsiteX8" fmla="*/ 308734 w 1673190"/>
                      <a:gd name="connsiteY8" fmla="*/ 46449 h 1266833"/>
                      <a:gd name="connsiteX9" fmla="*/ 242059 w 1673190"/>
                      <a:gd name="connsiteY9" fmla="*/ 140905 h 1266833"/>
                      <a:gd name="connsiteX10" fmla="*/ 392871 w 1673190"/>
                      <a:gd name="connsiteY10" fmla="*/ 259174 h 1266833"/>
                      <a:gd name="connsiteX11" fmla="*/ 435734 w 1673190"/>
                      <a:gd name="connsiteY11" fmla="*/ 285368 h 1266833"/>
                      <a:gd name="connsiteX12" fmla="*/ 334134 w 1673190"/>
                      <a:gd name="connsiteY12" fmla="*/ 456024 h 1266833"/>
                      <a:gd name="connsiteX13" fmla="*/ 439702 w 1673190"/>
                      <a:gd name="connsiteY13" fmla="*/ 285368 h 1266833"/>
                      <a:gd name="connsiteX14" fmla="*/ 138078 w 1673190"/>
                      <a:gd name="connsiteY14" fmla="*/ 190911 h 1266833"/>
                      <a:gd name="connsiteX15" fmla="*/ 54734 w 1673190"/>
                      <a:gd name="connsiteY15" fmla="*/ 309974 h 1266833"/>
                      <a:gd name="connsiteX16" fmla="*/ 284922 w 1673190"/>
                      <a:gd name="connsiteY16" fmla="*/ 448880 h 1266833"/>
                      <a:gd name="connsiteX17" fmla="*/ 45209 w 1673190"/>
                      <a:gd name="connsiteY17" fmla="*/ 424274 h 1266833"/>
                      <a:gd name="connsiteX18" fmla="*/ 16634 w 1673190"/>
                      <a:gd name="connsiteY18" fmla="*/ 544924 h 1266833"/>
                      <a:gd name="connsiteX19" fmla="*/ 276984 w 1673190"/>
                      <a:gd name="connsiteY19" fmla="*/ 656049 h 1266833"/>
                      <a:gd name="connsiteX20" fmla="*/ 365090 w 1673190"/>
                      <a:gd name="connsiteY20" fmla="*/ 719549 h 1266833"/>
                      <a:gd name="connsiteX21" fmla="*/ 677828 w 1673190"/>
                      <a:gd name="connsiteY21" fmla="*/ 819562 h 1266833"/>
                      <a:gd name="connsiteX22" fmla="*/ 829434 w 1673190"/>
                      <a:gd name="connsiteY22" fmla="*/ 494124 h 1266833"/>
                      <a:gd name="connsiteX23" fmla="*/ 661953 w 1673190"/>
                      <a:gd name="connsiteY23" fmla="*/ 818767 h 1266833"/>
                      <a:gd name="connsiteX24" fmla="*/ 1152491 w 1673190"/>
                      <a:gd name="connsiteY24" fmla="*/ 1264062 h 1266833"/>
                      <a:gd name="connsiteX25" fmla="*/ 1245359 w 1673190"/>
                      <a:gd name="connsiteY25" fmla="*/ 1237074 h 1266833"/>
                      <a:gd name="connsiteX26" fmla="*/ 1100898 w 1673190"/>
                      <a:gd name="connsiteY26" fmla="*/ 1118806 h 1266833"/>
                      <a:gd name="connsiteX27" fmla="*/ 1123916 w 1673190"/>
                      <a:gd name="connsiteY27" fmla="*/ 1190241 h 1266833"/>
                      <a:gd name="connsiteX28" fmla="*/ 1140584 w 1673190"/>
                      <a:gd name="connsiteY28" fmla="*/ 1068799 h 1266833"/>
                      <a:gd name="connsiteX29" fmla="*/ 1307272 w 1673190"/>
                      <a:gd name="connsiteY29" fmla="*/ 1121981 h 1266833"/>
                      <a:gd name="connsiteX30" fmla="*/ 1249328 w 1673190"/>
                      <a:gd name="connsiteY30" fmla="*/ 933067 h 1266833"/>
                      <a:gd name="connsiteX31" fmla="*/ 1439034 w 1673190"/>
                      <a:gd name="connsiteY31" fmla="*/ 964024 h 1266833"/>
                      <a:gd name="connsiteX32" fmla="*/ 1540634 w 1673190"/>
                      <a:gd name="connsiteY32" fmla="*/ 970375 h 1266833"/>
                      <a:gd name="connsiteX33" fmla="*/ 1430303 w 1673190"/>
                      <a:gd name="connsiteY33" fmla="*/ 776699 h 1266833"/>
                      <a:gd name="connsiteX34" fmla="*/ 1615246 w 1673190"/>
                      <a:gd name="connsiteY34" fmla="*/ 734631 h 1266833"/>
                      <a:gd name="connsiteX35" fmla="*/ 1673190 w 1673190"/>
                      <a:gd name="connsiteY35" fmla="*/ 712405 h 1266833"/>
                      <a:gd name="connsiteX0" fmla="*/ 1673190 w 1673190"/>
                      <a:gd name="connsiteY0" fmla="*/ 683487 h 1237915"/>
                      <a:gd name="connsiteX1" fmla="*/ 945322 w 1673190"/>
                      <a:gd name="connsiteY1" fmla="*/ 392975 h 1237915"/>
                      <a:gd name="connsiteX2" fmla="*/ 840547 w 1673190"/>
                      <a:gd name="connsiteY2" fmla="*/ 185807 h 1237915"/>
                      <a:gd name="connsiteX3" fmla="*/ 820703 w 1673190"/>
                      <a:gd name="connsiteY3" fmla="*/ 30231 h 1237915"/>
                      <a:gd name="connsiteX4" fmla="*/ 667509 w 1673190"/>
                      <a:gd name="connsiteY4" fmla="*/ 39756 h 1237915"/>
                      <a:gd name="connsiteX5" fmla="*/ 675446 w 1673190"/>
                      <a:gd name="connsiteY5" fmla="*/ 204856 h 1237915"/>
                      <a:gd name="connsiteX6" fmla="*/ 618296 w 1673190"/>
                      <a:gd name="connsiteY6" fmla="*/ 355669 h 1237915"/>
                      <a:gd name="connsiteX7" fmla="*/ 663539 w 1673190"/>
                      <a:gd name="connsiteY7" fmla="*/ 206443 h 1237915"/>
                      <a:gd name="connsiteX8" fmla="*/ 308734 w 1673190"/>
                      <a:gd name="connsiteY8" fmla="*/ 17531 h 1237915"/>
                      <a:gd name="connsiteX9" fmla="*/ 242059 w 1673190"/>
                      <a:gd name="connsiteY9" fmla="*/ 111987 h 1237915"/>
                      <a:gd name="connsiteX10" fmla="*/ 392871 w 1673190"/>
                      <a:gd name="connsiteY10" fmla="*/ 230256 h 1237915"/>
                      <a:gd name="connsiteX11" fmla="*/ 435734 w 1673190"/>
                      <a:gd name="connsiteY11" fmla="*/ 256450 h 1237915"/>
                      <a:gd name="connsiteX12" fmla="*/ 334134 w 1673190"/>
                      <a:gd name="connsiteY12" fmla="*/ 427106 h 1237915"/>
                      <a:gd name="connsiteX13" fmla="*/ 439702 w 1673190"/>
                      <a:gd name="connsiteY13" fmla="*/ 256450 h 1237915"/>
                      <a:gd name="connsiteX14" fmla="*/ 138078 w 1673190"/>
                      <a:gd name="connsiteY14" fmla="*/ 161993 h 1237915"/>
                      <a:gd name="connsiteX15" fmla="*/ 54734 w 1673190"/>
                      <a:gd name="connsiteY15" fmla="*/ 281056 h 1237915"/>
                      <a:gd name="connsiteX16" fmla="*/ 284922 w 1673190"/>
                      <a:gd name="connsiteY16" fmla="*/ 419962 h 1237915"/>
                      <a:gd name="connsiteX17" fmla="*/ 45209 w 1673190"/>
                      <a:gd name="connsiteY17" fmla="*/ 395356 h 1237915"/>
                      <a:gd name="connsiteX18" fmla="*/ 16634 w 1673190"/>
                      <a:gd name="connsiteY18" fmla="*/ 516006 h 1237915"/>
                      <a:gd name="connsiteX19" fmla="*/ 276984 w 1673190"/>
                      <a:gd name="connsiteY19" fmla="*/ 627131 h 1237915"/>
                      <a:gd name="connsiteX20" fmla="*/ 365090 w 1673190"/>
                      <a:gd name="connsiteY20" fmla="*/ 690631 h 1237915"/>
                      <a:gd name="connsiteX21" fmla="*/ 677828 w 1673190"/>
                      <a:gd name="connsiteY21" fmla="*/ 790644 h 1237915"/>
                      <a:gd name="connsiteX22" fmla="*/ 829434 w 1673190"/>
                      <a:gd name="connsiteY22" fmla="*/ 465206 h 1237915"/>
                      <a:gd name="connsiteX23" fmla="*/ 661953 w 1673190"/>
                      <a:gd name="connsiteY23" fmla="*/ 789849 h 1237915"/>
                      <a:gd name="connsiteX24" fmla="*/ 1152491 w 1673190"/>
                      <a:gd name="connsiteY24" fmla="*/ 1235144 h 1237915"/>
                      <a:gd name="connsiteX25" fmla="*/ 1245359 w 1673190"/>
                      <a:gd name="connsiteY25" fmla="*/ 1208156 h 1237915"/>
                      <a:gd name="connsiteX26" fmla="*/ 1100898 w 1673190"/>
                      <a:gd name="connsiteY26" fmla="*/ 1089888 h 1237915"/>
                      <a:gd name="connsiteX27" fmla="*/ 1123916 w 1673190"/>
                      <a:gd name="connsiteY27" fmla="*/ 1161323 h 1237915"/>
                      <a:gd name="connsiteX28" fmla="*/ 1140584 w 1673190"/>
                      <a:gd name="connsiteY28" fmla="*/ 1039881 h 1237915"/>
                      <a:gd name="connsiteX29" fmla="*/ 1307272 w 1673190"/>
                      <a:gd name="connsiteY29" fmla="*/ 1093063 h 1237915"/>
                      <a:gd name="connsiteX30" fmla="*/ 1249328 w 1673190"/>
                      <a:gd name="connsiteY30" fmla="*/ 904149 h 1237915"/>
                      <a:gd name="connsiteX31" fmla="*/ 1439034 w 1673190"/>
                      <a:gd name="connsiteY31" fmla="*/ 935106 h 1237915"/>
                      <a:gd name="connsiteX32" fmla="*/ 1540634 w 1673190"/>
                      <a:gd name="connsiteY32" fmla="*/ 941457 h 1237915"/>
                      <a:gd name="connsiteX33" fmla="*/ 1430303 w 1673190"/>
                      <a:gd name="connsiteY33" fmla="*/ 747781 h 1237915"/>
                      <a:gd name="connsiteX34" fmla="*/ 1615246 w 1673190"/>
                      <a:gd name="connsiteY34" fmla="*/ 705713 h 1237915"/>
                      <a:gd name="connsiteX35" fmla="*/ 1673190 w 1673190"/>
                      <a:gd name="connsiteY35" fmla="*/ 683487 h 1237915"/>
                      <a:gd name="connsiteX0" fmla="*/ 1673190 w 1673190"/>
                      <a:gd name="connsiteY0" fmla="*/ 681238 h 1235666"/>
                      <a:gd name="connsiteX1" fmla="*/ 945322 w 1673190"/>
                      <a:gd name="connsiteY1" fmla="*/ 390726 h 1235666"/>
                      <a:gd name="connsiteX2" fmla="*/ 840547 w 1673190"/>
                      <a:gd name="connsiteY2" fmla="*/ 183558 h 1235666"/>
                      <a:gd name="connsiteX3" fmla="*/ 820703 w 1673190"/>
                      <a:gd name="connsiteY3" fmla="*/ 27982 h 1235666"/>
                      <a:gd name="connsiteX4" fmla="*/ 667509 w 1673190"/>
                      <a:gd name="connsiteY4" fmla="*/ 37507 h 1235666"/>
                      <a:gd name="connsiteX5" fmla="*/ 675446 w 1673190"/>
                      <a:gd name="connsiteY5" fmla="*/ 202607 h 1235666"/>
                      <a:gd name="connsiteX6" fmla="*/ 618296 w 1673190"/>
                      <a:gd name="connsiteY6" fmla="*/ 353420 h 1235666"/>
                      <a:gd name="connsiteX7" fmla="*/ 663539 w 1673190"/>
                      <a:gd name="connsiteY7" fmla="*/ 204194 h 1235666"/>
                      <a:gd name="connsiteX8" fmla="*/ 308734 w 1673190"/>
                      <a:gd name="connsiteY8" fmla="*/ 15282 h 1235666"/>
                      <a:gd name="connsiteX9" fmla="*/ 242059 w 1673190"/>
                      <a:gd name="connsiteY9" fmla="*/ 109738 h 1235666"/>
                      <a:gd name="connsiteX10" fmla="*/ 392871 w 1673190"/>
                      <a:gd name="connsiteY10" fmla="*/ 228007 h 1235666"/>
                      <a:gd name="connsiteX11" fmla="*/ 435734 w 1673190"/>
                      <a:gd name="connsiteY11" fmla="*/ 254201 h 1235666"/>
                      <a:gd name="connsiteX12" fmla="*/ 334134 w 1673190"/>
                      <a:gd name="connsiteY12" fmla="*/ 424857 h 1235666"/>
                      <a:gd name="connsiteX13" fmla="*/ 439702 w 1673190"/>
                      <a:gd name="connsiteY13" fmla="*/ 254201 h 1235666"/>
                      <a:gd name="connsiteX14" fmla="*/ 138078 w 1673190"/>
                      <a:gd name="connsiteY14" fmla="*/ 159744 h 1235666"/>
                      <a:gd name="connsiteX15" fmla="*/ 54734 w 1673190"/>
                      <a:gd name="connsiteY15" fmla="*/ 278807 h 1235666"/>
                      <a:gd name="connsiteX16" fmla="*/ 284922 w 1673190"/>
                      <a:gd name="connsiteY16" fmla="*/ 417713 h 1235666"/>
                      <a:gd name="connsiteX17" fmla="*/ 45209 w 1673190"/>
                      <a:gd name="connsiteY17" fmla="*/ 393107 h 1235666"/>
                      <a:gd name="connsiteX18" fmla="*/ 16634 w 1673190"/>
                      <a:gd name="connsiteY18" fmla="*/ 513757 h 1235666"/>
                      <a:gd name="connsiteX19" fmla="*/ 276984 w 1673190"/>
                      <a:gd name="connsiteY19" fmla="*/ 624882 h 1235666"/>
                      <a:gd name="connsiteX20" fmla="*/ 365090 w 1673190"/>
                      <a:gd name="connsiteY20" fmla="*/ 688382 h 1235666"/>
                      <a:gd name="connsiteX21" fmla="*/ 677828 w 1673190"/>
                      <a:gd name="connsiteY21" fmla="*/ 788395 h 1235666"/>
                      <a:gd name="connsiteX22" fmla="*/ 829434 w 1673190"/>
                      <a:gd name="connsiteY22" fmla="*/ 462957 h 1235666"/>
                      <a:gd name="connsiteX23" fmla="*/ 661953 w 1673190"/>
                      <a:gd name="connsiteY23" fmla="*/ 787600 h 1235666"/>
                      <a:gd name="connsiteX24" fmla="*/ 1152491 w 1673190"/>
                      <a:gd name="connsiteY24" fmla="*/ 1232895 h 1235666"/>
                      <a:gd name="connsiteX25" fmla="*/ 1245359 w 1673190"/>
                      <a:gd name="connsiteY25" fmla="*/ 1205907 h 1235666"/>
                      <a:gd name="connsiteX26" fmla="*/ 1100898 w 1673190"/>
                      <a:gd name="connsiteY26" fmla="*/ 1087639 h 1235666"/>
                      <a:gd name="connsiteX27" fmla="*/ 1123916 w 1673190"/>
                      <a:gd name="connsiteY27" fmla="*/ 1159074 h 1235666"/>
                      <a:gd name="connsiteX28" fmla="*/ 1140584 w 1673190"/>
                      <a:gd name="connsiteY28" fmla="*/ 1037632 h 1235666"/>
                      <a:gd name="connsiteX29" fmla="*/ 1307272 w 1673190"/>
                      <a:gd name="connsiteY29" fmla="*/ 1090814 h 1235666"/>
                      <a:gd name="connsiteX30" fmla="*/ 1249328 w 1673190"/>
                      <a:gd name="connsiteY30" fmla="*/ 901900 h 1235666"/>
                      <a:gd name="connsiteX31" fmla="*/ 1439034 w 1673190"/>
                      <a:gd name="connsiteY31" fmla="*/ 932857 h 1235666"/>
                      <a:gd name="connsiteX32" fmla="*/ 1540634 w 1673190"/>
                      <a:gd name="connsiteY32" fmla="*/ 939208 h 1235666"/>
                      <a:gd name="connsiteX33" fmla="*/ 1430303 w 1673190"/>
                      <a:gd name="connsiteY33" fmla="*/ 745532 h 1235666"/>
                      <a:gd name="connsiteX34" fmla="*/ 1615246 w 1673190"/>
                      <a:gd name="connsiteY34" fmla="*/ 703464 h 1235666"/>
                      <a:gd name="connsiteX35" fmla="*/ 1673190 w 1673190"/>
                      <a:gd name="connsiteY35" fmla="*/ 681238 h 1235666"/>
                      <a:gd name="connsiteX0" fmla="*/ 1673190 w 1673190"/>
                      <a:gd name="connsiteY0" fmla="*/ 687394 h 1241822"/>
                      <a:gd name="connsiteX1" fmla="*/ 945322 w 1673190"/>
                      <a:gd name="connsiteY1" fmla="*/ 396882 h 1241822"/>
                      <a:gd name="connsiteX2" fmla="*/ 840547 w 1673190"/>
                      <a:gd name="connsiteY2" fmla="*/ 189714 h 1241822"/>
                      <a:gd name="connsiteX3" fmla="*/ 827847 w 1673190"/>
                      <a:gd name="connsiteY3" fmla="*/ 19851 h 1241822"/>
                      <a:gd name="connsiteX4" fmla="*/ 667509 w 1673190"/>
                      <a:gd name="connsiteY4" fmla="*/ 43663 h 1241822"/>
                      <a:gd name="connsiteX5" fmla="*/ 675446 w 1673190"/>
                      <a:gd name="connsiteY5" fmla="*/ 208763 h 1241822"/>
                      <a:gd name="connsiteX6" fmla="*/ 618296 w 1673190"/>
                      <a:gd name="connsiteY6" fmla="*/ 359576 h 1241822"/>
                      <a:gd name="connsiteX7" fmla="*/ 663539 w 1673190"/>
                      <a:gd name="connsiteY7" fmla="*/ 210350 h 1241822"/>
                      <a:gd name="connsiteX8" fmla="*/ 308734 w 1673190"/>
                      <a:gd name="connsiteY8" fmla="*/ 21438 h 1241822"/>
                      <a:gd name="connsiteX9" fmla="*/ 242059 w 1673190"/>
                      <a:gd name="connsiteY9" fmla="*/ 115894 h 1241822"/>
                      <a:gd name="connsiteX10" fmla="*/ 392871 w 1673190"/>
                      <a:gd name="connsiteY10" fmla="*/ 234163 h 1241822"/>
                      <a:gd name="connsiteX11" fmla="*/ 435734 w 1673190"/>
                      <a:gd name="connsiteY11" fmla="*/ 260357 h 1241822"/>
                      <a:gd name="connsiteX12" fmla="*/ 334134 w 1673190"/>
                      <a:gd name="connsiteY12" fmla="*/ 431013 h 1241822"/>
                      <a:gd name="connsiteX13" fmla="*/ 439702 w 1673190"/>
                      <a:gd name="connsiteY13" fmla="*/ 260357 h 1241822"/>
                      <a:gd name="connsiteX14" fmla="*/ 138078 w 1673190"/>
                      <a:gd name="connsiteY14" fmla="*/ 165900 h 1241822"/>
                      <a:gd name="connsiteX15" fmla="*/ 54734 w 1673190"/>
                      <a:gd name="connsiteY15" fmla="*/ 284963 h 1241822"/>
                      <a:gd name="connsiteX16" fmla="*/ 284922 w 1673190"/>
                      <a:gd name="connsiteY16" fmla="*/ 423869 h 1241822"/>
                      <a:gd name="connsiteX17" fmla="*/ 45209 w 1673190"/>
                      <a:gd name="connsiteY17" fmla="*/ 399263 h 1241822"/>
                      <a:gd name="connsiteX18" fmla="*/ 16634 w 1673190"/>
                      <a:gd name="connsiteY18" fmla="*/ 519913 h 1241822"/>
                      <a:gd name="connsiteX19" fmla="*/ 276984 w 1673190"/>
                      <a:gd name="connsiteY19" fmla="*/ 631038 h 1241822"/>
                      <a:gd name="connsiteX20" fmla="*/ 365090 w 1673190"/>
                      <a:gd name="connsiteY20" fmla="*/ 694538 h 1241822"/>
                      <a:gd name="connsiteX21" fmla="*/ 677828 w 1673190"/>
                      <a:gd name="connsiteY21" fmla="*/ 794551 h 1241822"/>
                      <a:gd name="connsiteX22" fmla="*/ 829434 w 1673190"/>
                      <a:gd name="connsiteY22" fmla="*/ 469113 h 1241822"/>
                      <a:gd name="connsiteX23" fmla="*/ 661953 w 1673190"/>
                      <a:gd name="connsiteY23" fmla="*/ 793756 h 1241822"/>
                      <a:gd name="connsiteX24" fmla="*/ 1152491 w 1673190"/>
                      <a:gd name="connsiteY24" fmla="*/ 1239051 h 1241822"/>
                      <a:gd name="connsiteX25" fmla="*/ 1245359 w 1673190"/>
                      <a:gd name="connsiteY25" fmla="*/ 1212063 h 1241822"/>
                      <a:gd name="connsiteX26" fmla="*/ 1100898 w 1673190"/>
                      <a:gd name="connsiteY26" fmla="*/ 1093795 h 1241822"/>
                      <a:gd name="connsiteX27" fmla="*/ 1123916 w 1673190"/>
                      <a:gd name="connsiteY27" fmla="*/ 1165230 h 1241822"/>
                      <a:gd name="connsiteX28" fmla="*/ 1140584 w 1673190"/>
                      <a:gd name="connsiteY28" fmla="*/ 1043788 h 1241822"/>
                      <a:gd name="connsiteX29" fmla="*/ 1307272 w 1673190"/>
                      <a:gd name="connsiteY29" fmla="*/ 1096970 h 1241822"/>
                      <a:gd name="connsiteX30" fmla="*/ 1249328 w 1673190"/>
                      <a:gd name="connsiteY30" fmla="*/ 908056 h 1241822"/>
                      <a:gd name="connsiteX31" fmla="*/ 1439034 w 1673190"/>
                      <a:gd name="connsiteY31" fmla="*/ 939013 h 1241822"/>
                      <a:gd name="connsiteX32" fmla="*/ 1540634 w 1673190"/>
                      <a:gd name="connsiteY32" fmla="*/ 945364 h 1241822"/>
                      <a:gd name="connsiteX33" fmla="*/ 1430303 w 1673190"/>
                      <a:gd name="connsiteY33" fmla="*/ 751688 h 1241822"/>
                      <a:gd name="connsiteX34" fmla="*/ 1615246 w 1673190"/>
                      <a:gd name="connsiteY34" fmla="*/ 709620 h 1241822"/>
                      <a:gd name="connsiteX35" fmla="*/ 1673190 w 1673190"/>
                      <a:gd name="connsiteY35" fmla="*/ 687394 h 1241822"/>
                      <a:gd name="connsiteX0" fmla="*/ 1673190 w 1673190"/>
                      <a:gd name="connsiteY0" fmla="*/ 685665 h 1240093"/>
                      <a:gd name="connsiteX1" fmla="*/ 945322 w 1673190"/>
                      <a:gd name="connsiteY1" fmla="*/ 395153 h 1240093"/>
                      <a:gd name="connsiteX2" fmla="*/ 840547 w 1673190"/>
                      <a:gd name="connsiteY2" fmla="*/ 187985 h 1240093"/>
                      <a:gd name="connsiteX3" fmla="*/ 827847 w 1673190"/>
                      <a:gd name="connsiteY3" fmla="*/ 18122 h 1240093"/>
                      <a:gd name="connsiteX4" fmla="*/ 667509 w 1673190"/>
                      <a:gd name="connsiteY4" fmla="*/ 41934 h 1240093"/>
                      <a:gd name="connsiteX5" fmla="*/ 675446 w 1673190"/>
                      <a:gd name="connsiteY5" fmla="*/ 207034 h 1240093"/>
                      <a:gd name="connsiteX6" fmla="*/ 618296 w 1673190"/>
                      <a:gd name="connsiteY6" fmla="*/ 357847 h 1240093"/>
                      <a:gd name="connsiteX7" fmla="*/ 663539 w 1673190"/>
                      <a:gd name="connsiteY7" fmla="*/ 208621 h 1240093"/>
                      <a:gd name="connsiteX8" fmla="*/ 308734 w 1673190"/>
                      <a:gd name="connsiteY8" fmla="*/ 19709 h 1240093"/>
                      <a:gd name="connsiteX9" fmla="*/ 242059 w 1673190"/>
                      <a:gd name="connsiteY9" fmla="*/ 114165 h 1240093"/>
                      <a:gd name="connsiteX10" fmla="*/ 392871 w 1673190"/>
                      <a:gd name="connsiteY10" fmla="*/ 232434 h 1240093"/>
                      <a:gd name="connsiteX11" fmla="*/ 435734 w 1673190"/>
                      <a:gd name="connsiteY11" fmla="*/ 258628 h 1240093"/>
                      <a:gd name="connsiteX12" fmla="*/ 334134 w 1673190"/>
                      <a:gd name="connsiteY12" fmla="*/ 429284 h 1240093"/>
                      <a:gd name="connsiteX13" fmla="*/ 439702 w 1673190"/>
                      <a:gd name="connsiteY13" fmla="*/ 258628 h 1240093"/>
                      <a:gd name="connsiteX14" fmla="*/ 138078 w 1673190"/>
                      <a:gd name="connsiteY14" fmla="*/ 164171 h 1240093"/>
                      <a:gd name="connsiteX15" fmla="*/ 54734 w 1673190"/>
                      <a:gd name="connsiteY15" fmla="*/ 283234 h 1240093"/>
                      <a:gd name="connsiteX16" fmla="*/ 284922 w 1673190"/>
                      <a:gd name="connsiteY16" fmla="*/ 422140 h 1240093"/>
                      <a:gd name="connsiteX17" fmla="*/ 45209 w 1673190"/>
                      <a:gd name="connsiteY17" fmla="*/ 397534 h 1240093"/>
                      <a:gd name="connsiteX18" fmla="*/ 16634 w 1673190"/>
                      <a:gd name="connsiteY18" fmla="*/ 518184 h 1240093"/>
                      <a:gd name="connsiteX19" fmla="*/ 276984 w 1673190"/>
                      <a:gd name="connsiteY19" fmla="*/ 629309 h 1240093"/>
                      <a:gd name="connsiteX20" fmla="*/ 365090 w 1673190"/>
                      <a:gd name="connsiteY20" fmla="*/ 692809 h 1240093"/>
                      <a:gd name="connsiteX21" fmla="*/ 677828 w 1673190"/>
                      <a:gd name="connsiteY21" fmla="*/ 792822 h 1240093"/>
                      <a:gd name="connsiteX22" fmla="*/ 829434 w 1673190"/>
                      <a:gd name="connsiteY22" fmla="*/ 467384 h 1240093"/>
                      <a:gd name="connsiteX23" fmla="*/ 661953 w 1673190"/>
                      <a:gd name="connsiteY23" fmla="*/ 792027 h 1240093"/>
                      <a:gd name="connsiteX24" fmla="*/ 1152491 w 1673190"/>
                      <a:gd name="connsiteY24" fmla="*/ 1237322 h 1240093"/>
                      <a:gd name="connsiteX25" fmla="*/ 1245359 w 1673190"/>
                      <a:gd name="connsiteY25" fmla="*/ 1210334 h 1240093"/>
                      <a:gd name="connsiteX26" fmla="*/ 1100898 w 1673190"/>
                      <a:gd name="connsiteY26" fmla="*/ 1092066 h 1240093"/>
                      <a:gd name="connsiteX27" fmla="*/ 1123916 w 1673190"/>
                      <a:gd name="connsiteY27" fmla="*/ 1163501 h 1240093"/>
                      <a:gd name="connsiteX28" fmla="*/ 1140584 w 1673190"/>
                      <a:gd name="connsiteY28" fmla="*/ 1042059 h 1240093"/>
                      <a:gd name="connsiteX29" fmla="*/ 1307272 w 1673190"/>
                      <a:gd name="connsiteY29" fmla="*/ 1095241 h 1240093"/>
                      <a:gd name="connsiteX30" fmla="*/ 1249328 w 1673190"/>
                      <a:gd name="connsiteY30" fmla="*/ 906327 h 1240093"/>
                      <a:gd name="connsiteX31" fmla="*/ 1439034 w 1673190"/>
                      <a:gd name="connsiteY31" fmla="*/ 937284 h 1240093"/>
                      <a:gd name="connsiteX32" fmla="*/ 1540634 w 1673190"/>
                      <a:gd name="connsiteY32" fmla="*/ 943635 h 1240093"/>
                      <a:gd name="connsiteX33" fmla="*/ 1430303 w 1673190"/>
                      <a:gd name="connsiteY33" fmla="*/ 749959 h 1240093"/>
                      <a:gd name="connsiteX34" fmla="*/ 1615246 w 1673190"/>
                      <a:gd name="connsiteY34" fmla="*/ 707891 h 1240093"/>
                      <a:gd name="connsiteX35" fmla="*/ 1673190 w 1673190"/>
                      <a:gd name="connsiteY35" fmla="*/ 685665 h 1240093"/>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8489 w 1678489"/>
                      <a:gd name="connsiteY0" fmla="*/ 691936 h 1246364"/>
                      <a:gd name="connsiteX1" fmla="*/ 950621 w 1678489"/>
                      <a:gd name="connsiteY1" fmla="*/ 401424 h 1246364"/>
                      <a:gd name="connsiteX2" fmla="*/ 845846 w 1678489"/>
                      <a:gd name="connsiteY2" fmla="*/ 194256 h 1246364"/>
                      <a:gd name="connsiteX3" fmla="*/ 833146 w 1678489"/>
                      <a:gd name="connsiteY3" fmla="*/ 24393 h 1246364"/>
                      <a:gd name="connsiteX4" fmla="*/ 672808 w 1678489"/>
                      <a:gd name="connsiteY4" fmla="*/ 48205 h 1246364"/>
                      <a:gd name="connsiteX5" fmla="*/ 680745 w 1678489"/>
                      <a:gd name="connsiteY5" fmla="*/ 213305 h 1246364"/>
                      <a:gd name="connsiteX6" fmla="*/ 623595 w 1678489"/>
                      <a:gd name="connsiteY6" fmla="*/ 364118 h 1246364"/>
                      <a:gd name="connsiteX7" fmla="*/ 668838 w 1678489"/>
                      <a:gd name="connsiteY7" fmla="*/ 214892 h 1246364"/>
                      <a:gd name="connsiteX8" fmla="*/ 314033 w 1678489"/>
                      <a:gd name="connsiteY8" fmla="*/ 25980 h 1246364"/>
                      <a:gd name="connsiteX9" fmla="*/ 247358 w 1678489"/>
                      <a:gd name="connsiteY9" fmla="*/ 120436 h 1246364"/>
                      <a:gd name="connsiteX10" fmla="*/ 398170 w 1678489"/>
                      <a:gd name="connsiteY10" fmla="*/ 238705 h 1246364"/>
                      <a:gd name="connsiteX11" fmla="*/ 441033 w 1678489"/>
                      <a:gd name="connsiteY11" fmla="*/ 264899 h 1246364"/>
                      <a:gd name="connsiteX12" fmla="*/ 339433 w 1678489"/>
                      <a:gd name="connsiteY12" fmla="*/ 435555 h 1246364"/>
                      <a:gd name="connsiteX13" fmla="*/ 445001 w 1678489"/>
                      <a:gd name="connsiteY13" fmla="*/ 264899 h 1246364"/>
                      <a:gd name="connsiteX14" fmla="*/ 143377 w 1678489"/>
                      <a:gd name="connsiteY14" fmla="*/ 170442 h 1246364"/>
                      <a:gd name="connsiteX15" fmla="*/ 60033 w 1678489"/>
                      <a:gd name="connsiteY15" fmla="*/ 289505 h 1246364"/>
                      <a:gd name="connsiteX16" fmla="*/ 290221 w 1678489"/>
                      <a:gd name="connsiteY16" fmla="*/ 428411 h 1246364"/>
                      <a:gd name="connsiteX17" fmla="*/ 50508 w 1678489"/>
                      <a:gd name="connsiteY17" fmla="*/ 403805 h 1246364"/>
                      <a:gd name="connsiteX18" fmla="*/ 21933 w 1678489"/>
                      <a:gd name="connsiteY18" fmla="*/ 524455 h 1246364"/>
                      <a:gd name="connsiteX19" fmla="*/ 282283 w 1678489"/>
                      <a:gd name="connsiteY19" fmla="*/ 635580 h 1246364"/>
                      <a:gd name="connsiteX20" fmla="*/ 370389 w 1678489"/>
                      <a:gd name="connsiteY20" fmla="*/ 699080 h 1246364"/>
                      <a:gd name="connsiteX21" fmla="*/ 683127 w 1678489"/>
                      <a:gd name="connsiteY21" fmla="*/ 799093 h 1246364"/>
                      <a:gd name="connsiteX22" fmla="*/ 834733 w 1678489"/>
                      <a:gd name="connsiteY22" fmla="*/ 473655 h 1246364"/>
                      <a:gd name="connsiteX23" fmla="*/ 667252 w 1678489"/>
                      <a:gd name="connsiteY23" fmla="*/ 798298 h 1246364"/>
                      <a:gd name="connsiteX24" fmla="*/ 1157790 w 1678489"/>
                      <a:gd name="connsiteY24" fmla="*/ 1243593 h 1246364"/>
                      <a:gd name="connsiteX25" fmla="*/ 1250658 w 1678489"/>
                      <a:gd name="connsiteY25" fmla="*/ 1216605 h 1246364"/>
                      <a:gd name="connsiteX26" fmla="*/ 1106197 w 1678489"/>
                      <a:gd name="connsiteY26" fmla="*/ 1098337 h 1246364"/>
                      <a:gd name="connsiteX27" fmla="*/ 1129215 w 1678489"/>
                      <a:gd name="connsiteY27" fmla="*/ 1169772 h 1246364"/>
                      <a:gd name="connsiteX28" fmla="*/ 1145883 w 1678489"/>
                      <a:gd name="connsiteY28" fmla="*/ 1048330 h 1246364"/>
                      <a:gd name="connsiteX29" fmla="*/ 1312571 w 1678489"/>
                      <a:gd name="connsiteY29" fmla="*/ 1101512 h 1246364"/>
                      <a:gd name="connsiteX30" fmla="*/ 1254627 w 1678489"/>
                      <a:gd name="connsiteY30" fmla="*/ 912598 h 1246364"/>
                      <a:gd name="connsiteX31" fmla="*/ 1444333 w 1678489"/>
                      <a:gd name="connsiteY31" fmla="*/ 943555 h 1246364"/>
                      <a:gd name="connsiteX32" fmla="*/ 1545933 w 1678489"/>
                      <a:gd name="connsiteY32" fmla="*/ 949906 h 1246364"/>
                      <a:gd name="connsiteX33" fmla="*/ 1435602 w 1678489"/>
                      <a:gd name="connsiteY33" fmla="*/ 756230 h 1246364"/>
                      <a:gd name="connsiteX34" fmla="*/ 1620545 w 1678489"/>
                      <a:gd name="connsiteY34" fmla="*/ 714162 h 1246364"/>
                      <a:gd name="connsiteX35" fmla="*/ 1678489 w 1678489"/>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403805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80880 w 1680880"/>
                      <a:gd name="connsiteY0" fmla="*/ 691936 h 1246364"/>
                      <a:gd name="connsiteX1" fmla="*/ 953012 w 1680880"/>
                      <a:gd name="connsiteY1" fmla="*/ 401424 h 1246364"/>
                      <a:gd name="connsiteX2" fmla="*/ 848237 w 1680880"/>
                      <a:gd name="connsiteY2" fmla="*/ 194256 h 1246364"/>
                      <a:gd name="connsiteX3" fmla="*/ 835537 w 1680880"/>
                      <a:gd name="connsiteY3" fmla="*/ 24393 h 1246364"/>
                      <a:gd name="connsiteX4" fmla="*/ 675199 w 1680880"/>
                      <a:gd name="connsiteY4" fmla="*/ 48205 h 1246364"/>
                      <a:gd name="connsiteX5" fmla="*/ 683136 w 1680880"/>
                      <a:gd name="connsiteY5" fmla="*/ 213305 h 1246364"/>
                      <a:gd name="connsiteX6" fmla="*/ 625986 w 1680880"/>
                      <a:gd name="connsiteY6" fmla="*/ 364118 h 1246364"/>
                      <a:gd name="connsiteX7" fmla="*/ 671229 w 1680880"/>
                      <a:gd name="connsiteY7" fmla="*/ 214892 h 1246364"/>
                      <a:gd name="connsiteX8" fmla="*/ 316424 w 1680880"/>
                      <a:gd name="connsiteY8" fmla="*/ 25980 h 1246364"/>
                      <a:gd name="connsiteX9" fmla="*/ 249749 w 1680880"/>
                      <a:gd name="connsiteY9" fmla="*/ 120436 h 1246364"/>
                      <a:gd name="connsiteX10" fmla="*/ 400561 w 1680880"/>
                      <a:gd name="connsiteY10" fmla="*/ 238705 h 1246364"/>
                      <a:gd name="connsiteX11" fmla="*/ 443424 w 1680880"/>
                      <a:gd name="connsiteY11" fmla="*/ 264899 h 1246364"/>
                      <a:gd name="connsiteX12" fmla="*/ 341824 w 1680880"/>
                      <a:gd name="connsiteY12" fmla="*/ 435555 h 1246364"/>
                      <a:gd name="connsiteX13" fmla="*/ 447392 w 1680880"/>
                      <a:gd name="connsiteY13" fmla="*/ 264899 h 1246364"/>
                      <a:gd name="connsiteX14" fmla="*/ 145768 w 1680880"/>
                      <a:gd name="connsiteY14" fmla="*/ 170442 h 1246364"/>
                      <a:gd name="connsiteX15" fmla="*/ 62424 w 1680880"/>
                      <a:gd name="connsiteY15" fmla="*/ 289505 h 1246364"/>
                      <a:gd name="connsiteX16" fmla="*/ 292612 w 1680880"/>
                      <a:gd name="connsiteY16" fmla="*/ 428411 h 1246364"/>
                      <a:gd name="connsiteX17" fmla="*/ 52899 w 1680880"/>
                      <a:gd name="connsiteY17" fmla="*/ 399042 h 1246364"/>
                      <a:gd name="connsiteX18" fmla="*/ 38612 w 1680880"/>
                      <a:gd name="connsiteY18" fmla="*/ 524455 h 1246364"/>
                      <a:gd name="connsiteX19" fmla="*/ 284674 w 1680880"/>
                      <a:gd name="connsiteY19" fmla="*/ 635580 h 1246364"/>
                      <a:gd name="connsiteX20" fmla="*/ 372780 w 1680880"/>
                      <a:gd name="connsiteY20" fmla="*/ 699080 h 1246364"/>
                      <a:gd name="connsiteX21" fmla="*/ 685518 w 1680880"/>
                      <a:gd name="connsiteY21" fmla="*/ 799093 h 1246364"/>
                      <a:gd name="connsiteX22" fmla="*/ 837124 w 1680880"/>
                      <a:gd name="connsiteY22" fmla="*/ 473655 h 1246364"/>
                      <a:gd name="connsiteX23" fmla="*/ 669643 w 1680880"/>
                      <a:gd name="connsiteY23" fmla="*/ 798298 h 1246364"/>
                      <a:gd name="connsiteX24" fmla="*/ 1160181 w 1680880"/>
                      <a:gd name="connsiteY24" fmla="*/ 1243593 h 1246364"/>
                      <a:gd name="connsiteX25" fmla="*/ 1253049 w 1680880"/>
                      <a:gd name="connsiteY25" fmla="*/ 1216605 h 1246364"/>
                      <a:gd name="connsiteX26" fmla="*/ 1108588 w 1680880"/>
                      <a:gd name="connsiteY26" fmla="*/ 1098337 h 1246364"/>
                      <a:gd name="connsiteX27" fmla="*/ 1131606 w 1680880"/>
                      <a:gd name="connsiteY27" fmla="*/ 1169772 h 1246364"/>
                      <a:gd name="connsiteX28" fmla="*/ 1148274 w 1680880"/>
                      <a:gd name="connsiteY28" fmla="*/ 1048330 h 1246364"/>
                      <a:gd name="connsiteX29" fmla="*/ 1314962 w 1680880"/>
                      <a:gd name="connsiteY29" fmla="*/ 1101512 h 1246364"/>
                      <a:gd name="connsiteX30" fmla="*/ 1257018 w 1680880"/>
                      <a:gd name="connsiteY30" fmla="*/ 912598 h 1246364"/>
                      <a:gd name="connsiteX31" fmla="*/ 1446724 w 1680880"/>
                      <a:gd name="connsiteY31" fmla="*/ 943555 h 1246364"/>
                      <a:gd name="connsiteX32" fmla="*/ 1548324 w 1680880"/>
                      <a:gd name="connsiteY32" fmla="*/ 949906 h 1246364"/>
                      <a:gd name="connsiteX33" fmla="*/ 1437993 w 1680880"/>
                      <a:gd name="connsiteY33" fmla="*/ 756230 h 1246364"/>
                      <a:gd name="connsiteX34" fmla="*/ 1622936 w 1680880"/>
                      <a:gd name="connsiteY34" fmla="*/ 714162 h 1246364"/>
                      <a:gd name="connsiteX35" fmla="*/ 1680880 w 1680880"/>
                      <a:gd name="connsiteY35" fmla="*/ 691936 h 1246364"/>
                      <a:gd name="connsiteX0" fmla="*/ 1688648 w 1688648"/>
                      <a:gd name="connsiteY0" fmla="*/ 691936 h 1246364"/>
                      <a:gd name="connsiteX1" fmla="*/ 960780 w 1688648"/>
                      <a:gd name="connsiteY1" fmla="*/ 401424 h 1246364"/>
                      <a:gd name="connsiteX2" fmla="*/ 856005 w 1688648"/>
                      <a:gd name="connsiteY2" fmla="*/ 194256 h 1246364"/>
                      <a:gd name="connsiteX3" fmla="*/ 843305 w 1688648"/>
                      <a:gd name="connsiteY3" fmla="*/ 24393 h 1246364"/>
                      <a:gd name="connsiteX4" fmla="*/ 682967 w 1688648"/>
                      <a:gd name="connsiteY4" fmla="*/ 48205 h 1246364"/>
                      <a:gd name="connsiteX5" fmla="*/ 690904 w 1688648"/>
                      <a:gd name="connsiteY5" fmla="*/ 213305 h 1246364"/>
                      <a:gd name="connsiteX6" fmla="*/ 633754 w 1688648"/>
                      <a:gd name="connsiteY6" fmla="*/ 364118 h 1246364"/>
                      <a:gd name="connsiteX7" fmla="*/ 678997 w 1688648"/>
                      <a:gd name="connsiteY7" fmla="*/ 214892 h 1246364"/>
                      <a:gd name="connsiteX8" fmla="*/ 324192 w 1688648"/>
                      <a:gd name="connsiteY8" fmla="*/ 25980 h 1246364"/>
                      <a:gd name="connsiteX9" fmla="*/ 257517 w 1688648"/>
                      <a:gd name="connsiteY9" fmla="*/ 120436 h 1246364"/>
                      <a:gd name="connsiteX10" fmla="*/ 408329 w 1688648"/>
                      <a:gd name="connsiteY10" fmla="*/ 238705 h 1246364"/>
                      <a:gd name="connsiteX11" fmla="*/ 451192 w 1688648"/>
                      <a:gd name="connsiteY11" fmla="*/ 264899 h 1246364"/>
                      <a:gd name="connsiteX12" fmla="*/ 349592 w 1688648"/>
                      <a:gd name="connsiteY12" fmla="*/ 435555 h 1246364"/>
                      <a:gd name="connsiteX13" fmla="*/ 455160 w 1688648"/>
                      <a:gd name="connsiteY13" fmla="*/ 264899 h 1246364"/>
                      <a:gd name="connsiteX14" fmla="*/ 153536 w 1688648"/>
                      <a:gd name="connsiteY14" fmla="*/ 170442 h 1246364"/>
                      <a:gd name="connsiteX15" fmla="*/ 70192 w 1688648"/>
                      <a:gd name="connsiteY15" fmla="*/ 289505 h 1246364"/>
                      <a:gd name="connsiteX16" fmla="*/ 300380 w 1688648"/>
                      <a:gd name="connsiteY16" fmla="*/ 428411 h 1246364"/>
                      <a:gd name="connsiteX17" fmla="*/ 60667 w 1688648"/>
                      <a:gd name="connsiteY17" fmla="*/ 399042 h 1246364"/>
                      <a:gd name="connsiteX18" fmla="*/ 46380 w 1688648"/>
                      <a:gd name="connsiteY18" fmla="*/ 524455 h 1246364"/>
                      <a:gd name="connsiteX19" fmla="*/ 292442 w 1688648"/>
                      <a:gd name="connsiteY19" fmla="*/ 635580 h 1246364"/>
                      <a:gd name="connsiteX20" fmla="*/ 380548 w 1688648"/>
                      <a:gd name="connsiteY20" fmla="*/ 699080 h 1246364"/>
                      <a:gd name="connsiteX21" fmla="*/ 693286 w 1688648"/>
                      <a:gd name="connsiteY21" fmla="*/ 799093 h 1246364"/>
                      <a:gd name="connsiteX22" fmla="*/ 844892 w 1688648"/>
                      <a:gd name="connsiteY22" fmla="*/ 473655 h 1246364"/>
                      <a:gd name="connsiteX23" fmla="*/ 677411 w 1688648"/>
                      <a:gd name="connsiteY23" fmla="*/ 798298 h 1246364"/>
                      <a:gd name="connsiteX24" fmla="*/ 1167949 w 1688648"/>
                      <a:gd name="connsiteY24" fmla="*/ 1243593 h 1246364"/>
                      <a:gd name="connsiteX25" fmla="*/ 1260817 w 1688648"/>
                      <a:gd name="connsiteY25" fmla="*/ 1216605 h 1246364"/>
                      <a:gd name="connsiteX26" fmla="*/ 1116356 w 1688648"/>
                      <a:gd name="connsiteY26" fmla="*/ 1098337 h 1246364"/>
                      <a:gd name="connsiteX27" fmla="*/ 1139374 w 1688648"/>
                      <a:gd name="connsiteY27" fmla="*/ 1169772 h 1246364"/>
                      <a:gd name="connsiteX28" fmla="*/ 1156042 w 1688648"/>
                      <a:gd name="connsiteY28" fmla="*/ 1048330 h 1246364"/>
                      <a:gd name="connsiteX29" fmla="*/ 1322730 w 1688648"/>
                      <a:gd name="connsiteY29" fmla="*/ 1101512 h 1246364"/>
                      <a:gd name="connsiteX30" fmla="*/ 1264786 w 1688648"/>
                      <a:gd name="connsiteY30" fmla="*/ 912598 h 1246364"/>
                      <a:gd name="connsiteX31" fmla="*/ 1454492 w 1688648"/>
                      <a:gd name="connsiteY31" fmla="*/ 943555 h 1246364"/>
                      <a:gd name="connsiteX32" fmla="*/ 1556092 w 1688648"/>
                      <a:gd name="connsiteY32" fmla="*/ 949906 h 1246364"/>
                      <a:gd name="connsiteX33" fmla="*/ 1445761 w 1688648"/>
                      <a:gd name="connsiteY33" fmla="*/ 756230 h 1246364"/>
                      <a:gd name="connsiteX34" fmla="*/ 1630704 w 1688648"/>
                      <a:gd name="connsiteY34" fmla="*/ 714162 h 1246364"/>
                      <a:gd name="connsiteX35" fmla="*/ 1688648 w 1688648"/>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4159"/>
                      <a:gd name="connsiteX1" fmla="*/ 959794 w 1687662"/>
                      <a:gd name="connsiteY1" fmla="*/ 401424 h 1244159"/>
                      <a:gd name="connsiteX2" fmla="*/ 855019 w 1687662"/>
                      <a:gd name="connsiteY2" fmla="*/ 194256 h 1244159"/>
                      <a:gd name="connsiteX3" fmla="*/ 842319 w 1687662"/>
                      <a:gd name="connsiteY3" fmla="*/ 24393 h 1244159"/>
                      <a:gd name="connsiteX4" fmla="*/ 681981 w 1687662"/>
                      <a:gd name="connsiteY4" fmla="*/ 48205 h 1244159"/>
                      <a:gd name="connsiteX5" fmla="*/ 689918 w 1687662"/>
                      <a:gd name="connsiteY5" fmla="*/ 213305 h 1244159"/>
                      <a:gd name="connsiteX6" fmla="*/ 632768 w 1687662"/>
                      <a:gd name="connsiteY6" fmla="*/ 364118 h 1244159"/>
                      <a:gd name="connsiteX7" fmla="*/ 678011 w 1687662"/>
                      <a:gd name="connsiteY7" fmla="*/ 214892 h 1244159"/>
                      <a:gd name="connsiteX8" fmla="*/ 323206 w 1687662"/>
                      <a:gd name="connsiteY8" fmla="*/ 25980 h 1244159"/>
                      <a:gd name="connsiteX9" fmla="*/ 256531 w 1687662"/>
                      <a:gd name="connsiteY9" fmla="*/ 120436 h 1244159"/>
                      <a:gd name="connsiteX10" fmla="*/ 407343 w 1687662"/>
                      <a:gd name="connsiteY10" fmla="*/ 238705 h 1244159"/>
                      <a:gd name="connsiteX11" fmla="*/ 450206 w 1687662"/>
                      <a:gd name="connsiteY11" fmla="*/ 264899 h 1244159"/>
                      <a:gd name="connsiteX12" fmla="*/ 348606 w 1687662"/>
                      <a:gd name="connsiteY12" fmla="*/ 435555 h 1244159"/>
                      <a:gd name="connsiteX13" fmla="*/ 456555 w 1687662"/>
                      <a:gd name="connsiteY13" fmla="*/ 264899 h 1244159"/>
                      <a:gd name="connsiteX14" fmla="*/ 152550 w 1687662"/>
                      <a:gd name="connsiteY14" fmla="*/ 170442 h 1244159"/>
                      <a:gd name="connsiteX15" fmla="*/ 69206 w 1687662"/>
                      <a:gd name="connsiteY15" fmla="*/ 289505 h 1244159"/>
                      <a:gd name="connsiteX16" fmla="*/ 299394 w 1687662"/>
                      <a:gd name="connsiteY16" fmla="*/ 428411 h 1244159"/>
                      <a:gd name="connsiteX17" fmla="*/ 59681 w 1687662"/>
                      <a:gd name="connsiteY17" fmla="*/ 399042 h 1244159"/>
                      <a:gd name="connsiteX18" fmla="*/ 45394 w 1687662"/>
                      <a:gd name="connsiteY18" fmla="*/ 524455 h 1244159"/>
                      <a:gd name="connsiteX19" fmla="*/ 291456 w 1687662"/>
                      <a:gd name="connsiteY19" fmla="*/ 635580 h 1244159"/>
                      <a:gd name="connsiteX20" fmla="*/ 379562 w 1687662"/>
                      <a:gd name="connsiteY20" fmla="*/ 699080 h 1244159"/>
                      <a:gd name="connsiteX21" fmla="*/ 689918 w 1687662"/>
                      <a:gd name="connsiteY21" fmla="*/ 796712 h 1244159"/>
                      <a:gd name="connsiteX22" fmla="*/ 841525 w 1687662"/>
                      <a:gd name="connsiteY22" fmla="*/ 502230 h 1244159"/>
                      <a:gd name="connsiteX23" fmla="*/ 676425 w 1687662"/>
                      <a:gd name="connsiteY23" fmla="*/ 798298 h 1244159"/>
                      <a:gd name="connsiteX24" fmla="*/ 1166963 w 1687662"/>
                      <a:gd name="connsiteY24" fmla="*/ 1243593 h 1244159"/>
                      <a:gd name="connsiteX25" fmla="*/ 1259831 w 1687662"/>
                      <a:gd name="connsiteY25" fmla="*/ 1216605 h 1244159"/>
                      <a:gd name="connsiteX26" fmla="*/ 1115370 w 1687662"/>
                      <a:gd name="connsiteY26" fmla="*/ 1098337 h 1244159"/>
                      <a:gd name="connsiteX27" fmla="*/ 1138388 w 1687662"/>
                      <a:gd name="connsiteY27" fmla="*/ 1169772 h 1244159"/>
                      <a:gd name="connsiteX28" fmla="*/ 1155056 w 1687662"/>
                      <a:gd name="connsiteY28" fmla="*/ 1048330 h 1244159"/>
                      <a:gd name="connsiteX29" fmla="*/ 1321744 w 1687662"/>
                      <a:gd name="connsiteY29" fmla="*/ 1101512 h 1244159"/>
                      <a:gd name="connsiteX30" fmla="*/ 1263800 w 1687662"/>
                      <a:gd name="connsiteY30" fmla="*/ 912598 h 1244159"/>
                      <a:gd name="connsiteX31" fmla="*/ 1453506 w 1687662"/>
                      <a:gd name="connsiteY31" fmla="*/ 943555 h 1244159"/>
                      <a:gd name="connsiteX32" fmla="*/ 1555106 w 1687662"/>
                      <a:gd name="connsiteY32" fmla="*/ 949906 h 1244159"/>
                      <a:gd name="connsiteX33" fmla="*/ 1444775 w 1687662"/>
                      <a:gd name="connsiteY33" fmla="*/ 756230 h 1244159"/>
                      <a:gd name="connsiteX34" fmla="*/ 1629718 w 1687662"/>
                      <a:gd name="connsiteY34" fmla="*/ 714162 h 1244159"/>
                      <a:gd name="connsiteX35" fmla="*/ 1687662 w 1687662"/>
                      <a:gd name="connsiteY35" fmla="*/ 691936 h 1244159"/>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8337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21719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4101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50295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8388 w 1687662"/>
                      <a:gd name="connsiteY27" fmla="*/ 1176916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3626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160382 w 1687662"/>
                      <a:gd name="connsiteY9" fmla="*/ 102987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27146 w 1687662"/>
                      <a:gd name="connsiteY15" fmla="*/ 365375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2322 w 1682322"/>
                      <a:gd name="connsiteY0" fmla="*/ 701129 h 1252968"/>
                      <a:gd name="connsiteX1" fmla="*/ 954454 w 1682322"/>
                      <a:gd name="connsiteY1" fmla="*/ 410617 h 1252968"/>
                      <a:gd name="connsiteX2" fmla="*/ 849679 w 1682322"/>
                      <a:gd name="connsiteY2" fmla="*/ 203449 h 1252968"/>
                      <a:gd name="connsiteX3" fmla="*/ 836979 w 1682322"/>
                      <a:gd name="connsiteY3" fmla="*/ 33586 h 1252968"/>
                      <a:gd name="connsiteX4" fmla="*/ 676641 w 1682322"/>
                      <a:gd name="connsiteY4" fmla="*/ 57398 h 1252968"/>
                      <a:gd name="connsiteX5" fmla="*/ 684578 w 1682322"/>
                      <a:gd name="connsiteY5" fmla="*/ 222498 h 1252968"/>
                      <a:gd name="connsiteX6" fmla="*/ 627428 w 1682322"/>
                      <a:gd name="connsiteY6" fmla="*/ 373311 h 1252968"/>
                      <a:gd name="connsiteX7" fmla="*/ 672671 w 1682322"/>
                      <a:gd name="connsiteY7" fmla="*/ 224085 h 1252968"/>
                      <a:gd name="connsiteX8" fmla="*/ 307849 w 1682322"/>
                      <a:gd name="connsiteY8" fmla="*/ 1980 h 1252968"/>
                      <a:gd name="connsiteX9" fmla="*/ 155042 w 1682322"/>
                      <a:gd name="connsiteY9" fmla="*/ 112180 h 1252968"/>
                      <a:gd name="connsiteX10" fmla="*/ 402003 w 1682322"/>
                      <a:gd name="connsiteY10" fmla="*/ 247898 h 1252968"/>
                      <a:gd name="connsiteX11" fmla="*/ 444866 w 1682322"/>
                      <a:gd name="connsiteY11" fmla="*/ 274092 h 1252968"/>
                      <a:gd name="connsiteX12" fmla="*/ 343266 w 1682322"/>
                      <a:gd name="connsiteY12" fmla="*/ 444748 h 1252968"/>
                      <a:gd name="connsiteX13" fmla="*/ 451215 w 1682322"/>
                      <a:gd name="connsiteY13" fmla="*/ 274092 h 1252968"/>
                      <a:gd name="connsiteX14" fmla="*/ 114593 w 1682322"/>
                      <a:gd name="connsiteY14" fmla="*/ 234579 h 1252968"/>
                      <a:gd name="connsiteX15" fmla="*/ 21806 w 1682322"/>
                      <a:gd name="connsiteY15" fmla="*/ 365375 h 1252968"/>
                      <a:gd name="connsiteX16" fmla="*/ 294054 w 1682322"/>
                      <a:gd name="connsiteY16" fmla="*/ 437604 h 1252968"/>
                      <a:gd name="connsiteX17" fmla="*/ 68512 w 1682322"/>
                      <a:gd name="connsiteY17" fmla="*/ 509532 h 1252968"/>
                      <a:gd name="connsiteX18" fmla="*/ 40054 w 1682322"/>
                      <a:gd name="connsiteY18" fmla="*/ 533648 h 1252968"/>
                      <a:gd name="connsiteX19" fmla="*/ 286116 w 1682322"/>
                      <a:gd name="connsiteY19" fmla="*/ 644773 h 1252968"/>
                      <a:gd name="connsiteX20" fmla="*/ 374222 w 1682322"/>
                      <a:gd name="connsiteY20" fmla="*/ 708273 h 1252968"/>
                      <a:gd name="connsiteX21" fmla="*/ 684578 w 1682322"/>
                      <a:gd name="connsiteY21" fmla="*/ 805905 h 1252968"/>
                      <a:gd name="connsiteX22" fmla="*/ 836185 w 1682322"/>
                      <a:gd name="connsiteY22" fmla="*/ 511423 h 1252968"/>
                      <a:gd name="connsiteX23" fmla="*/ 671085 w 1682322"/>
                      <a:gd name="connsiteY23" fmla="*/ 807491 h 1252968"/>
                      <a:gd name="connsiteX24" fmla="*/ 1161623 w 1682322"/>
                      <a:gd name="connsiteY24" fmla="*/ 1252786 h 1252968"/>
                      <a:gd name="connsiteX25" fmla="*/ 1254491 w 1682322"/>
                      <a:gd name="connsiteY25" fmla="*/ 1225798 h 1252968"/>
                      <a:gd name="connsiteX26" fmla="*/ 1102886 w 1682322"/>
                      <a:gd name="connsiteY26" fmla="*/ 1098005 h 1252968"/>
                      <a:gd name="connsiteX27" fmla="*/ 1116380 w 1682322"/>
                      <a:gd name="connsiteY27" fmla="*/ 1178965 h 1252968"/>
                      <a:gd name="connsiteX28" fmla="*/ 1142572 w 1682322"/>
                      <a:gd name="connsiteY28" fmla="*/ 1052761 h 1252968"/>
                      <a:gd name="connsiteX29" fmla="*/ 1316404 w 1682322"/>
                      <a:gd name="connsiteY29" fmla="*/ 1127374 h 1252968"/>
                      <a:gd name="connsiteX30" fmla="*/ 1258460 w 1682322"/>
                      <a:gd name="connsiteY30" fmla="*/ 921791 h 1252968"/>
                      <a:gd name="connsiteX31" fmla="*/ 1448166 w 1682322"/>
                      <a:gd name="connsiteY31" fmla="*/ 952748 h 1252968"/>
                      <a:gd name="connsiteX32" fmla="*/ 1549766 w 1682322"/>
                      <a:gd name="connsiteY32" fmla="*/ 959099 h 1252968"/>
                      <a:gd name="connsiteX33" fmla="*/ 1441817 w 1682322"/>
                      <a:gd name="connsiteY33" fmla="*/ 758280 h 1252968"/>
                      <a:gd name="connsiteX34" fmla="*/ 1624378 w 1682322"/>
                      <a:gd name="connsiteY34" fmla="*/ 716211 h 1252968"/>
                      <a:gd name="connsiteX35" fmla="*/ 1682322 w 1682322"/>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75454 w 1671660"/>
                      <a:gd name="connsiteY19" fmla="*/ 644773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37615 w 1671660"/>
                      <a:gd name="connsiteY16" fmla="*/ 529319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87995 w 1687995"/>
                      <a:gd name="connsiteY0" fmla="*/ 701129 h 1252968"/>
                      <a:gd name="connsiteX1" fmla="*/ 960127 w 1687995"/>
                      <a:gd name="connsiteY1" fmla="*/ 410617 h 1252968"/>
                      <a:gd name="connsiteX2" fmla="*/ 855352 w 1687995"/>
                      <a:gd name="connsiteY2" fmla="*/ 203449 h 1252968"/>
                      <a:gd name="connsiteX3" fmla="*/ 842652 w 1687995"/>
                      <a:gd name="connsiteY3" fmla="*/ 33586 h 1252968"/>
                      <a:gd name="connsiteX4" fmla="*/ 682314 w 1687995"/>
                      <a:gd name="connsiteY4" fmla="*/ 57398 h 1252968"/>
                      <a:gd name="connsiteX5" fmla="*/ 690251 w 1687995"/>
                      <a:gd name="connsiteY5" fmla="*/ 222498 h 1252968"/>
                      <a:gd name="connsiteX6" fmla="*/ 633101 w 1687995"/>
                      <a:gd name="connsiteY6" fmla="*/ 373311 h 1252968"/>
                      <a:gd name="connsiteX7" fmla="*/ 678344 w 1687995"/>
                      <a:gd name="connsiteY7" fmla="*/ 224085 h 1252968"/>
                      <a:gd name="connsiteX8" fmla="*/ 313522 w 1687995"/>
                      <a:gd name="connsiteY8" fmla="*/ 1980 h 1252968"/>
                      <a:gd name="connsiteX9" fmla="*/ 160715 w 1687995"/>
                      <a:gd name="connsiteY9" fmla="*/ 112180 h 1252968"/>
                      <a:gd name="connsiteX10" fmla="*/ 407676 w 1687995"/>
                      <a:gd name="connsiteY10" fmla="*/ 247898 h 1252968"/>
                      <a:gd name="connsiteX11" fmla="*/ 450539 w 1687995"/>
                      <a:gd name="connsiteY11" fmla="*/ 274092 h 1252968"/>
                      <a:gd name="connsiteX12" fmla="*/ 348939 w 1687995"/>
                      <a:gd name="connsiteY12" fmla="*/ 444748 h 1252968"/>
                      <a:gd name="connsiteX13" fmla="*/ 456888 w 1687995"/>
                      <a:gd name="connsiteY13" fmla="*/ 274092 h 1252968"/>
                      <a:gd name="connsiteX14" fmla="*/ 120266 w 1687995"/>
                      <a:gd name="connsiteY14" fmla="*/ 234579 h 1252968"/>
                      <a:gd name="connsiteX15" fmla="*/ 6880 w 1687995"/>
                      <a:gd name="connsiteY15" fmla="*/ 412592 h 1252968"/>
                      <a:gd name="connsiteX16" fmla="*/ 253950 w 1687995"/>
                      <a:gd name="connsiteY16" fmla="*/ 529319 h 1252968"/>
                      <a:gd name="connsiteX17" fmla="*/ 74185 w 1687995"/>
                      <a:gd name="connsiteY17" fmla="*/ 509532 h 1252968"/>
                      <a:gd name="connsiteX18" fmla="*/ 63053 w 1687995"/>
                      <a:gd name="connsiteY18" fmla="*/ 723508 h 1252968"/>
                      <a:gd name="connsiteX19" fmla="*/ 281065 w 1687995"/>
                      <a:gd name="connsiteY19" fmla="*/ 733766 h 1252968"/>
                      <a:gd name="connsiteX20" fmla="*/ 379895 w 1687995"/>
                      <a:gd name="connsiteY20" fmla="*/ 708273 h 1252968"/>
                      <a:gd name="connsiteX21" fmla="*/ 690251 w 1687995"/>
                      <a:gd name="connsiteY21" fmla="*/ 805905 h 1252968"/>
                      <a:gd name="connsiteX22" fmla="*/ 841858 w 1687995"/>
                      <a:gd name="connsiteY22" fmla="*/ 511423 h 1252968"/>
                      <a:gd name="connsiteX23" fmla="*/ 676758 w 1687995"/>
                      <a:gd name="connsiteY23" fmla="*/ 807491 h 1252968"/>
                      <a:gd name="connsiteX24" fmla="*/ 1167296 w 1687995"/>
                      <a:gd name="connsiteY24" fmla="*/ 1252786 h 1252968"/>
                      <a:gd name="connsiteX25" fmla="*/ 1260164 w 1687995"/>
                      <a:gd name="connsiteY25" fmla="*/ 1225798 h 1252968"/>
                      <a:gd name="connsiteX26" fmla="*/ 1108559 w 1687995"/>
                      <a:gd name="connsiteY26" fmla="*/ 1098005 h 1252968"/>
                      <a:gd name="connsiteX27" fmla="*/ 1122053 w 1687995"/>
                      <a:gd name="connsiteY27" fmla="*/ 1178965 h 1252968"/>
                      <a:gd name="connsiteX28" fmla="*/ 1148245 w 1687995"/>
                      <a:gd name="connsiteY28" fmla="*/ 1052761 h 1252968"/>
                      <a:gd name="connsiteX29" fmla="*/ 1322077 w 1687995"/>
                      <a:gd name="connsiteY29" fmla="*/ 1127374 h 1252968"/>
                      <a:gd name="connsiteX30" fmla="*/ 1264133 w 1687995"/>
                      <a:gd name="connsiteY30" fmla="*/ 921791 h 1252968"/>
                      <a:gd name="connsiteX31" fmla="*/ 1453839 w 1687995"/>
                      <a:gd name="connsiteY31" fmla="*/ 952748 h 1252968"/>
                      <a:gd name="connsiteX32" fmla="*/ 1555439 w 1687995"/>
                      <a:gd name="connsiteY32" fmla="*/ 959099 h 1252968"/>
                      <a:gd name="connsiteX33" fmla="*/ 1447490 w 1687995"/>
                      <a:gd name="connsiteY33" fmla="*/ 758280 h 1252968"/>
                      <a:gd name="connsiteX34" fmla="*/ 1630051 w 1687995"/>
                      <a:gd name="connsiteY34" fmla="*/ 716211 h 1252968"/>
                      <a:gd name="connsiteX35" fmla="*/ 1687995 w 1687995"/>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495 w 1690814"/>
                      <a:gd name="connsiteY10" fmla="*/ 247898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34673 w 1690814"/>
                      <a:gd name="connsiteY10" fmla="*/ 31930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93844 w 1690814"/>
                      <a:gd name="connsiteY11" fmla="*/ 357651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78305 w 1690814"/>
                      <a:gd name="connsiteY13" fmla="*/ 363235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97905 w 1690814"/>
                      <a:gd name="connsiteY13" fmla="*/ 336478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7849 w 1690814"/>
                      <a:gd name="connsiteY11" fmla="*/ 355073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484017 w 1690814"/>
                      <a:gd name="connsiteY18" fmla="*/ 773364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76109"/>
                      <a:gd name="connsiteX1" fmla="*/ 962946 w 1690814"/>
                      <a:gd name="connsiteY1" fmla="*/ 410617 h 1276109"/>
                      <a:gd name="connsiteX2" fmla="*/ 858171 w 1690814"/>
                      <a:gd name="connsiteY2" fmla="*/ 203449 h 1276109"/>
                      <a:gd name="connsiteX3" fmla="*/ 845471 w 1690814"/>
                      <a:gd name="connsiteY3" fmla="*/ 33586 h 1276109"/>
                      <a:gd name="connsiteX4" fmla="*/ 685133 w 1690814"/>
                      <a:gd name="connsiteY4" fmla="*/ 57398 h 1276109"/>
                      <a:gd name="connsiteX5" fmla="*/ 693070 w 1690814"/>
                      <a:gd name="connsiteY5" fmla="*/ 222498 h 1276109"/>
                      <a:gd name="connsiteX6" fmla="*/ 635920 w 1690814"/>
                      <a:gd name="connsiteY6" fmla="*/ 373311 h 1276109"/>
                      <a:gd name="connsiteX7" fmla="*/ 681163 w 1690814"/>
                      <a:gd name="connsiteY7" fmla="*/ 224085 h 1276109"/>
                      <a:gd name="connsiteX8" fmla="*/ 316341 w 1690814"/>
                      <a:gd name="connsiteY8" fmla="*/ 1980 h 1276109"/>
                      <a:gd name="connsiteX9" fmla="*/ 163534 w 1690814"/>
                      <a:gd name="connsiteY9" fmla="*/ 112180 h 1276109"/>
                      <a:gd name="connsiteX10" fmla="*/ 410073 w 1690814"/>
                      <a:gd name="connsiteY10" fmla="*/ 313286 h 1276109"/>
                      <a:gd name="connsiteX11" fmla="*/ 399422 w 1690814"/>
                      <a:gd name="connsiteY11" fmla="*/ 339907 h 1276109"/>
                      <a:gd name="connsiteX12" fmla="*/ 97047 w 1690814"/>
                      <a:gd name="connsiteY12" fmla="*/ 251321 h 1276109"/>
                      <a:gd name="connsiteX13" fmla="*/ 9699 w 1690814"/>
                      <a:gd name="connsiteY13" fmla="*/ 412592 h 1276109"/>
                      <a:gd name="connsiteX14" fmla="*/ 255339 w 1690814"/>
                      <a:gd name="connsiteY14" fmla="*/ 535900 h 1276109"/>
                      <a:gd name="connsiteX15" fmla="*/ 65705 w 1690814"/>
                      <a:gd name="connsiteY15" fmla="*/ 553601 h 1276109"/>
                      <a:gd name="connsiteX16" fmla="*/ 65872 w 1690814"/>
                      <a:gd name="connsiteY16" fmla="*/ 723508 h 1276109"/>
                      <a:gd name="connsiteX17" fmla="*/ 296906 w 1690814"/>
                      <a:gd name="connsiteY17" fmla="*/ 745211 h 1276109"/>
                      <a:gd name="connsiteX18" fmla="*/ 484017 w 1690814"/>
                      <a:gd name="connsiteY18" fmla="*/ 773364 h 1276109"/>
                      <a:gd name="connsiteX19" fmla="*/ 693070 w 1690814"/>
                      <a:gd name="connsiteY19" fmla="*/ 805905 h 1276109"/>
                      <a:gd name="connsiteX20" fmla="*/ 844677 w 1690814"/>
                      <a:gd name="connsiteY20" fmla="*/ 511423 h 1276109"/>
                      <a:gd name="connsiteX21" fmla="*/ 708339 w 1690814"/>
                      <a:gd name="connsiteY21" fmla="*/ 865434 h 1276109"/>
                      <a:gd name="connsiteX22" fmla="*/ 1170115 w 1690814"/>
                      <a:gd name="connsiteY22" fmla="*/ 1252786 h 1276109"/>
                      <a:gd name="connsiteX23" fmla="*/ 1262983 w 1690814"/>
                      <a:gd name="connsiteY23" fmla="*/ 1225798 h 1276109"/>
                      <a:gd name="connsiteX24" fmla="*/ 1111378 w 1690814"/>
                      <a:gd name="connsiteY24" fmla="*/ 1098005 h 1276109"/>
                      <a:gd name="connsiteX25" fmla="*/ 1124872 w 1690814"/>
                      <a:gd name="connsiteY25" fmla="*/ 1178965 h 1276109"/>
                      <a:gd name="connsiteX26" fmla="*/ 1151064 w 1690814"/>
                      <a:gd name="connsiteY26" fmla="*/ 1052761 h 1276109"/>
                      <a:gd name="connsiteX27" fmla="*/ 1324896 w 1690814"/>
                      <a:gd name="connsiteY27" fmla="*/ 1127374 h 1276109"/>
                      <a:gd name="connsiteX28" fmla="*/ 1266952 w 1690814"/>
                      <a:gd name="connsiteY28" fmla="*/ 921791 h 1276109"/>
                      <a:gd name="connsiteX29" fmla="*/ 1456658 w 1690814"/>
                      <a:gd name="connsiteY29" fmla="*/ 952748 h 1276109"/>
                      <a:gd name="connsiteX30" fmla="*/ 1558258 w 1690814"/>
                      <a:gd name="connsiteY30" fmla="*/ 959099 h 1276109"/>
                      <a:gd name="connsiteX31" fmla="*/ 1450309 w 1690814"/>
                      <a:gd name="connsiteY31" fmla="*/ 758280 h 1276109"/>
                      <a:gd name="connsiteX32" fmla="*/ 1632870 w 1690814"/>
                      <a:gd name="connsiteY32" fmla="*/ 716211 h 1276109"/>
                      <a:gd name="connsiteX33" fmla="*/ 1690814 w 1690814"/>
                      <a:gd name="connsiteY33" fmla="*/ 701129 h 1276109"/>
                      <a:gd name="connsiteX0" fmla="*/ 1690814 w 1690814"/>
                      <a:gd name="connsiteY0" fmla="*/ 701129 h 1278110"/>
                      <a:gd name="connsiteX1" fmla="*/ 962946 w 1690814"/>
                      <a:gd name="connsiteY1" fmla="*/ 410617 h 1278110"/>
                      <a:gd name="connsiteX2" fmla="*/ 858171 w 1690814"/>
                      <a:gd name="connsiteY2" fmla="*/ 203449 h 1278110"/>
                      <a:gd name="connsiteX3" fmla="*/ 845471 w 1690814"/>
                      <a:gd name="connsiteY3" fmla="*/ 33586 h 1278110"/>
                      <a:gd name="connsiteX4" fmla="*/ 685133 w 1690814"/>
                      <a:gd name="connsiteY4" fmla="*/ 57398 h 1278110"/>
                      <a:gd name="connsiteX5" fmla="*/ 693070 w 1690814"/>
                      <a:gd name="connsiteY5" fmla="*/ 222498 h 1278110"/>
                      <a:gd name="connsiteX6" fmla="*/ 635920 w 1690814"/>
                      <a:gd name="connsiteY6" fmla="*/ 373311 h 1278110"/>
                      <a:gd name="connsiteX7" fmla="*/ 681163 w 1690814"/>
                      <a:gd name="connsiteY7" fmla="*/ 224085 h 1278110"/>
                      <a:gd name="connsiteX8" fmla="*/ 316341 w 1690814"/>
                      <a:gd name="connsiteY8" fmla="*/ 1980 h 1278110"/>
                      <a:gd name="connsiteX9" fmla="*/ 163534 w 1690814"/>
                      <a:gd name="connsiteY9" fmla="*/ 112180 h 1278110"/>
                      <a:gd name="connsiteX10" fmla="*/ 410073 w 1690814"/>
                      <a:gd name="connsiteY10" fmla="*/ 313286 h 1278110"/>
                      <a:gd name="connsiteX11" fmla="*/ 399422 w 1690814"/>
                      <a:gd name="connsiteY11" fmla="*/ 339907 h 1278110"/>
                      <a:gd name="connsiteX12" fmla="*/ 97047 w 1690814"/>
                      <a:gd name="connsiteY12" fmla="*/ 251321 h 1278110"/>
                      <a:gd name="connsiteX13" fmla="*/ 9699 w 1690814"/>
                      <a:gd name="connsiteY13" fmla="*/ 412592 h 1278110"/>
                      <a:gd name="connsiteX14" fmla="*/ 255339 w 1690814"/>
                      <a:gd name="connsiteY14" fmla="*/ 535900 h 1278110"/>
                      <a:gd name="connsiteX15" fmla="*/ 65705 w 1690814"/>
                      <a:gd name="connsiteY15" fmla="*/ 553601 h 1278110"/>
                      <a:gd name="connsiteX16" fmla="*/ 65872 w 1690814"/>
                      <a:gd name="connsiteY16" fmla="*/ 723508 h 1278110"/>
                      <a:gd name="connsiteX17" fmla="*/ 296906 w 1690814"/>
                      <a:gd name="connsiteY17" fmla="*/ 745211 h 1278110"/>
                      <a:gd name="connsiteX18" fmla="*/ 484017 w 1690814"/>
                      <a:gd name="connsiteY18" fmla="*/ 773364 h 1278110"/>
                      <a:gd name="connsiteX19" fmla="*/ 693070 w 1690814"/>
                      <a:gd name="connsiteY19" fmla="*/ 805905 h 1278110"/>
                      <a:gd name="connsiteX20" fmla="*/ 844677 w 1690814"/>
                      <a:gd name="connsiteY20" fmla="*/ 511423 h 1278110"/>
                      <a:gd name="connsiteX21" fmla="*/ 803912 w 1690814"/>
                      <a:gd name="connsiteY21" fmla="*/ 837956 h 1278110"/>
                      <a:gd name="connsiteX22" fmla="*/ 1170115 w 1690814"/>
                      <a:gd name="connsiteY22" fmla="*/ 1252786 h 1278110"/>
                      <a:gd name="connsiteX23" fmla="*/ 1262983 w 1690814"/>
                      <a:gd name="connsiteY23" fmla="*/ 1225798 h 1278110"/>
                      <a:gd name="connsiteX24" fmla="*/ 1111378 w 1690814"/>
                      <a:gd name="connsiteY24" fmla="*/ 1098005 h 1278110"/>
                      <a:gd name="connsiteX25" fmla="*/ 1124872 w 1690814"/>
                      <a:gd name="connsiteY25" fmla="*/ 1178965 h 1278110"/>
                      <a:gd name="connsiteX26" fmla="*/ 1151064 w 1690814"/>
                      <a:gd name="connsiteY26" fmla="*/ 1052761 h 1278110"/>
                      <a:gd name="connsiteX27" fmla="*/ 1324896 w 1690814"/>
                      <a:gd name="connsiteY27" fmla="*/ 1127374 h 1278110"/>
                      <a:gd name="connsiteX28" fmla="*/ 1266952 w 1690814"/>
                      <a:gd name="connsiteY28" fmla="*/ 921791 h 1278110"/>
                      <a:gd name="connsiteX29" fmla="*/ 1456658 w 1690814"/>
                      <a:gd name="connsiteY29" fmla="*/ 952748 h 1278110"/>
                      <a:gd name="connsiteX30" fmla="*/ 1558258 w 1690814"/>
                      <a:gd name="connsiteY30" fmla="*/ 959099 h 1278110"/>
                      <a:gd name="connsiteX31" fmla="*/ 1450309 w 1690814"/>
                      <a:gd name="connsiteY31" fmla="*/ 758280 h 1278110"/>
                      <a:gd name="connsiteX32" fmla="*/ 1632870 w 1690814"/>
                      <a:gd name="connsiteY32" fmla="*/ 716211 h 1278110"/>
                      <a:gd name="connsiteX33" fmla="*/ 1690814 w 1690814"/>
                      <a:gd name="connsiteY33" fmla="*/ 701129 h 1278110"/>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693070 w 1690814"/>
                      <a:gd name="connsiteY19" fmla="*/ 805905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76314 w 1690814"/>
                      <a:gd name="connsiteY16" fmla="*/ 691315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34392 w 1690814"/>
                      <a:gd name="connsiteY20" fmla="*/ 598120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4559"/>
                      <a:gd name="connsiteX1" fmla="*/ 962946 w 1690814"/>
                      <a:gd name="connsiteY1" fmla="*/ 410617 h 1274559"/>
                      <a:gd name="connsiteX2" fmla="*/ 858171 w 1690814"/>
                      <a:gd name="connsiteY2" fmla="*/ 203449 h 1274559"/>
                      <a:gd name="connsiteX3" fmla="*/ 845471 w 1690814"/>
                      <a:gd name="connsiteY3" fmla="*/ 33586 h 1274559"/>
                      <a:gd name="connsiteX4" fmla="*/ 685133 w 1690814"/>
                      <a:gd name="connsiteY4" fmla="*/ 57398 h 1274559"/>
                      <a:gd name="connsiteX5" fmla="*/ 693070 w 1690814"/>
                      <a:gd name="connsiteY5" fmla="*/ 222498 h 1274559"/>
                      <a:gd name="connsiteX6" fmla="*/ 635920 w 1690814"/>
                      <a:gd name="connsiteY6" fmla="*/ 373311 h 1274559"/>
                      <a:gd name="connsiteX7" fmla="*/ 681163 w 1690814"/>
                      <a:gd name="connsiteY7" fmla="*/ 224085 h 1274559"/>
                      <a:gd name="connsiteX8" fmla="*/ 316341 w 1690814"/>
                      <a:gd name="connsiteY8" fmla="*/ 1980 h 1274559"/>
                      <a:gd name="connsiteX9" fmla="*/ 163534 w 1690814"/>
                      <a:gd name="connsiteY9" fmla="*/ 112180 h 1274559"/>
                      <a:gd name="connsiteX10" fmla="*/ 410073 w 1690814"/>
                      <a:gd name="connsiteY10" fmla="*/ 313286 h 1274559"/>
                      <a:gd name="connsiteX11" fmla="*/ 399422 w 1690814"/>
                      <a:gd name="connsiteY11" fmla="*/ 339907 h 1274559"/>
                      <a:gd name="connsiteX12" fmla="*/ 97047 w 1690814"/>
                      <a:gd name="connsiteY12" fmla="*/ 251321 h 1274559"/>
                      <a:gd name="connsiteX13" fmla="*/ 9699 w 1690814"/>
                      <a:gd name="connsiteY13" fmla="*/ 412592 h 1274559"/>
                      <a:gd name="connsiteX14" fmla="*/ 255339 w 1690814"/>
                      <a:gd name="connsiteY14" fmla="*/ 535900 h 1274559"/>
                      <a:gd name="connsiteX15" fmla="*/ 65705 w 1690814"/>
                      <a:gd name="connsiteY15" fmla="*/ 553601 h 1274559"/>
                      <a:gd name="connsiteX16" fmla="*/ 65300 w 1690814"/>
                      <a:gd name="connsiteY16" fmla="*/ 718214 h 1274559"/>
                      <a:gd name="connsiteX17" fmla="*/ 295618 w 1690814"/>
                      <a:gd name="connsiteY17" fmla="*/ 743208 h 1274559"/>
                      <a:gd name="connsiteX18" fmla="*/ 478581 w 1690814"/>
                      <a:gd name="connsiteY18" fmla="*/ 782521 h 1274559"/>
                      <a:gd name="connsiteX19" fmla="*/ 717541 w 1690814"/>
                      <a:gd name="connsiteY19" fmla="*/ 883593 h 1274559"/>
                      <a:gd name="connsiteX20" fmla="*/ 952137 w 1690814"/>
                      <a:gd name="connsiteY20" fmla="*/ 643331 h 1274559"/>
                      <a:gd name="connsiteX21" fmla="*/ 719214 w 1690814"/>
                      <a:gd name="connsiteY21" fmla="*/ 886752 h 1274559"/>
                      <a:gd name="connsiteX22" fmla="*/ 1170115 w 1690814"/>
                      <a:gd name="connsiteY22" fmla="*/ 1252786 h 1274559"/>
                      <a:gd name="connsiteX23" fmla="*/ 1262983 w 1690814"/>
                      <a:gd name="connsiteY23" fmla="*/ 1225798 h 1274559"/>
                      <a:gd name="connsiteX24" fmla="*/ 1111378 w 1690814"/>
                      <a:gd name="connsiteY24" fmla="*/ 1098005 h 1274559"/>
                      <a:gd name="connsiteX25" fmla="*/ 1124872 w 1690814"/>
                      <a:gd name="connsiteY25" fmla="*/ 1178965 h 1274559"/>
                      <a:gd name="connsiteX26" fmla="*/ 1151064 w 1690814"/>
                      <a:gd name="connsiteY26" fmla="*/ 1052761 h 1274559"/>
                      <a:gd name="connsiteX27" fmla="*/ 1324896 w 1690814"/>
                      <a:gd name="connsiteY27" fmla="*/ 1127374 h 1274559"/>
                      <a:gd name="connsiteX28" fmla="*/ 1266952 w 1690814"/>
                      <a:gd name="connsiteY28" fmla="*/ 921791 h 1274559"/>
                      <a:gd name="connsiteX29" fmla="*/ 1456658 w 1690814"/>
                      <a:gd name="connsiteY29" fmla="*/ 952748 h 1274559"/>
                      <a:gd name="connsiteX30" fmla="*/ 1558258 w 1690814"/>
                      <a:gd name="connsiteY30" fmla="*/ 959099 h 1274559"/>
                      <a:gd name="connsiteX31" fmla="*/ 1450309 w 1690814"/>
                      <a:gd name="connsiteY31" fmla="*/ 758280 h 1274559"/>
                      <a:gd name="connsiteX32" fmla="*/ 1632870 w 1690814"/>
                      <a:gd name="connsiteY32" fmla="*/ 716211 h 1274559"/>
                      <a:gd name="connsiteX33" fmla="*/ 1690814 w 1690814"/>
                      <a:gd name="connsiteY33" fmla="*/ 701129 h 1274559"/>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3936"/>
                      <a:gd name="connsiteX1" fmla="*/ 962946 w 1690814"/>
                      <a:gd name="connsiteY1" fmla="*/ 410617 h 1273936"/>
                      <a:gd name="connsiteX2" fmla="*/ 858171 w 1690814"/>
                      <a:gd name="connsiteY2" fmla="*/ 203449 h 1273936"/>
                      <a:gd name="connsiteX3" fmla="*/ 845471 w 1690814"/>
                      <a:gd name="connsiteY3" fmla="*/ 33586 h 1273936"/>
                      <a:gd name="connsiteX4" fmla="*/ 685133 w 1690814"/>
                      <a:gd name="connsiteY4" fmla="*/ 57398 h 1273936"/>
                      <a:gd name="connsiteX5" fmla="*/ 693070 w 1690814"/>
                      <a:gd name="connsiteY5" fmla="*/ 222498 h 1273936"/>
                      <a:gd name="connsiteX6" fmla="*/ 635920 w 1690814"/>
                      <a:gd name="connsiteY6" fmla="*/ 373311 h 1273936"/>
                      <a:gd name="connsiteX7" fmla="*/ 681163 w 1690814"/>
                      <a:gd name="connsiteY7" fmla="*/ 224085 h 1273936"/>
                      <a:gd name="connsiteX8" fmla="*/ 316341 w 1690814"/>
                      <a:gd name="connsiteY8" fmla="*/ 1980 h 1273936"/>
                      <a:gd name="connsiteX9" fmla="*/ 163534 w 1690814"/>
                      <a:gd name="connsiteY9" fmla="*/ 112180 h 1273936"/>
                      <a:gd name="connsiteX10" fmla="*/ 410073 w 1690814"/>
                      <a:gd name="connsiteY10" fmla="*/ 313286 h 1273936"/>
                      <a:gd name="connsiteX11" fmla="*/ 399422 w 1690814"/>
                      <a:gd name="connsiteY11" fmla="*/ 339907 h 1273936"/>
                      <a:gd name="connsiteX12" fmla="*/ 97047 w 1690814"/>
                      <a:gd name="connsiteY12" fmla="*/ 251321 h 1273936"/>
                      <a:gd name="connsiteX13" fmla="*/ 9699 w 1690814"/>
                      <a:gd name="connsiteY13" fmla="*/ 412592 h 1273936"/>
                      <a:gd name="connsiteX14" fmla="*/ 255339 w 1690814"/>
                      <a:gd name="connsiteY14" fmla="*/ 535900 h 1273936"/>
                      <a:gd name="connsiteX15" fmla="*/ 65705 w 1690814"/>
                      <a:gd name="connsiteY15" fmla="*/ 553601 h 1273936"/>
                      <a:gd name="connsiteX16" fmla="*/ 65300 w 1690814"/>
                      <a:gd name="connsiteY16" fmla="*/ 718214 h 1273936"/>
                      <a:gd name="connsiteX17" fmla="*/ 295618 w 1690814"/>
                      <a:gd name="connsiteY17" fmla="*/ 743208 h 1273936"/>
                      <a:gd name="connsiteX18" fmla="*/ 478581 w 1690814"/>
                      <a:gd name="connsiteY18" fmla="*/ 782521 h 1273936"/>
                      <a:gd name="connsiteX19" fmla="*/ 717541 w 1690814"/>
                      <a:gd name="connsiteY19" fmla="*/ 883593 h 1273936"/>
                      <a:gd name="connsiteX20" fmla="*/ 952137 w 1690814"/>
                      <a:gd name="connsiteY20" fmla="*/ 643331 h 1273936"/>
                      <a:gd name="connsiteX21" fmla="*/ 719071 w 1690814"/>
                      <a:gd name="connsiteY21" fmla="*/ 895337 h 1273936"/>
                      <a:gd name="connsiteX22" fmla="*/ 1170115 w 1690814"/>
                      <a:gd name="connsiteY22" fmla="*/ 1252786 h 1273936"/>
                      <a:gd name="connsiteX23" fmla="*/ 1262983 w 1690814"/>
                      <a:gd name="connsiteY23" fmla="*/ 1225798 h 1273936"/>
                      <a:gd name="connsiteX24" fmla="*/ 1111378 w 1690814"/>
                      <a:gd name="connsiteY24" fmla="*/ 1098005 h 1273936"/>
                      <a:gd name="connsiteX25" fmla="*/ 1124872 w 1690814"/>
                      <a:gd name="connsiteY25" fmla="*/ 1178965 h 1273936"/>
                      <a:gd name="connsiteX26" fmla="*/ 1151064 w 1690814"/>
                      <a:gd name="connsiteY26" fmla="*/ 1052761 h 1273936"/>
                      <a:gd name="connsiteX27" fmla="*/ 1324896 w 1690814"/>
                      <a:gd name="connsiteY27" fmla="*/ 1127374 h 1273936"/>
                      <a:gd name="connsiteX28" fmla="*/ 1266952 w 1690814"/>
                      <a:gd name="connsiteY28" fmla="*/ 921791 h 1273936"/>
                      <a:gd name="connsiteX29" fmla="*/ 1456658 w 1690814"/>
                      <a:gd name="connsiteY29" fmla="*/ 952748 h 1273936"/>
                      <a:gd name="connsiteX30" fmla="*/ 1558258 w 1690814"/>
                      <a:gd name="connsiteY30" fmla="*/ 959099 h 1273936"/>
                      <a:gd name="connsiteX31" fmla="*/ 1450309 w 1690814"/>
                      <a:gd name="connsiteY31" fmla="*/ 758280 h 1273936"/>
                      <a:gd name="connsiteX32" fmla="*/ 1632870 w 1690814"/>
                      <a:gd name="connsiteY32" fmla="*/ 716211 h 1273936"/>
                      <a:gd name="connsiteX33" fmla="*/ 1690814 w 1690814"/>
                      <a:gd name="connsiteY33" fmla="*/ 701129 h 1273936"/>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2238 h 1275710"/>
                      <a:gd name="connsiteX1" fmla="*/ 962946 w 1690814"/>
                      <a:gd name="connsiteY1" fmla="*/ 411726 h 1275710"/>
                      <a:gd name="connsiteX2" fmla="*/ 863464 w 1690814"/>
                      <a:gd name="connsiteY2" fmla="*/ 203986 h 1275710"/>
                      <a:gd name="connsiteX3" fmla="*/ 855485 w 1690814"/>
                      <a:gd name="connsiteY3" fmla="*/ 28256 h 1275710"/>
                      <a:gd name="connsiteX4" fmla="*/ 685133 w 1690814"/>
                      <a:gd name="connsiteY4" fmla="*/ 58507 h 1275710"/>
                      <a:gd name="connsiteX5" fmla="*/ 693070 w 1690814"/>
                      <a:gd name="connsiteY5" fmla="*/ 223607 h 1275710"/>
                      <a:gd name="connsiteX6" fmla="*/ 651229 w 1690814"/>
                      <a:gd name="connsiteY6" fmla="*/ 367409 h 1275710"/>
                      <a:gd name="connsiteX7" fmla="*/ 681163 w 1690814"/>
                      <a:gd name="connsiteY7" fmla="*/ 225194 h 1275710"/>
                      <a:gd name="connsiteX8" fmla="*/ 316341 w 1690814"/>
                      <a:gd name="connsiteY8" fmla="*/ 3089 h 1275710"/>
                      <a:gd name="connsiteX9" fmla="*/ 175409 w 1690814"/>
                      <a:gd name="connsiteY9" fmla="*/ 114146 h 1275710"/>
                      <a:gd name="connsiteX10" fmla="*/ 410073 w 1690814"/>
                      <a:gd name="connsiteY10" fmla="*/ 314395 h 1275710"/>
                      <a:gd name="connsiteX11" fmla="*/ 399422 w 1690814"/>
                      <a:gd name="connsiteY11" fmla="*/ 341016 h 1275710"/>
                      <a:gd name="connsiteX12" fmla="*/ 97047 w 1690814"/>
                      <a:gd name="connsiteY12" fmla="*/ 252430 h 1275710"/>
                      <a:gd name="connsiteX13" fmla="*/ 9699 w 1690814"/>
                      <a:gd name="connsiteY13" fmla="*/ 413701 h 1275710"/>
                      <a:gd name="connsiteX14" fmla="*/ 255339 w 1690814"/>
                      <a:gd name="connsiteY14" fmla="*/ 537009 h 1275710"/>
                      <a:gd name="connsiteX15" fmla="*/ 65705 w 1690814"/>
                      <a:gd name="connsiteY15" fmla="*/ 554710 h 1275710"/>
                      <a:gd name="connsiteX16" fmla="*/ 65300 w 1690814"/>
                      <a:gd name="connsiteY16" fmla="*/ 719323 h 1275710"/>
                      <a:gd name="connsiteX17" fmla="*/ 295618 w 1690814"/>
                      <a:gd name="connsiteY17" fmla="*/ 744317 h 1275710"/>
                      <a:gd name="connsiteX18" fmla="*/ 478581 w 1690814"/>
                      <a:gd name="connsiteY18" fmla="*/ 783630 h 1275710"/>
                      <a:gd name="connsiteX19" fmla="*/ 717541 w 1690814"/>
                      <a:gd name="connsiteY19" fmla="*/ 884702 h 1275710"/>
                      <a:gd name="connsiteX20" fmla="*/ 952137 w 1690814"/>
                      <a:gd name="connsiteY20" fmla="*/ 644440 h 1275710"/>
                      <a:gd name="connsiteX21" fmla="*/ 724507 w 1690814"/>
                      <a:gd name="connsiteY21" fmla="*/ 887289 h 1275710"/>
                      <a:gd name="connsiteX22" fmla="*/ 1170115 w 1690814"/>
                      <a:gd name="connsiteY22" fmla="*/ 1253895 h 1275710"/>
                      <a:gd name="connsiteX23" fmla="*/ 1262983 w 1690814"/>
                      <a:gd name="connsiteY23" fmla="*/ 1226907 h 1275710"/>
                      <a:gd name="connsiteX24" fmla="*/ 1111378 w 1690814"/>
                      <a:gd name="connsiteY24" fmla="*/ 1099114 h 1275710"/>
                      <a:gd name="connsiteX25" fmla="*/ 1124872 w 1690814"/>
                      <a:gd name="connsiteY25" fmla="*/ 1180074 h 1275710"/>
                      <a:gd name="connsiteX26" fmla="*/ 1151064 w 1690814"/>
                      <a:gd name="connsiteY26" fmla="*/ 1053870 h 1275710"/>
                      <a:gd name="connsiteX27" fmla="*/ 1324896 w 1690814"/>
                      <a:gd name="connsiteY27" fmla="*/ 1128483 h 1275710"/>
                      <a:gd name="connsiteX28" fmla="*/ 1266952 w 1690814"/>
                      <a:gd name="connsiteY28" fmla="*/ 922900 h 1275710"/>
                      <a:gd name="connsiteX29" fmla="*/ 1456658 w 1690814"/>
                      <a:gd name="connsiteY29" fmla="*/ 953857 h 1275710"/>
                      <a:gd name="connsiteX30" fmla="*/ 1558258 w 1690814"/>
                      <a:gd name="connsiteY30" fmla="*/ 960208 h 1275710"/>
                      <a:gd name="connsiteX31" fmla="*/ 1450309 w 1690814"/>
                      <a:gd name="connsiteY31" fmla="*/ 759389 h 1275710"/>
                      <a:gd name="connsiteX32" fmla="*/ 1632870 w 1690814"/>
                      <a:gd name="connsiteY32" fmla="*/ 717320 h 1275710"/>
                      <a:gd name="connsiteX33" fmla="*/ 1690814 w 1690814"/>
                      <a:gd name="connsiteY33" fmla="*/ 702238 h 1275710"/>
                      <a:gd name="connsiteX0" fmla="*/ 1690814 w 1690814"/>
                      <a:gd name="connsiteY0" fmla="*/ 701130 h 1274602"/>
                      <a:gd name="connsiteX1" fmla="*/ 962946 w 1690814"/>
                      <a:gd name="connsiteY1" fmla="*/ 410618 h 1274602"/>
                      <a:gd name="connsiteX2" fmla="*/ 863464 w 1690814"/>
                      <a:gd name="connsiteY2" fmla="*/ 202878 h 1274602"/>
                      <a:gd name="connsiteX3" fmla="*/ 855485 w 1690814"/>
                      <a:gd name="connsiteY3" fmla="*/ 27148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73512 w 1690814"/>
                      <a:gd name="connsiteY3" fmla="*/ 1555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93070 w 1690814"/>
                      <a:gd name="connsiteY5" fmla="*/ 222637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50862 w 1690814"/>
                      <a:gd name="connsiteY5" fmla="*/ 218309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717393 w 1690814"/>
                      <a:gd name="connsiteY5" fmla="*/ 229321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80911 w 1690814"/>
                      <a:gd name="connsiteY5" fmla="*/ 238624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16 h 1274388"/>
                      <a:gd name="connsiteX1" fmla="*/ 962946 w 1690814"/>
                      <a:gd name="connsiteY1" fmla="*/ 410404 h 1274388"/>
                      <a:gd name="connsiteX2" fmla="*/ 863464 w 1690814"/>
                      <a:gd name="connsiteY2" fmla="*/ 202664 h 1274388"/>
                      <a:gd name="connsiteX3" fmla="*/ 855486 w 1690814"/>
                      <a:gd name="connsiteY3" fmla="*/ 26933 h 1274388"/>
                      <a:gd name="connsiteX4" fmla="*/ 671255 w 1690814"/>
                      <a:gd name="connsiteY4" fmla="*/ 57615 h 1274388"/>
                      <a:gd name="connsiteX5" fmla="*/ 680911 w 1690814"/>
                      <a:gd name="connsiteY5" fmla="*/ 238597 h 1274388"/>
                      <a:gd name="connsiteX6" fmla="*/ 651229 w 1690814"/>
                      <a:gd name="connsiteY6" fmla="*/ 366087 h 1274388"/>
                      <a:gd name="connsiteX7" fmla="*/ 727664 w 1690814"/>
                      <a:gd name="connsiteY7" fmla="*/ 247762 h 1274388"/>
                      <a:gd name="connsiteX8" fmla="*/ 316341 w 1690814"/>
                      <a:gd name="connsiteY8" fmla="*/ 1767 h 1274388"/>
                      <a:gd name="connsiteX9" fmla="*/ 175409 w 1690814"/>
                      <a:gd name="connsiteY9" fmla="*/ 112824 h 1274388"/>
                      <a:gd name="connsiteX10" fmla="*/ 410073 w 1690814"/>
                      <a:gd name="connsiteY10" fmla="*/ 313073 h 1274388"/>
                      <a:gd name="connsiteX11" fmla="*/ 399422 w 1690814"/>
                      <a:gd name="connsiteY11" fmla="*/ 339694 h 1274388"/>
                      <a:gd name="connsiteX12" fmla="*/ 97047 w 1690814"/>
                      <a:gd name="connsiteY12" fmla="*/ 251108 h 1274388"/>
                      <a:gd name="connsiteX13" fmla="*/ 9699 w 1690814"/>
                      <a:gd name="connsiteY13" fmla="*/ 412379 h 1274388"/>
                      <a:gd name="connsiteX14" fmla="*/ 255339 w 1690814"/>
                      <a:gd name="connsiteY14" fmla="*/ 535687 h 1274388"/>
                      <a:gd name="connsiteX15" fmla="*/ 65705 w 1690814"/>
                      <a:gd name="connsiteY15" fmla="*/ 553388 h 1274388"/>
                      <a:gd name="connsiteX16" fmla="*/ 65300 w 1690814"/>
                      <a:gd name="connsiteY16" fmla="*/ 718001 h 1274388"/>
                      <a:gd name="connsiteX17" fmla="*/ 295618 w 1690814"/>
                      <a:gd name="connsiteY17" fmla="*/ 742995 h 1274388"/>
                      <a:gd name="connsiteX18" fmla="*/ 478581 w 1690814"/>
                      <a:gd name="connsiteY18" fmla="*/ 782308 h 1274388"/>
                      <a:gd name="connsiteX19" fmla="*/ 717541 w 1690814"/>
                      <a:gd name="connsiteY19" fmla="*/ 883380 h 1274388"/>
                      <a:gd name="connsiteX20" fmla="*/ 952137 w 1690814"/>
                      <a:gd name="connsiteY20" fmla="*/ 643118 h 1274388"/>
                      <a:gd name="connsiteX21" fmla="*/ 724507 w 1690814"/>
                      <a:gd name="connsiteY21" fmla="*/ 885967 h 1274388"/>
                      <a:gd name="connsiteX22" fmla="*/ 1170115 w 1690814"/>
                      <a:gd name="connsiteY22" fmla="*/ 1252573 h 1274388"/>
                      <a:gd name="connsiteX23" fmla="*/ 1262983 w 1690814"/>
                      <a:gd name="connsiteY23" fmla="*/ 1225585 h 1274388"/>
                      <a:gd name="connsiteX24" fmla="*/ 1111378 w 1690814"/>
                      <a:gd name="connsiteY24" fmla="*/ 1097792 h 1274388"/>
                      <a:gd name="connsiteX25" fmla="*/ 1124872 w 1690814"/>
                      <a:gd name="connsiteY25" fmla="*/ 1178752 h 1274388"/>
                      <a:gd name="connsiteX26" fmla="*/ 1151064 w 1690814"/>
                      <a:gd name="connsiteY26" fmla="*/ 1052548 h 1274388"/>
                      <a:gd name="connsiteX27" fmla="*/ 1324896 w 1690814"/>
                      <a:gd name="connsiteY27" fmla="*/ 1127161 h 1274388"/>
                      <a:gd name="connsiteX28" fmla="*/ 1266952 w 1690814"/>
                      <a:gd name="connsiteY28" fmla="*/ 921578 h 1274388"/>
                      <a:gd name="connsiteX29" fmla="*/ 1456658 w 1690814"/>
                      <a:gd name="connsiteY29" fmla="*/ 952535 h 1274388"/>
                      <a:gd name="connsiteX30" fmla="*/ 1558258 w 1690814"/>
                      <a:gd name="connsiteY30" fmla="*/ 958886 h 1274388"/>
                      <a:gd name="connsiteX31" fmla="*/ 1450309 w 1690814"/>
                      <a:gd name="connsiteY31" fmla="*/ 758067 h 1274388"/>
                      <a:gd name="connsiteX32" fmla="*/ 1632870 w 1690814"/>
                      <a:gd name="connsiteY32" fmla="*/ 715998 h 1274388"/>
                      <a:gd name="connsiteX33" fmla="*/ 1690814 w 1690814"/>
                      <a:gd name="connsiteY33" fmla="*/ 700916 h 1274388"/>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80911 w 1690814"/>
                      <a:gd name="connsiteY5" fmla="*/ 238340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92214 w 1690814"/>
                      <a:gd name="connsiteY5" fmla="*/ 233903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994 h 1274466"/>
                      <a:gd name="connsiteX1" fmla="*/ 962946 w 1690814"/>
                      <a:gd name="connsiteY1" fmla="*/ 410482 h 1274466"/>
                      <a:gd name="connsiteX2" fmla="*/ 863464 w 1690814"/>
                      <a:gd name="connsiteY2" fmla="*/ 202742 h 1274466"/>
                      <a:gd name="connsiteX3" fmla="*/ 855486 w 1690814"/>
                      <a:gd name="connsiteY3" fmla="*/ 27011 h 1274466"/>
                      <a:gd name="connsiteX4" fmla="*/ 671255 w 1690814"/>
                      <a:gd name="connsiteY4" fmla="*/ 57693 h 1274466"/>
                      <a:gd name="connsiteX5" fmla="*/ 692214 w 1690814"/>
                      <a:gd name="connsiteY5" fmla="*/ 234238 h 1274466"/>
                      <a:gd name="connsiteX6" fmla="*/ 651229 w 1690814"/>
                      <a:gd name="connsiteY6" fmla="*/ 366165 h 1274466"/>
                      <a:gd name="connsiteX7" fmla="*/ 676298 w 1690814"/>
                      <a:gd name="connsiteY7" fmla="*/ 238401 h 1274466"/>
                      <a:gd name="connsiteX8" fmla="*/ 316341 w 1690814"/>
                      <a:gd name="connsiteY8" fmla="*/ 1845 h 1274466"/>
                      <a:gd name="connsiteX9" fmla="*/ 175409 w 1690814"/>
                      <a:gd name="connsiteY9" fmla="*/ 112902 h 1274466"/>
                      <a:gd name="connsiteX10" fmla="*/ 410073 w 1690814"/>
                      <a:gd name="connsiteY10" fmla="*/ 313151 h 1274466"/>
                      <a:gd name="connsiteX11" fmla="*/ 399422 w 1690814"/>
                      <a:gd name="connsiteY11" fmla="*/ 339772 h 1274466"/>
                      <a:gd name="connsiteX12" fmla="*/ 97047 w 1690814"/>
                      <a:gd name="connsiteY12" fmla="*/ 251186 h 1274466"/>
                      <a:gd name="connsiteX13" fmla="*/ 9699 w 1690814"/>
                      <a:gd name="connsiteY13" fmla="*/ 412457 h 1274466"/>
                      <a:gd name="connsiteX14" fmla="*/ 255339 w 1690814"/>
                      <a:gd name="connsiteY14" fmla="*/ 535765 h 1274466"/>
                      <a:gd name="connsiteX15" fmla="*/ 65705 w 1690814"/>
                      <a:gd name="connsiteY15" fmla="*/ 553466 h 1274466"/>
                      <a:gd name="connsiteX16" fmla="*/ 65300 w 1690814"/>
                      <a:gd name="connsiteY16" fmla="*/ 718079 h 1274466"/>
                      <a:gd name="connsiteX17" fmla="*/ 295618 w 1690814"/>
                      <a:gd name="connsiteY17" fmla="*/ 743073 h 1274466"/>
                      <a:gd name="connsiteX18" fmla="*/ 478581 w 1690814"/>
                      <a:gd name="connsiteY18" fmla="*/ 782386 h 1274466"/>
                      <a:gd name="connsiteX19" fmla="*/ 717541 w 1690814"/>
                      <a:gd name="connsiteY19" fmla="*/ 883458 h 1274466"/>
                      <a:gd name="connsiteX20" fmla="*/ 952137 w 1690814"/>
                      <a:gd name="connsiteY20" fmla="*/ 643196 h 1274466"/>
                      <a:gd name="connsiteX21" fmla="*/ 724507 w 1690814"/>
                      <a:gd name="connsiteY21" fmla="*/ 886045 h 1274466"/>
                      <a:gd name="connsiteX22" fmla="*/ 1170115 w 1690814"/>
                      <a:gd name="connsiteY22" fmla="*/ 1252651 h 1274466"/>
                      <a:gd name="connsiteX23" fmla="*/ 1262983 w 1690814"/>
                      <a:gd name="connsiteY23" fmla="*/ 1225663 h 1274466"/>
                      <a:gd name="connsiteX24" fmla="*/ 1111378 w 1690814"/>
                      <a:gd name="connsiteY24" fmla="*/ 1097870 h 1274466"/>
                      <a:gd name="connsiteX25" fmla="*/ 1124872 w 1690814"/>
                      <a:gd name="connsiteY25" fmla="*/ 1178830 h 1274466"/>
                      <a:gd name="connsiteX26" fmla="*/ 1151064 w 1690814"/>
                      <a:gd name="connsiteY26" fmla="*/ 1052626 h 1274466"/>
                      <a:gd name="connsiteX27" fmla="*/ 1324896 w 1690814"/>
                      <a:gd name="connsiteY27" fmla="*/ 1127239 h 1274466"/>
                      <a:gd name="connsiteX28" fmla="*/ 1266952 w 1690814"/>
                      <a:gd name="connsiteY28" fmla="*/ 921656 h 1274466"/>
                      <a:gd name="connsiteX29" fmla="*/ 1456658 w 1690814"/>
                      <a:gd name="connsiteY29" fmla="*/ 952613 h 1274466"/>
                      <a:gd name="connsiteX30" fmla="*/ 1558258 w 1690814"/>
                      <a:gd name="connsiteY30" fmla="*/ 958964 h 1274466"/>
                      <a:gd name="connsiteX31" fmla="*/ 1450309 w 1690814"/>
                      <a:gd name="connsiteY31" fmla="*/ 758145 h 1274466"/>
                      <a:gd name="connsiteX32" fmla="*/ 1632870 w 1690814"/>
                      <a:gd name="connsiteY32" fmla="*/ 716076 h 1274466"/>
                      <a:gd name="connsiteX33" fmla="*/ 1690814 w 1690814"/>
                      <a:gd name="connsiteY33" fmla="*/ 700994 h 1274466"/>
                      <a:gd name="connsiteX0" fmla="*/ 1690814 w 1690814"/>
                      <a:gd name="connsiteY0" fmla="*/ 701035 h 1274507"/>
                      <a:gd name="connsiteX1" fmla="*/ 962946 w 1690814"/>
                      <a:gd name="connsiteY1" fmla="*/ 410523 h 1274507"/>
                      <a:gd name="connsiteX2" fmla="*/ 863464 w 1690814"/>
                      <a:gd name="connsiteY2" fmla="*/ 202783 h 1274507"/>
                      <a:gd name="connsiteX3" fmla="*/ 855486 w 1690814"/>
                      <a:gd name="connsiteY3" fmla="*/ 27052 h 1274507"/>
                      <a:gd name="connsiteX4" fmla="*/ 671255 w 1690814"/>
                      <a:gd name="connsiteY4" fmla="*/ 57734 h 1274507"/>
                      <a:gd name="connsiteX5" fmla="*/ 692214 w 1690814"/>
                      <a:gd name="connsiteY5" fmla="*/ 234279 h 1274507"/>
                      <a:gd name="connsiteX6" fmla="*/ 651229 w 1690814"/>
                      <a:gd name="connsiteY6" fmla="*/ 366206 h 1274507"/>
                      <a:gd name="connsiteX7" fmla="*/ 679015 w 1690814"/>
                      <a:gd name="connsiteY7" fmla="*/ 233864 h 1274507"/>
                      <a:gd name="connsiteX8" fmla="*/ 316341 w 1690814"/>
                      <a:gd name="connsiteY8" fmla="*/ 1886 h 1274507"/>
                      <a:gd name="connsiteX9" fmla="*/ 175409 w 1690814"/>
                      <a:gd name="connsiteY9" fmla="*/ 112943 h 1274507"/>
                      <a:gd name="connsiteX10" fmla="*/ 410073 w 1690814"/>
                      <a:gd name="connsiteY10" fmla="*/ 313192 h 1274507"/>
                      <a:gd name="connsiteX11" fmla="*/ 399422 w 1690814"/>
                      <a:gd name="connsiteY11" fmla="*/ 339813 h 1274507"/>
                      <a:gd name="connsiteX12" fmla="*/ 97047 w 1690814"/>
                      <a:gd name="connsiteY12" fmla="*/ 251227 h 1274507"/>
                      <a:gd name="connsiteX13" fmla="*/ 9699 w 1690814"/>
                      <a:gd name="connsiteY13" fmla="*/ 412498 h 1274507"/>
                      <a:gd name="connsiteX14" fmla="*/ 255339 w 1690814"/>
                      <a:gd name="connsiteY14" fmla="*/ 535806 h 1274507"/>
                      <a:gd name="connsiteX15" fmla="*/ 65705 w 1690814"/>
                      <a:gd name="connsiteY15" fmla="*/ 553507 h 1274507"/>
                      <a:gd name="connsiteX16" fmla="*/ 65300 w 1690814"/>
                      <a:gd name="connsiteY16" fmla="*/ 718120 h 1274507"/>
                      <a:gd name="connsiteX17" fmla="*/ 295618 w 1690814"/>
                      <a:gd name="connsiteY17" fmla="*/ 743114 h 1274507"/>
                      <a:gd name="connsiteX18" fmla="*/ 478581 w 1690814"/>
                      <a:gd name="connsiteY18" fmla="*/ 782427 h 1274507"/>
                      <a:gd name="connsiteX19" fmla="*/ 717541 w 1690814"/>
                      <a:gd name="connsiteY19" fmla="*/ 883499 h 1274507"/>
                      <a:gd name="connsiteX20" fmla="*/ 952137 w 1690814"/>
                      <a:gd name="connsiteY20" fmla="*/ 643237 h 1274507"/>
                      <a:gd name="connsiteX21" fmla="*/ 724507 w 1690814"/>
                      <a:gd name="connsiteY21" fmla="*/ 886086 h 1274507"/>
                      <a:gd name="connsiteX22" fmla="*/ 1170115 w 1690814"/>
                      <a:gd name="connsiteY22" fmla="*/ 1252692 h 1274507"/>
                      <a:gd name="connsiteX23" fmla="*/ 1262983 w 1690814"/>
                      <a:gd name="connsiteY23" fmla="*/ 1225704 h 1274507"/>
                      <a:gd name="connsiteX24" fmla="*/ 1111378 w 1690814"/>
                      <a:gd name="connsiteY24" fmla="*/ 1097911 h 1274507"/>
                      <a:gd name="connsiteX25" fmla="*/ 1124872 w 1690814"/>
                      <a:gd name="connsiteY25" fmla="*/ 1178871 h 1274507"/>
                      <a:gd name="connsiteX26" fmla="*/ 1151064 w 1690814"/>
                      <a:gd name="connsiteY26" fmla="*/ 1052667 h 1274507"/>
                      <a:gd name="connsiteX27" fmla="*/ 1324896 w 1690814"/>
                      <a:gd name="connsiteY27" fmla="*/ 1127280 h 1274507"/>
                      <a:gd name="connsiteX28" fmla="*/ 1266952 w 1690814"/>
                      <a:gd name="connsiteY28" fmla="*/ 921697 h 1274507"/>
                      <a:gd name="connsiteX29" fmla="*/ 1456658 w 1690814"/>
                      <a:gd name="connsiteY29" fmla="*/ 952654 h 1274507"/>
                      <a:gd name="connsiteX30" fmla="*/ 1558258 w 1690814"/>
                      <a:gd name="connsiteY30" fmla="*/ 959005 h 1274507"/>
                      <a:gd name="connsiteX31" fmla="*/ 1450309 w 1690814"/>
                      <a:gd name="connsiteY31" fmla="*/ 758186 h 1274507"/>
                      <a:gd name="connsiteX32" fmla="*/ 1632870 w 1690814"/>
                      <a:gd name="connsiteY32" fmla="*/ 716117 h 1274507"/>
                      <a:gd name="connsiteX33" fmla="*/ 1690814 w 1690814"/>
                      <a:gd name="connsiteY33" fmla="*/ 701035 h 1274507"/>
                      <a:gd name="connsiteX0" fmla="*/ 1690814 w 1690814"/>
                      <a:gd name="connsiteY0" fmla="*/ 701070 h 1274542"/>
                      <a:gd name="connsiteX1" fmla="*/ 962946 w 1690814"/>
                      <a:gd name="connsiteY1" fmla="*/ 410558 h 1274542"/>
                      <a:gd name="connsiteX2" fmla="*/ 863464 w 1690814"/>
                      <a:gd name="connsiteY2" fmla="*/ 202818 h 1274542"/>
                      <a:gd name="connsiteX3" fmla="*/ 855486 w 1690814"/>
                      <a:gd name="connsiteY3" fmla="*/ 27087 h 1274542"/>
                      <a:gd name="connsiteX4" fmla="*/ 671255 w 1690814"/>
                      <a:gd name="connsiteY4" fmla="*/ 57769 h 1274542"/>
                      <a:gd name="connsiteX5" fmla="*/ 692214 w 1690814"/>
                      <a:gd name="connsiteY5" fmla="*/ 234314 h 1274542"/>
                      <a:gd name="connsiteX6" fmla="*/ 651229 w 1690814"/>
                      <a:gd name="connsiteY6" fmla="*/ 366241 h 1274542"/>
                      <a:gd name="connsiteX7" fmla="*/ 685024 w 1690814"/>
                      <a:gd name="connsiteY7" fmla="*/ 230036 h 1274542"/>
                      <a:gd name="connsiteX8" fmla="*/ 316341 w 1690814"/>
                      <a:gd name="connsiteY8" fmla="*/ 1921 h 1274542"/>
                      <a:gd name="connsiteX9" fmla="*/ 175409 w 1690814"/>
                      <a:gd name="connsiteY9" fmla="*/ 112978 h 1274542"/>
                      <a:gd name="connsiteX10" fmla="*/ 410073 w 1690814"/>
                      <a:gd name="connsiteY10" fmla="*/ 313227 h 1274542"/>
                      <a:gd name="connsiteX11" fmla="*/ 399422 w 1690814"/>
                      <a:gd name="connsiteY11" fmla="*/ 339848 h 1274542"/>
                      <a:gd name="connsiteX12" fmla="*/ 97047 w 1690814"/>
                      <a:gd name="connsiteY12" fmla="*/ 251262 h 1274542"/>
                      <a:gd name="connsiteX13" fmla="*/ 9699 w 1690814"/>
                      <a:gd name="connsiteY13" fmla="*/ 412533 h 1274542"/>
                      <a:gd name="connsiteX14" fmla="*/ 255339 w 1690814"/>
                      <a:gd name="connsiteY14" fmla="*/ 535841 h 1274542"/>
                      <a:gd name="connsiteX15" fmla="*/ 65705 w 1690814"/>
                      <a:gd name="connsiteY15" fmla="*/ 553542 h 1274542"/>
                      <a:gd name="connsiteX16" fmla="*/ 65300 w 1690814"/>
                      <a:gd name="connsiteY16" fmla="*/ 718155 h 1274542"/>
                      <a:gd name="connsiteX17" fmla="*/ 295618 w 1690814"/>
                      <a:gd name="connsiteY17" fmla="*/ 743149 h 1274542"/>
                      <a:gd name="connsiteX18" fmla="*/ 478581 w 1690814"/>
                      <a:gd name="connsiteY18" fmla="*/ 782462 h 1274542"/>
                      <a:gd name="connsiteX19" fmla="*/ 717541 w 1690814"/>
                      <a:gd name="connsiteY19" fmla="*/ 883534 h 1274542"/>
                      <a:gd name="connsiteX20" fmla="*/ 952137 w 1690814"/>
                      <a:gd name="connsiteY20" fmla="*/ 643272 h 1274542"/>
                      <a:gd name="connsiteX21" fmla="*/ 724507 w 1690814"/>
                      <a:gd name="connsiteY21" fmla="*/ 886121 h 1274542"/>
                      <a:gd name="connsiteX22" fmla="*/ 1170115 w 1690814"/>
                      <a:gd name="connsiteY22" fmla="*/ 1252727 h 1274542"/>
                      <a:gd name="connsiteX23" fmla="*/ 1262983 w 1690814"/>
                      <a:gd name="connsiteY23" fmla="*/ 1225739 h 1274542"/>
                      <a:gd name="connsiteX24" fmla="*/ 1111378 w 1690814"/>
                      <a:gd name="connsiteY24" fmla="*/ 1097946 h 1274542"/>
                      <a:gd name="connsiteX25" fmla="*/ 1124872 w 1690814"/>
                      <a:gd name="connsiteY25" fmla="*/ 1178906 h 1274542"/>
                      <a:gd name="connsiteX26" fmla="*/ 1151064 w 1690814"/>
                      <a:gd name="connsiteY26" fmla="*/ 1052702 h 1274542"/>
                      <a:gd name="connsiteX27" fmla="*/ 1324896 w 1690814"/>
                      <a:gd name="connsiteY27" fmla="*/ 1127315 h 1274542"/>
                      <a:gd name="connsiteX28" fmla="*/ 1266952 w 1690814"/>
                      <a:gd name="connsiteY28" fmla="*/ 921732 h 1274542"/>
                      <a:gd name="connsiteX29" fmla="*/ 1456658 w 1690814"/>
                      <a:gd name="connsiteY29" fmla="*/ 952689 h 1274542"/>
                      <a:gd name="connsiteX30" fmla="*/ 1558258 w 1690814"/>
                      <a:gd name="connsiteY30" fmla="*/ 959040 h 1274542"/>
                      <a:gd name="connsiteX31" fmla="*/ 1450309 w 1690814"/>
                      <a:gd name="connsiteY31" fmla="*/ 758221 h 1274542"/>
                      <a:gd name="connsiteX32" fmla="*/ 1632870 w 1690814"/>
                      <a:gd name="connsiteY32" fmla="*/ 716152 h 1274542"/>
                      <a:gd name="connsiteX33" fmla="*/ 1690814 w 1690814"/>
                      <a:gd name="connsiteY33" fmla="*/ 701070 h 1274542"/>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09737 h 1283209"/>
                      <a:gd name="connsiteX1" fmla="*/ 962946 w 1690814"/>
                      <a:gd name="connsiteY1" fmla="*/ 419225 h 1283209"/>
                      <a:gd name="connsiteX2" fmla="*/ 863464 w 1690814"/>
                      <a:gd name="connsiteY2" fmla="*/ 211485 h 1283209"/>
                      <a:gd name="connsiteX3" fmla="*/ 855486 w 1690814"/>
                      <a:gd name="connsiteY3" fmla="*/ 35754 h 1283209"/>
                      <a:gd name="connsiteX4" fmla="*/ 671255 w 1690814"/>
                      <a:gd name="connsiteY4" fmla="*/ 66436 h 1283209"/>
                      <a:gd name="connsiteX5" fmla="*/ 692214 w 1690814"/>
                      <a:gd name="connsiteY5" fmla="*/ 242981 h 1283209"/>
                      <a:gd name="connsiteX6" fmla="*/ 651229 w 1690814"/>
                      <a:gd name="connsiteY6" fmla="*/ 374908 h 1283209"/>
                      <a:gd name="connsiteX7" fmla="*/ 685024 w 1690814"/>
                      <a:gd name="connsiteY7" fmla="*/ 238703 h 1283209"/>
                      <a:gd name="connsiteX8" fmla="*/ 315196 w 1690814"/>
                      <a:gd name="connsiteY8" fmla="*/ 0 h 1283209"/>
                      <a:gd name="connsiteX9" fmla="*/ 175409 w 1690814"/>
                      <a:gd name="connsiteY9" fmla="*/ 121645 h 1283209"/>
                      <a:gd name="connsiteX10" fmla="*/ 410073 w 1690814"/>
                      <a:gd name="connsiteY10" fmla="*/ 321894 h 1283209"/>
                      <a:gd name="connsiteX11" fmla="*/ 399422 w 1690814"/>
                      <a:gd name="connsiteY11" fmla="*/ 348515 h 1283209"/>
                      <a:gd name="connsiteX12" fmla="*/ 97047 w 1690814"/>
                      <a:gd name="connsiteY12" fmla="*/ 259929 h 1283209"/>
                      <a:gd name="connsiteX13" fmla="*/ 9699 w 1690814"/>
                      <a:gd name="connsiteY13" fmla="*/ 421200 h 1283209"/>
                      <a:gd name="connsiteX14" fmla="*/ 255339 w 1690814"/>
                      <a:gd name="connsiteY14" fmla="*/ 544508 h 1283209"/>
                      <a:gd name="connsiteX15" fmla="*/ 65705 w 1690814"/>
                      <a:gd name="connsiteY15" fmla="*/ 562209 h 1283209"/>
                      <a:gd name="connsiteX16" fmla="*/ 65300 w 1690814"/>
                      <a:gd name="connsiteY16" fmla="*/ 726822 h 1283209"/>
                      <a:gd name="connsiteX17" fmla="*/ 295618 w 1690814"/>
                      <a:gd name="connsiteY17" fmla="*/ 751816 h 1283209"/>
                      <a:gd name="connsiteX18" fmla="*/ 478581 w 1690814"/>
                      <a:gd name="connsiteY18" fmla="*/ 791129 h 1283209"/>
                      <a:gd name="connsiteX19" fmla="*/ 717541 w 1690814"/>
                      <a:gd name="connsiteY19" fmla="*/ 892201 h 1283209"/>
                      <a:gd name="connsiteX20" fmla="*/ 952137 w 1690814"/>
                      <a:gd name="connsiteY20" fmla="*/ 651939 h 1283209"/>
                      <a:gd name="connsiteX21" fmla="*/ 724507 w 1690814"/>
                      <a:gd name="connsiteY21" fmla="*/ 894788 h 1283209"/>
                      <a:gd name="connsiteX22" fmla="*/ 1170115 w 1690814"/>
                      <a:gd name="connsiteY22" fmla="*/ 1261394 h 1283209"/>
                      <a:gd name="connsiteX23" fmla="*/ 1262983 w 1690814"/>
                      <a:gd name="connsiteY23" fmla="*/ 1234406 h 1283209"/>
                      <a:gd name="connsiteX24" fmla="*/ 1111378 w 1690814"/>
                      <a:gd name="connsiteY24" fmla="*/ 1106613 h 1283209"/>
                      <a:gd name="connsiteX25" fmla="*/ 1124872 w 1690814"/>
                      <a:gd name="connsiteY25" fmla="*/ 1187573 h 1283209"/>
                      <a:gd name="connsiteX26" fmla="*/ 1151064 w 1690814"/>
                      <a:gd name="connsiteY26" fmla="*/ 1061369 h 1283209"/>
                      <a:gd name="connsiteX27" fmla="*/ 1324896 w 1690814"/>
                      <a:gd name="connsiteY27" fmla="*/ 1135982 h 1283209"/>
                      <a:gd name="connsiteX28" fmla="*/ 1266952 w 1690814"/>
                      <a:gd name="connsiteY28" fmla="*/ 930399 h 1283209"/>
                      <a:gd name="connsiteX29" fmla="*/ 1456658 w 1690814"/>
                      <a:gd name="connsiteY29" fmla="*/ 961356 h 1283209"/>
                      <a:gd name="connsiteX30" fmla="*/ 1558258 w 1690814"/>
                      <a:gd name="connsiteY30" fmla="*/ 967707 h 1283209"/>
                      <a:gd name="connsiteX31" fmla="*/ 1450309 w 1690814"/>
                      <a:gd name="connsiteY31" fmla="*/ 766888 h 1283209"/>
                      <a:gd name="connsiteX32" fmla="*/ 1632870 w 1690814"/>
                      <a:gd name="connsiteY32" fmla="*/ 724819 h 1283209"/>
                      <a:gd name="connsiteX33" fmla="*/ 1690814 w 1690814"/>
                      <a:gd name="connsiteY33" fmla="*/ 709737 h 1283209"/>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1400 w 1691400"/>
                      <a:gd name="connsiteY0" fmla="*/ 695056 h 1268528"/>
                      <a:gd name="connsiteX1" fmla="*/ 963532 w 1691400"/>
                      <a:gd name="connsiteY1" fmla="*/ 404544 h 1268528"/>
                      <a:gd name="connsiteX2" fmla="*/ 864050 w 1691400"/>
                      <a:gd name="connsiteY2" fmla="*/ 196804 h 1268528"/>
                      <a:gd name="connsiteX3" fmla="*/ 856072 w 1691400"/>
                      <a:gd name="connsiteY3" fmla="*/ 21073 h 1268528"/>
                      <a:gd name="connsiteX4" fmla="*/ 671841 w 1691400"/>
                      <a:gd name="connsiteY4" fmla="*/ 51755 h 1268528"/>
                      <a:gd name="connsiteX5" fmla="*/ 692800 w 1691400"/>
                      <a:gd name="connsiteY5" fmla="*/ 228300 h 1268528"/>
                      <a:gd name="connsiteX6" fmla="*/ 651815 w 1691400"/>
                      <a:gd name="connsiteY6" fmla="*/ 360227 h 1268528"/>
                      <a:gd name="connsiteX7" fmla="*/ 685610 w 1691400"/>
                      <a:gd name="connsiteY7" fmla="*/ 224022 h 1268528"/>
                      <a:gd name="connsiteX8" fmla="*/ 323224 w 1691400"/>
                      <a:gd name="connsiteY8" fmla="*/ 14506 h 1268528"/>
                      <a:gd name="connsiteX9" fmla="*/ 175995 w 1691400"/>
                      <a:gd name="connsiteY9" fmla="*/ 106964 h 1268528"/>
                      <a:gd name="connsiteX10" fmla="*/ 410659 w 1691400"/>
                      <a:gd name="connsiteY10" fmla="*/ 307213 h 1268528"/>
                      <a:gd name="connsiteX11" fmla="*/ 400008 w 1691400"/>
                      <a:gd name="connsiteY11" fmla="*/ 333834 h 1268528"/>
                      <a:gd name="connsiteX12" fmla="*/ 93773 w 1691400"/>
                      <a:gd name="connsiteY12" fmla="*/ 278871 h 1268528"/>
                      <a:gd name="connsiteX13" fmla="*/ 10285 w 1691400"/>
                      <a:gd name="connsiteY13" fmla="*/ 406519 h 1268528"/>
                      <a:gd name="connsiteX14" fmla="*/ 255925 w 1691400"/>
                      <a:gd name="connsiteY14" fmla="*/ 529827 h 1268528"/>
                      <a:gd name="connsiteX15" fmla="*/ 66291 w 1691400"/>
                      <a:gd name="connsiteY15" fmla="*/ 547528 h 1268528"/>
                      <a:gd name="connsiteX16" fmla="*/ 65886 w 1691400"/>
                      <a:gd name="connsiteY16" fmla="*/ 712141 h 1268528"/>
                      <a:gd name="connsiteX17" fmla="*/ 296204 w 1691400"/>
                      <a:gd name="connsiteY17" fmla="*/ 737135 h 1268528"/>
                      <a:gd name="connsiteX18" fmla="*/ 479167 w 1691400"/>
                      <a:gd name="connsiteY18" fmla="*/ 776448 h 1268528"/>
                      <a:gd name="connsiteX19" fmla="*/ 718127 w 1691400"/>
                      <a:gd name="connsiteY19" fmla="*/ 877520 h 1268528"/>
                      <a:gd name="connsiteX20" fmla="*/ 952723 w 1691400"/>
                      <a:gd name="connsiteY20" fmla="*/ 637258 h 1268528"/>
                      <a:gd name="connsiteX21" fmla="*/ 725093 w 1691400"/>
                      <a:gd name="connsiteY21" fmla="*/ 880107 h 1268528"/>
                      <a:gd name="connsiteX22" fmla="*/ 1170701 w 1691400"/>
                      <a:gd name="connsiteY22" fmla="*/ 1246713 h 1268528"/>
                      <a:gd name="connsiteX23" fmla="*/ 1263569 w 1691400"/>
                      <a:gd name="connsiteY23" fmla="*/ 1219725 h 1268528"/>
                      <a:gd name="connsiteX24" fmla="*/ 1111964 w 1691400"/>
                      <a:gd name="connsiteY24" fmla="*/ 1091932 h 1268528"/>
                      <a:gd name="connsiteX25" fmla="*/ 1125458 w 1691400"/>
                      <a:gd name="connsiteY25" fmla="*/ 1172892 h 1268528"/>
                      <a:gd name="connsiteX26" fmla="*/ 1151650 w 1691400"/>
                      <a:gd name="connsiteY26" fmla="*/ 1046688 h 1268528"/>
                      <a:gd name="connsiteX27" fmla="*/ 1325482 w 1691400"/>
                      <a:gd name="connsiteY27" fmla="*/ 1121301 h 1268528"/>
                      <a:gd name="connsiteX28" fmla="*/ 1267538 w 1691400"/>
                      <a:gd name="connsiteY28" fmla="*/ 915718 h 1268528"/>
                      <a:gd name="connsiteX29" fmla="*/ 1457244 w 1691400"/>
                      <a:gd name="connsiteY29" fmla="*/ 946675 h 1268528"/>
                      <a:gd name="connsiteX30" fmla="*/ 1558844 w 1691400"/>
                      <a:gd name="connsiteY30" fmla="*/ 953026 h 1268528"/>
                      <a:gd name="connsiteX31" fmla="*/ 1450895 w 1691400"/>
                      <a:gd name="connsiteY31" fmla="*/ 752207 h 1268528"/>
                      <a:gd name="connsiteX32" fmla="*/ 1633456 w 1691400"/>
                      <a:gd name="connsiteY32" fmla="*/ 710138 h 1268528"/>
                      <a:gd name="connsiteX33" fmla="*/ 1691400 w 16914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63054 w 1679500"/>
                      <a:gd name="connsiteY15" fmla="*/ 55298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0609 w 1679500"/>
                      <a:gd name="connsiteY15" fmla="*/ 58646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35155 w 1679500"/>
                      <a:gd name="connsiteY15" fmla="*/ 562425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3167 w 1679500"/>
                      <a:gd name="connsiteY15" fmla="*/ 557273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75112 w 1679500"/>
                      <a:gd name="connsiteY9" fmla="*/ 119696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694 w 1679694"/>
                      <a:gd name="connsiteY0" fmla="*/ 695056 h 1268528"/>
                      <a:gd name="connsiteX1" fmla="*/ 951826 w 1679694"/>
                      <a:gd name="connsiteY1" fmla="*/ 404544 h 1268528"/>
                      <a:gd name="connsiteX2" fmla="*/ 852344 w 1679694"/>
                      <a:gd name="connsiteY2" fmla="*/ 196804 h 1268528"/>
                      <a:gd name="connsiteX3" fmla="*/ 844366 w 1679694"/>
                      <a:gd name="connsiteY3" fmla="*/ 21073 h 1268528"/>
                      <a:gd name="connsiteX4" fmla="*/ 660135 w 1679694"/>
                      <a:gd name="connsiteY4" fmla="*/ 51755 h 1268528"/>
                      <a:gd name="connsiteX5" fmla="*/ 681094 w 1679694"/>
                      <a:gd name="connsiteY5" fmla="*/ 228300 h 1268528"/>
                      <a:gd name="connsiteX6" fmla="*/ 640109 w 1679694"/>
                      <a:gd name="connsiteY6" fmla="*/ 360227 h 1268528"/>
                      <a:gd name="connsiteX7" fmla="*/ 673904 w 1679694"/>
                      <a:gd name="connsiteY7" fmla="*/ 224022 h 1268528"/>
                      <a:gd name="connsiteX8" fmla="*/ 311518 w 1679694"/>
                      <a:gd name="connsiteY8" fmla="*/ 14506 h 1268528"/>
                      <a:gd name="connsiteX9" fmla="*/ 175306 w 1679694"/>
                      <a:gd name="connsiteY9" fmla="*/ 119696 h 1268528"/>
                      <a:gd name="connsiteX10" fmla="*/ 398953 w 1679694"/>
                      <a:gd name="connsiteY10" fmla="*/ 307213 h 1268528"/>
                      <a:gd name="connsiteX11" fmla="*/ 388302 w 1679694"/>
                      <a:gd name="connsiteY11" fmla="*/ 333834 h 1268528"/>
                      <a:gd name="connsiteX12" fmla="*/ 82067 w 1679694"/>
                      <a:gd name="connsiteY12" fmla="*/ 278871 h 1268528"/>
                      <a:gd name="connsiteX13" fmla="*/ 13315 w 1679694"/>
                      <a:gd name="connsiteY13" fmla="*/ 394214 h 1268528"/>
                      <a:gd name="connsiteX14" fmla="*/ 254233 w 1679694"/>
                      <a:gd name="connsiteY14" fmla="*/ 523388 h 1268528"/>
                      <a:gd name="connsiteX15" fmla="*/ 253519 w 1679694"/>
                      <a:gd name="connsiteY15" fmla="*/ 542248 h 1268528"/>
                      <a:gd name="connsiteX16" fmla="*/ 49434 w 1679694"/>
                      <a:gd name="connsiteY16" fmla="*/ 539516 h 1268528"/>
                      <a:gd name="connsiteX17" fmla="*/ 54180 w 1679694"/>
                      <a:gd name="connsiteY17" fmla="*/ 712141 h 1268528"/>
                      <a:gd name="connsiteX18" fmla="*/ 284498 w 1679694"/>
                      <a:gd name="connsiteY18" fmla="*/ 737135 h 1268528"/>
                      <a:gd name="connsiteX19" fmla="*/ 467461 w 1679694"/>
                      <a:gd name="connsiteY19" fmla="*/ 776448 h 1268528"/>
                      <a:gd name="connsiteX20" fmla="*/ 706421 w 1679694"/>
                      <a:gd name="connsiteY20" fmla="*/ 877520 h 1268528"/>
                      <a:gd name="connsiteX21" fmla="*/ 941017 w 1679694"/>
                      <a:gd name="connsiteY21" fmla="*/ 637258 h 1268528"/>
                      <a:gd name="connsiteX22" fmla="*/ 713387 w 1679694"/>
                      <a:gd name="connsiteY22" fmla="*/ 880107 h 1268528"/>
                      <a:gd name="connsiteX23" fmla="*/ 1158995 w 1679694"/>
                      <a:gd name="connsiteY23" fmla="*/ 1246713 h 1268528"/>
                      <a:gd name="connsiteX24" fmla="*/ 1251863 w 1679694"/>
                      <a:gd name="connsiteY24" fmla="*/ 1219725 h 1268528"/>
                      <a:gd name="connsiteX25" fmla="*/ 1100258 w 1679694"/>
                      <a:gd name="connsiteY25" fmla="*/ 1091932 h 1268528"/>
                      <a:gd name="connsiteX26" fmla="*/ 1113752 w 1679694"/>
                      <a:gd name="connsiteY26" fmla="*/ 1172892 h 1268528"/>
                      <a:gd name="connsiteX27" fmla="*/ 1139944 w 1679694"/>
                      <a:gd name="connsiteY27" fmla="*/ 1046688 h 1268528"/>
                      <a:gd name="connsiteX28" fmla="*/ 1313776 w 1679694"/>
                      <a:gd name="connsiteY28" fmla="*/ 1121301 h 1268528"/>
                      <a:gd name="connsiteX29" fmla="*/ 1255832 w 1679694"/>
                      <a:gd name="connsiteY29" fmla="*/ 915718 h 1268528"/>
                      <a:gd name="connsiteX30" fmla="*/ 1445538 w 1679694"/>
                      <a:gd name="connsiteY30" fmla="*/ 946675 h 1268528"/>
                      <a:gd name="connsiteX31" fmla="*/ 1547138 w 1679694"/>
                      <a:gd name="connsiteY31" fmla="*/ 953026 h 1268528"/>
                      <a:gd name="connsiteX32" fmla="*/ 1439189 w 1679694"/>
                      <a:gd name="connsiteY32" fmla="*/ 752207 h 1268528"/>
                      <a:gd name="connsiteX33" fmla="*/ 1621750 w 1679694"/>
                      <a:gd name="connsiteY33" fmla="*/ 710138 h 1268528"/>
                      <a:gd name="connsiteX34" fmla="*/ 1679694 w 1679694"/>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41480 w 1681065"/>
                      <a:gd name="connsiteY6" fmla="*/ 366960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53497 w 1681065"/>
                      <a:gd name="connsiteY6" fmla="*/ 359234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7263 w 1681065"/>
                      <a:gd name="connsiteY7" fmla="*/ 235907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506072 w 1623121"/>
                      <a:gd name="connsiteY0" fmla="*/ 539697 h 1275261"/>
                      <a:gd name="connsiteX1" fmla="*/ 953197 w 1623121"/>
                      <a:gd name="connsiteY1" fmla="*/ 411277 h 1275261"/>
                      <a:gd name="connsiteX2" fmla="*/ 853715 w 1623121"/>
                      <a:gd name="connsiteY2" fmla="*/ 203537 h 1275261"/>
                      <a:gd name="connsiteX3" fmla="*/ 845737 w 1623121"/>
                      <a:gd name="connsiteY3" fmla="*/ 27806 h 1275261"/>
                      <a:gd name="connsiteX4" fmla="*/ 661506 w 1623121"/>
                      <a:gd name="connsiteY4" fmla="*/ 58488 h 1275261"/>
                      <a:gd name="connsiteX5" fmla="*/ 670016 w 1623121"/>
                      <a:gd name="connsiteY5" fmla="*/ 228881 h 1275261"/>
                      <a:gd name="connsiteX6" fmla="*/ 652070 w 1623121"/>
                      <a:gd name="connsiteY6" fmla="*/ 405446 h 1275261"/>
                      <a:gd name="connsiteX7" fmla="*/ 664687 w 1623121"/>
                      <a:gd name="connsiteY7" fmla="*/ 231902 h 1275261"/>
                      <a:gd name="connsiteX8" fmla="*/ 312889 w 1623121"/>
                      <a:gd name="connsiteY8" fmla="*/ 21239 h 1275261"/>
                      <a:gd name="connsiteX9" fmla="*/ 176677 w 1623121"/>
                      <a:gd name="connsiteY9" fmla="*/ 126429 h 1275261"/>
                      <a:gd name="connsiteX10" fmla="*/ 400324 w 1623121"/>
                      <a:gd name="connsiteY10" fmla="*/ 313946 h 1275261"/>
                      <a:gd name="connsiteX11" fmla="*/ 389673 w 1623121"/>
                      <a:gd name="connsiteY11" fmla="*/ 340567 h 1275261"/>
                      <a:gd name="connsiteX12" fmla="*/ 83438 w 1623121"/>
                      <a:gd name="connsiteY12" fmla="*/ 285604 h 1275261"/>
                      <a:gd name="connsiteX13" fmla="*/ 14686 w 1623121"/>
                      <a:gd name="connsiteY13" fmla="*/ 400947 h 1275261"/>
                      <a:gd name="connsiteX14" fmla="*/ 255604 w 1623121"/>
                      <a:gd name="connsiteY14" fmla="*/ 530121 h 1275261"/>
                      <a:gd name="connsiteX15" fmla="*/ 254890 w 1623121"/>
                      <a:gd name="connsiteY15" fmla="*/ 548981 h 1275261"/>
                      <a:gd name="connsiteX16" fmla="*/ 50805 w 1623121"/>
                      <a:gd name="connsiteY16" fmla="*/ 546249 h 1275261"/>
                      <a:gd name="connsiteX17" fmla="*/ 55551 w 1623121"/>
                      <a:gd name="connsiteY17" fmla="*/ 718874 h 1275261"/>
                      <a:gd name="connsiteX18" fmla="*/ 285869 w 1623121"/>
                      <a:gd name="connsiteY18" fmla="*/ 743868 h 1275261"/>
                      <a:gd name="connsiteX19" fmla="*/ 468832 w 1623121"/>
                      <a:gd name="connsiteY19" fmla="*/ 783181 h 1275261"/>
                      <a:gd name="connsiteX20" fmla="*/ 707792 w 1623121"/>
                      <a:gd name="connsiteY20" fmla="*/ 884253 h 1275261"/>
                      <a:gd name="connsiteX21" fmla="*/ 942388 w 1623121"/>
                      <a:gd name="connsiteY21" fmla="*/ 643991 h 1275261"/>
                      <a:gd name="connsiteX22" fmla="*/ 714758 w 1623121"/>
                      <a:gd name="connsiteY22" fmla="*/ 886840 h 1275261"/>
                      <a:gd name="connsiteX23" fmla="*/ 1160366 w 1623121"/>
                      <a:gd name="connsiteY23" fmla="*/ 1253446 h 1275261"/>
                      <a:gd name="connsiteX24" fmla="*/ 1253234 w 1623121"/>
                      <a:gd name="connsiteY24" fmla="*/ 1226458 h 1275261"/>
                      <a:gd name="connsiteX25" fmla="*/ 1101629 w 1623121"/>
                      <a:gd name="connsiteY25" fmla="*/ 1098665 h 1275261"/>
                      <a:gd name="connsiteX26" fmla="*/ 1115123 w 1623121"/>
                      <a:gd name="connsiteY26" fmla="*/ 1179625 h 1275261"/>
                      <a:gd name="connsiteX27" fmla="*/ 1141315 w 1623121"/>
                      <a:gd name="connsiteY27" fmla="*/ 1053421 h 1275261"/>
                      <a:gd name="connsiteX28" fmla="*/ 1315147 w 1623121"/>
                      <a:gd name="connsiteY28" fmla="*/ 1128034 h 1275261"/>
                      <a:gd name="connsiteX29" fmla="*/ 1257203 w 1623121"/>
                      <a:gd name="connsiteY29" fmla="*/ 922451 h 1275261"/>
                      <a:gd name="connsiteX30" fmla="*/ 1446909 w 1623121"/>
                      <a:gd name="connsiteY30" fmla="*/ 953408 h 1275261"/>
                      <a:gd name="connsiteX31" fmla="*/ 1548509 w 1623121"/>
                      <a:gd name="connsiteY31" fmla="*/ 959759 h 1275261"/>
                      <a:gd name="connsiteX32" fmla="*/ 1440560 w 1623121"/>
                      <a:gd name="connsiteY32" fmla="*/ 758940 h 1275261"/>
                      <a:gd name="connsiteX33" fmla="*/ 1623121 w 1623121"/>
                      <a:gd name="connsiteY33" fmla="*/ 716871 h 1275261"/>
                      <a:gd name="connsiteX34" fmla="*/ 1506072 w 1623121"/>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440560 w 1790297"/>
                      <a:gd name="connsiteY32" fmla="*/ 758940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59202 w 1790297"/>
                      <a:gd name="connsiteY30" fmla="*/ 809615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65930 w 1790297"/>
                      <a:gd name="connsiteY30" fmla="*/ 707022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494850 w 1790297"/>
                      <a:gd name="connsiteY28" fmla="*/ 1125731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09838 w 1790297"/>
                      <a:gd name="connsiteY28" fmla="*/ 930447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313390 w 1790297"/>
                      <a:gd name="connsiteY25" fmla="*/ 123428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15123 w 1790297"/>
                      <a:gd name="connsiteY25" fmla="*/ 1179625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91370 w 1790297"/>
                      <a:gd name="connsiteY25" fmla="*/ 10032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294966 w 1790297"/>
                      <a:gd name="connsiteY25" fmla="*/ 11291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60648"/>
                      <a:gd name="connsiteX1" fmla="*/ 953197 w 1790297"/>
                      <a:gd name="connsiteY1" fmla="*/ 411277 h 1260648"/>
                      <a:gd name="connsiteX2" fmla="*/ 853715 w 1790297"/>
                      <a:gd name="connsiteY2" fmla="*/ 203537 h 1260648"/>
                      <a:gd name="connsiteX3" fmla="*/ 845737 w 1790297"/>
                      <a:gd name="connsiteY3" fmla="*/ 27806 h 1260648"/>
                      <a:gd name="connsiteX4" fmla="*/ 661506 w 1790297"/>
                      <a:gd name="connsiteY4" fmla="*/ 58488 h 1260648"/>
                      <a:gd name="connsiteX5" fmla="*/ 670016 w 1790297"/>
                      <a:gd name="connsiteY5" fmla="*/ 228881 h 1260648"/>
                      <a:gd name="connsiteX6" fmla="*/ 652070 w 1790297"/>
                      <a:gd name="connsiteY6" fmla="*/ 405446 h 1260648"/>
                      <a:gd name="connsiteX7" fmla="*/ 664687 w 1790297"/>
                      <a:gd name="connsiteY7" fmla="*/ 231902 h 1260648"/>
                      <a:gd name="connsiteX8" fmla="*/ 312889 w 1790297"/>
                      <a:gd name="connsiteY8" fmla="*/ 21239 h 1260648"/>
                      <a:gd name="connsiteX9" fmla="*/ 176677 w 1790297"/>
                      <a:gd name="connsiteY9" fmla="*/ 126429 h 1260648"/>
                      <a:gd name="connsiteX10" fmla="*/ 400324 w 1790297"/>
                      <a:gd name="connsiteY10" fmla="*/ 313946 h 1260648"/>
                      <a:gd name="connsiteX11" fmla="*/ 389673 w 1790297"/>
                      <a:gd name="connsiteY11" fmla="*/ 340567 h 1260648"/>
                      <a:gd name="connsiteX12" fmla="*/ 83438 w 1790297"/>
                      <a:gd name="connsiteY12" fmla="*/ 285604 h 1260648"/>
                      <a:gd name="connsiteX13" fmla="*/ 14686 w 1790297"/>
                      <a:gd name="connsiteY13" fmla="*/ 400947 h 1260648"/>
                      <a:gd name="connsiteX14" fmla="*/ 255604 w 1790297"/>
                      <a:gd name="connsiteY14" fmla="*/ 530121 h 1260648"/>
                      <a:gd name="connsiteX15" fmla="*/ 254890 w 1790297"/>
                      <a:gd name="connsiteY15" fmla="*/ 548981 h 1260648"/>
                      <a:gd name="connsiteX16" fmla="*/ 50805 w 1790297"/>
                      <a:gd name="connsiteY16" fmla="*/ 546249 h 1260648"/>
                      <a:gd name="connsiteX17" fmla="*/ 55551 w 1790297"/>
                      <a:gd name="connsiteY17" fmla="*/ 718874 h 1260648"/>
                      <a:gd name="connsiteX18" fmla="*/ 285869 w 1790297"/>
                      <a:gd name="connsiteY18" fmla="*/ 743868 h 1260648"/>
                      <a:gd name="connsiteX19" fmla="*/ 468832 w 1790297"/>
                      <a:gd name="connsiteY19" fmla="*/ 783181 h 1260648"/>
                      <a:gd name="connsiteX20" fmla="*/ 707792 w 1790297"/>
                      <a:gd name="connsiteY20" fmla="*/ 884253 h 1260648"/>
                      <a:gd name="connsiteX21" fmla="*/ 942388 w 1790297"/>
                      <a:gd name="connsiteY21" fmla="*/ 643991 h 1260648"/>
                      <a:gd name="connsiteX22" fmla="*/ 714758 w 1790297"/>
                      <a:gd name="connsiteY22" fmla="*/ 886840 h 1260648"/>
                      <a:gd name="connsiteX23" fmla="*/ 1160366 w 1790297"/>
                      <a:gd name="connsiteY23" fmla="*/ 1253446 h 1260648"/>
                      <a:gd name="connsiteX24" fmla="*/ 1213165 w 1790297"/>
                      <a:gd name="connsiteY24" fmla="*/ 1133319 h 1260648"/>
                      <a:gd name="connsiteX25" fmla="*/ 1294966 w 1790297"/>
                      <a:gd name="connsiteY25" fmla="*/ 1129108 h 1260648"/>
                      <a:gd name="connsiteX26" fmla="*/ 1497863 w 1790297"/>
                      <a:gd name="connsiteY26" fmla="*/ 1101612 h 1260648"/>
                      <a:gd name="connsiteX27" fmla="*/ 1331875 w 1790297"/>
                      <a:gd name="connsiteY27" fmla="*/ 955912 h 1260648"/>
                      <a:gd name="connsiteX28" fmla="*/ 1658102 w 1790297"/>
                      <a:gd name="connsiteY28" fmla="*/ 925140 h 1260648"/>
                      <a:gd name="connsiteX29" fmla="*/ 1557212 w 1790297"/>
                      <a:gd name="connsiteY29" fmla="*/ 834360 h 1260648"/>
                      <a:gd name="connsiteX30" fmla="*/ 1790297 w 1790297"/>
                      <a:gd name="connsiteY30" fmla="*/ 838271 h 1260648"/>
                      <a:gd name="connsiteX31" fmla="*/ 1527112 w 1790297"/>
                      <a:gd name="connsiteY31" fmla="*/ 638178 h 1260648"/>
                      <a:gd name="connsiteX32" fmla="*/ 1473455 w 1790297"/>
                      <a:gd name="connsiteY32" fmla="*/ 580961 h 1260648"/>
                      <a:gd name="connsiteX33" fmla="*/ 1506072 w 1790297"/>
                      <a:gd name="connsiteY33" fmla="*/ 539697 h 1260648"/>
                      <a:gd name="connsiteX0" fmla="*/ 1506072 w 1790297"/>
                      <a:gd name="connsiteY0" fmla="*/ 539697 h 1209983"/>
                      <a:gd name="connsiteX1" fmla="*/ 953197 w 1790297"/>
                      <a:gd name="connsiteY1" fmla="*/ 411277 h 1209983"/>
                      <a:gd name="connsiteX2" fmla="*/ 853715 w 1790297"/>
                      <a:gd name="connsiteY2" fmla="*/ 203537 h 1209983"/>
                      <a:gd name="connsiteX3" fmla="*/ 845737 w 1790297"/>
                      <a:gd name="connsiteY3" fmla="*/ 27806 h 1209983"/>
                      <a:gd name="connsiteX4" fmla="*/ 661506 w 1790297"/>
                      <a:gd name="connsiteY4" fmla="*/ 58488 h 1209983"/>
                      <a:gd name="connsiteX5" fmla="*/ 670016 w 1790297"/>
                      <a:gd name="connsiteY5" fmla="*/ 228881 h 1209983"/>
                      <a:gd name="connsiteX6" fmla="*/ 652070 w 1790297"/>
                      <a:gd name="connsiteY6" fmla="*/ 405446 h 1209983"/>
                      <a:gd name="connsiteX7" fmla="*/ 664687 w 1790297"/>
                      <a:gd name="connsiteY7" fmla="*/ 231902 h 1209983"/>
                      <a:gd name="connsiteX8" fmla="*/ 312889 w 1790297"/>
                      <a:gd name="connsiteY8" fmla="*/ 21239 h 1209983"/>
                      <a:gd name="connsiteX9" fmla="*/ 176677 w 1790297"/>
                      <a:gd name="connsiteY9" fmla="*/ 126429 h 1209983"/>
                      <a:gd name="connsiteX10" fmla="*/ 400324 w 1790297"/>
                      <a:gd name="connsiteY10" fmla="*/ 313946 h 1209983"/>
                      <a:gd name="connsiteX11" fmla="*/ 389673 w 1790297"/>
                      <a:gd name="connsiteY11" fmla="*/ 340567 h 1209983"/>
                      <a:gd name="connsiteX12" fmla="*/ 83438 w 1790297"/>
                      <a:gd name="connsiteY12" fmla="*/ 285604 h 1209983"/>
                      <a:gd name="connsiteX13" fmla="*/ 14686 w 1790297"/>
                      <a:gd name="connsiteY13" fmla="*/ 400947 h 1209983"/>
                      <a:gd name="connsiteX14" fmla="*/ 255604 w 1790297"/>
                      <a:gd name="connsiteY14" fmla="*/ 530121 h 1209983"/>
                      <a:gd name="connsiteX15" fmla="*/ 254890 w 1790297"/>
                      <a:gd name="connsiteY15" fmla="*/ 548981 h 1209983"/>
                      <a:gd name="connsiteX16" fmla="*/ 50805 w 1790297"/>
                      <a:gd name="connsiteY16" fmla="*/ 546249 h 1209983"/>
                      <a:gd name="connsiteX17" fmla="*/ 55551 w 1790297"/>
                      <a:gd name="connsiteY17" fmla="*/ 718874 h 1209983"/>
                      <a:gd name="connsiteX18" fmla="*/ 285869 w 1790297"/>
                      <a:gd name="connsiteY18" fmla="*/ 743868 h 1209983"/>
                      <a:gd name="connsiteX19" fmla="*/ 468832 w 1790297"/>
                      <a:gd name="connsiteY19" fmla="*/ 783181 h 1209983"/>
                      <a:gd name="connsiteX20" fmla="*/ 707792 w 1790297"/>
                      <a:gd name="connsiteY20" fmla="*/ 884253 h 1209983"/>
                      <a:gd name="connsiteX21" fmla="*/ 942388 w 1790297"/>
                      <a:gd name="connsiteY21" fmla="*/ 643991 h 1209983"/>
                      <a:gd name="connsiteX22" fmla="*/ 714758 w 1790297"/>
                      <a:gd name="connsiteY22" fmla="*/ 886840 h 1209983"/>
                      <a:gd name="connsiteX23" fmla="*/ 1261660 w 1790297"/>
                      <a:gd name="connsiteY23" fmla="*/ 1199642 h 1209983"/>
                      <a:gd name="connsiteX24" fmla="*/ 1213165 w 1790297"/>
                      <a:gd name="connsiteY24" fmla="*/ 1133319 h 1209983"/>
                      <a:gd name="connsiteX25" fmla="*/ 1294966 w 1790297"/>
                      <a:gd name="connsiteY25" fmla="*/ 1129108 h 1209983"/>
                      <a:gd name="connsiteX26" fmla="*/ 1497863 w 1790297"/>
                      <a:gd name="connsiteY26" fmla="*/ 1101612 h 1209983"/>
                      <a:gd name="connsiteX27" fmla="*/ 1331875 w 1790297"/>
                      <a:gd name="connsiteY27" fmla="*/ 955912 h 1209983"/>
                      <a:gd name="connsiteX28" fmla="*/ 1658102 w 1790297"/>
                      <a:gd name="connsiteY28" fmla="*/ 925140 h 1209983"/>
                      <a:gd name="connsiteX29" fmla="*/ 1557212 w 1790297"/>
                      <a:gd name="connsiteY29" fmla="*/ 834360 h 1209983"/>
                      <a:gd name="connsiteX30" fmla="*/ 1790297 w 1790297"/>
                      <a:gd name="connsiteY30" fmla="*/ 838271 h 1209983"/>
                      <a:gd name="connsiteX31" fmla="*/ 1527112 w 1790297"/>
                      <a:gd name="connsiteY31" fmla="*/ 638178 h 1209983"/>
                      <a:gd name="connsiteX32" fmla="*/ 1473455 w 1790297"/>
                      <a:gd name="connsiteY32" fmla="*/ 580961 h 1209983"/>
                      <a:gd name="connsiteX33" fmla="*/ 1506072 w 1790297"/>
                      <a:gd name="connsiteY33" fmla="*/ 539697 h 1209983"/>
                      <a:gd name="connsiteX0" fmla="*/ 1506072 w 1790297"/>
                      <a:gd name="connsiteY0" fmla="*/ 539697 h 1226294"/>
                      <a:gd name="connsiteX1" fmla="*/ 953197 w 1790297"/>
                      <a:gd name="connsiteY1" fmla="*/ 411277 h 1226294"/>
                      <a:gd name="connsiteX2" fmla="*/ 853715 w 1790297"/>
                      <a:gd name="connsiteY2" fmla="*/ 203537 h 1226294"/>
                      <a:gd name="connsiteX3" fmla="*/ 845737 w 1790297"/>
                      <a:gd name="connsiteY3" fmla="*/ 27806 h 1226294"/>
                      <a:gd name="connsiteX4" fmla="*/ 661506 w 1790297"/>
                      <a:gd name="connsiteY4" fmla="*/ 58488 h 1226294"/>
                      <a:gd name="connsiteX5" fmla="*/ 670016 w 1790297"/>
                      <a:gd name="connsiteY5" fmla="*/ 228881 h 1226294"/>
                      <a:gd name="connsiteX6" fmla="*/ 652070 w 1790297"/>
                      <a:gd name="connsiteY6" fmla="*/ 405446 h 1226294"/>
                      <a:gd name="connsiteX7" fmla="*/ 664687 w 1790297"/>
                      <a:gd name="connsiteY7" fmla="*/ 231902 h 1226294"/>
                      <a:gd name="connsiteX8" fmla="*/ 312889 w 1790297"/>
                      <a:gd name="connsiteY8" fmla="*/ 21239 h 1226294"/>
                      <a:gd name="connsiteX9" fmla="*/ 176677 w 1790297"/>
                      <a:gd name="connsiteY9" fmla="*/ 126429 h 1226294"/>
                      <a:gd name="connsiteX10" fmla="*/ 400324 w 1790297"/>
                      <a:gd name="connsiteY10" fmla="*/ 313946 h 1226294"/>
                      <a:gd name="connsiteX11" fmla="*/ 389673 w 1790297"/>
                      <a:gd name="connsiteY11" fmla="*/ 340567 h 1226294"/>
                      <a:gd name="connsiteX12" fmla="*/ 83438 w 1790297"/>
                      <a:gd name="connsiteY12" fmla="*/ 285604 h 1226294"/>
                      <a:gd name="connsiteX13" fmla="*/ 14686 w 1790297"/>
                      <a:gd name="connsiteY13" fmla="*/ 400947 h 1226294"/>
                      <a:gd name="connsiteX14" fmla="*/ 255604 w 1790297"/>
                      <a:gd name="connsiteY14" fmla="*/ 530121 h 1226294"/>
                      <a:gd name="connsiteX15" fmla="*/ 254890 w 1790297"/>
                      <a:gd name="connsiteY15" fmla="*/ 548981 h 1226294"/>
                      <a:gd name="connsiteX16" fmla="*/ 50805 w 1790297"/>
                      <a:gd name="connsiteY16" fmla="*/ 546249 h 1226294"/>
                      <a:gd name="connsiteX17" fmla="*/ 55551 w 1790297"/>
                      <a:gd name="connsiteY17" fmla="*/ 718874 h 1226294"/>
                      <a:gd name="connsiteX18" fmla="*/ 285869 w 1790297"/>
                      <a:gd name="connsiteY18" fmla="*/ 743868 h 1226294"/>
                      <a:gd name="connsiteX19" fmla="*/ 468832 w 1790297"/>
                      <a:gd name="connsiteY19" fmla="*/ 783181 h 1226294"/>
                      <a:gd name="connsiteX20" fmla="*/ 707792 w 1790297"/>
                      <a:gd name="connsiteY20" fmla="*/ 884253 h 1226294"/>
                      <a:gd name="connsiteX21" fmla="*/ 942388 w 1790297"/>
                      <a:gd name="connsiteY21" fmla="*/ 643991 h 1226294"/>
                      <a:gd name="connsiteX22" fmla="*/ 714758 w 1790297"/>
                      <a:gd name="connsiteY22" fmla="*/ 886840 h 1226294"/>
                      <a:gd name="connsiteX23" fmla="*/ 1247496 w 1790297"/>
                      <a:gd name="connsiteY23" fmla="*/ 1217241 h 1226294"/>
                      <a:gd name="connsiteX24" fmla="*/ 1213165 w 1790297"/>
                      <a:gd name="connsiteY24" fmla="*/ 1133319 h 1226294"/>
                      <a:gd name="connsiteX25" fmla="*/ 1294966 w 1790297"/>
                      <a:gd name="connsiteY25" fmla="*/ 1129108 h 1226294"/>
                      <a:gd name="connsiteX26" fmla="*/ 1497863 w 1790297"/>
                      <a:gd name="connsiteY26" fmla="*/ 1101612 h 1226294"/>
                      <a:gd name="connsiteX27" fmla="*/ 1331875 w 1790297"/>
                      <a:gd name="connsiteY27" fmla="*/ 955912 h 1226294"/>
                      <a:gd name="connsiteX28" fmla="*/ 1658102 w 1790297"/>
                      <a:gd name="connsiteY28" fmla="*/ 925140 h 1226294"/>
                      <a:gd name="connsiteX29" fmla="*/ 1557212 w 1790297"/>
                      <a:gd name="connsiteY29" fmla="*/ 834360 h 1226294"/>
                      <a:gd name="connsiteX30" fmla="*/ 1790297 w 1790297"/>
                      <a:gd name="connsiteY30" fmla="*/ 838271 h 1226294"/>
                      <a:gd name="connsiteX31" fmla="*/ 1527112 w 1790297"/>
                      <a:gd name="connsiteY31" fmla="*/ 638178 h 1226294"/>
                      <a:gd name="connsiteX32" fmla="*/ 1473455 w 1790297"/>
                      <a:gd name="connsiteY32" fmla="*/ 580961 h 1226294"/>
                      <a:gd name="connsiteX33" fmla="*/ 1506072 w 1790297"/>
                      <a:gd name="connsiteY33" fmla="*/ 539697 h 1226294"/>
                      <a:gd name="connsiteX0" fmla="*/ 1506072 w 1790297"/>
                      <a:gd name="connsiteY0" fmla="*/ 539697 h 1264625"/>
                      <a:gd name="connsiteX1" fmla="*/ 953197 w 1790297"/>
                      <a:gd name="connsiteY1" fmla="*/ 411277 h 1264625"/>
                      <a:gd name="connsiteX2" fmla="*/ 853715 w 1790297"/>
                      <a:gd name="connsiteY2" fmla="*/ 203537 h 1264625"/>
                      <a:gd name="connsiteX3" fmla="*/ 845737 w 1790297"/>
                      <a:gd name="connsiteY3" fmla="*/ 27806 h 1264625"/>
                      <a:gd name="connsiteX4" fmla="*/ 661506 w 1790297"/>
                      <a:gd name="connsiteY4" fmla="*/ 58488 h 1264625"/>
                      <a:gd name="connsiteX5" fmla="*/ 670016 w 1790297"/>
                      <a:gd name="connsiteY5" fmla="*/ 228881 h 1264625"/>
                      <a:gd name="connsiteX6" fmla="*/ 652070 w 1790297"/>
                      <a:gd name="connsiteY6" fmla="*/ 405446 h 1264625"/>
                      <a:gd name="connsiteX7" fmla="*/ 664687 w 1790297"/>
                      <a:gd name="connsiteY7" fmla="*/ 231902 h 1264625"/>
                      <a:gd name="connsiteX8" fmla="*/ 312889 w 1790297"/>
                      <a:gd name="connsiteY8" fmla="*/ 21239 h 1264625"/>
                      <a:gd name="connsiteX9" fmla="*/ 176677 w 1790297"/>
                      <a:gd name="connsiteY9" fmla="*/ 126429 h 1264625"/>
                      <a:gd name="connsiteX10" fmla="*/ 400324 w 1790297"/>
                      <a:gd name="connsiteY10" fmla="*/ 313946 h 1264625"/>
                      <a:gd name="connsiteX11" fmla="*/ 389673 w 1790297"/>
                      <a:gd name="connsiteY11" fmla="*/ 340567 h 1264625"/>
                      <a:gd name="connsiteX12" fmla="*/ 83438 w 1790297"/>
                      <a:gd name="connsiteY12" fmla="*/ 285604 h 1264625"/>
                      <a:gd name="connsiteX13" fmla="*/ 14686 w 1790297"/>
                      <a:gd name="connsiteY13" fmla="*/ 400947 h 1264625"/>
                      <a:gd name="connsiteX14" fmla="*/ 255604 w 1790297"/>
                      <a:gd name="connsiteY14" fmla="*/ 530121 h 1264625"/>
                      <a:gd name="connsiteX15" fmla="*/ 254890 w 1790297"/>
                      <a:gd name="connsiteY15" fmla="*/ 548981 h 1264625"/>
                      <a:gd name="connsiteX16" fmla="*/ 50805 w 1790297"/>
                      <a:gd name="connsiteY16" fmla="*/ 546249 h 1264625"/>
                      <a:gd name="connsiteX17" fmla="*/ 55551 w 1790297"/>
                      <a:gd name="connsiteY17" fmla="*/ 718874 h 1264625"/>
                      <a:gd name="connsiteX18" fmla="*/ 285869 w 1790297"/>
                      <a:gd name="connsiteY18" fmla="*/ 743868 h 1264625"/>
                      <a:gd name="connsiteX19" fmla="*/ 468832 w 1790297"/>
                      <a:gd name="connsiteY19" fmla="*/ 783181 h 1264625"/>
                      <a:gd name="connsiteX20" fmla="*/ 707792 w 1790297"/>
                      <a:gd name="connsiteY20" fmla="*/ 884253 h 1264625"/>
                      <a:gd name="connsiteX21" fmla="*/ 942388 w 1790297"/>
                      <a:gd name="connsiteY21" fmla="*/ 643991 h 1264625"/>
                      <a:gd name="connsiteX22" fmla="*/ 714758 w 1790297"/>
                      <a:gd name="connsiteY22" fmla="*/ 886840 h 1264625"/>
                      <a:gd name="connsiteX23" fmla="*/ 1247496 w 1790297"/>
                      <a:gd name="connsiteY23" fmla="*/ 1217241 h 1264625"/>
                      <a:gd name="connsiteX24" fmla="*/ 1213165 w 1790297"/>
                      <a:gd name="connsiteY24" fmla="*/ 1133319 h 1264625"/>
                      <a:gd name="connsiteX25" fmla="*/ 1294966 w 1790297"/>
                      <a:gd name="connsiteY25" fmla="*/ 1129108 h 1264625"/>
                      <a:gd name="connsiteX26" fmla="*/ 1497863 w 1790297"/>
                      <a:gd name="connsiteY26" fmla="*/ 1101612 h 1264625"/>
                      <a:gd name="connsiteX27" fmla="*/ 1331875 w 1790297"/>
                      <a:gd name="connsiteY27" fmla="*/ 955912 h 1264625"/>
                      <a:gd name="connsiteX28" fmla="*/ 1658102 w 1790297"/>
                      <a:gd name="connsiteY28" fmla="*/ 925140 h 1264625"/>
                      <a:gd name="connsiteX29" fmla="*/ 1557212 w 1790297"/>
                      <a:gd name="connsiteY29" fmla="*/ 834360 h 1264625"/>
                      <a:gd name="connsiteX30" fmla="*/ 1790297 w 1790297"/>
                      <a:gd name="connsiteY30" fmla="*/ 838271 h 1264625"/>
                      <a:gd name="connsiteX31" fmla="*/ 1527112 w 1790297"/>
                      <a:gd name="connsiteY31" fmla="*/ 638178 h 1264625"/>
                      <a:gd name="connsiteX32" fmla="*/ 1473455 w 1790297"/>
                      <a:gd name="connsiteY32" fmla="*/ 580961 h 1264625"/>
                      <a:gd name="connsiteX33" fmla="*/ 1506072 w 1790297"/>
                      <a:gd name="connsiteY33" fmla="*/ 539697 h 1264625"/>
                      <a:gd name="connsiteX0" fmla="*/ 1506072 w 1790297"/>
                      <a:gd name="connsiteY0" fmla="*/ 539697 h 1133319"/>
                      <a:gd name="connsiteX1" fmla="*/ 953197 w 1790297"/>
                      <a:gd name="connsiteY1" fmla="*/ 411277 h 1133319"/>
                      <a:gd name="connsiteX2" fmla="*/ 853715 w 1790297"/>
                      <a:gd name="connsiteY2" fmla="*/ 203537 h 1133319"/>
                      <a:gd name="connsiteX3" fmla="*/ 845737 w 1790297"/>
                      <a:gd name="connsiteY3" fmla="*/ 27806 h 1133319"/>
                      <a:gd name="connsiteX4" fmla="*/ 661506 w 1790297"/>
                      <a:gd name="connsiteY4" fmla="*/ 58488 h 1133319"/>
                      <a:gd name="connsiteX5" fmla="*/ 670016 w 1790297"/>
                      <a:gd name="connsiteY5" fmla="*/ 228881 h 1133319"/>
                      <a:gd name="connsiteX6" fmla="*/ 652070 w 1790297"/>
                      <a:gd name="connsiteY6" fmla="*/ 405446 h 1133319"/>
                      <a:gd name="connsiteX7" fmla="*/ 664687 w 1790297"/>
                      <a:gd name="connsiteY7" fmla="*/ 231902 h 1133319"/>
                      <a:gd name="connsiteX8" fmla="*/ 312889 w 1790297"/>
                      <a:gd name="connsiteY8" fmla="*/ 21239 h 1133319"/>
                      <a:gd name="connsiteX9" fmla="*/ 176677 w 1790297"/>
                      <a:gd name="connsiteY9" fmla="*/ 126429 h 1133319"/>
                      <a:gd name="connsiteX10" fmla="*/ 400324 w 1790297"/>
                      <a:gd name="connsiteY10" fmla="*/ 313946 h 1133319"/>
                      <a:gd name="connsiteX11" fmla="*/ 389673 w 1790297"/>
                      <a:gd name="connsiteY11" fmla="*/ 340567 h 1133319"/>
                      <a:gd name="connsiteX12" fmla="*/ 83438 w 1790297"/>
                      <a:gd name="connsiteY12" fmla="*/ 285604 h 1133319"/>
                      <a:gd name="connsiteX13" fmla="*/ 14686 w 1790297"/>
                      <a:gd name="connsiteY13" fmla="*/ 400947 h 1133319"/>
                      <a:gd name="connsiteX14" fmla="*/ 255604 w 1790297"/>
                      <a:gd name="connsiteY14" fmla="*/ 530121 h 1133319"/>
                      <a:gd name="connsiteX15" fmla="*/ 254890 w 1790297"/>
                      <a:gd name="connsiteY15" fmla="*/ 548981 h 1133319"/>
                      <a:gd name="connsiteX16" fmla="*/ 50805 w 1790297"/>
                      <a:gd name="connsiteY16" fmla="*/ 546249 h 1133319"/>
                      <a:gd name="connsiteX17" fmla="*/ 55551 w 1790297"/>
                      <a:gd name="connsiteY17" fmla="*/ 718874 h 1133319"/>
                      <a:gd name="connsiteX18" fmla="*/ 285869 w 1790297"/>
                      <a:gd name="connsiteY18" fmla="*/ 743868 h 1133319"/>
                      <a:gd name="connsiteX19" fmla="*/ 468832 w 1790297"/>
                      <a:gd name="connsiteY19" fmla="*/ 783181 h 1133319"/>
                      <a:gd name="connsiteX20" fmla="*/ 707792 w 1790297"/>
                      <a:gd name="connsiteY20" fmla="*/ 884253 h 1133319"/>
                      <a:gd name="connsiteX21" fmla="*/ 942388 w 1790297"/>
                      <a:gd name="connsiteY21" fmla="*/ 643991 h 1133319"/>
                      <a:gd name="connsiteX22" fmla="*/ 714758 w 1790297"/>
                      <a:gd name="connsiteY22" fmla="*/ 886840 h 1133319"/>
                      <a:gd name="connsiteX23" fmla="*/ 1213165 w 1790297"/>
                      <a:gd name="connsiteY23" fmla="*/ 1133319 h 1133319"/>
                      <a:gd name="connsiteX24" fmla="*/ 1294966 w 1790297"/>
                      <a:gd name="connsiteY24" fmla="*/ 1129108 h 1133319"/>
                      <a:gd name="connsiteX25" fmla="*/ 1497863 w 1790297"/>
                      <a:gd name="connsiteY25" fmla="*/ 1101612 h 1133319"/>
                      <a:gd name="connsiteX26" fmla="*/ 1331875 w 1790297"/>
                      <a:gd name="connsiteY26" fmla="*/ 955912 h 1133319"/>
                      <a:gd name="connsiteX27" fmla="*/ 1658102 w 1790297"/>
                      <a:gd name="connsiteY27" fmla="*/ 925140 h 1133319"/>
                      <a:gd name="connsiteX28" fmla="*/ 1557212 w 1790297"/>
                      <a:gd name="connsiteY28" fmla="*/ 834360 h 1133319"/>
                      <a:gd name="connsiteX29" fmla="*/ 1790297 w 1790297"/>
                      <a:gd name="connsiteY29" fmla="*/ 838271 h 1133319"/>
                      <a:gd name="connsiteX30" fmla="*/ 1527112 w 1790297"/>
                      <a:gd name="connsiteY30" fmla="*/ 638178 h 1133319"/>
                      <a:gd name="connsiteX31" fmla="*/ 1473455 w 1790297"/>
                      <a:gd name="connsiteY31" fmla="*/ 580961 h 1133319"/>
                      <a:gd name="connsiteX32" fmla="*/ 1506072 w 1790297"/>
                      <a:gd name="connsiteY32" fmla="*/ 539697 h 113331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156 w 1790297"/>
                      <a:gd name="connsiteY24" fmla="*/ 1091770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30176 w 1790297"/>
                      <a:gd name="connsiteY25" fmla="*/ 1056555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36730 w 1790297"/>
                      <a:gd name="connsiteY26" fmla="*/ 957637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148166 w 1790297"/>
                      <a:gd name="connsiteY26" fmla="*/ 960791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497144 w 1790297"/>
                      <a:gd name="connsiteY27" fmla="*/ 952193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381370 w 1790297"/>
                      <a:gd name="connsiteY28" fmla="*/ 803039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466788 w 1790297"/>
                      <a:gd name="connsiteY28" fmla="*/ 830218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988"/>
                      <a:gd name="connsiteY0" fmla="*/ 539697 h 1218169"/>
                      <a:gd name="connsiteX1" fmla="*/ 953197 w 1679988"/>
                      <a:gd name="connsiteY1" fmla="*/ 411277 h 1218169"/>
                      <a:gd name="connsiteX2" fmla="*/ 853715 w 1679988"/>
                      <a:gd name="connsiteY2" fmla="*/ 203537 h 1218169"/>
                      <a:gd name="connsiteX3" fmla="*/ 845737 w 1679988"/>
                      <a:gd name="connsiteY3" fmla="*/ 27806 h 1218169"/>
                      <a:gd name="connsiteX4" fmla="*/ 661506 w 1679988"/>
                      <a:gd name="connsiteY4" fmla="*/ 58488 h 1218169"/>
                      <a:gd name="connsiteX5" fmla="*/ 670016 w 1679988"/>
                      <a:gd name="connsiteY5" fmla="*/ 228881 h 1218169"/>
                      <a:gd name="connsiteX6" fmla="*/ 652070 w 1679988"/>
                      <a:gd name="connsiteY6" fmla="*/ 405446 h 1218169"/>
                      <a:gd name="connsiteX7" fmla="*/ 664687 w 1679988"/>
                      <a:gd name="connsiteY7" fmla="*/ 231902 h 1218169"/>
                      <a:gd name="connsiteX8" fmla="*/ 312889 w 1679988"/>
                      <a:gd name="connsiteY8" fmla="*/ 21239 h 1218169"/>
                      <a:gd name="connsiteX9" fmla="*/ 176677 w 1679988"/>
                      <a:gd name="connsiteY9" fmla="*/ 126429 h 1218169"/>
                      <a:gd name="connsiteX10" fmla="*/ 400324 w 1679988"/>
                      <a:gd name="connsiteY10" fmla="*/ 313946 h 1218169"/>
                      <a:gd name="connsiteX11" fmla="*/ 389673 w 1679988"/>
                      <a:gd name="connsiteY11" fmla="*/ 340567 h 1218169"/>
                      <a:gd name="connsiteX12" fmla="*/ 83438 w 1679988"/>
                      <a:gd name="connsiteY12" fmla="*/ 285604 h 1218169"/>
                      <a:gd name="connsiteX13" fmla="*/ 14686 w 1679988"/>
                      <a:gd name="connsiteY13" fmla="*/ 400947 h 1218169"/>
                      <a:gd name="connsiteX14" fmla="*/ 255604 w 1679988"/>
                      <a:gd name="connsiteY14" fmla="*/ 530121 h 1218169"/>
                      <a:gd name="connsiteX15" fmla="*/ 254890 w 1679988"/>
                      <a:gd name="connsiteY15" fmla="*/ 548981 h 1218169"/>
                      <a:gd name="connsiteX16" fmla="*/ 50805 w 1679988"/>
                      <a:gd name="connsiteY16" fmla="*/ 546249 h 1218169"/>
                      <a:gd name="connsiteX17" fmla="*/ 55551 w 1679988"/>
                      <a:gd name="connsiteY17" fmla="*/ 718874 h 1218169"/>
                      <a:gd name="connsiteX18" fmla="*/ 285869 w 1679988"/>
                      <a:gd name="connsiteY18" fmla="*/ 743868 h 1218169"/>
                      <a:gd name="connsiteX19" fmla="*/ 468832 w 1679988"/>
                      <a:gd name="connsiteY19" fmla="*/ 783181 h 1218169"/>
                      <a:gd name="connsiteX20" fmla="*/ 707792 w 1679988"/>
                      <a:gd name="connsiteY20" fmla="*/ 884253 h 1218169"/>
                      <a:gd name="connsiteX21" fmla="*/ 942388 w 1679988"/>
                      <a:gd name="connsiteY21" fmla="*/ 643991 h 1218169"/>
                      <a:gd name="connsiteX22" fmla="*/ 714758 w 1679988"/>
                      <a:gd name="connsiteY22" fmla="*/ 886840 h 1218169"/>
                      <a:gd name="connsiteX23" fmla="*/ 1151648 w 1679988"/>
                      <a:gd name="connsiteY23" fmla="*/ 1218169 h 1218169"/>
                      <a:gd name="connsiteX24" fmla="*/ 1239170 w 1679988"/>
                      <a:gd name="connsiteY24" fmla="*/ 1187630 h 1218169"/>
                      <a:gd name="connsiteX25" fmla="*/ 1387840 w 1679988"/>
                      <a:gd name="connsiteY25" fmla="*/ 1124226 h 1218169"/>
                      <a:gd name="connsiteX26" fmla="*/ 1219703 w 1679988"/>
                      <a:gd name="connsiteY26" fmla="*/ 948768 h 1218169"/>
                      <a:gd name="connsiteX27" fmla="*/ 1548365 w 1679988"/>
                      <a:gd name="connsiteY27" fmla="*/ 930585 h 1218169"/>
                      <a:gd name="connsiteX28" fmla="*/ 1466788 w 1679988"/>
                      <a:gd name="connsiteY28" fmla="*/ 830218 h 1218169"/>
                      <a:gd name="connsiteX29" fmla="*/ 1679844 w 1679988"/>
                      <a:gd name="connsiteY29" fmla="*/ 847007 h 1218169"/>
                      <a:gd name="connsiteX30" fmla="*/ 1527112 w 1679988"/>
                      <a:gd name="connsiteY30" fmla="*/ 638178 h 1218169"/>
                      <a:gd name="connsiteX31" fmla="*/ 1473455 w 1679988"/>
                      <a:gd name="connsiteY31" fmla="*/ 580961 h 1218169"/>
                      <a:gd name="connsiteX32" fmla="*/ 1506072 w 1679988"/>
                      <a:gd name="connsiteY32" fmla="*/ 539697 h 1218169"/>
                      <a:gd name="connsiteX0" fmla="*/ 1506072 w 1679949"/>
                      <a:gd name="connsiteY0" fmla="*/ 539697 h 1218169"/>
                      <a:gd name="connsiteX1" fmla="*/ 953197 w 1679949"/>
                      <a:gd name="connsiteY1" fmla="*/ 411277 h 1218169"/>
                      <a:gd name="connsiteX2" fmla="*/ 853715 w 1679949"/>
                      <a:gd name="connsiteY2" fmla="*/ 203537 h 1218169"/>
                      <a:gd name="connsiteX3" fmla="*/ 845737 w 1679949"/>
                      <a:gd name="connsiteY3" fmla="*/ 27806 h 1218169"/>
                      <a:gd name="connsiteX4" fmla="*/ 661506 w 1679949"/>
                      <a:gd name="connsiteY4" fmla="*/ 58488 h 1218169"/>
                      <a:gd name="connsiteX5" fmla="*/ 670016 w 1679949"/>
                      <a:gd name="connsiteY5" fmla="*/ 228881 h 1218169"/>
                      <a:gd name="connsiteX6" fmla="*/ 652070 w 1679949"/>
                      <a:gd name="connsiteY6" fmla="*/ 405446 h 1218169"/>
                      <a:gd name="connsiteX7" fmla="*/ 664687 w 1679949"/>
                      <a:gd name="connsiteY7" fmla="*/ 231902 h 1218169"/>
                      <a:gd name="connsiteX8" fmla="*/ 312889 w 1679949"/>
                      <a:gd name="connsiteY8" fmla="*/ 21239 h 1218169"/>
                      <a:gd name="connsiteX9" fmla="*/ 176677 w 1679949"/>
                      <a:gd name="connsiteY9" fmla="*/ 126429 h 1218169"/>
                      <a:gd name="connsiteX10" fmla="*/ 400324 w 1679949"/>
                      <a:gd name="connsiteY10" fmla="*/ 313946 h 1218169"/>
                      <a:gd name="connsiteX11" fmla="*/ 389673 w 1679949"/>
                      <a:gd name="connsiteY11" fmla="*/ 340567 h 1218169"/>
                      <a:gd name="connsiteX12" fmla="*/ 83438 w 1679949"/>
                      <a:gd name="connsiteY12" fmla="*/ 285604 h 1218169"/>
                      <a:gd name="connsiteX13" fmla="*/ 14686 w 1679949"/>
                      <a:gd name="connsiteY13" fmla="*/ 400947 h 1218169"/>
                      <a:gd name="connsiteX14" fmla="*/ 255604 w 1679949"/>
                      <a:gd name="connsiteY14" fmla="*/ 530121 h 1218169"/>
                      <a:gd name="connsiteX15" fmla="*/ 254890 w 1679949"/>
                      <a:gd name="connsiteY15" fmla="*/ 548981 h 1218169"/>
                      <a:gd name="connsiteX16" fmla="*/ 50805 w 1679949"/>
                      <a:gd name="connsiteY16" fmla="*/ 546249 h 1218169"/>
                      <a:gd name="connsiteX17" fmla="*/ 55551 w 1679949"/>
                      <a:gd name="connsiteY17" fmla="*/ 718874 h 1218169"/>
                      <a:gd name="connsiteX18" fmla="*/ 285869 w 1679949"/>
                      <a:gd name="connsiteY18" fmla="*/ 743868 h 1218169"/>
                      <a:gd name="connsiteX19" fmla="*/ 468832 w 1679949"/>
                      <a:gd name="connsiteY19" fmla="*/ 783181 h 1218169"/>
                      <a:gd name="connsiteX20" fmla="*/ 707792 w 1679949"/>
                      <a:gd name="connsiteY20" fmla="*/ 884253 h 1218169"/>
                      <a:gd name="connsiteX21" fmla="*/ 942388 w 1679949"/>
                      <a:gd name="connsiteY21" fmla="*/ 643991 h 1218169"/>
                      <a:gd name="connsiteX22" fmla="*/ 714758 w 1679949"/>
                      <a:gd name="connsiteY22" fmla="*/ 886840 h 1218169"/>
                      <a:gd name="connsiteX23" fmla="*/ 1151648 w 1679949"/>
                      <a:gd name="connsiteY23" fmla="*/ 1218169 h 1218169"/>
                      <a:gd name="connsiteX24" fmla="*/ 1239170 w 1679949"/>
                      <a:gd name="connsiteY24" fmla="*/ 1187630 h 1218169"/>
                      <a:gd name="connsiteX25" fmla="*/ 1387840 w 1679949"/>
                      <a:gd name="connsiteY25" fmla="*/ 1124226 h 1218169"/>
                      <a:gd name="connsiteX26" fmla="*/ 1219703 w 1679949"/>
                      <a:gd name="connsiteY26" fmla="*/ 948768 h 1218169"/>
                      <a:gd name="connsiteX27" fmla="*/ 1548365 w 1679949"/>
                      <a:gd name="connsiteY27" fmla="*/ 930585 h 1218169"/>
                      <a:gd name="connsiteX28" fmla="*/ 1466788 w 1679949"/>
                      <a:gd name="connsiteY28" fmla="*/ 830218 h 1218169"/>
                      <a:gd name="connsiteX29" fmla="*/ 1679844 w 1679949"/>
                      <a:gd name="connsiteY29" fmla="*/ 847007 h 1218169"/>
                      <a:gd name="connsiteX30" fmla="*/ 1454575 w 1679949"/>
                      <a:gd name="connsiteY30" fmla="*/ 670661 h 1218169"/>
                      <a:gd name="connsiteX31" fmla="*/ 1473455 w 1679949"/>
                      <a:gd name="connsiteY31" fmla="*/ 580961 h 1218169"/>
                      <a:gd name="connsiteX32" fmla="*/ 1506072 w 1679949"/>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7533 w 1679939"/>
                      <a:gd name="connsiteY30" fmla="*/ 668231 h 1218169"/>
                      <a:gd name="connsiteX31" fmla="*/ 1473455 w 1679939"/>
                      <a:gd name="connsiteY31" fmla="*/ 580961 h 1218169"/>
                      <a:gd name="connsiteX32" fmla="*/ 1506072 w 1679939"/>
                      <a:gd name="connsiteY32" fmla="*/ 539697 h 1218169"/>
                      <a:gd name="connsiteX0" fmla="*/ 1506072 w 1679931"/>
                      <a:gd name="connsiteY0" fmla="*/ 539697 h 1218169"/>
                      <a:gd name="connsiteX1" fmla="*/ 953197 w 1679931"/>
                      <a:gd name="connsiteY1" fmla="*/ 411277 h 1218169"/>
                      <a:gd name="connsiteX2" fmla="*/ 853715 w 1679931"/>
                      <a:gd name="connsiteY2" fmla="*/ 203537 h 1218169"/>
                      <a:gd name="connsiteX3" fmla="*/ 845737 w 1679931"/>
                      <a:gd name="connsiteY3" fmla="*/ 27806 h 1218169"/>
                      <a:gd name="connsiteX4" fmla="*/ 661506 w 1679931"/>
                      <a:gd name="connsiteY4" fmla="*/ 58488 h 1218169"/>
                      <a:gd name="connsiteX5" fmla="*/ 670016 w 1679931"/>
                      <a:gd name="connsiteY5" fmla="*/ 228881 h 1218169"/>
                      <a:gd name="connsiteX6" fmla="*/ 652070 w 1679931"/>
                      <a:gd name="connsiteY6" fmla="*/ 405446 h 1218169"/>
                      <a:gd name="connsiteX7" fmla="*/ 664687 w 1679931"/>
                      <a:gd name="connsiteY7" fmla="*/ 231902 h 1218169"/>
                      <a:gd name="connsiteX8" fmla="*/ 312889 w 1679931"/>
                      <a:gd name="connsiteY8" fmla="*/ 21239 h 1218169"/>
                      <a:gd name="connsiteX9" fmla="*/ 176677 w 1679931"/>
                      <a:gd name="connsiteY9" fmla="*/ 126429 h 1218169"/>
                      <a:gd name="connsiteX10" fmla="*/ 400324 w 1679931"/>
                      <a:gd name="connsiteY10" fmla="*/ 313946 h 1218169"/>
                      <a:gd name="connsiteX11" fmla="*/ 389673 w 1679931"/>
                      <a:gd name="connsiteY11" fmla="*/ 340567 h 1218169"/>
                      <a:gd name="connsiteX12" fmla="*/ 83438 w 1679931"/>
                      <a:gd name="connsiteY12" fmla="*/ 285604 h 1218169"/>
                      <a:gd name="connsiteX13" fmla="*/ 14686 w 1679931"/>
                      <a:gd name="connsiteY13" fmla="*/ 400947 h 1218169"/>
                      <a:gd name="connsiteX14" fmla="*/ 255604 w 1679931"/>
                      <a:gd name="connsiteY14" fmla="*/ 530121 h 1218169"/>
                      <a:gd name="connsiteX15" fmla="*/ 254890 w 1679931"/>
                      <a:gd name="connsiteY15" fmla="*/ 548981 h 1218169"/>
                      <a:gd name="connsiteX16" fmla="*/ 50805 w 1679931"/>
                      <a:gd name="connsiteY16" fmla="*/ 546249 h 1218169"/>
                      <a:gd name="connsiteX17" fmla="*/ 55551 w 1679931"/>
                      <a:gd name="connsiteY17" fmla="*/ 718874 h 1218169"/>
                      <a:gd name="connsiteX18" fmla="*/ 285869 w 1679931"/>
                      <a:gd name="connsiteY18" fmla="*/ 743868 h 1218169"/>
                      <a:gd name="connsiteX19" fmla="*/ 468832 w 1679931"/>
                      <a:gd name="connsiteY19" fmla="*/ 783181 h 1218169"/>
                      <a:gd name="connsiteX20" fmla="*/ 707792 w 1679931"/>
                      <a:gd name="connsiteY20" fmla="*/ 884253 h 1218169"/>
                      <a:gd name="connsiteX21" fmla="*/ 942388 w 1679931"/>
                      <a:gd name="connsiteY21" fmla="*/ 643991 h 1218169"/>
                      <a:gd name="connsiteX22" fmla="*/ 714758 w 1679931"/>
                      <a:gd name="connsiteY22" fmla="*/ 886840 h 1218169"/>
                      <a:gd name="connsiteX23" fmla="*/ 1151648 w 1679931"/>
                      <a:gd name="connsiteY23" fmla="*/ 1218169 h 1218169"/>
                      <a:gd name="connsiteX24" fmla="*/ 1239170 w 1679931"/>
                      <a:gd name="connsiteY24" fmla="*/ 1187630 h 1218169"/>
                      <a:gd name="connsiteX25" fmla="*/ 1387840 w 1679931"/>
                      <a:gd name="connsiteY25" fmla="*/ 1124226 h 1218169"/>
                      <a:gd name="connsiteX26" fmla="*/ 1219703 w 1679931"/>
                      <a:gd name="connsiteY26" fmla="*/ 948768 h 1218169"/>
                      <a:gd name="connsiteX27" fmla="*/ 1548365 w 1679931"/>
                      <a:gd name="connsiteY27" fmla="*/ 930585 h 1218169"/>
                      <a:gd name="connsiteX28" fmla="*/ 1466788 w 1679931"/>
                      <a:gd name="connsiteY28" fmla="*/ 830218 h 1218169"/>
                      <a:gd name="connsiteX29" fmla="*/ 1679844 w 1679931"/>
                      <a:gd name="connsiteY29" fmla="*/ 847007 h 1218169"/>
                      <a:gd name="connsiteX30" fmla="*/ 1398059 w 1679931"/>
                      <a:gd name="connsiteY30" fmla="*/ 653210 h 1218169"/>
                      <a:gd name="connsiteX31" fmla="*/ 1473455 w 1679931"/>
                      <a:gd name="connsiteY31" fmla="*/ 580961 h 1218169"/>
                      <a:gd name="connsiteX32" fmla="*/ 1506072 w 1679931"/>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5815 w 1679939"/>
                      <a:gd name="connsiteY30" fmla="*/ 652350 h 1218169"/>
                      <a:gd name="connsiteX31" fmla="*/ 1473455 w 1679939"/>
                      <a:gd name="connsiteY31" fmla="*/ 580961 h 1218169"/>
                      <a:gd name="connsiteX32" fmla="*/ 1506072 w 1679939"/>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25815 w 1679844"/>
                      <a:gd name="connsiteY30" fmla="*/ 652350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39827 w 1679844"/>
                      <a:gd name="connsiteY30" fmla="*/ 659509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6072 w 1679844"/>
                      <a:gd name="connsiteY32" fmla="*/ 539697 h 1218169"/>
                      <a:gd name="connsiteX0" fmla="*/ 1319357 w 1679844"/>
                      <a:gd name="connsiteY0" fmla="*/ 526691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319357 w 1679844"/>
                      <a:gd name="connsiteY32" fmla="*/ 526691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261710 w 1679844"/>
                      <a:gd name="connsiteY31" fmla="*/ 643501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89475 w 1679844"/>
                      <a:gd name="connsiteY30" fmla="*/ 653068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28085"/>
                      <a:gd name="connsiteX1" fmla="*/ 953197 w 1679844"/>
                      <a:gd name="connsiteY1" fmla="*/ 411277 h 1228085"/>
                      <a:gd name="connsiteX2" fmla="*/ 853715 w 1679844"/>
                      <a:gd name="connsiteY2" fmla="*/ 203537 h 1228085"/>
                      <a:gd name="connsiteX3" fmla="*/ 845737 w 1679844"/>
                      <a:gd name="connsiteY3" fmla="*/ 27806 h 1228085"/>
                      <a:gd name="connsiteX4" fmla="*/ 661506 w 1679844"/>
                      <a:gd name="connsiteY4" fmla="*/ 58488 h 1228085"/>
                      <a:gd name="connsiteX5" fmla="*/ 670016 w 1679844"/>
                      <a:gd name="connsiteY5" fmla="*/ 228881 h 1228085"/>
                      <a:gd name="connsiteX6" fmla="*/ 652070 w 1679844"/>
                      <a:gd name="connsiteY6" fmla="*/ 405446 h 1228085"/>
                      <a:gd name="connsiteX7" fmla="*/ 664687 w 1679844"/>
                      <a:gd name="connsiteY7" fmla="*/ 231902 h 1228085"/>
                      <a:gd name="connsiteX8" fmla="*/ 312889 w 1679844"/>
                      <a:gd name="connsiteY8" fmla="*/ 21239 h 1228085"/>
                      <a:gd name="connsiteX9" fmla="*/ 176677 w 1679844"/>
                      <a:gd name="connsiteY9" fmla="*/ 126429 h 1228085"/>
                      <a:gd name="connsiteX10" fmla="*/ 400324 w 1679844"/>
                      <a:gd name="connsiteY10" fmla="*/ 313946 h 1228085"/>
                      <a:gd name="connsiteX11" fmla="*/ 389673 w 1679844"/>
                      <a:gd name="connsiteY11" fmla="*/ 340567 h 1228085"/>
                      <a:gd name="connsiteX12" fmla="*/ 83438 w 1679844"/>
                      <a:gd name="connsiteY12" fmla="*/ 285604 h 1228085"/>
                      <a:gd name="connsiteX13" fmla="*/ 14686 w 1679844"/>
                      <a:gd name="connsiteY13" fmla="*/ 400947 h 1228085"/>
                      <a:gd name="connsiteX14" fmla="*/ 255604 w 1679844"/>
                      <a:gd name="connsiteY14" fmla="*/ 530121 h 1228085"/>
                      <a:gd name="connsiteX15" fmla="*/ 254890 w 1679844"/>
                      <a:gd name="connsiteY15" fmla="*/ 548981 h 1228085"/>
                      <a:gd name="connsiteX16" fmla="*/ 50805 w 1679844"/>
                      <a:gd name="connsiteY16" fmla="*/ 546249 h 1228085"/>
                      <a:gd name="connsiteX17" fmla="*/ 55551 w 1679844"/>
                      <a:gd name="connsiteY17" fmla="*/ 718874 h 1228085"/>
                      <a:gd name="connsiteX18" fmla="*/ 281863 w 1679844"/>
                      <a:gd name="connsiteY18" fmla="*/ 746443 h 1228085"/>
                      <a:gd name="connsiteX19" fmla="*/ 468832 w 1679844"/>
                      <a:gd name="connsiteY19" fmla="*/ 783181 h 1228085"/>
                      <a:gd name="connsiteX20" fmla="*/ 707792 w 1679844"/>
                      <a:gd name="connsiteY20" fmla="*/ 884253 h 1228085"/>
                      <a:gd name="connsiteX21" fmla="*/ 942388 w 1679844"/>
                      <a:gd name="connsiteY21" fmla="*/ 643991 h 1228085"/>
                      <a:gd name="connsiteX22" fmla="*/ 714758 w 1679844"/>
                      <a:gd name="connsiteY22" fmla="*/ 886840 h 1228085"/>
                      <a:gd name="connsiteX23" fmla="*/ 1151648 w 1679844"/>
                      <a:gd name="connsiteY23" fmla="*/ 1218169 h 1228085"/>
                      <a:gd name="connsiteX24" fmla="*/ 1387840 w 1679844"/>
                      <a:gd name="connsiteY24" fmla="*/ 1124226 h 1228085"/>
                      <a:gd name="connsiteX25" fmla="*/ 1219703 w 1679844"/>
                      <a:gd name="connsiteY25" fmla="*/ 948768 h 1228085"/>
                      <a:gd name="connsiteX26" fmla="*/ 1548365 w 1679844"/>
                      <a:gd name="connsiteY26" fmla="*/ 930585 h 1228085"/>
                      <a:gd name="connsiteX27" fmla="*/ 1466788 w 1679844"/>
                      <a:gd name="connsiteY27" fmla="*/ 830218 h 1228085"/>
                      <a:gd name="connsiteX28" fmla="*/ 1679844 w 1679844"/>
                      <a:gd name="connsiteY28" fmla="*/ 847007 h 1228085"/>
                      <a:gd name="connsiteX29" fmla="*/ 1400777 w 1679844"/>
                      <a:gd name="connsiteY29" fmla="*/ 648631 h 1228085"/>
                      <a:gd name="connsiteX30" fmla="*/ 1509220 w 1679844"/>
                      <a:gd name="connsiteY30" fmla="*/ 548997 h 1228085"/>
                      <a:gd name="connsiteX0" fmla="*/ 1509220 w 1679844"/>
                      <a:gd name="connsiteY0" fmla="*/ 548997 h 1225835"/>
                      <a:gd name="connsiteX1" fmla="*/ 953197 w 1679844"/>
                      <a:gd name="connsiteY1" fmla="*/ 411277 h 1225835"/>
                      <a:gd name="connsiteX2" fmla="*/ 853715 w 1679844"/>
                      <a:gd name="connsiteY2" fmla="*/ 203537 h 1225835"/>
                      <a:gd name="connsiteX3" fmla="*/ 845737 w 1679844"/>
                      <a:gd name="connsiteY3" fmla="*/ 27806 h 1225835"/>
                      <a:gd name="connsiteX4" fmla="*/ 661506 w 1679844"/>
                      <a:gd name="connsiteY4" fmla="*/ 58488 h 1225835"/>
                      <a:gd name="connsiteX5" fmla="*/ 670016 w 1679844"/>
                      <a:gd name="connsiteY5" fmla="*/ 228881 h 1225835"/>
                      <a:gd name="connsiteX6" fmla="*/ 652070 w 1679844"/>
                      <a:gd name="connsiteY6" fmla="*/ 405446 h 1225835"/>
                      <a:gd name="connsiteX7" fmla="*/ 664687 w 1679844"/>
                      <a:gd name="connsiteY7" fmla="*/ 231902 h 1225835"/>
                      <a:gd name="connsiteX8" fmla="*/ 312889 w 1679844"/>
                      <a:gd name="connsiteY8" fmla="*/ 21239 h 1225835"/>
                      <a:gd name="connsiteX9" fmla="*/ 176677 w 1679844"/>
                      <a:gd name="connsiteY9" fmla="*/ 126429 h 1225835"/>
                      <a:gd name="connsiteX10" fmla="*/ 400324 w 1679844"/>
                      <a:gd name="connsiteY10" fmla="*/ 313946 h 1225835"/>
                      <a:gd name="connsiteX11" fmla="*/ 389673 w 1679844"/>
                      <a:gd name="connsiteY11" fmla="*/ 340567 h 1225835"/>
                      <a:gd name="connsiteX12" fmla="*/ 83438 w 1679844"/>
                      <a:gd name="connsiteY12" fmla="*/ 285604 h 1225835"/>
                      <a:gd name="connsiteX13" fmla="*/ 14686 w 1679844"/>
                      <a:gd name="connsiteY13" fmla="*/ 400947 h 1225835"/>
                      <a:gd name="connsiteX14" fmla="*/ 255604 w 1679844"/>
                      <a:gd name="connsiteY14" fmla="*/ 530121 h 1225835"/>
                      <a:gd name="connsiteX15" fmla="*/ 254890 w 1679844"/>
                      <a:gd name="connsiteY15" fmla="*/ 548981 h 1225835"/>
                      <a:gd name="connsiteX16" fmla="*/ 50805 w 1679844"/>
                      <a:gd name="connsiteY16" fmla="*/ 546249 h 1225835"/>
                      <a:gd name="connsiteX17" fmla="*/ 55551 w 1679844"/>
                      <a:gd name="connsiteY17" fmla="*/ 718874 h 1225835"/>
                      <a:gd name="connsiteX18" fmla="*/ 281863 w 1679844"/>
                      <a:gd name="connsiteY18" fmla="*/ 746443 h 1225835"/>
                      <a:gd name="connsiteX19" fmla="*/ 468832 w 1679844"/>
                      <a:gd name="connsiteY19" fmla="*/ 783181 h 1225835"/>
                      <a:gd name="connsiteX20" fmla="*/ 707792 w 1679844"/>
                      <a:gd name="connsiteY20" fmla="*/ 884253 h 1225835"/>
                      <a:gd name="connsiteX21" fmla="*/ 942388 w 1679844"/>
                      <a:gd name="connsiteY21" fmla="*/ 643991 h 1225835"/>
                      <a:gd name="connsiteX22" fmla="*/ 714758 w 1679844"/>
                      <a:gd name="connsiteY22" fmla="*/ 886840 h 1225835"/>
                      <a:gd name="connsiteX23" fmla="*/ 1151648 w 1679844"/>
                      <a:gd name="connsiteY23" fmla="*/ 1218169 h 1225835"/>
                      <a:gd name="connsiteX24" fmla="*/ 1387840 w 1679844"/>
                      <a:gd name="connsiteY24" fmla="*/ 1124226 h 1225835"/>
                      <a:gd name="connsiteX25" fmla="*/ 1219703 w 1679844"/>
                      <a:gd name="connsiteY25" fmla="*/ 948768 h 1225835"/>
                      <a:gd name="connsiteX26" fmla="*/ 1548365 w 1679844"/>
                      <a:gd name="connsiteY26" fmla="*/ 930585 h 1225835"/>
                      <a:gd name="connsiteX27" fmla="*/ 1466788 w 1679844"/>
                      <a:gd name="connsiteY27" fmla="*/ 830218 h 1225835"/>
                      <a:gd name="connsiteX28" fmla="*/ 1679844 w 1679844"/>
                      <a:gd name="connsiteY28" fmla="*/ 847007 h 1225835"/>
                      <a:gd name="connsiteX29" fmla="*/ 1400777 w 1679844"/>
                      <a:gd name="connsiteY29" fmla="*/ 648631 h 1225835"/>
                      <a:gd name="connsiteX30" fmla="*/ 1509220 w 1679844"/>
                      <a:gd name="connsiteY30" fmla="*/ 548997 h 1225835"/>
                      <a:gd name="connsiteX0" fmla="*/ 1509220 w 1679844"/>
                      <a:gd name="connsiteY0" fmla="*/ 548997 h 1228678"/>
                      <a:gd name="connsiteX1" fmla="*/ 953197 w 1679844"/>
                      <a:gd name="connsiteY1" fmla="*/ 411277 h 1228678"/>
                      <a:gd name="connsiteX2" fmla="*/ 853715 w 1679844"/>
                      <a:gd name="connsiteY2" fmla="*/ 203537 h 1228678"/>
                      <a:gd name="connsiteX3" fmla="*/ 845737 w 1679844"/>
                      <a:gd name="connsiteY3" fmla="*/ 27806 h 1228678"/>
                      <a:gd name="connsiteX4" fmla="*/ 661506 w 1679844"/>
                      <a:gd name="connsiteY4" fmla="*/ 58488 h 1228678"/>
                      <a:gd name="connsiteX5" fmla="*/ 670016 w 1679844"/>
                      <a:gd name="connsiteY5" fmla="*/ 228881 h 1228678"/>
                      <a:gd name="connsiteX6" fmla="*/ 652070 w 1679844"/>
                      <a:gd name="connsiteY6" fmla="*/ 405446 h 1228678"/>
                      <a:gd name="connsiteX7" fmla="*/ 664687 w 1679844"/>
                      <a:gd name="connsiteY7" fmla="*/ 231902 h 1228678"/>
                      <a:gd name="connsiteX8" fmla="*/ 312889 w 1679844"/>
                      <a:gd name="connsiteY8" fmla="*/ 21239 h 1228678"/>
                      <a:gd name="connsiteX9" fmla="*/ 176677 w 1679844"/>
                      <a:gd name="connsiteY9" fmla="*/ 126429 h 1228678"/>
                      <a:gd name="connsiteX10" fmla="*/ 400324 w 1679844"/>
                      <a:gd name="connsiteY10" fmla="*/ 313946 h 1228678"/>
                      <a:gd name="connsiteX11" fmla="*/ 389673 w 1679844"/>
                      <a:gd name="connsiteY11" fmla="*/ 340567 h 1228678"/>
                      <a:gd name="connsiteX12" fmla="*/ 83438 w 1679844"/>
                      <a:gd name="connsiteY12" fmla="*/ 285604 h 1228678"/>
                      <a:gd name="connsiteX13" fmla="*/ 14686 w 1679844"/>
                      <a:gd name="connsiteY13" fmla="*/ 400947 h 1228678"/>
                      <a:gd name="connsiteX14" fmla="*/ 255604 w 1679844"/>
                      <a:gd name="connsiteY14" fmla="*/ 530121 h 1228678"/>
                      <a:gd name="connsiteX15" fmla="*/ 254890 w 1679844"/>
                      <a:gd name="connsiteY15" fmla="*/ 548981 h 1228678"/>
                      <a:gd name="connsiteX16" fmla="*/ 50805 w 1679844"/>
                      <a:gd name="connsiteY16" fmla="*/ 546249 h 1228678"/>
                      <a:gd name="connsiteX17" fmla="*/ 55551 w 1679844"/>
                      <a:gd name="connsiteY17" fmla="*/ 718874 h 1228678"/>
                      <a:gd name="connsiteX18" fmla="*/ 281863 w 1679844"/>
                      <a:gd name="connsiteY18" fmla="*/ 746443 h 1228678"/>
                      <a:gd name="connsiteX19" fmla="*/ 468832 w 1679844"/>
                      <a:gd name="connsiteY19" fmla="*/ 783181 h 1228678"/>
                      <a:gd name="connsiteX20" fmla="*/ 707792 w 1679844"/>
                      <a:gd name="connsiteY20" fmla="*/ 884253 h 1228678"/>
                      <a:gd name="connsiteX21" fmla="*/ 942388 w 1679844"/>
                      <a:gd name="connsiteY21" fmla="*/ 643991 h 1228678"/>
                      <a:gd name="connsiteX22" fmla="*/ 714758 w 1679844"/>
                      <a:gd name="connsiteY22" fmla="*/ 886840 h 1228678"/>
                      <a:gd name="connsiteX23" fmla="*/ 1151648 w 1679844"/>
                      <a:gd name="connsiteY23" fmla="*/ 1218169 h 1228678"/>
                      <a:gd name="connsiteX24" fmla="*/ 1387840 w 1679844"/>
                      <a:gd name="connsiteY24" fmla="*/ 1124226 h 1228678"/>
                      <a:gd name="connsiteX25" fmla="*/ 1219703 w 1679844"/>
                      <a:gd name="connsiteY25" fmla="*/ 948768 h 1228678"/>
                      <a:gd name="connsiteX26" fmla="*/ 1548365 w 1679844"/>
                      <a:gd name="connsiteY26" fmla="*/ 930585 h 1228678"/>
                      <a:gd name="connsiteX27" fmla="*/ 1466788 w 1679844"/>
                      <a:gd name="connsiteY27" fmla="*/ 830218 h 1228678"/>
                      <a:gd name="connsiteX28" fmla="*/ 1679844 w 1679844"/>
                      <a:gd name="connsiteY28" fmla="*/ 847007 h 1228678"/>
                      <a:gd name="connsiteX29" fmla="*/ 1400777 w 1679844"/>
                      <a:gd name="connsiteY29" fmla="*/ 648631 h 1228678"/>
                      <a:gd name="connsiteX30" fmla="*/ 1509220 w 1679844"/>
                      <a:gd name="connsiteY30" fmla="*/ 548997 h 1228678"/>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400777 w 1679844"/>
                      <a:gd name="connsiteY0" fmla="*/ 648631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0" fmla="*/ 1400777 w 1548365"/>
                      <a:gd name="connsiteY0" fmla="*/ 648631 h 1218169"/>
                      <a:gd name="connsiteX1" fmla="*/ 953197 w 1548365"/>
                      <a:gd name="connsiteY1" fmla="*/ 411277 h 1218169"/>
                      <a:gd name="connsiteX2" fmla="*/ 853715 w 1548365"/>
                      <a:gd name="connsiteY2" fmla="*/ 203537 h 1218169"/>
                      <a:gd name="connsiteX3" fmla="*/ 845737 w 1548365"/>
                      <a:gd name="connsiteY3" fmla="*/ 27806 h 1218169"/>
                      <a:gd name="connsiteX4" fmla="*/ 661506 w 1548365"/>
                      <a:gd name="connsiteY4" fmla="*/ 58488 h 1218169"/>
                      <a:gd name="connsiteX5" fmla="*/ 670016 w 1548365"/>
                      <a:gd name="connsiteY5" fmla="*/ 228881 h 1218169"/>
                      <a:gd name="connsiteX6" fmla="*/ 652070 w 1548365"/>
                      <a:gd name="connsiteY6" fmla="*/ 405446 h 1218169"/>
                      <a:gd name="connsiteX7" fmla="*/ 664687 w 1548365"/>
                      <a:gd name="connsiteY7" fmla="*/ 231902 h 1218169"/>
                      <a:gd name="connsiteX8" fmla="*/ 312889 w 1548365"/>
                      <a:gd name="connsiteY8" fmla="*/ 21239 h 1218169"/>
                      <a:gd name="connsiteX9" fmla="*/ 176677 w 1548365"/>
                      <a:gd name="connsiteY9" fmla="*/ 126429 h 1218169"/>
                      <a:gd name="connsiteX10" fmla="*/ 400324 w 1548365"/>
                      <a:gd name="connsiteY10" fmla="*/ 313946 h 1218169"/>
                      <a:gd name="connsiteX11" fmla="*/ 389673 w 1548365"/>
                      <a:gd name="connsiteY11" fmla="*/ 340567 h 1218169"/>
                      <a:gd name="connsiteX12" fmla="*/ 83438 w 1548365"/>
                      <a:gd name="connsiteY12" fmla="*/ 285604 h 1218169"/>
                      <a:gd name="connsiteX13" fmla="*/ 14686 w 1548365"/>
                      <a:gd name="connsiteY13" fmla="*/ 400947 h 1218169"/>
                      <a:gd name="connsiteX14" fmla="*/ 255604 w 1548365"/>
                      <a:gd name="connsiteY14" fmla="*/ 530121 h 1218169"/>
                      <a:gd name="connsiteX15" fmla="*/ 254890 w 1548365"/>
                      <a:gd name="connsiteY15" fmla="*/ 548981 h 1218169"/>
                      <a:gd name="connsiteX16" fmla="*/ 50805 w 1548365"/>
                      <a:gd name="connsiteY16" fmla="*/ 546249 h 1218169"/>
                      <a:gd name="connsiteX17" fmla="*/ 55551 w 1548365"/>
                      <a:gd name="connsiteY17" fmla="*/ 718874 h 1218169"/>
                      <a:gd name="connsiteX18" fmla="*/ 281863 w 1548365"/>
                      <a:gd name="connsiteY18" fmla="*/ 746443 h 1218169"/>
                      <a:gd name="connsiteX19" fmla="*/ 468832 w 1548365"/>
                      <a:gd name="connsiteY19" fmla="*/ 783181 h 1218169"/>
                      <a:gd name="connsiteX20" fmla="*/ 707792 w 1548365"/>
                      <a:gd name="connsiteY20" fmla="*/ 884253 h 1218169"/>
                      <a:gd name="connsiteX21" fmla="*/ 942388 w 1548365"/>
                      <a:gd name="connsiteY21" fmla="*/ 643991 h 1218169"/>
                      <a:gd name="connsiteX22" fmla="*/ 714758 w 1548365"/>
                      <a:gd name="connsiteY22" fmla="*/ 886840 h 1218169"/>
                      <a:gd name="connsiteX23" fmla="*/ 1151648 w 1548365"/>
                      <a:gd name="connsiteY23" fmla="*/ 1218169 h 1218169"/>
                      <a:gd name="connsiteX24" fmla="*/ 1387840 w 1548365"/>
                      <a:gd name="connsiteY24" fmla="*/ 1124226 h 1218169"/>
                      <a:gd name="connsiteX25" fmla="*/ 1219703 w 1548365"/>
                      <a:gd name="connsiteY25" fmla="*/ 948768 h 1218169"/>
                      <a:gd name="connsiteX26" fmla="*/ 1548365 w 1548365"/>
                      <a:gd name="connsiteY26" fmla="*/ 930585 h 1218169"/>
                      <a:gd name="connsiteX27" fmla="*/ 1466788 w 1548365"/>
                      <a:gd name="connsiteY27" fmla="*/ 830218 h 1218169"/>
                      <a:gd name="connsiteX28" fmla="*/ 1400777 w 1548365"/>
                      <a:gd name="connsiteY28" fmla="*/ 648631 h 1218169"/>
                      <a:gd name="connsiteX0" fmla="*/ 1466788 w 1548365"/>
                      <a:gd name="connsiteY0" fmla="*/ 830218 h 1218169"/>
                      <a:gd name="connsiteX1" fmla="*/ 953197 w 1548365"/>
                      <a:gd name="connsiteY1" fmla="*/ 411277 h 1218169"/>
                      <a:gd name="connsiteX2" fmla="*/ 853715 w 1548365"/>
                      <a:gd name="connsiteY2" fmla="*/ 203537 h 1218169"/>
                      <a:gd name="connsiteX3" fmla="*/ 845737 w 1548365"/>
                      <a:gd name="connsiteY3" fmla="*/ 27806 h 1218169"/>
                      <a:gd name="connsiteX4" fmla="*/ 661506 w 1548365"/>
                      <a:gd name="connsiteY4" fmla="*/ 58488 h 1218169"/>
                      <a:gd name="connsiteX5" fmla="*/ 670016 w 1548365"/>
                      <a:gd name="connsiteY5" fmla="*/ 228881 h 1218169"/>
                      <a:gd name="connsiteX6" fmla="*/ 652070 w 1548365"/>
                      <a:gd name="connsiteY6" fmla="*/ 405446 h 1218169"/>
                      <a:gd name="connsiteX7" fmla="*/ 664687 w 1548365"/>
                      <a:gd name="connsiteY7" fmla="*/ 231902 h 1218169"/>
                      <a:gd name="connsiteX8" fmla="*/ 312889 w 1548365"/>
                      <a:gd name="connsiteY8" fmla="*/ 21239 h 1218169"/>
                      <a:gd name="connsiteX9" fmla="*/ 176677 w 1548365"/>
                      <a:gd name="connsiteY9" fmla="*/ 126429 h 1218169"/>
                      <a:gd name="connsiteX10" fmla="*/ 400324 w 1548365"/>
                      <a:gd name="connsiteY10" fmla="*/ 313946 h 1218169"/>
                      <a:gd name="connsiteX11" fmla="*/ 389673 w 1548365"/>
                      <a:gd name="connsiteY11" fmla="*/ 340567 h 1218169"/>
                      <a:gd name="connsiteX12" fmla="*/ 83438 w 1548365"/>
                      <a:gd name="connsiteY12" fmla="*/ 285604 h 1218169"/>
                      <a:gd name="connsiteX13" fmla="*/ 14686 w 1548365"/>
                      <a:gd name="connsiteY13" fmla="*/ 400947 h 1218169"/>
                      <a:gd name="connsiteX14" fmla="*/ 255604 w 1548365"/>
                      <a:gd name="connsiteY14" fmla="*/ 530121 h 1218169"/>
                      <a:gd name="connsiteX15" fmla="*/ 254890 w 1548365"/>
                      <a:gd name="connsiteY15" fmla="*/ 548981 h 1218169"/>
                      <a:gd name="connsiteX16" fmla="*/ 50805 w 1548365"/>
                      <a:gd name="connsiteY16" fmla="*/ 546249 h 1218169"/>
                      <a:gd name="connsiteX17" fmla="*/ 55551 w 1548365"/>
                      <a:gd name="connsiteY17" fmla="*/ 718874 h 1218169"/>
                      <a:gd name="connsiteX18" fmla="*/ 281863 w 1548365"/>
                      <a:gd name="connsiteY18" fmla="*/ 746443 h 1218169"/>
                      <a:gd name="connsiteX19" fmla="*/ 468832 w 1548365"/>
                      <a:gd name="connsiteY19" fmla="*/ 783181 h 1218169"/>
                      <a:gd name="connsiteX20" fmla="*/ 707792 w 1548365"/>
                      <a:gd name="connsiteY20" fmla="*/ 884253 h 1218169"/>
                      <a:gd name="connsiteX21" fmla="*/ 942388 w 1548365"/>
                      <a:gd name="connsiteY21" fmla="*/ 643991 h 1218169"/>
                      <a:gd name="connsiteX22" fmla="*/ 714758 w 1548365"/>
                      <a:gd name="connsiteY22" fmla="*/ 886840 h 1218169"/>
                      <a:gd name="connsiteX23" fmla="*/ 1151648 w 1548365"/>
                      <a:gd name="connsiteY23" fmla="*/ 1218169 h 1218169"/>
                      <a:gd name="connsiteX24" fmla="*/ 1387840 w 1548365"/>
                      <a:gd name="connsiteY24" fmla="*/ 1124226 h 1218169"/>
                      <a:gd name="connsiteX25" fmla="*/ 1219703 w 1548365"/>
                      <a:gd name="connsiteY25" fmla="*/ 948768 h 1218169"/>
                      <a:gd name="connsiteX26" fmla="*/ 1548365 w 1548365"/>
                      <a:gd name="connsiteY26" fmla="*/ 930585 h 1218169"/>
                      <a:gd name="connsiteX27" fmla="*/ 1466788 w 1548365"/>
                      <a:gd name="connsiteY27" fmla="*/ 830218 h 1218169"/>
                      <a:gd name="connsiteX0" fmla="*/ 1466788 w 1471584"/>
                      <a:gd name="connsiteY0" fmla="*/ 830218 h 1218169"/>
                      <a:gd name="connsiteX1" fmla="*/ 953197 w 1471584"/>
                      <a:gd name="connsiteY1" fmla="*/ 411277 h 1218169"/>
                      <a:gd name="connsiteX2" fmla="*/ 853715 w 1471584"/>
                      <a:gd name="connsiteY2" fmla="*/ 203537 h 1218169"/>
                      <a:gd name="connsiteX3" fmla="*/ 845737 w 1471584"/>
                      <a:gd name="connsiteY3" fmla="*/ 27806 h 1218169"/>
                      <a:gd name="connsiteX4" fmla="*/ 661506 w 1471584"/>
                      <a:gd name="connsiteY4" fmla="*/ 58488 h 1218169"/>
                      <a:gd name="connsiteX5" fmla="*/ 670016 w 1471584"/>
                      <a:gd name="connsiteY5" fmla="*/ 228881 h 1218169"/>
                      <a:gd name="connsiteX6" fmla="*/ 652070 w 1471584"/>
                      <a:gd name="connsiteY6" fmla="*/ 405446 h 1218169"/>
                      <a:gd name="connsiteX7" fmla="*/ 664687 w 1471584"/>
                      <a:gd name="connsiteY7" fmla="*/ 231902 h 1218169"/>
                      <a:gd name="connsiteX8" fmla="*/ 312889 w 1471584"/>
                      <a:gd name="connsiteY8" fmla="*/ 21239 h 1218169"/>
                      <a:gd name="connsiteX9" fmla="*/ 176677 w 1471584"/>
                      <a:gd name="connsiteY9" fmla="*/ 126429 h 1218169"/>
                      <a:gd name="connsiteX10" fmla="*/ 400324 w 1471584"/>
                      <a:gd name="connsiteY10" fmla="*/ 313946 h 1218169"/>
                      <a:gd name="connsiteX11" fmla="*/ 389673 w 1471584"/>
                      <a:gd name="connsiteY11" fmla="*/ 340567 h 1218169"/>
                      <a:gd name="connsiteX12" fmla="*/ 83438 w 1471584"/>
                      <a:gd name="connsiteY12" fmla="*/ 285604 h 1218169"/>
                      <a:gd name="connsiteX13" fmla="*/ 14686 w 1471584"/>
                      <a:gd name="connsiteY13" fmla="*/ 400947 h 1218169"/>
                      <a:gd name="connsiteX14" fmla="*/ 255604 w 1471584"/>
                      <a:gd name="connsiteY14" fmla="*/ 530121 h 1218169"/>
                      <a:gd name="connsiteX15" fmla="*/ 254890 w 1471584"/>
                      <a:gd name="connsiteY15" fmla="*/ 548981 h 1218169"/>
                      <a:gd name="connsiteX16" fmla="*/ 50805 w 1471584"/>
                      <a:gd name="connsiteY16" fmla="*/ 546249 h 1218169"/>
                      <a:gd name="connsiteX17" fmla="*/ 55551 w 1471584"/>
                      <a:gd name="connsiteY17" fmla="*/ 718874 h 1218169"/>
                      <a:gd name="connsiteX18" fmla="*/ 281863 w 1471584"/>
                      <a:gd name="connsiteY18" fmla="*/ 746443 h 1218169"/>
                      <a:gd name="connsiteX19" fmla="*/ 468832 w 1471584"/>
                      <a:gd name="connsiteY19" fmla="*/ 783181 h 1218169"/>
                      <a:gd name="connsiteX20" fmla="*/ 707792 w 1471584"/>
                      <a:gd name="connsiteY20" fmla="*/ 884253 h 1218169"/>
                      <a:gd name="connsiteX21" fmla="*/ 942388 w 1471584"/>
                      <a:gd name="connsiteY21" fmla="*/ 643991 h 1218169"/>
                      <a:gd name="connsiteX22" fmla="*/ 714758 w 1471584"/>
                      <a:gd name="connsiteY22" fmla="*/ 886840 h 1218169"/>
                      <a:gd name="connsiteX23" fmla="*/ 1151648 w 1471584"/>
                      <a:gd name="connsiteY23" fmla="*/ 1218169 h 1218169"/>
                      <a:gd name="connsiteX24" fmla="*/ 1387840 w 1471584"/>
                      <a:gd name="connsiteY24" fmla="*/ 1124226 h 1218169"/>
                      <a:gd name="connsiteX25" fmla="*/ 1219703 w 1471584"/>
                      <a:gd name="connsiteY25" fmla="*/ 948768 h 1218169"/>
                      <a:gd name="connsiteX26" fmla="*/ 1466788 w 1471584"/>
                      <a:gd name="connsiteY26" fmla="*/ 830218 h 1218169"/>
                      <a:gd name="connsiteX0" fmla="*/ 1219703 w 1394189"/>
                      <a:gd name="connsiteY0" fmla="*/ 948768 h 1218169"/>
                      <a:gd name="connsiteX1" fmla="*/ 953197 w 1394189"/>
                      <a:gd name="connsiteY1" fmla="*/ 411277 h 1218169"/>
                      <a:gd name="connsiteX2" fmla="*/ 853715 w 1394189"/>
                      <a:gd name="connsiteY2" fmla="*/ 203537 h 1218169"/>
                      <a:gd name="connsiteX3" fmla="*/ 845737 w 1394189"/>
                      <a:gd name="connsiteY3" fmla="*/ 27806 h 1218169"/>
                      <a:gd name="connsiteX4" fmla="*/ 661506 w 1394189"/>
                      <a:gd name="connsiteY4" fmla="*/ 58488 h 1218169"/>
                      <a:gd name="connsiteX5" fmla="*/ 670016 w 1394189"/>
                      <a:gd name="connsiteY5" fmla="*/ 228881 h 1218169"/>
                      <a:gd name="connsiteX6" fmla="*/ 652070 w 1394189"/>
                      <a:gd name="connsiteY6" fmla="*/ 405446 h 1218169"/>
                      <a:gd name="connsiteX7" fmla="*/ 664687 w 1394189"/>
                      <a:gd name="connsiteY7" fmla="*/ 231902 h 1218169"/>
                      <a:gd name="connsiteX8" fmla="*/ 312889 w 1394189"/>
                      <a:gd name="connsiteY8" fmla="*/ 21239 h 1218169"/>
                      <a:gd name="connsiteX9" fmla="*/ 176677 w 1394189"/>
                      <a:gd name="connsiteY9" fmla="*/ 126429 h 1218169"/>
                      <a:gd name="connsiteX10" fmla="*/ 400324 w 1394189"/>
                      <a:gd name="connsiteY10" fmla="*/ 313946 h 1218169"/>
                      <a:gd name="connsiteX11" fmla="*/ 389673 w 1394189"/>
                      <a:gd name="connsiteY11" fmla="*/ 340567 h 1218169"/>
                      <a:gd name="connsiteX12" fmla="*/ 83438 w 1394189"/>
                      <a:gd name="connsiteY12" fmla="*/ 285604 h 1218169"/>
                      <a:gd name="connsiteX13" fmla="*/ 14686 w 1394189"/>
                      <a:gd name="connsiteY13" fmla="*/ 400947 h 1218169"/>
                      <a:gd name="connsiteX14" fmla="*/ 255604 w 1394189"/>
                      <a:gd name="connsiteY14" fmla="*/ 530121 h 1218169"/>
                      <a:gd name="connsiteX15" fmla="*/ 254890 w 1394189"/>
                      <a:gd name="connsiteY15" fmla="*/ 548981 h 1218169"/>
                      <a:gd name="connsiteX16" fmla="*/ 50805 w 1394189"/>
                      <a:gd name="connsiteY16" fmla="*/ 546249 h 1218169"/>
                      <a:gd name="connsiteX17" fmla="*/ 55551 w 1394189"/>
                      <a:gd name="connsiteY17" fmla="*/ 718874 h 1218169"/>
                      <a:gd name="connsiteX18" fmla="*/ 281863 w 1394189"/>
                      <a:gd name="connsiteY18" fmla="*/ 746443 h 1218169"/>
                      <a:gd name="connsiteX19" fmla="*/ 468832 w 1394189"/>
                      <a:gd name="connsiteY19" fmla="*/ 783181 h 1218169"/>
                      <a:gd name="connsiteX20" fmla="*/ 707792 w 1394189"/>
                      <a:gd name="connsiteY20" fmla="*/ 884253 h 1218169"/>
                      <a:gd name="connsiteX21" fmla="*/ 942388 w 1394189"/>
                      <a:gd name="connsiteY21" fmla="*/ 643991 h 1218169"/>
                      <a:gd name="connsiteX22" fmla="*/ 714758 w 1394189"/>
                      <a:gd name="connsiteY22" fmla="*/ 886840 h 1218169"/>
                      <a:gd name="connsiteX23" fmla="*/ 1151648 w 1394189"/>
                      <a:gd name="connsiteY23" fmla="*/ 1218169 h 1218169"/>
                      <a:gd name="connsiteX24" fmla="*/ 1387840 w 1394189"/>
                      <a:gd name="connsiteY24" fmla="*/ 1124226 h 1218169"/>
                      <a:gd name="connsiteX25" fmla="*/ 1219703 w 1394189"/>
                      <a:gd name="connsiteY25" fmla="*/ 948768 h 1218169"/>
                      <a:gd name="connsiteX0" fmla="*/ 1219703 w 1235525"/>
                      <a:gd name="connsiteY0" fmla="*/ 948768 h 1218688"/>
                      <a:gd name="connsiteX1" fmla="*/ 953197 w 1235525"/>
                      <a:gd name="connsiteY1" fmla="*/ 411277 h 1218688"/>
                      <a:gd name="connsiteX2" fmla="*/ 853715 w 1235525"/>
                      <a:gd name="connsiteY2" fmla="*/ 203537 h 1218688"/>
                      <a:gd name="connsiteX3" fmla="*/ 845737 w 1235525"/>
                      <a:gd name="connsiteY3" fmla="*/ 27806 h 1218688"/>
                      <a:gd name="connsiteX4" fmla="*/ 661506 w 1235525"/>
                      <a:gd name="connsiteY4" fmla="*/ 58488 h 1218688"/>
                      <a:gd name="connsiteX5" fmla="*/ 670016 w 1235525"/>
                      <a:gd name="connsiteY5" fmla="*/ 228881 h 1218688"/>
                      <a:gd name="connsiteX6" fmla="*/ 652070 w 1235525"/>
                      <a:gd name="connsiteY6" fmla="*/ 405446 h 1218688"/>
                      <a:gd name="connsiteX7" fmla="*/ 664687 w 1235525"/>
                      <a:gd name="connsiteY7" fmla="*/ 231902 h 1218688"/>
                      <a:gd name="connsiteX8" fmla="*/ 312889 w 1235525"/>
                      <a:gd name="connsiteY8" fmla="*/ 21239 h 1218688"/>
                      <a:gd name="connsiteX9" fmla="*/ 176677 w 1235525"/>
                      <a:gd name="connsiteY9" fmla="*/ 126429 h 1218688"/>
                      <a:gd name="connsiteX10" fmla="*/ 400324 w 1235525"/>
                      <a:gd name="connsiteY10" fmla="*/ 313946 h 1218688"/>
                      <a:gd name="connsiteX11" fmla="*/ 389673 w 1235525"/>
                      <a:gd name="connsiteY11" fmla="*/ 340567 h 1218688"/>
                      <a:gd name="connsiteX12" fmla="*/ 83438 w 1235525"/>
                      <a:gd name="connsiteY12" fmla="*/ 285604 h 1218688"/>
                      <a:gd name="connsiteX13" fmla="*/ 14686 w 1235525"/>
                      <a:gd name="connsiteY13" fmla="*/ 400947 h 1218688"/>
                      <a:gd name="connsiteX14" fmla="*/ 255604 w 1235525"/>
                      <a:gd name="connsiteY14" fmla="*/ 530121 h 1218688"/>
                      <a:gd name="connsiteX15" fmla="*/ 254890 w 1235525"/>
                      <a:gd name="connsiteY15" fmla="*/ 548981 h 1218688"/>
                      <a:gd name="connsiteX16" fmla="*/ 50805 w 1235525"/>
                      <a:gd name="connsiteY16" fmla="*/ 546249 h 1218688"/>
                      <a:gd name="connsiteX17" fmla="*/ 55551 w 1235525"/>
                      <a:gd name="connsiteY17" fmla="*/ 718874 h 1218688"/>
                      <a:gd name="connsiteX18" fmla="*/ 281863 w 1235525"/>
                      <a:gd name="connsiteY18" fmla="*/ 746443 h 1218688"/>
                      <a:gd name="connsiteX19" fmla="*/ 468832 w 1235525"/>
                      <a:gd name="connsiteY19" fmla="*/ 783181 h 1218688"/>
                      <a:gd name="connsiteX20" fmla="*/ 707792 w 1235525"/>
                      <a:gd name="connsiteY20" fmla="*/ 884253 h 1218688"/>
                      <a:gd name="connsiteX21" fmla="*/ 942388 w 1235525"/>
                      <a:gd name="connsiteY21" fmla="*/ 643991 h 1218688"/>
                      <a:gd name="connsiteX22" fmla="*/ 714758 w 1235525"/>
                      <a:gd name="connsiteY22" fmla="*/ 886840 h 1218688"/>
                      <a:gd name="connsiteX23" fmla="*/ 1151648 w 1235525"/>
                      <a:gd name="connsiteY23" fmla="*/ 1218169 h 1218688"/>
                      <a:gd name="connsiteX24" fmla="*/ 1219703 w 1235525"/>
                      <a:gd name="connsiteY24" fmla="*/ 948768 h 1218688"/>
                      <a:gd name="connsiteX0" fmla="*/ 1219703 w 1219703"/>
                      <a:gd name="connsiteY0" fmla="*/ 948768 h 980041"/>
                      <a:gd name="connsiteX1" fmla="*/ 953197 w 1219703"/>
                      <a:gd name="connsiteY1" fmla="*/ 411277 h 980041"/>
                      <a:gd name="connsiteX2" fmla="*/ 853715 w 1219703"/>
                      <a:gd name="connsiteY2" fmla="*/ 203537 h 980041"/>
                      <a:gd name="connsiteX3" fmla="*/ 845737 w 1219703"/>
                      <a:gd name="connsiteY3" fmla="*/ 27806 h 980041"/>
                      <a:gd name="connsiteX4" fmla="*/ 661506 w 1219703"/>
                      <a:gd name="connsiteY4" fmla="*/ 58488 h 980041"/>
                      <a:gd name="connsiteX5" fmla="*/ 670016 w 1219703"/>
                      <a:gd name="connsiteY5" fmla="*/ 228881 h 980041"/>
                      <a:gd name="connsiteX6" fmla="*/ 652070 w 1219703"/>
                      <a:gd name="connsiteY6" fmla="*/ 405446 h 980041"/>
                      <a:gd name="connsiteX7" fmla="*/ 664687 w 1219703"/>
                      <a:gd name="connsiteY7" fmla="*/ 231902 h 980041"/>
                      <a:gd name="connsiteX8" fmla="*/ 312889 w 1219703"/>
                      <a:gd name="connsiteY8" fmla="*/ 21239 h 980041"/>
                      <a:gd name="connsiteX9" fmla="*/ 176677 w 1219703"/>
                      <a:gd name="connsiteY9" fmla="*/ 126429 h 980041"/>
                      <a:gd name="connsiteX10" fmla="*/ 400324 w 1219703"/>
                      <a:gd name="connsiteY10" fmla="*/ 313946 h 980041"/>
                      <a:gd name="connsiteX11" fmla="*/ 389673 w 1219703"/>
                      <a:gd name="connsiteY11" fmla="*/ 340567 h 980041"/>
                      <a:gd name="connsiteX12" fmla="*/ 83438 w 1219703"/>
                      <a:gd name="connsiteY12" fmla="*/ 285604 h 980041"/>
                      <a:gd name="connsiteX13" fmla="*/ 14686 w 1219703"/>
                      <a:gd name="connsiteY13" fmla="*/ 400947 h 980041"/>
                      <a:gd name="connsiteX14" fmla="*/ 255604 w 1219703"/>
                      <a:gd name="connsiteY14" fmla="*/ 530121 h 980041"/>
                      <a:gd name="connsiteX15" fmla="*/ 254890 w 1219703"/>
                      <a:gd name="connsiteY15" fmla="*/ 548981 h 980041"/>
                      <a:gd name="connsiteX16" fmla="*/ 50805 w 1219703"/>
                      <a:gd name="connsiteY16" fmla="*/ 546249 h 980041"/>
                      <a:gd name="connsiteX17" fmla="*/ 55551 w 1219703"/>
                      <a:gd name="connsiteY17" fmla="*/ 718874 h 980041"/>
                      <a:gd name="connsiteX18" fmla="*/ 281863 w 1219703"/>
                      <a:gd name="connsiteY18" fmla="*/ 746443 h 980041"/>
                      <a:gd name="connsiteX19" fmla="*/ 468832 w 1219703"/>
                      <a:gd name="connsiteY19" fmla="*/ 783181 h 980041"/>
                      <a:gd name="connsiteX20" fmla="*/ 707792 w 1219703"/>
                      <a:gd name="connsiteY20" fmla="*/ 884253 h 980041"/>
                      <a:gd name="connsiteX21" fmla="*/ 942388 w 1219703"/>
                      <a:gd name="connsiteY21" fmla="*/ 643991 h 980041"/>
                      <a:gd name="connsiteX22" fmla="*/ 714758 w 1219703"/>
                      <a:gd name="connsiteY22" fmla="*/ 886840 h 980041"/>
                      <a:gd name="connsiteX23" fmla="*/ 1219703 w 1219703"/>
                      <a:gd name="connsiteY23" fmla="*/ 948768 h 980041"/>
                      <a:gd name="connsiteX0" fmla="*/ 714758 w 953197"/>
                      <a:gd name="connsiteY0" fmla="*/ 886840 h 886840"/>
                      <a:gd name="connsiteX1" fmla="*/ 953197 w 953197"/>
                      <a:gd name="connsiteY1" fmla="*/ 411277 h 886840"/>
                      <a:gd name="connsiteX2" fmla="*/ 853715 w 953197"/>
                      <a:gd name="connsiteY2" fmla="*/ 203537 h 886840"/>
                      <a:gd name="connsiteX3" fmla="*/ 845737 w 953197"/>
                      <a:gd name="connsiteY3" fmla="*/ 27806 h 886840"/>
                      <a:gd name="connsiteX4" fmla="*/ 661506 w 953197"/>
                      <a:gd name="connsiteY4" fmla="*/ 58488 h 886840"/>
                      <a:gd name="connsiteX5" fmla="*/ 670016 w 953197"/>
                      <a:gd name="connsiteY5" fmla="*/ 228881 h 886840"/>
                      <a:gd name="connsiteX6" fmla="*/ 652070 w 953197"/>
                      <a:gd name="connsiteY6" fmla="*/ 405446 h 886840"/>
                      <a:gd name="connsiteX7" fmla="*/ 664687 w 953197"/>
                      <a:gd name="connsiteY7" fmla="*/ 231902 h 886840"/>
                      <a:gd name="connsiteX8" fmla="*/ 312889 w 953197"/>
                      <a:gd name="connsiteY8" fmla="*/ 21239 h 886840"/>
                      <a:gd name="connsiteX9" fmla="*/ 176677 w 953197"/>
                      <a:gd name="connsiteY9" fmla="*/ 126429 h 886840"/>
                      <a:gd name="connsiteX10" fmla="*/ 400324 w 953197"/>
                      <a:gd name="connsiteY10" fmla="*/ 313946 h 886840"/>
                      <a:gd name="connsiteX11" fmla="*/ 389673 w 953197"/>
                      <a:gd name="connsiteY11" fmla="*/ 340567 h 886840"/>
                      <a:gd name="connsiteX12" fmla="*/ 83438 w 953197"/>
                      <a:gd name="connsiteY12" fmla="*/ 285604 h 886840"/>
                      <a:gd name="connsiteX13" fmla="*/ 14686 w 953197"/>
                      <a:gd name="connsiteY13" fmla="*/ 400947 h 886840"/>
                      <a:gd name="connsiteX14" fmla="*/ 255604 w 953197"/>
                      <a:gd name="connsiteY14" fmla="*/ 530121 h 886840"/>
                      <a:gd name="connsiteX15" fmla="*/ 254890 w 953197"/>
                      <a:gd name="connsiteY15" fmla="*/ 548981 h 886840"/>
                      <a:gd name="connsiteX16" fmla="*/ 50805 w 953197"/>
                      <a:gd name="connsiteY16" fmla="*/ 546249 h 886840"/>
                      <a:gd name="connsiteX17" fmla="*/ 55551 w 953197"/>
                      <a:gd name="connsiteY17" fmla="*/ 718874 h 886840"/>
                      <a:gd name="connsiteX18" fmla="*/ 281863 w 953197"/>
                      <a:gd name="connsiteY18" fmla="*/ 746443 h 886840"/>
                      <a:gd name="connsiteX19" fmla="*/ 468832 w 953197"/>
                      <a:gd name="connsiteY19" fmla="*/ 783181 h 886840"/>
                      <a:gd name="connsiteX20" fmla="*/ 707792 w 953197"/>
                      <a:gd name="connsiteY20" fmla="*/ 884253 h 886840"/>
                      <a:gd name="connsiteX21" fmla="*/ 942388 w 953197"/>
                      <a:gd name="connsiteY21" fmla="*/ 643991 h 886840"/>
                      <a:gd name="connsiteX22" fmla="*/ 714758 w 953197"/>
                      <a:gd name="connsiteY22" fmla="*/ 886840 h 886840"/>
                      <a:gd name="connsiteX0" fmla="*/ 714758 w 953197"/>
                      <a:gd name="connsiteY0" fmla="*/ 886840 h 925248"/>
                      <a:gd name="connsiteX1" fmla="*/ 953197 w 953197"/>
                      <a:gd name="connsiteY1" fmla="*/ 411277 h 925248"/>
                      <a:gd name="connsiteX2" fmla="*/ 853715 w 953197"/>
                      <a:gd name="connsiteY2" fmla="*/ 203537 h 925248"/>
                      <a:gd name="connsiteX3" fmla="*/ 845737 w 953197"/>
                      <a:gd name="connsiteY3" fmla="*/ 27806 h 925248"/>
                      <a:gd name="connsiteX4" fmla="*/ 661506 w 953197"/>
                      <a:gd name="connsiteY4" fmla="*/ 58488 h 925248"/>
                      <a:gd name="connsiteX5" fmla="*/ 670016 w 953197"/>
                      <a:gd name="connsiteY5" fmla="*/ 228881 h 925248"/>
                      <a:gd name="connsiteX6" fmla="*/ 652070 w 953197"/>
                      <a:gd name="connsiteY6" fmla="*/ 405446 h 925248"/>
                      <a:gd name="connsiteX7" fmla="*/ 664687 w 953197"/>
                      <a:gd name="connsiteY7" fmla="*/ 231902 h 925248"/>
                      <a:gd name="connsiteX8" fmla="*/ 312889 w 953197"/>
                      <a:gd name="connsiteY8" fmla="*/ 21239 h 925248"/>
                      <a:gd name="connsiteX9" fmla="*/ 176677 w 953197"/>
                      <a:gd name="connsiteY9" fmla="*/ 126429 h 925248"/>
                      <a:gd name="connsiteX10" fmla="*/ 400324 w 953197"/>
                      <a:gd name="connsiteY10" fmla="*/ 313946 h 925248"/>
                      <a:gd name="connsiteX11" fmla="*/ 389673 w 953197"/>
                      <a:gd name="connsiteY11" fmla="*/ 340567 h 925248"/>
                      <a:gd name="connsiteX12" fmla="*/ 83438 w 953197"/>
                      <a:gd name="connsiteY12" fmla="*/ 285604 h 925248"/>
                      <a:gd name="connsiteX13" fmla="*/ 14686 w 953197"/>
                      <a:gd name="connsiteY13" fmla="*/ 400947 h 925248"/>
                      <a:gd name="connsiteX14" fmla="*/ 255604 w 953197"/>
                      <a:gd name="connsiteY14" fmla="*/ 530121 h 925248"/>
                      <a:gd name="connsiteX15" fmla="*/ 254890 w 953197"/>
                      <a:gd name="connsiteY15" fmla="*/ 548981 h 925248"/>
                      <a:gd name="connsiteX16" fmla="*/ 50805 w 953197"/>
                      <a:gd name="connsiteY16" fmla="*/ 546249 h 925248"/>
                      <a:gd name="connsiteX17" fmla="*/ 55551 w 953197"/>
                      <a:gd name="connsiteY17" fmla="*/ 718874 h 925248"/>
                      <a:gd name="connsiteX18" fmla="*/ 281863 w 953197"/>
                      <a:gd name="connsiteY18" fmla="*/ 746443 h 925248"/>
                      <a:gd name="connsiteX19" fmla="*/ 468832 w 953197"/>
                      <a:gd name="connsiteY19" fmla="*/ 783181 h 925248"/>
                      <a:gd name="connsiteX20" fmla="*/ 707792 w 953197"/>
                      <a:gd name="connsiteY20" fmla="*/ 884253 h 925248"/>
                      <a:gd name="connsiteX21" fmla="*/ 714758 w 953197"/>
                      <a:gd name="connsiteY21" fmla="*/ 886840 h 925248"/>
                      <a:gd name="connsiteX0" fmla="*/ 714758 w 953197"/>
                      <a:gd name="connsiteY0" fmla="*/ 871226 h 909634"/>
                      <a:gd name="connsiteX1" fmla="*/ 953197 w 953197"/>
                      <a:gd name="connsiteY1" fmla="*/ 395663 h 909634"/>
                      <a:gd name="connsiteX2" fmla="*/ 853715 w 953197"/>
                      <a:gd name="connsiteY2" fmla="*/ 187923 h 909634"/>
                      <a:gd name="connsiteX3" fmla="*/ 661506 w 953197"/>
                      <a:gd name="connsiteY3" fmla="*/ 42874 h 909634"/>
                      <a:gd name="connsiteX4" fmla="*/ 670016 w 953197"/>
                      <a:gd name="connsiteY4" fmla="*/ 213267 h 909634"/>
                      <a:gd name="connsiteX5" fmla="*/ 652070 w 953197"/>
                      <a:gd name="connsiteY5" fmla="*/ 389832 h 909634"/>
                      <a:gd name="connsiteX6" fmla="*/ 664687 w 953197"/>
                      <a:gd name="connsiteY6" fmla="*/ 216288 h 909634"/>
                      <a:gd name="connsiteX7" fmla="*/ 312889 w 953197"/>
                      <a:gd name="connsiteY7" fmla="*/ 5625 h 909634"/>
                      <a:gd name="connsiteX8" fmla="*/ 176677 w 953197"/>
                      <a:gd name="connsiteY8" fmla="*/ 110815 h 909634"/>
                      <a:gd name="connsiteX9" fmla="*/ 400324 w 953197"/>
                      <a:gd name="connsiteY9" fmla="*/ 298332 h 909634"/>
                      <a:gd name="connsiteX10" fmla="*/ 389673 w 953197"/>
                      <a:gd name="connsiteY10" fmla="*/ 324953 h 909634"/>
                      <a:gd name="connsiteX11" fmla="*/ 83438 w 953197"/>
                      <a:gd name="connsiteY11" fmla="*/ 269990 h 909634"/>
                      <a:gd name="connsiteX12" fmla="*/ 14686 w 953197"/>
                      <a:gd name="connsiteY12" fmla="*/ 385333 h 909634"/>
                      <a:gd name="connsiteX13" fmla="*/ 255604 w 953197"/>
                      <a:gd name="connsiteY13" fmla="*/ 514507 h 909634"/>
                      <a:gd name="connsiteX14" fmla="*/ 254890 w 953197"/>
                      <a:gd name="connsiteY14" fmla="*/ 533367 h 909634"/>
                      <a:gd name="connsiteX15" fmla="*/ 50805 w 953197"/>
                      <a:gd name="connsiteY15" fmla="*/ 530635 h 909634"/>
                      <a:gd name="connsiteX16" fmla="*/ 55551 w 953197"/>
                      <a:gd name="connsiteY16" fmla="*/ 703260 h 909634"/>
                      <a:gd name="connsiteX17" fmla="*/ 281863 w 953197"/>
                      <a:gd name="connsiteY17" fmla="*/ 730829 h 909634"/>
                      <a:gd name="connsiteX18" fmla="*/ 468832 w 953197"/>
                      <a:gd name="connsiteY18" fmla="*/ 767567 h 909634"/>
                      <a:gd name="connsiteX19" fmla="*/ 707792 w 953197"/>
                      <a:gd name="connsiteY19" fmla="*/ 868639 h 909634"/>
                      <a:gd name="connsiteX20" fmla="*/ 714758 w 953197"/>
                      <a:gd name="connsiteY20" fmla="*/ 871226 h 909634"/>
                      <a:gd name="connsiteX0" fmla="*/ 714758 w 953197"/>
                      <a:gd name="connsiteY0" fmla="*/ 871226 h 909634"/>
                      <a:gd name="connsiteX1" fmla="*/ 953197 w 953197"/>
                      <a:gd name="connsiteY1" fmla="*/ 395663 h 909634"/>
                      <a:gd name="connsiteX2" fmla="*/ 853715 w 953197"/>
                      <a:gd name="connsiteY2" fmla="*/ 187923 h 909634"/>
                      <a:gd name="connsiteX3" fmla="*/ 670016 w 953197"/>
                      <a:gd name="connsiteY3" fmla="*/ 213267 h 909634"/>
                      <a:gd name="connsiteX4" fmla="*/ 652070 w 953197"/>
                      <a:gd name="connsiteY4" fmla="*/ 389832 h 909634"/>
                      <a:gd name="connsiteX5" fmla="*/ 664687 w 953197"/>
                      <a:gd name="connsiteY5" fmla="*/ 216288 h 909634"/>
                      <a:gd name="connsiteX6" fmla="*/ 312889 w 953197"/>
                      <a:gd name="connsiteY6" fmla="*/ 5625 h 909634"/>
                      <a:gd name="connsiteX7" fmla="*/ 176677 w 953197"/>
                      <a:gd name="connsiteY7" fmla="*/ 110815 h 909634"/>
                      <a:gd name="connsiteX8" fmla="*/ 400324 w 953197"/>
                      <a:gd name="connsiteY8" fmla="*/ 298332 h 909634"/>
                      <a:gd name="connsiteX9" fmla="*/ 389673 w 953197"/>
                      <a:gd name="connsiteY9" fmla="*/ 324953 h 909634"/>
                      <a:gd name="connsiteX10" fmla="*/ 83438 w 953197"/>
                      <a:gd name="connsiteY10" fmla="*/ 269990 h 909634"/>
                      <a:gd name="connsiteX11" fmla="*/ 14686 w 953197"/>
                      <a:gd name="connsiteY11" fmla="*/ 385333 h 909634"/>
                      <a:gd name="connsiteX12" fmla="*/ 255604 w 953197"/>
                      <a:gd name="connsiteY12" fmla="*/ 514507 h 909634"/>
                      <a:gd name="connsiteX13" fmla="*/ 254890 w 953197"/>
                      <a:gd name="connsiteY13" fmla="*/ 533367 h 909634"/>
                      <a:gd name="connsiteX14" fmla="*/ 50805 w 953197"/>
                      <a:gd name="connsiteY14" fmla="*/ 530635 h 909634"/>
                      <a:gd name="connsiteX15" fmla="*/ 55551 w 953197"/>
                      <a:gd name="connsiteY15" fmla="*/ 703260 h 909634"/>
                      <a:gd name="connsiteX16" fmla="*/ 281863 w 953197"/>
                      <a:gd name="connsiteY16" fmla="*/ 730829 h 909634"/>
                      <a:gd name="connsiteX17" fmla="*/ 468832 w 953197"/>
                      <a:gd name="connsiteY17" fmla="*/ 767567 h 909634"/>
                      <a:gd name="connsiteX18" fmla="*/ 707792 w 953197"/>
                      <a:gd name="connsiteY18" fmla="*/ 868639 h 909634"/>
                      <a:gd name="connsiteX19" fmla="*/ 714758 w 953197"/>
                      <a:gd name="connsiteY19"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400324 w 953197"/>
                      <a:gd name="connsiteY7" fmla="*/ 298332 h 909634"/>
                      <a:gd name="connsiteX8" fmla="*/ 389673 w 953197"/>
                      <a:gd name="connsiteY8" fmla="*/ 324953 h 909634"/>
                      <a:gd name="connsiteX9" fmla="*/ 83438 w 953197"/>
                      <a:gd name="connsiteY9" fmla="*/ 269990 h 909634"/>
                      <a:gd name="connsiteX10" fmla="*/ 14686 w 953197"/>
                      <a:gd name="connsiteY10" fmla="*/ 385333 h 909634"/>
                      <a:gd name="connsiteX11" fmla="*/ 255604 w 953197"/>
                      <a:gd name="connsiteY11" fmla="*/ 514507 h 909634"/>
                      <a:gd name="connsiteX12" fmla="*/ 254890 w 953197"/>
                      <a:gd name="connsiteY12" fmla="*/ 533367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400324 w 953197"/>
                      <a:gd name="connsiteY7" fmla="*/ 298332 h 909634"/>
                      <a:gd name="connsiteX8" fmla="*/ 205732 w 953197"/>
                      <a:gd name="connsiteY8" fmla="*/ 245291 h 909634"/>
                      <a:gd name="connsiteX9" fmla="*/ 83438 w 953197"/>
                      <a:gd name="connsiteY9" fmla="*/ 269990 h 909634"/>
                      <a:gd name="connsiteX10" fmla="*/ 14686 w 953197"/>
                      <a:gd name="connsiteY10" fmla="*/ 385333 h 909634"/>
                      <a:gd name="connsiteX11" fmla="*/ 255604 w 953197"/>
                      <a:gd name="connsiteY11" fmla="*/ 514507 h 909634"/>
                      <a:gd name="connsiteX12" fmla="*/ 254890 w 953197"/>
                      <a:gd name="connsiteY12" fmla="*/ 533367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400324 w 953197"/>
                      <a:gd name="connsiteY7" fmla="*/ 298332 h 909634"/>
                      <a:gd name="connsiteX8" fmla="*/ 205732 w 953197"/>
                      <a:gd name="connsiteY8" fmla="*/ 245291 h 909634"/>
                      <a:gd name="connsiteX9" fmla="*/ 83438 w 953197"/>
                      <a:gd name="connsiteY9" fmla="*/ 269990 h 909634"/>
                      <a:gd name="connsiteX10" fmla="*/ 14686 w 953197"/>
                      <a:gd name="connsiteY10" fmla="*/ 385333 h 909634"/>
                      <a:gd name="connsiteX11" fmla="*/ 255604 w 953197"/>
                      <a:gd name="connsiteY11" fmla="*/ 514507 h 909634"/>
                      <a:gd name="connsiteX12" fmla="*/ 254890 w 953197"/>
                      <a:gd name="connsiteY12" fmla="*/ 533367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267987 w 953197"/>
                      <a:gd name="connsiteY7" fmla="*/ 251121 h 909634"/>
                      <a:gd name="connsiteX8" fmla="*/ 205732 w 953197"/>
                      <a:gd name="connsiteY8" fmla="*/ 245291 h 909634"/>
                      <a:gd name="connsiteX9" fmla="*/ 83438 w 953197"/>
                      <a:gd name="connsiteY9" fmla="*/ 269990 h 909634"/>
                      <a:gd name="connsiteX10" fmla="*/ 14686 w 953197"/>
                      <a:gd name="connsiteY10" fmla="*/ 385333 h 909634"/>
                      <a:gd name="connsiteX11" fmla="*/ 255604 w 953197"/>
                      <a:gd name="connsiteY11" fmla="*/ 514507 h 909634"/>
                      <a:gd name="connsiteX12" fmla="*/ 254890 w 953197"/>
                      <a:gd name="connsiteY12" fmla="*/ 533367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267987 w 953197"/>
                      <a:gd name="connsiteY7" fmla="*/ 251121 h 909634"/>
                      <a:gd name="connsiteX8" fmla="*/ 205732 w 953197"/>
                      <a:gd name="connsiteY8" fmla="*/ 245291 h 909634"/>
                      <a:gd name="connsiteX9" fmla="*/ 83438 w 953197"/>
                      <a:gd name="connsiteY9" fmla="*/ 269990 h 909634"/>
                      <a:gd name="connsiteX10" fmla="*/ 14686 w 953197"/>
                      <a:gd name="connsiteY10" fmla="*/ 385333 h 909634"/>
                      <a:gd name="connsiteX11" fmla="*/ 255604 w 953197"/>
                      <a:gd name="connsiteY11" fmla="*/ 514507 h 909634"/>
                      <a:gd name="connsiteX12" fmla="*/ 97483 w 953197"/>
                      <a:gd name="connsiteY12" fmla="*/ 497395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267987 w 953197"/>
                      <a:gd name="connsiteY7" fmla="*/ 251121 h 909634"/>
                      <a:gd name="connsiteX8" fmla="*/ 205732 w 953197"/>
                      <a:gd name="connsiteY8" fmla="*/ 245291 h 909634"/>
                      <a:gd name="connsiteX9" fmla="*/ 83438 w 953197"/>
                      <a:gd name="connsiteY9" fmla="*/ 269990 h 909634"/>
                      <a:gd name="connsiteX10" fmla="*/ 14686 w 953197"/>
                      <a:gd name="connsiteY10" fmla="*/ 385333 h 909634"/>
                      <a:gd name="connsiteX11" fmla="*/ 102253 w 953197"/>
                      <a:gd name="connsiteY11" fmla="*/ 472084 h 909634"/>
                      <a:gd name="connsiteX12" fmla="*/ 97483 w 953197"/>
                      <a:gd name="connsiteY12" fmla="*/ 497395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65634 h 904042"/>
                      <a:gd name="connsiteX1" fmla="*/ 953197 w 953197"/>
                      <a:gd name="connsiteY1" fmla="*/ 390071 h 904042"/>
                      <a:gd name="connsiteX2" fmla="*/ 670016 w 953197"/>
                      <a:gd name="connsiteY2" fmla="*/ 207675 h 904042"/>
                      <a:gd name="connsiteX3" fmla="*/ 652070 w 953197"/>
                      <a:gd name="connsiteY3" fmla="*/ 384240 h 904042"/>
                      <a:gd name="connsiteX4" fmla="*/ 664687 w 953197"/>
                      <a:gd name="connsiteY4" fmla="*/ 210696 h 904042"/>
                      <a:gd name="connsiteX5" fmla="*/ 312889 w 953197"/>
                      <a:gd name="connsiteY5" fmla="*/ 33 h 904042"/>
                      <a:gd name="connsiteX6" fmla="*/ 147353 w 953197"/>
                      <a:gd name="connsiteY6" fmla="*/ 194800 h 904042"/>
                      <a:gd name="connsiteX7" fmla="*/ 267987 w 953197"/>
                      <a:gd name="connsiteY7" fmla="*/ 245529 h 904042"/>
                      <a:gd name="connsiteX8" fmla="*/ 205732 w 953197"/>
                      <a:gd name="connsiteY8" fmla="*/ 239699 h 904042"/>
                      <a:gd name="connsiteX9" fmla="*/ 83438 w 953197"/>
                      <a:gd name="connsiteY9" fmla="*/ 264398 h 904042"/>
                      <a:gd name="connsiteX10" fmla="*/ 14686 w 953197"/>
                      <a:gd name="connsiteY10" fmla="*/ 379741 h 904042"/>
                      <a:gd name="connsiteX11" fmla="*/ 102253 w 953197"/>
                      <a:gd name="connsiteY11" fmla="*/ 466492 h 904042"/>
                      <a:gd name="connsiteX12" fmla="*/ 97483 w 953197"/>
                      <a:gd name="connsiteY12" fmla="*/ 491803 h 904042"/>
                      <a:gd name="connsiteX13" fmla="*/ 50805 w 953197"/>
                      <a:gd name="connsiteY13" fmla="*/ 525043 h 904042"/>
                      <a:gd name="connsiteX14" fmla="*/ 55551 w 953197"/>
                      <a:gd name="connsiteY14" fmla="*/ 697668 h 904042"/>
                      <a:gd name="connsiteX15" fmla="*/ 281863 w 953197"/>
                      <a:gd name="connsiteY15" fmla="*/ 725237 h 904042"/>
                      <a:gd name="connsiteX16" fmla="*/ 468832 w 953197"/>
                      <a:gd name="connsiteY16" fmla="*/ 761975 h 904042"/>
                      <a:gd name="connsiteX17" fmla="*/ 707792 w 953197"/>
                      <a:gd name="connsiteY17" fmla="*/ 863047 h 904042"/>
                      <a:gd name="connsiteX18" fmla="*/ 714758 w 953197"/>
                      <a:gd name="connsiteY18" fmla="*/ 865634 h 904042"/>
                      <a:gd name="connsiteX0" fmla="*/ 714758 w 953197"/>
                      <a:gd name="connsiteY0" fmla="*/ 789185 h 827593"/>
                      <a:gd name="connsiteX1" fmla="*/ 953197 w 953197"/>
                      <a:gd name="connsiteY1" fmla="*/ 313622 h 827593"/>
                      <a:gd name="connsiteX2" fmla="*/ 670016 w 953197"/>
                      <a:gd name="connsiteY2" fmla="*/ 131226 h 827593"/>
                      <a:gd name="connsiteX3" fmla="*/ 652070 w 953197"/>
                      <a:gd name="connsiteY3" fmla="*/ 307791 h 827593"/>
                      <a:gd name="connsiteX4" fmla="*/ 664687 w 953197"/>
                      <a:gd name="connsiteY4" fmla="*/ 134247 h 827593"/>
                      <a:gd name="connsiteX5" fmla="*/ 219791 w 953197"/>
                      <a:gd name="connsiteY5" fmla="*/ 62 h 827593"/>
                      <a:gd name="connsiteX6" fmla="*/ 147353 w 953197"/>
                      <a:gd name="connsiteY6" fmla="*/ 118351 h 827593"/>
                      <a:gd name="connsiteX7" fmla="*/ 267987 w 953197"/>
                      <a:gd name="connsiteY7" fmla="*/ 169080 h 827593"/>
                      <a:gd name="connsiteX8" fmla="*/ 205732 w 953197"/>
                      <a:gd name="connsiteY8" fmla="*/ 163250 h 827593"/>
                      <a:gd name="connsiteX9" fmla="*/ 83438 w 953197"/>
                      <a:gd name="connsiteY9" fmla="*/ 187949 h 827593"/>
                      <a:gd name="connsiteX10" fmla="*/ 14686 w 953197"/>
                      <a:gd name="connsiteY10" fmla="*/ 303292 h 827593"/>
                      <a:gd name="connsiteX11" fmla="*/ 102253 w 953197"/>
                      <a:gd name="connsiteY11" fmla="*/ 390043 h 827593"/>
                      <a:gd name="connsiteX12" fmla="*/ 97483 w 953197"/>
                      <a:gd name="connsiteY12" fmla="*/ 415354 h 827593"/>
                      <a:gd name="connsiteX13" fmla="*/ 50805 w 953197"/>
                      <a:gd name="connsiteY13" fmla="*/ 448594 h 827593"/>
                      <a:gd name="connsiteX14" fmla="*/ 55551 w 953197"/>
                      <a:gd name="connsiteY14" fmla="*/ 621219 h 827593"/>
                      <a:gd name="connsiteX15" fmla="*/ 281863 w 953197"/>
                      <a:gd name="connsiteY15" fmla="*/ 648788 h 827593"/>
                      <a:gd name="connsiteX16" fmla="*/ 468832 w 953197"/>
                      <a:gd name="connsiteY16" fmla="*/ 685526 h 827593"/>
                      <a:gd name="connsiteX17" fmla="*/ 707792 w 953197"/>
                      <a:gd name="connsiteY17" fmla="*/ 786598 h 827593"/>
                      <a:gd name="connsiteX18" fmla="*/ 714758 w 953197"/>
                      <a:gd name="connsiteY18" fmla="*/ 789185 h 827593"/>
                      <a:gd name="connsiteX0" fmla="*/ 717108 w 955547"/>
                      <a:gd name="connsiteY0" fmla="*/ 789185 h 827593"/>
                      <a:gd name="connsiteX1" fmla="*/ 955547 w 955547"/>
                      <a:gd name="connsiteY1" fmla="*/ 313622 h 827593"/>
                      <a:gd name="connsiteX2" fmla="*/ 672366 w 955547"/>
                      <a:gd name="connsiteY2" fmla="*/ 131226 h 827593"/>
                      <a:gd name="connsiteX3" fmla="*/ 654420 w 955547"/>
                      <a:gd name="connsiteY3" fmla="*/ 307791 h 827593"/>
                      <a:gd name="connsiteX4" fmla="*/ 667037 w 955547"/>
                      <a:gd name="connsiteY4" fmla="*/ 134247 h 827593"/>
                      <a:gd name="connsiteX5" fmla="*/ 222141 w 955547"/>
                      <a:gd name="connsiteY5" fmla="*/ 62 h 827593"/>
                      <a:gd name="connsiteX6" fmla="*/ 149703 w 955547"/>
                      <a:gd name="connsiteY6" fmla="*/ 118351 h 827593"/>
                      <a:gd name="connsiteX7" fmla="*/ 270337 w 955547"/>
                      <a:gd name="connsiteY7" fmla="*/ 169080 h 827593"/>
                      <a:gd name="connsiteX8" fmla="*/ 208082 w 955547"/>
                      <a:gd name="connsiteY8" fmla="*/ 163250 h 827593"/>
                      <a:gd name="connsiteX9" fmla="*/ 85788 w 955547"/>
                      <a:gd name="connsiteY9" fmla="*/ 187949 h 827593"/>
                      <a:gd name="connsiteX10" fmla="*/ 17036 w 955547"/>
                      <a:gd name="connsiteY10" fmla="*/ 303292 h 827593"/>
                      <a:gd name="connsiteX11" fmla="*/ 104603 w 955547"/>
                      <a:gd name="connsiteY11" fmla="*/ 390043 h 827593"/>
                      <a:gd name="connsiteX12" fmla="*/ 99833 w 955547"/>
                      <a:gd name="connsiteY12" fmla="*/ 415354 h 827593"/>
                      <a:gd name="connsiteX13" fmla="*/ 53155 w 955547"/>
                      <a:gd name="connsiteY13" fmla="*/ 448594 h 827593"/>
                      <a:gd name="connsiteX14" fmla="*/ 53112 w 955547"/>
                      <a:gd name="connsiteY14" fmla="*/ 600205 h 827593"/>
                      <a:gd name="connsiteX15" fmla="*/ 284213 w 955547"/>
                      <a:gd name="connsiteY15" fmla="*/ 648788 h 827593"/>
                      <a:gd name="connsiteX16" fmla="*/ 471182 w 955547"/>
                      <a:gd name="connsiteY16" fmla="*/ 685526 h 827593"/>
                      <a:gd name="connsiteX17" fmla="*/ 710142 w 955547"/>
                      <a:gd name="connsiteY17" fmla="*/ 786598 h 827593"/>
                      <a:gd name="connsiteX18" fmla="*/ 717108 w 955547"/>
                      <a:gd name="connsiteY18" fmla="*/ 789185 h 827593"/>
                      <a:gd name="connsiteX0" fmla="*/ 717108 w 955547"/>
                      <a:gd name="connsiteY0" fmla="*/ 789185 h 827593"/>
                      <a:gd name="connsiteX1" fmla="*/ 955547 w 955547"/>
                      <a:gd name="connsiteY1" fmla="*/ 313622 h 827593"/>
                      <a:gd name="connsiteX2" fmla="*/ 672366 w 955547"/>
                      <a:gd name="connsiteY2" fmla="*/ 131226 h 827593"/>
                      <a:gd name="connsiteX3" fmla="*/ 654420 w 955547"/>
                      <a:gd name="connsiteY3" fmla="*/ 307791 h 827593"/>
                      <a:gd name="connsiteX4" fmla="*/ 667037 w 955547"/>
                      <a:gd name="connsiteY4" fmla="*/ 134247 h 827593"/>
                      <a:gd name="connsiteX5" fmla="*/ 222141 w 955547"/>
                      <a:gd name="connsiteY5" fmla="*/ 62 h 827593"/>
                      <a:gd name="connsiteX6" fmla="*/ 149703 w 955547"/>
                      <a:gd name="connsiteY6" fmla="*/ 118351 h 827593"/>
                      <a:gd name="connsiteX7" fmla="*/ 270337 w 955547"/>
                      <a:gd name="connsiteY7" fmla="*/ 169080 h 827593"/>
                      <a:gd name="connsiteX8" fmla="*/ 208082 w 955547"/>
                      <a:gd name="connsiteY8" fmla="*/ 163250 h 827593"/>
                      <a:gd name="connsiteX9" fmla="*/ 85788 w 955547"/>
                      <a:gd name="connsiteY9" fmla="*/ 187949 h 827593"/>
                      <a:gd name="connsiteX10" fmla="*/ 17036 w 955547"/>
                      <a:gd name="connsiteY10" fmla="*/ 303292 h 827593"/>
                      <a:gd name="connsiteX11" fmla="*/ 104603 w 955547"/>
                      <a:gd name="connsiteY11" fmla="*/ 390043 h 827593"/>
                      <a:gd name="connsiteX12" fmla="*/ 53155 w 955547"/>
                      <a:gd name="connsiteY12" fmla="*/ 448594 h 827593"/>
                      <a:gd name="connsiteX13" fmla="*/ 53112 w 955547"/>
                      <a:gd name="connsiteY13" fmla="*/ 600205 h 827593"/>
                      <a:gd name="connsiteX14" fmla="*/ 284213 w 955547"/>
                      <a:gd name="connsiteY14" fmla="*/ 648788 h 827593"/>
                      <a:gd name="connsiteX15" fmla="*/ 471182 w 955547"/>
                      <a:gd name="connsiteY15" fmla="*/ 685526 h 827593"/>
                      <a:gd name="connsiteX16" fmla="*/ 710142 w 955547"/>
                      <a:gd name="connsiteY16" fmla="*/ 786598 h 827593"/>
                      <a:gd name="connsiteX17" fmla="*/ 717108 w 955547"/>
                      <a:gd name="connsiteY17" fmla="*/ 789185 h 827593"/>
                      <a:gd name="connsiteX0" fmla="*/ 717108 w 955547"/>
                      <a:gd name="connsiteY0" fmla="*/ 789185 h 827593"/>
                      <a:gd name="connsiteX1" fmla="*/ 955547 w 955547"/>
                      <a:gd name="connsiteY1" fmla="*/ 313622 h 827593"/>
                      <a:gd name="connsiteX2" fmla="*/ 672366 w 955547"/>
                      <a:gd name="connsiteY2" fmla="*/ 131226 h 827593"/>
                      <a:gd name="connsiteX3" fmla="*/ 654420 w 955547"/>
                      <a:gd name="connsiteY3" fmla="*/ 307791 h 827593"/>
                      <a:gd name="connsiteX4" fmla="*/ 667037 w 955547"/>
                      <a:gd name="connsiteY4" fmla="*/ 134247 h 827593"/>
                      <a:gd name="connsiteX5" fmla="*/ 222141 w 955547"/>
                      <a:gd name="connsiteY5" fmla="*/ 62 h 827593"/>
                      <a:gd name="connsiteX6" fmla="*/ 149703 w 955547"/>
                      <a:gd name="connsiteY6" fmla="*/ 118351 h 827593"/>
                      <a:gd name="connsiteX7" fmla="*/ 270337 w 955547"/>
                      <a:gd name="connsiteY7" fmla="*/ 169080 h 827593"/>
                      <a:gd name="connsiteX8" fmla="*/ 208082 w 955547"/>
                      <a:gd name="connsiteY8" fmla="*/ 163250 h 827593"/>
                      <a:gd name="connsiteX9" fmla="*/ 85788 w 955547"/>
                      <a:gd name="connsiteY9" fmla="*/ 187949 h 827593"/>
                      <a:gd name="connsiteX10" fmla="*/ 17036 w 955547"/>
                      <a:gd name="connsiteY10" fmla="*/ 303292 h 827593"/>
                      <a:gd name="connsiteX11" fmla="*/ 104603 w 955547"/>
                      <a:gd name="connsiteY11" fmla="*/ 390043 h 827593"/>
                      <a:gd name="connsiteX12" fmla="*/ 53155 w 955547"/>
                      <a:gd name="connsiteY12" fmla="*/ 448594 h 827593"/>
                      <a:gd name="connsiteX13" fmla="*/ 53112 w 955547"/>
                      <a:gd name="connsiteY13" fmla="*/ 600205 h 827593"/>
                      <a:gd name="connsiteX14" fmla="*/ 284213 w 955547"/>
                      <a:gd name="connsiteY14" fmla="*/ 648788 h 827593"/>
                      <a:gd name="connsiteX15" fmla="*/ 471182 w 955547"/>
                      <a:gd name="connsiteY15" fmla="*/ 685526 h 827593"/>
                      <a:gd name="connsiteX16" fmla="*/ 710142 w 955547"/>
                      <a:gd name="connsiteY16" fmla="*/ 786598 h 827593"/>
                      <a:gd name="connsiteX17" fmla="*/ 717108 w 955547"/>
                      <a:gd name="connsiteY17" fmla="*/ 789185 h 827593"/>
                      <a:gd name="connsiteX0" fmla="*/ 717108 w 955547"/>
                      <a:gd name="connsiteY0" fmla="*/ 789185 h 827593"/>
                      <a:gd name="connsiteX1" fmla="*/ 955547 w 955547"/>
                      <a:gd name="connsiteY1" fmla="*/ 313622 h 827593"/>
                      <a:gd name="connsiteX2" fmla="*/ 672366 w 955547"/>
                      <a:gd name="connsiteY2" fmla="*/ 131226 h 827593"/>
                      <a:gd name="connsiteX3" fmla="*/ 654420 w 955547"/>
                      <a:gd name="connsiteY3" fmla="*/ 307791 h 827593"/>
                      <a:gd name="connsiteX4" fmla="*/ 667037 w 955547"/>
                      <a:gd name="connsiteY4" fmla="*/ 134247 h 827593"/>
                      <a:gd name="connsiteX5" fmla="*/ 222141 w 955547"/>
                      <a:gd name="connsiteY5" fmla="*/ 62 h 827593"/>
                      <a:gd name="connsiteX6" fmla="*/ 149703 w 955547"/>
                      <a:gd name="connsiteY6" fmla="*/ 118351 h 827593"/>
                      <a:gd name="connsiteX7" fmla="*/ 270337 w 955547"/>
                      <a:gd name="connsiteY7" fmla="*/ 169080 h 827593"/>
                      <a:gd name="connsiteX8" fmla="*/ 208082 w 955547"/>
                      <a:gd name="connsiteY8" fmla="*/ 163250 h 827593"/>
                      <a:gd name="connsiteX9" fmla="*/ 85788 w 955547"/>
                      <a:gd name="connsiteY9" fmla="*/ 187949 h 827593"/>
                      <a:gd name="connsiteX10" fmla="*/ 17036 w 955547"/>
                      <a:gd name="connsiteY10" fmla="*/ 303292 h 827593"/>
                      <a:gd name="connsiteX11" fmla="*/ 104603 w 955547"/>
                      <a:gd name="connsiteY11" fmla="*/ 390043 h 827593"/>
                      <a:gd name="connsiteX12" fmla="*/ 53155 w 955547"/>
                      <a:gd name="connsiteY12" fmla="*/ 448594 h 827593"/>
                      <a:gd name="connsiteX13" fmla="*/ 53112 w 955547"/>
                      <a:gd name="connsiteY13" fmla="*/ 600205 h 827593"/>
                      <a:gd name="connsiteX14" fmla="*/ 284213 w 955547"/>
                      <a:gd name="connsiteY14" fmla="*/ 648788 h 827593"/>
                      <a:gd name="connsiteX15" fmla="*/ 471182 w 955547"/>
                      <a:gd name="connsiteY15" fmla="*/ 685526 h 827593"/>
                      <a:gd name="connsiteX16" fmla="*/ 710142 w 955547"/>
                      <a:gd name="connsiteY16" fmla="*/ 786598 h 827593"/>
                      <a:gd name="connsiteX17" fmla="*/ 717108 w 955547"/>
                      <a:gd name="connsiteY17" fmla="*/ 789185 h 827593"/>
                      <a:gd name="connsiteX0" fmla="*/ 717108 w 955547"/>
                      <a:gd name="connsiteY0" fmla="*/ 789185 h 827593"/>
                      <a:gd name="connsiteX1" fmla="*/ 955547 w 955547"/>
                      <a:gd name="connsiteY1" fmla="*/ 313622 h 827593"/>
                      <a:gd name="connsiteX2" fmla="*/ 672366 w 955547"/>
                      <a:gd name="connsiteY2" fmla="*/ 131226 h 827593"/>
                      <a:gd name="connsiteX3" fmla="*/ 654420 w 955547"/>
                      <a:gd name="connsiteY3" fmla="*/ 307791 h 827593"/>
                      <a:gd name="connsiteX4" fmla="*/ 667037 w 955547"/>
                      <a:gd name="connsiteY4" fmla="*/ 134247 h 827593"/>
                      <a:gd name="connsiteX5" fmla="*/ 222141 w 955547"/>
                      <a:gd name="connsiteY5" fmla="*/ 62 h 827593"/>
                      <a:gd name="connsiteX6" fmla="*/ 149703 w 955547"/>
                      <a:gd name="connsiteY6" fmla="*/ 118351 h 827593"/>
                      <a:gd name="connsiteX7" fmla="*/ 270337 w 955547"/>
                      <a:gd name="connsiteY7" fmla="*/ 169080 h 827593"/>
                      <a:gd name="connsiteX8" fmla="*/ 85788 w 955547"/>
                      <a:gd name="connsiteY8" fmla="*/ 187949 h 827593"/>
                      <a:gd name="connsiteX9" fmla="*/ 17036 w 955547"/>
                      <a:gd name="connsiteY9" fmla="*/ 303292 h 827593"/>
                      <a:gd name="connsiteX10" fmla="*/ 104603 w 955547"/>
                      <a:gd name="connsiteY10" fmla="*/ 390043 h 827593"/>
                      <a:gd name="connsiteX11" fmla="*/ 53155 w 955547"/>
                      <a:gd name="connsiteY11" fmla="*/ 448594 h 827593"/>
                      <a:gd name="connsiteX12" fmla="*/ 53112 w 955547"/>
                      <a:gd name="connsiteY12" fmla="*/ 600205 h 827593"/>
                      <a:gd name="connsiteX13" fmla="*/ 284213 w 955547"/>
                      <a:gd name="connsiteY13" fmla="*/ 648788 h 827593"/>
                      <a:gd name="connsiteX14" fmla="*/ 471182 w 955547"/>
                      <a:gd name="connsiteY14" fmla="*/ 685526 h 827593"/>
                      <a:gd name="connsiteX15" fmla="*/ 710142 w 955547"/>
                      <a:gd name="connsiteY15" fmla="*/ 786598 h 827593"/>
                      <a:gd name="connsiteX16" fmla="*/ 717108 w 955547"/>
                      <a:gd name="connsiteY16" fmla="*/ 789185 h 827593"/>
                      <a:gd name="connsiteX0" fmla="*/ 717108 w 955547"/>
                      <a:gd name="connsiteY0" fmla="*/ 789220 h 827628"/>
                      <a:gd name="connsiteX1" fmla="*/ 955547 w 955547"/>
                      <a:gd name="connsiteY1" fmla="*/ 313657 h 827628"/>
                      <a:gd name="connsiteX2" fmla="*/ 672366 w 955547"/>
                      <a:gd name="connsiteY2" fmla="*/ 131261 h 827628"/>
                      <a:gd name="connsiteX3" fmla="*/ 654420 w 955547"/>
                      <a:gd name="connsiteY3" fmla="*/ 307826 h 827628"/>
                      <a:gd name="connsiteX4" fmla="*/ 667037 w 955547"/>
                      <a:gd name="connsiteY4" fmla="*/ 134282 h 827628"/>
                      <a:gd name="connsiteX5" fmla="*/ 222141 w 955547"/>
                      <a:gd name="connsiteY5" fmla="*/ 97 h 827628"/>
                      <a:gd name="connsiteX6" fmla="*/ 149703 w 955547"/>
                      <a:gd name="connsiteY6" fmla="*/ 118386 h 827628"/>
                      <a:gd name="connsiteX7" fmla="*/ 270337 w 955547"/>
                      <a:gd name="connsiteY7" fmla="*/ 169115 h 827628"/>
                      <a:gd name="connsiteX8" fmla="*/ 85788 w 955547"/>
                      <a:gd name="connsiteY8" fmla="*/ 187984 h 827628"/>
                      <a:gd name="connsiteX9" fmla="*/ 17036 w 955547"/>
                      <a:gd name="connsiteY9" fmla="*/ 303327 h 827628"/>
                      <a:gd name="connsiteX10" fmla="*/ 104603 w 955547"/>
                      <a:gd name="connsiteY10" fmla="*/ 390078 h 827628"/>
                      <a:gd name="connsiteX11" fmla="*/ 53155 w 955547"/>
                      <a:gd name="connsiteY11" fmla="*/ 448629 h 827628"/>
                      <a:gd name="connsiteX12" fmla="*/ 53112 w 955547"/>
                      <a:gd name="connsiteY12" fmla="*/ 600240 h 827628"/>
                      <a:gd name="connsiteX13" fmla="*/ 284213 w 955547"/>
                      <a:gd name="connsiteY13" fmla="*/ 648823 h 827628"/>
                      <a:gd name="connsiteX14" fmla="*/ 471182 w 955547"/>
                      <a:gd name="connsiteY14" fmla="*/ 685561 h 827628"/>
                      <a:gd name="connsiteX15" fmla="*/ 710142 w 955547"/>
                      <a:gd name="connsiteY15" fmla="*/ 786633 h 827628"/>
                      <a:gd name="connsiteX16" fmla="*/ 717108 w 955547"/>
                      <a:gd name="connsiteY16" fmla="*/ 789220 h 827628"/>
                      <a:gd name="connsiteX0" fmla="*/ 717108 w 955547"/>
                      <a:gd name="connsiteY0" fmla="*/ 789220 h 827628"/>
                      <a:gd name="connsiteX1" fmla="*/ 955547 w 955547"/>
                      <a:gd name="connsiteY1" fmla="*/ 313657 h 827628"/>
                      <a:gd name="connsiteX2" fmla="*/ 672366 w 955547"/>
                      <a:gd name="connsiteY2" fmla="*/ 131261 h 827628"/>
                      <a:gd name="connsiteX3" fmla="*/ 654420 w 955547"/>
                      <a:gd name="connsiteY3" fmla="*/ 307826 h 827628"/>
                      <a:gd name="connsiteX4" fmla="*/ 667037 w 955547"/>
                      <a:gd name="connsiteY4" fmla="*/ 134282 h 827628"/>
                      <a:gd name="connsiteX5" fmla="*/ 222141 w 955547"/>
                      <a:gd name="connsiteY5" fmla="*/ 97 h 827628"/>
                      <a:gd name="connsiteX6" fmla="*/ 149703 w 955547"/>
                      <a:gd name="connsiteY6" fmla="*/ 118386 h 827628"/>
                      <a:gd name="connsiteX7" fmla="*/ 270337 w 955547"/>
                      <a:gd name="connsiteY7" fmla="*/ 169115 h 827628"/>
                      <a:gd name="connsiteX8" fmla="*/ 85788 w 955547"/>
                      <a:gd name="connsiteY8" fmla="*/ 187984 h 827628"/>
                      <a:gd name="connsiteX9" fmla="*/ 17036 w 955547"/>
                      <a:gd name="connsiteY9" fmla="*/ 303327 h 827628"/>
                      <a:gd name="connsiteX10" fmla="*/ 104603 w 955547"/>
                      <a:gd name="connsiteY10" fmla="*/ 390078 h 827628"/>
                      <a:gd name="connsiteX11" fmla="*/ 53155 w 955547"/>
                      <a:gd name="connsiteY11" fmla="*/ 448629 h 827628"/>
                      <a:gd name="connsiteX12" fmla="*/ 53112 w 955547"/>
                      <a:gd name="connsiteY12" fmla="*/ 600240 h 827628"/>
                      <a:gd name="connsiteX13" fmla="*/ 284213 w 955547"/>
                      <a:gd name="connsiteY13" fmla="*/ 648823 h 827628"/>
                      <a:gd name="connsiteX14" fmla="*/ 471182 w 955547"/>
                      <a:gd name="connsiteY14" fmla="*/ 685561 h 827628"/>
                      <a:gd name="connsiteX15" fmla="*/ 710142 w 955547"/>
                      <a:gd name="connsiteY15" fmla="*/ 786633 h 827628"/>
                      <a:gd name="connsiteX16" fmla="*/ 717108 w 955547"/>
                      <a:gd name="connsiteY16" fmla="*/ 789220 h 827628"/>
                      <a:gd name="connsiteX0" fmla="*/ 714982 w 953421"/>
                      <a:gd name="connsiteY0" fmla="*/ 789220 h 827628"/>
                      <a:gd name="connsiteX1" fmla="*/ 953421 w 953421"/>
                      <a:gd name="connsiteY1" fmla="*/ 313657 h 827628"/>
                      <a:gd name="connsiteX2" fmla="*/ 670240 w 953421"/>
                      <a:gd name="connsiteY2" fmla="*/ 131261 h 827628"/>
                      <a:gd name="connsiteX3" fmla="*/ 652294 w 953421"/>
                      <a:gd name="connsiteY3" fmla="*/ 307826 h 827628"/>
                      <a:gd name="connsiteX4" fmla="*/ 664911 w 953421"/>
                      <a:gd name="connsiteY4" fmla="*/ 134282 h 827628"/>
                      <a:gd name="connsiteX5" fmla="*/ 220015 w 953421"/>
                      <a:gd name="connsiteY5" fmla="*/ 97 h 827628"/>
                      <a:gd name="connsiteX6" fmla="*/ 147577 w 953421"/>
                      <a:gd name="connsiteY6" fmla="*/ 118386 h 827628"/>
                      <a:gd name="connsiteX7" fmla="*/ 268211 w 953421"/>
                      <a:gd name="connsiteY7" fmla="*/ 169115 h 827628"/>
                      <a:gd name="connsiteX8" fmla="*/ 83662 w 953421"/>
                      <a:gd name="connsiteY8" fmla="*/ 187984 h 827628"/>
                      <a:gd name="connsiteX9" fmla="*/ 14910 w 953421"/>
                      <a:gd name="connsiteY9" fmla="*/ 303327 h 827628"/>
                      <a:gd name="connsiteX10" fmla="*/ 102477 w 953421"/>
                      <a:gd name="connsiteY10" fmla="*/ 390078 h 827628"/>
                      <a:gd name="connsiteX11" fmla="*/ 55413 w 953421"/>
                      <a:gd name="connsiteY11" fmla="*/ 414818 h 827628"/>
                      <a:gd name="connsiteX12" fmla="*/ 50986 w 953421"/>
                      <a:gd name="connsiteY12" fmla="*/ 600240 h 827628"/>
                      <a:gd name="connsiteX13" fmla="*/ 282087 w 953421"/>
                      <a:gd name="connsiteY13" fmla="*/ 648823 h 827628"/>
                      <a:gd name="connsiteX14" fmla="*/ 469056 w 953421"/>
                      <a:gd name="connsiteY14" fmla="*/ 685561 h 827628"/>
                      <a:gd name="connsiteX15" fmla="*/ 708016 w 953421"/>
                      <a:gd name="connsiteY15" fmla="*/ 786633 h 827628"/>
                      <a:gd name="connsiteX16" fmla="*/ 714982 w 953421"/>
                      <a:gd name="connsiteY16" fmla="*/ 789220 h 827628"/>
                      <a:gd name="connsiteX0" fmla="*/ 713193 w 951632"/>
                      <a:gd name="connsiteY0" fmla="*/ 789220 h 827628"/>
                      <a:gd name="connsiteX1" fmla="*/ 951632 w 951632"/>
                      <a:gd name="connsiteY1" fmla="*/ 313657 h 827628"/>
                      <a:gd name="connsiteX2" fmla="*/ 668451 w 951632"/>
                      <a:gd name="connsiteY2" fmla="*/ 131261 h 827628"/>
                      <a:gd name="connsiteX3" fmla="*/ 650505 w 951632"/>
                      <a:gd name="connsiteY3" fmla="*/ 307826 h 827628"/>
                      <a:gd name="connsiteX4" fmla="*/ 663122 w 951632"/>
                      <a:gd name="connsiteY4" fmla="*/ 134282 h 827628"/>
                      <a:gd name="connsiteX5" fmla="*/ 218226 w 951632"/>
                      <a:gd name="connsiteY5" fmla="*/ 97 h 827628"/>
                      <a:gd name="connsiteX6" fmla="*/ 145788 w 951632"/>
                      <a:gd name="connsiteY6" fmla="*/ 118386 h 827628"/>
                      <a:gd name="connsiteX7" fmla="*/ 266422 w 951632"/>
                      <a:gd name="connsiteY7" fmla="*/ 169115 h 827628"/>
                      <a:gd name="connsiteX8" fmla="*/ 81873 w 951632"/>
                      <a:gd name="connsiteY8" fmla="*/ 187984 h 827628"/>
                      <a:gd name="connsiteX9" fmla="*/ 13121 w 951632"/>
                      <a:gd name="connsiteY9" fmla="*/ 303327 h 827628"/>
                      <a:gd name="connsiteX10" fmla="*/ 100688 w 951632"/>
                      <a:gd name="connsiteY10" fmla="*/ 390078 h 827628"/>
                      <a:gd name="connsiteX11" fmla="*/ 53624 w 951632"/>
                      <a:gd name="connsiteY11" fmla="*/ 414818 h 827628"/>
                      <a:gd name="connsiteX12" fmla="*/ 72014 w 951632"/>
                      <a:gd name="connsiteY12" fmla="*/ 563954 h 827628"/>
                      <a:gd name="connsiteX13" fmla="*/ 280298 w 951632"/>
                      <a:gd name="connsiteY13" fmla="*/ 648823 h 827628"/>
                      <a:gd name="connsiteX14" fmla="*/ 467267 w 951632"/>
                      <a:gd name="connsiteY14" fmla="*/ 685561 h 827628"/>
                      <a:gd name="connsiteX15" fmla="*/ 706227 w 951632"/>
                      <a:gd name="connsiteY15" fmla="*/ 786633 h 827628"/>
                      <a:gd name="connsiteX16" fmla="*/ 713193 w 951632"/>
                      <a:gd name="connsiteY16" fmla="*/ 789220 h 827628"/>
                      <a:gd name="connsiteX0" fmla="*/ 713193 w 951632"/>
                      <a:gd name="connsiteY0" fmla="*/ 789220 h 827628"/>
                      <a:gd name="connsiteX1" fmla="*/ 951632 w 951632"/>
                      <a:gd name="connsiteY1" fmla="*/ 313657 h 827628"/>
                      <a:gd name="connsiteX2" fmla="*/ 668451 w 951632"/>
                      <a:gd name="connsiteY2" fmla="*/ 131261 h 827628"/>
                      <a:gd name="connsiteX3" fmla="*/ 650505 w 951632"/>
                      <a:gd name="connsiteY3" fmla="*/ 307826 h 827628"/>
                      <a:gd name="connsiteX4" fmla="*/ 663122 w 951632"/>
                      <a:gd name="connsiteY4" fmla="*/ 134282 h 827628"/>
                      <a:gd name="connsiteX5" fmla="*/ 218226 w 951632"/>
                      <a:gd name="connsiteY5" fmla="*/ 97 h 827628"/>
                      <a:gd name="connsiteX6" fmla="*/ 145788 w 951632"/>
                      <a:gd name="connsiteY6" fmla="*/ 118386 h 827628"/>
                      <a:gd name="connsiteX7" fmla="*/ 266422 w 951632"/>
                      <a:gd name="connsiteY7" fmla="*/ 169115 h 827628"/>
                      <a:gd name="connsiteX8" fmla="*/ 81873 w 951632"/>
                      <a:gd name="connsiteY8" fmla="*/ 187984 h 827628"/>
                      <a:gd name="connsiteX9" fmla="*/ 13121 w 951632"/>
                      <a:gd name="connsiteY9" fmla="*/ 303327 h 827628"/>
                      <a:gd name="connsiteX10" fmla="*/ 100688 w 951632"/>
                      <a:gd name="connsiteY10" fmla="*/ 390078 h 827628"/>
                      <a:gd name="connsiteX11" fmla="*/ 53624 w 951632"/>
                      <a:gd name="connsiteY11" fmla="*/ 414818 h 827628"/>
                      <a:gd name="connsiteX12" fmla="*/ 72014 w 951632"/>
                      <a:gd name="connsiteY12" fmla="*/ 563954 h 827628"/>
                      <a:gd name="connsiteX13" fmla="*/ 283185 w 951632"/>
                      <a:gd name="connsiteY13" fmla="*/ 608445 h 827628"/>
                      <a:gd name="connsiteX14" fmla="*/ 467267 w 951632"/>
                      <a:gd name="connsiteY14" fmla="*/ 685561 h 827628"/>
                      <a:gd name="connsiteX15" fmla="*/ 706227 w 951632"/>
                      <a:gd name="connsiteY15" fmla="*/ 786633 h 827628"/>
                      <a:gd name="connsiteX16" fmla="*/ 713193 w 951632"/>
                      <a:gd name="connsiteY16" fmla="*/ 789220 h 827628"/>
                      <a:gd name="connsiteX0" fmla="*/ 713193 w 951632"/>
                      <a:gd name="connsiteY0" fmla="*/ 789220 h 827628"/>
                      <a:gd name="connsiteX1" fmla="*/ 951632 w 951632"/>
                      <a:gd name="connsiteY1" fmla="*/ 313657 h 827628"/>
                      <a:gd name="connsiteX2" fmla="*/ 668451 w 951632"/>
                      <a:gd name="connsiteY2" fmla="*/ 131261 h 827628"/>
                      <a:gd name="connsiteX3" fmla="*/ 650505 w 951632"/>
                      <a:gd name="connsiteY3" fmla="*/ 307826 h 827628"/>
                      <a:gd name="connsiteX4" fmla="*/ 663122 w 951632"/>
                      <a:gd name="connsiteY4" fmla="*/ 134282 h 827628"/>
                      <a:gd name="connsiteX5" fmla="*/ 218226 w 951632"/>
                      <a:gd name="connsiteY5" fmla="*/ 97 h 827628"/>
                      <a:gd name="connsiteX6" fmla="*/ 145788 w 951632"/>
                      <a:gd name="connsiteY6" fmla="*/ 118386 h 827628"/>
                      <a:gd name="connsiteX7" fmla="*/ 266422 w 951632"/>
                      <a:gd name="connsiteY7" fmla="*/ 169115 h 827628"/>
                      <a:gd name="connsiteX8" fmla="*/ 81873 w 951632"/>
                      <a:gd name="connsiteY8" fmla="*/ 187984 h 827628"/>
                      <a:gd name="connsiteX9" fmla="*/ 13121 w 951632"/>
                      <a:gd name="connsiteY9" fmla="*/ 303327 h 827628"/>
                      <a:gd name="connsiteX10" fmla="*/ 100688 w 951632"/>
                      <a:gd name="connsiteY10" fmla="*/ 390078 h 827628"/>
                      <a:gd name="connsiteX11" fmla="*/ 53624 w 951632"/>
                      <a:gd name="connsiteY11" fmla="*/ 414818 h 827628"/>
                      <a:gd name="connsiteX12" fmla="*/ 72014 w 951632"/>
                      <a:gd name="connsiteY12" fmla="*/ 563954 h 827628"/>
                      <a:gd name="connsiteX13" fmla="*/ 283185 w 951632"/>
                      <a:gd name="connsiteY13" fmla="*/ 608445 h 827628"/>
                      <a:gd name="connsiteX14" fmla="*/ 467267 w 951632"/>
                      <a:gd name="connsiteY14" fmla="*/ 685561 h 827628"/>
                      <a:gd name="connsiteX15" fmla="*/ 706227 w 951632"/>
                      <a:gd name="connsiteY15" fmla="*/ 786633 h 827628"/>
                      <a:gd name="connsiteX16" fmla="*/ 713193 w 951632"/>
                      <a:gd name="connsiteY16" fmla="*/ 789220 h 827628"/>
                      <a:gd name="connsiteX0" fmla="*/ 713193 w 951632"/>
                      <a:gd name="connsiteY0" fmla="*/ 789220 h 827628"/>
                      <a:gd name="connsiteX1" fmla="*/ 951632 w 951632"/>
                      <a:gd name="connsiteY1" fmla="*/ 313657 h 827628"/>
                      <a:gd name="connsiteX2" fmla="*/ 668451 w 951632"/>
                      <a:gd name="connsiteY2" fmla="*/ 131261 h 827628"/>
                      <a:gd name="connsiteX3" fmla="*/ 650505 w 951632"/>
                      <a:gd name="connsiteY3" fmla="*/ 307826 h 827628"/>
                      <a:gd name="connsiteX4" fmla="*/ 663122 w 951632"/>
                      <a:gd name="connsiteY4" fmla="*/ 134282 h 827628"/>
                      <a:gd name="connsiteX5" fmla="*/ 218226 w 951632"/>
                      <a:gd name="connsiteY5" fmla="*/ 97 h 827628"/>
                      <a:gd name="connsiteX6" fmla="*/ 145788 w 951632"/>
                      <a:gd name="connsiteY6" fmla="*/ 118386 h 827628"/>
                      <a:gd name="connsiteX7" fmla="*/ 266422 w 951632"/>
                      <a:gd name="connsiteY7" fmla="*/ 169115 h 827628"/>
                      <a:gd name="connsiteX8" fmla="*/ 81873 w 951632"/>
                      <a:gd name="connsiteY8" fmla="*/ 187984 h 827628"/>
                      <a:gd name="connsiteX9" fmla="*/ 13121 w 951632"/>
                      <a:gd name="connsiteY9" fmla="*/ 303327 h 827628"/>
                      <a:gd name="connsiteX10" fmla="*/ 100688 w 951632"/>
                      <a:gd name="connsiteY10" fmla="*/ 390078 h 827628"/>
                      <a:gd name="connsiteX11" fmla="*/ 42216 w 951632"/>
                      <a:gd name="connsiteY11" fmla="*/ 432960 h 827628"/>
                      <a:gd name="connsiteX12" fmla="*/ 72014 w 951632"/>
                      <a:gd name="connsiteY12" fmla="*/ 563954 h 827628"/>
                      <a:gd name="connsiteX13" fmla="*/ 283185 w 951632"/>
                      <a:gd name="connsiteY13" fmla="*/ 608445 h 827628"/>
                      <a:gd name="connsiteX14" fmla="*/ 467267 w 951632"/>
                      <a:gd name="connsiteY14" fmla="*/ 685561 h 827628"/>
                      <a:gd name="connsiteX15" fmla="*/ 706227 w 951632"/>
                      <a:gd name="connsiteY15" fmla="*/ 786633 h 827628"/>
                      <a:gd name="connsiteX16" fmla="*/ 713193 w 951632"/>
                      <a:gd name="connsiteY16" fmla="*/ 789220 h 827628"/>
                      <a:gd name="connsiteX0" fmla="*/ 713193 w 951632"/>
                      <a:gd name="connsiteY0" fmla="*/ 789128 h 827536"/>
                      <a:gd name="connsiteX1" fmla="*/ 951632 w 951632"/>
                      <a:gd name="connsiteY1" fmla="*/ 313565 h 827536"/>
                      <a:gd name="connsiteX2" fmla="*/ 668451 w 951632"/>
                      <a:gd name="connsiteY2" fmla="*/ 131169 h 827536"/>
                      <a:gd name="connsiteX3" fmla="*/ 650505 w 951632"/>
                      <a:gd name="connsiteY3" fmla="*/ 307734 h 827536"/>
                      <a:gd name="connsiteX4" fmla="*/ 663122 w 951632"/>
                      <a:gd name="connsiteY4" fmla="*/ 134190 h 827536"/>
                      <a:gd name="connsiteX5" fmla="*/ 218226 w 951632"/>
                      <a:gd name="connsiteY5" fmla="*/ 5 h 827536"/>
                      <a:gd name="connsiteX6" fmla="*/ 127812 w 951632"/>
                      <a:gd name="connsiteY6" fmla="*/ 137933 h 827536"/>
                      <a:gd name="connsiteX7" fmla="*/ 266422 w 951632"/>
                      <a:gd name="connsiteY7" fmla="*/ 169023 h 827536"/>
                      <a:gd name="connsiteX8" fmla="*/ 81873 w 951632"/>
                      <a:gd name="connsiteY8" fmla="*/ 187892 h 827536"/>
                      <a:gd name="connsiteX9" fmla="*/ 13121 w 951632"/>
                      <a:gd name="connsiteY9" fmla="*/ 303235 h 827536"/>
                      <a:gd name="connsiteX10" fmla="*/ 100688 w 951632"/>
                      <a:gd name="connsiteY10" fmla="*/ 389986 h 827536"/>
                      <a:gd name="connsiteX11" fmla="*/ 42216 w 951632"/>
                      <a:gd name="connsiteY11" fmla="*/ 432868 h 827536"/>
                      <a:gd name="connsiteX12" fmla="*/ 72014 w 951632"/>
                      <a:gd name="connsiteY12" fmla="*/ 563862 h 827536"/>
                      <a:gd name="connsiteX13" fmla="*/ 283185 w 951632"/>
                      <a:gd name="connsiteY13" fmla="*/ 608353 h 827536"/>
                      <a:gd name="connsiteX14" fmla="*/ 467267 w 951632"/>
                      <a:gd name="connsiteY14" fmla="*/ 685469 h 827536"/>
                      <a:gd name="connsiteX15" fmla="*/ 706227 w 951632"/>
                      <a:gd name="connsiteY15" fmla="*/ 786541 h 827536"/>
                      <a:gd name="connsiteX16" fmla="*/ 713193 w 951632"/>
                      <a:gd name="connsiteY16" fmla="*/ 789128 h 827536"/>
                      <a:gd name="connsiteX0" fmla="*/ 713193 w 951632"/>
                      <a:gd name="connsiteY0" fmla="*/ 789128 h 827536"/>
                      <a:gd name="connsiteX1" fmla="*/ 951632 w 951632"/>
                      <a:gd name="connsiteY1" fmla="*/ 313565 h 827536"/>
                      <a:gd name="connsiteX2" fmla="*/ 668451 w 951632"/>
                      <a:gd name="connsiteY2" fmla="*/ 131169 h 827536"/>
                      <a:gd name="connsiteX3" fmla="*/ 650505 w 951632"/>
                      <a:gd name="connsiteY3" fmla="*/ 307734 h 827536"/>
                      <a:gd name="connsiteX4" fmla="*/ 663122 w 951632"/>
                      <a:gd name="connsiteY4" fmla="*/ 134190 h 827536"/>
                      <a:gd name="connsiteX5" fmla="*/ 218226 w 951632"/>
                      <a:gd name="connsiteY5" fmla="*/ 5 h 827536"/>
                      <a:gd name="connsiteX6" fmla="*/ 127812 w 951632"/>
                      <a:gd name="connsiteY6" fmla="*/ 137933 h 827536"/>
                      <a:gd name="connsiteX7" fmla="*/ 266422 w 951632"/>
                      <a:gd name="connsiteY7" fmla="*/ 169023 h 827536"/>
                      <a:gd name="connsiteX8" fmla="*/ 81873 w 951632"/>
                      <a:gd name="connsiteY8" fmla="*/ 187892 h 827536"/>
                      <a:gd name="connsiteX9" fmla="*/ 13121 w 951632"/>
                      <a:gd name="connsiteY9" fmla="*/ 303235 h 827536"/>
                      <a:gd name="connsiteX10" fmla="*/ 172860 w 951632"/>
                      <a:gd name="connsiteY10" fmla="*/ 395989 h 827536"/>
                      <a:gd name="connsiteX11" fmla="*/ 42216 w 951632"/>
                      <a:gd name="connsiteY11" fmla="*/ 432868 h 827536"/>
                      <a:gd name="connsiteX12" fmla="*/ 72014 w 951632"/>
                      <a:gd name="connsiteY12" fmla="*/ 563862 h 827536"/>
                      <a:gd name="connsiteX13" fmla="*/ 283185 w 951632"/>
                      <a:gd name="connsiteY13" fmla="*/ 608353 h 827536"/>
                      <a:gd name="connsiteX14" fmla="*/ 467267 w 951632"/>
                      <a:gd name="connsiteY14" fmla="*/ 685469 h 827536"/>
                      <a:gd name="connsiteX15" fmla="*/ 706227 w 951632"/>
                      <a:gd name="connsiteY15" fmla="*/ 786541 h 827536"/>
                      <a:gd name="connsiteX16" fmla="*/ 713193 w 951632"/>
                      <a:gd name="connsiteY16" fmla="*/ 789128 h 827536"/>
                      <a:gd name="connsiteX0" fmla="*/ 713193 w 718933"/>
                      <a:gd name="connsiteY0" fmla="*/ 789128 h 827536"/>
                      <a:gd name="connsiteX1" fmla="*/ 668451 w 718933"/>
                      <a:gd name="connsiteY1" fmla="*/ 131169 h 827536"/>
                      <a:gd name="connsiteX2" fmla="*/ 650505 w 718933"/>
                      <a:gd name="connsiteY2" fmla="*/ 307734 h 827536"/>
                      <a:gd name="connsiteX3" fmla="*/ 663122 w 718933"/>
                      <a:gd name="connsiteY3" fmla="*/ 134190 h 827536"/>
                      <a:gd name="connsiteX4" fmla="*/ 218226 w 718933"/>
                      <a:gd name="connsiteY4" fmla="*/ 5 h 827536"/>
                      <a:gd name="connsiteX5" fmla="*/ 127812 w 718933"/>
                      <a:gd name="connsiteY5" fmla="*/ 137933 h 827536"/>
                      <a:gd name="connsiteX6" fmla="*/ 266422 w 718933"/>
                      <a:gd name="connsiteY6" fmla="*/ 169023 h 827536"/>
                      <a:gd name="connsiteX7" fmla="*/ 81873 w 718933"/>
                      <a:gd name="connsiteY7" fmla="*/ 187892 h 827536"/>
                      <a:gd name="connsiteX8" fmla="*/ 13121 w 718933"/>
                      <a:gd name="connsiteY8" fmla="*/ 303235 h 827536"/>
                      <a:gd name="connsiteX9" fmla="*/ 172860 w 718933"/>
                      <a:gd name="connsiteY9" fmla="*/ 395989 h 827536"/>
                      <a:gd name="connsiteX10" fmla="*/ 42216 w 718933"/>
                      <a:gd name="connsiteY10" fmla="*/ 432868 h 827536"/>
                      <a:gd name="connsiteX11" fmla="*/ 72014 w 718933"/>
                      <a:gd name="connsiteY11" fmla="*/ 563862 h 827536"/>
                      <a:gd name="connsiteX12" fmla="*/ 283185 w 718933"/>
                      <a:gd name="connsiteY12" fmla="*/ 608353 h 827536"/>
                      <a:gd name="connsiteX13" fmla="*/ 467267 w 718933"/>
                      <a:gd name="connsiteY13" fmla="*/ 685469 h 827536"/>
                      <a:gd name="connsiteX14" fmla="*/ 706227 w 718933"/>
                      <a:gd name="connsiteY14" fmla="*/ 786541 h 827536"/>
                      <a:gd name="connsiteX15" fmla="*/ 713193 w 718933"/>
                      <a:gd name="connsiteY15" fmla="*/ 789128 h 827536"/>
                      <a:gd name="connsiteX0" fmla="*/ 713193 w 718933"/>
                      <a:gd name="connsiteY0" fmla="*/ 789128 h 827536"/>
                      <a:gd name="connsiteX1" fmla="*/ 668451 w 718933"/>
                      <a:gd name="connsiteY1" fmla="*/ 131169 h 827536"/>
                      <a:gd name="connsiteX2" fmla="*/ 650505 w 718933"/>
                      <a:gd name="connsiteY2" fmla="*/ 307734 h 827536"/>
                      <a:gd name="connsiteX3" fmla="*/ 663122 w 718933"/>
                      <a:gd name="connsiteY3" fmla="*/ 134190 h 827536"/>
                      <a:gd name="connsiteX4" fmla="*/ 218226 w 718933"/>
                      <a:gd name="connsiteY4" fmla="*/ 5 h 827536"/>
                      <a:gd name="connsiteX5" fmla="*/ 127812 w 718933"/>
                      <a:gd name="connsiteY5" fmla="*/ 137933 h 827536"/>
                      <a:gd name="connsiteX6" fmla="*/ 266422 w 718933"/>
                      <a:gd name="connsiteY6" fmla="*/ 169023 h 827536"/>
                      <a:gd name="connsiteX7" fmla="*/ 81873 w 718933"/>
                      <a:gd name="connsiteY7" fmla="*/ 187892 h 827536"/>
                      <a:gd name="connsiteX8" fmla="*/ 13121 w 718933"/>
                      <a:gd name="connsiteY8" fmla="*/ 303235 h 827536"/>
                      <a:gd name="connsiteX9" fmla="*/ 172860 w 718933"/>
                      <a:gd name="connsiteY9" fmla="*/ 395989 h 827536"/>
                      <a:gd name="connsiteX10" fmla="*/ 42216 w 718933"/>
                      <a:gd name="connsiteY10" fmla="*/ 432868 h 827536"/>
                      <a:gd name="connsiteX11" fmla="*/ 72014 w 718933"/>
                      <a:gd name="connsiteY11" fmla="*/ 563862 h 827536"/>
                      <a:gd name="connsiteX12" fmla="*/ 283185 w 718933"/>
                      <a:gd name="connsiteY12" fmla="*/ 608353 h 827536"/>
                      <a:gd name="connsiteX13" fmla="*/ 467267 w 718933"/>
                      <a:gd name="connsiteY13" fmla="*/ 685469 h 827536"/>
                      <a:gd name="connsiteX14" fmla="*/ 706227 w 718933"/>
                      <a:gd name="connsiteY14" fmla="*/ 786541 h 827536"/>
                      <a:gd name="connsiteX15" fmla="*/ 713193 w 718933"/>
                      <a:gd name="connsiteY15" fmla="*/ 789128 h 827536"/>
                      <a:gd name="connsiteX0" fmla="*/ 706227 w 716083"/>
                      <a:gd name="connsiteY0" fmla="*/ 786541 h 786541"/>
                      <a:gd name="connsiteX1" fmla="*/ 668451 w 716083"/>
                      <a:gd name="connsiteY1" fmla="*/ 131169 h 786541"/>
                      <a:gd name="connsiteX2" fmla="*/ 650505 w 716083"/>
                      <a:gd name="connsiteY2" fmla="*/ 307734 h 786541"/>
                      <a:gd name="connsiteX3" fmla="*/ 663122 w 716083"/>
                      <a:gd name="connsiteY3" fmla="*/ 134190 h 786541"/>
                      <a:gd name="connsiteX4" fmla="*/ 218226 w 716083"/>
                      <a:gd name="connsiteY4" fmla="*/ 5 h 786541"/>
                      <a:gd name="connsiteX5" fmla="*/ 127812 w 716083"/>
                      <a:gd name="connsiteY5" fmla="*/ 137933 h 786541"/>
                      <a:gd name="connsiteX6" fmla="*/ 266422 w 716083"/>
                      <a:gd name="connsiteY6" fmla="*/ 169023 h 786541"/>
                      <a:gd name="connsiteX7" fmla="*/ 81873 w 716083"/>
                      <a:gd name="connsiteY7" fmla="*/ 187892 h 786541"/>
                      <a:gd name="connsiteX8" fmla="*/ 13121 w 716083"/>
                      <a:gd name="connsiteY8" fmla="*/ 303235 h 786541"/>
                      <a:gd name="connsiteX9" fmla="*/ 172860 w 716083"/>
                      <a:gd name="connsiteY9" fmla="*/ 395989 h 786541"/>
                      <a:gd name="connsiteX10" fmla="*/ 42216 w 716083"/>
                      <a:gd name="connsiteY10" fmla="*/ 432868 h 786541"/>
                      <a:gd name="connsiteX11" fmla="*/ 72014 w 716083"/>
                      <a:gd name="connsiteY11" fmla="*/ 563862 h 786541"/>
                      <a:gd name="connsiteX12" fmla="*/ 283185 w 716083"/>
                      <a:gd name="connsiteY12" fmla="*/ 608353 h 786541"/>
                      <a:gd name="connsiteX13" fmla="*/ 467267 w 716083"/>
                      <a:gd name="connsiteY13" fmla="*/ 685469 h 786541"/>
                      <a:gd name="connsiteX14" fmla="*/ 706227 w 716083"/>
                      <a:gd name="connsiteY14" fmla="*/ 786541 h 786541"/>
                      <a:gd name="connsiteX0" fmla="*/ 467267 w 668451"/>
                      <a:gd name="connsiteY0" fmla="*/ 685469 h 685469"/>
                      <a:gd name="connsiteX1" fmla="*/ 668451 w 668451"/>
                      <a:gd name="connsiteY1" fmla="*/ 131169 h 685469"/>
                      <a:gd name="connsiteX2" fmla="*/ 650505 w 668451"/>
                      <a:gd name="connsiteY2" fmla="*/ 307734 h 685469"/>
                      <a:gd name="connsiteX3" fmla="*/ 663122 w 668451"/>
                      <a:gd name="connsiteY3" fmla="*/ 134190 h 685469"/>
                      <a:gd name="connsiteX4" fmla="*/ 218226 w 668451"/>
                      <a:gd name="connsiteY4" fmla="*/ 5 h 685469"/>
                      <a:gd name="connsiteX5" fmla="*/ 127812 w 668451"/>
                      <a:gd name="connsiteY5" fmla="*/ 137933 h 685469"/>
                      <a:gd name="connsiteX6" fmla="*/ 266422 w 668451"/>
                      <a:gd name="connsiteY6" fmla="*/ 169023 h 685469"/>
                      <a:gd name="connsiteX7" fmla="*/ 81873 w 668451"/>
                      <a:gd name="connsiteY7" fmla="*/ 187892 h 685469"/>
                      <a:gd name="connsiteX8" fmla="*/ 13121 w 668451"/>
                      <a:gd name="connsiteY8" fmla="*/ 303235 h 685469"/>
                      <a:gd name="connsiteX9" fmla="*/ 172860 w 668451"/>
                      <a:gd name="connsiteY9" fmla="*/ 395989 h 685469"/>
                      <a:gd name="connsiteX10" fmla="*/ 42216 w 668451"/>
                      <a:gd name="connsiteY10" fmla="*/ 432868 h 685469"/>
                      <a:gd name="connsiteX11" fmla="*/ 72014 w 668451"/>
                      <a:gd name="connsiteY11" fmla="*/ 563862 h 685469"/>
                      <a:gd name="connsiteX12" fmla="*/ 283185 w 668451"/>
                      <a:gd name="connsiteY12" fmla="*/ 608353 h 685469"/>
                      <a:gd name="connsiteX13" fmla="*/ 467267 w 668451"/>
                      <a:gd name="connsiteY13" fmla="*/ 685469 h 685469"/>
                      <a:gd name="connsiteX0" fmla="*/ 467267 w 707002"/>
                      <a:gd name="connsiteY0" fmla="*/ 685467 h 685467"/>
                      <a:gd name="connsiteX1" fmla="*/ 668451 w 707002"/>
                      <a:gd name="connsiteY1" fmla="*/ 131167 h 685467"/>
                      <a:gd name="connsiteX2" fmla="*/ 663122 w 707002"/>
                      <a:gd name="connsiteY2" fmla="*/ 134188 h 685467"/>
                      <a:gd name="connsiteX3" fmla="*/ 218226 w 707002"/>
                      <a:gd name="connsiteY3" fmla="*/ 3 h 685467"/>
                      <a:gd name="connsiteX4" fmla="*/ 127812 w 707002"/>
                      <a:gd name="connsiteY4" fmla="*/ 137931 h 685467"/>
                      <a:gd name="connsiteX5" fmla="*/ 266422 w 707002"/>
                      <a:gd name="connsiteY5" fmla="*/ 169021 h 685467"/>
                      <a:gd name="connsiteX6" fmla="*/ 81873 w 707002"/>
                      <a:gd name="connsiteY6" fmla="*/ 187890 h 685467"/>
                      <a:gd name="connsiteX7" fmla="*/ 13121 w 707002"/>
                      <a:gd name="connsiteY7" fmla="*/ 303233 h 685467"/>
                      <a:gd name="connsiteX8" fmla="*/ 172860 w 707002"/>
                      <a:gd name="connsiteY8" fmla="*/ 395987 h 685467"/>
                      <a:gd name="connsiteX9" fmla="*/ 42216 w 707002"/>
                      <a:gd name="connsiteY9" fmla="*/ 432866 h 685467"/>
                      <a:gd name="connsiteX10" fmla="*/ 72014 w 707002"/>
                      <a:gd name="connsiteY10" fmla="*/ 563860 h 685467"/>
                      <a:gd name="connsiteX11" fmla="*/ 283185 w 707002"/>
                      <a:gd name="connsiteY11" fmla="*/ 608351 h 685467"/>
                      <a:gd name="connsiteX12" fmla="*/ 467267 w 707002"/>
                      <a:gd name="connsiteY12" fmla="*/ 685467 h 685467"/>
                      <a:gd name="connsiteX0" fmla="*/ 467267 w 668451"/>
                      <a:gd name="connsiteY0" fmla="*/ 685511 h 685511"/>
                      <a:gd name="connsiteX1" fmla="*/ 668451 w 668451"/>
                      <a:gd name="connsiteY1" fmla="*/ 131211 h 685511"/>
                      <a:gd name="connsiteX2" fmla="*/ 218226 w 668451"/>
                      <a:gd name="connsiteY2" fmla="*/ 47 h 685511"/>
                      <a:gd name="connsiteX3" fmla="*/ 127812 w 668451"/>
                      <a:gd name="connsiteY3" fmla="*/ 137975 h 685511"/>
                      <a:gd name="connsiteX4" fmla="*/ 266422 w 668451"/>
                      <a:gd name="connsiteY4" fmla="*/ 169065 h 685511"/>
                      <a:gd name="connsiteX5" fmla="*/ 81873 w 668451"/>
                      <a:gd name="connsiteY5" fmla="*/ 187934 h 685511"/>
                      <a:gd name="connsiteX6" fmla="*/ 13121 w 668451"/>
                      <a:gd name="connsiteY6" fmla="*/ 303277 h 685511"/>
                      <a:gd name="connsiteX7" fmla="*/ 172860 w 668451"/>
                      <a:gd name="connsiteY7" fmla="*/ 396031 h 685511"/>
                      <a:gd name="connsiteX8" fmla="*/ 42216 w 668451"/>
                      <a:gd name="connsiteY8" fmla="*/ 432910 h 685511"/>
                      <a:gd name="connsiteX9" fmla="*/ 72014 w 668451"/>
                      <a:gd name="connsiteY9" fmla="*/ 563904 h 685511"/>
                      <a:gd name="connsiteX10" fmla="*/ 283185 w 668451"/>
                      <a:gd name="connsiteY10" fmla="*/ 608395 h 685511"/>
                      <a:gd name="connsiteX11" fmla="*/ 467267 w 668451"/>
                      <a:gd name="connsiteY11" fmla="*/ 685511 h 685511"/>
                      <a:gd name="connsiteX0" fmla="*/ 467267 w 593848"/>
                      <a:gd name="connsiteY0" fmla="*/ 685973 h 685973"/>
                      <a:gd name="connsiteX1" fmla="*/ 593848 w 593848"/>
                      <a:gd name="connsiteY1" fmla="*/ 183212 h 685973"/>
                      <a:gd name="connsiteX2" fmla="*/ 218226 w 593848"/>
                      <a:gd name="connsiteY2" fmla="*/ 509 h 685973"/>
                      <a:gd name="connsiteX3" fmla="*/ 127812 w 593848"/>
                      <a:gd name="connsiteY3" fmla="*/ 138437 h 685973"/>
                      <a:gd name="connsiteX4" fmla="*/ 266422 w 593848"/>
                      <a:gd name="connsiteY4" fmla="*/ 169527 h 685973"/>
                      <a:gd name="connsiteX5" fmla="*/ 81873 w 593848"/>
                      <a:gd name="connsiteY5" fmla="*/ 188396 h 685973"/>
                      <a:gd name="connsiteX6" fmla="*/ 13121 w 593848"/>
                      <a:gd name="connsiteY6" fmla="*/ 303739 h 685973"/>
                      <a:gd name="connsiteX7" fmla="*/ 172860 w 593848"/>
                      <a:gd name="connsiteY7" fmla="*/ 396493 h 685973"/>
                      <a:gd name="connsiteX8" fmla="*/ 42216 w 593848"/>
                      <a:gd name="connsiteY8" fmla="*/ 433372 h 685973"/>
                      <a:gd name="connsiteX9" fmla="*/ 72014 w 593848"/>
                      <a:gd name="connsiteY9" fmla="*/ 564366 h 685973"/>
                      <a:gd name="connsiteX10" fmla="*/ 283185 w 593848"/>
                      <a:gd name="connsiteY10" fmla="*/ 608857 h 685973"/>
                      <a:gd name="connsiteX11" fmla="*/ 467267 w 593848"/>
                      <a:gd name="connsiteY11" fmla="*/ 685973 h 685973"/>
                      <a:gd name="connsiteX0" fmla="*/ 357021 w 593848"/>
                      <a:gd name="connsiteY0" fmla="*/ 664467 h 664467"/>
                      <a:gd name="connsiteX1" fmla="*/ 593848 w 593848"/>
                      <a:gd name="connsiteY1" fmla="*/ 183212 h 664467"/>
                      <a:gd name="connsiteX2" fmla="*/ 218226 w 593848"/>
                      <a:gd name="connsiteY2" fmla="*/ 509 h 664467"/>
                      <a:gd name="connsiteX3" fmla="*/ 127812 w 593848"/>
                      <a:gd name="connsiteY3" fmla="*/ 138437 h 664467"/>
                      <a:gd name="connsiteX4" fmla="*/ 266422 w 593848"/>
                      <a:gd name="connsiteY4" fmla="*/ 169527 h 664467"/>
                      <a:gd name="connsiteX5" fmla="*/ 81873 w 593848"/>
                      <a:gd name="connsiteY5" fmla="*/ 188396 h 664467"/>
                      <a:gd name="connsiteX6" fmla="*/ 13121 w 593848"/>
                      <a:gd name="connsiteY6" fmla="*/ 303739 h 664467"/>
                      <a:gd name="connsiteX7" fmla="*/ 172860 w 593848"/>
                      <a:gd name="connsiteY7" fmla="*/ 396493 h 664467"/>
                      <a:gd name="connsiteX8" fmla="*/ 42216 w 593848"/>
                      <a:gd name="connsiteY8" fmla="*/ 433372 h 664467"/>
                      <a:gd name="connsiteX9" fmla="*/ 72014 w 593848"/>
                      <a:gd name="connsiteY9" fmla="*/ 564366 h 664467"/>
                      <a:gd name="connsiteX10" fmla="*/ 283185 w 593848"/>
                      <a:gd name="connsiteY10" fmla="*/ 608857 h 664467"/>
                      <a:gd name="connsiteX11" fmla="*/ 357021 w 593848"/>
                      <a:gd name="connsiteY11" fmla="*/ 664467 h 664467"/>
                      <a:gd name="connsiteX0" fmla="*/ 357021 w 557043"/>
                      <a:gd name="connsiteY0" fmla="*/ 664161 h 664161"/>
                      <a:gd name="connsiteX1" fmla="*/ 557043 w 557043"/>
                      <a:gd name="connsiteY1" fmla="*/ 165389 h 664161"/>
                      <a:gd name="connsiteX2" fmla="*/ 218226 w 557043"/>
                      <a:gd name="connsiteY2" fmla="*/ 203 h 664161"/>
                      <a:gd name="connsiteX3" fmla="*/ 127812 w 557043"/>
                      <a:gd name="connsiteY3" fmla="*/ 138131 h 664161"/>
                      <a:gd name="connsiteX4" fmla="*/ 266422 w 557043"/>
                      <a:gd name="connsiteY4" fmla="*/ 169221 h 664161"/>
                      <a:gd name="connsiteX5" fmla="*/ 81873 w 557043"/>
                      <a:gd name="connsiteY5" fmla="*/ 188090 h 664161"/>
                      <a:gd name="connsiteX6" fmla="*/ 13121 w 557043"/>
                      <a:gd name="connsiteY6" fmla="*/ 303433 h 664161"/>
                      <a:gd name="connsiteX7" fmla="*/ 172860 w 557043"/>
                      <a:gd name="connsiteY7" fmla="*/ 396187 h 664161"/>
                      <a:gd name="connsiteX8" fmla="*/ 42216 w 557043"/>
                      <a:gd name="connsiteY8" fmla="*/ 433066 h 664161"/>
                      <a:gd name="connsiteX9" fmla="*/ 72014 w 557043"/>
                      <a:gd name="connsiteY9" fmla="*/ 564060 h 664161"/>
                      <a:gd name="connsiteX10" fmla="*/ 283185 w 557043"/>
                      <a:gd name="connsiteY10" fmla="*/ 608551 h 664161"/>
                      <a:gd name="connsiteX11" fmla="*/ 357021 w 557043"/>
                      <a:gd name="connsiteY11" fmla="*/ 664161 h 664161"/>
                      <a:gd name="connsiteX0" fmla="*/ 357021 w 557491"/>
                      <a:gd name="connsiteY0" fmla="*/ 664161 h 664161"/>
                      <a:gd name="connsiteX1" fmla="*/ 557043 w 557491"/>
                      <a:gd name="connsiteY1" fmla="*/ 165389 h 664161"/>
                      <a:gd name="connsiteX2" fmla="*/ 218226 w 557491"/>
                      <a:gd name="connsiteY2" fmla="*/ 203 h 664161"/>
                      <a:gd name="connsiteX3" fmla="*/ 127812 w 557491"/>
                      <a:gd name="connsiteY3" fmla="*/ 138131 h 664161"/>
                      <a:gd name="connsiteX4" fmla="*/ 266422 w 557491"/>
                      <a:gd name="connsiteY4" fmla="*/ 169221 h 664161"/>
                      <a:gd name="connsiteX5" fmla="*/ 81873 w 557491"/>
                      <a:gd name="connsiteY5" fmla="*/ 188090 h 664161"/>
                      <a:gd name="connsiteX6" fmla="*/ 13121 w 557491"/>
                      <a:gd name="connsiteY6" fmla="*/ 303433 h 664161"/>
                      <a:gd name="connsiteX7" fmla="*/ 172860 w 557491"/>
                      <a:gd name="connsiteY7" fmla="*/ 396187 h 664161"/>
                      <a:gd name="connsiteX8" fmla="*/ 42216 w 557491"/>
                      <a:gd name="connsiteY8" fmla="*/ 433066 h 664161"/>
                      <a:gd name="connsiteX9" fmla="*/ 72014 w 557491"/>
                      <a:gd name="connsiteY9" fmla="*/ 564060 h 664161"/>
                      <a:gd name="connsiteX10" fmla="*/ 283185 w 557491"/>
                      <a:gd name="connsiteY10" fmla="*/ 608551 h 664161"/>
                      <a:gd name="connsiteX11" fmla="*/ 357021 w 557491"/>
                      <a:gd name="connsiteY11" fmla="*/ 664161 h 664161"/>
                      <a:gd name="connsiteX0" fmla="*/ 357021 w 557696"/>
                      <a:gd name="connsiteY0" fmla="*/ 664161 h 664161"/>
                      <a:gd name="connsiteX1" fmla="*/ 557043 w 557696"/>
                      <a:gd name="connsiteY1" fmla="*/ 165389 h 664161"/>
                      <a:gd name="connsiteX2" fmla="*/ 218226 w 557696"/>
                      <a:gd name="connsiteY2" fmla="*/ 203 h 664161"/>
                      <a:gd name="connsiteX3" fmla="*/ 127812 w 557696"/>
                      <a:gd name="connsiteY3" fmla="*/ 138131 h 664161"/>
                      <a:gd name="connsiteX4" fmla="*/ 266422 w 557696"/>
                      <a:gd name="connsiteY4" fmla="*/ 169221 h 664161"/>
                      <a:gd name="connsiteX5" fmla="*/ 81873 w 557696"/>
                      <a:gd name="connsiteY5" fmla="*/ 188090 h 664161"/>
                      <a:gd name="connsiteX6" fmla="*/ 13121 w 557696"/>
                      <a:gd name="connsiteY6" fmla="*/ 303433 h 664161"/>
                      <a:gd name="connsiteX7" fmla="*/ 172860 w 557696"/>
                      <a:gd name="connsiteY7" fmla="*/ 396187 h 664161"/>
                      <a:gd name="connsiteX8" fmla="*/ 42216 w 557696"/>
                      <a:gd name="connsiteY8" fmla="*/ 433066 h 664161"/>
                      <a:gd name="connsiteX9" fmla="*/ 72014 w 557696"/>
                      <a:gd name="connsiteY9" fmla="*/ 564060 h 664161"/>
                      <a:gd name="connsiteX10" fmla="*/ 283185 w 557696"/>
                      <a:gd name="connsiteY10" fmla="*/ 608551 h 664161"/>
                      <a:gd name="connsiteX11" fmla="*/ 357021 w 557696"/>
                      <a:gd name="connsiteY11" fmla="*/ 664161 h 664161"/>
                      <a:gd name="connsiteX0" fmla="*/ 357021 w 502346"/>
                      <a:gd name="connsiteY0" fmla="*/ 664221 h 664221"/>
                      <a:gd name="connsiteX1" fmla="*/ 500995 w 502346"/>
                      <a:gd name="connsiteY1" fmla="*/ 169586 h 664221"/>
                      <a:gd name="connsiteX2" fmla="*/ 218226 w 502346"/>
                      <a:gd name="connsiteY2" fmla="*/ 263 h 664221"/>
                      <a:gd name="connsiteX3" fmla="*/ 127812 w 502346"/>
                      <a:gd name="connsiteY3" fmla="*/ 138191 h 664221"/>
                      <a:gd name="connsiteX4" fmla="*/ 266422 w 502346"/>
                      <a:gd name="connsiteY4" fmla="*/ 169281 h 664221"/>
                      <a:gd name="connsiteX5" fmla="*/ 81873 w 502346"/>
                      <a:gd name="connsiteY5" fmla="*/ 188150 h 664221"/>
                      <a:gd name="connsiteX6" fmla="*/ 13121 w 502346"/>
                      <a:gd name="connsiteY6" fmla="*/ 303493 h 664221"/>
                      <a:gd name="connsiteX7" fmla="*/ 172860 w 502346"/>
                      <a:gd name="connsiteY7" fmla="*/ 396247 h 664221"/>
                      <a:gd name="connsiteX8" fmla="*/ 42216 w 502346"/>
                      <a:gd name="connsiteY8" fmla="*/ 433126 h 664221"/>
                      <a:gd name="connsiteX9" fmla="*/ 72014 w 502346"/>
                      <a:gd name="connsiteY9" fmla="*/ 564120 h 664221"/>
                      <a:gd name="connsiteX10" fmla="*/ 283185 w 502346"/>
                      <a:gd name="connsiteY10" fmla="*/ 608611 h 664221"/>
                      <a:gd name="connsiteX11" fmla="*/ 357021 w 502346"/>
                      <a:gd name="connsiteY11" fmla="*/ 664221 h 664221"/>
                      <a:gd name="connsiteX0" fmla="*/ 339231 w 502010"/>
                      <a:gd name="connsiteY0" fmla="*/ 616466 h 616466"/>
                      <a:gd name="connsiteX1" fmla="*/ 500995 w 502010"/>
                      <a:gd name="connsiteY1" fmla="*/ 169586 h 616466"/>
                      <a:gd name="connsiteX2" fmla="*/ 218226 w 502010"/>
                      <a:gd name="connsiteY2" fmla="*/ 263 h 616466"/>
                      <a:gd name="connsiteX3" fmla="*/ 127812 w 502010"/>
                      <a:gd name="connsiteY3" fmla="*/ 138191 h 616466"/>
                      <a:gd name="connsiteX4" fmla="*/ 266422 w 502010"/>
                      <a:gd name="connsiteY4" fmla="*/ 169281 h 616466"/>
                      <a:gd name="connsiteX5" fmla="*/ 81873 w 502010"/>
                      <a:gd name="connsiteY5" fmla="*/ 188150 h 616466"/>
                      <a:gd name="connsiteX6" fmla="*/ 13121 w 502010"/>
                      <a:gd name="connsiteY6" fmla="*/ 303493 h 616466"/>
                      <a:gd name="connsiteX7" fmla="*/ 172860 w 502010"/>
                      <a:gd name="connsiteY7" fmla="*/ 396247 h 616466"/>
                      <a:gd name="connsiteX8" fmla="*/ 42216 w 502010"/>
                      <a:gd name="connsiteY8" fmla="*/ 433126 h 616466"/>
                      <a:gd name="connsiteX9" fmla="*/ 72014 w 502010"/>
                      <a:gd name="connsiteY9" fmla="*/ 564120 h 616466"/>
                      <a:gd name="connsiteX10" fmla="*/ 283185 w 502010"/>
                      <a:gd name="connsiteY10" fmla="*/ 608611 h 616466"/>
                      <a:gd name="connsiteX11" fmla="*/ 339231 w 502010"/>
                      <a:gd name="connsiteY11" fmla="*/ 616466 h 616466"/>
                      <a:gd name="connsiteX0" fmla="*/ 339231 w 502010"/>
                      <a:gd name="connsiteY0" fmla="*/ 616395 h 616395"/>
                      <a:gd name="connsiteX1" fmla="*/ 500995 w 502010"/>
                      <a:gd name="connsiteY1" fmla="*/ 169515 h 616395"/>
                      <a:gd name="connsiteX2" fmla="*/ 218226 w 502010"/>
                      <a:gd name="connsiteY2" fmla="*/ 192 h 616395"/>
                      <a:gd name="connsiteX3" fmla="*/ 127812 w 502010"/>
                      <a:gd name="connsiteY3" fmla="*/ 138120 h 616395"/>
                      <a:gd name="connsiteX4" fmla="*/ 232309 w 502010"/>
                      <a:gd name="connsiteY4" fmla="*/ 237773 h 616395"/>
                      <a:gd name="connsiteX5" fmla="*/ 81873 w 502010"/>
                      <a:gd name="connsiteY5" fmla="*/ 188079 h 616395"/>
                      <a:gd name="connsiteX6" fmla="*/ 13121 w 502010"/>
                      <a:gd name="connsiteY6" fmla="*/ 303422 h 616395"/>
                      <a:gd name="connsiteX7" fmla="*/ 172860 w 502010"/>
                      <a:gd name="connsiteY7" fmla="*/ 396176 h 616395"/>
                      <a:gd name="connsiteX8" fmla="*/ 42216 w 502010"/>
                      <a:gd name="connsiteY8" fmla="*/ 433055 h 616395"/>
                      <a:gd name="connsiteX9" fmla="*/ 72014 w 502010"/>
                      <a:gd name="connsiteY9" fmla="*/ 564049 h 616395"/>
                      <a:gd name="connsiteX10" fmla="*/ 283185 w 502010"/>
                      <a:gd name="connsiteY10" fmla="*/ 608540 h 616395"/>
                      <a:gd name="connsiteX11" fmla="*/ 339231 w 502010"/>
                      <a:gd name="connsiteY11" fmla="*/ 616395 h 616395"/>
                      <a:gd name="connsiteX0" fmla="*/ 339231 w 502010"/>
                      <a:gd name="connsiteY0" fmla="*/ 616383 h 616383"/>
                      <a:gd name="connsiteX1" fmla="*/ 500995 w 502010"/>
                      <a:gd name="connsiteY1" fmla="*/ 169503 h 616383"/>
                      <a:gd name="connsiteX2" fmla="*/ 218226 w 502010"/>
                      <a:gd name="connsiteY2" fmla="*/ 180 h 616383"/>
                      <a:gd name="connsiteX3" fmla="*/ 127812 w 502010"/>
                      <a:gd name="connsiteY3" fmla="*/ 138108 h 616383"/>
                      <a:gd name="connsiteX4" fmla="*/ 233238 w 502010"/>
                      <a:gd name="connsiteY4" fmla="*/ 193339 h 616383"/>
                      <a:gd name="connsiteX5" fmla="*/ 81873 w 502010"/>
                      <a:gd name="connsiteY5" fmla="*/ 188067 h 616383"/>
                      <a:gd name="connsiteX6" fmla="*/ 13121 w 502010"/>
                      <a:gd name="connsiteY6" fmla="*/ 303410 h 616383"/>
                      <a:gd name="connsiteX7" fmla="*/ 172860 w 502010"/>
                      <a:gd name="connsiteY7" fmla="*/ 396164 h 616383"/>
                      <a:gd name="connsiteX8" fmla="*/ 42216 w 502010"/>
                      <a:gd name="connsiteY8" fmla="*/ 433043 h 616383"/>
                      <a:gd name="connsiteX9" fmla="*/ 72014 w 502010"/>
                      <a:gd name="connsiteY9" fmla="*/ 564037 h 616383"/>
                      <a:gd name="connsiteX10" fmla="*/ 283185 w 502010"/>
                      <a:gd name="connsiteY10" fmla="*/ 608528 h 616383"/>
                      <a:gd name="connsiteX11" fmla="*/ 339231 w 502010"/>
                      <a:gd name="connsiteY11" fmla="*/ 616383 h 616383"/>
                      <a:gd name="connsiteX0" fmla="*/ 339231 w 502010"/>
                      <a:gd name="connsiteY0" fmla="*/ 573703 h 573703"/>
                      <a:gd name="connsiteX1" fmla="*/ 500995 w 502010"/>
                      <a:gd name="connsiteY1" fmla="*/ 126823 h 573703"/>
                      <a:gd name="connsiteX2" fmla="*/ 200338 w 502010"/>
                      <a:gd name="connsiteY2" fmla="*/ 260 h 573703"/>
                      <a:gd name="connsiteX3" fmla="*/ 127812 w 502010"/>
                      <a:gd name="connsiteY3" fmla="*/ 95428 h 573703"/>
                      <a:gd name="connsiteX4" fmla="*/ 233238 w 502010"/>
                      <a:gd name="connsiteY4" fmla="*/ 150659 h 573703"/>
                      <a:gd name="connsiteX5" fmla="*/ 81873 w 502010"/>
                      <a:gd name="connsiteY5" fmla="*/ 145387 h 573703"/>
                      <a:gd name="connsiteX6" fmla="*/ 13121 w 502010"/>
                      <a:gd name="connsiteY6" fmla="*/ 260730 h 573703"/>
                      <a:gd name="connsiteX7" fmla="*/ 172860 w 502010"/>
                      <a:gd name="connsiteY7" fmla="*/ 353484 h 573703"/>
                      <a:gd name="connsiteX8" fmla="*/ 42216 w 502010"/>
                      <a:gd name="connsiteY8" fmla="*/ 390363 h 573703"/>
                      <a:gd name="connsiteX9" fmla="*/ 72014 w 502010"/>
                      <a:gd name="connsiteY9" fmla="*/ 521357 h 573703"/>
                      <a:gd name="connsiteX10" fmla="*/ 283185 w 502010"/>
                      <a:gd name="connsiteY10" fmla="*/ 565848 h 573703"/>
                      <a:gd name="connsiteX11" fmla="*/ 339231 w 502010"/>
                      <a:gd name="connsiteY11" fmla="*/ 573703 h 573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2010" h="573703">
                        <a:moveTo>
                          <a:pt x="339231" y="573703"/>
                        </a:moveTo>
                        <a:cubicBezTo>
                          <a:pt x="452446" y="572807"/>
                          <a:pt x="510542" y="206548"/>
                          <a:pt x="500995" y="126823"/>
                        </a:cubicBezTo>
                        <a:cubicBezTo>
                          <a:pt x="459488" y="12579"/>
                          <a:pt x="262535" y="5493"/>
                          <a:pt x="200338" y="260"/>
                        </a:cubicBezTo>
                        <a:cubicBezTo>
                          <a:pt x="138141" y="-4973"/>
                          <a:pt x="122329" y="70362"/>
                          <a:pt x="127812" y="95428"/>
                        </a:cubicBezTo>
                        <a:cubicBezTo>
                          <a:pt x="133295" y="120495"/>
                          <a:pt x="240894" y="142333"/>
                          <a:pt x="233238" y="150659"/>
                        </a:cubicBezTo>
                        <a:cubicBezTo>
                          <a:pt x="225582" y="158985"/>
                          <a:pt x="143389" y="139097"/>
                          <a:pt x="81873" y="145387"/>
                        </a:cubicBezTo>
                        <a:cubicBezTo>
                          <a:pt x="-3058" y="156500"/>
                          <a:pt x="-13868" y="206754"/>
                          <a:pt x="13121" y="260730"/>
                        </a:cubicBezTo>
                        <a:cubicBezTo>
                          <a:pt x="91438" y="348307"/>
                          <a:pt x="168011" y="331879"/>
                          <a:pt x="172860" y="353484"/>
                        </a:cubicBezTo>
                        <a:cubicBezTo>
                          <a:pt x="177709" y="375089"/>
                          <a:pt x="59024" y="362384"/>
                          <a:pt x="42216" y="390363"/>
                        </a:cubicBezTo>
                        <a:cubicBezTo>
                          <a:pt x="25408" y="418342"/>
                          <a:pt x="577" y="481140"/>
                          <a:pt x="72014" y="521357"/>
                        </a:cubicBezTo>
                        <a:cubicBezTo>
                          <a:pt x="197518" y="541861"/>
                          <a:pt x="184141" y="566713"/>
                          <a:pt x="283185" y="565848"/>
                        </a:cubicBezTo>
                        <a:cubicBezTo>
                          <a:pt x="336590" y="571561"/>
                          <a:pt x="300337" y="559680"/>
                          <a:pt x="339231" y="573703"/>
                        </a:cubicBezTo>
                        <a:close/>
                      </a:path>
                    </a:pathLst>
                  </a:custGeom>
                  <a:solidFill>
                    <a:srgbClr val="FFD102"/>
                  </a:solidFill>
                  <a:ln w="12700" cap="flat" cmpd="sng" algn="ctr">
                    <a:solidFill>
                      <a:sysClr val="windowText" lastClr="000000"/>
                    </a:soli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pic>
            <p:nvPicPr>
              <p:cNvPr id="14" name="Picture 13" descr="A close up of a sign&#10;&#10;Description generated with high confidence">
                <a:extLst>
                  <a:ext uri="{FF2B5EF4-FFF2-40B4-BE49-F238E27FC236}">
                    <a16:creationId xmlns:a16="http://schemas.microsoft.com/office/drawing/2014/main" id="{B464AAB1-965E-4175-90BC-DAD5B5EBAB72}"/>
                  </a:ext>
                </a:extLst>
              </p:cNvPr>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rot="374681">
                <a:off x="3461017" y="4456801"/>
                <a:ext cx="231912" cy="231912"/>
              </a:xfrm>
              <a:prstGeom prst="rect">
                <a:avLst/>
              </a:prstGeom>
            </p:spPr>
          </p:pic>
        </p:grpSp>
        <p:grpSp>
          <p:nvGrpSpPr>
            <p:cNvPr id="94" name="Group 93"/>
            <p:cNvGrpSpPr/>
            <p:nvPr/>
          </p:nvGrpSpPr>
          <p:grpSpPr>
            <a:xfrm flipH="1">
              <a:off x="6018138" y="3802202"/>
              <a:ext cx="1987903" cy="2825517"/>
              <a:chOff x="9507825" y="2985997"/>
              <a:chExt cx="1987903" cy="2825517"/>
            </a:xfrm>
          </p:grpSpPr>
          <p:grpSp>
            <p:nvGrpSpPr>
              <p:cNvPr id="12" name="Group 11"/>
              <p:cNvGrpSpPr/>
              <p:nvPr/>
            </p:nvGrpSpPr>
            <p:grpSpPr>
              <a:xfrm>
                <a:off x="9507825" y="3720551"/>
                <a:ext cx="573472" cy="771317"/>
                <a:chOff x="9403652" y="3571119"/>
                <a:chExt cx="573472" cy="771317"/>
              </a:xfrm>
            </p:grpSpPr>
            <p:sp>
              <p:nvSpPr>
                <p:cNvPr id="89" name="Freeform 88"/>
                <p:cNvSpPr/>
                <p:nvPr/>
              </p:nvSpPr>
              <p:spPr>
                <a:xfrm rot="4153956" flipH="1">
                  <a:off x="9527503" y="3892815"/>
                  <a:ext cx="606337" cy="292905"/>
                </a:xfrm>
                <a:custGeom>
                  <a:avLst/>
                  <a:gdLst>
                    <a:gd name="connsiteX0" fmla="*/ 228600 w 1336377"/>
                    <a:gd name="connsiteY0" fmla="*/ 0 h 666486"/>
                    <a:gd name="connsiteX1" fmla="*/ 681567 w 1336377"/>
                    <a:gd name="connsiteY1" fmla="*/ 220133 h 666486"/>
                    <a:gd name="connsiteX2" fmla="*/ 1253067 w 1336377"/>
                    <a:gd name="connsiteY2" fmla="*/ 355600 h 666486"/>
                    <a:gd name="connsiteX3" fmla="*/ 1333500 w 1336377"/>
                    <a:gd name="connsiteY3" fmla="*/ 402166 h 666486"/>
                    <a:gd name="connsiteX4" fmla="*/ 1295400 w 1336377"/>
                    <a:gd name="connsiteY4" fmla="*/ 626533 h 666486"/>
                    <a:gd name="connsiteX5" fmla="*/ 1083734 w 1336377"/>
                    <a:gd name="connsiteY5" fmla="*/ 660400 h 666486"/>
                    <a:gd name="connsiteX6" fmla="*/ 973667 w 1336377"/>
                    <a:gd name="connsiteY6" fmla="*/ 647700 h 666486"/>
                    <a:gd name="connsiteX7" fmla="*/ 385234 w 1336377"/>
                    <a:gd name="connsiteY7" fmla="*/ 482600 h 666486"/>
                    <a:gd name="connsiteX8" fmla="*/ 0 w 1336377"/>
                    <a:gd name="connsiteY8" fmla="*/ 368300 h 666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6377" h="666486">
                      <a:moveTo>
                        <a:pt x="228600" y="0"/>
                      </a:moveTo>
                      <a:cubicBezTo>
                        <a:pt x="369711" y="80433"/>
                        <a:pt x="510823" y="160866"/>
                        <a:pt x="681567" y="220133"/>
                      </a:cubicBezTo>
                      <a:cubicBezTo>
                        <a:pt x="852311" y="279400"/>
                        <a:pt x="1144412" y="325261"/>
                        <a:pt x="1253067" y="355600"/>
                      </a:cubicBezTo>
                      <a:cubicBezTo>
                        <a:pt x="1361722" y="385939"/>
                        <a:pt x="1326445" y="357011"/>
                        <a:pt x="1333500" y="402166"/>
                      </a:cubicBezTo>
                      <a:cubicBezTo>
                        <a:pt x="1340555" y="447321"/>
                        <a:pt x="1337028" y="583494"/>
                        <a:pt x="1295400" y="626533"/>
                      </a:cubicBezTo>
                      <a:cubicBezTo>
                        <a:pt x="1253772" y="669572"/>
                        <a:pt x="1137356" y="656872"/>
                        <a:pt x="1083734" y="660400"/>
                      </a:cubicBezTo>
                      <a:cubicBezTo>
                        <a:pt x="1030112" y="663928"/>
                        <a:pt x="1090084" y="677333"/>
                        <a:pt x="973667" y="647700"/>
                      </a:cubicBezTo>
                      <a:cubicBezTo>
                        <a:pt x="857250" y="618067"/>
                        <a:pt x="385234" y="482600"/>
                        <a:pt x="385234" y="482600"/>
                      </a:cubicBezTo>
                      <a:lnTo>
                        <a:pt x="0" y="368300"/>
                      </a:lnTo>
                    </a:path>
                  </a:pathLst>
                </a:custGeom>
                <a:solidFill>
                  <a:srgbClr val="B1832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19">
                  <a:extLst>
                    <a:ext uri="{FF2B5EF4-FFF2-40B4-BE49-F238E27FC236}">
                      <a16:creationId xmlns:a16="http://schemas.microsoft.com/office/drawing/2014/main" id="{70D64999-B271-480E-9CD2-288AA73B027D}"/>
                    </a:ext>
                  </a:extLst>
                </p:cNvPr>
                <p:cNvSpPr/>
                <p:nvPr/>
              </p:nvSpPr>
              <p:spPr>
                <a:xfrm rot="1796169">
                  <a:off x="9403652" y="3571119"/>
                  <a:ext cx="439056" cy="335551"/>
                </a:xfrm>
                <a:custGeom>
                  <a:avLst/>
                  <a:gdLst>
                    <a:gd name="connsiteX0" fmla="*/ 1644650 w 1644650"/>
                    <a:gd name="connsiteY0" fmla="*/ 663575 h 1231900"/>
                    <a:gd name="connsiteX1" fmla="*/ 914400 w 1644650"/>
                    <a:gd name="connsiteY1" fmla="*/ 377825 h 1231900"/>
                    <a:gd name="connsiteX2" fmla="*/ 809625 w 1644650"/>
                    <a:gd name="connsiteY2" fmla="*/ 158750 h 1231900"/>
                    <a:gd name="connsiteX3" fmla="*/ 796925 w 1644650"/>
                    <a:gd name="connsiteY3" fmla="*/ 12700 h 1231900"/>
                    <a:gd name="connsiteX4" fmla="*/ 650875 w 1644650"/>
                    <a:gd name="connsiteY4" fmla="*/ 22225 h 1231900"/>
                    <a:gd name="connsiteX5" fmla="*/ 663575 w 1644650"/>
                    <a:gd name="connsiteY5" fmla="*/ 225425 h 1231900"/>
                    <a:gd name="connsiteX6" fmla="*/ 596900 w 1644650"/>
                    <a:gd name="connsiteY6" fmla="*/ 342900 h 1231900"/>
                    <a:gd name="connsiteX7" fmla="*/ 635000 w 1644650"/>
                    <a:gd name="connsiteY7" fmla="*/ 174625 h 1231900"/>
                    <a:gd name="connsiteX8" fmla="*/ 292100 w 1644650"/>
                    <a:gd name="connsiteY8" fmla="*/ 0 h 1231900"/>
                    <a:gd name="connsiteX9" fmla="*/ 234950 w 1644650"/>
                    <a:gd name="connsiteY9" fmla="*/ 92075 h 1231900"/>
                    <a:gd name="connsiteX10" fmla="*/ 390525 w 1644650"/>
                    <a:gd name="connsiteY10" fmla="*/ 231775 h 1231900"/>
                    <a:gd name="connsiteX11" fmla="*/ 438150 w 1644650"/>
                    <a:gd name="connsiteY11" fmla="*/ 231775 h 1231900"/>
                    <a:gd name="connsiteX12" fmla="*/ 288925 w 1644650"/>
                    <a:gd name="connsiteY12" fmla="*/ 447675 h 1231900"/>
                    <a:gd name="connsiteX13" fmla="*/ 396875 w 1644650"/>
                    <a:gd name="connsiteY13" fmla="*/ 250825 h 1231900"/>
                    <a:gd name="connsiteX14" fmla="*/ 133350 w 1644650"/>
                    <a:gd name="connsiteY14" fmla="*/ 158750 h 1231900"/>
                    <a:gd name="connsiteX15" fmla="*/ 38100 w 1644650"/>
                    <a:gd name="connsiteY15" fmla="*/ 263525 h 1231900"/>
                    <a:gd name="connsiteX16" fmla="*/ 301625 w 1644650"/>
                    <a:gd name="connsiteY16" fmla="*/ 419100 h 1231900"/>
                    <a:gd name="connsiteX17" fmla="*/ 28575 w 1644650"/>
                    <a:gd name="connsiteY17" fmla="*/ 377825 h 1231900"/>
                    <a:gd name="connsiteX18" fmla="*/ 0 w 1644650"/>
                    <a:gd name="connsiteY18" fmla="*/ 498475 h 1231900"/>
                    <a:gd name="connsiteX19" fmla="*/ 260350 w 1644650"/>
                    <a:gd name="connsiteY19" fmla="*/ 609600 h 1231900"/>
                    <a:gd name="connsiteX20" fmla="*/ 346075 w 1644650"/>
                    <a:gd name="connsiteY20" fmla="*/ 663575 h 1231900"/>
                    <a:gd name="connsiteX21" fmla="*/ 654050 w 1644650"/>
                    <a:gd name="connsiteY21" fmla="*/ 768350 h 1231900"/>
                    <a:gd name="connsiteX22" fmla="*/ 812800 w 1644650"/>
                    <a:gd name="connsiteY22" fmla="*/ 447675 h 1231900"/>
                    <a:gd name="connsiteX23" fmla="*/ 657225 w 1644650"/>
                    <a:gd name="connsiteY23" fmla="*/ 765175 h 1231900"/>
                    <a:gd name="connsiteX24" fmla="*/ 1123950 w 1644650"/>
                    <a:gd name="connsiteY24" fmla="*/ 1231900 h 1231900"/>
                    <a:gd name="connsiteX25" fmla="*/ 1228725 w 1644650"/>
                    <a:gd name="connsiteY25" fmla="*/ 1190625 h 1231900"/>
                    <a:gd name="connsiteX26" fmla="*/ 1108075 w 1644650"/>
                    <a:gd name="connsiteY26" fmla="*/ 1108075 h 1231900"/>
                    <a:gd name="connsiteX27" fmla="*/ 1123950 w 1644650"/>
                    <a:gd name="connsiteY27" fmla="*/ 1165225 h 1231900"/>
                    <a:gd name="connsiteX28" fmla="*/ 1123950 w 1644650"/>
                    <a:gd name="connsiteY28" fmla="*/ 1022350 h 1231900"/>
                    <a:gd name="connsiteX29" fmla="*/ 1295400 w 1644650"/>
                    <a:gd name="connsiteY29" fmla="*/ 1063625 h 1231900"/>
                    <a:gd name="connsiteX30" fmla="*/ 1235075 w 1644650"/>
                    <a:gd name="connsiteY30" fmla="*/ 869950 h 1231900"/>
                    <a:gd name="connsiteX31" fmla="*/ 1422400 w 1644650"/>
                    <a:gd name="connsiteY31" fmla="*/ 917575 h 1231900"/>
                    <a:gd name="connsiteX32" fmla="*/ 1533525 w 1644650"/>
                    <a:gd name="connsiteY32" fmla="*/ 933450 h 1231900"/>
                    <a:gd name="connsiteX33" fmla="*/ 1416050 w 1644650"/>
                    <a:gd name="connsiteY33" fmla="*/ 720725 h 1231900"/>
                    <a:gd name="connsiteX34" fmla="*/ 1584325 w 1644650"/>
                    <a:gd name="connsiteY34" fmla="*/ 676275 h 1231900"/>
                    <a:gd name="connsiteX35" fmla="*/ 1644650 w 1644650"/>
                    <a:gd name="connsiteY35" fmla="*/ 663575 h 1231900"/>
                    <a:gd name="connsiteX0" fmla="*/ 1644650 w 1644650"/>
                    <a:gd name="connsiteY0" fmla="*/ 691168 h 1259493"/>
                    <a:gd name="connsiteX1" fmla="*/ 914400 w 1644650"/>
                    <a:gd name="connsiteY1" fmla="*/ 405418 h 1259493"/>
                    <a:gd name="connsiteX2" fmla="*/ 809625 w 1644650"/>
                    <a:gd name="connsiteY2" fmla="*/ 186343 h 1259493"/>
                    <a:gd name="connsiteX3" fmla="*/ 796925 w 1644650"/>
                    <a:gd name="connsiteY3" fmla="*/ 40293 h 1259493"/>
                    <a:gd name="connsiteX4" fmla="*/ 650875 w 1644650"/>
                    <a:gd name="connsiteY4" fmla="*/ 49818 h 1259493"/>
                    <a:gd name="connsiteX5" fmla="*/ 663575 w 1644650"/>
                    <a:gd name="connsiteY5" fmla="*/ 253018 h 1259493"/>
                    <a:gd name="connsiteX6" fmla="*/ 596900 w 1644650"/>
                    <a:gd name="connsiteY6" fmla="*/ 370493 h 1259493"/>
                    <a:gd name="connsiteX7" fmla="*/ 635000 w 1644650"/>
                    <a:gd name="connsiteY7" fmla="*/ 202218 h 1259493"/>
                    <a:gd name="connsiteX8" fmla="*/ 292100 w 1644650"/>
                    <a:gd name="connsiteY8" fmla="*/ 27593 h 1259493"/>
                    <a:gd name="connsiteX9" fmla="*/ 234950 w 1644650"/>
                    <a:gd name="connsiteY9" fmla="*/ 119668 h 1259493"/>
                    <a:gd name="connsiteX10" fmla="*/ 390525 w 1644650"/>
                    <a:gd name="connsiteY10" fmla="*/ 259368 h 1259493"/>
                    <a:gd name="connsiteX11" fmla="*/ 438150 w 1644650"/>
                    <a:gd name="connsiteY11" fmla="*/ 259368 h 1259493"/>
                    <a:gd name="connsiteX12" fmla="*/ 288925 w 1644650"/>
                    <a:gd name="connsiteY12" fmla="*/ 475268 h 1259493"/>
                    <a:gd name="connsiteX13" fmla="*/ 396875 w 1644650"/>
                    <a:gd name="connsiteY13" fmla="*/ 278418 h 1259493"/>
                    <a:gd name="connsiteX14" fmla="*/ 133350 w 1644650"/>
                    <a:gd name="connsiteY14" fmla="*/ 186343 h 1259493"/>
                    <a:gd name="connsiteX15" fmla="*/ 38100 w 1644650"/>
                    <a:gd name="connsiteY15" fmla="*/ 291118 h 1259493"/>
                    <a:gd name="connsiteX16" fmla="*/ 301625 w 1644650"/>
                    <a:gd name="connsiteY16" fmla="*/ 446693 h 1259493"/>
                    <a:gd name="connsiteX17" fmla="*/ 28575 w 1644650"/>
                    <a:gd name="connsiteY17" fmla="*/ 405418 h 1259493"/>
                    <a:gd name="connsiteX18" fmla="*/ 0 w 1644650"/>
                    <a:gd name="connsiteY18" fmla="*/ 526068 h 1259493"/>
                    <a:gd name="connsiteX19" fmla="*/ 260350 w 1644650"/>
                    <a:gd name="connsiteY19" fmla="*/ 637193 h 1259493"/>
                    <a:gd name="connsiteX20" fmla="*/ 346075 w 1644650"/>
                    <a:gd name="connsiteY20" fmla="*/ 691168 h 1259493"/>
                    <a:gd name="connsiteX21" fmla="*/ 654050 w 1644650"/>
                    <a:gd name="connsiteY21" fmla="*/ 795943 h 1259493"/>
                    <a:gd name="connsiteX22" fmla="*/ 812800 w 1644650"/>
                    <a:gd name="connsiteY22" fmla="*/ 475268 h 1259493"/>
                    <a:gd name="connsiteX23" fmla="*/ 657225 w 1644650"/>
                    <a:gd name="connsiteY23" fmla="*/ 792768 h 1259493"/>
                    <a:gd name="connsiteX24" fmla="*/ 1123950 w 1644650"/>
                    <a:gd name="connsiteY24" fmla="*/ 1259493 h 1259493"/>
                    <a:gd name="connsiteX25" fmla="*/ 1228725 w 1644650"/>
                    <a:gd name="connsiteY25" fmla="*/ 1218218 h 1259493"/>
                    <a:gd name="connsiteX26" fmla="*/ 1108075 w 1644650"/>
                    <a:gd name="connsiteY26" fmla="*/ 1135668 h 1259493"/>
                    <a:gd name="connsiteX27" fmla="*/ 1123950 w 1644650"/>
                    <a:gd name="connsiteY27" fmla="*/ 1192818 h 1259493"/>
                    <a:gd name="connsiteX28" fmla="*/ 1123950 w 1644650"/>
                    <a:gd name="connsiteY28" fmla="*/ 1049943 h 1259493"/>
                    <a:gd name="connsiteX29" fmla="*/ 1295400 w 1644650"/>
                    <a:gd name="connsiteY29" fmla="*/ 1091218 h 1259493"/>
                    <a:gd name="connsiteX30" fmla="*/ 1235075 w 1644650"/>
                    <a:gd name="connsiteY30" fmla="*/ 897543 h 1259493"/>
                    <a:gd name="connsiteX31" fmla="*/ 1422400 w 1644650"/>
                    <a:gd name="connsiteY31" fmla="*/ 945168 h 1259493"/>
                    <a:gd name="connsiteX32" fmla="*/ 1533525 w 1644650"/>
                    <a:gd name="connsiteY32" fmla="*/ 961043 h 1259493"/>
                    <a:gd name="connsiteX33" fmla="*/ 1416050 w 1644650"/>
                    <a:gd name="connsiteY33" fmla="*/ 748318 h 1259493"/>
                    <a:gd name="connsiteX34" fmla="*/ 1584325 w 1644650"/>
                    <a:gd name="connsiteY34" fmla="*/ 703868 h 1259493"/>
                    <a:gd name="connsiteX35" fmla="*/ 1644650 w 1644650"/>
                    <a:gd name="connsiteY35" fmla="*/ 691168 h 1259493"/>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414338 w 1644650"/>
                    <a:gd name="connsiteY10" fmla="*/ 2254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58602 w 1658602"/>
                    <a:gd name="connsiteY0" fmla="*/ 697759 h 1266084"/>
                    <a:gd name="connsiteX1" fmla="*/ 928352 w 1658602"/>
                    <a:gd name="connsiteY1" fmla="*/ 412009 h 1266084"/>
                    <a:gd name="connsiteX2" fmla="*/ 823577 w 1658602"/>
                    <a:gd name="connsiteY2" fmla="*/ 192934 h 1266084"/>
                    <a:gd name="connsiteX3" fmla="*/ 818021 w 1658602"/>
                    <a:gd name="connsiteY3" fmla="*/ 46884 h 1266084"/>
                    <a:gd name="connsiteX4" fmla="*/ 664827 w 1658602"/>
                    <a:gd name="connsiteY4" fmla="*/ 56409 h 1266084"/>
                    <a:gd name="connsiteX5" fmla="*/ 677527 w 1658602"/>
                    <a:gd name="connsiteY5" fmla="*/ 259609 h 1266084"/>
                    <a:gd name="connsiteX6" fmla="*/ 610852 w 1658602"/>
                    <a:gd name="connsiteY6" fmla="*/ 377084 h 1266084"/>
                    <a:gd name="connsiteX7" fmla="*/ 648952 w 1658602"/>
                    <a:gd name="connsiteY7" fmla="*/ 208809 h 1266084"/>
                    <a:gd name="connsiteX8" fmla="*/ 306052 w 1658602"/>
                    <a:gd name="connsiteY8" fmla="*/ 34184 h 1266084"/>
                    <a:gd name="connsiteX9" fmla="*/ 239377 w 1658602"/>
                    <a:gd name="connsiteY9" fmla="*/ 128640 h 1266084"/>
                    <a:gd name="connsiteX10" fmla="*/ 392571 w 1658602"/>
                    <a:gd name="connsiteY10" fmla="*/ 263578 h 1266084"/>
                    <a:gd name="connsiteX11" fmla="*/ 452102 w 1658602"/>
                    <a:gd name="connsiteY11" fmla="*/ 265959 h 1266084"/>
                    <a:gd name="connsiteX12" fmla="*/ 302877 w 1658602"/>
                    <a:gd name="connsiteY12" fmla="*/ 481859 h 1266084"/>
                    <a:gd name="connsiteX13" fmla="*/ 429877 w 1658602"/>
                    <a:gd name="connsiteY13" fmla="*/ 273103 h 1266084"/>
                    <a:gd name="connsiteX14" fmla="*/ 135396 w 1658602"/>
                    <a:gd name="connsiteY14" fmla="*/ 178646 h 1266084"/>
                    <a:gd name="connsiteX15" fmla="*/ 52052 w 1658602"/>
                    <a:gd name="connsiteY15" fmla="*/ 297709 h 1266084"/>
                    <a:gd name="connsiteX16" fmla="*/ 315577 w 1658602"/>
                    <a:gd name="connsiteY16" fmla="*/ 453284 h 1266084"/>
                    <a:gd name="connsiteX17" fmla="*/ 42527 w 1658602"/>
                    <a:gd name="connsiteY17" fmla="*/ 412009 h 1266084"/>
                    <a:gd name="connsiteX18" fmla="*/ 13952 w 1658602"/>
                    <a:gd name="connsiteY18" fmla="*/ 532659 h 1266084"/>
                    <a:gd name="connsiteX19" fmla="*/ 274302 w 1658602"/>
                    <a:gd name="connsiteY19" fmla="*/ 643784 h 1266084"/>
                    <a:gd name="connsiteX20" fmla="*/ 360027 w 1658602"/>
                    <a:gd name="connsiteY20" fmla="*/ 697759 h 1266084"/>
                    <a:gd name="connsiteX21" fmla="*/ 668002 w 1658602"/>
                    <a:gd name="connsiteY21" fmla="*/ 802534 h 1266084"/>
                    <a:gd name="connsiteX22" fmla="*/ 826752 w 1658602"/>
                    <a:gd name="connsiteY22" fmla="*/ 481859 h 1266084"/>
                    <a:gd name="connsiteX23" fmla="*/ 671177 w 1658602"/>
                    <a:gd name="connsiteY23" fmla="*/ 799359 h 1266084"/>
                    <a:gd name="connsiteX24" fmla="*/ 1137902 w 1658602"/>
                    <a:gd name="connsiteY24" fmla="*/ 1266084 h 1266084"/>
                    <a:gd name="connsiteX25" fmla="*/ 1242677 w 1658602"/>
                    <a:gd name="connsiteY25" fmla="*/ 1224809 h 1266084"/>
                    <a:gd name="connsiteX26" fmla="*/ 1122027 w 1658602"/>
                    <a:gd name="connsiteY26" fmla="*/ 1142259 h 1266084"/>
                    <a:gd name="connsiteX27" fmla="*/ 1137902 w 1658602"/>
                    <a:gd name="connsiteY27" fmla="*/ 1199409 h 1266084"/>
                    <a:gd name="connsiteX28" fmla="*/ 1137902 w 1658602"/>
                    <a:gd name="connsiteY28" fmla="*/ 1056534 h 1266084"/>
                    <a:gd name="connsiteX29" fmla="*/ 1309352 w 1658602"/>
                    <a:gd name="connsiteY29" fmla="*/ 1097809 h 1266084"/>
                    <a:gd name="connsiteX30" fmla="*/ 1249027 w 1658602"/>
                    <a:gd name="connsiteY30" fmla="*/ 904134 h 1266084"/>
                    <a:gd name="connsiteX31" fmla="*/ 1436352 w 1658602"/>
                    <a:gd name="connsiteY31" fmla="*/ 951759 h 1266084"/>
                    <a:gd name="connsiteX32" fmla="*/ 1547477 w 1658602"/>
                    <a:gd name="connsiteY32" fmla="*/ 967634 h 1266084"/>
                    <a:gd name="connsiteX33" fmla="*/ 1430002 w 1658602"/>
                    <a:gd name="connsiteY33" fmla="*/ 754909 h 1266084"/>
                    <a:gd name="connsiteX34" fmla="*/ 1598277 w 1658602"/>
                    <a:gd name="connsiteY34" fmla="*/ 710459 h 1266084"/>
                    <a:gd name="connsiteX35" fmla="*/ 1658602 w 1658602"/>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22390 w 1661284"/>
                    <a:gd name="connsiteY34" fmla="*/ 722366 h 1266084"/>
                    <a:gd name="connsiteX35" fmla="*/ 1661284 w 1661284"/>
                    <a:gd name="connsiteY35" fmla="*/ 697759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75446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50903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50803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361247 w 1673190"/>
                    <a:gd name="connsiteY33" fmla="*/ 721572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454909 w 1673190"/>
                    <a:gd name="connsiteY32" fmla="*/ 1008116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07247 w 1673190"/>
                    <a:gd name="connsiteY27" fmla="*/ 1225602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35128"/>
                    <a:gd name="connsiteX1" fmla="*/ 945322 w 1673190"/>
                    <a:gd name="connsiteY1" fmla="*/ 409628 h 1235128"/>
                    <a:gd name="connsiteX2" fmla="*/ 826259 w 1673190"/>
                    <a:gd name="connsiteY2" fmla="*/ 192934 h 1235128"/>
                    <a:gd name="connsiteX3" fmla="*/ 820703 w 1673190"/>
                    <a:gd name="connsiteY3" fmla="*/ 46884 h 1235128"/>
                    <a:gd name="connsiteX4" fmla="*/ 667509 w 1673190"/>
                    <a:gd name="connsiteY4" fmla="*/ 56409 h 1235128"/>
                    <a:gd name="connsiteX5" fmla="*/ 682590 w 1673190"/>
                    <a:gd name="connsiteY5" fmla="*/ 233416 h 1235128"/>
                    <a:gd name="connsiteX6" fmla="*/ 613534 w 1673190"/>
                    <a:gd name="connsiteY6" fmla="*/ 377084 h 1235128"/>
                    <a:gd name="connsiteX7" fmla="*/ 684971 w 1673190"/>
                    <a:gd name="connsiteY7" fmla="*/ 235002 h 1235128"/>
                    <a:gd name="connsiteX8" fmla="*/ 308734 w 1673190"/>
                    <a:gd name="connsiteY8" fmla="*/ 34184 h 1235128"/>
                    <a:gd name="connsiteX9" fmla="*/ 242059 w 1673190"/>
                    <a:gd name="connsiteY9" fmla="*/ 128640 h 1235128"/>
                    <a:gd name="connsiteX10" fmla="*/ 392871 w 1673190"/>
                    <a:gd name="connsiteY10" fmla="*/ 246909 h 1235128"/>
                    <a:gd name="connsiteX11" fmla="*/ 435734 w 1673190"/>
                    <a:gd name="connsiteY11" fmla="*/ 273103 h 1235128"/>
                    <a:gd name="connsiteX12" fmla="*/ 334134 w 1673190"/>
                    <a:gd name="connsiteY12" fmla="*/ 443759 h 1235128"/>
                    <a:gd name="connsiteX13" fmla="*/ 439702 w 1673190"/>
                    <a:gd name="connsiteY13" fmla="*/ 273103 h 1235128"/>
                    <a:gd name="connsiteX14" fmla="*/ 138078 w 1673190"/>
                    <a:gd name="connsiteY14" fmla="*/ 178646 h 1235128"/>
                    <a:gd name="connsiteX15" fmla="*/ 54734 w 1673190"/>
                    <a:gd name="connsiteY15" fmla="*/ 297709 h 1235128"/>
                    <a:gd name="connsiteX16" fmla="*/ 284922 w 1673190"/>
                    <a:gd name="connsiteY16" fmla="*/ 436615 h 1235128"/>
                    <a:gd name="connsiteX17" fmla="*/ 45209 w 1673190"/>
                    <a:gd name="connsiteY17" fmla="*/ 412009 h 1235128"/>
                    <a:gd name="connsiteX18" fmla="*/ 16634 w 1673190"/>
                    <a:gd name="connsiteY18" fmla="*/ 532659 h 1235128"/>
                    <a:gd name="connsiteX19" fmla="*/ 276984 w 1673190"/>
                    <a:gd name="connsiteY19" fmla="*/ 643784 h 1235128"/>
                    <a:gd name="connsiteX20" fmla="*/ 365090 w 1673190"/>
                    <a:gd name="connsiteY20" fmla="*/ 707284 h 1235128"/>
                    <a:gd name="connsiteX21" fmla="*/ 670684 w 1673190"/>
                    <a:gd name="connsiteY21" fmla="*/ 802534 h 1235128"/>
                    <a:gd name="connsiteX22" fmla="*/ 829434 w 1673190"/>
                    <a:gd name="connsiteY22" fmla="*/ 481859 h 1235128"/>
                    <a:gd name="connsiteX23" fmla="*/ 661953 w 1673190"/>
                    <a:gd name="connsiteY23" fmla="*/ 806502 h 1235128"/>
                    <a:gd name="connsiteX24" fmla="*/ 1142966 w 1673190"/>
                    <a:gd name="connsiteY24" fmla="*/ 1235128 h 1235128"/>
                    <a:gd name="connsiteX25" fmla="*/ 1245359 w 1673190"/>
                    <a:gd name="connsiteY25" fmla="*/ 1224809 h 1235128"/>
                    <a:gd name="connsiteX26" fmla="*/ 1136616 w 1673190"/>
                    <a:gd name="connsiteY26" fmla="*/ 1130353 h 1235128"/>
                    <a:gd name="connsiteX27" fmla="*/ 1140584 w 1673190"/>
                    <a:gd name="connsiteY27" fmla="*/ 1216077 h 1235128"/>
                    <a:gd name="connsiteX28" fmla="*/ 1140584 w 1673190"/>
                    <a:gd name="connsiteY28" fmla="*/ 1056534 h 1235128"/>
                    <a:gd name="connsiteX29" fmla="*/ 1307272 w 1673190"/>
                    <a:gd name="connsiteY29" fmla="*/ 1109716 h 1235128"/>
                    <a:gd name="connsiteX30" fmla="*/ 1249328 w 1673190"/>
                    <a:gd name="connsiteY30" fmla="*/ 920802 h 1235128"/>
                    <a:gd name="connsiteX31" fmla="*/ 1439034 w 1673190"/>
                    <a:gd name="connsiteY31" fmla="*/ 951759 h 1235128"/>
                    <a:gd name="connsiteX32" fmla="*/ 1540634 w 1673190"/>
                    <a:gd name="connsiteY32" fmla="*/ 958110 h 1235128"/>
                    <a:gd name="connsiteX33" fmla="*/ 1430303 w 1673190"/>
                    <a:gd name="connsiteY33" fmla="*/ 764434 h 1235128"/>
                    <a:gd name="connsiteX34" fmla="*/ 1615246 w 1673190"/>
                    <a:gd name="connsiteY34" fmla="*/ 722366 h 1235128"/>
                    <a:gd name="connsiteX35" fmla="*/ 1673190 w 1673190"/>
                    <a:gd name="connsiteY35" fmla="*/ 700140 h 1235128"/>
                    <a:gd name="connsiteX0" fmla="*/ 1673190 w 1673190"/>
                    <a:gd name="connsiteY0" fmla="*/ 700140 h 1251797"/>
                    <a:gd name="connsiteX1" fmla="*/ 945322 w 1673190"/>
                    <a:gd name="connsiteY1" fmla="*/ 409628 h 1251797"/>
                    <a:gd name="connsiteX2" fmla="*/ 826259 w 1673190"/>
                    <a:gd name="connsiteY2" fmla="*/ 192934 h 1251797"/>
                    <a:gd name="connsiteX3" fmla="*/ 820703 w 1673190"/>
                    <a:gd name="connsiteY3" fmla="*/ 46884 h 1251797"/>
                    <a:gd name="connsiteX4" fmla="*/ 667509 w 1673190"/>
                    <a:gd name="connsiteY4" fmla="*/ 56409 h 1251797"/>
                    <a:gd name="connsiteX5" fmla="*/ 682590 w 1673190"/>
                    <a:gd name="connsiteY5" fmla="*/ 233416 h 1251797"/>
                    <a:gd name="connsiteX6" fmla="*/ 613534 w 1673190"/>
                    <a:gd name="connsiteY6" fmla="*/ 377084 h 1251797"/>
                    <a:gd name="connsiteX7" fmla="*/ 684971 w 1673190"/>
                    <a:gd name="connsiteY7" fmla="*/ 235002 h 1251797"/>
                    <a:gd name="connsiteX8" fmla="*/ 308734 w 1673190"/>
                    <a:gd name="connsiteY8" fmla="*/ 34184 h 1251797"/>
                    <a:gd name="connsiteX9" fmla="*/ 242059 w 1673190"/>
                    <a:gd name="connsiteY9" fmla="*/ 128640 h 1251797"/>
                    <a:gd name="connsiteX10" fmla="*/ 392871 w 1673190"/>
                    <a:gd name="connsiteY10" fmla="*/ 246909 h 1251797"/>
                    <a:gd name="connsiteX11" fmla="*/ 435734 w 1673190"/>
                    <a:gd name="connsiteY11" fmla="*/ 273103 h 1251797"/>
                    <a:gd name="connsiteX12" fmla="*/ 334134 w 1673190"/>
                    <a:gd name="connsiteY12" fmla="*/ 443759 h 1251797"/>
                    <a:gd name="connsiteX13" fmla="*/ 439702 w 1673190"/>
                    <a:gd name="connsiteY13" fmla="*/ 273103 h 1251797"/>
                    <a:gd name="connsiteX14" fmla="*/ 138078 w 1673190"/>
                    <a:gd name="connsiteY14" fmla="*/ 178646 h 1251797"/>
                    <a:gd name="connsiteX15" fmla="*/ 54734 w 1673190"/>
                    <a:gd name="connsiteY15" fmla="*/ 297709 h 1251797"/>
                    <a:gd name="connsiteX16" fmla="*/ 284922 w 1673190"/>
                    <a:gd name="connsiteY16" fmla="*/ 436615 h 1251797"/>
                    <a:gd name="connsiteX17" fmla="*/ 45209 w 1673190"/>
                    <a:gd name="connsiteY17" fmla="*/ 412009 h 1251797"/>
                    <a:gd name="connsiteX18" fmla="*/ 16634 w 1673190"/>
                    <a:gd name="connsiteY18" fmla="*/ 532659 h 1251797"/>
                    <a:gd name="connsiteX19" fmla="*/ 276984 w 1673190"/>
                    <a:gd name="connsiteY19" fmla="*/ 643784 h 1251797"/>
                    <a:gd name="connsiteX20" fmla="*/ 365090 w 1673190"/>
                    <a:gd name="connsiteY20" fmla="*/ 707284 h 1251797"/>
                    <a:gd name="connsiteX21" fmla="*/ 670684 w 1673190"/>
                    <a:gd name="connsiteY21" fmla="*/ 802534 h 1251797"/>
                    <a:gd name="connsiteX22" fmla="*/ 829434 w 1673190"/>
                    <a:gd name="connsiteY22" fmla="*/ 481859 h 1251797"/>
                    <a:gd name="connsiteX23" fmla="*/ 661953 w 1673190"/>
                    <a:gd name="connsiteY23" fmla="*/ 806502 h 1251797"/>
                    <a:gd name="connsiteX24" fmla="*/ 1128679 w 1673190"/>
                    <a:gd name="connsiteY24" fmla="*/ 1251797 h 1251797"/>
                    <a:gd name="connsiteX25" fmla="*/ 1245359 w 1673190"/>
                    <a:gd name="connsiteY25" fmla="*/ 1224809 h 1251797"/>
                    <a:gd name="connsiteX26" fmla="*/ 1136616 w 1673190"/>
                    <a:gd name="connsiteY26" fmla="*/ 1130353 h 1251797"/>
                    <a:gd name="connsiteX27" fmla="*/ 1140584 w 1673190"/>
                    <a:gd name="connsiteY27" fmla="*/ 1216077 h 1251797"/>
                    <a:gd name="connsiteX28" fmla="*/ 1140584 w 1673190"/>
                    <a:gd name="connsiteY28" fmla="*/ 1056534 h 1251797"/>
                    <a:gd name="connsiteX29" fmla="*/ 1307272 w 1673190"/>
                    <a:gd name="connsiteY29" fmla="*/ 1109716 h 1251797"/>
                    <a:gd name="connsiteX30" fmla="*/ 1249328 w 1673190"/>
                    <a:gd name="connsiteY30" fmla="*/ 920802 h 1251797"/>
                    <a:gd name="connsiteX31" fmla="*/ 1439034 w 1673190"/>
                    <a:gd name="connsiteY31" fmla="*/ 951759 h 1251797"/>
                    <a:gd name="connsiteX32" fmla="*/ 1540634 w 1673190"/>
                    <a:gd name="connsiteY32" fmla="*/ 958110 h 1251797"/>
                    <a:gd name="connsiteX33" fmla="*/ 1430303 w 1673190"/>
                    <a:gd name="connsiteY33" fmla="*/ 764434 h 1251797"/>
                    <a:gd name="connsiteX34" fmla="*/ 1615246 w 1673190"/>
                    <a:gd name="connsiteY34" fmla="*/ 722366 h 1251797"/>
                    <a:gd name="connsiteX35" fmla="*/ 1673190 w 1673190"/>
                    <a:gd name="connsiteY35" fmla="*/ 700140 h 1251797"/>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28679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87353 w 1673190"/>
                    <a:gd name="connsiteY21" fmla="*/ 816822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751646 w 1673190"/>
                    <a:gd name="connsiteY7" fmla="*/ 265958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2241 h 1256669"/>
                    <a:gd name="connsiteX1" fmla="*/ 945322 w 1673190"/>
                    <a:gd name="connsiteY1" fmla="*/ 411729 h 1256669"/>
                    <a:gd name="connsiteX2" fmla="*/ 850072 w 1673190"/>
                    <a:gd name="connsiteY2" fmla="*/ 187892 h 1256669"/>
                    <a:gd name="connsiteX3" fmla="*/ 820703 w 1673190"/>
                    <a:gd name="connsiteY3" fmla="*/ 48985 h 1256669"/>
                    <a:gd name="connsiteX4" fmla="*/ 667509 w 1673190"/>
                    <a:gd name="connsiteY4" fmla="*/ 58510 h 1256669"/>
                    <a:gd name="connsiteX5" fmla="*/ 675446 w 1673190"/>
                    <a:gd name="connsiteY5" fmla="*/ 223610 h 1256669"/>
                    <a:gd name="connsiteX6" fmla="*/ 618296 w 1673190"/>
                    <a:gd name="connsiteY6" fmla="*/ 374423 h 1256669"/>
                    <a:gd name="connsiteX7" fmla="*/ 663539 w 1673190"/>
                    <a:gd name="connsiteY7" fmla="*/ 225197 h 1256669"/>
                    <a:gd name="connsiteX8" fmla="*/ 308734 w 1673190"/>
                    <a:gd name="connsiteY8" fmla="*/ 36285 h 1256669"/>
                    <a:gd name="connsiteX9" fmla="*/ 242059 w 1673190"/>
                    <a:gd name="connsiteY9" fmla="*/ 130741 h 1256669"/>
                    <a:gd name="connsiteX10" fmla="*/ 392871 w 1673190"/>
                    <a:gd name="connsiteY10" fmla="*/ 249010 h 1256669"/>
                    <a:gd name="connsiteX11" fmla="*/ 435734 w 1673190"/>
                    <a:gd name="connsiteY11" fmla="*/ 275204 h 1256669"/>
                    <a:gd name="connsiteX12" fmla="*/ 334134 w 1673190"/>
                    <a:gd name="connsiteY12" fmla="*/ 445860 h 1256669"/>
                    <a:gd name="connsiteX13" fmla="*/ 439702 w 1673190"/>
                    <a:gd name="connsiteY13" fmla="*/ 275204 h 1256669"/>
                    <a:gd name="connsiteX14" fmla="*/ 138078 w 1673190"/>
                    <a:gd name="connsiteY14" fmla="*/ 180747 h 1256669"/>
                    <a:gd name="connsiteX15" fmla="*/ 54734 w 1673190"/>
                    <a:gd name="connsiteY15" fmla="*/ 299810 h 1256669"/>
                    <a:gd name="connsiteX16" fmla="*/ 284922 w 1673190"/>
                    <a:gd name="connsiteY16" fmla="*/ 438716 h 1256669"/>
                    <a:gd name="connsiteX17" fmla="*/ 45209 w 1673190"/>
                    <a:gd name="connsiteY17" fmla="*/ 414110 h 1256669"/>
                    <a:gd name="connsiteX18" fmla="*/ 16634 w 1673190"/>
                    <a:gd name="connsiteY18" fmla="*/ 534760 h 1256669"/>
                    <a:gd name="connsiteX19" fmla="*/ 276984 w 1673190"/>
                    <a:gd name="connsiteY19" fmla="*/ 645885 h 1256669"/>
                    <a:gd name="connsiteX20" fmla="*/ 365090 w 1673190"/>
                    <a:gd name="connsiteY20" fmla="*/ 709385 h 1256669"/>
                    <a:gd name="connsiteX21" fmla="*/ 677828 w 1673190"/>
                    <a:gd name="connsiteY21" fmla="*/ 809398 h 1256669"/>
                    <a:gd name="connsiteX22" fmla="*/ 829434 w 1673190"/>
                    <a:gd name="connsiteY22" fmla="*/ 483960 h 1256669"/>
                    <a:gd name="connsiteX23" fmla="*/ 661953 w 1673190"/>
                    <a:gd name="connsiteY23" fmla="*/ 808603 h 1256669"/>
                    <a:gd name="connsiteX24" fmla="*/ 1152491 w 1673190"/>
                    <a:gd name="connsiteY24" fmla="*/ 1253898 h 1256669"/>
                    <a:gd name="connsiteX25" fmla="*/ 1245359 w 1673190"/>
                    <a:gd name="connsiteY25" fmla="*/ 1226910 h 1256669"/>
                    <a:gd name="connsiteX26" fmla="*/ 1100898 w 1673190"/>
                    <a:gd name="connsiteY26" fmla="*/ 1108642 h 1256669"/>
                    <a:gd name="connsiteX27" fmla="*/ 1123916 w 1673190"/>
                    <a:gd name="connsiteY27" fmla="*/ 1180077 h 1256669"/>
                    <a:gd name="connsiteX28" fmla="*/ 1140584 w 1673190"/>
                    <a:gd name="connsiteY28" fmla="*/ 1058635 h 1256669"/>
                    <a:gd name="connsiteX29" fmla="*/ 1307272 w 1673190"/>
                    <a:gd name="connsiteY29" fmla="*/ 1111817 h 1256669"/>
                    <a:gd name="connsiteX30" fmla="*/ 1249328 w 1673190"/>
                    <a:gd name="connsiteY30" fmla="*/ 922903 h 1256669"/>
                    <a:gd name="connsiteX31" fmla="*/ 1439034 w 1673190"/>
                    <a:gd name="connsiteY31" fmla="*/ 953860 h 1256669"/>
                    <a:gd name="connsiteX32" fmla="*/ 1540634 w 1673190"/>
                    <a:gd name="connsiteY32" fmla="*/ 960211 h 1256669"/>
                    <a:gd name="connsiteX33" fmla="*/ 1430303 w 1673190"/>
                    <a:gd name="connsiteY33" fmla="*/ 766535 h 1256669"/>
                    <a:gd name="connsiteX34" fmla="*/ 1615246 w 1673190"/>
                    <a:gd name="connsiteY34" fmla="*/ 724467 h 1256669"/>
                    <a:gd name="connsiteX35" fmla="*/ 1673190 w 1673190"/>
                    <a:gd name="connsiteY35" fmla="*/ 702241 h 1256669"/>
                    <a:gd name="connsiteX0" fmla="*/ 1673190 w 1673190"/>
                    <a:gd name="connsiteY0" fmla="*/ 712405 h 1266833"/>
                    <a:gd name="connsiteX1" fmla="*/ 945322 w 1673190"/>
                    <a:gd name="connsiteY1" fmla="*/ 421893 h 1266833"/>
                    <a:gd name="connsiteX2" fmla="*/ 850072 w 1673190"/>
                    <a:gd name="connsiteY2" fmla="*/ 198056 h 1266833"/>
                    <a:gd name="connsiteX3" fmla="*/ 820703 w 1673190"/>
                    <a:gd name="connsiteY3" fmla="*/ 59149 h 1266833"/>
                    <a:gd name="connsiteX4" fmla="*/ 667509 w 1673190"/>
                    <a:gd name="connsiteY4" fmla="*/ 68674 h 1266833"/>
                    <a:gd name="connsiteX5" fmla="*/ 675446 w 1673190"/>
                    <a:gd name="connsiteY5" fmla="*/ 233774 h 1266833"/>
                    <a:gd name="connsiteX6" fmla="*/ 618296 w 1673190"/>
                    <a:gd name="connsiteY6" fmla="*/ 384587 h 1266833"/>
                    <a:gd name="connsiteX7" fmla="*/ 663539 w 1673190"/>
                    <a:gd name="connsiteY7" fmla="*/ 235361 h 1266833"/>
                    <a:gd name="connsiteX8" fmla="*/ 308734 w 1673190"/>
                    <a:gd name="connsiteY8" fmla="*/ 46449 h 1266833"/>
                    <a:gd name="connsiteX9" fmla="*/ 242059 w 1673190"/>
                    <a:gd name="connsiteY9" fmla="*/ 140905 h 1266833"/>
                    <a:gd name="connsiteX10" fmla="*/ 392871 w 1673190"/>
                    <a:gd name="connsiteY10" fmla="*/ 259174 h 1266833"/>
                    <a:gd name="connsiteX11" fmla="*/ 435734 w 1673190"/>
                    <a:gd name="connsiteY11" fmla="*/ 285368 h 1266833"/>
                    <a:gd name="connsiteX12" fmla="*/ 334134 w 1673190"/>
                    <a:gd name="connsiteY12" fmla="*/ 456024 h 1266833"/>
                    <a:gd name="connsiteX13" fmla="*/ 439702 w 1673190"/>
                    <a:gd name="connsiteY13" fmla="*/ 285368 h 1266833"/>
                    <a:gd name="connsiteX14" fmla="*/ 138078 w 1673190"/>
                    <a:gd name="connsiteY14" fmla="*/ 190911 h 1266833"/>
                    <a:gd name="connsiteX15" fmla="*/ 54734 w 1673190"/>
                    <a:gd name="connsiteY15" fmla="*/ 309974 h 1266833"/>
                    <a:gd name="connsiteX16" fmla="*/ 284922 w 1673190"/>
                    <a:gd name="connsiteY16" fmla="*/ 448880 h 1266833"/>
                    <a:gd name="connsiteX17" fmla="*/ 45209 w 1673190"/>
                    <a:gd name="connsiteY17" fmla="*/ 424274 h 1266833"/>
                    <a:gd name="connsiteX18" fmla="*/ 16634 w 1673190"/>
                    <a:gd name="connsiteY18" fmla="*/ 544924 h 1266833"/>
                    <a:gd name="connsiteX19" fmla="*/ 276984 w 1673190"/>
                    <a:gd name="connsiteY19" fmla="*/ 656049 h 1266833"/>
                    <a:gd name="connsiteX20" fmla="*/ 365090 w 1673190"/>
                    <a:gd name="connsiteY20" fmla="*/ 719549 h 1266833"/>
                    <a:gd name="connsiteX21" fmla="*/ 677828 w 1673190"/>
                    <a:gd name="connsiteY21" fmla="*/ 819562 h 1266833"/>
                    <a:gd name="connsiteX22" fmla="*/ 829434 w 1673190"/>
                    <a:gd name="connsiteY22" fmla="*/ 494124 h 1266833"/>
                    <a:gd name="connsiteX23" fmla="*/ 661953 w 1673190"/>
                    <a:gd name="connsiteY23" fmla="*/ 818767 h 1266833"/>
                    <a:gd name="connsiteX24" fmla="*/ 1152491 w 1673190"/>
                    <a:gd name="connsiteY24" fmla="*/ 1264062 h 1266833"/>
                    <a:gd name="connsiteX25" fmla="*/ 1245359 w 1673190"/>
                    <a:gd name="connsiteY25" fmla="*/ 1237074 h 1266833"/>
                    <a:gd name="connsiteX26" fmla="*/ 1100898 w 1673190"/>
                    <a:gd name="connsiteY26" fmla="*/ 1118806 h 1266833"/>
                    <a:gd name="connsiteX27" fmla="*/ 1123916 w 1673190"/>
                    <a:gd name="connsiteY27" fmla="*/ 1190241 h 1266833"/>
                    <a:gd name="connsiteX28" fmla="*/ 1140584 w 1673190"/>
                    <a:gd name="connsiteY28" fmla="*/ 1068799 h 1266833"/>
                    <a:gd name="connsiteX29" fmla="*/ 1307272 w 1673190"/>
                    <a:gd name="connsiteY29" fmla="*/ 1121981 h 1266833"/>
                    <a:gd name="connsiteX30" fmla="*/ 1249328 w 1673190"/>
                    <a:gd name="connsiteY30" fmla="*/ 933067 h 1266833"/>
                    <a:gd name="connsiteX31" fmla="*/ 1439034 w 1673190"/>
                    <a:gd name="connsiteY31" fmla="*/ 964024 h 1266833"/>
                    <a:gd name="connsiteX32" fmla="*/ 1540634 w 1673190"/>
                    <a:gd name="connsiteY32" fmla="*/ 970375 h 1266833"/>
                    <a:gd name="connsiteX33" fmla="*/ 1430303 w 1673190"/>
                    <a:gd name="connsiteY33" fmla="*/ 776699 h 1266833"/>
                    <a:gd name="connsiteX34" fmla="*/ 1615246 w 1673190"/>
                    <a:gd name="connsiteY34" fmla="*/ 734631 h 1266833"/>
                    <a:gd name="connsiteX35" fmla="*/ 1673190 w 1673190"/>
                    <a:gd name="connsiteY35" fmla="*/ 712405 h 1266833"/>
                    <a:gd name="connsiteX0" fmla="*/ 1673190 w 1673190"/>
                    <a:gd name="connsiteY0" fmla="*/ 683487 h 1237915"/>
                    <a:gd name="connsiteX1" fmla="*/ 945322 w 1673190"/>
                    <a:gd name="connsiteY1" fmla="*/ 392975 h 1237915"/>
                    <a:gd name="connsiteX2" fmla="*/ 840547 w 1673190"/>
                    <a:gd name="connsiteY2" fmla="*/ 185807 h 1237915"/>
                    <a:gd name="connsiteX3" fmla="*/ 820703 w 1673190"/>
                    <a:gd name="connsiteY3" fmla="*/ 30231 h 1237915"/>
                    <a:gd name="connsiteX4" fmla="*/ 667509 w 1673190"/>
                    <a:gd name="connsiteY4" fmla="*/ 39756 h 1237915"/>
                    <a:gd name="connsiteX5" fmla="*/ 675446 w 1673190"/>
                    <a:gd name="connsiteY5" fmla="*/ 204856 h 1237915"/>
                    <a:gd name="connsiteX6" fmla="*/ 618296 w 1673190"/>
                    <a:gd name="connsiteY6" fmla="*/ 355669 h 1237915"/>
                    <a:gd name="connsiteX7" fmla="*/ 663539 w 1673190"/>
                    <a:gd name="connsiteY7" fmla="*/ 206443 h 1237915"/>
                    <a:gd name="connsiteX8" fmla="*/ 308734 w 1673190"/>
                    <a:gd name="connsiteY8" fmla="*/ 17531 h 1237915"/>
                    <a:gd name="connsiteX9" fmla="*/ 242059 w 1673190"/>
                    <a:gd name="connsiteY9" fmla="*/ 111987 h 1237915"/>
                    <a:gd name="connsiteX10" fmla="*/ 392871 w 1673190"/>
                    <a:gd name="connsiteY10" fmla="*/ 230256 h 1237915"/>
                    <a:gd name="connsiteX11" fmla="*/ 435734 w 1673190"/>
                    <a:gd name="connsiteY11" fmla="*/ 256450 h 1237915"/>
                    <a:gd name="connsiteX12" fmla="*/ 334134 w 1673190"/>
                    <a:gd name="connsiteY12" fmla="*/ 427106 h 1237915"/>
                    <a:gd name="connsiteX13" fmla="*/ 439702 w 1673190"/>
                    <a:gd name="connsiteY13" fmla="*/ 256450 h 1237915"/>
                    <a:gd name="connsiteX14" fmla="*/ 138078 w 1673190"/>
                    <a:gd name="connsiteY14" fmla="*/ 161993 h 1237915"/>
                    <a:gd name="connsiteX15" fmla="*/ 54734 w 1673190"/>
                    <a:gd name="connsiteY15" fmla="*/ 281056 h 1237915"/>
                    <a:gd name="connsiteX16" fmla="*/ 284922 w 1673190"/>
                    <a:gd name="connsiteY16" fmla="*/ 419962 h 1237915"/>
                    <a:gd name="connsiteX17" fmla="*/ 45209 w 1673190"/>
                    <a:gd name="connsiteY17" fmla="*/ 395356 h 1237915"/>
                    <a:gd name="connsiteX18" fmla="*/ 16634 w 1673190"/>
                    <a:gd name="connsiteY18" fmla="*/ 516006 h 1237915"/>
                    <a:gd name="connsiteX19" fmla="*/ 276984 w 1673190"/>
                    <a:gd name="connsiteY19" fmla="*/ 627131 h 1237915"/>
                    <a:gd name="connsiteX20" fmla="*/ 365090 w 1673190"/>
                    <a:gd name="connsiteY20" fmla="*/ 690631 h 1237915"/>
                    <a:gd name="connsiteX21" fmla="*/ 677828 w 1673190"/>
                    <a:gd name="connsiteY21" fmla="*/ 790644 h 1237915"/>
                    <a:gd name="connsiteX22" fmla="*/ 829434 w 1673190"/>
                    <a:gd name="connsiteY22" fmla="*/ 465206 h 1237915"/>
                    <a:gd name="connsiteX23" fmla="*/ 661953 w 1673190"/>
                    <a:gd name="connsiteY23" fmla="*/ 789849 h 1237915"/>
                    <a:gd name="connsiteX24" fmla="*/ 1152491 w 1673190"/>
                    <a:gd name="connsiteY24" fmla="*/ 1235144 h 1237915"/>
                    <a:gd name="connsiteX25" fmla="*/ 1245359 w 1673190"/>
                    <a:gd name="connsiteY25" fmla="*/ 1208156 h 1237915"/>
                    <a:gd name="connsiteX26" fmla="*/ 1100898 w 1673190"/>
                    <a:gd name="connsiteY26" fmla="*/ 1089888 h 1237915"/>
                    <a:gd name="connsiteX27" fmla="*/ 1123916 w 1673190"/>
                    <a:gd name="connsiteY27" fmla="*/ 1161323 h 1237915"/>
                    <a:gd name="connsiteX28" fmla="*/ 1140584 w 1673190"/>
                    <a:gd name="connsiteY28" fmla="*/ 1039881 h 1237915"/>
                    <a:gd name="connsiteX29" fmla="*/ 1307272 w 1673190"/>
                    <a:gd name="connsiteY29" fmla="*/ 1093063 h 1237915"/>
                    <a:gd name="connsiteX30" fmla="*/ 1249328 w 1673190"/>
                    <a:gd name="connsiteY30" fmla="*/ 904149 h 1237915"/>
                    <a:gd name="connsiteX31" fmla="*/ 1439034 w 1673190"/>
                    <a:gd name="connsiteY31" fmla="*/ 935106 h 1237915"/>
                    <a:gd name="connsiteX32" fmla="*/ 1540634 w 1673190"/>
                    <a:gd name="connsiteY32" fmla="*/ 941457 h 1237915"/>
                    <a:gd name="connsiteX33" fmla="*/ 1430303 w 1673190"/>
                    <a:gd name="connsiteY33" fmla="*/ 747781 h 1237915"/>
                    <a:gd name="connsiteX34" fmla="*/ 1615246 w 1673190"/>
                    <a:gd name="connsiteY34" fmla="*/ 705713 h 1237915"/>
                    <a:gd name="connsiteX35" fmla="*/ 1673190 w 1673190"/>
                    <a:gd name="connsiteY35" fmla="*/ 683487 h 1237915"/>
                    <a:gd name="connsiteX0" fmla="*/ 1673190 w 1673190"/>
                    <a:gd name="connsiteY0" fmla="*/ 681238 h 1235666"/>
                    <a:gd name="connsiteX1" fmla="*/ 945322 w 1673190"/>
                    <a:gd name="connsiteY1" fmla="*/ 390726 h 1235666"/>
                    <a:gd name="connsiteX2" fmla="*/ 840547 w 1673190"/>
                    <a:gd name="connsiteY2" fmla="*/ 183558 h 1235666"/>
                    <a:gd name="connsiteX3" fmla="*/ 820703 w 1673190"/>
                    <a:gd name="connsiteY3" fmla="*/ 27982 h 1235666"/>
                    <a:gd name="connsiteX4" fmla="*/ 667509 w 1673190"/>
                    <a:gd name="connsiteY4" fmla="*/ 37507 h 1235666"/>
                    <a:gd name="connsiteX5" fmla="*/ 675446 w 1673190"/>
                    <a:gd name="connsiteY5" fmla="*/ 202607 h 1235666"/>
                    <a:gd name="connsiteX6" fmla="*/ 618296 w 1673190"/>
                    <a:gd name="connsiteY6" fmla="*/ 353420 h 1235666"/>
                    <a:gd name="connsiteX7" fmla="*/ 663539 w 1673190"/>
                    <a:gd name="connsiteY7" fmla="*/ 204194 h 1235666"/>
                    <a:gd name="connsiteX8" fmla="*/ 308734 w 1673190"/>
                    <a:gd name="connsiteY8" fmla="*/ 15282 h 1235666"/>
                    <a:gd name="connsiteX9" fmla="*/ 242059 w 1673190"/>
                    <a:gd name="connsiteY9" fmla="*/ 109738 h 1235666"/>
                    <a:gd name="connsiteX10" fmla="*/ 392871 w 1673190"/>
                    <a:gd name="connsiteY10" fmla="*/ 228007 h 1235666"/>
                    <a:gd name="connsiteX11" fmla="*/ 435734 w 1673190"/>
                    <a:gd name="connsiteY11" fmla="*/ 254201 h 1235666"/>
                    <a:gd name="connsiteX12" fmla="*/ 334134 w 1673190"/>
                    <a:gd name="connsiteY12" fmla="*/ 424857 h 1235666"/>
                    <a:gd name="connsiteX13" fmla="*/ 439702 w 1673190"/>
                    <a:gd name="connsiteY13" fmla="*/ 254201 h 1235666"/>
                    <a:gd name="connsiteX14" fmla="*/ 138078 w 1673190"/>
                    <a:gd name="connsiteY14" fmla="*/ 159744 h 1235666"/>
                    <a:gd name="connsiteX15" fmla="*/ 54734 w 1673190"/>
                    <a:gd name="connsiteY15" fmla="*/ 278807 h 1235666"/>
                    <a:gd name="connsiteX16" fmla="*/ 284922 w 1673190"/>
                    <a:gd name="connsiteY16" fmla="*/ 417713 h 1235666"/>
                    <a:gd name="connsiteX17" fmla="*/ 45209 w 1673190"/>
                    <a:gd name="connsiteY17" fmla="*/ 393107 h 1235666"/>
                    <a:gd name="connsiteX18" fmla="*/ 16634 w 1673190"/>
                    <a:gd name="connsiteY18" fmla="*/ 513757 h 1235666"/>
                    <a:gd name="connsiteX19" fmla="*/ 276984 w 1673190"/>
                    <a:gd name="connsiteY19" fmla="*/ 624882 h 1235666"/>
                    <a:gd name="connsiteX20" fmla="*/ 365090 w 1673190"/>
                    <a:gd name="connsiteY20" fmla="*/ 688382 h 1235666"/>
                    <a:gd name="connsiteX21" fmla="*/ 677828 w 1673190"/>
                    <a:gd name="connsiteY21" fmla="*/ 788395 h 1235666"/>
                    <a:gd name="connsiteX22" fmla="*/ 829434 w 1673190"/>
                    <a:gd name="connsiteY22" fmla="*/ 462957 h 1235666"/>
                    <a:gd name="connsiteX23" fmla="*/ 661953 w 1673190"/>
                    <a:gd name="connsiteY23" fmla="*/ 787600 h 1235666"/>
                    <a:gd name="connsiteX24" fmla="*/ 1152491 w 1673190"/>
                    <a:gd name="connsiteY24" fmla="*/ 1232895 h 1235666"/>
                    <a:gd name="connsiteX25" fmla="*/ 1245359 w 1673190"/>
                    <a:gd name="connsiteY25" fmla="*/ 1205907 h 1235666"/>
                    <a:gd name="connsiteX26" fmla="*/ 1100898 w 1673190"/>
                    <a:gd name="connsiteY26" fmla="*/ 1087639 h 1235666"/>
                    <a:gd name="connsiteX27" fmla="*/ 1123916 w 1673190"/>
                    <a:gd name="connsiteY27" fmla="*/ 1159074 h 1235666"/>
                    <a:gd name="connsiteX28" fmla="*/ 1140584 w 1673190"/>
                    <a:gd name="connsiteY28" fmla="*/ 1037632 h 1235666"/>
                    <a:gd name="connsiteX29" fmla="*/ 1307272 w 1673190"/>
                    <a:gd name="connsiteY29" fmla="*/ 1090814 h 1235666"/>
                    <a:gd name="connsiteX30" fmla="*/ 1249328 w 1673190"/>
                    <a:gd name="connsiteY30" fmla="*/ 901900 h 1235666"/>
                    <a:gd name="connsiteX31" fmla="*/ 1439034 w 1673190"/>
                    <a:gd name="connsiteY31" fmla="*/ 932857 h 1235666"/>
                    <a:gd name="connsiteX32" fmla="*/ 1540634 w 1673190"/>
                    <a:gd name="connsiteY32" fmla="*/ 939208 h 1235666"/>
                    <a:gd name="connsiteX33" fmla="*/ 1430303 w 1673190"/>
                    <a:gd name="connsiteY33" fmla="*/ 745532 h 1235666"/>
                    <a:gd name="connsiteX34" fmla="*/ 1615246 w 1673190"/>
                    <a:gd name="connsiteY34" fmla="*/ 703464 h 1235666"/>
                    <a:gd name="connsiteX35" fmla="*/ 1673190 w 1673190"/>
                    <a:gd name="connsiteY35" fmla="*/ 681238 h 1235666"/>
                    <a:gd name="connsiteX0" fmla="*/ 1673190 w 1673190"/>
                    <a:gd name="connsiteY0" fmla="*/ 687394 h 1241822"/>
                    <a:gd name="connsiteX1" fmla="*/ 945322 w 1673190"/>
                    <a:gd name="connsiteY1" fmla="*/ 396882 h 1241822"/>
                    <a:gd name="connsiteX2" fmla="*/ 840547 w 1673190"/>
                    <a:gd name="connsiteY2" fmla="*/ 189714 h 1241822"/>
                    <a:gd name="connsiteX3" fmla="*/ 827847 w 1673190"/>
                    <a:gd name="connsiteY3" fmla="*/ 19851 h 1241822"/>
                    <a:gd name="connsiteX4" fmla="*/ 667509 w 1673190"/>
                    <a:gd name="connsiteY4" fmla="*/ 43663 h 1241822"/>
                    <a:gd name="connsiteX5" fmla="*/ 675446 w 1673190"/>
                    <a:gd name="connsiteY5" fmla="*/ 208763 h 1241822"/>
                    <a:gd name="connsiteX6" fmla="*/ 618296 w 1673190"/>
                    <a:gd name="connsiteY6" fmla="*/ 359576 h 1241822"/>
                    <a:gd name="connsiteX7" fmla="*/ 663539 w 1673190"/>
                    <a:gd name="connsiteY7" fmla="*/ 210350 h 1241822"/>
                    <a:gd name="connsiteX8" fmla="*/ 308734 w 1673190"/>
                    <a:gd name="connsiteY8" fmla="*/ 21438 h 1241822"/>
                    <a:gd name="connsiteX9" fmla="*/ 242059 w 1673190"/>
                    <a:gd name="connsiteY9" fmla="*/ 115894 h 1241822"/>
                    <a:gd name="connsiteX10" fmla="*/ 392871 w 1673190"/>
                    <a:gd name="connsiteY10" fmla="*/ 234163 h 1241822"/>
                    <a:gd name="connsiteX11" fmla="*/ 435734 w 1673190"/>
                    <a:gd name="connsiteY11" fmla="*/ 260357 h 1241822"/>
                    <a:gd name="connsiteX12" fmla="*/ 334134 w 1673190"/>
                    <a:gd name="connsiteY12" fmla="*/ 431013 h 1241822"/>
                    <a:gd name="connsiteX13" fmla="*/ 439702 w 1673190"/>
                    <a:gd name="connsiteY13" fmla="*/ 260357 h 1241822"/>
                    <a:gd name="connsiteX14" fmla="*/ 138078 w 1673190"/>
                    <a:gd name="connsiteY14" fmla="*/ 165900 h 1241822"/>
                    <a:gd name="connsiteX15" fmla="*/ 54734 w 1673190"/>
                    <a:gd name="connsiteY15" fmla="*/ 284963 h 1241822"/>
                    <a:gd name="connsiteX16" fmla="*/ 284922 w 1673190"/>
                    <a:gd name="connsiteY16" fmla="*/ 423869 h 1241822"/>
                    <a:gd name="connsiteX17" fmla="*/ 45209 w 1673190"/>
                    <a:gd name="connsiteY17" fmla="*/ 399263 h 1241822"/>
                    <a:gd name="connsiteX18" fmla="*/ 16634 w 1673190"/>
                    <a:gd name="connsiteY18" fmla="*/ 519913 h 1241822"/>
                    <a:gd name="connsiteX19" fmla="*/ 276984 w 1673190"/>
                    <a:gd name="connsiteY19" fmla="*/ 631038 h 1241822"/>
                    <a:gd name="connsiteX20" fmla="*/ 365090 w 1673190"/>
                    <a:gd name="connsiteY20" fmla="*/ 694538 h 1241822"/>
                    <a:gd name="connsiteX21" fmla="*/ 677828 w 1673190"/>
                    <a:gd name="connsiteY21" fmla="*/ 794551 h 1241822"/>
                    <a:gd name="connsiteX22" fmla="*/ 829434 w 1673190"/>
                    <a:gd name="connsiteY22" fmla="*/ 469113 h 1241822"/>
                    <a:gd name="connsiteX23" fmla="*/ 661953 w 1673190"/>
                    <a:gd name="connsiteY23" fmla="*/ 793756 h 1241822"/>
                    <a:gd name="connsiteX24" fmla="*/ 1152491 w 1673190"/>
                    <a:gd name="connsiteY24" fmla="*/ 1239051 h 1241822"/>
                    <a:gd name="connsiteX25" fmla="*/ 1245359 w 1673190"/>
                    <a:gd name="connsiteY25" fmla="*/ 1212063 h 1241822"/>
                    <a:gd name="connsiteX26" fmla="*/ 1100898 w 1673190"/>
                    <a:gd name="connsiteY26" fmla="*/ 1093795 h 1241822"/>
                    <a:gd name="connsiteX27" fmla="*/ 1123916 w 1673190"/>
                    <a:gd name="connsiteY27" fmla="*/ 1165230 h 1241822"/>
                    <a:gd name="connsiteX28" fmla="*/ 1140584 w 1673190"/>
                    <a:gd name="connsiteY28" fmla="*/ 1043788 h 1241822"/>
                    <a:gd name="connsiteX29" fmla="*/ 1307272 w 1673190"/>
                    <a:gd name="connsiteY29" fmla="*/ 1096970 h 1241822"/>
                    <a:gd name="connsiteX30" fmla="*/ 1249328 w 1673190"/>
                    <a:gd name="connsiteY30" fmla="*/ 908056 h 1241822"/>
                    <a:gd name="connsiteX31" fmla="*/ 1439034 w 1673190"/>
                    <a:gd name="connsiteY31" fmla="*/ 939013 h 1241822"/>
                    <a:gd name="connsiteX32" fmla="*/ 1540634 w 1673190"/>
                    <a:gd name="connsiteY32" fmla="*/ 945364 h 1241822"/>
                    <a:gd name="connsiteX33" fmla="*/ 1430303 w 1673190"/>
                    <a:gd name="connsiteY33" fmla="*/ 751688 h 1241822"/>
                    <a:gd name="connsiteX34" fmla="*/ 1615246 w 1673190"/>
                    <a:gd name="connsiteY34" fmla="*/ 709620 h 1241822"/>
                    <a:gd name="connsiteX35" fmla="*/ 1673190 w 1673190"/>
                    <a:gd name="connsiteY35" fmla="*/ 687394 h 1241822"/>
                    <a:gd name="connsiteX0" fmla="*/ 1673190 w 1673190"/>
                    <a:gd name="connsiteY0" fmla="*/ 685665 h 1240093"/>
                    <a:gd name="connsiteX1" fmla="*/ 945322 w 1673190"/>
                    <a:gd name="connsiteY1" fmla="*/ 395153 h 1240093"/>
                    <a:gd name="connsiteX2" fmla="*/ 840547 w 1673190"/>
                    <a:gd name="connsiteY2" fmla="*/ 187985 h 1240093"/>
                    <a:gd name="connsiteX3" fmla="*/ 827847 w 1673190"/>
                    <a:gd name="connsiteY3" fmla="*/ 18122 h 1240093"/>
                    <a:gd name="connsiteX4" fmla="*/ 667509 w 1673190"/>
                    <a:gd name="connsiteY4" fmla="*/ 41934 h 1240093"/>
                    <a:gd name="connsiteX5" fmla="*/ 675446 w 1673190"/>
                    <a:gd name="connsiteY5" fmla="*/ 207034 h 1240093"/>
                    <a:gd name="connsiteX6" fmla="*/ 618296 w 1673190"/>
                    <a:gd name="connsiteY6" fmla="*/ 357847 h 1240093"/>
                    <a:gd name="connsiteX7" fmla="*/ 663539 w 1673190"/>
                    <a:gd name="connsiteY7" fmla="*/ 208621 h 1240093"/>
                    <a:gd name="connsiteX8" fmla="*/ 308734 w 1673190"/>
                    <a:gd name="connsiteY8" fmla="*/ 19709 h 1240093"/>
                    <a:gd name="connsiteX9" fmla="*/ 242059 w 1673190"/>
                    <a:gd name="connsiteY9" fmla="*/ 114165 h 1240093"/>
                    <a:gd name="connsiteX10" fmla="*/ 392871 w 1673190"/>
                    <a:gd name="connsiteY10" fmla="*/ 232434 h 1240093"/>
                    <a:gd name="connsiteX11" fmla="*/ 435734 w 1673190"/>
                    <a:gd name="connsiteY11" fmla="*/ 258628 h 1240093"/>
                    <a:gd name="connsiteX12" fmla="*/ 334134 w 1673190"/>
                    <a:gd name="connsiteY12" fmla="*/ 429284 h 1240093"/>
                    <a:gd name="connsiteX13" fmla="*/ 439702 w 1673190"/>
                    <a:gd name="connsiteY13" fmla="*/ 258628 h 1240093"/>
                    <a:gd name="connsiteX14" fmla="*/ 138078 w 1673190"/>
                    <a:gd name="connsiteY14" fmla="*/ 164171 h 1240093"/>
                    <a:gd name="connsiteX15" fmla="*/ 54734 w 1673190"/>
                    <a:gd name="connsiteY15" fmla="*/ 283234 h 1240093"/>
                    <a:gd name="connsiteX16" fmla="*/ 284922 w 1673190"/>
                    <a:gd name="connsiteY16" fmla="*/ 422140 h 1240093"/>
                    <a:gd name="connsiteX17" fmla="*/ 45209 w 1673190"/>
                    <a:gd name="connsiteY17" fmla="*/ 397534 h 1240093"/>
                    <a:gd name="connsiteX18" fmla="*/ 16634 w 1673190"/>
                    <a:gd name="connsiteY18" fmla="*/ 518184 h 1240093"/>
                    <a:gd name="connsiteX19" fmla="*/ 276984 w 1673190"/>
                    <a:gd name="connsiteY19" fmla="*/ 629309 h 1240093"/>
                    <a:gd name="connsiteX20" fmla="*/ 365090 w 1673190"/>
                    <a:gd name="connsiteY20" fmla="*/ 692809 h 1240093"/>
                    <a:gd name="connsiteX21" fmla="*/ 677828 w 1673190"/>
                    <a:gd name="connsiteY21" fmla="*/ 792822 h 1240093"/>
                    <a:gd name="connsiteX22" fmla="*/ 829434 w 1673190"/>
                    <a:gd name="connsiteY22" fmla="*/ 467384 h 1240093"/>
                    <a:gd name="connsiteX23" fmla="*/ 661953 w 1673190"/>
                    <a:gd name="connsiteY23" fmla="*/ 792027 h 1240093"/>
                    <a:gd name="connsiteX24" fmla="*/ 1152491 w 1673190"/>
                    <a:gd name="connsiteY24" fmla="*/ 1237322 h 1240093"/>
                    <a:gd name="connsiteX25" fmla="*/ 1245359 w 1673190"/>
                    <a:gd name="connsiteY25" fmla="*/ 1210334 h 1240093"/>
                    <a:gd name="connsiteX26" fmla="*/ 1100898 w 1673190"/>
                    <a:gd name="connsiteY26" fmla="*/ 1092066 h 1240093"/>
                    <a:gd name="connsiteX27" fmla="*/ 1123916 w 1673190"/>
                    <a:gd name="connsiteY27" fmla="*/ 1163501 h 1240093"/>
                    <a:gd name="connsiteX28" fmla="*/ 1140584 w 1673190"/>
                    <a:gd name="connsiteY28" fmla="*/ 1042059 h 1240093"/>
                    <a:gd name="connsiteX29" fmla="*/ 1307272 w 1673190"/>
                    <a:gd name="connsiteY29" fmla="*/ 1095241 h 1240093"/>
                    <a:gd name="connsiteX30" fmla="*/ 1249328 w 1673190"/>
                    <a:gd name="connsiteY30" fmla="*/ 906327 h 1240093"/>
                    <a:gd name="connsiteX31" fmla="*/ 1439034 w 1673190"/>
                    <a:gd name="connsiteY31" fmla="*/ 937284 h 1240093"/>
                    <a:gd name="connsiteX32" fmla="*/ 1540634 w 1673190"/>
                    <a:gd name="connsiteY32" fmla="*/ 943635 h 1240093"/>
                    <a:gd name="connsiteX33" fmla="*/ 1430303 w 1673190"/>
                    <a:gd name="connsiteY33" fmla="*/ 749959 h 1240093"/>
                    <a:gd name="connsiteX34" fmla="*/ 1615246 w 1673190"/>
                    <a:gd name="connsiteY34" fmla="*/ 707891 h 1240093"/>
                    <a:gd name="connsiteX35" fmla="*/ 1673190 w 1673190"/>
                    <a:gd name="connsiteY35" fmla="*/ 685665 h 1240093"/>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8489 w 1678489"/>
                    <a:gd name="connsiteY0" fmla="*/ 691936 h 1246364"/>
                    <a:gd name="connsiteX1" fmla="*/ 950621 w 1678489"/>
                    <a:gd name="connsiteY1" fmla="*/ 401424 h 1246364"/>
                    <a:gd name="connsiteX2" fmla="*/ 845846 w 1678489"/>
                    <a:gd name="connsiteY2" fmla="*/ 194256 h 1246364"/>
                    <a:gd name="connsiteX3" fmla="*/ 833146 w 1678489"/>
                    <a:gd name="connsiteY3" fmla="*/ 24393 h 1246364"/>
                    <a:gd name="connsiteX4" fmla="*/ 672808 w 1678489"/>
                    <a:gd name="connsiteY4" fmla="*/ 48205 h 1246364"/>
                    <a:gd name="connsiteX5" fmla="*/ 680745 w 1678489"/>
                    <a:gd name="connsiteY5" fmla="*/ 213305 h 1246364"/>
                    <a:gd name="connsiteX6" fmla="*/ 623595 w 1678489"/>
                    <a:gd name="connsiteY6" fmla="*/ 364118 h 1246364"/>
                    <a:gd name="connsiteX7" fmla="*/ 668838 w 1678489"/>
                    <a:gd name="connsiteY7" fmla="*/ 214892 h 1246364"/>
                    <a:gd name="connsiteX8" fmla="*/ 314033 w 1678489"/>
                    <a:gd name="connsiteY8" fmla="*/ 25980 h 1246364"/>
                    <a:gd name="connsiteX9" fmla="*/ 247358 w 1678489"/>
                    <a:gd name="connsiteY9" fmla="*/ 120436 h 1246364"/>
                    <a:gd name="connsiteX10" fmla="*/ 398170 w 1678489"/>
                    <a:gd name="connsiteY10" fmla="*/ 238705 h 1246364"/>
                    <a:gd name="connsiteX11" fmla="*/ 441033 w 1678489"/>
                    <a:gd name="connsiteY11" fmla="*/ 264899 h 1246364"/>
                    <a:gd name="connsiteX12" fmla="*/ 339433 w 1678489"/>
                    <a:gd name="connsiteY12" fmla="*/ 435555 h 1246364"/>
                    <a:gd name="connsiteX13" fmla="*/ 445001 w 1678489"/>
                    <a:gd name="connsiteY13" fmla="*/ 264899 h 1246364"/>
                    <a:gd name="connsiteX14" fmla="*/ 143377 w 1678489"/>
                    <a:gd name="connsiteY14" fmla="*/ 170442 h 1246364"/>
                    <a:gd name="connsiteX15" fmla="*/ 60033 w 1678489"/>
                    <a:gd name="connsiteY15" fmla="*/ 289505 h 1246364"/>
                    <a:gd name="connsiteX16" fmla="*/ 290221 w 1678489"/>
                    <a:gd name="connsiteY16" fmla="*/ 428411 h 1246364"/>
                    <a:gd name="connsiteX17" fmla="*/ 50508 w 1678489"/>
                    <a:gd name="connsiteY17" fmla="*/ 403805 h 1246364"/>
                    <a:gd name="connsiteX18" fmla="*/ 21933 w 1678489"/>
                    <a:gd name="connsiteY18" fmla="*/ 524455 h 1246364"/>
                    <a:gd name="connsiteX19" fmla="*/ 282283 w 1678489"/>
                    <a:gd name="connsiteY19" fmla="*/ 635580 h 1246364"/>
                    <a:gd name="connsiteX20" fmla="*/ 370389 w 1678489"/>
                    <a:gd name="connsiteY20" fmla="*/ 699080 h 1246364"/>
                    <a:gd name="connsiteX21" fmla="*/ 683127 w 1678489"/>
                    <a:gd name="connsiteY21" fmla="*/ 799093 h 1246364"/>
                    <a:gd name="connsiteX22" fmla="*/ 834733 w 1678489"/>
                    <a:gd name="connsiteY22" fmla="*/ 473655 h 1246364"/>
                    <a:gd name="connsiteX23" fmla="*/ 667252 w 1678489"/>
                    <a:gd name="connsiteY23" fmla="*/ 798298 h 1246364"/>
                    <a:gd name="connsiteX24" fmla="*/ 1157790 w 1678489"/>
                    <a:gd name="connsiteY24" fmla="*/ 1243593 h 1246364"/>
                    <a:gd name="connsiteX25" fmla="*/ 1250658 w 1678489"/>
                    <a:gd name="connsiteY25" fmla="*/ 1216605 h 1246364"/>
                    <a:gd name="connsiteX26" fmla="*/ 1106197 w 1678489"/>
                    <a:gd name="connsiteY26" fmla="*/ 1098337 h 1246364"/>
                    <a:gd name="connsiteX27" fmla="*/ 1129215 w 1678489"/>
                    <a:gd name="connsiteY27" fmla="*/ 1169772 h 1246364"/>
                    <a:gd name="connsiteX28" fmla="*/ 1145883 w 1678489"/>
                    <a:gd name="connsiteY28" fmla="*/ 1048330 h 1246364"/>
                    <a:gd name="connsiteX29" fmla="*/ 1312571 w 1678489"/>
                    <a:gd name="connsiteY29" fmla="*/ 1101512 h 1246364"/>
                    <a:gd name="connsiteX30" fmla="*/ 1254627 w 1678489"/>
                    <a:gd name="connsiteY30" fmla="*/ 912598 h 1246364"/>
                    <a:gd name="connsiteX31" fmla="*/ 1444333 w 1678489"/>
                    <a:gd name="connsiteY31" fmla="*/ 943555 h 1246364"/>
                    <a:gd name="connsiteX32" fmla="*/ 1545933 w 1678489"/>
                    <a:gd name="connsiteY32" fmla="*/ 949906 h 1246364"/>
                    <a:gd name="connsiteX33" fmla="*/ 1435602 w 1678489"/>
                    <a:gd name="connsiteY33" fmla="*/ 756230 h 1246364"/>
                    <a:gd name="connsiteX34" fmla="*/ 1620545 w 1678489"/>
                    <a:gd name="connsiteY34" fmla="*/ 714162 h 1246364"/>
                    <a:gd name="connsiteX35" fmla="*/ 1678489 w 1678489"/>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403805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80880 w 1680880"/>
                    <a:gd name="connsiteY0" fmla="*/ 691936 h 1246364"/>
                    <a:gd name="connsiteX1" fmla="*/ 953012 w 1680880"/>
                    <a:gd name="connsiteY1" fmla="*/ 401424 h 1246364"/>
                    <a:gd name="connsiteX2" fmla="*/ 848237 w 1680880"/>
                    <a:gd name="connsiteY2" fmla="*/ 194256 h 1246364"/>
                    <a:gd name="connsiteX3" fmla="*/ 835537 w 1680880"/>
                    <a:gd name="connsiteY3" fmla="*/ 24393 h 1246364"/>
                    <a:gd name="connsiteX4" fmla="*/ 675199 w 1680880"/>
                    <a:gd name="connsiteY4" fmla="*/ 48205 h 1246364"/>
                    <a:gd name="connsiteX5" fmla="*/ 683136 w 1680880"/>
                    <a:gd name="connsiteY5" fmla="*/ 213305 h 1246364"/>
                    <a:gd name="connsiteX6" fmla="*/ 625986 w 1680880"/>
                    <a:gd name="connsiteY6" fmla="*/ 364118 h 1246364"/>
                    <a:gd name="connsiteX7" fmla="*/ 671229 w 1680880"/>
                    <a:gd name="connsiteY7" fmla="*/ 214892 h 1246364"/>
                    <a:gd name="connsiteX8" fmla="*/ 316424 w 1680880"/>
                    <a:gd name="connsiteY8" fmla="*/ 25980 h 1246364"/>
                    <a:gd name="connsiteX9" fmla="*/ 249749 w 1680880"/>
                    <a:gd name="connsiteY9" fmla="*/ 120436 h 1246364"/>
                    <a:gd name="connsiteX10" fmla="*/ 400561 w 1680880"/>
                    <a:gd name="connsiteY10" fmla="*/ 238705 h 1246364"/>
                    <a:gd name="connsiteX11" fmla="*/ 443424 w 1680880"/>
                    <a:gd name="connsiteY11" fmla="*/ 264899 h 1246364"/>
                    <a:gd name="connsiteX12" fmla="*/ 341824 w 1680880"/>
                    <a:gd name="connsiteY12" fmla="*/ 435555 h 1246364"/>
                    <a:gd name="connsiteX13" fmla="*/ 447392 w 1680880"/>
                    <a:gd name="connsiteY13" fmla="*/ 264899 h 1246364"/>
                    <a:gd name="connsiteX14" fmla="*/ 145768 w 1680880"/>
                    <a:gd name="connsiteY14" fmla="*/ 170442 h 1246364"/>
                    <a:gd name="connsiteX15" fmla="*/ 62424 w 1680880"/>
                    <a:gd name="connsiteY15" fmla="*/ 289505 h 1246364"/>
                    <a:gd name="connsiteX16" fmla="*/ 292612 w 1680880"/>
                    <a:gd name="connsiteY16" fmla="*/ 428411 h 1246364"/>
                    <a:gd name="connsiteX17" fmla="*/ 52899 w 1680880"/>
                    <a:gd name="connsiteY17" fmla="*/ 399042 h 1246364"/>
                    <a:gd name="connsiteX18" fmla="*/ 38612 w 1680880"/>
                    <a:gd name="connsiteY18" fmla="*/ 524455 h 1246364"/>
                    <a:gd name="connsiteX19" fmla="*/ 284674 w 1680880"/>
                    <a:gd name="connsiteY19" fmla="*/ 635580 h 1246364"/>
                    <a:gd name="connsiteX20" fmla="*/ 372780 w 1680880"/>
                    <a:gd name="connsiteY20" fmla="*/ 699080 h 1246364"/>
                    <a:gd name="connsiteX21" fmla="*/ 685518 w 1680880"/>
                    <a:gd name="connsiteY21" fmla="*/ 799093 h 1246364"/>
                    <a:gd name="connsiteX22" fmla="*/ 837124 w 1680880"/>
                    <a:gd name="connsiteY22" fmla="*/ 473655 h 1246364"/>
                    <a:gd name="connsiteX23" fmla="*/ 669643 w 1680880"/>
                    <a:gd name="connsiteY23" fmla="*/ 798298 h 1246364"/>
                    <a:gd name="connsiteX24" fmla="*/ 1160181 w 1680880"/>
                    <a:gd name="connsiteY24" fmla="*/ 1243593 h 1246364"/>
                    <a:gd name="connsiteX25" fmla="*/ 1253049 w 1680880"/>
                    <a:gd name="connsiteY25" fmla="*/ 1216605 h 1246364"/>
                    <a:gd name="connsiteX26" fmla="*/ 1108588 w 1680880"/>
                    <a:gd name="connsiteY26" fmla="*/ 1098337 h 1246364"/>
                    <a:gd name="connsiteX27" fmla="*/ 1131606 w 1680880"/>
                    <a:gd name="connsiteY27" fmla="*/ 1169772 h 1246364"/>
                    <a:gd name="connsiteX28" fmla="*/ 1148274 w 1680880"/>
                    <a:gd name="connsiteY28" fmla="*/ 1048330 h 1246364"/>
                    <a:gd name="connsiteX29" fmla="*/ 1314962 w 1680880"/>
                    <a:gd name="connsiteY29" fmla="*/ 1101512 h 1246364"/>
                    <a:gd name="connsiteX30" fmla="*/ 1257018 w 1680880"/>
                    <a:gd name="connsiteY30" fmla="*/ 912598 h 1246364"/>
                    <a:gd name="connsiteX31" fmla="*/ 1446724 w 1680880"/>
                    <a:gd name="connsiteY31" fmla="*/ 943555 h 1246364"/>
                    <a:gd name="connsiteX32" fmla="*/ 1548324 w 1680880"/>
                    <a:gd name="connsiteY32" fmla="*/ 949906 h 1246364"/>
                    <a:gd name="connsiteX33" fmla="*/ 1437993 w 1680880"/>
                    <a:gd name="connsiteY33" fmla="*/ 756230 h 1246364"/>
                    <a:gd name="connsiteX34" fmla="*/ 1622936 w 1680880"/>
                    <a:gd name="connsiteY34" fmla="*/ 714162 h 1246364"/>
                    <a:gd name="connsiteX35" fmla="*/ 1680880 w 1680880"/>
                    <a:gd name="connsiteY35" fmla="*/ 691936 h 1246364"/>
                    <a:gd name="connsiteX0" fmla="*/ 1688648 w 1688648"/>
                    <a:gd name="connsiteY0" fmla="*/ 691936 h 1246364"/>
                    <a:gd name="connsiteX1" fmla="*/ 960780 w 1688648"/>
                    <a:gd name="connsiteY1" fmla="*/ 401424 h 1246364"/>
                    <a:gd name="connsiteX2" fmla="*/ 856005 w 1688648"/>
                    <a:gd name="connsiteY2" fmla="*/ 194256 h 1246364"/>
                    <a:gd name="connsiteX3" fmla="*/ 843305 w 1688648"/>
                    <a:gd name="connsiteY3" fmla="*/ 24393 h 1246364"/>
                    <a:gd name="connsiteX4" fmla="*/ 682967 w 1688648"/>
                    <a:gd name="connsiteY4" fmla="*/ 48205 h 1246364"/>
                    <a:gd name="connsiteX5" fmla="*/ 690904 w 1688648"/>
                    <a:gd name="connsiteY5" fmla="*/ 213305 h 1246364"/>
                    <a:gd name="connsiteX6" fmla="*/ 633754 w 1688648"/>
                    <a:gd name="connsiteY6" fmla="*/ 364118 h 1246364"/>
                    <a:gd name="connsiteX7" fmla="*/ 678997 w 1688648"/>
                    <a:gd name="connsiteY7" fmla="*/ 214892 h 1246364"/>
                    <a:gd name="connsiteX8" fmla="*/ 324192 w 1688648"/>
                    <a:gd name="connsiteY8" fmla="*/ 25980 h 1246364"/>
                    <a:gd name="connsiteX9" fmla="*/ 257517 w 1688648"/>
                    <a:gd name="connsiteY9" fmla="*/ 120436 h 1246364"/>
                    <a:gd name="connsiteX10" fmla="*/ 408329 w 1688648"/>
                    <a:gd name="connsiteY10" fmla="*/ 238705 h 1246364"/>
                    <a:gd name="connsiteX11" fmla="*/ 451192 w 1688648"/>
                    <a:gd name="connsiteY11" fmla="*/ 264899 h 1246364"/>
                    <a:gd name="connsiteX12" fmla="*/ 349592 w 1688648"/>
                    <a:gd name="connsiteY12" fmla="*/ 435555 h 1246364"/>
                    <a:gd name="connsiteX13" fmla="*/ 455160 w 1688648"/>
                    <a:gd name="connsiteY13" fmla="*/ 264899 h 1246364"/>
                    <a:gd name="connsiteX14" fmla="*/ 153536 w 1688648"/>
                    <a:gd name="connsiteY14" fmla="*/ 170442 h 1246364"/>
                    <a:gd name="connsiteX15" fmla="*/ 70192 w 1688648"/>
                    <a:gd name="connsiteY15" fmla="*/ 289505 h 1246364"/>
                    <a:gd name="connsiteX16" fmla="*/ 300380 w 1688648"/>
                    <a:gd name="connsiteY16" fmla="*/ 428411 h 1246364"/>
                    <a:gd name="connsiteX17" fmla="*/ 60667 w 1688648"/>
                    <a:gd name="connsiteY17" fmla="*/ 399042 h 1246364"/>
                    <a:gd name="connsiteX18" fmla="*/ 46380 w 1688648"/>
                    <a:gd name="connsiteY18" fmla="*/ 524455 h 1246364"/>
                    <a:gd name="connsiteX19" fmla="*/ 292442 w 1688648"/>
                    <a:gd name="connsiteY19" fmla="*/ 635580 h 1246364"/>
                    <a:gd name="connsiteX20" fmla="*/ 380548 w 1688648"/>
                    <a:gd name="connsiteY20" fmla="*/ 699080 h 1246364"/>
                    <a:gd name="connsiteX21" fmla="*/ 693286 w 1688648"/>
                    <a:gd name="connsiteY21" fmla="*/ 799093 h 1246364"/>
                    <a:gd name="connsiteX22" fmla="*/ 844892 w 1688648"/>
                    <a:gd name="connsiteY22" fmla="*/ 473655 h 1246364"/>
                    <a:gd name="connsiteX23" fmla="*/ 677411 w 1688648"/>
                    <a:gd name="connsiteY23" fmla="*/ 798298 h 1246364"/>
                    <a:gd name="connsiteX24" fmla="*/ 1167949 w 1688648"/>
                    <a:gd name="connsiteY24" fmla="*/ 1243593 h 1246364"/>
                    <a:gd name="connsiteX25" fmla="*/ 1260817 w 1688648"/>
                    <a:gd name="connsiteY25" fmla="*/ 1216605 h 1246364"/>
                    <a:gd name="connsiteX26" fmla="*/ 1116356 w 1688648"/>
                    <a:gd name="connsiteY26" fmla="*/ 1098337 h 1246364"/>
                    <a:gd name="connsiteX27" fmla="*/ 1139374 w 1688648"/>
                    <a:gd name="connsiteY27" fmla="*/ 1169772 h 1246364"/>
                    <a:gd name="connsiteX28" fmla="*/ 1156042 w 1688648"/>
                    <a:gd name="connsiteY28" fmla="*/ 1048330 h 1246364"/>
                    <a:gd name="connsiteX29" fmla="*/ 1322730 w 1688648"/>
                    <a:gd name="connsiteY29" fmla="*/ 1101512 h 1246364"/>
                    <a:gd name="connsiteX30" fmla="*/ 1264786 w 1688648"/>
                    <a:gd name="connsiteY30" fmla="*/ 912598 h 1246364"/>
                    <a:gd name="connsiteX31" fmla="*/ 1454492 w 1688648"/>
                    <a:gd name="connsiteY31" fmla="*/ 943555 h 1246364"/>
                    <a:gd name="connsiteX32" fmla="*/ 1556092 w 1688648"/>
                    <a:gd name="connsiteY32" fmla="*/ 949906 h 1246364"/>
                    <a:gd name="connsiteX33" fmla="*/ 1445761 w 1688648"/>
                    <a:gd name="connsiteY33" fmla="*/ 756230 h 1246364"/>
                    <a:gd name="connsiteX34" fmla="*/ 1630704 w 1688648"/>
                    <a:gd name="connsiteY34" fmla="*/ 714162 h 1246364"/>
                    <a:gd name="connsiteX35" fmla="*/ 1688648 w 1688648"/>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4159"/>
                    <a:gd name="connsiteX1" fmla="*/ 959794 w 1687662"/>
                    <a:gd name="connsiteY1" fmla="*/ 401424 h 1244159"/>
                    <a:gd name="connsiteX2" fmla="*/ 855019 w 1687662"/>
                    <a:gd name="connsiteY2" fmla="*/ 194256 h 1244159"/>
                    <a:gd name="connsiteX3" fmla="*/ 842319 w 1687662"/>
                    <a:gd name="connsiteY3" fmla="*/ 24393 h 1244159"/>
                    <a:gd name="connsiteX4" fmla="*/ 681981 w 1687662"/>
                    <a:gd name="connsiteY4" fmla="*/ 48205 h 1244159"/>
                    <a:gd name="connsiteX5" fmla="*/ 689918 w 1687662"/>
                    <a:gd name="connsiteY5" fmla="*/ 213305 h 1244159"/>
                    <a:gd name="connsiteX6" fmla="*/ 632768 w 1687662"/>
                    <a:gd name="connsiteY6" fmla="*/ 364118 h 1244159"/>
                    <a:gd name="connsiteX7" fmla="*/ 678011 w 1687662"/>
                    <a:gd name="connsiteY7" fmla="*/ 214892 h 1244159"/>
                    <a:gd name="connsiteX8" fmla="*/ 323206 w 1687662"/>
                    <a:gd name="connsiteY8" fmla="*/ 25980 h 1244159"/>
                    <a:gd name="connsiteX9" fmla="*/ 256531 w 1687662"/>
                    <a:gd name="connsiteY9" fmla="*/ 120436 h 1244159"/>
                    <a:gd name="connsiteX10" fmla="*/ 407343 w 1687662"/>
                    <a:gd name="connsiteY10" fmla="*/ 238705 h 1244159"/>
                    <a:gd name="connsiteX11" fmla="*/ 450206 w 1687662"/>
                    <a:gd name="connsiteY11" fmla="*/ 264899 h 1244159"/>
                    <a:gd name="connsiteX12" fmla="*/ 348606 w 1687662"/>
                    <a:gd name="connsiteY12" fmla="*/ 435555 h 1244159"/>
                    <a:gd name="connsiteX13" fmla="*/ 456555 w 1687662"/>
                    <a:gd name="connsiteY13" fmla="*/ 264899 h 1244159"/>
                    <a:gd name="connsiteX14" fmla="*/ 152550 w 1687662"/>
                    <a:gd name="connsiteY14" fmla="*/ 170442 h 1244159"/>
                    <a:gd name="connsiteX15" fmla="*/ 69206 w 1687662"/>
                    <a:gd name="connsiteY15" fmla="*/ 289505 h 1244159"/>
                    <a:gd name="connsiteX16" fmla="*/ 299394 w 1687662"/>
                    <a:gd name="connsiteY16" fmla="*/ 428411 h 1244159"/>
                    <a:gd name="connsiteX17" fmla="*/ 59681 w 1687662"/>
                    <a:gd name="connsiteY17" fmla="*/ 399042 h 1244159"/>
                    <a:gd name="connsiteX18" fmla="*/ 45394 w 1687662"/>
                    <a:gd name="connsiteY18" fmla="*/ 524455 h 1244159"/>
                    <a:gd name="connsiteX19" fmla="*/ 291456 w 1687662"/>
                    <a:gd name="connsiteY19" fmla="*/ 635580 h 1244159"/>
                    <a:gd name="connsiteX20" fmla="*/ 379562 w 1687662"/>
                    <a:gd name="connsiteY20" fmla="*/ 699080 h 1244159"/>
                    <a:gd name="connsiteX21" fmla="*/ 689918 w 1687662"/>
                    <a:gd name="connsiteY21" fmla="*/ 796712 h 1244159"/>
                    <a:gd name="connsiteX22" fmla="*/ 841525 w 1687662"/>
                    <a:gd name="connsiteY22" fmla="*/ 502230 h 1244159"/>
                    <a:gd name="connsiteX23" fmla="*/ 676425 w 1687662"/>
                    <a:gd name="connsiteY23" fmla="*/ 798298 h 1244159"/>
                    <a:gd name="connsiteX24" fmla="*/ 1166963 w 1687662"/>
                    <a:gd name="connsiteY24" fmla="*/ 1243593 h 1244159"/>
                    <a:gd name="connsiteX25" fmla="*/ 1259831 w 1687662"/>
                    <a:gd name="connsiteY25" fmla="*/ 1216605 h 1244159"/>
                    <a:gd name="connsiteX26" fmla="*/ 1115370 w 1687662"/>
                    <a:gd name="connsiteY26" fmla="*/ 1098337 h 1244159"/>
                    <a:gd name="connsiteX27" fmla="*/ 1138388 w 1687662"/>
                    <a:gd name="connsiteY27" fmla="*/ 1169772 h 1244159"/>
                    <a:gd name="connsiteX28" fmla="*/ 1155056 w 1687662"/>
                    <a:gd name="connsiteY28" fmla="*/ 1048330 h 1244159"/>
                    <a:gd name="connsiteX29" fmla="*/ 1321744 w 1687662"/>
                    <a:gd name="connsiteY29" fmla="*/ 1101512 h 1244159"/>
                    <a:gd name="connsiteX30" fmla="*/ 1263800 w 1687662"/>
                    <a:gd name="connsiteY30" fmla="*/ 912598 h 1244159"/>
                    <a:gd name="connsiteX31" fmla="*/ 1453506 w 1687662"/>
                    <a:gd name="connsiteY31" fmla="*/ 943555 h 1244159"/>
                    <a:gd name="connsiteX32" fmla="*/ 1555106 w 1687662"/>
                    <a:gd name="connsiteY32" fmla="*/ 949906 h 1244159"/>
                    <a:gd name="connsiteX33" fmla="*/ 1444775 w 1687662"/>
                    <a:gd name="connsiteY33" fmla="*/ 756230 h 1244159"/>
                    <a:gd name="connsiteX34" fmla="*/ 1629718 w 1687662"/>
                    <a:gd name="connsiteY34" fmla="*/ 714162 h 1244159"/>
                    <a:gd name="connsiteX35" fmla="*/ 1687662 w 1687662"/>
                    <a:gd name="connsiteY35" fmla="*/ 691936 h 1244159"/>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8337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21719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4101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50295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8388 w 1687662"/>
                    <a:gd name="connsiteY27" fmla="*/ 1176916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3626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160382 w 1687662"/>
                    <a:gd name="connsiteY9" fmla="*/ 102987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27146 w 1687662"/>
                    <a:gd name="connsiteY15" fmla="*/ 365375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2322 w 1682322"/>
                    <a:gd name="connsiteY0" fmla="*/ 701129 h 1252968"/>
                    <a:gd name="connsiteX1" fmla="*/ 954454 w 1682322"/>
                    <a:gd name="connsiteY1" fmla="*/ 410617 h 1252968"/>
                    <a:gd name="connsiteX2" fmla="*/ 849679 w 1682322"/>
                    <a:gd name="connsiteY2" fmla="*/ 203449 h 1252968"/>
                    <a:gd name="connsiteX3" fmla="*/ 836979 w 1682322"/>
                    <a:gd name="connsiteY3" fmla="*/ 33586 h 1252968"/>
                    <a:gd name="connsiteX4" fmla="*/ 676641 w 1682322"/>
                    <a:gd name="connsiteY4" fmla="*/ 57398 h 1252968"/>
                    <a:gd name="connsiteX5" fmla="*/ 684578 w 1682322"/>
                    <a:gd name="connsiteY5" fmla="*/ 222498 h 1252968"/>
                    <a:gd name="connsiteX6" fmla="*/ 627428 w 1682322"/>
                    <a:gd name="connsiteY6" fmla="*/ 373311 h 1252968"/>
                    <a:gd name="connsiteX7" fmla="*/ 672671 w 1682322"/>
                    <a:gd name="connsiteY7" fmla="*/ 224085 h 1252968"/>
                    <a:gd name="connsiteX8" fmla="*/ 307849 w 1682322"/>
                    <a:gd name="connsiteY8" fmla="*/ 1980 h 1252968"/>
                    <a:gd name="connsiteX9" fmla="*/ 155042 w 1682322"/>
                    <a:gd name="connsiteY9" fmla="*/ 112180 h 1252968"/>
                    <a:gd name="connsiteX10" fmla="*/ 402003 w 1682322"/>
                    <a:gd name="connsiteY10" fmla="*/ 247898 h 1252968"/>
                    <a:gd name="connsiteX11" fmla="*/ 444866 w 1682322"/>
                    <a:gd name="connsiteY11" fmla="*/ 274092 h 1252968"/>
                    <a:gd name="connsiteX12" fmla="*/ 343266 w 1682322"/>
                    <a:gd name="connsiteY12" fmla="*/ 444748 h 1252968"/>
                    <a:gd name="connsiteX13" fmla="*/ 451215 w 1682322"/>
                    <a:gd name="connsiteY13" fmla="*/ 274092 h 1252968"/>
                    <a:gd name="connsiteX14" fmla="*/ 114593 w 1682322"/>
                    <a:gd name="connsiteY14" fmla="*/ 234579 h 1252968"/>
                    <a:gd name="connsiteX15" fmla="*/ 21806 w 1682322"/>
                    <a:gd name="connsiteY15" fmla="*/ 365375 h 1252968"/>
                    <a:gd name="connsiteX16" fmla="*/ 294054 w 1682322"/>
                    <a:gd name="connsiteY16" fmla="*/ 437604 h 1252968"/>
                    <a:gd name="connsiteX17" fmla="*/ 68512 w 1682322"/>
                    <a:gd name="connsiteY17" fmla="*/ 509532 h 1252968"/>
                    <a:gd name="connsiteX18" fmla="*/ 40054 w 1682322"/>
                    <a:gd name="connsiteY18" fmla="*/ 533648 h 1252968"/>
                    <a:gd name="connsiteX19" fmla="*/ 286116 w 1682322"/>
                    <a:gd name="connsiteY19" fmla="*/ 644773 h 1252968"/>
                    <a:gd name="connsiteX20" fmla="*/ 374222 w 1682322"/>
                    <a:gd name="connsiteY20" fmla="*/ 708273 h 1252968"/>
                    <a:gd name="connsiteX21" fmla="*/ 684578 w 1682322"/>
                    <a:gd name="connsiteY21" fmla="*/ 805905 h 1252968"/>
                    <a:gd name="connsiteX22" fmla="*/ 836185 w 1682322"/>
                    <a:gd name="connsiteY22" fmla="*/ 511423 h 1252968"/>
                    <a:gd name="connsiteX23" fmla="*/ 671085 w 1682322"/>
                    <a:gd name="connsiteY23" fmla="*/ 807491 h 1252968"/>
                    <a:gd name="connsiteX24" fmla="*/ 1161623 w 1682322"/>
                    <a:gd name="connsiteY24" fmla="*/ 1252786 h 1252968"/>
                    <a:gd name="connsiteX25" fmla="*/ 1254491 w 1682322"/>
                    <a:gd name="connsiteY25" fmla="*/ 1225798 h 1252968"/>
                    <a:gd name="connsiteX26" fmla="*/ 1102886 w 1682322"/>
                    <a:gd name="connsiteY26" fmla="*/ 1098005 h 1252968"/>
                    <a:gd name="connsiteX27" fmla="*/ 1116380 w 1682322"/>
                    <a:gd name="connsiteY27" fmla="*/ 1178965 h 1252968"/>
                    <a:gd name="connsiteX28" fmla="*/ 1142572 w 1682322"/>
                    <a:gd name="connsiteY28" fmla="*/ 1052761 h 1252968"/>
                    <a:gd name="connsiteX29" fmla="*/ 1316404 w 1682322"/>
                    <a:gd name="connsiteY29" fmla="*/ 1127374 h 1252968"/>
                    <a:gd name="connsiteX30" fmla="*/ 1258460 w 1682322"/>
                    <a:gd name="connsiteY30" fmla="*/ 921791 h 1252968"/>
                    <a:gd name="connsiteX31" fmla="*/ 1448166 w 1682322"/>
                    <a:gd name="connsiteY31" fmla="*/ 952748 h 1252968"/>
                    <a:gd name="connsiteX32" fmla="*/ 1549766 w 1682322"/>
                    <a:gd name="connsiteY32" fmla="*/ 959099 h 1252968"/>
                    <a:gd name="connsiteX33" fmla="*/ 1441817 w 1682322"/>
                    <a:gd name="connsiteY33" fmla="*/ 758280 h 1252968"/>
                    <a:gd name="connsiteX34" fmla="*/ 1624378 w 1682322"/>
                    <a:gd name="connsiteY34" fmla="*/ 716211 h 1252968"/>
                    <a:gd name="connsiteX35" fmla="*/ 1682322 w 1682322"/>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75454 w 1671660"/>
                    <a:gd name="connsiteY19" fmla="*/ 644773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37615 w 1671660"/>
                    <a:gd name="connsiteY16" fmla="*/ 529319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87995 w 1687995"/>
                    <a:gd name="connsiteY0" fmla="*/ 701129 h 1252968"/>
                    <a:gd name="connsiteX1" fmla="*/ 960127 w 1687995"/>
                    <a:gd name="connsiteY1" fmla="*/ 410617 h 1252968"/>
                    <a:gd name="connsiteX2" fmla="*/ 855352 w 1687995"/>
                    <a:gd name="connsiteY2" fmla="*/ 203449 h 1252968"/>
                    <a:gd name="connsiteX3" fmla="*/ 842652 w 1687995"/>
                    <a:gd name="connsiteY3" fmla="*/ 33586 h 1252968"/>
                    <a:gd name="connsiteX4" fmla="*/ 682314 w 1687995"/>
                    <a:gd name="connsiteY4" fmla="*/ 57398 h 1252968"/>
                    <a:gd name="connsiteX5" fmla="*/ 690251 w 1687995"/>
                    <a:gd name="connsiteY5" fmla="*/ 222498 h 1252968"/>
                    <a:gd name="connsiteX6" fmla="*/ 633101 w 1687995"/>
                    <a:gd name="connsiteY6" fmla="*/ 373311 h 1252968"/>
                    <a:gd name="connsiteX7" fmla="*/ 678344 w 1687995"/>
                    <a:gd name="connsiteY7" fmla="*/ 224085 h 1252968"/>
                    <a:gd name="connsiteX8" fmla="*/ 313522 w 1687995"/>
                    <a:gd name="connsiteY8" fmla="*/ 1980 h 1252968"/>
                    <a:gd name="connsiteX9" fmla="*/ 160715 w 1687995"/>
                    <a:gd name="connsiteY9" fmla="*/ 112180 h 1252968"/>
                    <a:gd name="connsiteX10" fmla="*/ 407676 w 1687995"/>
                    <a:gd name="connsiteY10" fmla="*/ 247898 h 1252968"/>
                    <a:gd name="connsiteX11" fmla="*/ 450539 w 1687995"/>
                    <a:gd name="connsiteY11" fmla="*/ 274092 h 1252968"/>
                    <a:gd name="connsiteX12" fmla="*/ 348939 w 1687995"/>
                    <a:gd name="connsiteY12" fmla="*/ 444748 h 1252968"/>
                    <a:gd name="connsiteX13" fmla="*/ 456888 w 1687995"/>
                    <a:gd name="connsiteY13" fmla="*/ 274092 h 1252968"/>
                    <a:gd name="connsiteX14" fmla="*/ 120266 w 1687995"/>
                    <a:gd name="connsiteY14" fmla="*/ 234579 h 1252968"/>
                    <a:gd name="connsiteX15" fmla="*/ 6880 w 1687995"/>
                    <a:gd name="connsiteY15" fmla="*/ 412592 h 1252968"/>
                    <a:gd name="connsiteX16" fmla="*/ 253950 w 1687995"/>
                    <a:gd name="connsiteY16" fmla="*/ 529319 h 1252968"/>
                    <a:gd name="connsiteX17" fmla="*/ 74185 w 1687995"/>
                    <a:gd name="connsiteY17" fmla="*/ 509532 h 1252968"/>
                    <a:gd name="connsiteX18" fmla="*/ 63053 w 1687995"/>
                    <a:gd name="connsiteY18" fmla="*/ 723508 h 1252968"/>
                    <a:gd name="connsiteX19" fmla="*/ 281065 w 1687995"/>
                    <a:gd name="connsiteY19" fmla="*/ 733766 h 1252968"/>
                    <a:gd name="connsiteX20" fmla="*/ 379895 w 1687995"/>
                    <a:gd name="connsiteY20" fmla="*/ 708273 h 1252968"/>
                    <a:gd name="connsiteX21" fmla="*/ 690251 w 1687995"/>
                    <a:gd name="connsiteY21" fmla="*/ 805905 h 1252968"/>
                    <a:gd name="connsiteX22" fmla="*/ 841858 w 1687995"/>
                    <a:gd name="connsiteY22" fmla="*/ 511423 h 1252968"/>
                    <a:gd name="connsiteX23" fmla="*/ 676758 w 1687995"/>
                    <a:gd name="connsiteY23" fmla="*/ 807491 h 1252968"/>
                    <a:gd name="connsiteX24" fmla="*/ 1167296 w 1687995"/>
                    <a:gd name="connsiteY24" fmla="*/ 1252786 h 1252968"/>
                    <a:gd name="connsiteX25" fmla="*/ 1260164 w 1687995"/>
                    <a:gd name="connsiteY25" fmla="*/ 1225798 h 1252968"/>
                    <a:gd name="connsiteX26" fmla="*/ 1108559 w 1687995"/>
                    <a:gd name="connsiteY26" fmla="*/ 1098005 h 1252968"/>
                    <a:gd name="connsiteX27" fmla="*/ 1122053 w 1687995"/>
                    <a:gd name="connsiteY27" fmla="*/ 1178965 h 1252968"/>
                    <a:gd name="connsiteX28" fmla="*/ 1148245 w 1687995"/>
                    <a:gd name="connsiteY28" fmla="*/ 1052761 h 1252968"/>
                    <a:gd name="connsiteX29" fmla="*/ 1322077 w 1687995"/>
                    <a:gd name="connsiteY29" fmla="*/ 1127374 h 1252968"/>
                    <a:gd name="connsiteX30" fmla="*/ 1264133 w 1687995"/>
                    <a:gd name="connsiteY30" fmla="*/ 921791 h 1252968"/>
                    <a:gd name="connsiteX31" fmla="*/ 1453839 w 1687995"/>
                    <a:gd name="connsiteY31" fmla="*/ 952748 h 1252968"/>
                    <a:gd name="connsiteX32" fmla="*/ 1555439 w 1687995"/>
                    <a:gd name="connsiteY32" fmla="*/ 959099 h 1252968"/>
                    <a:gd name="connsiteX33" fmla="*/ 1447490 w 1687995"/>
                    <a:gd name="connsiteY33" fmla="*/ 758280 h 1252968"/>
                    <a:gd name="connsiteX34" fmla="*/ 1630051 w 1687995"/>
                    <a:gd name="connsiteY34" fmla="*/ 716211 h 1252968"/>
                    <a:gd name="connsiteX35" fmla="*/ 1687995 w 1687995"/>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495 w 1690814"/>
                    <a:gd name="connsiteY10" fmla="*/ 247898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34673 w 1690814"/>
                    <a:gd name="connsiteY10" fmla="*/ 31930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93844 w 1690814"/>
                    <a:gd name="connsiteY11" fmla="*/ 357651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78305 w 1690814"/>
                    <a:gd name="connsiteY13" fmla="*/ 363235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97905 w 1690814"/>
                    <a:gd name="connsiteY13" fmla="*/ 336478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7849 w 1690814"/>
                    <a:gd name="connsiteY11" fmla="*/ 355073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484017 w 1690814"/>
                    <a:gd name="connsiteY18" fmla="*/ 773364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76109"/>
                    <a:gd name="connsiteX1" fmla="*/ 962946 w 1690814"/>
                    <a:gd name="connsiteY1" fmla="*/ 410617 h 1276109"/>
                    <a:gd name="connsiteX2" fmla="*/ 858171 w 1690814"/>
                    <a:gd name="connsiteY2" fmla="*/ 203449 h 1276109"/>
                    <a:gd name="connsiteX3" fmla="*/ 845471 w 1690814"/>
                    <a:gd name="connsiteY3" fmla="*/ 33586 h 1276109"/>
                    <a:gd name="connsiteX4" fmla="*/ 685133 w 1690814"/>
                    <a:gd name="connsiteY4" fmla="*/ 57398 h 1276109"/>
                    <a:gd name="connsiteX5" fmla="*/ 693070 w 1690814"/>
                    <a:gd name="connsiteY5" fmla="*/ 222498 h 1276109"/>
                    <a:gd name="connsiteX6" fmla="*/ 635920 w 1690814"/>
                    <a:gd name="connsiteY6" fmla="*/ 373311 h 1276109"/>
                    <a:gd name="connsiteX7" fmla="*/ 681163 w 1690814"/>
                    <a:gd name="connsiteY7" fmla="*/ 224085 h 1276109"/>
                    <a:gd name="connsiteX8" fmla="*/ 316341 w 1690814"/>
                    <a:gd name="connsiteY8" fmla="*/ 1980 h 1276109"/>
                    <a:gd name="connsiteX9" fmla="*/ 163534 w 1690814"/>
                    <a:gd name="connsiteY9" fmla="*/ 112180 h 1276109"/>
                    <a:gd name="connsiteX10" fmla="*/ 410073 w 1690814"/>
                    <a:gd name="connsiteY10" fmla="*/ 313286 h 1276109"/>
                    <a:gd name="connsiteX11" fmla="*/ 399422 w 1690814"/>
                    <a:gd name="connsiteY11" fmla="*/ 339907 h 1276109"/>
                    <a:gd name="connsiteX12" fmla="*/ 97047 w 1690814"/>
                    <a:gd name="connsiteY12" fmla="*/ 251321 h 1276109"/>
                    <a:gd name="connsiteX13" fmla="*/ 9699 w 1690814"/>
                    <a:gd name="connsiteY13" fmla="*/ 412592 h 1276109"/>
                    <a:gd name="connsiteX14" fmla="*/ 255339 w 1690814"/>
                    <a:gd name="connsiteY14" fmla="*/ 535900 h 1276109"/>
                    <a:gd name="connsiteX15" fmla="*/ 65705 w 1690814"/>
                    <a:gd name="connsiteY15" fmla="*/ 553601 h 1276109"/>
                    <a:gd name="connsiteX16" fmla="*/ 65872 w 1690814"/>
                    <a:gd name="connsiteY16" fmla="*/ 723508 h 1276109"/>
                    <a:gd name="connsiteX17" fmla="*/ 296906 w 1690814"/>
                    <a:gd name="connsiteY17" fmla="*/ 745211 h 1276109"/>
                    <a:gd name="connsiteX18" fmla="*/ 484017 w 1690814"/>
                    <a:gd name="connsiteY18" fmla="*/ 773364 h 1276109"/>
                    <a:gd name="connsiteX19" fmla="*/ 693070 w 1690814"/>
                    <a:gd name="connsiteY19" fmla="*/ 805905 h 1276109"/>
                    <a:gd name="connsiteX20" fmla="*/ 844677 w 1690814"/>
                    <a:gd name="connsiteY20" fmla="*/ 511423 h 1276109"/>
                    <a:gd name="connsiteX21" fmla="*/ 708339 w 1690814"/>
                    <a:gd name="connsiteY21" fmla="*/ 865434 h 1276109"/>
                    <a:gd name="connsiteX22" fmla="*/ 1170115 w 1690814"/>
                    <a:gd name="connsiteY22" fmla="*/ 1252786 h 1276109"/>
                    <a:gd name="connsiteX23" fmla="*/ 1262983 w 1690814"/>
                    <a:gd name="connsiteY23" fmla="*/ 1225798 h 1276109"/>
                    <a:gd name="connsiteX24" fmla="*/ 1111378 w 1690814"/>
                    <a:gd name="connsiteY24" fmla="*/ 1098005 h 1276109"/>
                    <a:gd name="connsiteX25" fmla="*/ 1124872 w 1690814"/>
                    <a:gd name="connsiteY25" fmla="*/ 1178965 h 1276109"/>
                    <a:gd name="connsiteX26" fmla="*/ 1151064 w 1690814"/>
                    <a:gd name="connsiteY26" fmla="*/ 1052761 h 1276109"/>
                    <a:gd name="connsiteX27" fmla="*/ 1324896 w 1690814"/>
                    <a:gd name="connsiteY27" fmla="*/ 1127374 h 1276109"/>
                    <a:gd name="connsiteX28" fmla="*/ 1266952 w 1690814"/>
                    <a:gd name="connsiteY28" fmla="*/ 921791 h 1276109"/>
                    <a:gd name="connsiteX29" fmla="*/ 1456658 w 1690814"/>
                    <a:gd name="connsiteY29" fmla="*/ 952748 h 1276109"/>
                    <a:gd name="connsiteX30" fmla="*/ 1558258 w 1690814"/>
                    <a:gd name="connsiteY30" fmla="*/ 959099 h 1276109"/>
                    <a:gd name="connsiteX31" fmla="*/ 1450309 w 1690814"/>
                    <a:gd name="connsiteY31" fmla="*/ 758280 h 1276109"/>
                    <a:gd name="connsiteX32" fmla="*/ 1632870 w 1690814"/>
                    <a:gd name="connsiteY32" fmla="*/ 716211 h 1276109"/>
                    <a:gd name="connsiteX33" fmla="*/ 1690814 w 1690814"/>
                    <a:gd name="connsiteY33" fmla="*/ 701129 h 1276109"/>
                    <a:gd name="connsiteX0" fmla="*/ 1690814 w 1690814"/>
                    <a:gd name="connsiteY0" fmla="*/ 701129 h 1278110"/>
                    <a:gd name="connsiteX1" fmla="*/ 962946 w 1690814"/>
                    <a:gd name="connsiteY1" fmla="*/ 410617 h 1278110"/>
                    <a:gd name="connsiteX2" fmla="*/ 858171 w 1690814"/>
                    <a:gd name="connsiteY2" fmla="*/ 203449 h 1278110"/>
                    <a:gd name="connsiteX3" fmla="*/ 845471 w 1690814"/>
                    <a:gd name="connsiteY3" fmla="*/ 33586 h 1278110"/>
                    <a:gd name="connsiteX4" fmla="*/ 685133 w 1690814"/>
                    <a:gd name="connsiteY4" fmla="*/ 57398 h 1278110"/>
                    <a:gd name="connsiteX5" fmla="*/ 693070 w 1690814"/>
                    <a:gd name="connsiteY5" fmla="*/ 222498 h 1278110"/>
                    <a:gd name="connsiteX6" fmla="*/ 635920 w 1690814"/>
                    <a:gd name="connsiteY6" fmla="*/ 373311 h 1278110"/>
                    <a:gd name="connsiteX7" fmla="*/ 681163 w 1690814"/>
                    <a:gd name="connsiteY7" fmla="*/ 224085 h 1278110"/>
                    <a:gd name="connsiteX8" fmla="*/ 316341 w 1690814"/>
                    <a:gd name="connsiteY8" fmla="*/ 1980 h 1278110"/>
                    <a:gd name="connsiteX9" fmla="*/ 163534 w 1690814"/>
                    <a:gd name="connsiteY9" fmla="*/ 112180 h 1278110"/>
                    <a:gd name="connsiteX10" fmla="*/ 410073 w 1690814"/>
                    <a:gd name="connsiteY10" fmla="*/ 313286 h 1278110"/>
                    <a:gd name="connsiteX11" fmla="*/ 399422 w 1690814"/>
                    <a:gd name="connsiteY11" fmla="*/ 339907 h 1278110"/>
                    <a:gd name="connsiteX12" fmla="*/ 97047 w 1690814"/>
                    <a:gd name="connsiteY12" fmla="*/ 251321 h 1278110"/>
                    <a:gd name="connsiteX13" fmla="*/ 9699 w 1690814"/>
                    <a:gd name="connsiteY13" fmla="*/ 412592 h 1278110"/>
                    <a:gd name="connsiteX14" fmla="*/ 255339 w 1690814"/>
                    <a:gd name="connsiteY14" fmla="*/ 535900 h 1278110"/>
                    <a:gd name="connsiteX15" fmla="*/ 65705 w 1690814"/>
                    <a:gd name="connsiteY15" fmla="*/ 553601 h 1278110"/>
                    <a:gd name="connsiteX16" fmla="*/ 65872 w 1690814"/>
                    <a:gd name="connsiteY16" fmla="*/ 723508 h 1278110"/>
                    <a:gd name="connsiteX17" fmla="*/ 296906 w 1690814"/>
                    <a:gd name="connsiteY17" fmla="*/ 745211 h 1278110"/>
                    <a:gd name="connsiteX18" fmla="*/ 484017 w 1690814"/>
                    <a:gd name="connsiteY18" fmla="*/ 773364 h 1278110"/>
                    <a:gd name="connsiteX19" fmla="*/ 693070 w 1690814"/>
                    <a:gd name="connsiteY19" fmla="*/ 805905 h 1278110"/>
                    <a:gd name="connsiteX20" fmla="*/ 844677 w 1690814"/>
                    <a:gd name="connsiteY20" fmla="*/ 511423 h 1278110"/>
                    <a:gd name="connsiteX21" fmla="*/ 803912 w 1690814"/>
                    <a:gd name="connsiteY21" fmla="*/ 837956 h 1278110"/>
                    <a:gd name="connsiteX22" fmla="*/ 1170115 w 1690814"/>
                    <a:gd name="connsiteY22" fmla="*/ 1252786 h 1278110"/>
                    <a:gd name="connsiteX23" fmla="*/ 1262983 w 1690814"/>
                    <a:gd name="connsiteY23" fmla="*/ 1225798 h 1278110"/>
                    <a:gd name="connsiteX24" fmla="*/ 1111378 w 1690814"/>
                    <a:gd name="connsiteY24" fmla="*/ 1098005 h 1278110"/>
                    <a:gd name="connsiteX25" fmla="*/ 1124872 w 1690814"/>
                    <a:gd name="connsiteY25" fmla="*/ 1178965 h 1278110"/>
                    <a:gd name="connsiteX26" fmla="*/ 1151064 w 1690814"/>
                    <a:gd name="connsiteY26" fmla="*/ 1052761 h 1278110"/>
                    <a:gd name="connsiteX27" fmla="*/ 1324896 w 1690814"/>
                    <a:gd name="connsiteY27" fmla="*/ 1127374 h 1278110"/>
                    <a:gd name="connsiteX28" fmla="*/ 1266952 w 1690814"/>
                    <a:gd name="connsiteY28" fmla="*/ 921791 h 1278110"/>
                    <a:gd name="connsiteX29" fmla="*/ 1456658 w 1690814"/>
                    <a:gd name="connsiteY29" fmla="*/ 952748 h 1278110"/>
                    <a:gd name="connsiteX30" fmla="*/ 1558258 w 1690814"/>
                    <a:gd name="connsiteY30" fmla="*/ 959099 h 1278110"/>
                    <a:gd name="connsiteX31" fmla="*/ 1450309 w 1690814"/>
                    <a:gd name="connsiteY31" fmla="*/ 758280 h 1278110"/>
                    <a:gd name="connsiteX32" fmla="*/ 1632870 w 1690814"/>
                    <a:gd name="connsiteY32" fmla="*/ 716211 h 1278110"/>
                    <a:gd name="connsiteX33" fmla="*/ 1690814 w 1690814"/>
                    <a:gd name="connsiteY33" fmla="*/ 701129 h 1278110"/>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693070 w 1690814"/>
                    <a:gd name="connsiteY19" fmla="*/ 805905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76314 w 1690814"/>
                    <a:gd name="connsiteY16" fmla="*/ 691315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34392 w 1690814"/>
                    <a:gd name="connsiteY20" fmla="*/ 598120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4559"/>
                    <a:gd name="connsiteX1" fmla="*/ 962946 w 1690814"/>
                    <a:gd name="connsiteY1" fmla="*/ 410617 h 1274559"/>
                    <a:gd name="connsiteX2" fmla="*/ 858171 w 1690814"/>
                    <a:gd name="connsiteY2" fmla="*/ 203449 h 1274559"/>
                    <a:gd name="connsiteX3" fmla="*/ 845471 w 1690814"/>
                    <a:gd name="connsiteY3" fmla="*/ 33586 h 1274559"/>
                    <a:gd name="connsiteX4" fmla="*/ 685133 w 1690814"/>
                    <a:gd name="connsiteY4" fmla="*/ 57398 h 1274559"/>
                    <a:gd name="connsiteX5" fmla="*/ 693070 w 1690814"/>
                    <a:gd name="connsiteY5" fmla="*/ 222498 h 1274559"/>
                    <a:gd name="connsiteX6" fmla="*/ 635920 w 1690814"/>
                    <a:gd name="connsiteY6" fmla="*/ 373311 h 1274559"/>
                    <a:gd name="connsiteX7" fmla="*/ 681163 w 1690814"/>
                    <a:gd name="connsiteY7" fmla="*/ 224085 h 1274559"/>
                    <a:gd name="connsiteX8" fmla="*/ 316341 w 1690814"/>
                    <a:gd name="connsiteY8" fmla="*/ 1980 h 1274559"/>
                    <a:gd name="connsiteX9" fmla="*/ 163534 w 1690814"/>
                    <a:gd name="connsiteY9" fmla="*/ 112180 h 1274559"/>
                    <a:gd name="connsiteX10" fmla="*/ 410073 w 1690814"/>
                    <a:gd name="connsiteY10" fmla="*/ 313286 h 1274559"/>
                    <a:gd name="connsiteX11" fmla="*/ 399422 w 1690814"/>
                    <a:gd name="connsiteY11" fmla="*/ 339907 h 1274559"/>
                    <a:gd name="connsiteX12" fmla="*/ 97047 w 1690814"/>
                    <a:gd name="connsiteY12" fmla="*/ 251321 h 1274559"/>
                    <a:gd name="connsiteX13" fmla="*/ 9699 w 1690814"/>
                    <a:gd name="connsiteY13" fmla="*/ 412592 h 1274559"/>
                    <a:gd name="connsiteX14" fmla="*/ 255339 w 1690814"/>
                    <a:gd name="connsiteY14" fmla="*/ 535900 h 1274559"/>
                    <a:gd name="connsiteX15" fmla="*/ 65705 w 1690814"/>
                    <a:gd name="connsiteY15" fmla="*/ 553601 h 1274559"/>
                    <a:gd name="connsiteX16" fmla="*/ 65300 w 1690814"/>
                    <a:gd name="connsiteY16" fmla="*/ 718214 h 1274559"/>
                    <a:gd name="connsiteX17" fmla="*/ 295618 w 1690814"/>
                    <a:gd name="connsiteY17" fmla="*/ 743208 h 1274559"/>
                    <a:gd name="connsiteX18" fmla="*/ 478581 w 1690814"/>
                    <a:gd name="connsiteY18" fmla="*/ 782521 h 1274559"/>
                    <a:gd name="connsiteX19" fmla="*/ 717541 w 1690814"/>
                    <a:gd name="connsiteY19" fmla="*/ 883593 h 1274559"/>
                    <a:gd name="connsiteX20" fmla="*/ 952137 w 1690814"/>
                    <a:gd name="connsiteY20" fmla="*/ 643331 h 1274559"/>
                    <a:gd name="connsiteX21" fmla="*/ 719214 w 1690814"/>
                    <a:gd name="connsiteY21" fmla="*/ 886752 h 1274559"/>
                    <a:gd name="connsiteX22" fmla="*/ 1170115 w 1690814"/>
                    <a:gd name="connsiteY22" fmla="*/ 1252786 h 1274559"/>
                    <a:gd name="connsiteX23" fmla="*/ 1262983 w 1690814"/>
                    <a:gd name="connsiteY23" fmla="*/ 1225798 h 1274559"/>
                    <a:gd name="connsiteX24" fmla="*/ 1111378 w 1690814"/>
                    <a:gd name="connsiteY24" fmla="*/ 1098005 h 1274559"/>
                    <a:gd name="connsiteX25" fmla="*/ 1124872 w 1690814"/>
                    <a:gd name="connsiteY25" fmla="*/ 1178965 h 1274559"/>
                    <a:gd name="connsiteX26" fmla="*/ 1151064 w 1690814"/>
                    <a:gd name="connsiteY26" fmla="*/ 1052761 h 1274559"/>
                    <a:gd name="connsiteX27" fmla="*/ 1324896 w 1690814"/>
                    <a:gd name="connsiteY27" fmla="*/ 1127374 h 1274559"/>
                    <a:gd name="connsiteX28" fmla="*/ 1266952 w 1690814"/>
                    <a:gd name="connsiteY28" fmla="*/ 921791 h 1274559"/>
                    <a:gd name="connsiteX29" fmla="*/ 1456658 w 1690814"/>
                    <a:gd name="connsiteY29" fmla="*/ 952748 h 1274559"/>
                    <a:gd name="connsiteX30" fmla="*/ 1558258 w 1690814"/>
                    <a:gd name="connsiteY30" fmla="*/ 959099 h 1274559"/>
                    <a:gd name="connsiteX31" fmla="*/ 1450309 w 1690814"/>
                    <a:gd name="connsiteY31" fmla="*/ 758280 h 1274559"/>
                    <a:gd name="connsiteX32" fmla="*/ 1632870 w 1690814"/>
                    <a:gd name="connsiteY32" fmla="*/ 716211 h 1274559"/>
                    <a:gd name="connsiteX33" fmla="*/ 1690814 w 1690814"/>
                    <a:gd name="connsiteY33" fmla="*/ 701129 h 1274559"/>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3936"/>
                    <a:gd name="connsiteX1" fmla="*/ 962946 w 1690814"/>
                    <a:gd name="connsiteY1" fmla="*/ 410617 h 1273936"/>
                    <a:gd name="connsiteX2" fmla="*/ 858171 w 1690814"/>
                    <a:gd name="connsiteY2" fmla="*/ 203449 h 1273936"/>
                    <a:gd name="connsiteX3" fmla="*/ 845471 w 1690814"/>
                    <a:gd name="connsiteY3" fmla="*/ 33586 h 1273936"/>
                    <a:gd name="connsiteX4" fmla="*/ 685133 w 1690814"/>
                    <a:gd name="connsiteY4" fmla="*/ 57398 h 1273936"/>
                    <a:gd name="connsiteX5" fmla="*/ 693070 w 1690814"/>
                    <a:gd name="connsiteY5" fmla="*/ 222498 h 1273936"/>
                    <a:gd name="connsiteX6" fmla="*/ 635920 w 1690814"/>
                    <a:gd name="connsiteY6" fmla="*/ 373311 h 1273936"/>
                    <a:gd name="connsiteX7" fmla="*/ 681163 w 1690814"/>
                    <a:gd name="connsiteY7" fmla="*/ 224085 h 1273936"/>
                    <a:gd name="connsiteX8" fmla="*/ 316341 w 1690814"/>
                    <a:gd name="connsiteY8" fmla="*/ 1980 h 1273936"/>
                    <a:gd name="connsiteX9" fmla="*/ 163534 w 1690814"/>
                    <a:gd name="connsiteY9" fmla="*/ 112180 h 1273936"/>
                    <a:gd name="connsiteX10" fmla="*/ 410073 w 1690814"/>
                    <a:gd name="connsiteY10" fmla="*/ 313286 h 1273936"/>
                    <a:gd name="connsiteX11" fmla="*/ 399422 w 1690814"/>
                    <a:gd name="connsiteY11" fmla="*/ 339907 h 1273936"/>
                    <a:gd name="connsiteX12" fmla="*/ 97047 w 1690814"/>
                    <a:gd name="connsiteY12" fmla="*/ 251321 h 1273936"/>
                    <a:gd name="connsiteX13" fmla="*/ 9699 w 1690814"/>
                    <a:gd name="connsiteY13" fmla="*/ 412592 h 1273936"/>
                    <a:gd name="connsiteX14" fmla="*/ 255339 w 1690814"/>
                    <a:gd name="connsiteY14" fmla="*/ 535900 h 1273936"/>
                    <a:gd name="connsiteX15" fmla="*/ 65705 w 1690814"/>
                    <a:gd name="connsiteY15" fmla="*/ 553601 h 1273936"/>
                    <a:gd name="connsiteX16" fmla="*/ 65300 w 1690814"/>
                    <a:gd name="connsiteY16" fmla="*/ 718214 h 1273936"/>
                    <a:gd name="connsiteX17" fmla="*/ 295618 w 1690814"/>
                    <a:gd name="connsiteY17" fmla="*/ 743208 h 1273936"/>
                    <a:gd name="connsiteX18" fmla="*/ 478581 w 1690814"/>
                    <a:gd name="connsiteY18" fmla="*/ 782521 h 1273936"/>
                    <a:gd name="connsiteX19" fmla="*/ 717541 w 1690814"/>
                    <a:gd name="connsiteY19" fmla="*/ 883593 h 1273936"/>
                    <a:gd name="connsiteX20" fmla="*/ 952137 w 1690814"/>
                    <a:gd name="connsiteY20" fmla="*/ 643331 h 1273936"/>
                    <a:gd name="connsiteX21" fmla="*/ 719071 w 1690814"/>
                    <a:gd name="connsiteY21" fmla="*/ 895337 h 1273936"/>
                    <a:gd name="connsiteX22" fmla="*/ 1170115 w 1690814"/>
                    <a:gd name="connsiteY22" fmla="*/ 1252786 h 1273936"/>
                    <a:gd name="connsiteX23" fmla="*/ 1262983 w 1690814"/>
                    <a:gd name="connsiteY23" fmla="*/ 1225798 h 1273936"/>
                    <a:gd name="connsiteX24" fmla="*/ 1111378 w 1690814"/>
                    <a:gd name="connsiteY24" fmla="*/ 1098005 h 1273936"/>
                    <a:gd name="connsiteX25" fmla="*/ 1124872 w 1690814"/>
                    <a:gd name="connsiteY25" fmla="*/ 1178965 h 1273936"/>
                    <a:gd name="connsiteX26" fmla="*/ 1151064 w 1690814"/>
                    <a:gd name="connsiteY26" fmla="*/ 1052761 h 1273936"/>
                    <a:gd name="connsiteX27" fmla="*/ 1324896 w 1690814"/>
                    <a:gd name="connsiteY27" fmla="*/ 1127374 h 1273936"/>
                    <a:gd name="connsiteX28" fmla="*/ 1266952 w 1690814"/>
                    <a:gd name="connsiteY28" fmla="*/ 921791 h 1273936"/>
                    <a:gd name="connsiteX29" fmla="*/ 1456658 w 1690814"/>
                    <a:gd name="connsiteY29" fmla="*/ 952748 h 1273936"/>
                    <a:gd name="connsiteX30" fmla="*/ 1558258 w 1690814"/>
                    <a:gd name="connsiteY30" fmla="*/ 959099 h 1273936"/>
                    <a:gd name="connsiteX31" fmla="*/ 1450309 w 1690814"/>
                    <a:gd name="connsiteY31" fmla="*/ 758280 h 1273936"/>
                    <a:gd name="connsiteX32" fmla="*/ 1632870 w 1690814"/>
                    <a:gd name="connsiteY32" fmla="*/ 716211 h 1273936"/>
                    <a:gd name="connsiteX33" fmla="*/ 1690814 w 1690814"/>
                    <a:gd name="connsiteY33" fmla="*/ 701129 h 1273936"/>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2238 h 1275710"/>
                    <a:gd name="connsiteX1" fmla="*/ 962946 w 1690814"/>
                    <a:gd name="connsiteY1" fmla="*/ 411726 h 1275710"/>
                    <a:gd name="connsiteX2" fmla="*/ 863464 w 1690814"/>
                    <a:gd name="connsiteY2" fmla="*/ 203986 h 1275710"/>
                    <a:gd name="connsiteX3" fmla="*/ 855485 w 1690814"/>
                    <a:gd name="connsiteY3" fmla="*/ 28256 h 1275710"/>
                    <a:gd name="connsiteX4" fmla="*/ 685133 w 1690814"/>
                    <a:gd name="connsiteY4" fmla="*/ 58507 h 1275710"/>
                    <a:gd name="connsiteX5" fmla="*/ 693070 w 1690814"/>
                    <a:gd name="connsiteY5" fmla="*/ 223607 h 1275710"/>
                    <a:gd name="connsiteX6" fmla="*/ 651229 w 1690814"/>
                    <a:gd name="connsiteY6" fmla="*/ 367409 h 1275710"/>
                    <a:gd name="connsiteX7" fmla="*/ 681163 w 1690814"/>
                    <a:gd name="connsiteY7" fmla="*/ 225194 h 1275710"/>
                    <a:gd name="connsiteX8" fmla="*/ 316341 w 1690814"/>
                    <a:gd name="connsiteY8" fmla="*/ 3089 h 1275710"/>
                    <a:gd name="connsiteX9" fmla="*/ 175409 w 1690814"/>
                    <a:gd name="connsiteY9" fmla="*/ 114146 h 1275710"/>
                    <a:gd name="connsiteX10" fmla="*/ 410073 w 1690814"/>
                    <a:gd name="connsiteY10" fmla="*/ 314395 h 1275710"/>
                    <a:gd name="connsiteX11" fmla="*/ 399422 w 1690814"/>
                    <a:gd name="connsiteY11" fmla="*/ 341016 h 1275710"/>
                    <a:gd name="connsiteX12" fmla="*/ 97047 w 1690814"/>
                    <a:gd name="connsiteY12" fmla="*/ 252430 h 1275710"/>
                    <a:gd name="connsiteX13" fmla="*/ 9699 w 1690814"/>
                    <a:gd name="connsiteY13" fmla="*/ 413701 h 1275710"/>
                    <a:gd name="connsiteX14" fmla="*/ 255339 w 1690814"/>
                    <a:gd name="connsiteY14" fmla="*/ 537009 h 1275710"/>
                    <a:gd name="connsiteX15" fmla="*/ 65705 w 1690814"/>
                    <a:gd name="connsiteY15" fmla="*/ 554710 h 1275710"/>
                    <a:gd name="connsiteX16" fmla="*/ 65300 w 1690814"/>
                    <a:gd name="connsiteY16" fmla="*/ 719323 h 1275710"/>
                    <a:gd name="connsiteX17" fmla="*/ 295618 w 1690814"/>
                    <a:gd name="connsiteY17" fmla="*/ 744317 h 1275710"/>
                    <a:gd name="connsiteX18" fmla="*/ 478581 w 1690814"/>
                    <a:gd name="connsiteY18" fmla="*/ 783630 h 1275710"/>
                    <a:gd name="connsiteX19" fmla="*/ 717541 w 1690814"/>
                    <a:gd name="connsiteY19" fmla="*/ 884702 h 1275710"/>
                    <a:gd name="connsiteX20" fmla="*/ 952137 w 1690814"/>
                    <a:gd name="connsiteY20" fmla="*/ 644440 h 1275710"/>
                    <a:gd name="connsiteX21" fmla="*/ 724507 w 1690814"/>
                    <a:gd name="connsiteY21" fmla="*/ 887289 h 1275710"/>
                    <a:gd name="connsiteX22" fmla="*/ 1170115 w 1690814"/>
                    <a:gd name="connsiteY22" fmla="*/ 1253895 h 1275710"/>
                    <a:gd name="connsiteX23" fmla="*/ 1262983 w 1690814"/>
                    <a:gd name="connsiteY23" fmla="*/ 1226907 h 1275710"/>
                    <a:gd name="connsiteX24" fmla="*/ 1111378 w 1690814"/>
                    <a:gd name="connsiteY24" fmla="*/ 1099114 h 1275710"/>
                    <a:gd name="connsiteX25" fmla="*/ 1124872 w 1690814"/>
                    <a:gd name="connsiteY25" fmla="*/ 1180074 h 1275710"/>
                    <a:gd name="connsiteX26" fmla="*/ 1151064 w 1690814"/>
                    <a:gd name="connsiteY26" fmla="*/ 1053870 h 1275710"/>
                    <a:gd name="connsiteX27" fmla="*/ 1324896 w 1690814"/>
                    <a:gd name="connsiteY27" fmla="*/ 1128483 h 1275710"/>
                    <a:gd name="connsiteX28" fmla="*/ 1266952 w 1690814"/>
                    <a:gd name="connsiteY28" fmla="*/ 922900 h 1275710"/>
                    <a:gd name="connsiteX29" fmla="*/ 1456658 w 1690814"/>
                    <a:gd name="connsiteY29" fmla="*/ 953857 h 1275710"/>
                    <a:gd name="connsiteX30" fmla="*/ 1558258 w 1690814"/>
                    <a:gd name="connsiteY30" fmla="*/ 960208 h 1275710"/>
                    <a:gd name="connsiteX31" fmla="*/ 1450309 w 1690814"/>
                    <a:gd name="connsiteY31" fmla="*/ 759389 h 1275710"/>
                    <a:gd name="connsiteX32" fmla="*/ 1632870 w 1690814"/>
                    <a:gd name="connsiteY32" fmla="*/ 717320 h 1275710"/>
                    <a:gd name="connsiteX33" fmla="*/ 1690814 w 1690814"/>
                    <a:gd name="connsiteY33" fmla="*/ 702238 h 1275710"/>
                    <a:gd name="connsiteX0" fmla="*/ 1690814 w 1690814"/>
                    <a:gd name="connsiteY0" fmla="*/ 701130 h 1274602"/>
                    <a:gd name="connsiteX1" fmla="*/ 962946 w 1690814"/>
                    <a:gd name="connsiteY1" fmla="*/ 410618 h 1274602"/>
                    <a:gd name="connsiteX2" fmla="*/ 863464 w 1690814"/>
                    <a:gd name="connsiteY2" fmla="*/ 202878 h 1274602"/>
                    <a:gd name="connsiteX3" fmla="*/ 855485 w 1690814"/>
                    <a:gd name="connsiteY3" fmla="*/ 27148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73512 w 1690814"/>
                    <a:gd name="connsiteY3" fmla="*/ 1555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93070 w 1690814"/>
                    <a:gd name="connsiteY5" fmla="*/ 222637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50862 w 1690814"/>
                    <a:gd name="connsiteY5" fmla="*/ 218309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717393 w 1690814"/>
                    <a:gd name="connsiteY5" fmla="*/ 229321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80911 w 1690814"/>
                    <a:gd name="connsiteY5" fmla="*/ 238624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16 h 1274388"/>
                    <a:gd name="connsiteX1" fmla="*/ 962946 w 1690814"/>
                    <a:gd name="connsiteY1" fmla="*/ 410404 h 1274388"/>
                    <a:gd name="connsiteX2" fmla="*/ 863464 w 1690814"/>
                    <a:gd name="connsiteY2" fmla="*/ 202664 h 1274388"/>
                    <a:gd name="connsiteX3" fmla="*/ 855486 w 1690814"/>
                    <a:gd name="connsiteY3" fmla="*/ 26933 h 1274388"/>
                    <a:gd name="connsiteX4" fmla="*/ 671255 w 1690814"/>
                    <a:gd name="connsiteY4" fmla="*/ 57615 h 1274388"/>
                    <a:gd name="connsiteX5" fmla="*/ 680911 w 1690814"/>
                    <a:gd name="connsiteY5" fmla="*/ 238597 h 1274388"/>
                    <a:gd name="connsiteX6" fmla="*/ 651229 w 1690814"/>
                    <a:gd name="connsiteY6" fmla="*/ 366087 h 1274388"/>
                    <a:gd name="connsiteX7" fmla="*/ 727664 w 1690814"/>
                    <a:gd name="connsiteY7" fmla="*/ 247762 h 1274388"/>
                    <a:gd name="connsiteX8" fmla="*/ 316341 w 1690814"/>
                    <a:gd name="connsiteY8" fmla="*/ 1767 h 1274388"/>
                    <a:gd name="connsiteX9" fmla="*/ 175409 w 1690814"/>
                    <a:gd name="connsiteY9" fmla="*/ 112824 h 1274388"/>
                    <a:gd name="connsiteX10" fmla="*/ 410073 w 1690814"/>
                    <a:gd name="connsiteY10" fmla="*/ 313073 h 1274388"/>
                    <a:gd name="connsiteX11" fmla="*/ 399422 w 1690814"/>
                    <a:gd name="connsiteY11" fmla="*/ 339694 h 1274388"/>
                    <a:gd name="connsiteX12" fmla="*/ 97047 w 1690814"/>
                    <a:gd name="connsiteY12" fmla="*/ 251108 h 1274388"/>
                    <a:gd name="connsiteX13" fmla="*/ 9699 w 1690814"/>
                    <a:gd name="connsiteY13" fmla="*/ 412379 h 1274388"/>
                    <a:gd name="connsiteX14" fmla="*/ 255339 w 1690814"/>
                    <a:gd name="connsiteY14" fmla="*/ 535687 h 1274388"/>
                    <a:gd name="connsiteX15" fmla="*/ 65705 w 1690814"/>
                    <a:gd name="connsiteY15" fmla="*/ 553388 h 1274388"/>
                    <a:gd name="connsiteX16" fmla="*/ 65300 w 1690814"/>
                    <a:gd name="connsiteY16" fmla="*/ 718001 h 1274388"/>
                    <a:gd name="connsiteX17" fmla="*/ 295618 w 1690814"/>
                    <a:gd name="connsiteY17" fmla="*/ 742995 h 1274388"/>
                    <a:gd name="connsiteX18" fmla="*/ 478581 w 1690814"/>
                    <a:gd name="connsiteY18" fmla="*/ 782308 h 1274388"/>
                    <a:gd name="connsiteX19" fmla="*/ 717541 w 1690814"/>
                    <a:gd name="connsiteY19" fmla="*/ 883380 h 1274388"/>
                    <a:gd name="connsiteX20" fmla="*/ 952137 w 1690814"/>
                    <a:gd name="connsiteY20" fmla="*/ 643118 h 1274388"/>
                    <a:gd name="connsiteX21" fmla="*/ 724507 w 1690814"/>
                    <a:gd name="connsiteY21" fmla="*/ 885967 h 1274388"/>
                    <a:gd name="connsiteX22" fmla="*/ 1170115 w 1690814"/>
                    <a:gd name="connsiteY22" fmla="*/ 1252573 h 1274388"/>
                    <a:gd name="connsiteX23" fmla="*/ 1262983 w 1690814"/>
                    <a:gd name="connsiteY23" fmla="*/ 1225585 h 1274388"/>
                    <a:gd name="connsiteX24" fmla="*/ 1111378 w 1690814"/>
                    <a:gd name="connsiteY24" fmla="*/ 1097792 h 1274388"/>
                    <a:gd name="connsiteX25" fmla="*/ 1124872 w 1690814"/>
                    <a:gd name="connsiteY25" fmla="*/ 1178752 h 1274388"/>
                    <a:gd name="connsiteX26" fmla="*/ 1151064 w 1690814"/>
                    <a:gd name="connsiteY26" fmla="*/ 1052548 h 1274388"/>
                    <a:gd name="connsiteX27" fmla="*/ 1324896 w 1690814"/>
                    <a:gd name="connsiteY27" fmla="*/ 1127161 h 1274388"/>
                    <a:gd name="connsiteX28" fmla="*/ 1266952 w 1690814"/>
                    <a:gd name="connsiteY28" fmla="*/ 921578 h 1274388"/>
                    <a:gd name="connsiteX29" fmla="*/ 1456658 w 1690814"/>
                    <a:gd name="connsiteY29" fmla="*/ 952535 h 1274388"/>
                    <a:gd name="connsiteX30" fmla="*/ 1558258 w 1690814"/>
                    <a:gd name="connsiteY30" fmla="*/ 958886 h 1274388"/>
                    <a:gd name="connsiteX31" fmla="*/ 1450309 w 1690814"/>
                    <a:gd name="connsiteY31" fmla="*/ 758067 h 1274388"/>
                    <a:gd name="connsiteX32" fmla="*/ 1632870 w 1690814"/>
                    <a:gd name="connsiteY32" fmla="*/ 715998 h 1274388"/>
                    <a:gd name="connsiteX33" fmla="*/ 1690814 w 1690814"/>
                    <a:gd name="connsiteY33" fmla="*/ 700916 h 1274388"/>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80911 w 1690814"/>
                    <a:gd name="connsiteY5" fmla="*/ 238340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92214 w 1690814"/>
                    <a:gd name="connsiteY5" fmla="*/ 233903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994 h 1274466"/>
                    <a:gd name="connsiteX1" fmla="*/ 962946 w 1690814"/>
                    <a:gd name="connsiteY1" fmla="*/ 410482 h 1274466"/>
                    <a:gd name="connsiteX2" fmla="*/ 863464 w 1690814"/>
                    <a:gd name="connsiteY2" fmla="*/ 202742 h 1274466"/>
                    <a:gd name="connsiteX3" fmla="*/ 855486 w 1690814"/>
                    <a:gd name="connsiteY3" fmla="*/ 27011 h 1274466"/>
                    <a:gd name="connsiteX4" fmla="*/ 671255 w 1690814"/>
                    <a:gd name="connsiteY4" fmla="*/ 57693 h 1274466"/>
                    <a:gd name="connsiteX5" fmla="*/ 692214 w 1690814"/>
                    <a:gd name="connsiteY5" fmla="*/ 234238 h 1274466"/>
                    <a:gd name="connsiteX6" fmla="*/ 651229 w 1690814"/>
                    <a:gd name="connsiteY6" fmla="*/ 366165 h 1274466"/>
                    <a:gd name="connsiteX7" fmla="*/ 676298 w 1690814"/>
                    <a:gd name="connsiteY7" fmla="*/ 238401 h 1274466"/>
                    <a:gd name="connsiteX8" fmla="*/ 316341 w 1690814"/>
                    <a:gd name="connsiteY8" fmla="*/ 1845 h 1274466"/>
                    <a:gd name="connsiteX9" fmla="*/ 175409 w 1690814"/>
                    <a:gd name="connsiteY9" fmla="*/ 112902 h 1274466"/>
                    <a:gd name="connsiteX10" fmla="*/ 410073 w 1690814"/>
                    <a:gd name="connsiteY10" fmla="*/ 313151 h 1274466"/>
                    <a:gd name="connsiteX11" fmla="*/ 399422 w 1690814"/>
                    <a:gd name="connsiteY11" fmla="*/ 339772 h 1274466"/>
                    <a:gd name="connsiteX12" fmla="*/ 97047 w 1690814"/>
                    <a:gd name="connsiteY12" fmla="*/ 251186 h 1274466"/>
                    <a:gd name="connsiteX13" fmla="*/ 9699 w 1690814"/>
                    <a:gd name="connsiteY13" fmla="*/ 412457 h 1274466"/>
                    <a:gd name="connsiteX14" fmla="*/ 255339 w 1690814"/>
                    <a:gd name="connsiteY14" fmla="*/ 535765 h 1274466"/>
                    <a:gd name="connsiteX15" fmla="*/ 65705 w 1690814"/>
                    <a:gd name="connsiteY15" fmla="*/ 553466 h 1274466"/>
                    <a:gd name="connsiteX16" fmla="*/ 65300 w 1690814"/>
                    <a:gd name="connsiteY16" fmla="*/ 718079 h 1274466"/>
                    <a:gd name="connsiteX17" fmla="*/ 295618 w 1690814"/>
                    <a:gd name="connsiteY17" fmla="*/ 743073 h 1274466"/>
                    <a:gd name="connsiteX18" fmla="*/ 478581 w 1690814"/>
                    <a:gd name="connsiteY18" fmla="*/ 782386 h 1274466"/>
                    <a:gd name="connsiteX19" fmla="*/ 717541 w 1690814"/>
                    <a:gd name="connsiteY19" fmla="*/ 883458 h 1274466"/>
                    <a:gd name="connsiteX20" fmla="*/ 952137 w 1690814"/>
                    <a:gd name="connsiteY20" fmla="*/ 643196 h 1274466"/>
                    <a:gd name="connsiteX21" fmla="*/ 724507 w 1690814"/>
                    <a:gd name="connsiteY21" fmla="*/ 886045 h 1274466"/>
                    <a:gd name="connsiteX22" fmla="*/ 1170115 w 1690814"/>
                    <a:gd name="connsiteY22" fmla="*/ 1252651 h 1274466"/>
                    <a:gd name="connsiteX23" fmla="*/ 1262983 w 1690814"/>
                    <a:gd name="connsiteY23" fmla="*/ 1225663 h 1274466"/>
                    <a:gd name="connsiteX24" fmla="*/ 1111378 w 1690814"/>
                    <a:gd name="connsiteY24" fmla="*/ 1097870 h 1274466"/>
                    <a:gd name="connsiteX25" fmla="*/ 1124872 w 1690814"/>
                    <a:gd name="connsiteY25" fmla="*/ 1178830 h 1274466"/>
                    <a:gd name="connsiteX26" fmla="*/ 1151064 w 1690814"/>
                    <a:gd name="connsiteY26" fmla="*/ 1052626 h 1274466"/>
                    <a:gd name="connsiteX27" fmla="*/ 1324896 w 1690814"/>
                    <a:gd name="connsiteY27" fmla="*/ 1127239 h 1274466"/>
                    <a:gd name="connsiteX28" fmla="*/ 1266952 w 1690814"/>
                    <a:gd name="connsiteY28" fmla="*/ 921656 h 1274466"/>
                    <a:gd name="connsiteX29" fmla="*/ 1456658 w 1690814"/>
                    <a:gd name="connsiteY29" fmla="*/ 952613 h 1274466"/>
                    <a:gd name="connsiteX30" fmla="*/ 1558258 w 1690814"/>
                    <a:gd name="connsiteY30" fmla="*/ 958964 h 1274466"/>
                    <a:gd name="connsiteX31" fmla="*/ 1450309 w 1690814"/>
                    <a:gd name="connsiteY31" fmla="*/ 758145 h 1274466"/>
                    <a:gd name="connsiteX32" fmla="*/ 1632870 w 1690814"/>
                    <a:gd name="connsiteY32" fmla="*/ 716076 h 1274466"/>
                    <a:gd name="connsiteX33" fmla="*/ 1690814 w 1690814"/>
                    <a:gd name="connsiteY33" fmla="*/ 700994 h 1274466"/>
                    <a:gd name="connsiteX0" fmla="*/ 1690814 w 1690814"/>
                    <a:gd name="connsiteY0" fmla="*/ 701035 h 1274507"/>
                    <a:gd name="connsiteX1" fmla="*/ 962946 w 1690814"/>
                    <a:gd name="connsiteY1" fmla="*/ 410523 h 1274507"/>
                    <a:gd name="connsiteX2" fmla="*/ 863464 w 1690814"/>
                    <a:gd name="connsiteY2" fmla="*/ 202783 h 1274507"/>
                    <a:gd name="connsiteX3" fmla="*/ 855486 w 1690814"/>
                    <a:gd name="connsiteY3" fmla="*/ 27052 h 1274507"/>
                    <a:gd name="connsiteX4" fmla="*/ 671255 w 1690814"/>
                    <a:gd name="connsiteY4" fmla="*/ 57734 h 1274507"/>
                    <a:gd name="connsiteX5" fmla="*/ 692214 w 1690814"/>
                    <a:gd name="connsiteY5" fmla="*/ 234279 h 1274507"/>
                    <a:gd name="connsiteX6" fmla="*/ 651229 w 1690814"/>
                    <a:gd name="connsiteY6" fmla="*/ 366206 h 1274507"/>
                    <a:gd name="connsiteX7" fmla="*/ 679015 w 1690814"/>
                    <a:gd name="connsiteY7" fmla="*/ 233864 h 1274507"/>
                    <a:gd name="connsiteX8" fmla="*/ 316341 w 1690814"/>
                    <a:gd name="connsiteY8" fmla="*/ 1886 h 1274507"/>
                    <a:gd name="connsiteX9" fmla="*/ 175409 w 1690814"/>
                    <a:gd name="connsiteY9" fmla="*/ 112943 h 1274507"/>
                    <a:gd name="connsiteX10" fmla="*/ 410073 w 1690814"/>
                    <a:gd name="connsiteY10" fmla="*/ 313192 h 1274507"/>
                    <a:gd name="connsiteX11" fmla="*/ 399422 w 1690814"/>
                    <a:gd name="connsiteY11" fmla="*/ 339813 h 1274507"/>
                    <a:gd name="connsiteX12" fmla="*/ 97047 w 1690814"/>
                    <a:gd name="connsiteY12" fmla="*/ 251227 h 1274507"/>
                    <a:gd name="connsiteX13" fmla="*/ 9699 w 1690814"/>
                    <a:gd name="connsiteY13" fmla="*/ 412498 h 1274507"/>
                    <a:gd name="connsiteX14" fmla="*/ 255339 w 1690814"/>
                    <a:gd name="connsiteY14" fmla="*/ 535806 h 1274507"/>
                    <a:gd name="connsiteX15" fmla="*/ 65705 w 1690814"/>
                    <a:gd name="connsiteY15" fmla="*/ 553507 h 1274507"/>
                    <a:gd name="connsiteX16" fmla="*/ 65300 w 1690814"/>
                    <a:gd name="connsiteY16" fmla="*/ 718120 h 1274507"/>
                    <a:gd name="connsiteX17" fmla="*/ 295618 w 1690814"/>
                    <a:gd name="connsiteY17" fmla="*/ 743114 h 1274507"/>
                    <a:gd name="connsiteX18" fmla="*/ 478581 w 1690814"/>
                    <a:gd name="connsiteY18" fmla="*/ 782427 h 1274507"/>
                    <a:gd name="connsiteX19" fmla="*/ 717541 w 1690814"/>
                    <a:gd name="connsiteY19" fmla="*/ 883499 h 1274507"/>
                    <a:gd name="connsiteX20" fmla="*/ 952137 w 1690814"/>
                    <a:gd name="connsiteY20" fmla="*/ 643237 h 1274507"/>
                    <a:gd name="connsiteX21" fmla="*/ 724507 w 1690814"/>
                    <a:gd name="connsiteY21" fmla="*/ 886086 h 1274507"/>
                    <a:gd name="connsiteX22" fmla="*/ 1170115 w 1690814"/>
                    <a:gd name="connsiteY22" fmla="*/ 1252692 h 1274507"/>
                    <a:gd name="connsiteX23" fmla="*/ 1262983 w 1690814"/>
                    <a:gd name="connsiteY23" fmla="*/ 1225704 h 1274507"/>
                    <a:gd name="connsiteX24" fmla="*/ 1111378 w 1690814"/>
                    <a:gd name="connsiteY24" fmla="*/ 1097911 h 1274507"/>
                    <a:gd name="connsiteX25" fmla="*/ 1124872 w 1690814"/>
                    <a:gd name="connsiteY25" fmla="*/ 1178871 h 1274507"/>
                    <a:gd name="connsiteX26" fmla="*/ 1151064 w 1690814"/>
                    <a:gd name="connsiteY26" fmla="*/ 1052667 h 1274507"/>
                    <a:gd name="connsiteX27" fmla="*/ 1324896 w 1690814"/>
                    <a:gd name="connsiteY27" fmla="*/ 1127280 h 1274507"/>
                    <a:gd name="connsiteX28" fmla="*/ 1266952 w 1690814"/>
                    <a:gd name="connsiteY28" fmla="*/ 921697 h 1274507"/>
                    <a:gd name="connsiteX29" fmla="*/ 1456658 w 1690814"/>
                    <a:gd name="connsiteY29" fmla="*/ 952654 h 1274507"/>
                    <a:gd name="connsiteX30" fmla="*/ 1558258 w 1690814"/>
                    <a:gd name="connsiteY30" fmla="*/ 959005 h 1274507"/>
                    <a:gd name="connsiteX31" fmla="*/ 1450309 w 1690814"/>
                    <a:gd name="connsiteY31" fmla="*/ 758186 h 1274507"/>
                    <a:gd name="connsiteX32" fmla="*/ 1632870 w 1690814"/>
                    <a:gd name="connsiteY32" fmla="*/ 716117 h 1274507"/>
                    <a:gd name="connsiteX33" fmla="*/ 1690814 w 1690814"/>
                    <a:gd name="connsiteY33" fmla="*/ 701035 h 1274507"/>
                    <a:gd name="connsiteX0" fmla="*/ 1690814 w 1690814"/>
                    <a:gd name="connsiteY0" fmla="*/ 701070 h 1274542"/>
                    <a:gd name="connsiteX1" fmla="*/ 962946 w 1690814"/>
                    <a:gd name="connsiteY1" fmla="*/ 410558 h 1274542"/>
                    <a:gd name="connsiteX2" fmla="*/ 863464 w 1690814"/>
                    <a:gd name="connsiteY2" fmla="*/ 202818 h 1274542"/>
                    <a:gd name="connsiteX3" fmla="*/ 855486 w 1690814"/>
                    <a:gd name="connsiteY3" fmla="*/ 27087 h 1274542"/>
                    <a:gd name="connsiteX4" fmla="*/ 671255 w 1690814"/>
                    <a:gd name="connsiteY4" fmla="*/ 57769 h 1274542"/>
                    <a:gd name="connsiteX5" fmla="*/ 692214 w 1690814"/>
                    <a:gd name="connsiteY5" fmla="*/ 234314 h 1274542"/>
                    <a:gd name="connsiteX6" fmla="*/ 651229 w 1690814"/>
                    <a:gd name="connsiteY6" fmla="*/ 366241 h 1274542"/>
                    <a:gd name="connsiteX7" fmla="*/ 685024 w 1690814"/>
                    <a:gd name="connsiteY7" fmla="*/ 230036 h 1274542"/>
                    <a:gd name="connsiteX8" fmla="*/ 316341 w 1690814"/>
                    <a:gd name="connsiteY8" fmla="*/ 1921 h 1274542"/>
                    <a:gd name="connsiteX9" fmla="*/ 175409 w 1690814"/>
                    <a:gd name="connsiteY9" fmla="*/ 112978 h 1274542"/>
                    <a:gd name="connsiteX10" fmla="*/ 410073 w 1690814"/>
                    <a:gd name="connsiteY10" fmla="*/ 313227 h 1274542"/>
                    <a:gd name="connsiteX11" fmla="*/ 399422 w 1690814"/>
                    <a:gd name="connsiteY11" fmla="*/ 339848 h 1274542"/>
                    <a:gd name="connsiteX12" fmla="*/ 97047 w 1690814"/>
                    <a:gd name="connsiteY12" fmla="*/ 251262 h 1274542"/>
                    <a:gd name="connsiteX13" fmla="*/ 9699 w 1690814"/>
                    <a:gd name="connsiteY13" fmla="*/ 412533 h 1274542"/>
                    <a:gd name="connsiteX14" fmla="*/ 255339 w 1690814"/>
                    <a:gd name="connsiteY14" fmla="*/ 535841 h 1274542"/>
                    <a:gd name="connsiteX15" fmla="*/ 65705 w 1690814"/>
                    <a:gd name="connsiteY15" fmla="*/ 553542 h 1274542"/>
                    <a:gd name="connsiteX16" fmla="*/ 65300 w 1690814"/>
                    <a:gd name="connsiteY16" fmla="*/ 718155 h 1274542"/>
                    <a:gd name="connsiteX17" fmla="*/ 295618 w 1690814"/>
                    <a:gd name="connsiteY17" fmla="*/ 743149 h 1274542"/>
                    <a:gd name="connsiteX18" fmla="*/ 478581 w 1690814"/>
                    <a:gd name="connsiteY18" fmla="*/ 782462 h 1274542"/>
                    <a:gd name="connsiteX19" fmla="*/ 717541 w 1690814"/>
                    <a:gd name="connsiteY19" fmla="*/ 883534 h 1274542"/>
                    <a:gd name="connsiteX20" fmla="*/ 952137 w 1690814"/>
                    <a:gd name="connsiteY20" fmla="*/ 643272 h 1274542"/>
                    <a:gd name="connsiteX21" fmla="*/ 724507 w 1690814"/>
                    <a:gd name="connsiteY21" fmla="*/ 886121 h 1274542"/>
                    <a:gd name="connsiteX22" fmla="*/ 1170115 w 1690814"/>
                    <a:gd name="connsiteY22" fmla="*/ 1252727 h 1274542"/>
                    <a:gd name="connsiteX23" fmla="*/ 1262983 w 1690814"/>
                    <a:gd name="connsiteY23" fmla="*/ 1225739 h 1274542"/>
                    <a:gd name="connsiteX24" fmla="*/ 1111378 w 1690814"/>
                    <a:gd name="connsiteY24" fmla="*/ 1097946 h 1274542"/>
                    <a:gd name="connsiteX25" fmla="*/ 1124872 w 1690814"/>
                    <a:gd name="connsiteY25" fmla="*/ 1178906 h 1274542"/>
                    <a:gd name="connsiteX26" fmla="*/ 1151064 w 1690814"/>
                    <a:gd name="connsiteY26" fmla="*/ 1052702 h 1274542"/>
                    <a:gd name="connsiteX27" fmla="*/ 1324896 w 1690814"/>
                    <a:gd name="connsiteY27" fmla="*/ 1127315 h 1274542"/>
                    <a:gd name="connsiteX28" fmla="*/ 1266952 w 1690814"/>
                    <a:gd name="connsiteY28" fmla="*/ 921732 h 1274542"/>
                    <a:gd name="connsiteX29" fmla="*/ 1456658 w 1690814"/>
                    <a:gd name="connsiteY29" fmla="*/ 952689 h 1274542"/>
                    <a:gd name="connsiteX30" fmla="*/ 1558258 w 1690814"/>
                    <a:gd name="connsiteY30" fmla="*/ 959040 h 1274542"/>
                    <a:gd name="connsiteX31" fmla="*/ 1450309 w 1690814"/>
                    <a:gd name="connsiteY31" fmla="*/ 758221 h 1274542"/>
                    <a:gd name="connsiteX32" fmla="*/ 1632870 w 1690814"/>
                    <a:gd name="connsiteY32" fmla="*/ 716152 h 1274542"/>
                    <a:gd name="connsiteX33" fmla="*/ 1690814 w 1690814"/>
                    <a:gd name="connsiteY33" fmla="*/ 701070 h 1274542"/>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09737 h 1283209"/>
                    <a:gd name="connsiteX1" fmla="*/ 962946 w 1690814"/>
                    <a:gd name="connsiteY1" fmla="*/ 419225 h 1283209"/>
                    <a:gd name="connsiteX2" fmla="*/ 863464 w 1690814"/>
                    <a:gd name="connsiteY2" fmla="*/ 211485 h 1283209"/>
                    <a:gd name="connsiteX3" fmla="*/ 855486 w 1690814"/>
                    <a:gd name="connsiteY3" fmla="*/ 35754 h 1283209"/>
                    <a:gd name="connsiteX4" fmla="*/ 671255 w 1690814"/>
                    <a:gd name="connsiteY4" fmla="*/ 66436 h 1283209"/>
                    <a:gd name="connsiteX5" fmla="*/ 692214 w 1690814"/>
                    <a:gd name="connsiteY5" fmla="*/ 242981 h 1283209"/>
                    <a:gd name="connsiteX6" fmla="*/ 651229 w 1690814"/>
                    <a:gd name="connsiteY6" fmla="*/ 374908 h 1283209"/>
                    <a:gd name="connsiteX7" fmla="*/ 685024 w 1690814"/>
                    <a:gd name="connsiteY7" fmla="*/ 238703 h 1283209"/>
                    <a:gd name="connsiteX8" fmla="*/ 315196 w 1690814"/>
                    <a:gd name="connsiteY8" fmla="*/ 0 h 1283209"/>
                    <a:gd name="connsiteX9" fmla="*/ 175409 w 1690814"/>
                    <a:gd name="connsiteY9" fmla="*/ 121645 h 1283209"/>
                    <a:gd name="connsiteX10" fmla="*/ 410073 w 1690814"/>
                    <a:gd name="connsiteY10" fmla="*/ 321894 h 1283209"/>
                    <a:gd name="connsiteX11" fmla="*/ 399422 w 1690814"/>
                    <a:gd name="connsiteY11" fmla="*/ 348515 h 1283209"/>
                    <a:gd name="connsiteX12" fmla="*/ 97047 w 1690814"/>
                    <a:gd name="connsiteY12" fmla="*/ 259929 h 1283209"/>
                    <a:gd name="connsiteX13" fmla="*/ 9699 w 1690814"/>
                    <a:gd name="connsiteY13" fmla="*/ 421200 h 1283209"/>
                    <a:gd name="connsiteX14" fmla="*/ 255339 w 1690814"/>
                    <a:gd name="connsiteY14" fmla="*/ 544508 h 1283209"/>
                    <a:gd name="connsiteX15" fmla="*/ 65705 w 1690814"/>
                    <a:gd name="connsiteY15" fmla="*/ 562209 h 1283209"/>
                    <a:gd name="connsiteX16" fmla="*/ 65300 w 1690814"/>
                    <a:gd name="connsiteY16" fmla="*/ 726822 h 1283209"/>
                    <a:gd name="connsiteX17" fmla="*/ 295618 w 1690814"/>
                    <a:gd name="connsiteY17" fmla="*/ 751816 h 1283209"/>
                    <a:gd name="connsiteX18" fmla="*/ 478581 w 1690814"/>
                    <a:gd name="connsiteY18" fmla="*/ 791129 h 1283209"/>
                    <a:gd name="connsiteX19" fmla="*/ 717541 w 1690814"/>
                    <a:gd name="connsiteY19" fmla="*/ 892201 h 1283209"/>
                    <a:gd name="connsiteX20" fmla="*/ 952137 w 1690814"/>
                    <a:gd name="connsiteY20" fmla="*/ 651939 h 1283209"/>
                    <a:gd name="connsiteX21" fmla="*/ 724507 w 1690814"/>
                    <a:gd name="connsiteY21" fmla="*/ 894788 h 1283209"/>
                    <a:gd name="connsiteX22" fmla="*/ 1170115 w 1690814"/>
                    <a:gd name="connsiteY22" fmla="*/ 1261394 h 1283209"/>
                    <a:gd name="connsiteX23" fmla="*/ 1262983 w 1690814"/>
                    <a:gd name="connsiteY23" fmla="*/ 1234406 h 1283209"/>
                    <a:gd name="connsiteX24" fmla="*/ 1111378 w 1690814"/>
                    <a:gd name="connsiteY24" fmla="*/ 1106613 h 1283209"/>
                    <a:gd name="connsiteX25" fmla="*/ 1124872 w 1690814"/>
                    <a:gd name="connsiteY25" fmla="*/ 1187573 h 1283209"/>
                    <a:gd name="connsiteX26" fmla="*/ 1151064 w 1690814"/>
                    <a:gd name="connsiteY26" fmla="*/ 1061369 h 1283209"/>
                    <a:gd name="connsiteX27" fmla="*/ 1324896 w 1690814"/>
                    <a:gd name="connsiteY27" fmla="*/ 1135982 h 1283209"/>
                    <a:gd name="connsiteX28" fmla="*/ 1266952 w 1690814"/>
                    <a:gd name="connsiteY28" fmla="*/ 930399 h 1283209"/>
                    <a:gd name="connsiteX29" fmla="*/ 1456658 w 1690814"/>
                    <a:gd name="connsiteY29" fmla="*/ 961356 h 1283209"/>
                    <a:gd name="connsiteX30" fmla="*/ 1558258 w 1690814"/>
                    <a:gd name="connsiteY30" fmla="*/ 967707 h 1283209"/>
                    <a:gd name="connsiteX31" fmla="*/ 1450309 w 1690814"/>
                    <a:gd name="connsiteY31" fmla="*/ 766888 h 1283209"/>
                    <a:gd name="connsiteX32" fmla="*/ 1632870 w 1690814"/>
                    <a:gd name="connsiteY32" fmla="*/ 724819 h 1283209"/>
                    <a:gd name="connsiteX33" fmla="*/ 1690814 w 1690814"/>
                    <a:gd name="connsiteY33" fmla="*/ 709737 h 1283209"/>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1400 w 1691400"/>
                    <a:gd name="connsiteY0" fmla="*/ 695056 h 1268528"/>
                    <a:gd name="connsiteX1" fmla="*/ 963532 w 1691400"/>
                    <a:gd name="connsiteY1" fmla="*/ 404544 h 1268528"/>
                    <a:gd name="connsiteX2" fmla="*/ 864050 w 1691400"/>
                    <a:gd name="connsiteY2" fmla="*/ 196804 h 1268528"/>
                    <a:gd name="connsiteX3" fmla="*/ 856072 w 1691400"/>
                    <a:gd name="connsiteY3" fmla="*/ 21073 h 1268528"/>
                    <a:gd name="connsiteX4" fmla="*/ 671841 w 1691400"/>
                    <a:gd name="connsiteY4" fmla="*/ 51755 h 1268528"/>
                    <a:gd name="connsiteX5" fmla="*/ 692800 w 1691400"/>
                    <a:gd name="connsiteY5" fmla="*/ 228300 h 1268528"/>
                    <a:gd name="connsiteX6" fmla="*/ 651815 w 1691400"/>
                    <a:gd name="connsiteY6" fmla="*/ 360227 h 1268528"/>
                    <a:gd name="connsiteX7" fmla="*/ 685610 w 1691400"/>
                    <a:gd name="connsiteY7" fmla="*/ 224022 h 1268528"/>
                    <a:gd name="connsiteX8" fmla="*/ 323224 w 1691400"/>
                    <a:gd name="connsiteY8" fmla="*/ 14506 h 1268528"/>
                    <a:gd name="connsiteX9" fmla="*/ 175995 w 1691400"/>
                    <a:gd name="connsiteY9" fmla="*/ 106964 h 1268528"/>
                    <a:gd name="connsiteX10" fmla="*/ 410659 w 1691400"/>
                    <a:gd name="connsiteY10" fmla="*/ 307213 h 1268528"/>
                    <a:gd name="connsiteX11" fmla="*/ 400008 w 1691400"/>
                    <a:gd name="connsiteY11" fmla="*/ 333834 h 1268528"/>
                    <a:gd name="connsiteX12" fmla="*/ 93773 w 1691400"/>
                    <a:gd name="connsiteY12" fmla="*/ 278871 h 1268528"/>
                    <a:gd name="connsiteX13" fmla="*/ 10285 w 1691400"/>
                    <a:gd name="connsiteY13" fmla="*/ 406519 h 1268528"/>
                    <a:gd name="connsiteX14" fmla="*/ 255925 w 1691400"/>
                    <a:gd name="connsiteY14" fmla="*/ 529827 h 1268528"/>
                    <a:gd name="connsiteX15" fmla="*/ 66291 w 1691400"/>
                    <a:gd name="connsiteY15" fmla="*/ 547528 h 1268528"/>
                    <a:gd name="connsiteX16" fmla="*/ 65886 w 1691400"/>
                    <a:gd name="connsiteY16" fmla="*/ 712141 h 1268528"/>
                    <a:gd name="connsiteX17" fmla="*/ 296204 w 1691400"/>
                    <a:gd name="connsiteY17" fmla="*/ 737135 h 1268528"/>
                    <a:gd name="connsiteX18" fmla="*/ 479167 w 1691400"/>
                    <a:gd name="connsiteY18" fmla="*/ 776448 h 1268528"/>
                    <a:gd name="connsiteX19" fmla="*/ 718127 w 1691400"/>
                    <a:gd name="connsiteY19" fmla="*/ 877520 h 1268528"/>
                    <a:gd name="connsiteX20" fmla="*/ 952723 w 1691400"/>
                    <a:gd name="connsiteY20" fmla="*/ 637258 h 1268528"/>
                    <a:gd name="connsiteX21" fmla="*/ 725093 w 1691400"/>
                    <a:gd name="connsiteY21" fmla="*/ 880107 h 1268528"/>
                    <a:gd name="connsiteX22" fmla="*/ 1170701 w 1691400"/>
                    <a:gd name="connsiteY22" fmla="*/ 1246713 h 1268528"/>
                    <a:gd name="connsiteX23" fmla="*/ 1263569 w 1691400"/>
                    <a:gd name="connsiteY23" fmla="*/ 1219725 h 1268528"/>
                    <a:gd name="connsiteX24" fmla="*/ 1111964 w 1691400"/>
                    <a:gd name="connsiteY24" fmla="*/ 1091932 h 1268528"/>
                    <a:gd name="connsiteX25" fmla="*/ 1125458 w 1691400"/>
                    <a:gd name="connsiteY25" fmla="*/ 1172892 h 1268528"/>
                    <a:gd name="connsiteX26" fmla="*/ 1151650 w 1691400"/>
                    <a:gd name="connsiteY26" fmla="*/ 1046688 h 1268528"/>
                    <a:gd name="connsiteX27" fmla="*/ 1325482 w 1691400"/>
                    <a:gd name="connsiteY27" fmla="*/ 1121301 h 1268528"/>
                    <a:gd name="connsiteX28" fmla="*/ 1267538 w 1691400"/>
                    <a:gd name="connsiteY28" fmla="*/ 915718 h 1268528"/>
                    <a:gd name="connsiteX29" fmla="*/ 1457244 w 1691400"/>
                    <a:gd name="connsiteY29" fmla="*/ 946675 h 1268528"/>
                    <a:gd name="connsiteX30" fmla="*/ 1558844 w 1691400"/>
                    <a:gd name="connsiteY30" fmla="*/ 953026 h 1268528"/>
                    <a:gd name="connsiteX31" fmla="*/ 1450895 w 1691400"/>
                    <a:gd name="connsiteY31" fmla="*/ 752207 h 1268528"/>
                    <a:gd name="connsiteX32" fmla="*/ 1633456 w 1691400"/>
                    <a:gd name="connsiteY32" fmla="*/ 710138 h 1268528"/>
                    <a:gd name="connsiteX33" fmla="*/ 1691400 w 16914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63054 w 1679500"/>
                    <a:gd name="connsiteY15" fmla="*/ 55298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0609 w 1679500"/>
                    <a:gd name="connsiteY15" fmla="*/ 58646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35155 w 1679500"/>
                    <a:gd name="connsiteY15" fmla="*/ 562425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3167 w 1679500"/>
                    <a:gd name="connsiteY15" fmla="*/ 557273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75112 w 1679500"/>
                    <a:gd name="connsiteY9" fmla="*/ 119696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694 w 1679694"/>
                    <a:gd name="connsiteY0" fmla="*/ 695056 h 1268528"/>
                    <a:gd name="connsiteX1" fmla="*/ 951826 w 1679694"/>
                    <a:gd name="connsiteY1" fmla="*/ 404544 h 1268528"/>
                    <a:gd name="connsiteX2" fmla="*/ 852344 w 1679694"/>
                    <a:gd name="connsiteY2" fmla="*/ 196804 h 1268528"/>
                    <a:gd name="connsiteX3" fmla="*/ 844366 w 1679694"/>
                    <a:gd name="connsiteY3" fmla="*/ 21073 h 1268528"/>
                    <a:gd name="connsiteX4" fmla="*/ 660135 w 1679694"/>
                    <a:gd name="connsiteY4" fmla="*/ 51755 h 1268528"/>
                    <a:gd name="connsiteX5" fmla="*/ 681094 w 1679694"/>
                    <a:gd name="connsiteY5" fmla="*/ 228300 h 1268528"/>
                    <a:gd name="connsiteX6" fmla="*/ 640109 w 1679694"/>
                    <a:gd name="connsiteY6" fmla="*/ 360227 h 1268528"/>
                    <a:gd name="connsiteX7" fmla="*/ 673904 w 1679694"/>
                    <a:gd name="connsiteY7" fmla="*/ 224022 h 1268528"/>
                    <a:gd name="connsiteX8" fmla="*/ 311518 w 1679694"/>
                    <a:gd name="connsiteY8" fmla="*/ 14506 h 1268528"/>
                    <a:gd name="connsiteX9" fmla="*/ 175306 w 1679694"/>
                    <a:gd name="connsiteY9" fmla="*/ 119696 h 1268528"/>
                    <a:gd name="connsiteX10" fmla="*/ 398953 w 1679694"/>
                    <a:gd name="connsiteY10" fmla="*/ 307213 h 1268528"/>
                    <a:gd name="connsiteX11" fmla="*/ 388302 w 1679694"/>
                    <a:gd name="connsiteY11" fmla="*/ 333834 h 1268528"/>
                    <a:gd name="connsiteX12" fmla="*/ 82067 w 1679694"/>
                    <a:gd name="connsiteY12" fmla="*/ 278871 h 1268528"/>
                    <a:gd name="connsiteX13" fmla="*/ 13315 w 1679694"/>
                    <a:gd name="connsiteY13" fmla="*/ 394214 h 1268528"/>
                    <a:gd name="connsiteX14" fmla="*/ 254233 w 1679694"/>
                    <a:gd name="connsiteY14" fmla="*/ 523388 h 1268528"/>
                    <a:gd name="connsiteX15" fmla="*/ 253519 w 1679694"/>
                    <a:gd name="connsiteY15" fmla="*/ 542248 h 1268528"/>
                    <a:gd name="connsiteX16" fmla="*/ 49434 w 1679694"/>
                    <a:gd name="connsiteY16" fmla="*/ 539516 h 1268528"/>
                    <a:gd name="connsiteX17" fmla="*/ 54180 w 1679694"/>
                    <a:gd name="connsiteY17" fmla="*/ 712141 h 1268528"/>
                    <a:gd name="connsiteX18" fmla="*/ 284498 w 1679694"/>
                    <a:gd name="connsiteY18" fmla="*/ 737135 h 1268528"/>
                    <a:gd name="connsiteX19" fmla="*/ 467461 w 1679694"/>
                    <a:gd name="connsiteY19" fmla="*/ 776448 h 1268528"/>
                    <a:gd name="connsiteX20" fmla="*/ 706421 w 1679694"/>
                    <a:gd name="connsiteY20" fmla="*/ 877520 h 1268528"/>
                    <a:gd name="connsiteX21" fmla="*/ 941017 w 1679694"/>
                    <a:gd name="connsiteY21" fmla="*/ 637258 h 1268528"/>
                    <a:gd name="connsiteX22" fmla="*/ 713387 w 1679694"/>
                    <a:gd name="connsiteY22" fmla="*/ 880107 h 1268528"/>
                    <a:gd name="connsiteX23" fmla="*/ 1158995 w 1679694"/>
                    <a:gd name="connsiteY23" fmla="*/ 1246713 h 1268528"/>
                    <a:gd name="connsiteX24" fmla="*/ 1251863 w 1679694"/>
                    <a:gd name="connsiteY24" fmla="*/ 1219725 h 1268528"/>
                    <a:gd name="connsiteX25" fmla="*/ 1100258 w 1679694"/>
                    <a:gd name="connsiteY25" fmla="*/ 1091932 h 1268528"/>
                    <a:gd name="connsiteX26" fmla="*/ 1113752 w 1679694"/>
                    <a:gd name="connsiteY26" fmla="*/ 1172892 h 1268528"/>
                    <a:gd name="connsiteX27" fmla="*/ 1139944 w 1679694"/>
                    <a:gd name="connsiteY27" fmla="*/ 1046688 h 1268528"/>
                    <a:gd name="connsiteX28" fmla="*/ 1313776 w 1679694"/>
                    <a:gd name="connsiteY28" fmla="*/ 1121301 h 1268528"/>
                    <a:gd name="connsiteX29" fmla="*/ 1255832 w 1679694"/>
                    <a:gd name="connsiteY29" fmla="*/ 915718 h 1268528"/>
                    <a:gd name="connsiteX30" fmla="*/ 1445538 w 1679694"/>
                    <a:gd name="connsiteY30" fmla="*/ 946675 h 1268528"/>
                    <a:gd name="connsiteX31" fmla="*/ 1547138 w 1679694"/>
                    <a:gd name="connsiteY31" fmla="*/ 953026 h 1268528"/>
                    <a:gd name="connsiteX32" fmla="*/ 1439189 w 1679694"/>
                    <a:gd name="connsiteY32" fmla="*/ 752207 h 1268528"/>
                    <a:gd name="connsiteX33" fmla="*/ 1621750 w 1679694"/>
                    <a:gd name="connsiteY33" fmla="*/ 710138 h 1268528"/>
                    <a:gd name="connsiteX34" fmla="*/ 1679694 w 1679694"/>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41480 w 1681065"/>
                    <a:gd name="connsiteY6" fmla="*/ 366960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53497 w 1681065"/>
                    <a:gd name="connsiteY6" fmla="*/ 359234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7263 w 1681065"/>
                    <a:gd name="connsiteY7" fmla="*/ 235907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506072 w 1623121"/>
                    <a:gd name="connsiteY0" fmla="*/ 539697 h 1275261"/>
                    <a:gd name="connsiteX1" fmla="*/ 953197 w 1623121"/>
                    <a:gd name="connsiteY1" fmla="*/ 411277 h 1275261"/>
                    <a:gd name="connsiteX2" fmla="*/ 853715 w 1623121"/>
                    <a:gd name="connsiteY2" fmla="*/ 203537 h 1275261"/>
                    <a:gd name="connsiteX3" fmla="*/ 845737 w 1623121"/>
                    <a:gd name="connsiteY3" fmla="*/ 27806 h 1275261"/>
                    <a:gd name="connsiteX4" fmla="*/ 661506 w 1623121"/>
                    <a:gd name="connsiteY4" fmla="*/ 58488 h 1275261"/>
                    <a:gd name="connsiteX5" fmla="*/ 670016 w 1623121"/>
                    <a:gd name="connsiteY5" fmla="*/ 228881 h 1275261"/>
                    <a:gd name="connsiteX6" fmla="*/ 652070 w 1623121"/>
                    <a:gd name="connsiteY6" fmla="*/ 405446 h 1275261"/>
                    <a:gd name="connsiteX7" fmla="*/ 664687 w 1623121"/>
                    <a:gd name="connsiteY7" fmla="*/ 231902 h 1275261"/>
                    <a:gd name="connsiteX8" fmla="*/ 312889 w 1623121"/>
                    <a:gd name="connsiteY8" fmla="*/ 21239 h 1275261"/>
                    <a:gd name="connsiteX9" fmla="*/ 176677 w 1623121"/>
                    <a:gd name="connsiteY9" fmla="*/ 126429 h 1275261"/>
                    <a:gd name="connsiteX10" fmla="*/ 400324 w 1623121"/>
                    <a:gd name="connsiteY10" fmla="*/ 313946 h 1275261"/>
                    <a:gd name="connsiteX11" fmla="*/ 389673 w 1623121"/>
                    <a:gd name="connsiteY11" fmla="*/ 340567 h 1275261"/>
                    <a:gd name="connsiteX12" fmla="*/ 83438 w 1623121"/>
                    <a:gd name="connsiteY12" fmla="*/ 285604 h 1275261"/>
                    <a:gd name="connsiteX13" fmla="*/ 14686 w 1623121"/>
                    <a:gd name="connsiteY13" fmla="*/ 400947 h 1275261"/>
                    <a:gd name="connsiteX14" fmla="*/ 255604 w 1623121"/>
                    <a:gd name="connsiteY14" fmla="*/ 530121 h 1275261"/>
                    <a:gd name="connsiteX15" fmla="*/ 254890 w 1623121"/>
                    <a:gd name="connsiteY15" fmla="*/ 548981 h 1275261"/>
                    <a:gd name="connsiteX16" fmla="*/ 50805 w 1623121"/>
                    <a:gd name="connsiteY16" fmla="*/ 546249 h 1275261"/>
                    <a:gd name="connsiteX17" fmla="*/ 55551 w 1623121"/>
                    <a:gd name="connsiteY17" fmla="*/ 718874 h 1275261"/>
                    <a:gd name="connsiteX18" fmla="*/ 285869 w 1623121"/>
                    <a:gd name="connsiteY18" fmla="*/ 743868 h 1275261"/>
                    <a:gd name="connsiteX19" fmla="*/ 468832 w 1623121"/>
                    <a:gd name="connsiteY19" fmla="*/ 783181 h 1275261"/>
                    <a:gd name="connsiteX20" fmla="*/ 707792 w 1623121"/>
                    <a:gd name="connsiteY20" fmla="*/ 884253 h 1275261"/>
                    <a:gd name="connsiteX21" fmla="*/ 942388 w 1623121"/>
                    <a:gd name="connsiteY21" fmla="*/ 643991 h 1275261"/>
                    <a:gd name="connsiteX22" fmla="*/ 714758 w 1623121"/>
                    <a:gd name="connsiteY22" fmla="*/ 886840 h 1275261"/>
                    <a:gd name="connsiteX23" fmla="*/ 1160366 w 1623121"/>
                    <a:gd name="connsiteY23" fmla="*/ 1253446 h 1275261"/>
                    <a:gd name="connsiteX24" fmla="*/ 1253234 w 1623121"/>
                    <a:gd name="connsiteY24" fmla="*/ 1226458 h 1275261"/>
                    <a:gd name="connsiteX25" fmla="*/ 1101629 w 1623121"/>
                    <a:gd name="connsiteY25" fmla="*/ 1098665 h 1275261"/>
                    <a:gd name="connsiteX26" fmla="*/ 1115123 w 1623121"/>
                    <a:gd name="connsiteY26" fmla="*/ 1179625 h 1275261"/>
                    <a:gd name="connsiteX27" fmla="*/ 1141315 w 1623121"/>
                    <a:gd name="connsiteY27" fmla="*/ 1053421 h 1275261"/>
                    <a:gd name="connsiteX28" fmla="*/ 1315147 w 1623121"/>
                    <a:gd name="connsiteY28" fmla="*/ 1128034 h 1275261"/>
                    <a:gd name="connsiteX29" fmla="*/ 1257203 w 1623121"/>
                    <a:gd name="connsiteY29" fmla="*/ 922451 h 1275261"/>
                    <a:gd name="connsiteX30" fmla="*/ 1446909 w 1623121"/>
                    <a:gd name="connsiteY30" fmla="*/ 953408 h 1275261"/>
                    <a:gd name="connsiteX31" fmla="*/ 1548509 w 1623121"/>
                    <a:gd name="connsiteY31" fmla="*/ 959759 h 1275261"/>
                    <a:gd name="connsiteX32" fmla="*/ 1440560 w 1623121"/>
                    <a:gd name="connsiteY32" fmla="*/ 758940 h 1275261"/>
                    <a:gd name="connsiteX33" fmla="*/ 1623121 w 1623121"/>
                    <a:gd name="connsiteY33" fmla="*/ 716871 h 1275261"/>
                    <a:gd name="connsiteX34" fmla="*/ 1506072 w 1623121"/>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440560 w 1790297"/>
                    <a:gd name="connsiteY32" fmla="*/ 758940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59202 w 1790297"/>
                    <a:gd name="connsiteY30" fmla="*/ 809615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65930 w 1790297"/>
                    <a:gd name="connsiteY30" fmla="*/ 707022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494850 w 1790297"/>
                    <a:gd name="connsiteY28" fmla="*/ 1125731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09838 w 1790297"/>
                    <a:gd name="connsiteY28" fmla="*/ 930447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313390 w 1790297"/>
                    <a:gd name="connsiteY25" fmla="*/ 123428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15123 w 1790297"/>
                    <a:gd name="connsiteY25" fmla="*/ 1179625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91370 w 1790297"/>
                    <a:gd name="connsiteY25" fmla="*/ 10032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294966 w 1790297"/>
                    <a:gd name="connsiteY25" fmla="*/ 11291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60648"/>
                    <a:gd name="connsiteX1" fmla="*/ 953197 w 1790297"/>
                    <a:gd name="connsiteY1" fmla="*/ 411277 h 1260648"/>
                    <a:gd name="connsiteX2" fmla="*/ 853715 w 1790297"/>
                    <a:gd name="connsiteY2" fmla="*/ 203537 h 1260648"/>
                    <a:gd name="connsiteX3" fmla="*/ 845737 w 1790297"/>
                    <a:gd name="connsiteY3" fmla="*/ 27806 h 1260648"/>
                    <a:gd name="connsiteX4" fmla="*/ 661506 w 1790297"/>
                    <a:gd name="connsiteY4" fmla="*/ 58488 h 1260648"/>
                    <a:gd name="connsiteX5" fmla="*/ 670016 w 1790297"/>
                    <a:gd name="connsiteY5" fmla="*/ 228881 h 1260648"/>
                    <a:gd name="connsiteX6" fmla="*/ 652070 w 1790297"/>
                    <a:gd name="connsiteY6" fmla="*/ 405446 h 1260648"/>
                    <a:gd name="connsiteX7" fmla="*/ 664687 w 1790297"/>
                    <a:gd name="connsiteY7" fmla="*/ 231902 h 1260648"/>
                    <a:gd name="connsiteX8" fmla="*/ 312889 w 1790297"/>
                    <a:gd name="connsiteY8" fmla="*/ 21239 h 1260648"/>
                    <a:gd name="connsiteX9" fmla="*/ 176677 w 1790297"/>
                    <a:gd name="connsiteY9" fmla="*/ 126429 h 1260648"/>
                    <a:gd name="connsiteX10" fmla="*/ 400324 w 1790297"/>
                    <a:gd name="connsiteY10" fmla="*/ 313946 h 1260648"/>
                    <a:gd name="connsiteX11" fmla="*/ 389673 w 1790297"/>
                    <a:gd name="connsiteY11" fmla="*/ 340567 h 1260648"/>
                    <a:gd name="connsiteX12" fmla="*/ 83438 w 1790297"/>
                    <a:gd name="connsiteY12" fmla="*/ 285604 h 1260648"/>
                    <a:gd name="connsiteX13" fmla="*/ 14686 w 1790297"/>
                    <a:gd name="connsiteY13" fmla="*/ 400947 h 1260648"/>
                    <a:gd name="connsiteX14" fmla="*/ 255604 w 1790297"/>
                    <a:gd name="connsiteY14" fmla="*/ 530121 h 1260648"/>
                    <a:gd name="connsiteX15" fmla="*/ 254890 w 1790297"/>
                    <a:gd name="connsiteY15" fmla="*/ 548981 h 1260648"/>
                    <a:gd name="connsiteX16" fmla="*/ 50805 w 1790297"/>
                    <a:gd name="connsiteY16" fmla="*/ 546249 h 1260648"/>
                    <a:gd name="connsiteX17" fmla="*/ 55551 w 1790297"/>
                    <a:gd name="connsiteY17" fmla="*/ 718874 h 1260648"/>
                    <a:gd name="connsiteX18" fmla="*/ 285869 w 1790297"/>
                    <a:gd name="connsiteY18" fmla="*/ 743868 h 1260648"/>
                    <a:gd name="connsiteX19" fmla="*/ 468832 w 1790297"/>
                    <a:gd name="connsiteY19" fmla="*/ 783181 h 1260648"/>
                    <a:gd name="connsiteX20" fmla="*/ 707792 w 1790297"/>
                    <a:gd name="connsiteY20" fmla="*/ 884253 h 1260648"/>
                    <a:gd name="connsiteX21" fmla="*/ 942388 w 1790297"/>
                    <a:gd name="connsiteY21" fmla="*/ 643991 h 1260648"/>
                    <a:gd name="connsiteX22" fmla="*/ 714758 w 1790297"/>
                    <a:gd name="connsiteY22" fmla="*/ 886840 h 1260648"/>
                    <a:gd name="connsiteX23" fmla="*/ 1160366 w 1790297"/>
                    <a:gd name="connsiteY23" fmla="*/ 1253446 h 1260648"/>
                    <a:gd name="connsiteX24" fmla="*/ 1213165 w 1790297"/>
                    <a:gd name="connsiteY24" fmla="*/ 1133319 h 1260648"/>
                    <a:gd name="connsiteX25" fmla="*/ 1294966 w 1790297"/>
                    <a:gd name="connsiteY25" fmla="*/ 1129108 h 1260648"/>
                    <a:gd name="connsiteX26" fmla="*/ 1497863 w 1790297"/>
                    <a:gd name="connsiteY26" fmla="*/ 1101612 h 1260648"/>
                    <a:gd name="connsiteX27" fmla="*/ 1331875 w 1790297"/>
                    <a:gd name="connsiteY27" fmla="*/ 955912 h 1260648"/>
                    <a:gd name="connsiteX28" fmla="*/ 1658102 w 1790297"/>
                    <a:gd name="connsiteY28" fmla="*/ 925140 h 1260648"/>
                    <a:gd name="connsiteX29" fmla="*/ 1557212 w 1790297"/>
                    <a:gd name="connsiteY29" fmla="*/ 834360 h 1260648"/>
                    <a:gd name="connsiteX30" fmla="*/ 1790297 w 1790297"/>
                    <a:gd name="connsiteY30" fmla="*/ 838271 h 1260648"/>
                    <a:gd name="connsiteX31" fmla="*/ 1527112 w 1790297"/>
                    <a:gd name="connsiteY31" fmla="*/ 638178 h 1260648"/>
                    <a:gd name="connsiteX32" fmla="*/ 1473455 w 1790297"/>
                    <a:gd name="connsiteY32" fmla="*/ 580961 h 1260648"/>
                    <a:gd name="connsiteX33" fmla="*/ 1506072 w 1790297"/>
                    <a:gd name="connsiteY33" fmla="*/ 539697 h 1260648"/>
                    <a:gd name="connsiteX0" fmla="*/ 1506072 w 1790297"/>
                    <a:gd name="connsiteY0" fmla="*/ 539697 h 1209983"/>
                    <a:gd name="connsiteX1" fmla="*/ 953197 w 1790297"/>
                    <a:gd name="connsiteY1" fmla="*/ 411277 h 1209983"/>
                    <a:gd name="connsiteX2" fmla="*/ 853715 w 1790297"/>
                    <a:gd name="connsiteY2" fmla="*/ 203537 h 1209983"/>
                    <a:gd name="connsiteX3" fmla="*/ 845737 w 1790297"/>
                    <a:gd name="connsiteY3" fmla="*/ 27806 h 1209983"/>
                    <a:gd name="connsiteX4" fmla="*/ 661506 w 1790297"/>
                    <a:gd name="connsiteY4" fmla="*/ 58488 h 1209983"/>
                    <a:gd name="connsiteX5" fmla="*/ 670016 w 1790297"/>
                    <a:gd name="connsiteY5" fmla="*/ 228881 h 1209983"/>
                    <a:gd name="connsiteX6" fmla="*/ 652070 w 1790297"/>
                    <a:gd name="connsiteY6" fmla="*/ 405446 h 1209983"/>
                    <a:gd name="connsiteX7" fmla="*/ 664687 w 1790297"/>
                    <a:gd name="connsiteY7" fmla="*/ 231902 h 1209983"/>
                    <a:gd name="connsiteX8" fmla="*/ 312889 w 1790297"/>
                    <a:gd name="connsiteY8" fmla="*/ 21239 h 1209983"/>
                    <a:gd name="connsiteX9" fmla="*/ 176677 w 1790297"/>
                    <a:gd name="connsiteY9" fmla="*/ 126429 h 1209983"/>
                    <a:gd name="connsiteX10" fmla="*/ 400324 w 1790297"/>
                    <a:gd name="connsiteY10" fmla="*/ 313946 h 1209983"/>
                    <a:gd name="connsiteX11" fmla="*/ 389673 w 1790297"/>
                    <a:gd name="connsiteY11" fmla="*/ 340567 h 1209983"/>
                    <a:gd name="connsiteX12" fmla="*/ 83438 w 1790297"/>
                    <a:gd name="connsiteY12" fmla="*/ 285604 h 1209983"/>
                    <a:gd name="connsiteX13" fmla="*/ 14686 w 1790297"/>
                    <a:gd name="connsiteY13" fmla="*/ 400947 h 1209983"/>
                    <a:gd name="connsiteX14" fmla="*/ 255604 w 1790297"/>
                    <a:gd name="connsiteY14" fmla="*/ 530121 h 1209983"/>
                    <a:gd name="connsiteX15" fmla="*/ 254890 w 1790297"/>
                    <a:gd name="connsiteY15" fmla="*/ 548981 h 1209983"/>
                    <a:gd name="connsiteX16" fmla="*/ 50805 w 1790297"/>
                    <a:gd name="connsiteY16" fmla="*/ 546249 h 1209983"/>
                    <a:gd name="connsiteX17" fmla="*/ 55551 w 1790297"/>
                    <a:gd name="connsiteY17" fmla="*/ 718874 h 1209983"/>
                    <a:gd name="connsiteX18" fmla="*/ 285869 w 1790297"/>
                    <a:gd name="connsiteY18" fmla="*/ 743868 h 1209983"/>
                    <a:gd name="connsiteX19" fmla="*/ 468832 w 1790297"/>
                    <a:gd name="connsiteY19" fmla="*/ 783181 h 1209983"/>
                    <a:gd name="connsiteX20" fmla="*/ 707792 w 1790297"/>
                    <a:gd name="connsiteY20" fmla="*/ 884253 h 1209983"/>
                    <a:gd name="connsiteX21" fmla="*/ 942388 w 1790297"/>
                    <a:gd name="connsiteY21" fmla="*/ 643991 h 1209983"/>
                    <a:gd name="connsiteX22" fmla="*/ 714758 w 1790297"/>
                    <a:gd name="connsiteY22" fmla="*/ 886840 h 1209983"/>
                    <a:gd name="connsiteX23" fmla="*/ 1261660 w 1790297"/>
                    <a:gd name="connsiteY23" fmla="*/ 1199642 h 1209983"/>
                    <a:gd name="connsiteX24" fmla="*/ 1213165 w 1790297"/>
                    <a:gd name="connsiteY24" fmla="*/ 1133319 h 1209983"/>
                    <a:gd name="connsiteX25" fmla="*/ 1294966 w 1790297"/>
                    <a:gd name="connsiteY25" fmla="*/ 1129108 h 1209983"/>
                    <a:gd name="connsiteX26" fmla="*/ 1497863 w 1790297"/>
                    <a:gd name="connsiteY26" fmla="*/ 1101612 h 1209983"/>
                    <a:gd name="connsiteX27" fmla="*/ 1331875 w 1790297"/>
                    <a:gd name="connsiteY27" fmla="*/ 955912 h 1209983"/>
                    <a:gd name="connsiteX28" fmla="*/ 1658102 w 1790297"/>
                    <a:gd name="connsiteY28" fmla="*/ 925140 h 1209983"/>
                    <a:gd name="connsiteX29" fmla="*/ 1557212 w 1790297"/>
                    <a:gd name="connsiteY29" fmla="*/ 834360 h 1209983"/>
                    <a:gd name="connsiteX30" fmla="*/ 1790297 w 1790297"/>
                    <a:gd name="connsiteY30" fmla="*/ 838271 h 1209983"/>
                    <a:gd name="connsiteX31" fmla="*/ 1527112 w 1790297"/>
                    <a:gd name="connsiteY31" fmla="*/ 638178 h 1209983"/>
                    <a:gd name="connsiteX32" fmla="*/ 1473455 w 1790297"/>
                    <a:gd name="connsiteY32" fmla="*/ 580961 h 1209983"/>
                    <a:gd name="connsiteX33" fmla="*/ 1506072 w 1790297"/>
                    <a:gd name="connsiteY33" fmla="*/ 539697 h 1209983"/>
                    <a:gd name="connsiteX0" fmla="*/ 1506072 w 1790297"/>
                    <a:gd name="connsiteY0" fmla="*/ 539697 h 1226294"/>
                    <a:gd name="connsiteX1" fmla="*/ 953197 w 1790297"/>
                    <a:gd name="connsiteY1" fmla="*/ 411277 h 1226294"/>
                    <a:gd name="connsiteX2" fmla="*/ 853715 w 1790297"/>
                    <a:gd name="connsiteY2" fmla="*/ 203537 h 1226294"/>
                    <a:gd name="connsiteX3" fmla="*/ 845737 w 1790297"/>
                    <a:gd name="connsiteY3" fmla="*/ 27806 h 1226294"/>
                    <a:gd name="connsiteX4" fmla="*/ 661506 w 1790297"/>
                    <a:gd name="connsiteY4" fmla="*/ 58488 h 1226294"/>
                    <a:gd name="connsiteX5" fmla="*/ 670016 w 1790297"/>
                    <a:gd name="connsiteY5" fmla="*/ 228881 h 1226294"/>
                    <a:gd name="connsiteX6" fmla="*/ 652070 w 1790297"/>
                    <a:gd name="connsiteY6" fmla="*/ 405446 h 1226294"/>
                    <a:gd name="connsiteX7" fmla="*/ 664687 w 1790297"/>
                    <a:gd name="connsiteY7" fmla="*/ 231902 h 1226294"/>
                    <a:gd name="connsiteX8" fmla="*/ 312889 w 1790297"/>
                    <a:gd name="connsiteY8" fmla="*/ 21239 h 1226294"/>
                    <a:gd name="connsiteX9" fmla="*/ 176677 w 1790297"/>
                    <a:gd name="connsiteY9" fmla="*/ 126429 h 1226294"/>
                    <a:gd name="connsiteX10" fmla="*/ 400324 w 1790297"/>
                    <a:gd name="connsiteY10" fmla="*/ 313946 h 1226294"/>
                    <a:gd name="connsiteX11" fmla="*/ 389673 w 1790297"/>
                    <a:gd name="connsiteY11" fmla="*/ 340567 h 1226294"/>
                    <a:gd name="connsiteX12" fmla="*/ 83438 w 1790297"/>
                    <a:gd name="connsiteY12" fmla="*/ 285604 h 1226294"/>
                    <a:gd name="connsiteX13" fmla="*/ 14686 w 1790297"/>
                    <a:gd name="connsiteY13" fmla="*/ 400947 h 1226294"/>
                    <a:gd name="connsiteX14" fmla="*/ 255604 w 1790297"/>
                    <a:gd name="connsiteY14" fmla="*/ 530121 h 1226294"/>
                    <a:gd name="connsiteX15" fmla="*/ 254890 w 1790297"/>
                    <a:gd name="connsiteY15" fmla="*/ 548981 h 1226294"/>
                    <a:gd name="connsiteX16" fmla="*/ 50805 w 1790297"/>
                    <a:gd name="connsiteY16" fmla="*/ 546249 h 1226294"/>
                    <a:gd name="connsiteX17" fmla="*/ 55551 w 1790297"/>
                    <a:gd name="connsiteY17" fmla="*/ 718874 h 1226294"/>
                    <a:gd name="connsiteX18" fmla="*/ 285869 w 1790297"/>
                    <a:gd name="connsiteY18" fmla="*/ 743868 h 1226294"/>
                    <a:gd name="connsiteX19" fmla="*/ 468832 w 1790297"/>
                    <a:gd name="connsiteY19" fmla="*/ 783181 h 1226294"/>
                    <a:gd name="connsiteX20" fmla="*/ 707792 w 1790297"/>
                    <a:gd name="connsiteY20" fmla="*/ 884253 h 1226294"/>
                    <a:gd name="connsiteX21" fmla="*/ 942388 w 1790297"/>
                    <a:gd name="connsiteY21" fmla="*/ 643991 h 1226294"/>
                    <a:gd name="connsiteX22" fmla="*/ 714758 w 1790297"/>
                    <a:gd name="connsiteY22" fmla="*/ 886840 h 1226294"/>
                    <a:gd name="connsiteX23" fmla="*/ 1247496 w 1790297"/>
                    <a:gd name="connsiteY23" fmla="*/ 1217241 h 1226294"/>
                    <a:gd name="connsiteX24" fmla="*/ 1213165 w 1790297"/>
                    <a:gd name="connsiteY24" fmla="*/ 1133319 h 1226294"/>
                    <a:gd name="connsiteX25" fmla="*/ 1294966 w 1790297"/>
                    <a:gd name="connsiteY25" fmla="*/ 1129108 h 1226294"/>
                    <a:gd name="connsiteX26" fmla="*/ 1497863 w 1790297"/>
                    <a:gd name="connsiteY26" fmla="*/ 1101612 h 1226294"/>
                    <a:gd name="connsiteX27" fmla="*/ 1331875 w 1790297"/>
                    <a:gd name="connsiteY27" fmla="*/ 955912 h 1226294"/>
                    <a:gd name="connsiteX28" fmla="*/ 1658102 w 1790297"/>
                    <a:gd name="connsiteY28" fmla="*/ 925140 h 1226294"/>
                    <a:gd name="connsiteX29" fmla="*/ 1557212 w 1790297"/>
                    <a:gd name="connsiteY29" fmla="*/ 834360 h 1226294"/>
                    <a:gd name="connsiteX30" fmla="*/ 1790297 w 1790297"/>
                    <a:gd name="connsiteY30" fmla="*/ 838271 h 1226294"/>
                    <a:gd name="connsiteX31" fmla="*/ 1527112 w 1790297"/>
                    <a:gd name="connsiteY31" fmla="*/ 638178 h 1226294"/>
                    <a:gd name="connsiteX32" fmla="*/ 1473455 w 1790297"/>
                    <a:gd name="connsiteY32" fmla="*/ 580961 h 1226294"/>
                    <a:gd name="connsiteX33" fmla="*/ 1506072 w 1790297"/>
                    <a:gd name="connsiteY33" fmla="*/ 539697 h 1226294"/>
                    <a:gd name="connsiteX0" fmla="*/ 1506072 w 1790297"/>
                    <a:gd name="connsiteY0" fmla="*/ 539697 h 1264625"/>
                    <a:gd name="connsiteX1" fmla="*/ 953197 w 1790297"/>
                    <a:gd name="connsiteY1" fmla="*/ 411277 h 1264625"/>
                    <a:gd name="connsiteX2" fmla="*/ 853715 w 1790297"/>
                    <a:gd name="connsiteY2" fmla="*/ 203537 h 1264625"/>
                    <a:gd name="connsiteX3" fmla="*/ 845737 w 1790297"/>
                    <a:gd name="connsiteY3" fmla="*/ 27806 h 1264625"/>
                    <a:gd name="connsiteX4" fmla="*/ 661506 w 1790297"/>
                    <a:gd name="connsiteY4" fmla="*/ 58488 h 1264625"/>
                    <a:gd name="connsiteX5" fmla="*/ 670016 w 1790297"/>
                    <a:gd name="connsiteY5" fmla="*/ 228881 h 1264625"/>
                    <a:gd name="connsiteX6" fmla="*/ 652070 w 1790297"/>
                    <a:gd name="connsiteY6" fmla="*/ 405446 h 1264625"/>
                    <a:gd name="connsiteX7" fmla="*/ 664687 w 1790297"/>
                    <a:gd name="connsiteY7" fmla="*/ 231902 h 1264625"/>
                    <a:gd name="connsiteX8" fmla="*/ 312889 w 1790297"/>
                    <a:gd name="connsiteY8" fmla="*/ 21239 h 1264625"/>
                    <a:gd name="connsiteX9" fmla="*/ 176677 w 1790297"/>
                    <a:gd name="connsiteY9" fmla="*/ 126429 h 1264625"/>
                    <a:gd name="connsiteX10" fmla="*/ 400324 w 1790297"/>
                    <a:gd name="connsiteY10" fmla="*/ 313946 h 1264625"/>
                    <a:gd name="connsiteX11" fmla="*/ 389673 w 1790297"/>
                    <a:gd name="connsiteY11" fmla="*/ 340567 h 1264625"/>
                    <a:gd name="connsiteX12" fmla="*/ 83438 w 1790297"/>
                    <a:gd name="connsiteY12" fmla="*/ 285604 h 1264625"/>
                    <a:gd name="connsiteX13" fmla="*/ 14686 w 1790297"/>
                    <a:gd name="connsiteY13" fmla="*/ 400947 h 1264625"/>
                    <a:gd name="connsiteX14" fmla="*/ 255604 w 1790297"/>
                    <a:gd name="connsiteY14" fmla="*/ 530121 h 1264625"/>
                    <a:gd name="connsiteX15" fmla="*/ 254890 w 1790297"/>
                    <a:gd name="connsiteY15" fmla="*/ 548981 h 1264625"/>
                    <a:gd name="connsiteX16" fmla="*/ 50805 w 1790297"/>
                    <a:gd name="connsiteY16" fmla="*/ 546249 h 1264625"/>
                    <a:gd name="connsiteX17" fmla="*/ 55551 w 1790297"/>
                    <a:gd name="connsiteY17" fmla="*/ 718874 h 1264625"/>
                    <a:gd name="connsiteX18" fmla="*/ 285869 w 1790297"/>
                    <a:gd name="connsiteY18" fmla="*/ 743868 h 1264625"/>
                    <a:gd name="connsiteX19" fmla="*/ 468832 w 1790297"/>
                    <a:gd name="connsiteY19" fmla="*/ 783181 h 1264625"/>
                    <a:gd name="connsiteX20" fmla="*/ 707792 w 1790297"/>
                    <a:gd name="connsiteY20" fmla="*/ 884253 h 1264625"/>
                    <a:gd name="connsiteX21" fmla="*/ 942388 w 1790297"/>
                    <a:gd name="connsiteY21" fmla="*/ 643991 h 1264625"/>
                    <a:gd name="connsiteX22" fmla="*/ 714758 w 1790297"/>
                    <a:gd name="connsiteY22" fmla="*/ 886840 h 1264625"/>
                    <a:gd name="connsiteX23" fmla="*/ 1247496 w 1790297"/>
                    <a:gd name="connsiteY23" fmla="*/ 1217241 h 1264625"/>
                    <a:gd name="connsiteX24" fmla="*/ 1213165 w 1790297"/>
                    <a:gd name="connsiteY24" fmla="*/ 1133319 h 1264625"/>
                    <a:gd name="connsiteX25" fmla="*/ 1294966 w 1790297"/>
                    <a:gd name="connsiteY25" fmla="*/ 1129108 h 1264625"/>
                    <a:gd name="connsiteX26" fmla="*/ 1497863 w 1790297"/>
                    <a:gd name="connsiteY26" fmla="*/ 1101612 h 1264625"/>
                    <a:gd name="connsiteX27" fmla="*/ 1331875 w 1790297"/>
                    <a:gd name="connsiteY27" fmla="*/ 955912 h 1264625"/>
                    <a:gd name="connsiteX28" fmla="*/ 1658102 w 1790297"/>
                    <a:gd name="connsiteY28" fmla="*/ 925140 h 1264625"/>
                    <a:gd name="connsiteX29" fmla="*/ 1557212 w 1790297"/>
                    <a:gd name="connsiteY29" fmla="*/ 834360 h 1264625"/>
                    <a:gd name="connsiteX30" fmla="*/ 1790297 w 1790297"/>
                    <a:gd name="connsiteY30" fmla="*/ 838271 h 1264625"/>
                    <a:gd name="connsiteX31" fmla="*/ 1527112 w 1790297"/>
                    <a:gd name="connsiteY31" fmla="*/ 638178 h 1264625"/>
                    <a:gd name="connsiteX32" fmla="*/ 1473455 w 1790297"/>
                    <a:gd name="connsiteY32" fmla="*/ 580961 h 1264625"/>
                    <a:gd name="connsiteX33" fmla="*/ 1506072 w 1790297"/>
                    <a:gd name="connsiteY33" fmla="*/ 539697 h 1264625"/>
                    <a:gd name="connsiteX0" fmla="*/ 1506072 w 1790297"/>
                    <a:gd name="connsiteY0" fmla="*/ 539697 h 1133319"/>
                    <a:gd name="connsiteX1" fmla="*/ 953197 w 1790297"/>
                    <a:gd name="connsiteY1" fmla="*/ 411277 h 1133319"/>
                    <a:gd name="connsiteX2" fmla="*/ 853715 w 1790297"/>
                    <a:gd name="connsiteY2" fmla="*/ 203537 h 1133319"/>
                    <a:gd name="connsiteX3" fmla="*/ 845737 w 1790297"/>
                    <a:gd name="connsiteY3" fmla="*/ 27806 h 1133319"/>
                    <a:gd name="connsiteX4" fmla="*/ 661506 w 1790297"/>
                    <a:gd name="connsiteY4" fmla="*/ 58488 h 1133319"/>
                    <a:gd name="connsiteX5" fmla="*/ 670016 w 1790297"/>
                    <a:gd name="connsiteY5" fmla="*/ 228881 h 1133319"/>
                    <a:gd name="connsiteX6" fmla="*/ 652070 w 1790297"/>
                    <a:gd name="connsiteY6" fmla="*/ 405446 h 1133319"/>
                    <a:gd name="connsiteX7" fmla="*/ 664687 w 1790297"/>
                    <a:gd name="connsiteY7" fmla="*/ 231902 h 1133319"/>
                    <a:gd name="connsiteX8" fmla="*/ 312889 w 1790297"/>
                    <a:gd name="connsiteY8" fmla="*/ 21239 h 1133319"/>
                    <a:gd name="connsiteX9" fmla="*/ 176677 w 1790297"/>
                    <a:gd name="connsiteY9" fmla="*/ 126429 h 1133319"/>
                    <a:gd name="connsiteX10" fmla="*/ 400324 w 1790297"/>
                    <a:gd name="connsiteY10" fmla="*/ 313946 h 1133319"/>
                    <a:gd name="connsiteX11" fmla="*/ 389673 w 1790297"/>
                    <a:gd name="connsiteY11" fmla="*/ 340567 h 1133319"/>
                    <a:gd name="connsiteX12" fmla="*/ 83438 w 1790297"/>
                    <a:gd name="connsiteY12" fmla="*/ 285604 h 1133319"/>
                    <a:gd name="connsiteX13" fmla="*/ 14686 w 1790297"/>
                    <a:gd name="connsiteY13" fmla="*/ 400947 h 1133319"/>
                    <a:gd name="connsiteX14" fmla="*/ 255604 w 1790297"/>
                    <a:gd name="connsiteY14" fmla="*/ 530121 h 1133319"/>
                    <a:gd name="connsiteX15" fmla="*/ 254890 w 1790297"/>
                    <a:gd name="connsiteY15" fmla="*/ 548981 h 1133319"/>
                    <a:gd name="connsiteX16" fmla="*/ 50805 w 1790297"/>
                    <a:gd name="connsiteY16" fmla="*/ 546249 h 1133319"/>
                    <a:gd name="connsiteX17" fmla="*/ 55551 w 1790297"/>
                    <a:gd name="connsiteY17" fmla="*/ 718874 h 1133319"/>
                    <a:gd name="connsiteX18" fmla="*/ 285869 w 1790297"/>
                    <a:gd name="connsiteY18" fmla="*/ 743868 h 1133319"/>
                    <a:gd name="connsiteX19" fmla="*/ 468832 w 1790297"/>
                    <a:gd name="connsiteY19" fmla="*/ 783181 h 1133319"/>
                    <a:gd name="connsiteX20" fmla="*/ 707792 w 1790297"/>
                    <a:gd name="connsiteY20" fmla="*/ 884253 h 1133319"/>
                    <a:gd name="connsiteX21" fmla="*/ 942388 w 1790297"/>
                    <a:gd name="connsiteY21" fmla="*/ 643991 h 1133319"/>
                    <a:gd name="connsiteX22" fmla="*/ 714758 w 1790297"/>
                    <a:gd name="connsiteY22" fmla="*/ 886840 h 1133319"/>
                    <a:gd name="connsiteX23" fmla="*/ 1213165 w 1790297"/>
                    <a:gd name="connsiteY23" fmla="*/ 1133319 h 1133319"/>
                    <a:gd name="connsiteX24" fmla="*/ 1294966 w 1790297"/>
                    <a:gd name="connsiteY24" fmla="*/ 1129108 h 1133319"/>
                    <a:gd name="connsiteX25" fmla="*/ 1497863 w 1790297"/>
                    <a:gd name="connsiteY25" fmla="*/ 1101612 h 1133319"/>
                    <a:gd name="connsiteX26" fmla="*/ 1331875 w 1790297"/>
                    <a:gd name="connsiteY26" fmla="*/ 955912 h 1133319"/>
                    <a:gd name="connsiteX27" fmla="*/ 1658102 w 1790297"/>
                    <a:gd name="connsiteY27" fmla="*/ 925140 h 1133319"/>
                    <a:gd name="connsiteX28" fmla="*/ 1557212 w 1790297"/>
                    <a:gd name="connsiteY28" fmla="*/ 834360 h 1133319"/>
                    <a:gd name="connsiteX29" fmla="*/ 1790297 w 1790297"/>
                    <a:gd name="connsiteY29" fmla="*/ 838271 h 1133319"/>
                    <a:gd name="connsiteX30" fmla="*/ 1527112 w 1790297"/>
                    <a:gd name="connsiteY30" fmla="*/ 638178 h 1133319"/>
                    <a:gd name="connsiteX31" fmla="*/ 1473455 w 1790297"/>
                    <a:gd name="connsiteY31" fmla="*/ 580961 h 1133319"/>
                    <a:gd name="connsiteX32" fmla="*/ 1506072 w 1790297"/>
                    <a:gd name="connsiteY32" fmla="*/ 539697 h 113331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156 w 1790297"/>
                    <a:gd name="connsiteY24" fmla="*/ 1091770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30176 w 1790297"/>
                    <a:gd name="connsiteY25" fmla="*/ 1056555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36730 w 1790297"/>
                    <a:gd name="connsiteY26" fmla="*/ 957637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148166 w 1790297"/>
                    <a:gd name="connsiteY26" fmla="*/ 960791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497144 w 1790297"/>
                    <a:gd name="connsiteY27" fmla="*/ 952193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381370 w 1790297"/>
                    <a:gd name="connsiteY28" fmla="*/ 803039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466788 w 1790297"/>
                    <a:gd name="connsiteY28" fmla="*/ 830218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988"/>
                    <a:gd name="connsiteY0" fmla="*/ 539697 h 1218169"/>
                    <a:gd name="connsiteX1" fmla="*/ 953197 w 1679988"/>
                    <a:gd name="connsiteY1" fmla="*/ 411277 h 1218169"/>
                    <a:gd name="connsiteX2" fmla="*/ 853715 w 1679988"/>
                    <a:gd name="connsiteY2" fmla="*/ 203537 h 1218169"/>
                    <a:gd name="connsiteX3" fmla="*/ 845737 w 1679988"/>
                    <a:gd name="connsiteY3" fmla="*/ 27806 h 1218169"/>
                    <a:gd name="connsiteX4" fmla="*/ 661506 w 1679988"/>
                    <a:gd name="connsiteY4" fmla="*/ 58488 h 1218169"/>
                    <a:gd name="connsiteX5" fmla="*/ 670016 w 1679988"/>
                    <a:gd name="connsiteY5" fmla="*/ 228881 h 1218169"/>
                    <a:gd name="connsiteX6" fmla="*/ 652070 w 1679988"/>
                    <a:gd name="connsiteY6" fmla="*/ 405446 h 1218169"/>
                    <a:gd name="connsiteX7" fmla="*/ 664687 w 1679988"/>
                    <a:gd name="connsiteY7" fmla="*/ 231902 h 1218169"/>
                    <a:gd name="connsiteX8" fmla="*/ 312889 w 1679988"/>
                    <a:gd name="connsiteY8" fmla="*/ 21239 h 1218169"/>
                    <a:gd name="connsiteX9" fmla="*/ 176677 w 1679988"/>
                    <a:gd name="connsiteY9" fmla="*/ 126429 h 1218169"/>
                    <a:gd name="connsiteX10" fmla="*/ 400324 w 1679988"/>
                    <a:gd name="connsiteY10" fmla="*/ 313946 h 1218169"/>
                    <a:gd name="connsiteX11" fmla="*/ 389673 w 1679988"/>
                    <a:gd name="connsiteY11" fmla="*/ 340567 h 1218169"/>
                    <a:gd name="connsiteX12" fmla="*/ 83438 w 1679988"/>
                    <a:gd name="connsiteY12" fmla="*/ 285604 h 1218169"/>
                    <a:gd name="connsiteX13" fmla="*/ 14686 w 1679988"/>
                    <a:gd name="connsiteY13" fmla="*/ 400947 h 1218169"/>
                    <a:gd name="connsiteX14" fmla="*/ 255604 w 1679988"/>
                    <a:gd name="connsiteY14" fmla="*/ 530121 h 1218169"/>
                    <a:gd name="connsiteX15" fmla="*/ 254890 w 1679988"/>
                    <a:gd name="connsiteY15" fmla="*/ 548981 h 1218169"/>
                    <a:gd name="connsiteX16" fmla="*/ 50805 w 1679988"/>
                    <a:gd name="connsiteY16" fmla="*/ 546249 h 1218169"/>
                    <a:gd name="connsiteX17" fmla="*/ 55551 w 1679988"/>
                    <a:gd name="connsiteY17" fmla="*/ 718874 h 1218169"/>
                    <a:gd name="connsiteX18" fmla="*/ 285869 w 1679988"/>
                    <a:gd name="connsiteY18" fmla="*/ 743868 h 1218169"/>
                    <a:gd name="connsiteX19" fmla="*/ 468832 w 1679988"/>
                    <a:gd name="connsiteY19" fmla="*/ 783181 h 1218169"/>
                    <a:gd name="connsiteX20" fmla="*/ 707792 w 1679988"/>
                    <a:gd name="connsiteY20" fmla="*/ 884253 h 1218169"/>
                    <a:gd name="connsiteX21" fmla="*/ 942388 w 1679988"/>
                    <a:gd name="connsiteY21" fmla="*/ 643991 h 1218169"/>
                    <a:gd name="connsiteX22" fmla="*/ 714758 w 1679988"/>
                    <a:gd name="connsiteY22" fmla="*/ 886840 h 1218169"/>
                    <a:gd name="connsiteX23" fmla="*/ 1151648 w 1679988"/>
                    <a:gd name="connsiteY23" fmla="*/ 1218169 h 1218169"/>
                    <a:gd name="connsiteX24" fmla="*/ 1239170 w 1679988"/>
                    <a:gd name="connsiteY24" fmla="*/ 1187630 h 1218169"/>
                    <a:gd name="connsiteX25" fmla="*/ 1387840 w 1679988"/>
                    <a:gd name="connsiteY25" fmla="*/ 1124226 h 1218169"/>
                    <a:gd name="connsiteX26" fmla="*/ 1219703 w 1679988"/>
                    <a:gd name="connsiteY26" fmla="*/ 948768 h 1218169"/>
                    <a:gd name="connsiteX27" fmla="*/ 1548365 w 1679988"/>
                    <a:gd name="connsiteY27" fmla="*/ 930585 h 1218169"/>
                    <a:gd name="connsiteX28" fmla="*/ 1466788 w 1679988"/>
                    <a:gd name="connsiteY28" fmla="*/ 830218 h 1218169"/>
                    <a:gd name="connsiteX29" fmla="*/ 1679844 w 1679988"/>
                    <a:gd name="connsiteY29" fmla="*/ 847007 h 1218169"/>
                    <a:gd name="connsiteX30" fmla="*/ 1527112 w 1679988"/>
                    <a:gd name="connsiteY30" fmla="*/ 638178 h 1218169"/>
                    <a:gd name="connsiteX31" fmla="*/ 1473455 w 1679988"/>
                    <a:gd name="connsiteY31" fmla="*/ 580961 h 1218169"/>
                    <a:gd name="connsiteX32" fmla="*/ 1506072 w 1679988"/>
                    <a:gd name="connsiteY32" fmla="*/ 539697 h 1218169"/>
                    <a:gd name="connsiteX0" fmla="*/ 1506072 w 1679949"/>
                    <a:gd name="connsiteY0" fmla="*/ 539697 h 1218169"/>
                    <a:gd name="connsiteX1" fmla="*/ 953197 w 1679949"/>
                    <a:gd name="connsiteY1" fmla="*/ 411277 h 1218169"/>
                    <a:gd name="connsiteX2" fmla="*/ 853715 w 1679949"/>
                    <a:gd name="connsiteY2" fmla="*/ 203537 h 1218169"/>
                    <a:gd name="connsiteX3" fmla="*/ 845737 w 1679949"/>
                    <a:gd name="connsiteY3" fmla="*/ 27806 h 1218169"/>
                    <a:gd name="connsiteX4" fmla="*/ 661506 w 1679949"/>
                    <a:gd name="connsiteY4" fmla="*/ 58488 h 1218169"/>
                    <a:gd name="connsiteX5" fmla="*/ 670016 w 1679949"/>
                    <a:gd name="connsiteY5" fmla="*/ 228881 h 1218169"/>
                    <a:gd name="connsiteX6" fmla="*/ 652070 w 1679949"/>
                    <a:gd name="connsiteY6" fmla="*/ 405446 h 1218169"/>
                    <a:gd name="connsiteX7" fmla="*/ 664687 w 1679949"/>
                    <a:gd name="connsiteY7" fmla="*/ 231902 h 1218169"/>
                    <a:gd name="connsiteX8" fmla="*/ 312889 w 1679949"/>
                    <a:gd name="connsiteY8" fmla="*/ 21239 h 1218169"/>
                    <a:gd name="connsiteX9" fmla="*/ 176677 w 1679949"/>
                    <a:gd name="connsiteY9" fmla="*/ 126429 h 1218169"/>
                    <a:gd name="connsiteX10" fmla="*/ 400324 w 1679949"/>
                    <a:gd name="connsiteY10" fmla="*/ 313946 h 1218169"/>
                    <a:gd name="connsiteX11" fmla="*/ 389673 w 1679949"/>
                    <a:gd name="connsiteY11" fmla="*/ 340567 h 1218169"/>
                    <a:gd name="connsiteX12" fmla="*/ 83438 w 1679949"/>
                    <a:gd name="connsiteY12" fmla="*/ 285604 h 1218169"/>
                    <a:gd name="connsiteX13" fmla="*/ 14686 w 1679949"/>
                    <a:gd name="connsiteY13" fmla="*/ 400947 h 1218169"/>
                    <a:gd name="connsiteX14" fmla="*/ 255604 w 1679949"/>
                    <a:gd name="connsiteY14" fmla="*/ 530121 h 1218169"/>
                    <a:gd name="connsiteX15" fmla="*/ 254890 w 1679949"/>
                    <a:gd name="connsiteY15" fmla="*/ 548981 h 1218169"/>
                    <a:gd name="connsiteX16" fmla="*/ 50805 w 1679949"/>
                    <a:gd name="connsiteY16" fmla="*/ 546249 h 1218169"/>
                    <a:gd name="connsiteX17" fmla="*/ 55551 w 1679949"/>
                    <a:gd name="connsiteY17" fmla="*/ 718874 h 1218169"/>
                    <a:gd name="connsiteX18" fmla="*/ 285869 w 1679949"/>
                    <a:gd name="connsiteY18" fmla="*/ 743868 h 1218169"/>
                    <a:gd name="connsiteX19" fmla="*/ 468832 w 1679949"/>
                    <a:gd name="connsiteY19" fmla="*/ 783181 h 1218169"/>
                    <a:gd name="connsiteX20" fmla="*/ 707792 w 1679949"/>
                    <a:gd name="connsiteY20" fmla="*/ 884253 h 1218169"/>
                    <a:gd name="connsiteX21" fmla="*/ 942388 w 1679949"/>
                    <a:gd name="connsiteY21" fmla="*/ 643991 h 1218169"/>
                    <a:gd name="connsiteX22" fmla="*/ 714758 w 1679949"/>
                    <a:gd name="connsiteY22" fmla="*/ 886840 h 1218169"/>
                    <a:gd name="connsiteX23" fmla="*/ 1151648 w 1679949"/>
                    <a:gd name="connsiteY23" fmla="*/ 1218169 h 1218169"/>
                    <a:gd name="connsiteX24" fmla="*/ 1239170 w 1679949"/>
                    <a:gd name="connsiteY24" fmla="*/ 1187630 h 1218169"/>
                    <a:gd name="connsiteX25" fmla="*/ 1387840 w 1679949"/>
                    <a:gd name="connsiteY25" fmla="*/ 1124226 h 1218169"/>
                    <a:gd name="connsiteX26" fmla="*/ 1219703 w 1679949"/>
                    <a:gd name="connsiteY26" fmla="*/ 948768 h 1218169"/>
                    <a:gd name="connsiteX27" fmla="*/ 1548365 w 1679949"/>
                    <a:gd name="connsiteY27" fmla="*/ 930585 h 1218169"/>
                    <a:gd name="connsiteX28" fmla="*/ 1466788 w 1679949"/>
                    <a:gd name="connsiteY28" fmla="*/ 830218 h 1218169"/>
                    <a:gd name="connsiteX29" fmla="*/ 1679844 w 1679949"/>
                    <a:gd name="connsiteY29" fmla="*/ 847007 h 1218169"/>
                    <a:gd name="connsiteX30" fmla="*/ 1454575 w 1679949"/>
                    <a:gd name="connsiteY30" fmla="*/ 670661 h 1218169"/>
                    <a:gd name="connsiteX31" fmla="*/ 1473455 w 1679949"/>
                    <a:gd name="connsiteY31" fmla="*/ 580961 h 1218169"/>
                    <a:gd name="connsiteX32" fmla="*/ 1506072 w 1679949"/>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7533 w 1679939"/>
                    <a:gd name="connsiteY30" fmla="*/ 668231 h 1218169"/>
                    <a:gd name="connsiteX31" fmla="*/ 1473455 w 1679939"/>
                    <a:gd name="connsiteY31" fmla="*/ 580961 h 1218169"/>
                    <a:gd name="connsiteX32" fmla="*/ 1506072 w 1679939"/>
                    <a:gd name="connsiteY32" fmla="*/ 539697 h 1218169"/>
                    <a:gd name="connsiteX0" fmla="*/ 1506072 w 1679931"/>
                    <a:gd name="connsiteY0" fmla="*/ 539697 h 1218169"/>
                    <a:gd name="connsiteX1" fmla="*/ 953197 w 1679931"/>
                    <a:gd name="connsiteY1" fmla="*/ 411277 h 1218169"/>
                    <a:gd name="connsiteX2" fmla="*/ 853715 w 1679931"/>
                    <a:gd name="connsiteY2" fmla="*/ 203537 h 1218169"/>
                    <a:gd name="connsiteX3" fmla="*/ 845737 w 1679931"/>
                    <a:gd name="connsiteY3" fmla="*/ 27806 h 1218169"/>
                    <a:gd name="connsiteX4" fmla="*/ 661506 w 1679931"/>
                    <a:gd name="connsiteY4" fmla="*/ 58488 h 1218169"/>
                    <a:gd name="connsiteX5" fmla="*/ 670016 w 1679931"/>
                    <a:gd name="connsiteY5" fmla="*/ 228881 h 1218169"/>
                    <a:gd name="connsiteX6" fmla="*/ 652070 w 1679931"/>
                    <a:gd name="connsiteY6" fmla="*/ 405446 h 1218169"/>
                    <a:gd name="connsiteX7" fmla="*/ 664687 w 1679931"/>
                    <a:gd name="connsiteY7" fmla="*/ 231902 h 1218169"/>
                    <a:gd name="connsiteX8" fmla="*/ 312889 w 1679931"/>
                    <a:gd name="connsiteY8" fmla="*/ 21239 h 1218169"/>
                    <a:gd name="connsiteX9" fmla="*/ 176677 w 1679931"/>
                    <a:gd name="connsiteY9" fmla="*/ 126429 h 1218169"/>
                    <a:gd name="connsiteX10" fmla="*/ 400324 w 1679931"/>
                    <a:gd name="connsiteY10" fmla="*/ 313946 h 1218169"/>
                    <a:gd name="connsiteX11" fmla="*/ 389673 w 1679931"/>
                    <a:gd name="connsiteY11" fmla="*/ 340567 h 1218169"/>
                    <a:gd name="connsiteX12" fmla="*/ 83438 w 1679931"/>
                    <a:gd name="connsiteY12" fmla="*/ 285604 h 1218169"/>
                    <a:gd name="connsiteX13" fmla="*/ 14686 w 1679931"/>
                    <a:gd name="connsiteY13" fmla="*/ 400947 h 1218169"/>
                    <a:gd name="connsiteX14" fmla="*/ 255604 w 1679931"/>
                    <a:gd name="connsiteY14" fmla="*/ 530121 h 1218169"/>
                    <a:gd name="connsiteX15" fmla="*/ 254890 w 1679931"/>
                    <a:gd name="connsiteY15" fmla="*/ 548981 h 1218169"/>
                    <a:gd name="connsiteX16" fmla="*/ 50805 w 1679931"/>
                    <a:gd name="connsiteY16" fmla="*/ 546249 h 1218169"/>
                    <a:gd name="connsiteX17" fmla="*/ 55551 w 1679931"/>
                    <a:gd name="connsiteY17" fmla="*/ 718874 h 1218169"/>
                    <a:gd name="connsiteX18" fmla="*/ 285869 w 1679931"/>
                    <a:gd name="connsiteY18" fmla="*/ 743868 h 1218169"/>
                    <a:gd name="connsiteX19" fmla="*/ 468832 w 1679931"/>
                    <a:gd name="connsiteY19" fmla="*/ 783181 h 1218169"/>
                    <a:gd name="connsiteX20" fmla="*/ 707792 w 1679931"/>
                    <a:gd name="connsiteY20" fmla="*/ 884253 h 1218169"/>
                    <a:gd name="connsiteX21" fmla="*/ 942388 w 1679931"/>
                    <a:gd name="connsiteY21" fmla="*/ 643991 h 1218169"/>
                    <a:gd name="connsiteX22" fmla="*/ 714758 w 1679931"/>
                    <a:gd name="connsiteY22" fmla="*/ 886840 h 1218169"/>
                    <a:gd name="connsiteX23" fmla="*/ 1151648 w 1679931"/>
                    <a:gd name="connsiteY23" fmla="*/ 1218169 h 1218169"/>
                    <a:gd name="connsiteX24" fmla="*/ 1239170 w 1679931"/>
                    <a:gd name="connsiteY24" fmla="*/ 1187630 h 1218169"/>
                    <a:gd name="connsiteX25" fmla="*/ 1387840 w 1679931"/>
                    <a:gd name="connsiteY25" fmla="*/ 1124226 h 1218169"/>
                    <a:gd name="connsiteX26" fmla="*/ 1219703 w 1679931"/>
                    <a:gd name="connsiteY26" fmla="*/ 948768 h 1218169"/>
                    <a:gd name="connsiteX27" fmla="*/ 1548365 w 1679931"/>
                    <a:gd name="connsiteY27" fmla="*/ 930585 h 1218169"/>
                    <a:gd name="connsiteX28" fmla="*/ 1466788 w 1679931"/>
                    <a:gd name="connsiteY28" fmla="*/ 830218 h 1218169"/>
                    <a:gd name="connsiteX29" fmla="*/ 1679844 w 1679931"/>
                    <a:gd name="connsiteY29" fmla="*/ 847007 h 1218169"/>
                    <a:gd name="connsiteX30" fmla="*/ 1398059 w 1679931"/>
                    <a:gd name="connsiteY30" fmla="*/ 653210 h 1218169"/>
                    <a:gd name="connsiteX31" fmla="*/ 1473455 w 1679931"/>
                    <a:gd name="connsiteY31" fmla="*/ 580961 h 1218169"/>
                    <a:gd name="connsiteX32" fmla="*/ 1506072 w 1679931"/>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5815 w 1679939"/>
                    <a:gd name="connsiteY30" fmla="*/ 652350 h 1218169"/>
                    <a:gd name="connsiteX31" fmla="*/ 1473455 w 1679939"/>
                    <a:gd name="connsiteY31" fmla="*/ 580961 h 1218169"/>
                    <a:gd name="connsiteX32" fmla="*/ 1506072 w 1679939"/>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25815 w 1679844"/>
                    <a:gd name="connsiteY30" fmla="*/ 652350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39827 w 1679844"/>
                    <a:gd name="connsiteY30" fmla="*/ 659509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6072 w 1679844"/>
                    <a:gd name="connsiteY32" fmla="*/ 539697 h 1218169"/>
                    <a:gd name="connsiteX0" fmla="*/ 1319357 w 1679844"/>
                    <a:gd name="connsiteY0" fmla="*/ 526691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319357 w 1679844"/>
                    <a:gd name="connsiteY32" fmla="*/ 526691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261710 w 1679844"/>
                    <a:gd name="connsiteY31" fmla="*/ 643501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89475 w 1679844"/>
                    <a:gd name="connsiteY30" fmla="*/ 653068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28085"/>
                    <a:gd name="connsiteX1" fmla="*/ 953197 w 1679844"/>
                    <a:gd name="connsiteY1" fmla="*/ 411277 h 1228085"/>
                    <a:gd name="connsiteX2" fmla="*/ 853715 w 1679844"/>
                    <a:gd name="connsiteY2" fmla="*/ 203537 h 1228085"/>
                    <a:gd name="connsiteX3" fmla="*/ 845737 w 1679844"/>
                    <a:gd name="connsiteY3" fmla="*/ 27806 h 1228085"/>
                    <a:gd name="connsiteX4" fmla="*/ 661506 w 1679844"/>
                    <a:gd name="connsiteY4" fmla="*/ 58488 h 1228085"/>
                    <a:gd name="connsiteX5" fmla="*/ 670016 w 1679844"/>
                    <a:gd name="connsiteY5" fmla="*/ 228881 h 1228085"/>
                    <a:gd name="connsiteX6" fmla="*/ 652070 w 1679844"/>
                    <a:gd name="connsiteY6" fmla="*/ 405446 h 1228085"/>
                    <a:gd name="connsiteX7" fmla="*/ 664687 w 1679844"/>
                    <a:gd name="connsiteY7" fmla="*/ 231902 h 1228085"/>
                    <a:gd name="connsiteX8" fmla="*/ 312889 w 1679844"/>
                    <a:gd name="connsiteY8" fmla="*/ 21239 h 1228085"/>
                    <a:gd name="connsiteX9" fmla="*/ 176677 w 1679844"/>
                    <a:gd name="connsiteY9" fmla="*/ 126429 h 1228085"/>
                    <a:gd name="connsiteX10" fmla="*/ 400324 w 1679844"/>
                    <a:gd name="connsiteY10" fmla="*/ 313946 h 1228085"/>
                    <a:gd name="connsiteX11" fmla="*/ 389673 w 1679844"/>
                    <a:gd name="connsiteY11" fmla="*/ 340567 h 1228085"/>
                    <a:gd name="connsiteX12" fmla="*/ 83438 w 1679844"/>
                    <a:gd name="connsiteY12" fmla="*/ 285604 h 1228085"/>
                    <a:gd name="connsiteX13" fmla="*/ 14686 w 1679844"/>
                    <a:gd name="connsiteY13" fmla="*/ 400947 h 1228085"/>
                    <a:gd name="connsiteX14" fmla="*/ 255604 w 1679844"/>
                    <a:gd name="connsiteY14" fmla="*/ 530121 h 1228085"/>
                    <a:gd name="connsiteX15" fmla="*/ 254890 w 1679844"/>
                    <a:gd name="connsiteY15" fmla="*/ 548981 h 1228085"/>
                    <a:gd name="connsiteX16" fmla="*/ 50805 w 1679844"/>
                    <a:gd name="connsiteY16" fmla="*/ 546249 h 1228085"/>
                    <a:gd name="connsiteX17" fmla="*/ 55551 w 1679844"/>
                    <a:gd name="connsiteY17" fmla="*/ 718874 h 1228085"/>
                    <a:gd name="connsiteX18" fmla="*/ 281863 w 1679844"/>
                    <a:gd name="connsiteY18" fmla="*/ 746443 h 1228085"/>
                    <a:gd name="connsiteX19" fmla="*/ 468832 w 1679844"/>
                    <a:gd name="connsiteY19" fmla="*/ 783181 h 1228085"/>
                    <a:gd name="connsiteX20" fmla="*/ 707792 w 1679844"/>
                    <a:gd name="connsiteY20" fmla="*/ 884253 h 1228085"/>
                    <a:gd name="connsiteX21" fmla="*/ 942388 w 1679844"/>
                    <a:gd name="connsiteY21" fmla="*/ 643991 h 1228085"/>
                    <a:gd name="connsiteX22" fmla="*/ 714758 w 1679844"/>
                    <a:gd name="connsiteY22" fmla="*/ 886840 h 1228085"/>
                    <a:gd name="connsiteX23" fmla="*/ 1151648 w 1679844"/>
                    <a:gd name="connsiteY23" fmla="*/ 1218169 h 1228085"/>
                    <a:gd name="connsiteX24" fmla="*/ 1387840 w 1679844"/>
                    <a:gd name="connsiteY24" fmla="*/ 1124226 h 1228085"/>
                    <a:gd name="connsiteX25" fmla="*/ 1219703 w 1679844"/>
                    <a:gd name="connsiteY25" fmla="*/ 948768 h 1228085"/>
                    <a:gd name="connsiteX26" fmla="*/ 1548365 w 1679844"/>
                    <a:gd name="connsiteY26" fmla="*/ 930585 h 1228085"/>
                    <a:gd name="connsiteX27" fmla="*/ 1466788 w 1679844"/>
                    <a:gd name="connsiteY27" fmla="*/ 830218 h 1228085"/>
                    <a:gd name="connsiteX28" fmla="*/ 1679844 w 1679844"/>
                    <a:gd name="connsiteY28" fmla="*/ 847007 h 1228085"/>
                    <a:gd name="connsiteX29" fmla="*/ 1400777 w 1679844"/>
                    <a:gd name="connsiteY29" fmla="*/ 648631 h 1228085"/>
                    <a:gd name="connsiteX30" fmla="*/ 1509220 w 1679844"/>
                    <a:gd name="connsiteY30" fmla="*/ 548997 h 1228085"/>
                    <a:gd name="connsiteX0" fmla="*/ 1509220 w 1679844"/>
                    <a:gd name="connsiteY0" fmla="*/ 548997 h 1225835"/>
                    <a:gd name="connsiteX1" fmla="*/ 953197 w 1679844"/>
                    <a:gd name="connsiteY1" fmla="*/ 411277 h 1225835"/>
                    <a:gd name="connsiteX2" fmla="*/ 853715 w 1679844"/>
                    <a:gd name="connsiteY2" fmla="*/ 203537 h 1225835"/>
                    <a:gd name="connsiteX3" fmla="*/ 845737 w 1679844"/>
                    <a:gd name="connsiteY3" fmla="*/ 27806 h 1225835"/>
                    <a:gd name="connsiteX4" fmla="*/ 661506 w 1679844"/>
                    <a:gd name="connsiteY4" fmla="*/ 58488 h 1225835"/>
                    <a:gd name="connsiteX5" fmla="*/ 670016 w 1679844"/>
                    <a:gd name="connsiteY5" fmla="*/ 228881 h 1225835"/>
                    <a:gd name="connsiteX6" fmla="*/ 652070 w 1679844"/>
                    <a:gd name="connsiteY6" fmla="*/ 405446 h 1225835"/>
                    <a:gd name="connsiteX7" fmla="*/ 664687 w 1679844"/>
                    <a:gd name="connsiteY7" fmla="*/ 231902 h 1225835"/>
                    <a:gd name="connsiteX8" fmla="*/ 312889 w 1679844"/>
                    <a:gd name="connsiteY8" fmla="*/ 21239 h 1225835"/>
                    <a:gd name="connsiteX9" fmla="*/ 176677 w 1679844"/>
                    <a:gd name="connsiteY9" fmla="*/ 126429 h 1225835"/>
                    <a:gd name="connsiteX10" fmla="*/ 400324 w 1679844"/>
                    <a:gd name="connsiteY10" fmla="*/ 313946 h 1225835"/>
                    <a:gd name="connsiteX11" fmla="*/ 389673 w 1679844"/>
                    <a:gd name="connsiteY11" fmla="*/ 340567 h 1225835"/>
                    <a:gd name="connsiteX12" fmla="*/ 83438 w 1679844"/>
                    <a:gd name="connsiteY12" fmla="*/ 285604 h 1225835"/>
                    <a:gd name="connsiteX13" fmla="*/ 14686 w 1679844"/>
                    <a:gd name="connsiteY13" fmla="*/ 400947 h 1225835"/>
                    <a:gd name="connsiteX14" fmla="*/ 255604 w 1679844"/>
                    <a:gd name="connsiteY14" fmla="*/ 530121 h 1225835"/>
                    <a:gd name="connsiteX15" fmla="*/ 254890 w 1679844"/>
                    <a:gd name="connsiteY15" fmla="*/ 548981 h 1225835"/>
                    <a:gd name="connsiteX16" fmla="*/ 50805 w 1679844"/>
                    <a:gd name="connsiteY16" fmla="*/ 546249 h 1225835"/>
                    <a:gd name="connsiteX17" fmla="*/ 55551 w 1679844"/>
                    <a:gd name="connsiteY17" fmla="*/ 718874 h 1225835"/>
                    <a:gd name="connsiteX18" fmla="*/ 281863 w 1679844"/>
                    <a:gd name="connsiteY18" fmla="*/ 746443 h 1225835"/>
                    <a:gd name="connsiteX19" fmla="*/ 468832 w 1679844"/>
                    <a:gd name="connsiteY19" fmla="*/ 783181 h 1225835"/>
                    <a:gd name="connsiteX20" fmla="*/ 707792 w 1679844"/>
                    <a:gd name="connsiteY20" fmla="*/ 884253 h 1225835"/>
                    <a:gd name="connsiteX21" fmla="*/ 942388 w 1679844"/>
                    <a:gd name="connsiteY21" fmla="*/ 643991 h 1225835"/>
                    <a:gd name="connsiteX22" fmla="*/ 714758 w 1679844"/>
                    <a:gd name="connsiteY22" fmla="*/ 886840 h 1225835"/>
                    <a:gd name="connsiteX23" fmla="*/ 1151648 w 1679844"/>
                    <a:gd name="connsiteY23" fmla="*/ 1218169 h 1225835"/>
                    <a:gd name="connsiteX24" fmla="*/ 1387840 w 1679844"/>
                    <a:gd name="connsiteY24" fmla="*/ 1124226 h 1225835"/>
                    <a:gd name="connsiteX25" fmla="*/ 1219703 w 1679844"/>
                    <a:gd name="connsiteY25" fmla="*/ 948768 h 1225835"/>
                    <a:gd name="connsiteX26" fmla="*/ 1548365 w 1679844"/>
                    <a:gd name="connsiteY26" fmla="*/ 930585 h 1225835"/>
                    <a:gd name="connsiteX27" fmla="*/ 1466788 w 1679844"/>
                    <a:gd name="connsiteY27" fmla="*/ 830218 h 1225835"/>
                    <a:gd name="connsiteX28" fmla="*/ 1679844 w 1679844"/>
                    <a:gd name="connsiteY28" fmla="*/ 847007 h 1225835"/>
                    <a:gd name="connsiteX29" fmla="*/ 1400777 w 1679844"/>
                    <a:gd name="connsiteY29" fmla="*/ 648631 h 1225835"/>
                    <a:gd name="connsiteX30" fmla="*/ 1509220 w 1679844"/>
                    <a:gd name="connsiteY30" fmla="*/ 548997 h 1225835"/>
                    <a:gd name="connsiteX0" fmla="*/ 1509220 w 1679844"/>
                    <a:gd name="connsiteY0" fmla="*/ 548997 h 1228678"/>
                    <a:gd name="connsiteX1" fmla="*/ 953197 w 1679844"/>
                    <a:gd name="connsiteY1" fmla="*/ 411277 h 1228678"/>
                    <a:gd name="connsiteX2" fmla="*/ 853715 w 1679844"/>
                    <a:gd name="connsiteY2" fmla="*/ 203537 h 1228678"/>
                    <a:gd name="connsiteX3" fmla="*/ 845737 w 1679844"/>
                    <a:gd name="connsiteY3" fmla="*/ 27806 h 1228678"/>
                    <a:gd name="connsiteX4" fmla="*/ 661506 w 1679844"/>
                    <a:gd name="connsiteY4" fmla="*/ 58488 h 1228678"/>
                    <a:gd name="connsiteX5" fmla="*/ 670016 w 1679844"/>
                    <a:gd name="connsiteY5" fmla="*/ 228881 h 1228678"/>
                    <a:gd name="connsiteX6" fmla="*/ 652070 w 1679844"/>
                    <a:gd name="connsiteY6" fmla="*/ 405446 h 1228678"/>
                    <a:gd name="connsiteX7" fmla="*/ 664687 w 1679844"/>
                    <a:gd name="connsiteY7" fmla="*/ 231902 h 1228678"/>
                    <a:gd name="connsiteX8" fmla="*/ 312889 w 1679844"/>
                    <a:gd name="connsiteY8" fmla="*/ 21239 h 1228678"/>
                    <a:gd name="connsiteX9" fmla="*/ 176677 w 1679844"/>
                    <a:gd name="connsiteY9" fmla="*/ 126429 h 1228678"/>
                    <a:gd name="connsiteX10" fmla="*/ 400324 w 1679844"/>
                    <a:gd name="connsiteY10" fmla="*/ 313946 h 1228678"/>
                    <a:gd name="connsiteX11" fmla="*/ 389673 w 1679844"/>
                    <a:gd name="connsiteY11" fmla="*/ 340567 h 1228678"/>
                    <a:gd name="connsiteX12" fmla="*/ 83438 w 1679844"/>
                    <a:gd name="connsiteY12" fmla="*/ 285604 h 1228678"/>
                    <a:gd name="connsiteX13" fmla="*/ 14686 w 1679844"/>
                    <a:gd name="connsiteY13" fmla="*/ 400947 h 1228678"/>
                    <a:gd name="connsiteX14" fmla="*/ 255604 w 1679844"/>
                    <a:gd name="connsiteY14" fmla="*/ 530121 h 1228678"/>
                    <a:gd name="connsiteX15" fmla="*/ 254890 w 1679844"/>
                    <a:gd name="connsiteY15" fmla="*/ 548981 h 1228678"/>
                    <a:gd name="connsiteX16" fmla="*/ 50805 w 1679844"/>
                    <a:gd name="connsiteY16" fmla="*/ 546249 h 1228678"/>
                    <a:gd name="connsiteX17" fmla="*/ 55551 w 1679844"/>
                    <a:gd name="connsiteY17" fmla="*/ 718874 h 1228678"/>
                    <a:gd name="connsiteX18" fmla="*/ 281863 w 1679844"/>
                    <a:gd name="connsiteY18" fmla="*/ 746443 h 1228678"/>
                    <a:gd name="connsiteX19" fmla="*/ 468832 w 1679844"/>
                    <a:gd name="connsiteY19" fmla="*/ 783181 h 1228678"/>
                    <a:gd name="connsiteX20" fmla="*/ 707792 w 1679844"/>
                    <a:gd name="connsiteY20" fmla="*/ 884253 h 1228678"/>
                    <a:gd name="connsiteX21" fmla="*/ 942388 w 1679844"/>
                    <a:gd name="connsiteY21" fmla="*/ 643991 h 1228678"/>
                    <a:gd name="connsiteX22" fmla="*/ 714758 w 1679844"/>
                    <a:gd name="connsiteY22" fmla="*/ 886840 h 1228678"/>
                    <a:gd name="connsiteX23" fmla="*/ 1151648 w 1679844"/>
                    <a:gd name="connsiteY23" fmla="*/ 1218169 h 1228678"/>
                    <a:gd name="connsiteX24" fmla="*/ 1387840 w 1679844"/>
                    <a:gd name="connsiteY24" fmla="*/ 1124226 h 1228678"/>
                    <a:gd name="connsiteX25" fmla="*/ 1219703 w 1679844"/>
                    <a:gd name="connsiteY25" fmla="*/ 948768 h 1228678"/>
                    <a:gd name="connsiteX26" fmla="*/ 1548365 w 1679844"/>
                    <a:gd name="connsiteY26" fmla="*/ 930585 h 1228678"/>
                    <a:gd name="connsiteX27" fmla="*/ 1466788 w 1679844"/>
                    <a:gd name="connsiteY27" fmla="*/ 830218 h 1228678"/>
                    <a:gd name="connsiteX28" fmla="*/ 1679844 w 1679844"/>
                    <a:gd name="connsiteY28" fmla="*/ 847007 h 1228678"/>
                    <a:gd name="connsiteX29" fmla="*/ 1400777 w 1679844"/>
                    <a:gd name="connsiteY29" fmla="*/ 648631 h 1228678"/>
                    <a:gd name="connsiteX30" fmla="*/ 1509220 w 1679844"/>
                    <a:gd name="connsiteY30" fmla="*/ 548997 h 1228678"/>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79844" h="1218169">
                      <a:moveTo>
                        <a:pt x="1509220" y="548997"/>
                      </a:moveTo>
                      <a:cubicBezTo>
                        <a:pt x="1469535" y="505588"/>
                        <a:pt x="1205345" y="502559"/>
                        <a:pt x="953197" y="411277"/>
                      </a:cubicBezTo>
                      <a:cubicBezTo>
                        <a:pt x="949228" y="300152"/>
                        <a:pt x="907690" y="255131"/>
                        <a:pt x="853715" y="203537"/>
                      </a:cubicBezTo>
                      <a:cubicBezTo>
                        <a:pt x="859270" y="152410"/>
                        <a:pt x="874197" y="68436"/>
                        <a:pt x="845737" y="27806"/>
                      </a:cubicBezTo>
                      <a:cubicBezTo>
                        <a:pt x="817277" y="-12824"/>
                        <a:pt x="707736" y="-13990"/>
                        <a:pt x="661506" y="58488"/>
                      </a:cubicBezTo>
                      <a:cubicBezTo>
                        <a:pt x="615733" y="128603"/>
                        <a:pt x="694056" y="171600"/>
                        <a:pt x="670016" y="228881"/>
                      </a:cubicBezTo>
                      <a:cubicBezTo>
                        <a:pt x="659200" y="301596"/>
                        <a:pt x="610418" y="353843"/>
                        <a:pt x="652070" y="405446"/>
                      </a:cubicBezTo>
                      <a:cubicBezTo>
                        <a:pt x="633191" y="355629"/>
                        <a:pt x="660699" y="330688"/>
                        <a:pt x="664687" y="231902"/>
                      </a:cubicBezTo>
                      <a:cubicBezTo>
                        <a:pt x="564675" y="166550"/>
                        <a:pt x="407695" y="50421"/>
                        <a:pt x="312889" y="21239"/>
                      </a:cubicBezTo>
                      <a:cubicBezTo>
                        <a:pt x="216941" y="-8661"/>
                        <a:pt x="167153" y="88593"/>
                        <a:pt x="176677" y="126429"/>
                      </a:cubicBezTo>
                      <a:cubicBezTo>
                        <a:pt x="212660" y="196014"/>
                        <a:pt x="347673" y="270555"/>
                        <a:pt x="400324" y="313946"/>
                      </a:cubicBezTo>
                      <a:lnTo>
                        <a:pt x="389673" y="340567"/>
                      </a:lnTo>
                      <a:cubicBezTo>
                        <a:pt x="335260" y="326018"/>
                        <a:pt x="151325" y="269245"/>
                        <a:pt x="83438" y="285604"/>
                      </a:cubicBezTo>
                      <a:cubicBezTo>
                        <a:pt x="-1493" y="296717"/>
                        <a:pt x="-12303" y="346971"/>
                        <a:pt x="14686" y="400947"/>
                      </a:cubicBezTo>
                      <a:cubicBezTo>
                        <a:pt x="93003" y="488524"/>
                        <a:pt x="168487" y="493602"/>
                        <a:pt x="255604" y="530121"/>
                      </a:cubicBezTo>
                      <a:cubicBezTo>
                        <a:pt x="249068" y="555012"/>
                        <a:pt x="263555" y="515486"/>
                        <a:pt x="254890" y="548981"/>
                      </a:cubicBezTo>
                      <a:cubicBezTo>
                        <a:pt x="219612" y="554291"/>
                        <a:pt x="82241" y="526162"/>
                        <a:pt x="50805" y="546249"/>
                      </a:cubicBezTo>
                      <a:cubicBezTo>
                        <a:pt x="-19445" y="576726"/>
                        <a:pt x="-15886" y="678657"/>
                        <a:pt x="55551" y="718874"/>
                      </a:cubicBezTo>
                      <a:cubicBezTo>
                        <a:pt x="181055" y="739378"/>
                        <a:pt x="182819" y="747308"/>
                        <a:pt x="281863" y="746443"/>
                      </a:cubicBezTo>
                      <a:cubicBezTo>
                        <a:pt x="335268" y="752156"/>
                        <a:pt x="429938" y="769158"/>
                        <a:pt x="468832" y="783181"/>
                      </a:cubicBezTo>
                      <a:cubicBezTo>
                        <a:pt x="582603" y="843506"/>
                        <a:pt x="573880" y="873108"/>
                        <a:pt x="707792" y="884253"/>
                      </a:cubicBezTo>
                      <a:cubicBezTo>
                        <a:pt x="752839" y="878693"/>
                        <a:pt x="912734" y="814142"/>
                        <a:pt x="942388" y="643991"/>
                      </a:cubicBezTo>
                      <a:cubicBezTo>
                        <a:pt x="906707" y="822367"/>
                        <a:pt x="816311" y="842391"/>
                        <a:pt x="714758" y="886840"/>
                      </a:cubicBezTo>
                      <a:cubicBezTo>
                        <a:pt x="808105" y="968535"/>
                        <a:pt x="1060812" y="1142881"/>
                        <a:pt x="1151648" y="1218169"/>
                      </a:cubicBezTo>
                      <a:cubicBezTo>
                        <a:pt x="1211449" y="1070594"/>
                        <a:pt x="1268048" y="1176574"/>
                        <a:pt x="1387840" y="1124226"/>
                      </a:cubicBezTo>
                      <a:cubicBezTo>
                        <a:pt x="1438642" y="1106235"/>
                        <a:pt x="1166284" y="1109393"/>
                        <a:pt x="1219703" y="948768"/>
                      </a:cubicBezTo>
                      <a:cubicBezTo>
                        <a:pt x="1232931" y="862778"/>
                        <a:pt x="1428989" y="1028064"/>
                        <a:pt x="1548365" y="930585"/>
                      </a:cubicBezTo>
                      <a:cubicBezTo>
                        <a:pt x="1480077" y="903050"/>
                        <a:pt x="1442409" y="851666"/>
                        <a:pt x="1466788" y="830218"/>
                      </a:cubicBezTo>
                      <a:cubicBezTo>
                        <a:pt x="1552145" y="755933"/>
                        <a:pt x="1645183" y="857987"/>
                        <a:pt x="1679844" y="847007"/>
                      </a:cubicBezTo>
                      <a:cubicBezTo>
                        <a:pt x="1659223" y="676812"/>
                        <a:pt x="1481134" y="752987"/>
                        <a:pt x="1400777" y="648631"/>
                      </a:cubicBezTo>
                      <a:cubicBezTo>
                        <a:pt x="1459610" y="514542"/>
                        <a:pt x="1586034" y="587602"/>
                        <a:pt x="1509220" y="548997"/>
                      </a:cubicBezTo>
                      <a:close/>
                    </a:path>
                  </a:pathLst>
                </a:custGeom>
                <a:solidFill>
                  <a:srgbClr val="FFD10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92" name="Group 91"/>
              <p:cNvGrpSpPr/>
              <p:nvPr/>
            </p:nvGrpSpPr>
            <p:grpSpPr>
              <a:xfrm>
                <a:off x="10525666" y="4034661"/>
                <a:ext cx="842281" cy="493997"/>
                <a:chOff x="10669585" y="3906803"/>
                <a:chExt cx="842281" cy="493997"/>
              </a:xfrm>
            </p:grpSpPr>
            <p:sp>
              <p:nvSpPr>
                <p:cNvPr id="58" name="Freeform 57"/>
                <p:cNvSpPr/>
                <p:nvPr/>
              </p:nvSpPr>
              <p:spPr>
                <a:xfrm rot="19117885">
                  <a:off x="10669585" y="4107895"/>
                  <a:ext cx="606337" cy="292905"/>
                </a:xfrm>
                <a:custGeom>
                  <a:avLst/>
                  <a:gdLst>
                    <a:gd name="connsiteX0" fmla="*/ 228600 w 1336377"/>
                    <a:gd name="connsiteY0" fmla="*/ 0 h 666486"/>
                    <a:gd name="connsiteX1" fmla="*/ 681567 w 1336377"/>
                    <a:gd name="connsiteY1" fmla="*/ 220133 h 666486"/>
                    <a:gd name="connsiteX2" fmla="*/ 1253067 w 1336377"/>
                    <a:gd name="connsiteY2" fmla="*/ 355600 h 666486"/>
                    <a:gd name="connsiteX3" fmla="*/ 1333500 w 1336377"/>
                    <a:gd name="connsiteY3" fmla="*/ 402166 h 666486"/>
                    <a:gd name="connsiteX4" fmla="*/ 1295400 w 1336377"/>
                    <a:gd name="connsiteY4" fmla="*/ 626533 h 666486"/>
                    <a:gd name="connsiteX5" fmla="*/ 1083734 w 1336377"/>
                    <a:gd name="connsiteY5" fmla="*/ 660400 h 666486"/>
                    <a:gd name="connsiteX6" fmla="*/ 973667 w 1336377"/>
                    <a:gd name="connsiteY6" fmla="*/ 647700 h 666486"/>
                    <a:gd name="connsiteX7" fmla="*/ 385234 w 1336377"/>
                    <a:gd name="connsiteY7" fmla="*/ 482600 h 666486"/>
                    <a:gd name="connsiteX8" fmla="*/ 0 w 1336377"/>
                    <a:gd name="connsiteY8" fmla="*/ 368300 h 666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6377" h="666486">
                      <a:moveTo>
                        <a:pt x="228600" y="0"/>
                      </a:moveTo>
                      <a:cubicBezTo>
                        <a:pt x="369711" y="80433"/>
                        <a:pt x="510823" y="160866"/>
                        <a:pt x="681567" y="220133"/>
                      </a:cubicBezTo>
                      <a:cubicBezTo>
                        <a:pt x="852311" y="279400"/>
                        <a:pt x="1144412" y="325261"/>
                        <a:pt x="1253067" y="355600"/>
                      </a:cubicBezTo>
                      <a:cubicBezTo>
                        <a:pt x="1361722" y="385939"/>
                        <a:pt x="1326445" y="357011"/>
                        <a:pt x="1333500" y="402166"/>
                      </a:cubicBezTo>
                      <a:cubicBezTo>
                        <a:pt x="1340555" y="447321"/>
                        <a:pt x="1337028" y="583494"/>
                        <a:pt x="1295400" y="626533"/>
                      </a:cubicBezTo>
                      <a:cubicBezTo>
                        <a:pt x="1253772" y="669572"/>
                        <a:pt x="1137356" y="656872"/>
                        <a:pt x="1083734" y="660400"/>
                      </a:cubicBezTo>
                      <a:cubicBezTo>
                        <a:pt x="1030112" y="663928"/>
                        <a:pt x="1090084" y="677333"/>
                        <a:pt x="973667" y="647700"/>
                      </a:cubicBezTo>
                      <a:cubicBezTo>
                        <a:pt x="857250" y="618067"/>
                        <a:pt x="385234" y="482600"/>
                        <a:pt x="385234" y="482600"/>
                      </a:cubicBezTo>
                      <a:lnTo>
                        <a:pt x="0" y="368300"/>
                      </a:lnTo>
                    </a:path>
                  </a:pathLst>
                </a:custGeom>
                <a:solidFill>
                  <a:srgbClr val="B1832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19">
                  <a:extLst>
                    <a:ext uri="{FF2B5EF4-FFF2-40B4-BE49-F238E27FC236}">
                      <a16:creationId xmlns:a16="http://schemas.microsoft.com/office/drawing/2014/main" id="{70D64999-B271-480E-9CD2-288AA73B027D}"/>
                    </a:ext>
                  </a:extLst>
                </p:cNvPr>
                <p:cNvSpPr/>
                <p:nvPr/>
              </p:nvSpPr>
              <p:spPr>
                <a:xfrm rot="20759949" flipH="1">
                  <a:off x="11072810" y="3906803"/>
                  <a:ext cx="439056" cy="335551"/>
                </a:xfrm>
                <a:custGeom>
                  <a:avLst/>
                  <a:gdLst>
                    <a:gd name="connsiteX0" fmla="*/ 1644650 w 1644650"/>
                    <a:gd name="connsiteY0" fmla="*/ 663575 h 1231900"/>
                    <a:gd name="connsiteX1" fmla="*/ 914400 w 1644650"/>
                    <a:gd name="connsiteY1" fmla="*/ 377825 h 1231900"/>
                    <a:gd name="connsiteX2" fmla="*/ 809625 w 1644650"/>
                    <a:gd name="connsiteY2" fmla="*/ 158750 h 1231900"/>
                    <a:gd name="connsiteX3" fmla="*/ 796925 w 1644650"/>
                    <a:gd name="connsiteY3" fmla="*/ 12700 h 1231900"/>
                    <a:gd name="connsiteX4" fmla="*/ 650875 w 1644650"/>
                    <a:gd name="connsiteY4" fmla="*/ 22225 h 1231900"/>
                    <a:gd name="connsiteX5" fmla="*/ 663575 w 1644650"/>
                    <a:gd name="connsiteY5" fmla="*/ 225425 h 1231900"/>
                    <a:gd name="connsiteX6" fmla="*/ 596900 w 1644650"/>
                    <a:gd name="connsiteY6" fmla="*/ 342900 h 1231900"/>
                    <a:gd name="connsiteX7" fmla="*/ 635000 w 1644650"/>
                    <a:gd name="connsiteY7" fmla="*/ 174625 h 1231900"/>
                    <a:gd name="connsiteX8" fmla="*/ 292100 w 1644650"/>
                    <a:gd name="connsiteY8" fmla="*/ 0 h 1231900"/>
                    <a:gd name="connsiteX9" fmla="*/ 234950 w 1644650"/>
                    <a:gd name="connsiteY9" fmla="*/ 92075 h 1231900"/>
                    <a:gd name="connsiteX10" fmla="*/ 390525 w 1644650"/>
                    <a:gd name="connsiteY10" fmla="*/ 231775 h 1231900"/>
                    <a:gd name="connsiteX11" fmla="*/ 438150 w 1644650"/>
                    <a:gd name="connsiteY11" fmla="*/ 231775 h 1231900"/>
                    <a:gd name="connsiteX12" fmla="*/ 288925 w 1644650"/>
                    <a:gd name="connsiteY12" fmla="*/ 447675 h 1231900"/>
                    <a:gd name="connsiteX13" fmla="*/ 396875 w 1644650"/>
                    <a:gd name="connsiteY13" fmla="*/ 250825 h 1231900"/>
                    <a:gd name="connsiteX14" fmla="*/ 133350 w 1644650"/>
                    <a:gd name="connsiteY14" fmla="*/ 158750 h 1231900"/>
                    <a:gd name="connsiteX15" fmla="*/ 38100 w 1644650"/>
                    <a:gd name="connsiteY15" fmla="*/ 263525 h 1231900"/>
                    <a:gd name="connsiteX16" fmla="*/ 301625 w 1644650"/>
                    <a:gd name="connsiteY16" fmla="*/ 419100 h 1231900"/>
                    <a:gd name="connsiteX17" fmla="*/ 28575 w 1644650"/>
                    <a:gd name="connsiteY17" fmla="*/ 377825 h 1231900"/>
                    <a:gd name="connsiteX18" fmla="*/ 0 w 1644650"/>
                    <a:gd name="connsiteY18" fmla="*/ 498475 h 1231900"/>
                    <a:gd name="connsiteX19" fmla="*/ 260350 w 1644650"/>
                    <a:gd name="connsiteY19" fmla="*/ 609600 h 1231900"/>
                    <a:gd name="connsiteX20" fmla="*/ 346075 w 1644650"/>
                    <a:gd name="connsiteY20" fmla="*/ 663575 h 1231900"/>
                    <a:gd name="connsiteX21" fmla="*/ 654050 w 1644650"/>
                    <a:gd name="connsiteY21" fmla="*/ 768350 h 1231900"/>
                    <a:gd name="connsiteX22" fmla="*/ 812800 w 1644650"/>
                    <a:gd name="connsiteY22" fmla="*/ 447675 h 1231900"/>
                    <a:gd name="connsiteX23" fmla="*/ 657225 w 1644650"/>
                    <a:gd name="connsiteY23" fmla="*/ 765175 h 1231900"/>
                    <a:gd name="connsiteX24" fmla="*/ 1123950 w 1644650"/>
                    <a:gd name="connsiteY24" fmla="*/ 1231900 h 1231900"/>
                    <a:gd name="connsiteX25" fmla="*/ 1228725 w 1644650"/>
                    <a:gd name="connsiteY25" fmla="*/ 1190625 h 1231900"/>
                    <a:gd name="connsiteX26" fmla="*/ 1108075 w 1644650"/>
                    <a:gd name="connsiteY26" fmla="*/ 1108075 h 1231900"/>
                    <a:gd name="connsiteX27" fmla="*/ 1123950 w 1644650"/>
                    <a:gd name="connsiteY27" fmla="*/ 1165225 h 1231900"/>
                    <a:gd name="connsiteX28" fmla="*/ 1123950 w 1644650"/>
                    <a:gd name="connsiteY28" fmla="*/ 1022350 h 1231900"/>
                    <a:gd name="connsiteX29" fmla="*/ 1295400 w 1644650"/>
                    <a:gd name="connsiteY29" fmla="*/ 1063625 h 1231900"/>
                    <a:gd name="connsiteX30" fmla="*/ 1235075 w 1644650"/>
                    <a:gd name="connsiteY30" fmla="*/ 869950 h 1231900"/>
                    <a:gd name="connsiteX31" fmla="*/ 1422400 w 1644650"/>
                    <a:gd name="connsiteY31" fmla="*/ 917575 h 1231900"/>
                    <a:gd name="connsiteX32" fmla="*/ 1533525 w 1644650"/>
                    <a:gd name="connsiteY32" fmla="*/ 933450 h 1231900"/>
                    <a:gd name="connsiteX33" fmla="*/ 1416050 w 1644650"/>
                    <a:gd name="connsiteY33" fmla="*/ 720725 h 1231900"/>
                    <a:gd name="connsiteX34" fmla="*/ 1584325 w 1644650"/>
                    <a:gd name="connsiteY34" fmla="*/ 676275 h 1231900"/>
                    <a:gd name="connsiteX35" fmla="*/ 1644650 w 1644650"/>
                    <a:gd name="connsiteY35" fmla="*/ 663575 h 1231900"/>
                    <a:gd name="connsiteX0" fmla="*/ 1644650 w 1644650"/>
                    <a:gd name="connsiteY0" fmla="*/ 691168 h 1259493"/>
                    <a:gd name="connsiteX1" fmla="*/ 914400 w 1644650"/>
                    <a:gd name="connsiteY1" fmla="*/ 405418 h 1259493"/>
                    <a:gd name="connsiteX2" fmla="*/ 809625 w 1644650"/>
                    <a:gd name="connsiteY2" fmla="*/ 186343 h 1259493"/>
                    <a:gd name="connsiteX3" fmla="*/ 796925 w 1644650"/>
                    <a:gd name="connsiteY3" fmla="*/ 40293 h 1259493"/>
                    <a:gd name="connsiteX4" fmla="*/ 650875 w 1644650"/>
                    <a:gd name="connsiteY4" fmla="*/ 49818 h 1259493"/>
                    <a:gd name="connsiteX5" fmla="*/ 663575 w 1644650"/>
                    <a:gd name="connsiteY5" fmla="*/ 253018 h 1259493"/>
                    <a:gd name="connsiteX6" fmla="*/ 596900 w 1644650"/>
                    <a:gd name="connsiteY6" fmla="*/ 370493 h 1259493"/>
                    <a:gd name="connsiteX7" fmla="*/ 635000 w 1644650"/>
                    <a:gd name="connsiteY7" fmla="*/ 202218 h 1259493"/>
                    <a:gd name="connsiteX8" fmla="*/ 292100 w 1644650"/>
                    <a:gd name="connsiteY8" fmla="*/ 27593 h 1259493"/>
                    <a:gd name="connsiteX9" fmla="*/ 234950 w 1644650"/>
                    <a:gd name="connsiteY9" fmla="*/ 119668 h 1259493"/>
                    <a:gd name="connsiteX10" fmla="*/ 390525 w 1644650"/>
                    <a:gd name="connsiteY10" fmla="*/ 259368 h 1259493"/>
                    <a:gd name="connsiteX11" fmla="*/ 438150 w 1644650"/>
                    <a:gd name="connsiteY11" fmla="*/ 259368 h 1259493"/>
                    <a:gd name="connsiteX12" fmla="*/ 288925 w 1644650"/>
                    <a:gd name="connsiteY12" fmla="*/ 475268 h 1259493"/>
                    <a:gd name="connsiteX13" fmla="*/ 396875 w 1644650"/>
                    <a:gd name="connsiteY13" fmla="*/ 278418 h 1259493"/>
                    <a:gd name="connsiteX14" fmla="*/ 133350 w 1644650"/>
                    <a:gd name="connsiteY14" fmla="*/ 186343 h 1259493"/>
                    <a:gd name="connsiteX15" fmla="*/ 38100 w 1644650"/>
                    <a:gd name="connsiteY15" fmla="*/ 291118 h 1259493"/>
                    <a:gd name="connsiteX16" fmla="*/ 301625 w 1644650"/>
                    <a:gd name="connsiteY16" fmla="*/ 446693 h 1259493"/>
                    <a:gd name="connsiteX17" fmla="*/ 28575 w 1644650"/>
                    <a:gd name="connsiteY17" fmla="*/ 405418 h 1259493"/>
                    <a:gd name="connsiteX18" fmla="*/ 0 w 1644650"/>
                    <a:gd name="connsiteY18" fmla="*/ 526068 h 1259493"/>
                    <a:gd name="connsiteX19" fmla="*/ 260350 w 1644650"/>
                    <a:gd name="connsiteY19" fmla="*/ 637193 h 1259493"/>
                    <a:gd name="connsiteX20" fmla="*/ 346075 w 1644650"/>
                    <a:gd name="connsiteY20" fmla="*/ 691168 h 1259493"/>
                    <a:gd name="connsiteX21" fmla="*/ 654050 w 1644650"/>
                    <a:gd name="connsiteY21" fmla="*/ 795943 h 1259493"/>
                    <a:gd name="connsiteX22" fmla="*/ 812800 w 1644650"/>
                    <a:gd name="connsiteY22" fmla="*/ 475268 h 1259493"/>
                    <a:gd name="connsiteX23" fmla="*/ 657225 w 1644650"/>
                    <a:gd name="connsiteY23" fmla="*/ 792768 h 1259493"/>
                    <a:gd name="connsiteX24" fmla="*/ 1123950 w 1644650"/>
                    <a:gd name="connsiteY24" fmla="*/ 1259493 h 1259493"/>
                    <a:gd name="connsiteX25" fmla="*/ 1228725 w 1644650"/>
                    <a:gd name="connsiteY25" fmla="*/ 1218218 h 1259493"/>
                    <a:gd name="connsiteX26" fmla="*/ 1108075 w 1644650"/>
                    <a:gd name="connsiteY26" fmla="*/ 1135668 h 1259493"/>
                    <a:gd name="connsiteX27" fmla="*/ 1123950 w 1644650"/>
                    <a:gd name="connsiteY27" fmla="*/ 1192818 h 1259493"/>
                    <a:gd name="connsiteX28" fmla="*/ 1123950 w 1644650"/>
                    <a:gd name="connsiteY28" fmla="*/ 1049943 h 1259493"/>
                    <a:gd name="connsiteX29" fmla="*/ 1295400 w 1644650"/>
                    <a:gd name="connsiteY29" fmla="*/ 1091218 h 1259493"/>
                    <a:gd name="connsiteX30" fmla="*/ 1235075 w 1644650"/>
                    <a:gd name="connsiteY30" fmla="*/ 897543 h 1259493"/>
                    <a:gd name="connsiteX31" fmla="*/ 1422400 w 1644650"/>
                    <a:gd name="connsiteY31" fmla="*/ 945168 h 1259493"/>
                    <a:gd name="connsiteX32" fmla="*/ 1533525 w 1644650"/>
                    <a:gd name="connsiteY32" fmla="*/ 961043 h 1259493"/>
                    <a:gd name="connsiteX33" fmla="*/ 1416050 w 1644650"/>
                    <a:gd name="connsiteY33" fmla="*/ 748318 h 1259493"/>
                    <a:gd name="connsiteX34" fmla="*/ 1584325 w 1644650"/>
                    <a:gd name="connsiteY34" fmla="*/ 703868 h 1259493"/>
                    <a:gd name="connsiteX35" fmla="*/ 1644650 w 1644650"/>
                    <a:gd name="connsiteY35" fmla="*/ 691168 h 1259493"/>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414338 w 1644650"/>
                    <a:gd name="connsiteY10" fmla="*/ 2254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58602 w 1658602"/>
                    <a:gd name="connsiteY0" fmla="*/ 697759 h 1266084"/>
                    <a:gd name="connsiteX1" fmla="*/ 928352 w 1658602"/>
                    <a:gd name="connsiteY1" fmla="*/ 412009 h 1266084"/>
                    <a:gd name="connsiteX2" fmla="*/ 823577 w 1658602"/>
                    <a:gd name="connsiteY2" fmla="*/ 192934 h 1266084"/>
                    <a:gd name="connsiteX3" fmla="*/ 818021 w 1658602"/>
                    <a:gd name="connsiteY3" fmla="*/ 46884 h 1266084"/>
                    <a:gd name="connsiteX4" fmla="*/ 664827 w 1658602"/>
                    <a:gd name="connsiteY4" fmla="*/ 56409 h 1266084"/>
                    <a:gd name="connsiteX5" fmla="*/ 677527 w 1658602"/>
                    <a:gd name="connsiteY5" fmla="*/ 259609 h 1266084"/>
                    <a:gd name="connsiteX6" fmla="*/ 610852 w 1658602"/>
                    <a:gd name="connsiteY6" fmla="*/ 377084 h 1266084"/>
                    <a:gd name="connsiteX7" fmla="*/ 648952 w 1658602"/>
                    <a:gd name="connsiteY7" fmla="*/ 208809 h 1266084"/>
                    <a:gd name="connsiteX8" fmla="*/ 306052 w 1658602"/>
                    <a:gd name="connsiteY8" fmla="*/ 34184 h 1266084"/>
                    <a:gd name="connsiteX9" fmla="*/ 239377 w 1658602"/>
                    <a:gd name="connsiteY9" fmla="*/ 128640 h 1266084"/>
                    <a:gd name="connsiteX10" fmla="*/ 392571 w 1658602"/>
                    <a:gd name="connsiteY10" fmla="*/ 263578 h 1266084"/>
                    <a:gd name="connsiteX11" fmla="*/ 452102 w 1658602"/>
                    <a:gd name="connsiteY11" fmla="*/ 265959 h 1266084"/>
                    <a:gd name="connsiteX12" fmla="*/ 302877 w 1658602"/>
                    <a:gd name="connsiteY12" fmla="*/ 481859 h 1266084"/>
                    <a:gd name="connsiteX13" fmla="*/ 429877 w 1658602"/>
                    <a:gd name="connsiteY13" fmla="*/ 273103 h 1266084"/>
                    <a:gd name="connsiteX14" fmla="*/ 135396 w 1658602"/>
                    <a:gd name="connsiteY14" fmla="*/ 178646 h 1266084"/>
                    <a:gd name="connsiteX15" fmla="*/ 52052 w 1658602"/>
                    <a:gd name="connsiteY15" fmla="*/ 297709 h 1266084"/>
                    <a:gd name="connsiteX16" fmla="*/ 315577 w 1658602"/>
                    <a:gd name="connsiteY16" fmla="*/ 453284 h 1266084"/>
                    <a:gd name="connsiteX17" fmla="*/ 42527 w 1658602"/>
                    <a:gd name="connsiteY17" fmla="*/ 412009 h 1266084"/>
                    <a:gd name="connsiteX18" fmla="*/ 13952 w 1658602"/>
                    <a:gd name="connsiteY18" fmla="*/ 532659 h 1266084"/>
                    <a:gd name="connsiteX19" fmla="*/ 274302 w 1658602"/>
                    <a:gd name="connsiteY19" fmla="*/ 643784 h 1266084"/>
                    <a:gd name="connsiteX20" fmla="*/ 360027 w 1658602"/>
                    <a:gd name="connsiteY20" fmla="*/ 697759 h 1266084"/>
                    <a:gd name="connsiteX21" fmla="*/ 668002 w 1658602"/>
                    <a:gd name="connsiteY21" fmla="*/ 802534 h 1266084"/>
                    <a:gd name="connsiteX22" fmla="*/ 826752 w 1658602"/>
                    <a:gd name="connsiteY22" fmla="*/ 481859 h 1266084"/>
                    <a:gd name="connsiteX23" fmla="*/ 671177 w 1658602"/>
                    <a:gd name="connsiteY23" fmla="*/ 799359 h 1266084"/>
                    <a:gd name="connsiteX24" fmla="*/ 1137902 w 1658602"/>
                    <a:gd name="connsiteY24" fmla="*/ 1266084 h 1266084"/>
                    <a:gd name="connsiteX25" fmla="*/ 1242677 w 1658602"/>
                    <a:gd name="connsiteY25" fmla="*/ 1224809 h 1266084"/>
                    <a:gd name="connsiteX26" fmla="*/ 1122027 w 1658602"/>
                    <a:gd name="connsiteY26" fmla="*/ 1142259 h 1266084"/>
                    <a:gd name="connsiteX27" fmla="*/ 1137902 w 1658602"/>
                    <a:gd name="connsiteY27" fmla="*/ 1199409 h 1266084"/>
                    <a:gd name="connsiteX28" fmla="*/ 1137902 w 1658602"/>
                    <a:gd name="connsiteY28" fmla="*/ 1056534 h 1266084"/>
                    <a:gd name="connsiteX29" fmla="*/ 1309352 w 1658602"/>
                    <a:gd name="connsiteY29" fmla="*/ 1097809 h 1266084"/>
                    <a:gd name="connsiteX30" fmla="*/ 1249027 w 1658602"/>
                    <a:gd name="connsiteY30" fmla="*/ 904134 h 1266084"/>
                    <a:gd name="connsiteX31" fmla="*/ 1436352 w 1658602"/>
                    <a:gd name="connsiteY31" fmla="*/ 951759 h 1266084"/>
                    <a:gd name="connsiteX32" fmla="*/ 1547477 w 1658602"/>
                    <a:gd name="connsiteY32" fmla="*/ 967634 h 1266084"/>
                    <a:gd name="connsiteX33" fmla="*/ 1430002 w 1658602"/>
                    <a:gd name="connsiteY33" fmla="*/ 754909 h 1266084"/>
                    <a:gd name="connsiteX34" fmla="*/ 1598277 w 1658602"/>
                    <a:gd name="connsiteY34" fmla="*/ 710459 h 1266084"/>
                    <a:gd name="connsiteX35" fmla="*/ 1658602 w 1658602"/>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22390 w 1661284"/>
                    <a:gd name="connsiteY34" fmla="*/ 722366 h 1266084"/>
                    <a:gd name="connsiteX35" fmla="*/ 1661284 w 1661284"/>
                    <a:gd name="connsiteY35" fmla="*/ 697759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75446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50903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50803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361247 w 1673190"/>
                    <a:gd name="connsiteY33" fmla="*/ 721572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454909 w 1673190"/>
                    <a:gd name="connsiteY32" fmla="*/ 1008116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07247 w 1673190"/>
                    <a:gd name="connsiteY27" fmla="*/ 1225602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35128"/>
                    <a:gd name="connsiteX1" fmla="*/ 945322 w 1673190"/>
                    <a:gd name="connsiteY1" fmla="*/ 409628 h 1235128"/>
                    <a:gd name="connsiteX2" fmla="*/ 826259 w 1673190"/>
                    <a:gd name="connsiteY2" fmla="*/ 192934 h 1235128"/>
                    <a:gd name="connsiteX3" fmla="*/ 820703 w 1673190"/>
                    <a:gd name="connsiteY3" fmla="*/ 46884 h 1235128"/>
                    <a:gd name="connsiteX4" fmla="*/ 667509 w 1673190"/>
                    <a:gd name="connsiteY4" fmla="*/ 56409 h 1235128"/>
                    <a:gd name="connsiteX5" fmla="*/ 682590 w 1673190"/>
                    <a:gd name="connsiteY5" fmla="*/ 233416 h 1235128"/>
                    <a:gd name="connsiteX6" fmla="*/ 613534 w 1673190"/>
                    <a:gd name="connsiteY6" fmla="*/ 377084 h 1235128"/>
                    <a:gd name="connsiteX7" fmla="*/ 684971 w 1673190"/>
                    <a:gd name="connsiteY7" fmla="*/ 235002 h 1235128"/>
                    <a:gd name="connsiteX8" fmla="*/ 308734 w 1673190"/>
                    <a:gd name="connsiteY8" fmla="*/ 34184 h 1235128"/>
                    <a:gd name="connsiteX9" fmla="*/ 242059 w 1673190"/>
                    <a:gd name="connsiteY9" fmla="*/ 128640 h 1235128"/>
                    <a:gd name="connsiteX10" fmla="*/ 392871 w 1673190"/>
                    <a:gd name="connsiteY10" fmla="*/ 246909 h 1235128"/>
                    <a:gd name="connsiteX11" fmla="*/ 435734 w 1673190"/>
                    <a:gd name="connsiteY11" fmla="*/ 273103 h 1235128"/>
                    <a:gd name="connsiteX12" fmla="*/ 334134 w 1673190"/>
                    <a:gd name="connsiteY12" fmla="*/ 443759 h 1235128"/>
                    <a:gd name="connsiteX13" fmla="*/ 439702 w 1673190"/>
                    <a:gd name="connsiteY13" fmla="*/ 273103 h 1235128"/>
                    <a:gd name="connsiteX14" fmla="*/ 138078 w 1673190"/>
                    <a:gd name="connsiteY14" fmla="*/ 178646 h 1235128"/>
                    <a:gd name="connsiteX15" fmla="*/ 54734 w 1673190"/>
                    <a:gd name="connsiteY15" fmla="*/ 297709 h 1235128"/>
                    <a:gd name="connsiteX16" fmla="*/ 284922 w 1673190"/>
                    <a:gd name="connsiteY16" fmla="*/ 436615 h 1235128"/>
                    <a:gd name="connsiteX17" fmla="*/ 45209 w 1673190"/>
                    <a:gd name="connsiteY17" fmla="*/ 412009 h 1235128"/>
                    <a:gd name="connsiteX18" fmla="*/ 16634 w 1673190"/>
                    <a:gd name="connsiteY18" fmla="*/ 532659 h 1235128"/>
                    <a:gd name="connsiteX19" fmla="*/ 276984 w 1673190"/>
                    <a:gd name="connsiteY19" fmla="*/ 643784 h 1235128"/>
                    <a:gd name="connsiteX20" fmla="*/ 365090 w 1673190"/>
                    <a:gd name="connsiteY20" fmla="*/ 707284 h 1235128"/>
                    <a:gd name="connsiteX21" fmla="*/ 670684 w 1673190"/>
                    <a:gd name="connsiteY21" fmla="*/ 802534 h 1235128"/>
                    <a:gd name="connsiteX22" fmla="*/ 829434 w 1673190"/>
                    <a:gd name="connsiteY22" fmla="*/ 481859 h 1235128"/>
                    <a:gd name="connsiteX23" fmla="*/ 661953 w 1673190"/>
                    <a:gd name="connsiteY23" fmla="*/ 806502 h 1235128"/>
                    <a:gd name="connsiteX24" fmla="*/ 1142966 w 1673190"/>
                    <a:gd name="connsiteY24" fmla="*/ 1235128 h 1235128"/>
                    <a:gd name="connsiteX25" fmla="*/ 1245359 w 1673190"/>
                    <a:gd name="connsiteY25" fmla="*/ 1224809 h 1235128"/>
                    <a:gd name="connsiteX26" fmla="*/ 1136616 w 1673190"/>
                    <a:gd name="connsiteY26" fmla="*/ 1130353 h 1235128"/>
                    <a:gd name="connsiteX27" fmla="*/ 1140584 w 1673190"/>
                    <a:gd name="connsiteY27" fmla="*/ 1216077 h 1235128"/>
                    <a:gd name="connsiteX28" fmla="*/ 1140584 w 1673190"/>
                    <a:gd name="connsiteY28" fmla="*/ 1056534 h 1235128"/>
                    <a:gd name="connsiteX29" fmla="*/ 1307272 w 1673190"/>
                    <a:gd name="connsiteY29" fmla="*/ 1109716 h 1235128"/>
                    <a:gd name="connsiteX30" fmla="*/ 1249328 w 1673190"/>
                    <a:gd name="connsiteY30" fmla="*/ 920802 h 1235128"/>
                    <a:gd name="connsiteX31" fmla="*/ 1439034 w 1673190"/>
                    <a:gd name="connsiteY31" fmla="*/ 951759 h 1235128"/>
                    <a:gd name="connsiteX32" fmla="*/ 1540634 w 1673190"/>
                    <a:gd name="connsiteY32" fmla="*/ 958110 h 1235128"/>
                    <a:gd name="connsiteX33" fmla="*/ 1430303 w 1673190"/>
                    <a:gd name="connsiteY33" fmla="*/ 764434 h 1235128"/>
                    <a:gd name="connsiteX34" fmla="*/ 1615246 w 1673190"/>
                    <a:gd name="connsiteY34" fmla="*/ 722366 h 1235128"/>
                    <a:gd name="connsiteX35" fmla="*/ 1673190 w 1673190"/>
                    <a:gd name="connsiteY35" fmla="*/ 700140 h 1235128"/>
                    <a:gd name="connsiteX0" fmla="*/ 1673190 w 1673190"/>
                    <a:gd name="connsiteY0" fmla="*/ 700140 h 1251797"/>
                    <a:gd name="connsiteX1" fmla="*/ 945322 w 1673190"/>
                    <a:gd name="connsiteY1" fmla="*/ 409628 h 1251797"/>
                    <a:gd name="connsiteX2" fmla="*/ 826259 w 1673190"/>
                    <a:gd name="connsiteY2" fmla="*/ 192934 h 1251797"/>
                    <a:gd name="connsiteX3" fmla="*/ 820703 w 1673190"/>
                    <a:gd name="connsiteY3" fmla="*/ 46884 h 1251797"/>
                    <a:gd name="connsiteX4" fmla="*/ 667509 w 1673190"/>
                    <a:gd name="connsiteY4" fmla="*/ 56409 h 1251797"/>
                    <a:gd name="connsiteX5" fmla="*/ 682590 w 1673190"/>
                    <a:gd name="connsiteY5" fmla="*/ 233416 h 1251797"/>
                    <a:gd name="connsiteX6" fmla="*/ 613534 w 1673190"/>
                    <a:gd name="connsiteY6" fmla="*/ 377084 h 1251797"/>
                    <a:gd name="connsiteX7" fmla="*/ 684971 w 1673190"/>
                    <a:gd name="connsiteY7" fmla="*/ 235002 h 1251797"/>
                    <a:gd name="connsiteX8" fmla="*/ 308734 w 1673190"/>
                    <a:gd name="connsiteY8" fmla="*/ 34184 h 1251797"/>
                    <a:gd name="connsiteX9" fmla="*/ 242059 w 1673190"/>
                    <a:gd name="connsiteY9" fmla="*/ 128640 h 1251797"/>
                    <a:gd name="connsiteX10" fmla="*/ 392871 w 1673190"/>
                    <a:gd name="connsiteY10" fmla="*/ 246909 h 1251797"/>
                    <a:gd name="connsiteX11" fmla="*/ 435734 w 1673190"/>
                    <a:gd name="connsiteY11" fmla="*/ 273103 h 1251797"/>
                    <a:gd name="connsiteX12" fmla="*/ 334134 w 1673190"/>
                    <a:gd name="connsiteY12" fmla="*/ 443759 h 1251797"/>
                    <a:gd name="connsiteX13" fmla="*/ 439702 w 1673190"/>
                    <a:gd name="connsiteY13" fmla="*/ 273103 h 1251797"/>
                    <a:gd name="connsiteX14" fmla="*/ 138078 w 1673190"/>
                    <a:gd name="connsiteY14" fmla="*/ 178646 h 1251797"/>
                    <a:gd name="connsiteX15" fmla="*/ 54734 w 1673190"/>
                    <a:gd name="connsiteY15" fmla="*/ 297709 h 1251797"/>
                    <a:gd name="connsiteX16" fmla="*/ 284922 w 1673190"/>
                    <a:gd name="connsiteY16" fmla="*/ 436615 h 1251797"/>
                    <a:gd name="connsiteX17" fmla="*/ 45209 w 1673190"/>
                    <a:gd name="connsiteY17" fmla="*/ 412009 h 1251797"/>
                    <a:gd name="connsiteX18" fmla="*/ 16634 w 1673190"/>
                    <a:gd name="connsiteY18" fmla="*/ 532659 h 1251797"/>
                    <a:gd name="connsiteX19" fmla="*/ 276984 w 1673190"/>
                    <a:gd name="connsiteY19" fmla="*/ 643784 h 1251797"/>
                    <a:gd name="connsiteX20" fmla="*/ 365090 w 1673190"/>
                    <a:gd name="connsiteY20" fmla="*/ 707284 h 1251797"/>
                    <a:gd name="connsiteX21" fmla="*/ 670684 w 1673190"/>
                    <a:gd name="connsiteY21" fmla="*/ 802534 h 1251797"/>
                    <a:gd name="connsiteX22" fmla="*/ 829434 w 1673190"/>
                    <a:gd name="connsiteY22" fmla="*/ 481859 h 1251797"/>
                    <a:gd name="connsiteX23" fmla="*/ 661953 w 1673190"/>
                    <a:gd name="connsiteY23" fmla="*/ 806502 h 1251797"/>
                    <a:gd name="connsiteX24" fmla="*/ 1128679 w 1673190"/>
                    <a:gd name="connsiteY24" fmla="*/ 1251797 h 1251797"/>
                    <a:gd name="connsiteX25" fmla="*/ 1245359 w 1673190"/>
                    <a:gd name="connsiteY25" fmla="*/ 1224809 h 1251797"/>
                    <a:gd name="connsiteX26" fmla="*/ 1136616 w 1673190"/>
                    <a:gd name="connsiteY26" fmla="*/ 1130353 h 1251797"/>
                    <a:gd name="connsiteX27" fmla="*/ 1140584 w 1673190"/>
                    <a:gd name="connsiteY27" fmla="*/ 1216077 h 1251797"/>
                    <a:gd name="connsiteX28" fmla="*/ 1140584 w 1673190"/>
                    <a:gd name="connsiteY28" fmla="*/ 1056534 h 1251797"/>
                    <a:gd name="connsiteX29" fmla="*/ 1307272 w 1673190"/>
                    <a:gd name="connsiteY29" fmla="*/ 1109716 h 1251797"/>
                    <a:gd name="connsiteX30" fmla="*/ 1249328 w 1673190"/>
                    <a:gd name="connsiteY30" fmla="*/ 920802 h 1251797"/>
                    <a:gd name="connsiteX31" fmla="*/ 1439034 w 1673190"/>
                    <a:gd name="connsiteY31" fmla="*/ 951759 h 1251797"/>
                    <a:gd name="connsiteX32" fmla="*/ 1540634 w 1673190"/>
                    <a:gd name="connsiteY32" fmla="*/ 958110 h 1251797"/>
                    <a:gd name="connsiteX33" fmla="*/ 1430303 w 1673190"/>
                    <a:gd name="connsiteY33" fmla="*/ 764434 h 1251797"/>
                    <a:gd name="connsiteX34" fmla="*/ 1615246 w 1673190"/>
                    <a:gd name="connsiteY34" fmla="*/ 722366 h 1251797"/>
                    <a:gd name="connsiteX35" fmla="*/ 1673190 w 1673190"/>
                    <a:gd name="connsiteY35" fmla="*/ 700140 h 1251797"/>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28679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87353 w 1673190"/>
                    <a:gd name="connsiteY21" fmla="*/ 816822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751646 w 1673190"/>
                    <a:gd name="connsiteY7" fmla="*/ 265958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2241 h 1256669"/>
                    <a:gd name="connsiteX1" fmla="*/ 945322 w 1673190"/>
                    <a:gd name="connsiteY1" fmla="*/ 411729 h 1256669"/>
                    <a:gd name="connsiteX2" fmla="*/ 850072 w 1673190"/>
                    <a:gd name="connsiteY2" fmla="*/ 187892 h 1256669"/>
                    <a:gd name="connsiteX3" fmla="*/ 820703 w 1673190"/>
                    <a:gd name="connsiteY3" fmla="*/ 48985 h 1256669"/>
                    <a:gd name="connsiteX4" fmla="*/ 667509 w 1673190"/>
                    <a:gd name="connsiteY4" fmla="*/ 58510 h 1256669"/>
                    <a:gd name="connsiteX5" fmla="*/ 675446 w 1673190"/>
                    <a:gd name="connsiteY5" fmla="*/ 223610 h 1256669"/>
                    <a:gd name="connsiteX6" fmla="*/ 618296 w 1673190"/>
                    <a:gd name="connsiteY6" fmla="*/ 374423 h 1256669"/>
                    <a:gd name="connsiteX7" fmla="*/ 663539 w 1673190"/>
                    <a:gd name="connsiteY7" fmla="*/ 225197 h 1256669"/>
                    <a:gd name="connsiteX8" fmla="*/ 308734 w 1673190"/>
                    <a:gd name="connsiteY8" fmla="*/ 36285 h 1256669"/>
                    <a:gd name="connsiteX9" fmla="*/ 242059 w 1673190"/>
                    <a:gd name="connsiteY9" fmla="*/ 130741 h 1256669"/>
                    <a:gd name="connsiteX10" fmla="*/ 392871 w 1673190"/>
                    <a:gd name="connsiteY10" fmla="*/ 249010 h 1256669"/>
                    <a:gd name="connsiteX11" fmla="*/ 435734 w 1673190"/>
                    <a:gd name="connsiteY11" fmla="*/ 275204 h 1256669"/>
                    <a:gd name="connsiteX12" fmla="*/ 334134 w 1673190"/>
                    <a:gd name="connsiteY12" fmla="*/ 445860 h 1256669"/>
                    <a:gd name="connsiteX13" fmla="*/ 439702 w 1673190"/>
                    <a:gd name="connsiteY13" fmla="*/ 275204 h 1256669"/>
                    <a:gd name="connsiteX14" fmla="*/ 138078 w 1673190"/>
                    <a:gd name="connsiteY14" fmla="*/ 180747 h 1256669"/>
                    <a:gd name="connsiteX15" fmla="*/ 54734 w 1673190"/>
                    <a:gd name="connsiteY15" fmla="*/ 299810 h 1256669"/>
                    <a:gd name="connsiteX16" fmla="*/ 284922 w 1673190"/>
                    <a:gd name="connsiteY16" fmla="*/ 438716 h 1256669"/>
                    <a:gd name="connsiteX17" fmla="*/ 45209 w 1673190"/>
                    <a:gd name="connsiteY17" fmla="*/ 414110 h 1256669"/>
                    <a:gd name="connsiteX18" fmla="*/ 16634 w 1673190"/>
                    <a:gd name="connsiteY18" fmla="*/ 534760 h 1256669"/>
                    <a:gd name="connsiteX19" fmla="*/ 276984 w 1673190"/>
                    <a:gd name="connsiteY19" fmla="*/ 645885 h 1256669"/>
                    <a:gd name="connsiteX20" fmla="*/ 365090 w 1673190"/>
                    <a:gd name="connsiteY20" fmla="*/ 709385 h 1256669"/>
                    <a:gd name="connsiteX21" fmla="*/ 677828 w 1673190"/>
                    <a:gd name="connsiteY21" fmla="*/ 809398 h 1256669"/>
                    <a:gd name="connsiteX22" fmla="*/ 829434 w 1673190"/>
                    <a:gd name="connsiteY22" fmla="*/ 483960 h 1256669"/>
                    <a:gd name="connsiteX23" fmla="*/ 661953 w 1673190"/>
                    <a:gd name="connsiteY23" fmla="*/ 808603 h 1256669"/>
                    <a:gd name="connsiteX24" fmla="*/ 1152491 w 1673190"/>
                    <a:gd name="connsiteY24" fmla="*/ 1253898 h 1256669"/>
                    <a:gd name="connsiteX25" fmla="*/ 1245359 w 1673190"/>
                    <a:gd name="connsiteY25" fmla="*/ 1226910 h 1256669"/>
                    <a:gd name="connsiteX26" fmla="*/ 1100898 w 1673190"/>
                    <a:gd name="connsiteY26" fmla="*/ 1108642 h 1256669"/>
                    <a:gd name="connsiteX27" fmla="*/ 1123916 w 1673190"/>
                    <a:gd name="connsiteY27" fmla="*/ 1180077 h 1256669"/>
                    <a:gd name="connsiteX28" fmla="*/ 1140584 w 1673190"/>
                    <a:gd name="connsiteY28" fmla="*/ 1058635 h 1256669"/>
                    <a:gd name="connsiteX29" fmla="*/ 1307272 w 1673190"/>
                    <a:gd name="connsiteY29" fmla="*/ 1111817 h 1256669"/>
                    <a:gd name="connsiteX30" fmla="*/ 1249328 w 1673190"/>
                    <a:gd name="connsiteY30" fmla="*/ 922903 h 1256669"/>
                    <a:gd name="connsiteX31" fmla="*/ 1439034 w 1673190"/>
                    <a:gd name="connsiteY31" fmla="*/ 953860 h 1256669"/>
                    <a:gd name="connsiteX32" fmla="*/ 1540634 w 1673190"/>
                    <a:gd name="connsiteY32" fmla="*/ 960211 h 1256669"/>
                    <a:gd name="connsiteX33" fmla="*/ 1430303 w 1673190"/>
                    <a:gd name="connsiteY33" fmla="*/ 766535 h 1256669"/>
                    <a:gd name="connsiteX34" fmla="*/ 1615246 w 1673190"/>
                    <a:gd name="connsiteY34" fmla="*/ 724467 h 1256669"/>
                    <a:gd name="connsiteX35" fmla="*/ 1673190 w 1673190"/>
                    <a:gd name="connsiteY35" fmla="*/ 702241 h 1256669"/>
                    <a:gd name="connsiteX0" fmla="*/ 1673190 w 1673190"/>
                    <a:gd name="connsiteY0" fmla="*/ 712405 h 1266833"/>
                    <a:gd name="connsiteX1" fmla="*/ 945322 w 1673190"/>
                    <a:gd name="connsiteY1" fmla="*/ 421893 h 1266833"/>
                    <a:gd name="connsiteX2" fmla="*/ 850072 w 1673190"/>
                    <a:gd name="connsiteY2" fmla="*/ 198056 h 1266833"/>
                    <a:gd name="connsiteX3" fmla="*/ 820703 w 1673190"/>
                    <a:gd name="connsiteY3" fmla="*/ 59149 h 1266833"/>
                    <a:gd name="connsiteX4" fmla="*/ 667509 w 1673190"/>
                    <a:gd name="connsiteY4" fmla="*/ 68674 h 1266833"/>
                    <a:gd name="connsiteX5" fmla="*/ 675446 w 1673190"/>
                    <a:gd name="connsiteY5" fmla="*/ 233774 h 1266833"/>
                    <a:gd name="connsiteX6" fmla="*/ 618296 w 1673190"/>
                    <a:gd name="connsiteY6" fmla="*/ 384587 h 1266833"/>
                    <a:gd name="connsiteX7" fmla="*/ 663539 w 1673190"/>
                    <a:gd name="connsiteY7" fmla="*/ 235361 h 1266833"/>
                    <a:gd name="connsiteX8" fmla="*/ 308734 w 1673190"/>
                    <a:gd name="connsiteY8" fmla="*/ 46449 h 1266833"/>
                    <a:gd name="connsiteX9" fmla="*/ 242059 w 1673190"/>
                    <a:gd name="connsiteY9" fmla="*/ 140905 h 1266833"/>
                    <a:gd name="connsiteX10" fmla="*/ 392871 w 1673190"/>
                    <a:gd name="connsiteY10" fmla="*/ 259174 h 1266833"/>
                    <a:gd name="connsiteX11" fmla="*/ 435734 w 1673190"/>
                    <a:gd name="connsiteY11" fmla="*/ 285368 h 1266833"/>
                    <a:gd name="connsiteX12" fmla="*/ 334134 w 1673190"/>
                    <a:gd name="connsiteY12" fmla="*/ 456024 h 1266833"/>
                    <a:gd name="connsiteX13" fmla="*/ 439702 w 1673190"/>
                    <a:gd name="connsiteY13" fmla="*/ 285368 h 1266833"/>
                    <a:gd name="connsiteX14" fmla="*/ 138078 w 1673190"/>
                    <a:gd name="connsiteY14" fmla="*/ 190911 h 1266833"/>
                    <a:gd name="connsiteX15" fmla="*/ 54734 w 1673190"/>
                    <a:gd name="connsiteY15" fmla="*/ 309974 h 1266833"/>
                    <a:gd name="connsiteX16" fmla="*/ 284922 w 1673190"/>
                    <a:gd name="connsiteY16" fmla="*/ 448880 h 1266833"/>
                    <a:gd name="connsiteX17" fmla="*/ 45209 w 1673190"/>
                    <a:gd name="connsiteY17" fmla="*/ 424274 h 1266833"/>
                    <a:gd name="connsiteX18" fmla="*/ 16634 w 1673190"/>
                    <a:gd name="connsiteY18" fmla="*/ 544924 h 1266833"/>
                    <a:gd name="connsiteX19" fmla="*/ 276984 w 1673190"/>
                    <a:gd name="connsiteY19" fmla="*/ 656049 h 1266833"/>
                    <a:gd name="connsiteX20" fmla="*/ 365090 w 1673190"/>
                    <a:gd name="connsiteY20" fmla="*/ 719549 h 1266833"/>
                    <a:gd name="connsiteX21" fmla="*/ 677828 w 1673190"/>
                    <a:gd name="connsiteY21" fmla="*/ 819562 h 1266833"/>
                    <a:gd name="connsiteX22" fmla="*/ 829434 w 1673190"/>
                    <a:gd name="connsiteY22" fmla="*/ 494124 h 1266833"/>
                    <a:gd name="connsiteX23" fmla="*/ 661953 w 1673190"/>
                    <a:gd name="connsiteY23" fmla="*/ 818767 h 1266833"/>
                    <a:gd name="connsiteX24" fmla="*/ 1152491 w 1673190"/>
                    <a:gd name="connsiteY24" fmla="*/ 1264062 h 1266833"/>
                    <a:gd name="connsiteX25" fmla="*/ 1245359 w 1673190"/>
                    <a:gd name="connsiteY25" fmla="*/ 1237074 h 1266833"/>
                    <a:gd name="connsiteX26" fmla="*/ 1100898 w 1673190"/>
                    <a:gd name="connsiteY26" fmla="*/ 1118806 h 1266833"/>
                    <a:gd name="connsiteX27" fmla="*/ 1123916 w 1673190"/>
                    <a:gd name="connsiteY27" fmla="*/ 1190241 h 1266833"/>
                    <a:gd name="connsiteX28" fmla="*/ 1140584 w 1673190"/>
                    <a:gd name="connsiteY28" fmla="*/ 1068799 h 1266833"/>
                    <a:gd name="connsiteX29" fmla="*/ 1307272 w 1673190"/>
                    <a:gd name="connsiteY29" fmla="*/ 1121981 h 1266833"/>
                    <a:gd name="connsiteX30" fmla="*/ 1249328 w 1673190"/>
                    <a:gd name="connsiteY30" fmla="*/ 933067 h 1266833"/>
                    <a:gd name="connsiteX31" fmla="*/ 1439034 w 1673190"/>
                    <a:gd name="connsiteY31" fmla="*/ 964024 h 1266833"/>
                    <a:gd name="connsiteX32" fmla="*/ 1540634 w 1673190"/>
                    <a:gd name="connsiteY32" fmla="*/ 970375 h 1266833"/>
                    <a:gd name="connsiteX33" fmla="*/ 1430303 w 1673190"/>
                    <a:gd name="connsiteY33" fmla="*/ 776699 h 1266833"/>
                    <a:gd name="connsiteX34" fmla="*/ 1615246 w 1673190"/>
                    <a:gd name="connsiteY34" fmla="*/ 734631 h 1266833"/>
                    <a:gd name="connsiteX35" fmla="*/ 1673190 w 1673190"/>
                    <a:gd name="connsiteY35" fmla="*/ 712405 h 1266833"/>
                    <a:gd name="connsiteX0" fmla="*/ 1673190 w 1673190"/>
                    <a:gd name="connsiteY0" fmla="*/ 683487 h 1237915"/>
                    <a:gd name="connsiteX1" fmla="*/ 945322 w 1673190"/>
                    <a:gd name="connsiteY1" fmla="*/ 392975 h 1237915"/>
                    <a:gd name="connsiteX2" fmla="*/ 840547 w 1673190"/>
                    <a:gd name="connsiteY2" fmla="*/ 185807 h 1237915"/>
                    <a:gd name="connsiteX3" fmla="*/ 820703 w 1673190"/>
                    <a:gd name="connsiteY3" fmla="*/ 30231 h 1237915"/>
                    <a:gd name="connsiteX4" fmla="*/ 667509 w 1673190"/>
                    <a:gd name="connsiteY4" fmla="*/ 39756 h 1237915"/>
                    <a:gd name="connsiteX5" fmla="*/ 675446 w 1673190"/>
                    <a:gd name="connsiteY5" fmla="*/ 204856 h 1237915"/>
                    <a:gd name="connsiteX6" fmla="*/ 618296 w 1673190"/>
                    <a:gd name="connsiteY6" fmla="*/ 355669 h 1237915"/>
                    <a:gd name="connsiteX7" fmla="*/ 663539 w 1673190"/>
                    <a:gd name="connsiteY7" fmla="*/ 206443 h 1237915"/>
                    <a:gd name="connsiteX8" fmla="*/ 308734 w 1673190"/>
                    <a:gd name="connsiteY8" fmla="*/ 17531 h 1237915"/>
                    <a:gd name="connsiteX9" fmla="*/ 242059 w 1673190"/>
                    <a:gd name="connsiteY9" fmla="*/ 111987 h 1237915"/>
                    <a:gd name="connsiteX10" fmla="*/ 392871 w 1673190"/>
                    <a:gd name="connsiteY10" fmla="*/ 230256 h 1237915"/>
                    <a:gd name="connsiteX11" fmla="*/ 435734 w 1673190"/>
                    <a:gd name="connsiteY11" fmla="*/ 256450 h 1237915"/>
                    <a:gd name="connsiteX12" fmla="*/ 334134 w 1673190"/>
                    <a:gd name="connsiteY12" fmla="*/ 427106 h 1237915"/>
                    <a:gd name="connsiteX13" fmla="*/ 439702 w 1673190"/>
                    <a:gd name="connsiteY13" fmla="*/ 256450 h 1237915"/>
                    <a:gd name="connsiteX14" fmla="*/ 138078 w 1673190"/>
                    <a:gd name="connsiteY14" fmla="*/ 161993 h 1237915"/>
                    <a:gd name="connsiteX15" fmla="*/ 54734 w 1673190"/>
                    <a:gd name="connsiteY15" fmla="*/ 281056 h 1237915"/>
                    <a:gd name="connsiteX16" fmla="*/ 284922 w 1673190"/>
                    <a:gd name="connsiteY16" fmla="*/ 419962 h 1237915"/>
                    <a:gd name="connsiteX17" fmla="*/ 45209 w 1673190"/>
                    <a:gd name="connsiteY17" fmla="*/ 395356 h 1237915"/>
                    <a:gd name="connsiteX18" fmla="*/ 16634 w 1673190"/>
                    <a:gd name="connsiteY18" fmla="*/ 516006 h 1237915"/>
                    <a:gd name="connsiteX19" fmla="*/ 276984 w 1673190"/>
                    <a:gd name="connsiteY19" fmla="*/ 627131 h 1237915"/>
                    <a:gd name="connsiteX20" fmla="*/ 365090 w 1673190"/>
                    <a:gd name="connsiteY20" fmla="*/ 690631 h 1237915"/>
                    <a:gd name="connsiteX21" fmla="*/ 677828 w 1673190"/>
                    <a:gd name="connsiteY21" fmla="*/ 790644 h 1237915"/>
                    <a:gd name="connsiteX22" fmla="*/ 829434 w 1673190"/>
                    <a:gd name="connsiteY22" fmla="*/ 465206 h 1237915"/>
                    <a:gd name="connsiteX23" fmla="*/ 661953 w 1673190"/>
                    <a:gd name="connsiteY23" fmla="*/ 789849 h 1237915"/>
                    <a:gd name="connsiteX24" fmla="*/ 1152491 w 1673190"/>
                    <a:gd name="connsiteY24" fmla="*/ 1235144 h 1237915"/>
                    <a:gd name="connsiteX25" fmla="*/ 1245359 w 1673190"/>
                    <a:gd name="connsiteY25" fmla="*/ 1208156 h 1237915"/>
                    <a:gd name="connsiteX26" fmla="*/ 1100898 w 1673190"/>
                    <a:gd name="connsiteY26" fmla="*/ 1089888 h 1237915"/>
                    <a:gd name="connsiteX27" fmla="*/ 1123916 w 1673190"/>
                    <a:gd name="connsiteY27" fmla="*/ 1161323 h 1237915"/>
                    <a:gd name="connsiteX28" fmla="*/ 1140584 w 1673190"/>
                    <a:gd name="connsiteY28" fmla="*/ 1039881 h 1237915"/>
                    <a:gd name="connsiteX29" fmla="*/ 1307272 w 1673190"/>
                    <a:gd name="connsiteY29" fmla="*/ 1093063 h 1237915"/>
                    <a:gd name="connsiteX30" fmla="*/ 1249328 w 1673190"/>
                    <a:gd name="connsiteY30" fmla="*/ 904149 h 1237915"/>
                    <a:gd name="connsiteX31" fmla="*/ 1439034 w 1673190"/>
                    <a:gd name="connsiteY31" fmla="*/ 935106 h 1237915"/>
                    <a:gd name="connsiteX32" fmla="*/ 1540634 w 1673190"/>
                    <a:gd name="connsiteY32" fmla="*/ 941457 h 1237915"/>
                    <a:gd name="connsiteX33" fmla="*/ 1430303 w 1673190"/>
                    <a:gd name="connsiteY33" fmla="*/ 747781 h 1237915"/>
                    <a:gd name="connsiteX34" fmla="*/ 1615246 w 1673190"/>
                    <a:gd name="connsiteY34" fmla="*/ 705713 h 1237915"/>
                    <a:gd name="connsiteX35" fmla="*/ 1673190 w 1673190"/>
                    <a:gd name="connsiteY35" fmla="*/ 683487 h 1237915"/>
                    <a:gd name="connsiteX0" fmla="*/ 1673190 w 1673190"/>
                    <a:gd name="connsiteY0" fmla="*/ 681238 h 1235666"/>
                    <a:gd name="connsiteX1" fmla="*/ 945322 w 1673190"/>
                    <a:gd name="connsiteY1" fmla="*/ 390726 h 1235666"/>
                    <a:gd name="connsiteX2" fmla="*/ 840547 w 1673190"/>
                    <a:gd name="connsiteY2" fmla="*/ 183558 h 1235666"/>
                    <a:gd name="connsiteX3" fmla="*/ 820703 w 1673190"/>
                    <a:gd name="connsiteY3" fmla="*/ 27982 h 1235666"/>
                    <a:gd name="connsiteX4" fmla="*/ 667509 w 1673190"/>
                    <a:gd name="connsiteY4" fmla="*/ 37507 h 1235666"/>
                    <a:gd name="connsiteX5" fmla="*/ 675446 w 1673190"/>
                    <a:gd name="connsiteY5" fmla="*/ 202607 h 1235666"/>
                    <a:gd name="connsiteX6" fmla="*/ 618296 w 1673190"/>
                    <a:gd name="connsiteY6" fmla="*/ 353420 h 1235666"/>
                    <a:gd name="connsiteX7" fmla="*/ 663539 w 1673190"/>
                    <a:gd name="connsiteY7" fmla="*/ 204194 h 1235666"/>
                    <a:gd name="connsiteX8" fmla="*/ 308734 w 1673190"/>
                    <a:gd name="connsiteY8" fmla="*/ 15282 h 1235666"/>
                    <a:gd name="connsiteX9" fmla="*/ 242059 w 1673190"/>
                    <a:gd name="connsiteY9" fmla="*/ 109738 h 1235666"/>
                    <a:gd name="connsiteX10" fmla="*/ 392871 w 1673190"/>
                    <a:gd name="connsiteY10" fmla="*/ 228007 h 1235666"/>
                    <a:gd name="connsiteX11" fmla="*/ 435734 w 1673190"/>
                    <a:gd name="connsiteY11" fmla="*/ 254201 h 1235666"/>
                    <a:gd name="connsiteX12" fmla="*/ 334134 w 1673190"/>
                    <a:gd name="connsiteY12" fmla="*/ 424857 h 1235666"/>
                    <a:gd name="connsiteX13" fmla="*/ 439702 w 1673190"/>
                    <a:gd name="connsiteY13" fmla="*/ 254201 h 1235666"/>
                    <a:gd name="connsiteX14" fmla="*/ 138078 w 1673190"/>
                    <a:gd name="connsiteY14" fmla="*/ 159744 h 1235666"/>
                    <a:gd name="connsiteX15" fmla="*/ 54734 w 1673190"/>
                    <a:gd name="connsiteY15" fmla="*/ 278807 h 1235666"/>
                    <a:gd name="connsiteX16" fmla="*/ 284922 w 1673190"/>
                    <a:gd name="connsiteY16" fmla="*/ 417713 h 1235666"/>
                    <a:gd name="connsiteX17" fmla="*/ 45209 w 1673190"/>
                    <a:gd name="connsiteY17" fmla="*/ 393107 h 1235666"/>
                    <a:gd name="connsiteX18" fmla="*/ 16634 w 1673190"/>
                    <a:gd name="connsiteY18" fmla="*/ 513757 h 1235666"/>
                    <a:gd name="connsiteX19" fmla="*/ 276984 w 1673190"/>
                    <a:gd name="connsiteY19" fmla="*/ 624882 h 1235666"/>
                    <a:gd name="connsiteX20" fmla="*/ 365090 w 1673190"/>
                    <a:gd name="connsiteY20" fmla="*/ 688382 h 1235666"/>
                    <a:gd name="connsiteX21" fmla="*/ 677828 w 1673190"/>
                    <a:gd name="connsiteY21" fmla="*/ 788395 h 1235666"/>
                    <a:gd name="connsiteX22" fmla="*/ 829434 w 1673190"/>
                    <a:gd name="connsiteY22" fmla="*/ 462957 h 1235666"/>
                    <a:gd name="connsiteX23" fmla="*/ 661953 w 1673190"/>
                    <a:gd name="connsiteY23" fmla="*/ 787600 h 1235666"/>
                    <a:gd name="connsiteX24" fmla="*/ 1152491 w 1673190"/>
                    <a:gd name="connsiteY24" fmla="*/ 1232895 h 1235666"/>
                    <a:gd name="connsiteX25" fmla="*/ 1245359 w 1673190"/>
                    <a:gd name="connsiteY25" fmla="*/ 1205907 h 1235666"/>
                    <a:gd name="connsiteX26" fmla="*/ 1100898 w 1673190"/>
                    <a:gd name="connsiteY26" fmla="*/ 1087639 h 1235666"/>
                    <a:gd name="connsiteX27" fmla="*/ 1123916 w 1673190"/>
                    <a:gd name="connsiteY27" fmla="*/ 1159074 h 1235666"/>
                    <a:gd name="connsiteX28" fmla="*/ 1140584 w 1673190"/>
                    <a:gd name="connsiteY28" fmla="*/ 1037632 h 1235666"/>
                    <a:gd name="connsiteX29" fmla="*/ 1307272 w 1673190"/>
                    <a:gd name="connsiteY29" fmla="*/ 1090814 h 1235666"/>
                    <a:gd name="connsiteX30" fmla="*/ 1249328 w 1673190"/>
                    <a:gd name="connsiteY30" fmla="*/ 901900 h 1235666"/>
                    <a:gd name="connsiteX31" fmla="*/ 1439034 w 1673190"/>
                    <a:gd name="connsiteY31" fmla="*/ 932857 h 1235666"/>
                    <a:gd name="connsiteX32" fmla="*/ 1540634 w 1673190"/>
                    <a:gd name="connsiteY32" fmla="*/ 939208 h 1235666"/>
                    <a:gd name="connsiteX33" fmla="*/ 1430303 w 1673190"/>
                    <a:gd name="connsiteY33" fmla="*/ 745532 h 1235666"/>
                    <a:gd name="connsiteX34" fmla="*/ 1615246 w 1673190"/>
                    <a:gd name="connsiteY34" fmla="*/ 703464 h 1235666"/>
                    <a:gd name="connsiteX35" fmla="*/ 1673190 w 1673190"/>
                    <a:gd name="connsiteY35" fmla="*/ 681238 h 1235666"/>
                    <a:gd name="connsiteX0" fmla="*/ 1673190 w 1673190"/>
                    <a:gd name="connsiteY0" fmla="*/ 687394 h 1241822"/>
                    <a:gd name="connsiteX1" fmla="*/ 945322 w 1673190"/>
                    <a:gd name="connsiteY1" fmla="*/ 396882 h 1241822"/>
                    <a:gd name="connsiteX2" fmla="*/ 840547 w 1673190"/>
                    <a:gd name="connsiteY2" fmla="*/ 189714 h 1241822"/>
                    <a:gd name="connsiteX3" fmla="*/ 827847 w 1673190"/>
                    <a:gd name="connsiteY3" fmla="*/ 19851 h 1241822"/>
                    <a:gd name="connsiteX4" fmla="*/ 667509 w 1673190"/>
                    <a:gd name="connsiteY4" fmla="*/ 43663 h 1241822"/>
                    <a:gd name="connsiteX5" fmla="*/ 675446 w 1673190"/>
                    <a:gd name="connsiteY5" fmla="*/ 208763 h 1241822"/>
                    <a:gd name="connsiteX6" fmla="*/ 618296 w 1673190"/>
                    <a:gd name="connsiteY6" fmla="*/ 359576 h 1241822"/>
                    <a:gd name="connsiteX7" fmla="*/ 663539 w 1673190"/>
                    <a:gd name="connsiteY7" fmla="*/ 210350 h 1241822"/>
                    <a:gd name="connsiteX8" fmla="*/ 308734 w 1673190"/>
                    <a:gd name="connsiteY8" fmla="*/ 21438 h 1241822"/>
                    <a:gd name="connsiteX9" fmla="*/ 242059 w 1673190"/>
                    <a:gd name="connsiteY9" fmla="*/ 115894 h 1241822"/>
                    <a:gd name="connsiteX10" fmla="*/ 392871 w 1673190"/>
                    <a:gd name="connsiteY10" fmla="*/ 234163 h 1241822"/>
                    <a:gd name="connsiteX11" fmla="*/ 435734 w 1673190"/>
                    <a:gd name="connsiteY11" fmla="*/ 260357 h 1241822"/>
                    <a:gd name="connsiteX12" fmla="*/ 334134 w 1673190"/>
                    <a:gd name="connsiteY12" fmla="*/ 431013 h 1241822"/>
                    <a:gd name="connsiteX13" fmla="*/ 439702 w 1673190"/>
                    <a:gd name="connsiteY13" fmla="*/ 260357 h 1241822"/>
                    <a:gd name="connsiteX14" fmla="*/ 138078 w 1673190"/>
                    <a:gd name="connsiteY14" fmla="*/ 165900 h 1241822"/>
                    <a:gd name="connsiteX15" fmla="*/ 54734 w 1673190"/>
                    <a:gd name="connsiteY15" fmla="*/ 284963 h 1241822"/>
                    <a:gd name="connsiteX16" fmla="*/ 284922 w 1673190"/>
                    <a:gd name="connsiteY16" fmla="*/ 423869 h 1241822"/>
                    <a:gd name="connsiteX17" fmla="*/ 45209 w 1673190"/>
                    <a:gd name="connsiteY17" fmla="*/ 399263 h 1241822"/>
                    <a:gd name="connsiteX18" fmla="*/ 16634 w 1673190"/>
                    <a:gd name="connsiteY18" fmla="*/ 519913 h 1241822"/>
                    <a:gd name="connsiteX19" fmla="*/ 276984 w 1673190"/>
                    <a:gd name="connsiteY19" fmla="*/ 631038 h 1241822"/>
                    <a:gd name="connsiteX20" fmla="*/ 365090 w 1673190"/>
                    <a:gd name="connsiteY20" fmla="*/ 694538 h 1241822"/>
                    <a:gd name="connsiteX21" fmla="*/ 677828 w 1673190"/>
                    <a:gd name="connsiteY21" fmla="*/ 794551 h 1241822"/>
                    <a:gd name="connsiteX22" fmla="*/ 829434 w 1673190"/>
                    <a:gd name="connsiteY22" fmla="*/ 469113 h 1241822"/>
                    <a:gd name="connsiteX23" fmla="*/ 661953 w 1673190"/>
                    <a:gd name="connsiteY23" fmla="*/ 793756 h 1241822"/>
                    <a:gd name="connsiteX24" fmla="*/ 1152491 w 1673190"/>
                    <a:gd name="connsiteY24" fmla="*/ 1239051 h 1241822"/>
                    <a:gd name="connsiteX25" fmla="*/ 1245359 w 1673190"/>
                    <a:gd name="connsiteY25" fmla="*/ 1212063 h 1241822"/>
                    <a:gd name="connsiteX26" fmla="*/ 1100898 w 1673190"/>
                    <a:gd name="connsiteY26" fmla="*/ 1093795 h 1241822"/>
                    <a:gd name="connsiteX27" fmla="*/ 1123916 w 1673190"/>
                    <a:gd name="connsiteY27" fmla="*/ 1165230 h 1241822"/>
                    <a:gd name="connsiteX28" fmla="*/ 1140584 w 1673190"/>
                    <a:gd name="connsiteY28" fmla="*/ 1043788 h 1241822"/>
                    <a:gd name="connsiteX29" fmla="*/ 1307272 w 1673190"/>
                    <a:gd name="connsiteY29" fmla="*/ 1096970 h 1241822"/>
                    <a:gd name="connsiteX30" fmla="*/ 1249328 w 1673190"/>
                    <a:gd name="connsiteY30" fmla="*/ 908056 h 1241822"/>
                    <a:gd name="connsiteX31" fmla="*/ 1439034 w 1673190"/>
                    <a:gd name="connsiteY31" fmla="*/ 939013 h 1241822"/>
                    <a:gd name="connsiteX32" fmla="*/ 1540634 w 1673190"/>
                    <a:gd name="connsiteY32" fmla="*/ 945364 h 1241822"/>
                    <a:gd name="connsiteX33" fmla="*/ 1430303 w 1673190"/>
                    <a:gd name="connsiteY33" fmla="*/ 751688 h 1241822"/>
                    <a:gd name="connsiteX34" fmla="*/ 1615246 w 1673190"/>
                    <a:gd name="connsiteY34" fmla="*/ 709620 h 1241822"/>
                    <a:gd name="connsiteX35" fmla="*/ 1673190 w 1673190"/>
                    <a:gd name="connsiteY35" fmla="*/ 687394 h 1241822"/>
                    <a:gd name="connsiteX0" fmla="*/ 1673190 w 1673190"/>
                    <a:gd name="connsiteY0" fmla="*/ 685665 h 1240093"/>
                    <a:gd name="connsiteX1" fmla="*/ 945322 w 1673190"/>
                    <a:gd name="connsiteY1" fmla="*/ 395153 h 1240093"/>
                    <a:gd name="connsiteX2" fmla="*/ 840547 w 1673190"/>
                    <a:gd name="connsiteY2" fmla="*/ 187985 h 1240093"/>
                    <a:gd name="connsiteX3" fmla="*/ 827847 w 1673190"/>
                    <a:gd name="connsiteY3" fmla="*/ 18122 h 1240093"/>
                    <a:gd name="connsiteX4" fmla="*/ 667509 w 1673190"/>
                    <a:gd name="connsiteY4" fmla="*/ 41934 h 1240093"/>
                    <a:gd name="connsiteX5" fmla="*/ 675446 w 1673190"/>
                    <a:gd name="connsiteY5" fmla="*/ 207034 h 1240093"/>
                    <a:gd name="connsiteX6" fmla="*/ 618296 w 1673190"/>
                    <a:gd name="connsiteY6" fmla="*/ 357847 h 1240093"/>
                    <a:gd name="connsiteX7" fmla="*/ 663539 w 1673190"/>
                    <a:gd name="connsiteY7" fmla="*/ 208621 h 1240093"/>
                    <a:gd name="connsiteX8" fmla="*/ 308734 w 1673190"/>
                    <a:gd name="connsiteY8" fmla="*/ 19709 h 1240093"/>
                    <a:gd name="connsiteX9" fmla="*/ 242059 w 1673190"/>
                    <a:gd name="connsiteY9" fmla="*/ 114165 h 1240093"/>
                    <a:gd name="connsiteX10" fmla="*/ 392871 w 1673190"/>
                    <a:gd name="connsiteY10" fmla="*/ 232434 h 1240093"/>
                    <a:gd name="connsiteX11" fmla="*/ 435734 w 1673190"/>
                    <a:gd name="connsiteY11" fmla="*/ 258628 h 1240093"/>
                    <a:gd name="connsiteX12" fmla="*/ 334134 w 1673190"/>
                    <a:gd name="connsiteY12" fmla="*/ 429284 h 1240093"/>
                    <a:gd name="connsiteX13" fmla="*/ 439702 w 1673190"/>
                    <a:gd name="connsiteY13" fmla="*/ 258628 h 1240093"/>
                    <a:gd name="connsiteX14" fmla="*/ 138078 w 1673190"/>
                    <a:gd name="connsiteY14" fmla="*/ 164171 h 1240093"/>
                    <a:gd name="connsiteX15" fmla="*/ 54734 w 1673190"/>
                    <a:gd name="connsiteY15" fmla="*/ 283234 h 1240093"/>
                    <a:gd name="connsiteX16" fmla="*/ 284922 w 1673190"/>
                    <a:gd name="connsiteY16" fmla="*/ 422140 h 1240093"/>
                    <a:gd name="connsiteX17" fmla="*/ 45209 w 1673190"/>
                    <a:gd name="connsiteY17" fmla="*/ 397534 h 1240093"/>
                    <a:gd name="connsiteX18" fmla="*/ 16634 w 1673190"/>
                    <a:gd name="connsiteY18" fmla="*/ 518184 h 1240093"/>
                    <a:gd name="connsiteX19" fmla="*/ 276984 w 1673190"/>
                    <a:gd name="connsiteY19" fmla="*/ 629309 h 1240093"/>
                    <a:gd name="connsiteX20" fmla="*/ 365090 w 1673190"/>
                    <a:gd name="connsiteY20" fmla="*/ 692809 h 1240093"/>
                    <a:gd name="connsiteX21" fmla="*/ 677828 w 1673190"/>
                    <a:gd name="connsiteY21" fmla="*/ 792822 h 1240093"/>
                    <a:gd name="connsiteX22" fmla="*/ 829434 w 1673190"/>
                    <a:gd name="connsiteY22" fmla="*/ 467384 h 1240093"/>
                    <a:gd name="connsiteX23" fmla="*/ 661953 w 1673190"/>
                    <a:gd name="connsiteY23" fmla="*/ 792027 h 1240093"/>
                    <a:gd name="connsiteX24" fmla="*/ 1152491 w 1673190"/>
                    <a:gd name="connsiteY24" fmla="*/ 1237322 h 1240093"/>
                    <a:gd name="connsiteX25" fmla="*/ 1245359 w 1673190"/>
                    <a:gd name="connsiteY25" fmla="*/ 1210334 h 1240093"/>
                    <a:gd name="connsiteX26" fmla="*/ 1100898 w 1673190"/>
                    <a:gd name="connsiteY26" fmla="*/ 1092066 h 1240093"/>
                    <a:gd name="connsiteX27" fmla="*/ 1123916 w 1673190"/>
                    <a:gd name="connsiteY27" fmla="*/ 1163501 h 1240093"/>
                    <a:gd name="connsiteX28" fmla="*/ 1140584 w 1673190"/>
                    <a:gd name="connsiteY28" fmla="*/ 1042059 h 1240093"/>
                    <a:gd name="connsiteX29" fmla="*/ 1307272 w 1673190"/>
                    <a:gd name="connsiteY29" fmla="*/ 1095241 h 1240093"/>
                    <a:gd name="connsiteX30" fmla="*/ 1249328 w 1673190"/>
                    <a:gd name="connsiteY30" fmla="*/ 906327 h 1240093"/>
                    <a:gd name="connsiteX31" fmla="*/ 1439034 w 1673190"/>
                    <a:gd name="connsiteY31" fmla="*/ 937284 h 1240093"/>
                    <a:gd name="connsiteX32" fmla="*/ 1540634 w 1673190"/>
                    <a:gd name="connsiteY32" fmla="*/ 943635 h 1240093"/>
                    <a:gd name="connsiteX33" fmla="*/ 1430303 w 1673190"/>
                    <a:gd name="connsiteY33" fmla="*/ 749959 h 1240093"/>
                    <a:gd name="connsiteX34" fmla="*/ 1615246 w 1673190"/>
                    <a:gd name="connsiteY34" fmla="*/ 707891 h 1240093"/>
                    <a:gd name="connsiteX35" fmla="*/ 1673190 w 1673190"/>
                    <a:gd name="connsiteY35" fmla="*/ 685665 h 1240093"/>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8489 w 1678489"/>
                    <a:gd name="connsiteY0" fmla="*/ 691936 h 1246364"/>
                    <a:gd name="connsiteX1" fmla="*/ 950621 w 1678489"/>
                    <a:gd name="connsiteY1" fmla="*/ 401424 h 1246364"/>
                    <a:gd name="connsiteX2" fmla="*/ 845846 w 1678489"/>
                    <a:gd name="connsiteY2" fmla="*/ 194256 h 1246364"/>
                    <a:gd name="connsiteX3" fmla="*/ 833146 w 1678489"/>
                    <a:gd name="connsiteY3" fmla="*/ 24393 h 1246364"/>
                    <a:gd name="connsiteX4" fmla="*/ 672808 w 1678489"/>
                    <a:gd name="connsiteY4" fmla="*/ 48205 h 1246364"/>
                    <a:gd name="connsiteX5" fmla="*/ 680745 w 1678489"/>
                    <a:gd name="connsiteY5" fmla="*/ 213305 h 1246364"/>
                    <a:gd name="connsiteX6" fmla="*/ 623595 w 1678489"/>
                    <a:gd name="connsiteY6" fmla="*/ 364118 h 1246364"/>
                    <a:gd name="connsiteX7" fmla="*/ 668838 w 1678489"/>
                    <a:gd name="connsiteY7" fmla="*/ 214892 h 1246364"/>
                    <a:gd name="connsiteX8" fmla="*/ 314033 w 1678489"/>
                    <a:gd name="connsiteY8" fmla="*/ 25980 h 1246364"/>
                    <a:gd name="connsiteX9" fmla="*/ 247358 w 1678489"/>
                    <a:gd name="connsiteY9" fmla="*/ 120436 h 1246364"/>
                    <a:gd name="connsiteX10" fmla="*/ 398170 w 1678489"/>
                    <a:gd name="connsiteY10" fmla="*/ 238705 h 1246364"/>
                    <a:gd name="connsiteX11" fmla="*/ 441033 w 1678489"/>
                    <a:gd name="connsiteY11" fmla="*/ 264899 h 1246364"/>
                    <a:gd name="connsiteX12" fmla="*/ 339433 w 1678489"/>
                    <a:gd name="connsiteY12" fmla="*/ 435555 h 1246364"/>
                    <a:gd name="connsiteX13" fmla="*/ 445001 w 1678489"/>
                    <a:gd name="connsiteY13" fmla="*/ 264899 h 1246364"/>
                    <a:gd name="connsiteX14" fmla="*/ 143377 w 1678489"/>
                    <a:gd name="connsiteY14" fmla="*/ 170442 h 1246364"/>
                    <a:gd name="connsiteX15" fmla="*/ 60033 w 1678489"/>
                    <a:gd name="connsiteY15" fmla="*/ 289505 h 1246364"/>
                    <a:gd name="connsiteX16" fmla="*/ 290221 w 1678489"/>
                    <a:gd name="connsiteY16" fmla="*/ 428411 h 1246364"/>
                    <a:gd name="connsiteX17" fmla="*/ 50508 w 1678489"/>
                    <a:gd name="connsiteY17" fmla="*/ 403805 h 1246364"/>
                    <a:gd name="connsiteX18" fmla="*/ 21933 w 1678489"/>
                    <a:gd name="connsiteY18" fmla="*/ 524455 h 1246364"/>
                    <a:gd name="connsiteX19" fmla="*/ 282283 w 1678489"/>
                    <a:gd name="connsiteY19" fmla="*/ 635580 h 1246364"/>
                    <a:gd name="connsiteX20" fmla="*/ 370389 w 1678489"/>
                    <a:gd name="connsiteY20" fmla="*/ 699080 h 1246364"/>
                    <a:gd name="connsiteX21" fmla="*/ 683127 w 1678489"/>
                    <a:gd name="connsiteY21" fmla="*/ 799093 h 1246364"/>
                    <a:gd name="connsiteX22" fmla="*/ 834733 w 1678489"/>
                    <a:gd name="connsiteY22" fmla="*/ 473655 h 1246364"/>
                    <a:gd name="connsiteX23" fmla="*/ 667252 w 1678489"/>
                    <a:gd name="connsiteY23" fmla="*/ 798298 h 1246364"/>
                    <a:gd name="connsiteX24" fmla="*/ 1157790 w 1678489"/>
                    <a:gd name="connsiteY24" fmla="*/ 1243593 h 1246364"/>
                    <a:gd name="connsiteX25" fmla="*/ 1250658 w 1678489"/>
                    <a:gd name="connsiteY25" fmla="*/ 1216605 h 1246364"/>
                    <a:gd name="connsiteX26" fmla="*/ 1106197 w 1678489"/>
                    <a:gd name="connsiteY26" fmla="*/ 1098337 h 1246364"/>
                    <a:gd name="connsiteX27" fmla="*/ 1129215 w 1678489"/>
                    <a:gd name="connsiteY27" fmla="*/ 1169772 h 1246364"/>
                    <a:gd name="connsiteX28" fmla="*/ 1145883 w 1678489"/>
                    <a:gd name="connsiteY28" fmla="*/ 1048330 h 1246364"/>
                    <a:gd name="connsiteX29" fmla="*/ 1312571 w 1678489"/>
                    <a:gd name="connsiteY29" fmla="*/ 1101512 h 1246364"/>
                    <a:gd name="connsiteX30" fmla="*/ 1254627 w 1678489"/>
                    <a:gd name="connsiteY30" fmla="*/ 912598 h 1246364"/>
                    <a:gd name="connsiteX31" fmla="*/ 1444333 w 1678489"/>
                    <a:gd name="connsiteY31" fmla="*/ 943555 h 1246364"/>
                    <a:gd name="connsiteX32" fmla="*/ 1545933 w 1678489"/>
                    <a:gd name="connsiteY32" fmla="*/ 949906 h 1246364"/>
                    <a:gd name="connsiteX33" fmla="*/ 1435602 w 1678489"/>
                    <a:gd name="connsiteY33" fmla="*/ 756230 h 1246364"/>
                    <a:gd name="connsiteX34" fmla="*/ 1620545 w 1678489"/>
                    <a:gd name="connsiteY34" fmla="*/ 714162 h 1246364"/>
                    <a:gd name="connsiteX35" fmla="*/ 1678489 w 1678489"/>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403805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80880 w 1680880"/>
                    <a:gd name="connsiteY0" fmla="*/ 691936 h 1246364"/>
                    <a:gd name="connsiteX1" fmla="*/ 953012 w 1680880"/>
                    <a:gd name="connsiteY1" fmla="*/ 401424 h 1246364"/>
                    <a:gd name="connsiteX2" fmla="*/ 848237 w 1680880"/>
                    <a:gd name="connsiteY2" fmla="*/ 194256 h 1246364"/>
                    <a:gd name="connsiteX3" fmla="*/ 835537 w 1680880"/>
                    <a:gd name="connsiteY3" fmla="*/ 24393 h 1246364"/>
                    <a:gd name="connsiteX4" fmla="*/ 675199 w 1680880"/>
                    <a:gd name="connsiteY4" fmla="*/ 48205 h 1246364"/>
                    <a:gd name="connsiteX5" fmla="*/ 683136 w 1680880"/>
                    <a:gd name="connsiteY5" fmla="*/ 213305 h 1246364"/>
                    <a:gd name="connsiteX6" fmla="*/ 625986 w 1680880"/>
                    <a:gd name="connsiteY6" fmla="*/ 364118 h 1246364"/>
                    <a:gd name="connsiteX7" fmla="*/ 671229 w 1680880"/>
                    <a:gd name="connsiteY7" fmla="*/ 214892 h 1246364"/>
                    <a:gd name="connsiteX8" fmla="*/ 316424 w 1680880"/>
                    <a:gd name="connsiteY8" fmla="*/ 25980 h 1246364"/>
                    <a:gd name="connsiteX9" fmla="*/ 249749 w 1680880"/>
                    <a:gd name="connsiteY9" fmla="*/ 120436 h 1246364"/>
                    <a:gd name="connsiteX10" fmla="*/ 400561 w 1680880"/>
                    <a:gd name="connsiteY10" fmla="*/ 238705 h 1246364"/>
                    <a:gd name="connsiteX11" fmla="*/ 443424 w 1680880"/>
                    <a:gd name="connsiteY11" fmla="*/ 264899 h 1246364"/>
                    <a:gd name="connsiteX12" fmla="*/ 341824 w 1680880"/>
                    <a:gd name="connsiteY12" fmla="*/ 435555 h 1246364"/>
                    <a:gd name="connsiteX13" fmla="*/ 447392 w 1680880"/>
                    <a:gd name="connsiteY13" fmla="*/ 264899 h 1246364"/>
                    <a:gd name="connsiteX14" fmla="*/ 145768 w 1680880"/>
                    <a:gd name="connsiteY14" fmla="*/ 170442 h 1246364"/>
                    <a:gd name="connsiteX15" fmla="*/ 62424 w 1680880"/>
                    <a:gd name="connsiteY15" fmla="*/ 289505 h 1246364"/>
                    <a:gd name="connsiteX16" fmla="*/ 292612 w 1680880"/>
                    <a:gd name="connsiteY16" fmla="*/ 428411 h 1246364"/>
                    <a:gd name="connsiteX17" fmla="*/ 52899 w 1680880"/>
                    <a:gd name="connsiteY17" fmla="*/ 399042 h 1246364"/>
                    <a:gd name="connsiteX18" fmla="*/ 38612 w 1680880"/>
                    <a:gd name="connsiteY18" fmla="*/ 524455 h 1246364"/>
                    <a:gd name="connsiteX19" fmla="*/ 284674 w 1680880"/>
                    <a:gd name="connsiteY19" fmla="*/ 635580 h 1246364"/>
                    <a:gd name="connsiteX20" fmla="*/ 372780 w 1680880"/>
                    <a:gd name="connsiteY20" fmla="*/ 699080 h 1246364"/>
                    <a:gd name="connsiteX21" fmla="*/ 685518 w 1680880"/>
                    <a:gd name="connsiteY21" fmla="*/ 799093 h 1246364"/>
                    <a:gd name="connsiteX22" fmla="*/ 837124 w 1680880"/>
                    <a:gd name="connsiteY22" fmla="*/ 473655 h 1246364"/>
                    <a:gd name="connsiteX23" fmla="*/ 669643 w 1680880"/>
                    <a:gd name="connsiteY23" fmla="*/ 798298 h 1246364"/>
                    <a:gd name="connsiteX24" fmla="*/ 1160181 w 1680880"/>
                    <a:gd name="connsiteY24" fmla="*/ 1243593 h 1246364"/>
                    <a:gd name="connsiteX25" fmla="*/ 1253049 w 1680880"/>
                    <a:gd name="connsiteY25" fmla="*/ 1216605 h 1246364"/>
                    <a:gd name="connsiteX26" fmla="*/ 1108588 w 1680880"/>
                    <a:gd name="connsiteY26" fmla="*/ 1098337 h 1246364"/>
                    <a:gd name="connsiteX27" fmla="*/ 1131606 w 1680880"/>
                    <a:gd name="connsiteY27" fmla="*/ 1169772 h 1246364"/>
                    <a:gd name="connsiteX28" fmla="*/ 1148274 w 1680880"/>
                    <a:gd name="connsiteY28" fmla="*/ 1048330 h 1246364"/>
                    <a:gd name="connsiteX29" fmla="*/ 1314962 w 1680880"/>
                    <a:gd name="connsiteY29" fmla="*/ 1101512 h 1246364"/>
                    <a:gd name="connsiteX30" fmla="*/ 1257018 w 1680880"/>
                    <a:gd name="connsiteY30" fmla="*/ 912598 h 1246364"/>
                    <a:gd name="connsiteX31" fmla="*/ 1446724 w 1680880"/>
                    <a:gd name="connsiteY31" fmla="*/ 943555 h 1246364"/>
                    <a:gd name="connsiteX32" fmla="*/ 1548324 w 1680880"/>
                    <a:gd name="connsiteY32" fmla="*/ 949906 h 1246364"/>
                    <a:gd name="connsiteX33" fmla="*/ 1437993 w 1680880"/>
                    <a:gd name="connsiteY33" fmla="*/ 756230 h 1246364"/>
                    <a:gd name="connsiteX34" fmla="*/ 1622936 w 1680880"/>
                    <a:gd name="connsiteY34" fmla="*/ 714162 h 1246364"/>
                    <a:gd name="connsiteX35" fmla="*/ 1680880 w 1680880"/>
                    <a:gd name="connsiteY35" fmla="*/ 691936 h 1246364"/>
                    <a:gd name="connsiteX0" fmla="*/ 1688648 w 1688648"/>
                    <a:gd name="connsiteY0" fmla="*/ 691936 h 1246364"/>
                    <a:gd name="connsiteX1" fmla="*/ 960780 w 1688648"/>
                    <a:gd name="connsiteY1" fmla="*/ 401424 h 1246364"/>
                    <a:gd name="connsiteX2" fmla="*/ 856005 w 1688648"/>
                    <a:gd name="connsiteY2" fmla="*/ 194256 h 1246364"/>
                    <a:gd name="connsiteX3" fmla="*/ 843305 w 1688648"/>
                    <a:gd name="connsiteY3" fmla="*/ 24393 h 1246364"/>
                    <a:gd name="connsiteX4" fmla="*/ 682967 w 1688648"/>
                    <a:gd name="connsiteY4" fmla="*/ 48205 h 1246364"/>
                    <a:gd name="connsiteX5" fmla="*/ 690904 w 1688648"/>
                    <a:gd name="connsiteY5" fmla="*/ 213305 h 1246364"/>
                    <a:gd name="connsiteX6" fmla="*/ 633754 w 1688648"/>
                    <a:gd name="connsiteY6" fmla="*/ 364118 h 1246364"/>
                    <a:gd name="connsiteX7" fmla="*/ 678997 w 1688648"/>
                    <a:gd name="connsiteY7" fmla="*/ 214892 h 1246364"/>
                    <a:gd name="connsiteX8" fmla="*/ 324192 w 1688648"/>
                    <a:gd name="connsiteY8" fmla="*/ 25980 h 1246364"/>
                    <a:gd name="connsiteX9" fmla="*/ 257517 w 1688648"/>
                    <a:gd name="connsiteY9" fmla="*/ 120436 h 1246364"/>
                    <a:gd name="connsiteX10" fmla="*/ 408329 w 1688648"/>
                    <a:gd name="connsiteY10" fmla="*/ 238705 h 1246364"/>
                    <a:gd name="connsiteX11" fmla="*/ 451192 w 1688648"/>
                    <a:gd name="connsiteY11" fmla="*/ 264899 h 1246364"/>
                    <a:gd name="connsiteX12" fmla="*/ 349592 w 1688648"/>
                    <a:gd name="connsiteY12" fmla="*/ 435555 h 1246364"/>
                    <a:gd name="connsiteX13" fmla="*/ 455160 w 1688648"/>
                    <a:gd name="connsiteY13" fmla="*/ 264899 h 1246364"/>
                    <a:gd name="connsiteX14" fmla="*/ 153536 w 1688648"/>
                    <a:gd name="connsiteY14" fmla="*/ 170442 h 1246364"/>
                    <a:gd name="connsiteX15" fmla="*/ 70192 w 1688648"/>
                    <a:gd name="connsiteY15" fmla="*/ 289505 h 1246364"/>
                    <a:gd name="connsiteX16" fmla="*/ 300380 w 1688648"/>
                    <a:gd name="connsiteY16" fmla="*/ 428411 h 1246364"/>
                    <a:gd name="connsiteX17" fmla="*/ 60667 w 1688648"/>
                    <a:gd name="connsiteY17" fmla="*/ 399042 h 1246364"/>
                    <a:gd name="connsiteX18" fmla="*/ 46380 w 1688648"/>
                    <a:gd name="connsiteY18" fmla="*/ 524455 h 1246364"/>
                    <a:gd name="connsiteX19" fmla="*/ 292442 w 1688648"/>
                    <a:gd name="connsiteY19" fmla="*/ 635580 h 1246364"/>
                    <a:gd name="connsiteX20" fmla="*/ 380548 w 1688648"/>
                    <a:gd name="connsiteY20" fmla="*/ 699080 h 1246364"/>
                    <a:gd name="connsiteX21" fmla="*/ 693286 w 1688648"/>
                    <a:gd name="connsiteY21" fmla="*/ 799093 h 1246364"/>
                    <a:gd name="connsiteX22" fmla="*/ 844892 w 1688648"/>
                    <a:gd name="connsiteY22" fmla="*/ 473655 h 1246364"/>
                    <a:gd name="connsiteX23" fmla="*/ 677411 w 1688648"/>
                    <a:gd name="connsiteY23" fmla="*/ 798298 h 1246364"/>
                    <a:gd name="connsiteX24" fmla="*/ 1167949 w 1688648"/>
                    <a:gd name="connsiteY24" fmla="*/ 1243593 h 1246364"/>
                    <a:gd name="connsiteX25" fmla="*/ 1260817 w 1688648"/>
                    <a:gd name="connsiteY25" fmla="*/ 1216605 h 1246364"/>
                    <a:gd name="connsiteX26" fmla="*/ 1116356 w 1688648"/>
                    <a:gd name="connsiteY26" fmla="*/ 1098337 h 1246364"/>
                    <a:gd name="connsiteX27" fmla="*/ 1139374 w 1688648"/>
                    <a:gd name="connsiteY27" fmla="*/ 1169772 h 1246364"/>
                    <a:gd name="connsiteX28" fmla="*/ 1156042 w 1688648"/>
                    <a:gd name="connsiteY28" fmla="*/ 1048330 h 1246364"/>
                    <a:gd name="connsiteX29" fmla="*/ 1322730 w 1688648"/>
                    <a:gd name="connsiteY29" fmla="*/ 1101512 h 1246364"/>
                    <a:gd name="connsiteX30" fmla="*/ 1264786 w 1688648"/>
                    <a:gd name="connsiteY30" fmla="*/ 912598 h 1246364"/>
                    <a:gd name="connsiteX31" fmla="*/ 1454492 w 1688648"/>
                    <a:gd name="connsiteY31" fmla="*/ 943555 h 1246364"/>
                    <a:gd name="connsiteX32" fmla="*/ 1556092 w 1688648"/>
                    <a:gd name="connsiteY32" fmla="*/ 949906 h 1246364"/>
                    <a:gd name="connsiteX33" fmla="*/ 1445761 w 1688648"/>
                    <a:gd name="connsiteY33" fmla="*/ 756230 h 1246364"/>
                    <a:gd name="connsiteX34" fmla="*/ 1630704 w 1688648"/>
                    <a:gd name="connsiteY34" fmla="*/ 714162 h 1246364"/>
                    <a:gd name="connsiteX35" fmla="*/ 1688648 w 1688648"/>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4159"/>
                    <a:gd name="connsiteX1" fmla="*/ 959794 w 1687662"/>
                    <a:gd name="connsiteY1" fmla="*/ 401424 h 1244159"/>
                    <a:gd name="connsiteX2" fmla="*/ 855019 w 1687662"/>
                    <a:gd name="connsiteY2" fmla="*/ 194256 h 1244159"/>
                    <a:gd name="connsiteX3" fmla="*/ 842319 w 1687662"/>
                    <a:gd name="connsiteY3" fmla="*/ 24393 h 1244159"/>
                    <a:gd name="connsiteX4" fmla="*/ 681981 w 1687662"/>
                    <a:gd name="connsiteY4" fmla="*/ 48205 h 1244159"/>
                    <a:gd name="connsiteX5" fmla="*/ 689918 w 1687662"/>
                    <a:gd name="connsiteY5" fmla="*/ 213305 h 1244159"/>
                    <a:gd name="connsiteX6" fmla="*/ 632768 w 1687662"/>
                    <a:gd name="connsiteY6" fmla="*/ 364118 h 1244159"/>
                    <a:gd name="connsiteX7" fmla="*/ 678011 w 1687662"/>
                    <a:gd name="connsiteY7" fmla="*/ 214892 h 1244159"/>
                    <a:gd name="connsiteX8" fmla="*/ 323206 w 1687662"/>
                    <a:gd name="connsiteY8" fmla="*/ 25980 h 1244159"/>
                    <a:gd name="connsiteX9" fmla="*/ 256531 w 1687662"/>
                    <a:gd name="connsiteY9" fmla="*/ 120436 h 1244159"/>
                    <a:gd name="connsiteX10" fmla="*/ 407343 w 1687662"/>
                    <a:gd name="connsiteY10" fmla="*/ 238705 h 1244159"/>
                    <a:gd name="connsiteX11" fmla="*/ 450206 w 1687662"/>
                    <a:gd name="connsiteY11" fmla="*/ 264899 h 1244159"/>
                    <a:gd name="connsiteX12" fmla="*/ 348606 w 1687662"/>
                    <a:gd name="connsiteY12" fmla="*/ 435555 h 1244159"/>
                    <a:gd name="connsiteX13" fmla="*/ 456555 w 1687662"/>
                    <a:gd name="connsiteY13" fmla="*/ 264899 h 1244159"/>
                    <a:gd name="connsiteX14" fmla="*/ 152550 w 1687662"/>
                    <a:gd name="connsiteY14" fmla="*/ 170442 h 1244159"/>
                    <a:gd name="connsiteX15" fmla="*/ 69206 w 1687662"/>
                    <a:gd name="connsiteY15" fmla="*/ 289505 h 1244159"/>
                    <a:gd name="connsiteX16" fmla="*/ 299394 w 1687662"/>
                    <a:gd name="connsiteY16" fmla="*/ 428411 h 1244159"/>
                    <a:gd name="connsiteX17" fmla="*/ 59681 w 1687662"/>
                    <a:gd name="connsiteY17" fmla="*/ 399042 h 1244159"/>
                    <a:gd name="connsiteX18" fmla="*/ 45394 w 1687662"/>
                    <a:gd name="connsiteY18" fmla="*/ 524455 h 1244159"/>
                    <a:gd name="connsiteX19" fmla="*/ 291456 w 1687662"/>
                    <a:gd name="connsiteY19" fmla="*/ 635580 h 1244159"/>
                    <a:gd name="connsiteX20" fmla="*/ 379562 w 1687662"/>
                    <a:gd name="connsiteY20" fmla="*/ 699080 h 1244159"/>
                    <a:gd name="connsiteX21" fmla="*/ 689918 w 1687662"/>
                    <a:gd name="connsiteY21" fmla="*/ 796712 h 1244159"/>
                    <a:gd name="connsiteX22" fmla="*/ 841525 w 1687662"/>
                    <a:gd name="connsiteY22" fmla="*/ 502230 h 1244159"/>
                    <a:gd name="connsiteX23" fmla="*/ 676425 w 1687662"/>
                    <a:gd name="connsiteY23" fmla="*/ 798298 h 1244159"/>
                    <a:gd name="connsiteX24" fmla="*/ 1166963 w 1687662"/>
                    <a:gd name="connsiteY24" fmla="*/ 1243593 h 1244159"/>
                    <a:gd name="connsiteX25" fmla="*/ 1259831 w 1687662"/>
                    <a:gd name="connsiteY25" fmla="*/ 1216605 h 1244159"/>
                    <a:gd name="connsiteX26" fmla="*/ 1115370 w 1687662"/>
                    <a:gd name="connsiteY26" fmla="*/ 1098337 h 1244159"/>
                    <a:gd name="connsiteX27" fmla="*/ 1138388 w 1687662"/>
                    <a:gd name="connsiteY27" fmla="*/ 1169772 h 1244159"/>
                    <a:gd name="connsiteX28" fmla="*/ 1155056 w 1687662"/>
                    <a:gd name="connsiteY28" fmla="*/ 1048330 h 1244159"/>
                    <a:gd name="connsiteX29" fmla="*/ 1321744 w 1687662"/>
                    <a:gd name="connsiteY29" fmla="*/ 1101512 h 1244159"/>
                    <a:gd name="connsiteX30" fmla="*/ 1263800 w 1687662"/>
                    <a:gd name="connsiteY30" fmla="*/ 912598 h 1244159"/>
                    <a:gd name="connsiteX31" fmla="*/ 1453506 w 1687662"/>
                    <a:gd name="connsiteY31" fmla="*/ 943555 h 1244159"/>
                    <a:gd name="connsiteX32" fmla="*/ 1555106 w 1687662"/>
                    <a:gd name="connsiteY32" fmla="*/ 949906 h 1244159"/>
                    <a:gd name="connsiteX33" fmla="*/ 1444775 w 1687662"/>
                    <a:gd name="connsiteY33" fmla="*/ 756230 h 1244159"/>
                    <a:gd name="connsiteX34" fmla="*/ 1629718 w 1687662"/>
                    <a:gd name="connsiteY34" fmla="*/ 714162 h 1244159"/>
                    <a:gd name="connsiteX35" fmla="*/ 1687662 w 1687662"/>
                    <a:gd name="connsiteY35" fmla="*/ 691936 h 1244159"/>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8337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21719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4101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50295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8388 w 1687662"/>
                    <a:gd name="connsiteY27" fmla="*/ 1176916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3626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160382 w 1687662"/>
                    <a:gd name="connsiteY9" fmla="*/ 102987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27146 w 1687662"/>
                    <a:gd name="connsiteY15" fmla="*/ 365375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2322 w 1682322"/>
                    <a:gd name="connsiteY0" fmla="*/ 701129 h 1252968"/>
                    <a:gd name="connsiteX1" fmla="*/ 954454 w 1682322"/>
                    <a:gd name="connsiteY1" fmla="*/ 410617 h 1252968"/>
                    <a:gd name="connsiteX2" fmla="*/ 849679 w 1682322"/>
                    <a:gd name="connsiteY2" fmla="*/ 203449 h 1252968"/>
                    <a:gd name="connsiteX3" fmla="*/ 836979 w 1682322"/>
                    <a:gd name="connsiteY3" fmla="*/ 33586 h 1252968"/>
                    <a:gd name="connsiteX4" fmla="*/ 676641 w 1682322"/>
                    <a:gd name="connsiteY4" fmla="*/ 57398 h 1252968"/>
                    <a:gd name="connsiteX5" fmla="*/ 684578 w 1682322"/>
                    <a:gd name="connsiteY5" fmla="*/ 222498 h 1252968"/>
                    <a:gd name="connsiteX6" fmla="*/ 627428 w 1682322"/>
                    <a:gd name="connsiteY6" fmla="*/ 373311 h 1252968"/>
                    <a:gd name="connsiteX7" fmla="*/ 672671 w 1682322"/>
                    <a:gd name="connsiteY7" fmla="*/ 224085 h 1252968"/>
                    <a:gd name="connsiteX8" fmla="*/ 307849 w 1682322"/>
                    <a:gd name="connsiteY8" fmla="*/ 1980 h 1252968"/>
                    <a:gd name="connsiteX9" fmla="*/ 155042 w 1682322"/>
                    <a:gd name="connsiteY9" fmla="*/ 112180 h 1252968"/>
                    <a:gd name="connsiteX10" fmla="*/ 402003 w 1682322"/>
                    <a:gd name="connsiteY10" fmla="*/ 247898 h 1252968"/>
                    <a:gd name="connsiteX11" fmla="*/ 444866 w 1682322"/>
                    <a:gd name="connsiteY11" fmla="*/ 274092 h 1252968"/>
                    <a:gd name="connsiteX12" fmla="*/ 343266 w 1682322"/>
                    <a:gd name="connsiteY12" fmla="*/ 444748 h 1252968"/>
                    <a:gd name="connsiteX13" fmla="*/ 451215 w 1682322"/>
                    <a:gd name="connsiteY13" fmla="*/ 274092 h 1252968"/>
                    <a:gd name="connsiteX14" fmla="*/ 114593 w 1682322"/>
                    <a:gd name="connsiteY14" fmla="*/ 234579 h 1252968"/>
                    <a:gd name="connsiteX15" fmla="*/ 21806 w 1682322"/>
                    <a:gd name="connsiteY15" fmla="*/ 365375 h 1252968"/>
                    <a:gd name="connsiteX16" fmla="*/ 294054 w 1682322"/>
                    <a:gd name="connsiteY16" fmla="*/ 437604 h 1252968"/>
                    <a:gd name="connsiteX17" fmla="*/ 68512 w 1682322"/>
                    <a:gd name="connsiteY17" fmla="*/ 509532 h 1252968"/>
                    <a:gd name="connsiteX18" fmla="*/ 40054 w 1682322"/>
                    <a:gd name="connsiteY18" fmla="*/ 533648 h 1252968"/>
                    <a:gd name="connsiteX19" fmla="*/ 286116 w 1682322"/>
                    <a:gd name="connsiteY19" fmla="*/ 644773 h 1252968"/>
                    <a:gd name="connsiteX20" fmla="*/ 374222 w 1682322"/>
                    <a:gd name="connsiteY20" fmla="*/ 708273 h 1252968"/>
                    <a:gd name="connsiteX21" fmla="*/ 684578 w 1682322"/>
                    <a:gd name="connsiteY21" fmla="*/ 805905 h 1252968"/>
                    <a:gd name="connsiteX22" fmla="*/ 836185 w 1682322"/>
                    <a:gd name="connsiteY22" fmla="*/ 511423 h 1252968"/>
                    <a:gd name="connsiteX23" fmla="*/ 671085 w 1682322"/>
                    <a:gd name="connsiteY23" fmla="*/ 807491 h 1252968"/>
                    <a:gd name="connsiteX24" fmla="*/ 1161623 w 1682322"/>
                    <a:gd name="connsiteY24" fmla="*/ 1252786 h 1252968"/>
                    <a:gd name="connsiteX25" fmla="*/ 1254491 w 1682322"/>
                    <a:gd name="connsiteY25" fmla="*/ 1225798 h 1252968"/>
                    <a:gd name="connsiteX26" fmla="*/ 1102886 w 1682322"/>
                    <a:gd name="connsiteY26" fmla="*/ 1098005 h 1252968"/>
                    <a:gd name="connsiteX27" fmla="*/ 1116380 w 1682322"/>
                    <a:gd name="connsiteY27" fmla="*/ 1178965 h 1252968"/>
                    <a:gd name="connsiteX28" fmla="*/ 1142572 w 1682322"/>
                    <a:gd name="connsiteY28" fmla="*/ 1052761 h 1252968"/>
                    <a:gd name="connsiteX29" fmla="*/ 1316404 w 1682322"/>
                    <a:gd name="connsiteY29" fmla="*/ 1127374 h 1252968"/>
                    <a:gd name="connsiteX30" fmla="*/ 1258460 w 1682322"/>
                    <a:gd name="connsiteY30" fmla="*/ 921791 h 1252968"/>
                    <a:gd name="connsiteX31" fmla="*/ 1448166 w 1682322"/>
                    <a:gd name="connsiteY31" fmla="*/ 952748 h 1252968"/>
                    <a:gd name="connsiteX32" fmla="*/ 1549766 w 1682322"/>
                    <a:gd name="connsiteY32" fmla="*/ 959099 h 1252968"/>
                    <a:gd name="connsiteX33" fmla="*/ 1441817 w 1682322"/>
                    <a:gd name="connsiteY33" fmla="*/ 758280 h 1252968"/>
                    <a:gd name="connsiteX34" fmla="*/ 1624378 w 1682322"/>
                    <a:gd name="connsiteY34" fmla="*/ 716211 h 1252968"/>
                    <a:gd name="connsiteX35" fmla="*/ 1682322 w 1682322"/>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75454 w 1671660"/>
                    <a:gd name="connsiteY19" fmla="*/ 644773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37615 w 1671660"/>
                    <a:gd name="connsiteY16" fmla="*/ 529319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87995 w 1687995"/>
                    <a:gd name="connsiteY0" fmla="*/ 701129 h 1252968"/>
                    <a:gd name="connsiteX1" fmla="*/ 960127 w 1687995"/>
                    <a:gd name="connsiteY1" fmla="*/ 410617 h 1252968"/>
                    <a:gd name="connsiteX2" fmla="*/ 855352 w 1687995"/>
                    <a:gd name="connsiteY2" fmla="*/ 203449 h 1252968"/>
                    <a:gd name="connsiteX3" fmla="*/ 842652 w 1687995"/>
                    <a:gd name="connsiteY3" fmla="*/ 33586 h 1252968"/>
                    <a:gd name="connsiteX4" fmla="*/ 682314 w 1687995"/>
                    <a:gd name="connsiteY4" fmla="*/ 57398 h 1252968"/>
                    <a:gd name="connsiteX5" fmla="*/ 690251 w 1687995"/>
                    <a:gd name="connsiteY5" fmla="*/ 222498 h 1252968"/>
                    <a:gd name="connsiteX6" fmla="*/ 633101 w 1687995"/>
                    <a:gd name="connsiteY6" fmla="*/ 373311 h 1252968"/>
                    <a:gd name="connsiteX7" fmla="*/ 678344 w 1687995"/>
                    <a:gd name="connsiteY7" fmla="*/ 224085 h 1252968"/>
                    <a:gd name="connsiteX8" fmla="*/ 313522 w 1687995"/>
                    <a:gd name="connsiteY8" fmla="*/ 1980 h 1252968"/>
                    <a:gd name="connsiteX9" fmla="*/ 160715 w 1687995"/>
                    <a:gd name="connsiteY9" fmla="*/ 112180 h 1252968"/>
                    <a:gd name="connsiteX10" fmla="*/ 407676 w 1687995"/>
                    <a:gd name="connsiteY10" fmla="*/ 247898 h 1252968"/>
                    <a:gd name="connsiteX11" fmla="*/ 450539 w 1687995"/>
                    <a:gd name="connsiteY11" fmla="*/ 274092 h 1252968"/>
                    <a:gd name="connsiteX12" fmla="*/ 348939 w 1687995"/>
                    <a:gd name="connsiteY12" fmla="*/ 444748 h 1252968"/>
                    <a:gd name="connsiteX13" fmla="*/ 456888 w 1687995"/>
                    <a:gd name="connsiteY13" fmla="*/ 274092 h 1252968"/>
                    <a:gd name="connsiteX14" fmla="*/ 120266 w 1687995"/>
                    <a:gd name="connsiteY14" fmla="*/ 234579 h 1252968"/>
                    <a:gd name="connsiteX15" fmla="*/ 6880 w 1687995"/>
                    <a:gd name="connsiteY15" fmla="*/ 412592 h 1252968"/>
                    <a:gd name="connsiteX16" fmla="*/ 253950 w 1687995"/>
                    <a:gd name="connsiteY16" fmla="*/ 529319 h 1252968"/>
                    <a:gd name="connsiteX17" fmla="*/ 74185 w 1687995"/>
                    <a:gd name="connsiteY17" fmla="*/ 509532 h 1252968"/>
                    <a:gd name="connsiteX18" fmla="*/ 63053 w 1687995"/>
                    <a:gd name="connsiteY18" fmla="*/ 723508 h 1252968"/>
                    <a:gd name="connsiteX19" fmla="*/ 281065 w 1687995"/>
                    <a:gd name="connsiteY19" fmla="*/ 733766 h 1252968"/>
                    <a:gd name="connsiteX20" fmla="*/ 379895 w 1687995"/>
                    <a:gd name="connsiteY20" fmla="*/ 708273 h 1252968"/>
                    <a:gd name="connsiteX21" fmla="*/ 690251 w 1687995"/>
                    <a:gd name="connsiteY21" fmla="*/ 805905 h 1252968"/>
                    <a:gd name="connsiteX22" fmla="*/ 841858 w 1687995"/>
                    <a:gd name="connsiteY22" fmla="*/ 511423 h 1252968"/>
                    <a:gd name="connsiteX23" fmla="*/ 676758 w 1687995"/>
                    <a:gd name="connsiteY23" fmla="*/ 807491 h 1252968"/>
                    <a:gd name="connsiteX24" fmla="*/ 1167296 w 1687995"/>
                    <a:gd name="connsiteY24" fmla="*/ 1252786 h 1252968"/>
                    <a:gd name="connsiteX25" fmla="*/ 1260164 w 1687995"/>
                    <a:gd name="connsiteY25" fmla="*/ 1225798 h 1252968"/>
                    <a:gd name="connsiteX26" fmla="*/ 1108559 w 1687995"/>
                    <a:gd name="connsiteY26" fmla="*/ 1098005 h 1252968"/>
                    <a:gd name="connsiteX27" fmla="*/ 1122053 w 1687995"/>
                    <a:gd name="connsiteY27" fmla="*/ 1178965 h 1252968"/>
                    <a:gd name="connsiteX28" fmla="*/ 1148245 w 1687995"/>
                    <a:gd name="connsiteY28" fmla="*/ 1052761 h 1252968"/>
                    <a:gd name="connsiteX29" fmla="*/ 1322077 w 1687995"/>
                    <a:gd name="connsiteY29" fmla="*/ 1127374 h 1252968"/>
                    <a:gd name="connsiteX30" fmla="*/ 1264133 w 1687995"/>
                    <a:gd name="connsiteY30" fmla="*/ 921791 h 1252968"/>
                    <a:gd name="connsiteX31" fmla="*/ 1453839 w 1687995"/>
                    <a:gd name="connsiteY31" fmla="*/ 952748 h 1252968"/>
                    <a:gd name="connsiteX32" fmla="*/ 1555439 w 1687995"/>
                    <a:gd name="connsiteY32" fmla="*/ 959099 h 1252968"/>
                    <a:gd name="connsiteX33" fmla="*/ 1447490 w 1687995"/>
                    <a:gd name="connsiteY33" fmla="*/ 758280 h 1252968"/>
                    <a:gd name="connsiteX34" fmla="*/ 1630051 w 1687995"/>
                    <a:gd name="connsiteY34" fmla="*/ 716211 h 1252968"/>
                    <a:gd name="connsiteX35" fmla="*/ 1687995 w 1687995"/>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495 w 1690814"/>
                    <a:gd name="connsiteY10" fmla="*/ 247898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34673 w 1690814"/>
                    <a:gd name="connsiteY10" fmla="*/ 31930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93844 w 1690814"/>
                    <a:gd name="connsiteY11" fmla="*/ 357651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78305 w 1690814"/>
                    <a:gd name="connsiteY13" fmla="*/ 363235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97905 w 1690814"/>
                    <a:gd name="connsiteY13" fmla="*/ 336478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7849 w 1690814"/>
                    <a:gd name="connsiteY11" fmla="*/ 355073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484017 w 1690814"/>
                    <a:gd name="connsiteY18" fmla="*/ 773364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76109"/>
                    <a:gd name="connsiteX1" fmla="*/ 962946 w 1690814"/>
                    <a:gd name="connsiteY1" fmla="*/ 410617 h 1276109"/>
                    <a:gd name="connsiteX2" fmla="*/ 858171 w 1690814"/>
                    <a:gd name="connsiteY2" fmla="*/ 203449 h 1276109"/>
                    <a:gd name="connsiteX3" fmla="*/ 845471 w 1690814"/>
                    <a:gd name="connsiteY3" fmla="*/ 33586 h 1276109"/>
                    <a:gd name="connsiteX4" fmla="*/ 685133 w 1690814"/>
                    <a:gd name="connsiteY4" fmla="*/ 57398 h 1276109"/>
                    <a:gd name="connsiteX5" fmla="*/ 693070 w 1690814"/>
                    <a:gd name="connsiteY5" fmla="*/ 222498 h 1276109"/>
                    <a:gd name="connsiteX6" fmla="*/ 635920 w 1690814"/>
                    <a:gd name="connsiteY6" fmla="*/ 373311 h 1276109"/>
                    <a:gd name="connsiteX7" fmla="*/ 681163 w 1690814"/>
                    <a:gd name="connsiteY7" fmla="*/ 224085 h 1276109"/>
                    <a:gd name="connsiteX8" fmla="*/ 316341 w 1690814"/>
                    <a:gd name="connsiteY8" fmla="*/ 1980 h 1276109"/>
                    <a:gd name="connsiteX9" fmla="*/ 163534 w 1690814"/>
                    <a:gd name="connsiteY9" fmla="*/ 112180 h 1276109"/>
                    <a:gd name="connsiteX10" fmla="*/ 410073 w 1690814"/>
                    <a:gd name="connsiteY10" fmla="*/ 313286 h 1276109"/>
                    <a:gd name="connsiteX11" fmla="*/ 399422 w 1690814"/>
                    <a:gd name="connsiteY11" fmla="*/ 339907 h 1276109"/>
                    <a:gd name="connsiteX12" fmla="*/ 97047 w 1690814"/>
                    <a:gd name="connsiteY12" fmla="*/ 251321 h 1276109"/>
                    <a:gd name="connsiteX13" fmla="*/ 9699 w 1690814"/>
                    <a:gd name="connsiteY13" fmla="*/ 412592 h 1276109"/>
                    <a:gd name="connsiteX14" fmla="*/ 255339 w 1690814"/>
                    <a:gd name="connsiteY14" fmla="*/ 535900 h 1276109"/>
                    <a:gd name="connsiteX15" fmla="*/ 65705 w 1690814"/>
                    <a:gd name="connsiteY15" fmla="*/ 553601 h 1276109"/>
                    <a:gd name="connsiteX16" fmla="*/ 65872 w 1690814"/>
                    <a:gd name="connsiteY16" fmla="*/ 723508 h 1276109"/>
                    <a:gd name="connsiteX17" fmla="*/ 296906 w 1690814"/>
                    <a:gd name="connsiteY17" fmla="*/ 745211 h 1276109"/>
                    <a:gd name="connsiteX18" fmla="*/ 484017 w 1690814"/>
                    <a:gd name="connsiteY18" fmla="*/ 773364 h 1276109"/>
                    <a:gd name="connsiteX19" fmla="*/ 693070 w 1690814"/>
                    <a:gd name="connsiteY19" fmla="*/ 805905 h 1276109"/>
                    <a:gd name="connsiteX20" fmla="*/ 844677 w 1690814"/>
                    <a:gd name="connsiteY20" fmla="*/ 511423 h 1276109"/>
                    <a:gd name="connsiteX21" fmla="*/ 708339 w 1690814"/>
                    <a:gd name="connsiteY21" fmla="*/ 865434 h 1276109"/>
                    <a:gd name="connsiteX22" fmla="*/ 1170115 w 1690814"/>
                    <a:gd name="connsiteY22" fmla="*/ 1252786 h 1276109"/>
                    <a:gd name="connsiteX23" fmla="*/ 1262983 w 1690814"/>
                    <a:gd name="connsiteY23" fmla="*/ 1225798 h 1276109"/>
                    <a:gd name="connsiteX24" fmla="*/ 1111378 w 1690814"/>
                    <a:gd name="connsiteY24" fmla="*/ 1098005 h 1276109"/>
                    <a:gd name="connsiteX25" fmla="*/ 1124872 w 1690814"/>
                    <a:gd name="connsiteY25" fmla="*/ 1178965 h 1276109"/>
                    <a:gd name="connsiteX26" fmla="*/ 1151064 w 1690814"/>
                    <a:gd name="connsiteY26" fmla="*/ 1052761 h 1276109"/>
                    <a:gd name="connsiteX27" fmla="*/ 1324896 w 1690814"/>
                    <a:gd name="connsiteY27" fmla="*/ 1127374 h 1276109"/>
                    <a:gd name="connsiteX28" fmla="*/ 1266952 w 1690814"/>
                    <a:gd name="connsiteY28" fmla="*/ 921791 h 1276109"/>
                    <a:gd name="connsiteX29" fmla="*/ 1456658 w 1690814"/>
                    <a:gd name="connsiteY29" fmla="*/ 952748 h 1276109"/>
                    <a:gd name="connsiteX30" fmla="*/ 1558258 w 1690814"/>
                    <a:gd name="connsiteY30" fmla="*/ 959099 h 1276109"/>
                    <a:gd name="connsiteX31" fmla="*/ 1450309 w 1690814"/>
                    <a:gd name="connsiteY31" fmla="*/ 758280 h 1276109"/>
                    <a:gd name="connsiteX32" fmla="*/ 1632870 w 1690814"/>
                    <a:gd name="connsiteY32" fmla="*/ 716211 h 1276109"/>
                    <a:gd name="connsiteX33" fmla="*/ 1690814 w 1690814"/>
                    <a:gd name="connsiteY33" fmla="*/ 701129 h 1276109"/>
                    <a:gd name="connsiteX0" fmla="*/ 1690814 w 1690814"/>
                    <a:gd name="connsiteY0" fmla="*/ 701129 h 1278110"/>
                    <a:gd name="connsiteX1" fmla="*/ 962946 w 1690814"/>
                    <a:gd name="connsiteY1" fmla="*/ 410617 h 1278110"/>
                    <a:gd name="connsiteX2" fmla="*/ 858171 w 1690814"/>
                    <a:gd name="connsiteY2" fmla="*/ 203449 h 1278110"/>
                    <a:gd name="connsiteX3" fmla="*/ 845471 w 1690814"/>
                    <a:gd name="connsiteY3" fmla="*/ 33586 h 1278110"/>
                    <a:gd name="connsiteX4" fmla="*/ 685133 w 1690814"/>
                    <a:gd name="connsiteY4" fmla="*/ 57398 h 1278110"/>
                    <a:gd name="connsiteX5" fmla="*/ 693070 w 1690814"/>
                    <a:gd name="connsiteY5" fmla="*/ 222498 h 1278110"/>
                    <a:gd name="connsiteX6" fmla="*/ 635920 w 1690814"/>
                    <a:gd name="connsiteY6" fmla="*/ 373311 h 1278110"/>
                    <a:gd name="connsiteX7" fmla="*/ 681163 w 1690814"/>
                    <a:gd name="connsiteY7" fmla="*/ 224085 h 1278110"/>
                    <a:gd name="connsiteX8" fmla="*/ 316341 w 1690814"/>
                    <a:gd name="connsiteY8" fmla="*/ 1980 h 1278110"/>
                    <a:gd name="connsiteX9" fmla="*/ 163534 w 1690814"/>
                    <a:gd name="connsiteY9" fmla="*/ 112180 h 1278110"/>
                    <a:gd name="connsiteX10" fmla="*/ 410073 w 1690814"/>
                    <a:gd name="connsiteY10" fmla="*/ 313286 h 1278110"/>
                    <a:gd name="connsiteX11" fmla="*/ 399422 w 1690814"/>
                    <a:gd name="connsiteY11" fmla="*/ 339907 h 1278110"/>
                    <a:gd name="connsiteX12" fmla="*/ 97047 w 1690814"/>
                    <a:gd name="connsiteY12" fmla="*/ 251321 h 1278110"/>
                    <a:gd name="connsiteX13" fmla="*/ 9699 w 1690814"/>
                    <a:gd name="connsiteY13" fmla="*/ 412592 h 1278110"/>
                    <a:gd name="connsiteX14" fmla="*/ 255339 w 1690814"/>
                    <a:gd name="connsiteY14" fmla="*/ 535900 h 1278110"/>
                    <a:gd name="connsiteX15" fmla="*/ 65705 w 1690814"/>
                    <a:gd name="connsiteY15" fmla="*/ 553601 h 1278110"/>
                    <a:gd name="connsiteX16" fmla="*/ 65872 w 1690814"/>
                    <a:gd name="connsiteY16" fmla="*/ 723508 h 1278110"/>
                    <a:gd name="connsiteX17" fmla="*/ 296906 w 1690814"/>
                    <a:gd name="connsiteY17" fmla="*/ 745211 h 1278110"/>
                    <a:gd name="connsiteX18" fmla="*/ 484017 w 1690814"/>
                    <a:gd name="connsiteY18" fmla="*/ 773364 h 1278110"/>
                    <a:gd name="connsiteX19" fmla="*/ 693070 w 1690814"/>
                    <a:gd name="connsiteY19" fmla="*/ 805905 h 1278110"/>
                    <a:gd name="connsiteX20" fmla="*/ 844677 w 1690814"/>
                    <a:gd name="connsiteY20" fmla="*/ 511423 h 1278110"/>
                    <a:gd name="connsiteX21" fmla="*/ 803912 w 1690814"/>
                    <a:gd name="connsiteY21" fmla="*/ 837956 h 1278110"/>
                    <a:gd name="connsiteX22" fmla="*/ 1170115 w 1690814"/>
                    <a:gd name="connsiteY22" fmla="*/ 1252786 h 1278110"/>
                    <a:gd name="connsiteX23" fmla="*/ 1262983 w 1690814"/>
                    <a:gd name="connsiteY23" fmla="*/ 1225798 h 1278110"/>
                    <a:gd name="connsiteX24" fmla="*/ 1111378 w 1690814"/>
                    <a:gd name="connsiteY24" fmla="*/ 1098005 h 1278110"/>
                    <a:gd name="connsiteX25" fmla="*/ 1124872 w 1690814"/>
                    <a:gd name="connsiteY25" fmla="*/ 1178965 h 1278110"/>
                    <a:gd name="connsiteX26" fmla="*/ 1151064 w 1690814"/>
                    <a:gd name="connsiteY26" fmla="*/ 1052761 h 1278110"/>
                    <a:gd name="connsiteX27" fmla="*/ 1324896 w 1690814"/>
                    <a:gd name="connsiteY27" fmla="*/ 1127374 h 1278110"/>
                    <a:gd name="connsiteX28" fmla="*/ 1266952 w 1690814"/>
                    <a:gd name="connsiteY28" fmla="*/ 921791 h 1278110"/>
                    <a:gd name="connsiteX29" fmla="*/ 1456658 w 1690814"/>
                    <a:gd name="connsiteY29" fmla="*/ 952748 h 1278110"/>
                    <a:gd name="connsiteX30" fmla="*/ 1558258 w 1690814"/>
                    <a:gd name="connsiteY30" fmla="*/ 959099 h 1278110"/>
                    <a:gd name="connsiteX31" fmla="*/ 1450309 w 1690814"/>
                    <a:gd name="connsiteY31" fmla="*/ 758280 h 1278110"/>
                    <a:gd name="connsiteX32" fmla="*/ 1632870 w 1690814"/>
                    <a:gd name="connsiteY32" fmla="*/ 716211 h 1278110"/>
                    <a:gd name="connsiteX33" fmla="*/ 1690814 w 1690814"/>
                    <a:gd name="connsiteY33" fmla="*/ 701129 h 1278110"/>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693070 w 1690814"/>
                    <a:gd name="connsiteY19" fmla="*/ 805905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76314 w 1690814"/>
                    <a:gd name="connsiteY16" fmla="*/ 691315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34392 w 1690814"/>
                    <a:gd name="connsiteY20" fmla="*/ 598120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4559"/>
                    <a:gd name="connsiteX1" fmla="*/ 962946 w 1690814"/>
                    <a:gd name="connsiteY1" fmla="*/ 410617 h 1274559"/>
                    <a:gd name="connsiteX2" fmla="*/ 858171 w 1690814"/>
                    <a:gd name="connsiteY2" fmla="*/ 203449 h 1274559"/>
                    <a:gd name="connsiteX3" fmla="*/ 845471 w 1690814"/>
                    <a:gd name="connsiteY3" fmla="*/ 33586 h 1274559"/>
                    <a:gd name="connsiteX4" fmla="*/ 685133 w 1690814"/>
                    <a:gd name="connsiteY4" fmla="*/ 57398 h 1274559"/>
                    <a:gd name="connsiteX5" fmla="*/ 693070 w 1690814"/>
                    <a:gd name="connsiteY5" fmla="*/ 222498 h 1274559"/>
                    <a:gd name="connsiteX6" fmla="*/ 635920 w 1690814"/>
                    <a:gd name="connsiteY6" fmla="*/ 373311 h 1274559"/>
                    <a:gd name="connsiteX7" fmla="*/ 681163 w 1690814"/>
                    <a:gd name="connsiteY7" fmla="*/ 224085 h 1274559"/>
                    <a:gd name="connsiteX8" fmla="*/ 316341 w 1690814"/>
                    <a:gd name="connsiteY8" fmla="*/ 1980 h 1274559"/>
                    <a:gd name="connsiteX9" fmla="*/ 163534 w 1690814"/>
                    <a:gd name="connsiteY9" fmla="*/ 112180 h 1274559"/>
                    <a:gd name="connsiteX10" fmla="*/ 410073 w 1690814"/>
                    <a:gd name="connsiteY10" fmla="*/ 313286 h 1274559"/>
                    <a:gd name="connsiteX11" fmla="*/ 399422 w 1690814"/>
                    <a:gd name="connsiteY11" fmla="*/ 339907 h 1274559"/>
                    <a:gd name="connsiteX12" fmla="*/ 97047 w 1690814"/>
                    <a:gd name="connsiteY12" fmla="*/ 251321 h 1274559"/>
                    <a:gd name="connsiteX13" fmla="*/ 9699 w 1690814"/>
                    <a:gd name="connsiteY13" fmla="*/ 412592 h 1274559"/>
                    <a:gd name="connsiteX14" fmla="*/ 255339 w 1690814"/>
                    <a:gd name="connsiteY14" fmla="*/ 535900 h 1274559"/>
                    <a:gd name="connsiteX15" fmla="*/ 65705 w 1690814"/>
                    <a:gd name="connsiteY15" fmla="*/ 553601 h 1274559"/>
                    <a:gd name="connsiteX16" fmla="*/ 65300 w 1690814"/>
                    <a:gd name="connsiteY16" fmla="*/ 718214 h 1274559"/>
                    <a:gd name="connsiteX17" fmla="*/ 295618 w 1690814"/>
                    <a:gd name="connsiteY17" fmla="*/ 743208 h 1274559"/>
                    <a:gd name="connsiteX18" fmla="*/ 478581 w 1690814"/>
                    <a:gd name="connsiteY18" fmla="*/ 782521 h 1274559"/>
                    <a:gd name="connsiteX19" fmla="*/ 717541 w 1690814"/>
                    <a:gd name="connsiteY19" fmla="*/ 883593 h 1274559"/>
                    <a:gd name="connsiteX20" fmla="*/ 952137 w 1690814"/>
                    <a:gd name="connsiteY20" fmla="*/ 643331 h 1274559"/>
                    <a:gd name="connsiteX21" fmla="*/ 719214 w 1690814"/>
                    <a:gd name="connsiteY21" fmla="*/ 886752 h 1274559"/>
                    <a:gd name="connsiteX22" fmla="*/ 1170115 w 1690814"/>
                    <a:gd name="connsiteY22" fmla="*/ 1252786 h 1274559"/>
                    <a:gd name="connsiteX23" fmla="*/ 1262983 w 1690814"/>
                    <a:gd name="connsiteY23" fmla="*/ 1225798 h 1274559"/>
                    <a:gd name="connsiteX24" fmla="*/ 1111378 w 1690814"/>
                    <a:gd name="connsiteY24" fmla="*/ 1098005 h 1274559"/>
                    <a:gd name="connsiteX25" fmla="*/ 1124872 w 1690814"/>
                    <a:gd name="connsiteY25" fmla="*/ 1178965 h 1274559"/>
                    <a:gd name="connsiteX26" fmla="*/ 1151064 w 1690814"/>
                    <a:gd name="connsiteY26" fmla="*/ 1052761 h 1274559"/>
                    <a:gd name="connsiteX27" fmla="*/ 1324896 w 1690814"/>
                    <a:gd name="connsiteY27" fmla="*/ 1127374 h 1274559"/>
                    <a:gd name="connsiteX28" fmla="*/ 1266952 w 1690814"/>
                    <a:gd name="connsiteY28" fmla="*/ 921791 h 1274559"/>
                    <a:gd name="connsiteX29" fmla="*/ 1456658 w 1690814"/>
                    <a:gd name="connsiteY29" fmla="*/ 952748 h 1274559"/>
                    <a:gd name="connsiteX30" fmla="*/ 1558258 w 1690814"/>
                    <a:gd name="connsiteY30" fmla="*/ 959099 h 1274559"/>
                    <a:gd name="connsiteX31" fmla="*/ 1450309 w 1690814"/>
                    <a:gd name="connsiteY31" fmla="*/ 758280 h 1274559"/>
                    <a:gd name="connsiteX32" fmla="*/ 1632870 w 1690814"/>
                    <a:gd name="connsiteY32" fmla="*/ 716211 h 1274559"/>
                    <a:gd name="connsiteX33" fmla="*/ 1690814 w 1690814"/>
                    <a:gd name="connsiteY33" fmla="*/ 701129 h 1274559"/>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3936"/>
                    <a:gd name="connsiteX1" fmla="*/ 962946 w 1690814"/>
                    <a:gd name="connsiteY1" fmla="*/ 410617 h 1273936"/>
                    <a:gd name="connsiteX2" fmla="*/ 858171 w 1690814"/>
                    <a:gd name="connsiteY2" fmla="*/ 203449 h 1273936"/>
                    <a:gd name="connsiteX3" fmla="*/ 845471 w 1690814"/>
                    <a:gd name="connsiteY3" fmla="*/ 33586 h 1273936"/>
                    <a:gd name="connsiteX4" fmla="*/ 685133 w 1690814"/>
                    <a:gd name="connsiteY4" fmla="*/ 57398 h 1273936"/>
                    <a:gd name="connsiteX5" fmla="*/ 693070 w 1690814"/>
                    <a:gd name="connsiteY5" fmla="*/ 222498 h 1273936"/>
                    <a:gd name="connsiteX6" fmla="*/ 635920 w 1690814"/>
                    <a:gd name="connsiteY6" fmla="*/ 373311 h 1273936"/>
                    <a:gd name="connsiteX7" fmla="*/ 681163 w 1690814"/>
                    <a:gd name="connsiteY7" fmla="*/ 224085 h 1273936"/>
                    <a:gd name="connsiteX8" fmla="*/ 316341 w 1690814"/>
                    <a:gd name="connsiteY8" fmla="*/ 1980 h 1273936"/>
                    <a:gd name="connsiteX9" fmla="*/ 163534 w 1690814"/>
                    <a:gd name="connsiteY9" fmla="*/ 112180 h 1273936"/>
                    <a:gd name="connsiteX10" fmla="*/ 410073 w 1690814"/>
                    <a:gd name="connsiteY10" fmla="*/ 313286 h 1273936"/>
                    <a:gd name="connsiteX11" fmla="*/ 399422 w 1690814"/>
                    <a:gd name="connsiteY11" fmla="*/ 339907 h 1273936"/>
                    <a:gd name="connsiteX12" fmla="*/ 97047 w 1690814"/>
                    <a:gd name="connsiteY12" fmla="*/ 251321 h 1273936"/>
                    <a:gd name="connsiteX13" fmla="*/ 9699 w 1690814"/>
                    <a:gd name="connsiteY13" fmla="*/ 412592 h 1273936"/>
                    <a:gd name="connsiteX14" fmla="*/ 255339 w 1690814"/>
                    <a:gd name="connsiteY14" fmla="*/ 535900 h 1273936"/>
                    <a:gd name="connsiteX15" fmla="*/ 65705 w 1690814"/>
                    <a:gd name="connsiteY15" fmla="*/ 553601 h 1273936"/>
                    <a:gd name="connsiteX16" fmla="*/ 65300 w 1690814"/>
                    <a:gd name="connsiteY16" fmla="*/ 718214 h 1273936"/>
                    <a:gd name="connsiteX17" fmla="*/ 295618 w 1690814"/>
                    <a:gd name="connsiteY17" fmla="*/ 743208 h 1273936"/>
                    <a:gd name="connsiteX18" fmla="*/ 478581 w 1690814"/>
                    <a:gd name="connsiteY18" fmla="*/ 782521 h 1273936"/>
                    <a:gd name="connsiteX19" fmla="*/ 717541 w 1690814"/>
                    <a:gd name="connsiteY19" fmla="*/ 883593 h 1273936"/>
                    <a:gd name="connsiteX20" fmla="*/ 952137 w 1690814"/>
                    <a:gd name="connsiteY20" fmla="*/ 643331 h 1273936"/>
                    <a:gd name="connsiteX21" fmla="*/ 719071 w 1690814"/>
                    <a:gd name="connsiteY21" fmla="*/ 895337 h 1273936"/>
                    <a:gd name="connsiteX22" fmla="*/ 1170115 w 1690814"/>
                    <a:gd name="connsiteY22" fmla="*/ 1252786 h 1273936"/>
                    <a:gd name="connsiteX23" fmla="*/ 1262983 w 1690814"/>
                    <a:gd name="connsiteY23" fmla="*/ 1225798 h 1273936"/>
                    <a:gd name="connsiteX24" fmla="*/ 1111378 w 1690814"/>
                    <a:gd name="connsiteY24" fmla="*/ 1098005 h 1273936"/>
                    <a:gd name="connsiteX25" fmla="*/ 1124872 w 1690814"/>
                    <a:gd name="connsiteY25" fmla="*/ 1178965 h 1273936"/>
                    <a:gd name="connsiteX26" fmla="*/ 1151064 w 1690814"/>
                    <a:gd name="connsiteY26" fmla="*/ 1052761 h 1273936"/>
                    <a:gd name="connsiteX27" fmla="*/ 1324896 w 1690814"/>
                    <a:gd name="connsiteY27" fmla="*/ 1127374 h 1273936"/>
                    <a:gd name="connsiteX28" fmla="*/ 1266952 w 1690814"/>
                    <a:gd name="connsiteY28" fmla="*/ 921791 h 1273936"/>
                    <a:gd name="connsiteX29" fmla="*/ 1456658 w 1690814"/>
                    <a:gd name="connsiteY29" fmla="*/ 952748 h 1273936"/>
                    <a:gd name="connsiteX30" fmla="*/ 1558258 w 1690814"/>
                    <a:gd name="connsiteY30" fmla="*/ 959099 h 1273936"/>
                    <a:gd name="connsiteX31" fmla="*/ 1450309 w 1690814"/>
                    <a:gd name="connsiteY31" fmla="*/ 758280 h 1273936"/>
                    <a:gd name="connsiteX32" fmla="*/ 1632870 w 1690814"/>
                    <a:gd name="connsiteY32" fmla="*/ 716211 h 1273936"/>
                    <a:gd name="connsiteX33" fmla="*/ 1690814 w 1690814"/>
                    <a:gd name="connsiteY33" fmla="*/ 701129 h 1273936"/>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2238 h 1275710"/>
                    <a:gd name="connsiteX1" fmla="*/ 962946 w 1690814"/>
                    <a:gd name="connsiteY1" fmla="*/ 411726 h 1275710"/>
                    <a:gd name="connsiteX2" fmla="*/ 863464 w 1690814"/>
                    <a:gd name="connsiteY2" fmla="*/ 203986 h 1275710"/>
                    <a:gd name="connsiteX3" fmla="*/ 855485 w 1690814"/>
                    <a:gd name="connsiteY3" fmla="*/ 28256 h 1275710"/>
                    <a:gd name="connsiteX4" fmla="*/ 685133 w 1690814"/>
                    <a:gd name="connsiteY4" fmla="*/ 58507 h 1275710"/>
                    <a:gd name="connsiteX5" fmla="*/ 693070 w 1690814"/>
                    <a:gd name="connsiteY5" fmla="*/ 223607 h 1275710"/>
                    <a:gd name="connsiteX6" fmla="*/ 651229 w 1690814"/>
                    <a:gd name="connsiteY6" fmla="*/ 367409 h 1275710"/>
                    <a:gd name="connsiteX7" fmla="*/ 681163 w 1690814"/>
                    <a:gd name="connsiteY7" fmla="*/ 225194 h 1275710"/>
                    <a:gd name="connsiteX8" fmla="*/ 316341 w 1690814"/>
                    <a:gd name="connsiteY8" fmla="*/ 3089 h 1275710"/>
                    <a:gd name="connsiteX9" fmla="*/ 175409 w 1690814"/>
                    <a:gd name="connsiteY9" fmla="*/ 114146 h 1275710"/>
                    <a:gd name="connsiteX10" fmla="*/ 410073 w 1690814"/>
                    <a:gd name="connsiteY10" fmla="*/ 314395 h 1275710"/>
                    <a:gd name="connsiteX11" fmla="*/ 399422 w 1690814"/>
                    <a:gd name="connsiteY11" fmla="*/ 341016 h 1275710"/>
                    <a:gd name="connsiteX12" fmla="*/ 97047 w 1690814"/>
                    <a:gd name="connsiteY12" fmla="*/ 252430 h 1275710"/>
                    <a:gd name="connsiteX13" fmla="*/ 9699 w 1690814"/>
                    <a:gd name="connsiteY13" fmla="*/ 413701 h 1275710"/>
                    <a:gd name="connsiteX14" fmla="*/ 255339 w 1690814"/>
                    <a:gd name="connsiteY14" fmla="*/ 537009 h 1275710"/>
                    <a:gd name="connsiteX15" fmla="*/ 65705 w 1690814"/>
                    <a:gd name="connsiteY15" fmla="*/ 554710 h 1275710"/>
                    <a:gd name="connsiteX16" fmla="*/ 65300 w 1690814"/>
                    <a:gd name="connsiteY16" fmla="*/ 719323 h 1275710"/>
                    <a:gd name="connsiteX17" fmla="*/ 295618 w 1690814"/>
                    <a:gd name="connsiteY17" fmla="*/ 744317 h 1275710"/>
                    <a:gd name="connsiteX18" fmla="*/ 478581 w 1690814"/>
                    <a:gd name="connsiteY18" fmla="*/ 783630 h 1275710"/>
                    <a:gd name="connsiteX19" fmla="*/ 717541 w 1690814"/>
                    <a:gd name="connsiteY19" fmla="*/ 884702 h 1275710"/>
                    <a:gd name="connsiteX20" fmla="*/ 952137 w 1690814"/>
                    <a:gd name="connsiteY20" fmla="*/ 644440 h 1275710"/>
                    <a:gd name="connsiteX21" fmla="*/ 724507 w 1690814"/>
                    <a:gd name="connsiteY21" fmla="*/ 887289 h 1275710"/>
                    <a:gd name="connsiteX22" fmla="*/ 1170115 w 1690814"/>
                    <a:gd name="connsiteY22" fmla="*/ 1253895 h 1275710"/>
                    <a:gd name="connsiteX23" fmla="*/ 1262983 w 1690814"/>
                    <a:gd name="connsiteY23" fmla="*/ 1226907 h 1275710"/>
                    <a:gd name="connsiteX24" fmla="*/ 1111378 w 1690814"/>
                    <a:gd name="connsiteY24" fmla="*/ 1099114 h 1275710"/>
                    <a:gd name="connsiteX25" fmla="*/ 1124872 w 1690814"/>
                    <a:gd name="connsiteY25" fmla="*/ 1180074 h 1275710"/>
                    <a:gd name="connsiteX26" fmla="*/ 1151064 w 1690814"/>
                    <a:gd name="connsiteY26" fmla="*/ 1053870 h 1275710"/>
                    <a:gd name="connsiteX27" fmla="*/ 1324896 w 1690814"/>
                    <a:gd name="connsiteY27" fmla="*/ 1128483 h 1275710"/>
                    <a:gd name="connsiteX28" fmla="*/ 1266952 w 1690814"/>
                    <a:gd name="connsiteY28" fmla="*/ 922900 h 1275710"/>
                    <a:gd name="connsiteX29" fmla="*/ 1456658 w 1690814"/>
                    <a:gd name="connsiteY29" fmla="*/ 953857 h 1275710"/>
                    <a:gd name="connsiteX30" fmla="*/ 1558258 w 1690814"/>
                    <a:gd name="connsiteY30" fmla="*/ 960208 h 1275710"/>
                    <a:gd name="connsiteX31" fmla="*/ 1450309 w 1690814"/>
                    <a:gd name="connsiteY31" fmla="*/ 759389 h 1275710"/>
                    <a:gd name="connsiteX32" fmla="*/ 1632870 w 1690814"/>
                    <a:gd name="connsiteY32" fmla="*/ 717320 h 1275710"/>
                    <a:gd name="connsiteX33" fmla="*/ 1690814 w 1690814"/>
                    <a:gd name="connsiteY33" fmla="*/ 702238 h 1275710"/>
                    <a:gd name="connsiteX0" fmla="*/ 1690814 w 1690814"/>
                    <a:gd name="connsiteY0" fmla="*/ 701130 h 1274602"/>
                    <a:gd name="connsiteX1" fmla="*/ 962946 w 1690814"/>
                    <a:gd name="connsiteY1" fmla="*/ 410618 h 1274602"/>
                    <a:gd name="connsiteX2" fmla="*/ 863464 w 1690814"/>
                    <a:gd name="connsiteY2" fmla="*/ 202878 h 1274602"/>
                    <a:gd name="connsiteX3" fmla="*/ 855485 w 1690814"/>
                    <a:gd name="connsiteY3" fmla="*/ 27148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73512 w 1690814"/>
                    <a:gd name="connsiteY3" fmla="*/ 1555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93070 w 1690814"/>
                    <a:gd name="connsiteY5" fmla="*/ 222637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50862 w 1690814"/>
                    <a:gd name="connsiteY5" fmla="*/ 218309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717393 w 1690814"/>
                    <a:gd name="connsiteY5" fmla="*/ 229321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80911 w 1690814"/>
                    <a:gd name="connsiteY5" fmla="*/ 238624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16 h 1274388"/>
                    <a:gd name="connsiteX1" fmla="*/ 962946 w 1690814"/>
                    <a:gd name="connsiteY1" fmla="*/ 410404 h 1274388"/>
                    <a:gd name="connsiteX2" fmla="*/ 863464 w 1690814"/>
                    <a:gd name="connsiteY2" fmla="*/ 202664 h 1274388"/>
                    <a:gd name="connsiteX3" fmla="*/ 855486 w 1690814"/>
                    <a:gd name="connsiteY3" fmla="*/ 26933 h 1274388"/>
                    <a:gd name="connsiteX4" fmla="*/ 671255 w 1690814"/>
                    <a:gd name="connsiteY4" fmla="*/ 57615 h 1274388"/>
                    <a:gd name="connsiteX5" fmla="*/ 680911 w 1690814"/>
                    <a:gd name="connsiteY5" fmla="*/ 238597 h 1274388"/>
                    <a:gd name="connsiteX6" fmla="*/ 651229 w 1690814"/>
                    <a:gd name="connsiteY6" fmla="*/ 366087 h 1274388"/>
                    <a:gd name="connsiteX7" fmla="*/ 727664 w 1690814"/>
                    <a:gd name="connsiteY7" fmla="*/ 247762 h 1274388"/>
                    <a:gd name="connsiteX8" fmla="*/ 316341 w 1690814"/>
                    <a:gd name="connsiteY8" fmla="*/ 1767 h 1274388"/>
                    <a:gd name="connsiteX9" fmla="*/ 175409 w 1690814"/>
                    <a:gd name="connsiteY9" fmla="*/ 112824 h 1274388"/>
                    <a:gd name="connsiteX10" fmla="*/ 410073 w 1690814"/>
                    <a:gd name="connsiteY10" fmla="*/ 313073 h 1274388"/>
                    <a:gd name="connsiteX11" fmla="*/ 399422 w 1690814"/>
                    <a:gd name="connsiteY11" fmla="*/ 339694 h 1274388"/>
                    <a:gd name="connsiteX12" fmla="*/ 97047 w 1690814"/>
                    <a:gd name="connsiteY12" fmla="*/ 251108 h 1274388"/>
                    <a:gd name="connsiteX13" fmla="*/ 9699 w 1690814"/>
                    <a:gd name="connsiteY13" fmla="*/ 412379 h 1274388"/>
                    <a:gd name="connsiteX14" fmla="*/ 255339 w 1690814"/>
                    <a:gd name="connsiteY14" fmla="*/ 535687 h 1274388"/>
                    <a:gd name="connsiteX15" fmla="*/ 65705 w 1690814"/>
                    <a:gd name="connsiteY15" fmla="*/ 553388 h 1274388"/>
                    <a:gd name="connsiteX16" fmla="*/ 65300 w 1690814"/>
                    <a:gd name="connsiteY16" fmla="*/ 718001 h 1274388"/>
                    <a:gd name="connsiteX17" fmla="*/ 295618 w 1690814"/>
                    <a:gd name="connsiteY17" fmla="*/ 742995 h 1274388"/>
                    <a:gd name="connsiteX18" fmla="*/ 478581 w 1690814"/>
                    <a:gd name="connsiteY18" fmla="*/ 782308 h 1274388"/>
                    <a:gd name="connsiteX19" fmla="*/ 717541 w 1690814"/>
                    <a:gd name="connsiteY19" fmla="*/ 883380 h 1274388"/>
                    <a:gd name="connsiteX20" fmla="*/ 952137 w 1690814"/>
                    <a:gd name="connsiteY20" fmla="*/ 643118 h 1274388"/>
                    <a:gd name="connsiteX21" fmla="*/ 724507 w 1690814"/>
                    <a:gd name="connsiteY21" fmla="*/ 885967 h 1274388"/>
                    <a:gd name="connsiteX22" fmla="*/ 1170115 w 1690814"/>
                    <a:gd name="connsiteY22" fmla="*/ 1252573 h 1274388"/>
                    <a:gd name="connsiteX23" fmla="*/ 1262983 w 1690814"/>
                    <a:gd name="connsiteY23" fmla="*/ 1225585 h 1274388"/>
                    <a:gd name="connsiteX24" fmla="*/ 1111378 w 1690814"/>
                    <a:gd name="connsiteY24" fmla="*/ 1097792 h 1274388"/>
                    <a:gd name="connsiteX25" fmla="*/ 1124872 w 1690814"/>
                    <a:gd name="connsiteY25" fmla="*/ 1178752 h 1274388"/>
                    <a:gd name="connsiteX26" fmla="*/ 1151064 w 1690814"/>
                    <a:gd name="connsiteY26" fmla="*/ 1052548 h 1274388"/>
                    <a:gd name="connsiteX27" fmla="*/ 1324896 w 1690814"/>
                    <a:gd name="connsiteY27" fmla="*/ 1127161 h 1274388"/>
                    <a:gd name="connsiteX28" fmla="*/ 1266952 w 1690814"/>
                    <a:gd name="connsiteY28" fmla="*/ 921578 h 1274388"/>
                    <a:gd name="connsiteX29" fmla="*/ 1456658 w 1690814"/>
                    <a:gd name="connsiteY29" fmla="*/ 952535 h 1274388"/>
                    <a:gd name="connsiteX30" fmla="*/ 1558258 w 1690814"/>
                    <a:gd name="connsiteY30" fmla="*/ 958886 h 1274388"/>
                    <a:gd name="connsiteX31" fmla="*/ 1450309 w 1690814"/>
                    <a:gd name="connsiteY31" fmla="*/ 758067 h 1274388"/>
                    <a:gd name="connsiteX32" fmla="*/ 1632870 w 1690814"/>
                    <a:gd name="connsiteY32" fmla="*/ 715998 h 1274388"/>
                    <a:gd name="connsiteX33" fmla="*/ 1690814 w 1690814"/>
                    <a:gd name="connsiteY33" fmla="*/ 700916 h 1274388"/>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80911 w 1690814"/>
                    <a:gd name="connsiteY5" fmla="*/ 238340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92214 w 1690814"/>
                    <a:gd name="connsiteY5" fmla="*/ 233903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994 h 1274466"/>
                    <a:gd name="connsiteX1" fmla="*/ 962946 w 1690814"/>
                    <a:gd name="connsiteY1" fmla="*/ 410482 h 1274466"/>
                    <a:gd name="connsiteX2" fmla="*/ 863464 w 1690814"/>
                    <a:gd name="connsiteY2" fmla="*/ 202742 h 1274466"/>
                    <a:gd name="connsiteX3" fmla="*/ 855486 w 1690814"/>
                    <a:gd name="connsiteY3" fmla="*/ 27011 h 1274466"/>
                    <a:gd name="connsiteX4" fmla="*/ 671255 w 1690814"/>
                    <a:gd name="connsiteY4" fmla="*/ 57693 h 1274466"/>
                    <a:gd name="connsiteX5" fmla="*/ 692214 w 1690814"/>
                    <a:gd name="connsiteY5" fmla="*/ 234238 h 1274466"/>
                    <a:gd name="connsiteX6" fmla="*/ 651229 w 1690814"/>
                    <a:gd name="connsiteY6" fmla="*/ 366165 h 1274466"/>
                    <a:gd name="connsiteX7" fmla="*/ 676298 w 1690814"/>
                    <a:gd name="connsiteY7" fmla="*/ 238401 h 1274466"/>
                    <a:gd name="connsiteX8" fmla="*/ 316341 w 1690814"/>
                    <a:gd name="connsiteY8" fmla="*/ 1845 h 1274466"/>
                    <a:gd name="connsiteX9" fmla="*/ 175409 w 1690814"/>
                    <a:gd name="connsiteY9" fmla="*/ 112902 h 1274466"/>
                    <a:gd name="connsiteX10" fmla="*/ 410073 w 1690814"/>
                    <a:gd name="connsiteY10" fmla="*/ 313151 h 1274466"/>
                    <a:gd name="connsiteX11" fmla="*/ 399422 w 1690814"/>
                    <a:gd name="connsiteY11" fmla="*/ 339772 h 1274466"/>
                    <a:gd name="connsiteX12" fmla="*/ 97047 w 1690814"/>
                    <a:gd name="connsiteY12" fmla="*/ 251186 h 1274466"/>
                    <a:gd name="connsiteX13" fmla="*/ 9699 w 1690814"/>
                    <a:gd name="connsiteY13" fmla="*/ 412457 h 1274466"/>
                    <a:gd name="connsiteX14" fmla="*/ 255339 w 1690814"/>
                    <a:gd name="connsiteY14" fmla="*/ 535765 h 1274466"/>
                    <a:gd name="connsiteX15" fmla="*/ 65705 w 1690814"/>
                    <a:gd name="connsiteY15" fmla="*/ 553466 h 1274466"/>
                    <a:gd name="connsiteX16" fmla="*/ 65300 w 1690814"/>
                    <a:gd name="connsiteY16" fmla="*/ 718079 h 1274466"/>
                    <a:gd name="connsiteX17" fmla="*/ 295618 w 1690814"/>
                    <a:gd name="connsiteY17" fmla="*/ 743073 h 1274466"/>
                    <a:gd name="connsiteX18" fmla="*/ 478581 w 1690814"/>
                    <a:gd name="connsiteY18" fmla="*/ 782386 h 1274466"/>
                    <a:gd name="connsiteX19" fmla="*/ 717541 w 1690814"/>
                    <a:gd name="connsiteY19" fmla="*/ 883458 h 1274466"/>
                    <a:gd name="connsiteX20" fmla="*/ 952137 w 1690814"/>
                    <a:gd name="connsiteY20" fmla="*/ 643196 h 1274466"/>
                    <a:gd name="connsiteX21" fmla="*/ 724507 w 1690814"/>
                    <a:gd name="connsiteY21" fmla="*/ 886045 h 1274466"/>
                    <a:gd name="connsiteX22" fmla="*/ 1170115 w 1690814"/>
                    <a:gd name="connsiteY22" fmla="*/ 1252651 h 1274466"/>
                    <a:gd name="connsiteX23" fmla="*/ 1262983 w 1690814"/>
                    <a:gd name="connsiteY23" fmla="*/ 1225663 h 1274466"/>
                    <a:gd name="connsiteX24" fmla="*/ 1111378 w 1690814"/>
                    <a:gd name="connsiteY24" fmla="*/ 1097870 h 1274466"/>
                    <a:gd name="connsiteX25" fmla="*/ 1124872 w 1690814"/>
                    <a:gd name="connsiteY25" fmla="*/ 1178830 h 1274466"/>
                    <a:gd name="connsiteX26" fmla="*/ 1151064 w 1690814"/>
                    <a:gd name="connsiteY26" fmla="*/ 1052626 h 1274466"/>
                    <a:gd name="connsiteX27" fmla="*/ 1324896 w 1690814"/>
                    <a:gd name="connsiteY27" fmla="*/ 1127239 h 1274466"/>
                    <a:gd name="connsiteX28" fmla="*/ 1266952 w 1690814"/>
                    <a:gd name="connsiteY28" fmla="*/ 921656 h 1274466"/>
                    <a:gd name="connsiteX29" fmla="*/ 1456658 w 1690814"/>
                    <a:gd name="connsiteY29" fmla="*/ 952613 h 1274466"/>
                    <a:gd name="connsiteX30" fmla="*/ 1558258 w 1690814"/>
                    <a:gd name="connsiteY30" fmla="*/ 958964 h 1274466"/>
                    <a:gd name="connsiteX31" fmla="*/ 1450309 w 1690814"/>
                    <a:gd name="connsiteY31" fmla="*/ 758145 h 1274466"/>
                    <a:gd name="connsiteX32" fmla="*/ 1632870 w 1690814"/>
                    <a:gd name="connsiteY32" fmla="*/ 716076 h 1274466"/>
                    <a:gd name="connsiteX33" fmla="*/ 1690814 w 1690814"/>
                    <a:gd name="connsiteY33" fmla="*/ 700994 h 1274466"/>
                    <a:gd name="connsiteX0" fmla="*/ 1690814 w 1690814"/>
                    <a:gd name="connsiteY0" fmla="*/ 701035 h 1274507"/>
                    <a:gd name="connsiteX1" fmla="*/ 962946 w 1690814"/>
                    <a:gd name="connsiteY1" fmla="*/ 410523 h 1274507"/>
                    <a:gd name="connsiteX2" fmla="*/ 863464 w 1690814"/>
                    <a:gd name="connsiteY2" fmla="*/ 202783 h 1274507"/>
                    <a:gd name="connsiteX3" fmla="*/ 855486 w 1690814"/>
                    <a:gd name="connsiteY3" fmla="*/ 27052 h 1274507"/>
                    <a:gd name="connsiteX4" fmla="*/ 671255 w 1690814"/>
                    <a:gd name="connsiteY4" fmla="*/ 57734 h 1274507"/>
                    <a:gd name="connsiteX5" fmla="*/ 692214 w 1690814"/>
                    <a:gd name="connsiteY5" fmla="*/ 234279 h 1274507"/>
                    <a:gd name="connsiteX6" fmla="*/ 651229 w 1690814"/>
                    <a:gd name="connsiteY6" fmla="*/ 366206 h 1274507"/>
                    <a:gd name="connsiteX7" fmla="*/ 679015 w 1690814"/>
                    <a:gd name="connsiteY7" fmla="*/ 233864 h 1274507"/>
                    <a:gd name="connsiteX8" fmla="*/ 316341 w 1690814"/>
                    <a:gd name="connsiteY8" fmla="*/ 1886 h 1274507"/>
                    <a:gd name="connsiteX9" fmla="*/ 175409 w 1690814"/>
                    <a:gd name="connsiteY9" fmla="*/ 112943 h 1274507"/>
                    <a:gd name="connsiteX10" fmla="*/ 410073 w 1690814"/>
                    <a:gd name="connsiteY10" fmla="*/ 313192 h 1274507"/>
                    <a:gd name="connsiteX11" fmla="*/ 399422 w 1690814"/>
                    <a:gd name="connsiteY11" fmla="*/ 339813 h 1274507"/>
                    <a:gd name="connsiteX12" fmla="*/ 97047 w 1690814"/>
                    <a:gd name="connsiteY12" fmla="*/ 251227 h 1274507"/>
                    <a:gd name="connsiteX13" fmla="*/ 9699 w 1690814"/>
                    <a:gd name="connsiteY13" fmla="*/ 412498 h 1274507"/>
                    <a:gd name="connsiteX14" fmla="*/ 255339 w 1690814"/>
                    <a:gd name="connsiteY14" fmla="*/ 535806 h 1274507"/>
                    <a:gd name="connsiteX15" fmla="*/ 65705 w 1690814"/>
                    <a:gd name="connsiteY15" fmla="*/ 553507 h 1274507"/>
                    <a:gd name="connsiteX16" fmla="*/ 65300 w 1690814"/>
                    <a:gd name="connsiteY16" fmla="*/ 718120 h 1274507"/>
                    <a:gd name="connsiteX17" fmla="*/ 295618 w 1690814"/>
                    <a:gd name="connsiteY17" fmla="*/ 743114 h 1274507"/>
                    <a:gd name="connsiteX18" fmla="*/ 478581 w 1690814"/>
                    <a:gd name="connsiteY18" fmla="*/ 782427 h 1274507"/>
                    <a:gd name="connsiteX19" fmla="*/ 717541 w 1690814"/>
                    <a:gd name="connsiteY19" fmla="*/ 883499 h 1274507"/>
                    <a:gd name="connsiteX20" fmla="*/ 952137 w 1690814"/>
                    <a:gd name="connsiteY20" fmla="*/ 643237 h 1274507"/>
                    <a:gd name="connsiteX21" fmla="*/ 724507 w 1690814"/>
                    <a:gd name="connsiteY21" fmla="*/ 886086 h 1274507"/>
                    <a:gd name="connsiteX22" fmla="*/ 1170115 w 1690814"/>
                    <a:gd name="connsiteY22" fmla="*/ 1252692 h 1274507"/>
                    <a:gd name="connsiteX23" fmla="*/ 1262983 w 1690814"/>
                    <a:gd name="connsiteY23" fmla="*/ 1225704 h 1274507"/>
                    <a:gd name="connsiteX24" fmla="*/ 1111378 w 1690814"/>
                    <a:gd name="connsiteY24" fmla="*/ 1097911 h 1274507"/>
                    <a:gd name="connsiteX25" fmla="*/ 1124872 w 1690814"/>
                    <a:gd name="connsiteY25" fmla="*/ 1178871 h 1274507"/>
                    <a:gd name="connsiteX26" fmla="*/ 1151064 w 1690814"/>
                    <a:gd name="connsiteY26" fmla="*/ 1052667 h 1274507"/>
                    <a:gd name="connsiteX27" fmla="*/ 1324896 w 1690814"/>
                    <a:gd name="connsiteY27" fmla="*/ 1127280 h 1274507"/>
                    <a:gd name="connsiteX28" fmla="*/ 1266952 w 1690814"/>
                    <a:gd name="connsiteY28" fmla="*/ 921697 h 1274507"/>
                    <a:gd name="connsiteX29" fmla="*/ 1456658 w 1690814"/>
                    <a:gd name="connsiteY29" fmla="*/ 952654 h 1274507"/>
                    <a:gd name="connsiteX30" fmla="*/ 1558258 w 1690814"/>
                    <a:gd name="connsiteY30" fmla="*/ 959005 h 1274507"/>
                    <a:gd name="connsiteX31" fmla="*/ 1450309 w 1690814"/>
                    <a:gd name="connsiteY31" fmla="*/ 758186 h 1274507"/>
                    <a:gd name="connsiteX32" fmla="*/ 1632870 w 1690814"/>
                    <a:gd name="connsiteY32" fmla="*/ 716117 h 1274507"/>
                    <a:gd name="connsiteX33" fmla="*/ 1690814 w 1690814"/>
                    <a:gd name="connsiteY33" fmla="*/ 701035 h 1274507"/>
                    <a:gd name="connsiteX0" fmla="*/ 1690814 w 1690814"/>
                    <a:gd name="connsiteY0" fmla="*/ 701070 h 1274542"/>
                    <a:gd name="connsiteX1" fmla="*/ 962946 w 1690814"/>
                    <a:gd name="connsiteY1" fmla="*/ 410558 h 1274542"/>
                    <a:gd name="connsiteX2" fmla="*/ 863464 w 1690814"/>
                    <a:gd name="connsiteY2" fmla="*/ 202818 h 1274542"/>
                    <a:gd name="connsiteX3" fmla="*/ 855486 w 1690814"/>
                    <a:gd name="connsiteY3" fmla="*/ 27087 h 1274542"/>
                    <a:gd name="connsiteX4" fmla="*/ 671255 w 1690814"/>
                    <a:gd name="connsiteY4" fmla="*/ 57769 h 1274542"/>
                    <a:gd name="connsiteX5" fmla="*/ 692214 w 1690814"/>
                    <a:gd name="connsiteY5" fmla="*/ 234314 h 1274542"/>
                    <a:gd name="connsiteX6" fmla="*/ 651229 w 1690814"/>
                    <a:gd name="connsiteY6" fmla="*/ 366241 h 1274542"/>
                    <a:gd name="connsiteX7" fmla="*/ 685024 w 1690814"/>
                    <a:gd name="connsiteY7" fmla="*/ 230036 h 1274542"/>
                    <a:gd name="connsiteX8" fmla="*/ 316341 w 1690814"/>
                    <a:gd name="connsiteY8" fmla="*/ 1921 h 1274542"/>
                    <a:gd name="connsiteX9" fmla="*/ 175409 w 1690814"/>
                    <a:gd name="connsiteY9" fmla="*/ 112978 h 1274542"/>
                    <a:gd name="connsiteX10" fmla="*/ 410073 w 1690814"/>
                    <a:gd name="connsiteY10" fmla="*/ 313227 h 1274542"/>
                    <a:gd name="connsiteX11" fmla="*/ 399422 w 1690814"/>
                    <a:gd name="connsiteY11" fmla="*/ 339848 h 1274542"/>
                    <a:gd name="connsiteX12" fmla="*/ 97047 w 1690814"/>
                    <a:gd name="connsiteY12" fmla="*/ 251262 h 1274542"/>
                    <a:gd name="connsiteX13" fmla="*/ 9699 w 1690814"/>
                    <a:gd name="connsiteY13" fmla="*/ 412533 h 1274542"/>
                    <a:gd name="connsiteX14" fmla="*/ 255339 w 1690814"/>
                    <a:gd name="connsiteY14" fmla="*/ 535841 h 1274542"/>
                    <a:gd name="connsiteX15" fmla="*/ 65705 w 1690814"/>
                    <a:gd name="connsiteY15" fmla="*/ 553542 h 1274542"/>
                    <a:gd name="connsiteX16" fmla="*/ 65300 w 1690814"/>
                    <a:gd name="connsiteY16" fmla="*/ 718155 h 1274542"/>
                    <a:gd name="connsiteX17" fmla="*/ 295618 w 1690814"/>
                    <a:gd name="connsiteY17" fmla="*/ 743149 h 1274542"/>
                    <a:gd name="connsiteX18" fmla="*/ 478581 w 1690814"/>
                    <a:gd name="connsiteY18" fmla="*/ 782462 h 1274542"/>
                    <a:gd name="connsiteX19" fmla="*/ 717541 w 1690814"/>
                    <a:gd name="connsiteY19" fmla="*/ 883534 h 1274542"/>
                    <a:gd name="connsiteX20" fmla="*/ 952137 w 1690814"/>
                    <a:gd name="connsiteY20" fmla="*/ 643272 h 1274542"/>
                    <a:gd name="connsiteX21" fmla="*/ 724507 w 1690814"/>
                    <a:gd name="connsiteY21" fmla="*/ 886121 h 1274542"/>
                    <a:gd name="connsiteX22" fmla="*/ 1170115 w 1690814"/>
                    <a:gd name="connsiteY22" fmla="*/ 1252727 h 1274542"/>
                    <a:gd name="connsiteX23" fmla="*/ 1262983 w 1690814"/>
                    <a:gd name="connsiteY23" fmla="*/ 1225739 h 1274542"/>
                    <a:gd name="connsiteX24" fmla="*/ 1111378 w 1690814"/>
                    <a:gd name="connsiteY24" fmla="*/ 1097946 h 1274542"/>
                    <a:gd name="connsiteX25" fmla="*/ 1124872 w 1690814"/>
                    <a:gd name="connsiteY25" fmla="*/ 1178906 h 1274542"/>
                    <a:gd name="connsiteX26" fmla="*/ 1151064 w 1690814"/>
                    <a:gd name="connsiteY26" fmla="*/ 1052702 h 1274542"/>
                    <a:gd name="connsiteX27" fmla="*/ 1324896 w 1690814"/>
                    <a:gd name="connsiteY27" fmla="*/ 1127315 h 1274542"/>
                    <a:gd name="connsiteX28" fmla="*/ 1266952 w 1690814"/>
                    <a:gd name="connsiteY28" fmla="*/ 921732 h 1274542"/>
                    <a:gd name="connsiteX29" fmla="*/ 1456658 w 1690814"/>
                    <a:gd name="connsiteY29" fmla="*/ 952689 h 1274542"/>
                    <a:gd name="connsiteX30" fmla="*/ 1558258 w 1690814"/>
                    <a:gd name="connsiteY30" fmla="*/ 959040 h 1274542"/>
                    <a:gd name="connsiteX31" fmla="*/ 1450309 w 1690814"/>
                    <a:gd name="connsiteY31" fmla="*/ 758221 h 1274542"/>
                    <a:gd name="connsiteX32" fmla="*/ 1632870 w 1690814"/>
                    <a:gd name="connsiteY32" fmla="*/ 716152 h 1274542"/>
                    <a:gd name="connsiteX33" fmla="*/ 1690814 w 1690814"/>
                    <a:gd name="connsiteY33" fmla="*/ 701070 h 1274542"/>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09737 h 1283209"/>
                    <a:gd name="connsiteX1" fmla="*/ 962946 w 1690814"/>
                    <a:gd name="connsiteY1" fmla="*/ 419225 h 1283209"/>
                    <a:gd name="connsiteX2" fmla="*/ 863464 w 1690814"/>
                    <a:gd name="connsiteY2" fmla="*/ 211485 h 1283209"/>
                    <a:gd name="connsiteX3" fmla="*/ 855486 w 1690814"/>
                    <a:gd name="connsiteY3" fmla="*/ 35754 h 1283209"/>
                    <a:gd name="connsiteX4" fmla="*/ 671255 w 1690814"/>
                    <a:gd name="connsiteY4" fmla="*/ 66436 h 1283209"/>
                    <a:gd name="connsiteX5" fmla="*/ 692214 w 1690814"/>
                    <a:gd name="connsiteY5" fmla="*/ 242981 h 1283209"/>
                    <a:gd name="connsiteX6" fmla="*/ 651229 w 1690814"/>
                    <a:gd name="connsiteY6" fmla="*/ 374908 h 1283209"/>
                    <a:gd name="connsiteX7" fmla="*/ 685024 w 1690814"/>
                    <a:gd name="connsiteY7" fmla="*/ 238703 h 1283209"/>
                    <a:gd name="connsiteX8" fmla="*/ 315196 w 1690814"/>
                    <a:gd name="connsiteY8" fmla="*/ 0 h 1283209"/>
                    <a:gd name="connsiteX9" fmla="*/ 175409 w 1690814"/>
                    <a:gd name="connsiteY9" fmla="*/ 121645 h 1283209"/>
                    <a:gd name="connsiteX10" fmla="*/ 410073 w 1690814"/>
                    <a:gd name="connsiteY10" fmla="*/ 321894 h 1283209"/>
                    <a:gd name="connsiteX11" fmla="*/ 399422 w 1690814"/>
                    <a:gd name="connsiteY11" fmla="*/ 348515 h 1283209"/>
                    <a:gd name="connsiteX12" fmla="*/ 97047 w 1690814"/>
                    <a:gd name="connsiteY12" fmla="*/ 259929 h 1283209"/>
                    <a:gd name="connsiteX13" fmla="*/ 9699 w 1690814"/>
                    <a:gd name="connsiteY13" fmla="*/ 421200 h 1283209"/>
                    <a:gd name="connsiteX14" fmla="*/ 255339 w 1690814"/>
                    <a:gd name="connsiteY14" fmla="*/ 544508 h 1283209"/>
                    <a:gd name="connsiteX15" fmla="*/ 65705 w 1690814"/>
                    <a:gd name="connsiteY15" fmla="*/ 562209 h 1283209"/>
                    <a:gd name="connsiteX16" fmla="*/ 65300 w 1690814"/>
                    <a:gd name="connsiteY16" fmla="*/ 726822 h 1283209"/>
                    <a:gd name="connsiteX17" fmla="*/ 295618 w 1690814"/>
                    <a:gd name="connsiteY17" fmla="*/ 751816 h 1283209"/>
                    <a:gd name="connsiteX18" fmla="*/ 478581 w 1690814"/>
                    <a:gd name="connsiteY18" fmla="*/ 791129 h 1283209"/>
                    <a:gd name="connsiteX19" fmla="*/ 717541 w 1690814"/>
                    <a:gd name="connsiteY19" fmla="*/ 892201 h 1283209"/>
                    <a:gd name="connsiteX20" fmla="*/ 952137 w 1690814"/>
                    <a:gd name="connsiteY20" fmla="*/ 651939 h 1283209"/>
                    <a:gd name="connsiteX21" fmla="*/ 724507 w 1690814"/>
                    <a:gd name="connsiteY21" fmla="*/ 894788 h 1283209"/>
                    <a:gd name="connsiteX22" fmla="*/ 1170115 w 1690814"/>
                    <a:gd name="connsiteY22" fmla="*/ 1261394 h 1283209"/>
                    <a:gd name="connsiteX23" fmla="*/ 1262983 w 1690814"/>
                    <a:gd name="connsiteY23" fmla="*/ 1234406 h 1283209"/>
                    <a:gd name="connsiteX24" fmla="*/ 1111378 w 1690814"/>
                    <a:gd name="connsiteY24" fmla="*/ 1106613 h 1283209"/>
                    <a:gd name="connsiteX25" fmla="*/ 1124872 w 1690814"/>
                    <a:gd name="connsiteY25" fmla="*/ 1187573 h 1283209"/>
                    <a:gd name="connsiteX26" fmla="*/ 1151064 w 1690814"/>
                    <a:gd name="connsiteY26" fmla="*/ 1061369 h 1283209"/>
                    <a:gd name="connsiteX27" fmla="*/ 1324896 w 1690814"/>
                    <a:gd name="connsiteY27" fmla="*/ 1135982 h 1283209"/>
                    <a:gd name="connsiteX28" fmla="*/ 1266952 w 1690814"/>
                    <a:gd name="connsiteY28" fmla="*/ 930399 h 1283209"/>
                    <a:gd name="connsiteX29" fmla="*/ 1456658 w 1690814"/>
                    <a:gd name="connsiteY29" fmla="*/ 961356 h 1283209"/>
                    <a:gd name="connsiteX30" fmla="*/ 1558258 w 1690814"/>
                    <a:gd name="connsiteY30" fmla="*/ 967707 h 1283209"/>
                    <a:gd name="connsiteX31" fmla="*/ 1450309 w 1690814"/>
                    <a:gd name="connsiteY31" fmla="*/ 766888 h 1283209"/>
                    <a:gd name="connsiteX32" fmla="*/ 1632870 w 1690814"/>
                    <a:gd name="connsiteY32" fmla="*/ 724819 h 1283209"/>
                    <a:gd name="connsiteX33" fmla="*/ 1690814 w 1690814"/>
                    <a:gd name="connsiteY33" fmla="*/ 709737 h 1283209"/>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1400 w 1691400"/>
                    <a:gd name="connsiteY0" fmla="*/ 695056 h 1268528"/>
                    <a:gd name="connsiteX1" fmla="*/ 963532 w 1691400"/>
                    <a:gd name="connsiteY1" fmla="*/ 404544 h 1268528"/>
                    <a:gd name="connsiteX2" fmla="*/ 864050 w 1691400"/>
                    <a:gd name="connsiteY2" fmla="*/ 196804 h 1268528"/>
                    <a:gd name="connsiteX3" fmla="*/ 856072 w 1691400"/>
                    <a:gd name="connsiteY3" fmla="*/ 21073 h 1268528"/>
                    <a:gd name="connsiteX4" fmla="*/ 671841 w 1691400"/>
                    <a:gd name="connsiteY4" fmla="*/ 51755 h 1268528"/>
                    <a:gd name="connsiteX5" fmla="*/ 692800 w 1691400"/>
                    <a:gd name="connsiteY5" fmla="*/ 228300 h 1268528"/>
                    <a:gd name="connsiteX6" fmla="*/ 651815 w 1691400"/>
                    <a:gd name="connsiteY6" fmla="*/ 360227 h 1268528"/>
                    <a:gd name="connsiteX7" fmla="*/ 685610 w 1691400"/>
                    <a:gd name="connsiteY7" fmla="*/ 224022 h 1268528"/>
                    <a:gd name="connsiteX8" fmla="*/ 323224 w 1691400"/>
                    <a:gd name="connsiteY8" fmla="*/ 14506 h 1268528"/>
                    <a:gd name="connsiteX9" fmla="*/ 175995 w 1691400"/>
                    <a:gd name="connsiteY9" fmla="*/ 106964 h 1268528"/>
                    <a:gd name="connsiteX10" fmla="*/ 410659 w 1691400"/>
                    <a:gd name="connsiteY10" fmla="*/ 307213 h 1268528"/>
                    <a:gd name="connsiteX11" fmla="*/ 400008 w 1691400"/>
                    <a:gd name="connsiteY11" fmla="*/ 333834 h 1268528"/>
                    <a:gd name="connsiteX12" fmla="*/ 93773 w 1691400"/>
                    <a:gd name="connsiteY12" fmla="*/ 278871 h 1268528"/>
                    <a:gd name="connsiteX13" fmla="*/ 10285 w 1691400"/>
                    <a:gd name="connsiteY13" fmla="*/ 406519 h 1268528"/>
                    <a:gd name="connsiteX14" fmla="*/ 255925 w 1691400"/>
                    <a:gd name="connsiteY14" fmla="*/ 529827 h 1268528"/>
                    <a:gd name="connsiteX15" fmla="*/ 66291 w 1691400"/>
                    <a:gd name="connsiteY15" fmla="*/ 547528 h 1268528"/>
                    <a:gd name="connsiteX16" fmla="*/ 65886 w 1691400"/>
                    <a:gd name="connsiteY16" fmla="*/ 712141 h 1268528"/>
                    <a:gd name="connsiteX17" fmla="*/ 296204 w 1691400"/>
                    <a:gd name="connsiteY17" fmla="*/ 737135 h 1268528"/>
                    <a:gd name="connsiteX18" fmla="*/ 479167 w 1691400"/>
                    <a:gd name="connsiteY18" fmla="*/ 776448 h 1268528"/>
                    <a:gd name="connsiteX19" fmla="*/ 718127 w 1691400"/>
                    <a:gd name="connsiteY19" fmla="*/ 877520 h 1268528"/>
                    <a:gd name="connsiteX20" fmla="*/ 952723 w 1691400"/>
                    <a:gd name="connsiteY20" fmla="*/ 637258 h 1268528"/>
                    <a:gd name="connsiteX21" fmla="*/ 725093 w 1691400"/>
                    <a:gd name="connsiteY21" fmla="*/ 880107 h 1268528"/>
                    <a:gd name="connsiteX22" fmla="*/ 1170701 w 1691400"/>
                    <a:gd name="connsiteY22" fmla="*/ 1246713 h 1268528"/>
                    <a:gd name="connsiteX23" fmla="*/ 1263569 w 1691400"/>
                    <a:gd name="connsiteY23" fmla="*/ 1219725 h 1268528"/>
                    <a:gd name="connsiteX24" fmla="*/ 1111964 w 1691400"/>
                    <a:gd name="connsiteY24" fmla="*/ 1091932 h 1268528"/>
                    <a:gd name="connsiteX25" fmla="*/ 1125458 w 1691400"/>
                    <a:gd name="connsiteY25" fmla="*/ 1172892 h 1268528"/>
                    <a:gd name="connsiteX26" fmla="*/ 1151650 w 1691400"/>
                    <a:gd name="connsiteY26" fmla="*/ 1046688 h 1268528"/>
                    <a:gd name="connsiteX27" fmla="*/ 1325482 w 1691400"/>
                    <a:gd name="connsiteY27" fmla="*/ 1121301 h 1268528"/>
                    <a:gd name="connsiteX28" fmla="*/ 1267538 w 1691400"/>
                    <a:gd name="connsiteY28" fmla="*/ 915718 h 1268528"/>
                    <a:gd name="connsiteX29" fmla="*/ 1457244 w 1691400"/>
                    <a:gd name="connsiteY29" fmla="*/ 946675 h 1268528"/>
                    <a:gd name="connsiteX30" fmla="*/ 1558844 w 1691400"/>
                    <a:gd name="connsiteY30" fmla="*/ 953026 h 1268528"/>
                    <a:gd name="connsiteX31" fmla="*/ 1450895 w 1691400"/>
                    <a:gd name="connsiteY31" fmla="*/ 752207 h 1268528"/>
                    <a:gd name="connsiteX32" fmla="*/ 1633456 w 1691400"/>
                    <a:gd name="connsiteY32" fmla="*/ 710138 h 1268528"/>
                    <a:gd name="connsiteX33" fmla="*/ 1691400 w 16914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63054 w 1679500"/>
                    <a:gd name="connsiteY15" fmla="*/ 55298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0609 w 1679500"/>
                    <a:gd name="connsiteY15" fmla="*/ 58646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35155 w 1679500"/>
                    <a:gd name="connsiteY15" fmla="*/ 562425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3167 w 1679500"/>
                    <a:gd name="connsiteY15" fmla="*/ 557273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75112 w 1679500"/>
                    <a:gd name="connsiteY9" fmla="*/ 119696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694 w 1679694"/>
                    <a:gd name="connsiteY0" fmla="*/ 695056 h 1268528"/>
                    <a:gd name="connsiteX1" fmla="*/ 951826 w 1679694"/>
                    <a:gd name="connsiteY1" fmla="*/ 404544 h 1268528"/>
                    <a:gd name="connsiteX2" fmla="*/ 852344 w 1679694"/>
                    <a:gd name="connsiteY2" fmla="*/ 196804 h 1268528"/>
                    <a:gd name="connsiteX3" fmla="*/ 844366 w 1679694"/>
                    <a:gd name="connsiteY3" fmla="*/ 21073 h 1268528"/>
                    <a:gd name="connsiteX4" fmla="*/ 660135 w 1679694"/>
                    <a:gd name="connsiteY4" fmla="*/ 51755 h 1268528"/>
                    <a:gd name="connsiteX5" fmla="*/ 681094 w 1679694"/>
                    <a:gd name="connsiteY5" fmla="*/ 228300 h 1268528"/>
                    <a:gd name="connsiteX6" fmla="*/ 640109 w 1679694"/>
                    <a:gd name="connsiteY6" fmla="*/ 360227 h 1268528"/>
                    <a:gd name="connsiteX7" fmla="*/ 673904 w 1679694"/>
                    <a:gd name="connsiteY7" fmla="*/ 224022 h 1268528"/>
                    <a:gd name="connsiteX8" fmla="*/ 311518 w 1679694"/>
                    <a:gd name="connsiteY8" fmla="*/ 14506 h 1268528"/>
                    <a:gd name="connsiteX9" fmla="*/ 175306 w 1679694"/>
                    <a:gd name="connsiteY9" fmla="*/ 119696 h 1268528"/>
                    <a:gd name="connsiteX10" fmla="*/ 398953 w 1679694"/>
                    <a:gd name="connsiteY10" fmla="*/ 307213 h 1268528"/>
                    <a:gd name="connsiteX11" fmla="*/ 388302 w 1679694"/>
                    <a:gd name="connsiteY11" fmla="*/ 333834 h 1268528"/>
                    <a:gd name="connsiteX12" fmla="*/ 82067 w 1679694"/>
                    <a:gd name="connsiteY12" fmla="*/ 278871 h 1268528"/>
                    <a:gd name="connsiteX13" fmla="*/ 13315 w 1679694"/>
                    <a:gd name="connsiteY13" fmla="*/ 394214 h 1268528"/>
                    <a:gd name="connsiteX14" fmla="*/ 254233 w 1679694"/>
                    <a:gd name="connsiteY14" fmla="*/ 523388 h 1268528"/>
                    <a:gd name="connsiteX15" fmla="*/ 253519 w 1679694"/>
                    <a:gd name="connsiteY15" fmla="*/ 542248 h 1268528"/>
                    <a:gd name="connsiteX16" fmla="*/ 49434 w 1679694"/>
                    <a:gd name="connsiteY16" fmla="*/ 539516 h 1268528"/>
                    <a:gd name="connsiteX17" fmla="*/ 54180 w 1679694"/>
                    <a:gd name="connsiteY17" fmla="*/ 712141 h 1268528"/>
                    <a:gd name="connsiteX18" fmla="*/ 284498 w 1679694"/>
                    <a:gd name="connsiteY18" fmla="*/ 737135 h 1268528"/>
                    <a:gd name="connsiteX19" fmla="*/ 467461 w 1679694"/>
                    <a:gd name="connsiteY19" fmla="*/ 776448 h 1268528"/>
                    <a:gd name="connsiteX20" fmla="*/ 706421 w 1679694"/>
                    <a:gd name="connsiteY20" fmla="*/ 877520 h 1268528"/>
                    <a:gd name="connsiteX21" fmla="*/ 941017 w 1679694"/>
                    <a:gd name="connsiteY21" fmla="*/ 637258 h 1268528"/>
                    <a:gd name="connsiteX22" fmla="*/ 713387 w 1679694"/>
                    <a:gd name="connsiteY22" fmla="*/ 880107 h 1268528"/>
                    <a:gd name="connsiteX23" fmla="*/ 1158995 w 1679694"/>
                    <a:gd name="connsiteY23" fmla="*/ 1246713 h 1268528"/>
                    <a:gd name="connsiteX24" fmla="*/ 1251863 w 1679694"/>
                    <a:gd name="connsiteY24" fmla="*/ 1219725 h 1268528"/>
                    <a:gd name="connsiteX25" fmla="*/ 1100258 w 1679694"/>
                    <a:gd name="connsiteY25" fmla="*/ 1091932 h 1268528"/>
                    <a:gd name="connsiteX26" fmla="*/ 1113752 w 1679694"/>
                    <a:gd name="connsiteY26" fmla="*/ 1172892 h 1268528"/>
                    <a:gd name="connsiteX27" fmla="*/ 1139944 w 1679694"/>
                    <a:gd name="connsiteY27" fmla="*/ 1046688 h 1268528"/>
                    <a:gd name="connsiteX28" fmla="*/ 1313776 w 1679694"/>
                    <a:gd name="connsiteY28" fmla="*/ 1121301 h 1268528"/>
                    <a:gd name="connsiteX29" fmla="*/ 1255832 w 1679694"/>
                    <a:gd name="connsiteY29" fmla="*/ 915718 h 1268528"/>
                    <a:gd name="connsiteX30" fmla="*/ 1445538 w 1679694"/>
                    <a:gd name="connsiteY30" fmla="*/ 946675 h 1268528"/>
                    <a:gd name="connsiteX31" fmla="*/ 1547138 w 1679694"/>
                    <a:gd name="connsiteY31" fmla="*/ 953026 h 1268528"/>
                    <a:gd name="connsiteX32" fmla="*/ 1439189 w 1679694"/>
                    <a:gd name="connsiteY32" fmla="*/ 752207 h 1268528"/>
                    <a:gd name="connsiteX33" fmla="*/ 1621750 w 1679694"/>
                    <a:gd name="connsiteY33" fmla="*/ 710138 h 1268528"/>
                    <a:gd name="connsiteX34" fmla="*/ 1679694 w 1679694"/>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41480 w 1681065"/>
                    <a:gd name="connsiteY6" fmla="*/ 366960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53497 w 1681065"/>
                    <a:gd name="connsiteY6" fmla="*/ 359234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7263 w 1681065"/>
                    <a:gd name="connsiteY7" fmla="*/ 235907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506072 w 1623121"/>
                    <a:gd name="connsiteY0" fmla="*/ 539697 h 1275261"/>
                    <a:gd name="connsiteX1" fmla="*/ 953197 w 1623121"/>
                    <a:gd name="connsiteY1" fmla="*/ 411277 h 1275261"/>
                    <a:gd name="connsiteX2" fmla="*/ 853715 w 1623121"/>
                    <a:gd name="connsiteY2" fmla="*/ 203537 h 1275261"/>
                    <a:gd name="connsiteX3" fmla="*/ 845737 w 1623121"/>
                    <a:gd name="connsiteY3" fmla="*/ 27806 h 1275261"/>
                    <a:gd name="connsiteX4" fmla="*/ 661506 w 1623121"/>
                    <a:gd name="connsiteY4" fmla="*/ 58488 h 1275261"/>
                    <a:gd name="connsiteX5" fmla="*/ 670016 w 1623121"/>
                    <a:gd name="connsiteY5" fmla="*/ 228881 h 1275261"/>
                    <a:gd name="connsiteX6" fmla="*/ 652070 w 1623121"/>
                    <a:gd name="connsiteY6" fmla="*/ 405446 h 1275261"/>
                    <a:gd name="connsiteX7" fmla="*/ 664687 w 1623121"/>
                    <a:gd name="connsiteY7" fmla="*/ 231902 h 1275261"/>
                    <a:gd name="connsiteX8" fmla="*/ 312889 w 1623121"/>
                    <a:gd name="connsiteY8" fmla="*/ 21239 h 1275261"/>
                    <a:gd name="connsiteX9" fmla="*/ 176677 w 1623121"/>
                    <a:gd name="connsiteY9" fmla="*/ 126429 h 1275261"/>
                    <a:gd name="connsiteX10" fmla="*/ 400324 w 1623121"/>
                    <a:gd name="connsiteY10" fmla="*/ 313946 h 1275261"/>
                    <a:gd name="connsiteX11" fmla="*/ 389673 w 1623121"/>
                    <a:gd name="connsiteY11" fmla="*/ 340567 h 1275261"/>
                    <a:gd name="connsiteX12" fmla="*/ 83438 w 1623121"/>
                    <a:gd name="connsiteY12" fmla="*/ 285604 h 1275261"/>
                    <a:gd name="connsiteX13" fmla="*/ 14686 w 1623121"/>
                    <a:gd name="connsiteY13" fmla="*/ 400947 h 1275261"/>
                    <a:gd name="connsiteX14" fmla="*/ 255604 w 1623121"/>
                    <a:gd name="connsiteY14" fmla="*/ 530121 h 1275261"/>
                    <a:gd name="connsiteX15" fmla="*/ 254890 w 1623121"/>
                    <a:gd name="connsiteY15" fmla="*/ 548981 h 1275261"/>
                    <a:gd name="connsiteX16" fmla="*/ 50805 w 1623121"/>
                    <a:gd name="connsiteY16" fmla="*/ 546249 h 1275261"/>
                    <a:gd name="connsiteX17" fmla="*/ 55551 w 1623121"/>
                    <a:gd name="connsiteY17" fmla="*/ 718874 h 1275261"/>
                    <a:gd name="connsiteX18" fmla="*/ 285869 w 1623121"/>
                    <a:gd name="connsiteY18" fmla="*/ 743868 h 1275261"/>
                    <a:gd name="connsiteX19" fmla="*/ 468832 w 1623121"/>
                    <a:gd name="connsiteY19" fmla="*/ 783181 h 1275261"/>
                    <a:gd name="connsiteX20" fmla="*/ 707792 w 1623121"/>
                    <a:gd name="connsiteY20" fmla="*/ 884253 h 1275261"/>
                    <a:gd name="connsiteX21" fmla="*/ 942388 w 1623121"/>
                    <a:gd name="connsiteY21" fmla="*/ 643991 h 1275261"/>
                    <a:gd name="connsiteX22" fmla="*/ 714758 w 1623121"/>
                    <a:gd name="connsiteY22" fmla="*/ 886840 h 1275261"/>
                    <a:gd name="connsiteX23" fmla="*/ 1160366 w 1623121"/>
                    <a:gd name="connsiteY23" fmla="*/ 1253446 h 1275261"/>
                    <a:gd name="connsiteX24" fmla="*/ 1253234 w 1623121"/>
                    <a:gd name="connsiteY24" fmla="*/ 1226458 h 1275261"/>
                    <a:gd name="connsiteX25" fmla="*/ 1101629 w 1623121"/>
                    <a:gd name="connsiteY25" fmla="*/ 1098665 h 1275261"/>
                    <a:gd name="connsiteX26" fmla="*/ 1115123 w 1623121"/>
                    <a:gd name="connsiteY26" fmla="*/ 1179625 h 1275261"/>
                    <a:gd name="connsiteX27" fmla="*/ 1141315 w 1623121"/>
                    <a:gd name="connsiteY27" fmla="*/ 1053421 h 1275261"/>
                    <a:gd name="connsiteX28" fmla="*/ 1315147 w 1623121"/>
                    <a:gd name="connsiteY28" fmla="*/ 1128034 h 1275261"/>
                    <a:gd name="connsiteX29" fmla="*/ 1257203 w 1623121"/>
                    <a:gd name="connsiteY29" fmla="*/ 922451 h 1275261"/>
                    <a:gd name="connsiteX30" fmla="*/ 1446909 w 1623121"/>
                    <a:gd name="connsiteY30" fmla="*/ 953408 h 1275261"/>
                    <a:gd name="connsiteX31" fmla="*/ 1548509 w 1623121"/>
                    <a:gd name="connsiteY31" fmla="*/ 959759 h 1275261"/>
                    <a:gd name="connsiteX32" fmla="*/ 1440560 w 1623121"/>
                    <a:gd name="connsiteY32" fmla="*/ 758940 h 1275261"/>
                    <a:gd name="connsiteX33" fmla="*/ 1623121 w 1623121"/>
                    <a:gd name="connsiteY33" fmla="*/ 716871 h 1275261"/>
                    <a:gd name="connsiteX34" fmla="*/ 1506072 w 1623121"/>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440560 w 1790297"/>
                    <a:gd name="connsiteY32" fmla="*/ 758940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59202 w 1790297"/>
                    <a:gd name="connsiteY30" fmla="*/ 809615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65930 w 1790297"/>
                    <a:gd name="connsiteY30" fmla="*/ 707022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494850 w 1790297"/>
                    <a:gd name="connsiteY28" fmla="*/ 1125731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09838 w 1790297"/>
                    <a:gd name="connsiteY28" fmla="*/ 930447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313390 w 1790297"/>
                    <a:gd name="connsiteY25" fmla="*/ 123428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15123 w 1790297"/>
                    <a:gd name="connsiteY25" fmla="*/ 1179625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91370 w 1790297"/>
                    <a:gd name="connsiteY25" fmla="*/ 10032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294966 w 1790297"/>
                    <a:gd name="connsiteY25" fmla="*/ 11291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60648"/>
                    <a:gd name="connsiteX1" fmla="*/ 953197 w 1790297"/>
                    <a:gd name="connsiteY1" fmla="*/ 411277 h 1260648"/>
                    <a:gd name="connsiteX2" fmla="*/ 853715 w 1790297"/>
                    <a:gd name="connsiteY2" fmla="*/ 203537 h 1260648"/>
                    <a:gd name="connsiteX3" fmla="*/ 845737 w 1790297"/>
                    <a:gd name="connsiteY3" fmla="*/ 27806 h 1260648"/>
                    <a:gd name="connsiteX4" fmla="*/ 661506 w 1790297"/>
                    <a:gd name="connsiteY4" fmla="*/ 58488 h 1260648"/>
                    <a:gd name="connsiteX5" fmla="*/ 670016 w 1790297"/>
                    <a:gd name="connsiteY5" fmla="*/ 228881 h 1260648"/>
                    <a:gd name="connsiteX6" fmla="*/ 652070 w 1790297"/>
                    <a:gd name="connsiteY6" fmla="*/ 405446 h 1260648"/>
                    <a:gd name="connsiteX7" fmla="*/ 664687 w 1790297"/>
                    <a:gd name="connsiteY7" fmla="*/ 231902 h 1260648"/>
                    <a:gd name="connsiteX8" fmla="*/ 312889 w 1790297"/>
                    <a:gd name="connsiteY8" fmla="*/ 21239 h 1260648"/>
                    <a:gd name="connsiteX9" fmla="*/ 176677 w 1790297"/>
                    <a:gd name="connsiteY9" fmla="*/ 126429 h 1260648"/>
                    <a:gd name="connsiteX10" fmla="*/ 400324 w 1790297"/>
                    <a:gd name="connsiteY10" fmla="*/ 313946 h 1260648"/>
                    <a:gd name="connsiteX11" fmla="*/ 389673 w 1790297"/>
                    <a:gd name="connsiteY11" fmla="*/ 340567 h 1260648"/>
                    <a:gd name="connsiteX12" fmla="*/ 83438 w 1790297"/>
                    <a:gd name="connsiteY12" fmla="*/ 285604 h 1260648"/>
                    <a:gd name="connsiteX13" fmla="*/ 14686 w 1790297"/>
                    <a:gd name="connsiteY13" fmla="*/ 400947 h 1260648"/>
                    <a:gd name="connsiteX14" fmla="*/ 255604 w 1790297"/>
                    <a:gd name="connsiteY14" fmla="*/ 530121 h 1260648"/>
                    <a:gd name="connsiteX15" fmla="*/ 254890 w 1790297"/>
                    <a:gd name="connsiteY15" fmla="*/ 548981 h 1260648"/>
                    <a:gd name="connsiteX16" fmla="*/ 50805 w 1790297"/>
                    <a:gd name="connsiteY16" fmla="*/ 546249 h 1260648"/>
                    <a:gd name="connsiteX17" fmla="*/ 55551 w 1790297"/>
                    <a:gd name="connsiteY17" fmla="*/ 718874 h 1260648"/>
                    <a:gd name="connsiteX18" fmla="*/ 285869 w 1790297"/>
                    <a:gd name="connsiteY18" fmla="*/ 743868 h 1260648"/>
                    <a:gd name="connsiteX19" fmla="*/ 468832 w 1790297"/>
                    <a:gd name="connsiteY19" fmla="*/ 783181 h 1260648"/>
                    <a:gd name="connsiteX20" fmla="*/ 707792 w 1790297"/>
                    <a:gd name="connsiteY20" fmla="*/ 884253 h 1260648"/>
                    <a:gd name="connsiteX21" fmla="*/ 942388 w 1790297"/>
                    <a:gd name="connsiteY21" fmla="*/ 643991 h 1260648"/>
                    <a:gd name="connsiteX22" fmla="*/ 714758 w 1790297"/>
                    <a:gd name="connsiteY22" fmla="*/ 886840 h 1260648"/>
                    <a:gd name="connsiteX23" fmla="*/ 1160366 w 1790297"/>
                    <a:gd name="connsiteY23" fmla="*/ 1253446 h 1260648"/>
                    <a:gd name="connsiteX24" fmla="*/ 1213165 w 1790297"/>
                    <a:gd name="connsiteY24" fmla="*/ 1133319 h 1260648"/>
                    <a:gd name="connsiteX25" fmla="*/ 1294966 w 1790297"/>
                    <a:gd name="connsiteY25" fmla="*/ 1129108 h 1260648"/>
                    <a:gd name="connsiteX26" fmla="*/ 1497863 w 1790297"/>
                    <a:gd name="connsiteY26" fmla="*/ 1101612 h 1260648"/>
                    <a:gd name="connsiteX27" fmla="*/ 1331875 w 1790297"/>
                    <a:gd name="connsiteY27" fmla="*/ 955912 h 1260648"/>
                    <a:gd name="connsiteX28" fmla="*/ 1658102 w 1790297"/>
                    <a:gd name="connsiteY28" fmla="*/ 925140 h 1260648"/>
                    <a:gd name="connsiteX29" fmla="*/ 1557212 w 1790297"/>
                    <a:gd name="connsiteY29" fmla="*/ 834360 h 1260648"/>
                    <a:gd name="connsiteX30" fmla="*/ 1790297 w 1790297"/>
                    <a:gd name="connsiteY30" fmla="*/ 838271 h 1260648"/>
                    <a:gd name="connsiteX31" fmla="*/ 1527112 w 1790297"/>
                    <a:gd name="connsiteY31" fmla="*/ 638178 h 1260648"/>
                    <a:gd name="connsiteX32" fmla="*/ 1473455 w 1790297"/>
                    <a:gd name="connsiteY32" fmla="*/ 580961 h 1260648"/>
                    <a:gd name="connsiteX33" fmla="*/ 1506072 w 1790297"/>
                    <a:gd name="connsiteY33" fmla="*/ 539697 h 1260648"/>
                    <a:gd name="connsiteX0" fmla="*/ 1506072 w 1790297"/>
                    <a:gd name="connsiteY0" fmla="*/ 539697 h 1209983"/>
                    <a:gd name="connsiteX1" fmla="*/ 953197 w 1790297"/>
                    <a:gd name="connsiteY1" fmla="*/ 411277 h 1209983"/>
                    <a:gd name="connsiteX2" fmla="*/ 853715 w 1790297"/>
                    <a:gd name="connsiteY2" fmla="*/ 203537 h 1209983"/>
                    <a:gd name="connsiteX3" fmla="*/ 845737 w 1790297"/>
                    <a:gd name="connsiteY3" fmla="*/ 27806 h 1209983"/>
                    <a:gd name="connsiteX4" fmla="*/ 661506 w 1790297"/>
                    <a:gd name="connsiteY4" fmla="*/ 58488 h 1209983"/>
                    <a:gd name="connsiteX5" fmla="*/ 670016 w 1790297"/>
                    <a:gd name="connsiteY5" fmla="*/ 228881 h 1209983"/>
                    <a:gd name="connsiteX6" fmla="*/ 652070 w 1790297"/>
                    <a:gd name="connsiteY6" fmla="*/ 405446 h 1209983"/>
                    <a:gd name="connsiteX7" fmla="*/ 664687 w 1790297"/>
                    <a:gd name="connsiteY7" fmla="*/ 231902 h 1209983"/>
                    <a:gd name="connsiteX8" fmla="*/ 312889 w 1790297"/>
                    <a:gd name="connsiteY8" fmla="*/ 21239 h 1209983"/>
                    <a:gd name="connsiteX9" fmla="*/ 176677 w 1790297"/>
                    <a:gd name="connsiteY9" fmla="*/ 126429 h 1209983"/>
                    <a:gd name="connsiteX10" fmla="*/ 400324 w 1790297"/>
                    <a:gd name="connsiteY10" fmla="*/ 313946 h 1209983"/>
                    <a:gd name="connsiteX11" fmla="*/ 389673 w 1790297"/>
                    <a:gd name="connsiteY11" fmla="*/ 340567 h 1209983"/>
                    <a:gd name="connsiteX12" fmla="*/ 83438 w 1790297"/>
                    <a:gd name="connsiteY12" fmla="*/ 285604 h 1209983"/>
                    <a:gd name="connsiteX13" fmla="*/ 14686 w 1790297"/>
                    <a:gd name="connsiteY13" fmla="*/ 400947 h 1209983"/>
                    <a:gd name="connsiteX14" fmla="*/ 255604 w 1790297"/>
                    <a:gd name="connsiteY14" fmla="*/ 530121 h 1209983"/>
                    <a:gd name="connsiteX15" fmla="*/ 254890 w 1790297"/>
                    <a:gd name="connsiteY15" fmla="*/ 548981 h 1209983"/>
                    <a:gd name="connsiteX16" fmla="*/ 50805 w 1790297"/>
                    <a:gd name="connsiteY16" fmla="*/ 546249 h 1209983"/>
                    <a:gd name="connsiteX17" fmla="*/ 55551 w 1790297"/>
                    <a:gd name="connsiteY17" fmla="*/ 718874 h 1209983"/>
                    <a:gd name="connsiteX18" fmla="*/ 285869 w 1790297"/>
                    <a:gd name="connsiteY18" fmla="*/ 743868 h 1209983"/>
                    <a:gd name="connsiteX19" fmla="*/ 468832 w 1790297"/>
                    <a:gd name="connsiteY19" fmla="*/ 783181 h 1209983"/>
                    <a:gd name="connsiteX20" fmla="*/ 707792 w 1790297"/>
                    <a:gd name="connsiteY20" fmla="*/ 884253 h 1209983"/>
                    <a:gd name="connsiteX21" fmla="*/ 942388 w 1790297"/>
                    <a:gd name="connsiteY21" fmla="*/ 643991 h 1209983"/>
                    <a:gd name="connsiteX22" fmla="*/ 714758 w 1790297"/>
                    <a:gd name="connsiteY22" fmla="*/ 886840 h 1209983"/>
                    <a:gd name="connsiteX23" fmla="*/ 1261660 w 1790297"/>
                    <a:gd name="connsiteY23" fmla="*/ 1199642 h 1209983"/>
                    <a:gd name="connsiteX24" fmla="*/ 1213165 w 1790297"/>
                    <a:gd name="connsiteY24" fmla="*/ 1133319 h 1209983"/>
                    <a:gd name="connsiteX25" fmla="*/ 1294966 w 1790297"/>
                    <a:gd name="connsiteY25" fmla="*/ 1129108 h 1209983"/>
                    <a:gd name="connsiteX26" fmla="*/ 1497863 w 1790297"/>
                    <a:gd name="connsiteY26" fmla="*/ 1101612 h 1209983"/>
                    <a:gd name="connsiteX27" fmla="*/ 1331875 w 1790297"/>
                    <a:gd name="connsiteY27" fmla="*/ 955912 h 1209983"/>
                    <a:gd name="connsiteX28" fmla="*/ 1658102 w 1790297"/>
                    <a:gd name="connsiteY28" fmla="*/ 925140 h 1209983"/>
                    <a:gd name="connsiteX29" fmla="*/ 1557212 w 1790297"/>
                    <a:gd name="connsiteY29" fmla="*/ 834360 h 1209983"/>
                    <a:gd name="connsiteX30" fmla="*/ 1790297 w 1790297"/>
                    <a:gd name="connsiteY30" fmla="*/ 838271 h 1209983"/>
                    <a:gd name="connsiteX31" fmla="*/ 1527112 w 1790297"/>
                    <a:gd name="connsiteY31" fmla="*/ 638178 h 1209983"/>
                    <a:gd name="connsiteX32" fmla="*/ 1473455 w 1790297"/>
                    <a:gd name="connsiteY32" fmla="*/ 580961 h 1209983"/>
                    <a:gd name="connsiteX33" fmla="*/ 1506072 w 1790297"/>
                    <a:gd name="connsiteY33" fmla="*/ 539697 h 1209983"/>
                    <a:gd name="connsiteX0" fmla="*/ 1506072 w 1790297"/>
                    <a:gd name="connsiteY0" fmla="*/ 539697 h 1226294"/>
                    <a:gd name="connsiteX1" fmla="*/ 953197 w 1790297"/>
                    <a:gd name="connsiteY1" fmla="*/ 411277 h 1226294"/>
                    <a:gd name="connsiteX2" fmla="*/ 853715 w 1790297"/>
                    <a:gd name="connsiteY2" fmla="*/ 203537 h 1226294"/>
                    <a:gd name="connsiteX3" fmla="*/ 845737 w 1790297"/>
                    <a:gd name="connsiteY3" fmla="*/ 27806 h 1226294"/>
                    <a:gd name="connsiteX4" fmla="*/ 661506 w 1790297"/>
                    <a:gd name="connsiteY4" fmla="*/ 58488 h 1226294"/>
                    <a:gd name="connsiteX5" fmla="*/ 670016 w 1790297"/>
                    <a:gd name="connsiteY5" fmla="*/ 228881 h 1226294"/>
                    <a:gd name="connsiteX6" fmla="*/ 652070 w 1790297"/>
                    <a:gd name="connsiteY6" fmla="*/ 405446 h 1226294"/>
                    <a:gd name="connsiteX7" fmla="*/ 664687 w 1790297"/>
                    <a:gd name="connsiteY7" fmla="*/ 231902 h 1226294"/>
                    <a:gd name="connsiteX8" fmla="*/ 312889 w 1790297"/>
                    <a:gd name="connsiteY8" fmla="*/ 21239 h 1226294"/>
                    <a:gd name="connsiteX9" fmla="*/ 176677 w 1790297"/>
                    <a:gd name="connsiteY9" fmla="*/ 126429 h 1226294"/>
                    <a:gd name="connsiteX10" fmla="*/ 400324 w 1790297"/>
                    <a:gd name="connsiteY10" fmla="*/ 313946 h 1226294"/>
                    <a:gd name="connsiteX11" fmla="*/ 389673 w 1790297"/>
                    <a:gd name="connsiteY11" fmla="*/ 340567 h 1226294"/>
                    <a:gd name="connsiteX12" fmla="*/ 83438 w 1790297"/>
                    <a:gd name="connsiteY12" fmla="*/ 285604 h 1226294"/>
                    <a:gd name="connsiteX13" fmla="*/ 14686 w 1790297"/>
                    <a:gd name="connsiteY13" fmla="*/ 400947 h 1226294"/>
                    <a:gd name="connsiteX14" fmla="*/ 255604 w 1790297"/>
                    <a:gd name="connsiteY14" fmla="*/ 530121 h 1226294"/>
                    <a:gd name="connsiteX15" fmla="*/ 254890 w 1790297"/>
                    <a:gd name="connsiteY15" fmla="*/ 548981 h 1226294"/>
                    <a:gd name="connsiteX16" fmla="*/ 50805 w 1790297"/>
                    <a:gd name="connsiteY16" fmla="*/ 546249 h 1226294"/>
                    <a:gd name="connsiteX17" fmla="*/ 55551 w 1790297"/>
                    <a:gd name="connsiteY17" fmla="*/ 718874 h 1226294"/>
                    <a:gd name="connsiteX18" fmla="*/ 285869 w 1790297"/>
                    <a:gd name="connsiteY18" fmla="*/ 743868 h 1226294"/>
                    <a:gd name="connsiteX19" fmla="*/ 468832 w 1790297"/>
                    <a:gd name="connsiteY19" fmla="*/ 783181 h 1226294"/>
                    <a:gd name="connsiteX20" fmla="*/ 707792 w 1790297"/>
                    <a:gd name="connsiteY20" fmla="*/ 884253 h 1226294"/>
                    <a:gd name="connsiteX21" fmla="*/ 942388 w 1790297"/>
                    <a:gd name="connsiteY21" fmla="*/ 643991 h 1226294"/>
                    <a:gd name="connsiteX22" fmla="*/ 714758 w 1790297"/>
                    <a:gd name="connsiteY22" fmla="*/ 886840 h 1226294"/>
                    <a:gd name="connsiteX23" fmla="*/ 1247496 w 1790297"/>
                    <a:gd name="connsiteY23" fmla="*/ 1217241 h 1226294"/>
                    <a:gd name="connsiteX24" fmla="*/ 1213165 w 1790297"/>
                    <a:gd name="connsiteY24" fmla="*/ 1133319 h 1226294"/>
                    <a:gd name="connsiteX25" fmla="*/ 1294966 w 1790297"/>
                    <a:gd name="connsiteY25" fmla="*/ 1129108 h 1226294"/>
                    <a:gd name="connsiteX26" fmla="*/ 1497863 w 1790297"/>
                    <a:gd name="connsiteY26" fmla="*/ 1101612 h 1226294"/>
                    <a:gd name="connsiteX27" fmla="*/ 1331875 w 1790297"/>
                    <a:gd name="connsiteY27" fmla="*/ 955912 h 1226294"/>
                    <a:gd name="connsiteX28" fmla="*/ 1658102 w 1790297"/>
                    <a:gd name="connsiteY28" fmla="*/ 925140 h 1226294"/>
                    <a:gd name="connsiteX29" fmla="*/ 1557212 w 1790297"/>
                    <a:gd name="connsiteY29" fmla="*/ 834360 h 1226294"/>
                    <a:gd name="connsiteX30" fmla="*/ 1790297 w 1790297"/>
                    <a:gd name="connsiteY30" fmla="*/ 838271 h 1226294"/>
                    <a:gd name="connsiteX31" fmla="*/ 1527112 w 1790297"/>
                    <a:gd name="connsiteY31" fmla="*/ 638178 h 1226294"/>
                    <a:gd name="connsiteX32" fmla="*/ 1473455 w 1790297"/>
                    <a:gd name="connsiteY32" fmla="*/ 580961 h 1226294"/>
                    <a:gd name="connsiteX33" fmla="*/ 1506072 w 1790297"/>
                    <a:gd name="connsiteY33" fmla="*/ 539697 h 1226294"/>
                    <a:gd name="connsiteX0" fmla="*/ 1506072 w 1790297"/>
                    <a:gd name="connsiteY0" fmla="*/ 539697 h 1264625"/>
                    <a:gd name="connsiteX1" fmla="*/ 953197 w 1790297"/>
                    <a:gd name="connsiteY1" fmla="*/ 411277 h 1264625"/>
                    <a:gd name="connsiteX2" fmla="*/ 853715 w 1790297"/>
                    <a:gd name="connsiteY2" fmla="*/ 203537 h 1264625"/>
                    <a:gd name="connsiteX3" fmla="*/ 845737 w 1790297"/>
                    <a:gd name="connsiteY3" fmla="*/ 27806 h 1264625"/>
                    <a:gd name="connsiteX4" fmla="*/ 661506 w 1790297"/>
                    <a:gd name="connsiteY4" fmla="*/ 58488 h 1264625"/>
                    <a:gd name="connsiteX5" fmla="*/ 670016 w 1790297"/>
                    <a:gd name="connsiteY5" fmla="*/ 228881 h 1264625"/>
                    <a:gd name="connsiteX6" fmla="*/ 652070 w 1790297"/>
                    <a:gd name="connsiteY6" fmla="*/ 405446 h 1264625"/>
                    <a:gd name="connsiteX7" fmla="*/ 664687 w 1790297"/>
                    <a:gd name="connsiteY7" fmla="*/ 231902 h 1264625"/>
                    <a:gd name="connsiteX8" fmla="*/ 312889 w 1790297"/>
                    <a:gd name="connsiteY8" fmla="*/ 21239 h 1264625"/>
                    <a:gd name="connsiteX9" fmla="*/ 176677 w 1790297"/>
                    <a:gd name="connsiteY9" fmla="*/ 126429 h 1264625"/>
                    <a:gd name="connsiteX10" fmla="*/ 400324 w 1790297"/>
                    <a:gd name="connsiteY10" fmla="*/ 313946 h 1264625"/>
                    <a:gd name="connsiteX11" fmla="*/ 389673 w 1790297"/>
                    <a:gd name="connsiteY11" fmla="*/ 340567 h 1264625"/>
                    <a:gd name="connsiteX12" fmla="*/ 83438 w 1790297"/>
                    <a:gd name="connsiteY12" fmla="*/ 285604 h 1264625"/>
                    <a:gd name="connsiteX13" fmla="*/ 14686 w 1790297"/>
                    <a:gd name="connsiteY13" fmla="*/ 400947 h 1264625"/>
                    <a:gd name="connsiteX14" fmla="*/ 255604 w 1790297"/>
                    <a:gd name="connsiteY14" fmla="*/ 530121 h 1264625"/>
                    <a:gd name="connsiteX15" fmla="*/ 254890 w 1790297"/>
                    <a:gd name="connsiteY15" fmla="*/ 548981 h 1264625"/>
                    <a:gd name="connsiteX16" fmla="*/ 50805 w 1790297"/>
                    <a:gd name="connsiteY16" fmla="*/ 546249 h 1264625"/>
                    <a:gd name="connsiteX17" fmla="*/ 55551 w 1790297"/>
                    <a:gd name="connsiteY17" fmla="*/ 718874 h 1264625"/>
                    <a:gd name="connsiteX18" fmla="*/ 285869 w 1790297"/>
                    <a:gd name="connsiteY18" fmla="*/ 743868 h 1264625"/>
                    <a:gd name="connsiteX19" fmla="*/ 468832 w 1790297"/>
                    <a:gd name="connsiteY19" fmla="*/ 783181 h 1264625"/>
                    <a:gd name="connsiteX20" fmla="*/ 707792 w 1790297"/>
                    <a:gd name="connsiteY20" fmla="*/ 884253 h 1264625"/>
                    <a:gd name="connsiteX21" fmla="*/ 942388 w 1790297"/>
                    <a:gd name="connsiteY21" fmla="*/ 643991 h 1264625"/>
                    <a:gd name="connsiteX22" fmla="*/ 714758 w 1790297"/>
                    <a:gd name="connsiteY22" fmla="*/ 886840 h 1264625"/>
                    <a:gd name="connsiteX23" fmla="*/ 1247496 w 1790297"/>
                    <a:gd name="connsiteY23" fmla="*/ 1217241 h 1264625"/>
                    <a:gd name="connsiteX24" fmla="*/ 1213165 w 1790297"/>
                    <a:gd name="connsiteY24" fmla="*/ 1133319 h 1264625"/>
                    <a:gd name="connsiteX25" fmla="*/ 1294966 w 1790297"/>
                    <a:gd name="connsiteY25" fmla="*/ 1129108 h 1264625"/>
                    <a:gd name="connsiteX26" fmla="*/ 1497863 w 1790297"/>
                    <a:gd name="connsiteY26" fmla="*/ 1101612 h 1264625"/>
                    <a:gd name="connsiteX27" fmla="*/ 1331875 w 1790297"/>
                    <a:gd name="connsiteY27" fmla="*/ 955912 h 1264625"/>
                    <a:gd name="connsiteX28" fmla="*/ 1658102 w 1790297"/>
                    <a:gd name="connsiteY28" fmla="*/ 925140 h 1264625"/>
                    <a:gd name="connsiteX29" fmla="*/ 1557212 w 1790297"/>
                    <a:gd name="connsiteY29" fmla="*/ 834360 h 1264625"/>
                    <a:gd name="connsiteX30" fmla="*/ 1790297 w 1790297"/>
                    <a:gd name="connsiteY30" fmla="*/ 838271 h 1264625"/>
                    <a:gd name="connsiteX31" fmla="*/ 1527112 w 1790297"/>
                    <a:gd name="connsiteY31" fmla="*/ 638178 h 1264625"/>
                    <a:gd name="connsiteX32" fmla="*/ 1473455 w 1790297"/>
                    <a:gd name="connsiteY32" fmla="*/ 580961 h 1264625"/>
                    <a:gd name="connsiteX33" fmla="*/ 1506072 w 1790297"/>
                    <a:gd name="connsiteY33" fmla="*/ 539697 h 1264625"/>
                    <a:gd name="connsiteX0" fmla="*/ 1506072 w 1790297"/>
                    <a:gd name="connsiteY0" fmla="*/ 539697 h 1133319"/>
                    <a:gd name="connsiteX1" fmla="*/ 953197 w 1790297"/>
                    <a:gd name="connsiteY1" fmla="*/ 411277 h 1133319"/>
                    <a:gd name="connsiteX2" fmla="*/ 853715 w 1790297"/>
                    <a:gd name="connsiteY2" fmla="*/ 203537 h 1133319"/>
                    <a:gd name="connsiteX3" fmla="*/ 845737 w 1790297"/>
                    <a:gd name="connsiteY3" fmla="*/ 27806 h 1133319"/>
                    <a:gd name="connsiteX4" fmla="*/ 661506 w 1790297"/>
                    <a:gd name="connsiteY4" fmla="*/ 58488 h 1133319"/>
                    <a:gd name="connsiteX5" fmla="*/ 670016 w 1790297"/>
                    <a:gd name="connsiteY5" fmla="*/ 228881 h 1133319"/>
                    <a:gd name="connsiteX6" fmla="*/ 652070 w 1790297"/>
                    <a:gd name="connsiteY6" fmla="*/ 405446 h 1133319"/>
                    <a:gd name="connsiteX7" fmla="*/ 664687 w 1790297"/>
                    <a:gd name="connsiteY7" fmla="*/ 231902 h 1133319"/>
                    <a:gd name="connsiteX8" fmla="*/ 312889 w 1790297"/>
                    <a:gd name="connsiteY8" fmla="*/ 21239 h 1133319"/>
                    <a:gd name="connsiteX9" fmla="*/ 176677 w 1790297"/>
                    <a:gd name="connsiteY9" fmla="*/ 126429 h 1133319"/>
                    <a:gd name="connsiteX10" fmla="*/ 400324 w 1790297"/>
                    <a:gd name="connsiteY10" fmla="*/ 313946 h 1133319"/>
                    <a:gd name="connsiteX11" fmla="*/ 389673 w 1790297"/>
                    <a:gd name="connsiteY11" fmla="*/ 340567 h 1133319"/>
                    <a:gd name="connsiteX12" fmla="*/ 83438 w 1790297"/>
                    <a:gd name="connsiteY12" fmla="*/ 285604 h 1133319"/>
                    <a:gd name="connsiteX13" fmla="*/ 14686 w 1790297"/>
                    <a:gd name="connsiteY13" fmla="*/ 400947 h 1133319"/>
                    <a:gd name="connsiteX14" fmla="*/ 255604 w 1790297"/>
                    <a:gd name="connsiteY14" fmla="*/ 530121 h 1133319"/>
                    <a:gd name="connsiteX15" fmla="*/ 254890 w 1790297"/>
                    <a:gd name="connsiteY15" fmla="*/ 548981 h 1133319"/>
                    <a:gd name="connsiteX16" fmla="*/ 50805 w 1790297"/>
                    <a:gd name="connsiteY16" fmla="*/ 546249 h 1133319"/>
                    <a:gd name="connsiteX17" fmla="*/ 55551 w 1790297"/>
                    <a:gd name="connsiteY17" fmla="*/ 718874 h 1133319"/>
                    <a:gd name="connsiteX18" fmla="*/ 285869 w 1790297"/>
                    <a:gd name="connsiteY18" fmla="*/ 743868 h 1133319"/>
                    <a:gd name="connsiteX19" fmla="*/ 468832 w 1790297"/>
                    <a:gd name="connsiteY19" fmla="*/ 783181 h 1133319"/>
                    <a:gd name="connsiteX20" fmla="*/ 707792 w 1790297"/>
                    <a:gd name="connsiteY20" fmla="*/ 884253 h 1133319"/>
                    <a:gd name="connsiteX21" fmla="*/ 942388 w 1790297"/>
                    <a:gd name="connsiteY21" fmla="*/ 643991 h 1133319"/>
                    <a:gd name="connsiteX22" fmla="*/ 714758 w 1790297"/>
                    <a:gd name="connsiteY22" fmla="*/ 886840 h 1133319"/>
                    <a:gd name="connsiteX23" fmla="*/ 1213165 w 1790297"/>
                    <a:gd name="connsiteY23" fmla="*/ 1133319 h 1133319"/>
                    <a:gd name="connsiteX24" fmla="*/ 1294966 w 1790297"/>
                    <a:gd name="connsiteY24" fmla="*/ 1129108 h 1133319"/>
                    <a:gd name="connsiteX25" fmla="*/ 1497863 w 1790297"/>
                    <a:gd name="connsiteY25" fmla="*/ 1101612 h 1133319"/>
                    <a:gd name="connsiteX26" fmla="*/ 1331875 w 1790297"/>
                    <a:gd name="connsiteY26" fmla="*/ 955912 h 1133319"/>
                    <a:gd name="connsiteX27" fmla="*/ 1658102 w 1790297"/>
                    <a:gd name="connsiteY27" fmla="*/ 925140 h 1133319"/>
                    <a:gd name="connsiteX28" fmla="*/ 1557212 w 1790297"/>
                    <a:gd name="connsiteY28" fmla="*/ 834360 h 1133319"/>
                    <a:gd name="connsiteX29" fmla="*/ 1790297 w 1790297"/>
                    <a:gd name="connsiteY29" fmla="*/ 838271 h 1133319"/>
                    <a:gd name="connsiteX30" fmla="*/ 1527112 w 1790297"/>
                    <a:gd name="connsiteY30" fmla="*/ 638178 h 1133319"/>
                    <a:gd name="connsiteX31" fmla="*/ 1473455 w 1790297"/>
                    <a:gd name="connsiteY31" fmla="*/ 580961 h 1133319"/>
                    <a:gd name="connsiteX32" fmla="*/ 1506072 w 1790297"/>
                    <a:gd name="connsiteY32" fmla="*/ 539697 h 113331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156 w 1790297"/>
                    <a:gd name="connsiteY24" fmla="*/ 1091770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30176 w 1790297"/>
                    <a:gd name="connsiteY25" fmla="*/ 1056555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36730 w 1790297"/>
                    <a:gd name="connsiteY26" fmla="*/ 957637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148166 w 1790297"/>
                    <a:gd name="connsiteY26" fmla="*/ 960791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497144 w 1790297"/>
                    <a:gd name="connsiteY27" fmla="*/ 952193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381370 w 1790297"/>
                    <a:gd name="connsiteY28" fmla="*/ 803039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466788 w 1790297"/>
                    <a:gd name="connsiteY28" fmla="*/ 830218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988"/>
                    <a:gd name="connsiteY0" fmla="*/ 539697 h 1218169"/>
                    <a:gd name="connsiteX1" fmla="*/ 953197 w 1679988"/>
                    <a:gd name="connsiteY1" fmla="*/ 411277 h 1218169"/>
                    <a:gd name="connsiteX2" fmla="*/ 853715 w 1679988"/>
                    <a:gd name="connsiteY2" fmla="*/ 203537 h 1218169"/>
                    <a:gd name="connsiteX3" fmla="*/ 845737 w 1679988"/>
                    <a:gd name="connsiteY3" fmla="*/ 27806 h 1218169"/>
                    <a:gd name="connsiteX4" fmla="*/ 661506 w 1679988"/>
                    <a:gd name="connsiteY4" fmla="*/ 58488 h 1218169"/>
                    <a:gd name="connsiteX5" fmla="*/ 670016 w 1679988"/>
                    <a:gd name="connsiteY5" fmla="*/ 228881 h 1218169"/>
                    <a:gd name="connsiteX6" fmla="*/ 652070 w 1679988"/>
                    <a:gd name="connsiteY6" fmla="*/ 405446 h 1218169"/>
                    <a:gd name="connsiteX7" fmla="*/ 664687 w 1679988"/>
                    <a:gd name="connsiteY7" fmla="*/ 231902 h 1218169"/>
                    <a:gd name="connsiteX8" fmla="*/ 312889 w 1679988"/>
                    <a:gd name="connsiteY8" fmla="*/ 21239 h 1218169"/>
                    <a:gd name="connsiteX9" fmla="*/ 176677 w 1679988"/>
                    <a:gd name="connsiteY9" fmla="*/ 126429 h 1218169"/>
                    <a:gd name="connsiteX10" fmla="*/ 400324 w 1679988"/>
                    <a:gd name="connsiteY10" fmla="*/ 313946 h 1218169"/>
                    <a:gd name="connsiteX11" fmla="*/ 389673 w 1679988"/>
                    <a:gd name="connsiteY11" fmla="*/ 340567 h 1218169"/>
                    <a:gd name="connsiteX12" fmla="*/ 83438 w 1679988"/>
                    <a:gd name="connsiteY12" fmla="*/ 285604 h 1218169"/>
                    <a:gd name="connsiteX13" fmla="*/ 14686 w 1679988"/>
                    <a:gd name="connsiteY13" fmla="*/ 400947 h 1218169"/>
                    <a:gd name="connsiteX14" fmla="*/ 255604 w 1679988"/>
                    <a:gd name="connsiteY14" fmla="*/ 530121 h 1218169"/>
                    <a:gd name="connsiteX15" fmla="*/ 254890 w 1679988"/>
                    <a:gd name="connsiteY15" fmla="*/ 548981 h 1218169"/>
                    <a:gd name="connsiteX16" fmla="*/ 50805 w 1679988"/>
                    <a:gd name="connsiteY16" fmla="*/ 546249 h 1218169"/>
                    <a:gd name="connsiteX17" fmla="*/ 55551 w 1679988"/>
                    <a:gd name="connsiteY17" fmla="*/ 718874 h 1218169"/>
                    <a:gd name="connsiteX18" fmla="*/ 285869 w 1679988"/>
                    <a:gd name="connsiteY18" fmla="*/ 743868 h 1218169"/>
                    <a:gd name="connsiteX19" fmla="*/ 468832 w 1679988"/>
                    <a:gd name="connsiteY19" fmla="*/ 783181 h 1218169"/>
                    <a:gd name="connsiteX20" fmla="*/ 707792 w 1679988"/>
                    <a:gd name="connsiteY20" fmla="*/ 884253 h 1218169"/>
                    <a:gd name="connsiteX21" fmla="*/ 942388 w 1679988"/>
                    <a:gd name="connsiteY21" fmla="*/ 643991 h 1218169"/>
                    <a:gd name="connsiteX22" fmla="*/ 714758 w 1679988"/>
                    <a:gd name="connsiteY22" fmla="*/ 886840 h 1218169"/>
                    <a:gd name="connsiteX23" fmla="*/ 1151648 w 1679988"/>
                    <a:gd name="connsiteY23" fmla="*/ 1218169 h 1218169"/>
                    <a:gd name="connsiteX24" fmla="*/ 1239170 w 1679988"/>
                    <a:gd name="connsiteY24" fmla="*/ 1187630 h 1218169"/>
                    <a:gd name="connsiteX25" fmla="*/ 1387840 w 1679988"/>
                    <a:gd name="connsiteY25" fmla="*/ 1124226 h 1218169"/>
                    <a:gd name="connsiteX26" fmla="*/ 1219703 w 1679988"/>
                    <a:gd name="connsiteY26" fmla="*/ 948768 h 1218169"/>
                    <a:gd name="connsiteX27" fmla="*/ 1548365 w 1679988"/>
                    <a:gd name="connsiteY27" fmla="*/ 930585 h 1218169"/>
                    <a:gd name="connsiteX28" fmla="*/ 1466788 w 1679988"/>
                    <a:gd name="connsiteY28" fmla="*/ 830218 h 1218169"/>
                    <a:gd name="connsiteX29" fmla="*/ 1679844 w 1679988"/>
                    <a:gd name="connsiteY29" fmla="*/ 847007 h 1218169"/>
                    <a:gd name="connsiteX30" fmla="*/ 1527112 w 1679988"/>
                    <a:gd name="connsiteY30" fmla="*/ 638178 h 1218169"/>
                    <a:gd name="connsiteX31" fmla="*/ 1473455 w 1679988"/>
                    <a:gd name="connsiteY31" fmla="*/ 580961 h 1218169"/>
                    <a:gd name="connsiteX32" fmla="*/ 1506072 w 1679988"/>
                    <a:gd name="connsiteY32" fmla="*/ 539697 h 1218169"/>
                    <a:gd name="connsiteX0" fmla="*/ 1506072 w 1679949"/>
                    <a:gd name="connsiteY0" fmla="*/ 539697 h 1218169"/>
                    <a:gd name="connsiteX1" fmla="*/ 953197 w 1679949"/>
                    <a:gd name="connsiteY1" fmla="*/ 411277 h 1218169"/>
                    <a:gd name="connsiteX2" fmla="*/ 853715 w 1679949"/>
                    <a:gd name="connsiteY2" fmla="*/ 203537 h 1218169"/>
                    <a:gd name="connsiteX3" fmla="*/ 845737 w 1679949"/>
                    <a:gd name="connsiteY3" fmla="*/ 27806 h 1218169"/>
                    <a:gd name="connsiteX4" fmla="*/ 661506 w 1679949"/>
                    <a:gd name="connsiteY4" fmla="*/ 58488 h 1218169"/>
                    <a:gd name="connsiteX5" fmla="*/ 670016 w 1679949"/>
                    <a:gd name="connsiteY5" fmla="*/ 228881 h 1218169"/>
                    <a:gd name="connsiteX6" fmla="*/ 652070 w 1679949"/>
                    <a:gd name="connsiteY6" fmla="*/ 405446 h 1218169"/>
                    <a:gd name="connsiteX7" fmla="*/ 664687 w 1679949"/>
                    <a:gd name="connsiteY7" fmla="*/ 231902 h 1218169"/>
                    <a:gd name="connsiteX8" fmla="*/ 312889 w 1679949"/>
                    <a:gd name="connsiteY8" fmla="*/ 21239 h 1218169"/>
                    <a:gd name="connsiteX9" fmla="*/ 176677 w 1679949"/>
                    <a:gd name="connsiteY9" fmla="*/ 126429 h 1218169"/>
                    <a:gd name="connsiteX10" fmla="*/ 400324 w 1679949"/>
                    <a:gd name="connsiteY10" fmla="*/ 313946 h 1218169"/>
                    <a:gd name="connsiteX11" fmla="*/ 389673 w 1679949"/>
                    <a:gd name="connsiteY11" fmla="*/ 340567 h 1218169"/>
                    <a:gd name="connsiteX12" fmla="*/ 83438 w 1679949"/>
                    <a:gd name="connsiteY12" fmla="*/ 285604 h 1218169"/>
                    <a:gd name="connsiteX13" fmla="*/ 14686 w 1679949"/>
                    <a:gd name="connsiteY13" fmla="*/ 400947 h 1218169"/>
                    <a:gd name="connsiteX14" fmla="*/ 255604 w 1679949"/>
                    <a:gd name="connsiteY14" fmla="*/ 530121 h 1218169"/>
                    <a:gd name="connsiteX15" fmla="*/ 254890 w 1679949"/>
                    <a:gd name="connsiteY15" fmla="*/ 548981 h 1218169"/>
                    <a:gd name="connsiteX16" fmla="*/ 50805 w 1679949"/>
                    <a:gd name="connsiteY16" fmla="*/ 546249 h 1218169"/>
                    <a:gd name="connsiteX17" fmla="*/ 55551 w 1679949"/>
                    <a:gd name="connsiteY17" fmla="*/ 718874 h 1218169"/>
                    <a:gd name="connsiteX18" fmla="*/ 285869 w 1679949"/>
                    <a:gd name="connsiteY18" fmla="*/ 743868 h 1218169"/>
                    <a:gd name="connsiteX19" fmla="*/ 468832 w 1679949"/>
                    <a:gd name="connsiteY19" fmla="*/ 783181 h 1218169"/>
                    <a:gd name="connsiteX20" fmla="*/ 707792 w 1679949"/>
                    <a:gd name="connsiteY20" fmla="*/ 884253 h 1218169"/>
                    <a:gd name="connsiteX21" fmla="*/ 942388 w 1679949"/>
                    <a:gd name="connsiteY21" fmla="*/ 643991 h 1218169"/>
                    <a:gd name="connsiteX22" fmla="*/ 714758 w 1679949"/>
                    <a:gd name="connsiteY22" fmla="*/ 886840 h 1218169"/>
                    <a:gd name="connsiteX23" fmla="*/ 1151648 w 1679949"/>
                    <a:gd name="connsiteY23" fmla="*/ 1218169 h 1218169"/>
                    <a:gd name="connsiteX24" fmla="*/ 1239170 w 1679949"/>
                    <a:gd name="connsiteY24" fmla="*/ 1187630 h 1218169"/>
                    <a:gd name="connsiteX25" fmla="*/ 1387840 w 1679949"/>
                    <a:gd name="connsiteY25" fmla="*/ 1124226 h 1218169"/>
                    <a:gd name="connsiteX26" fmla="*/ 1219703 w 1679949"/>
                    <a:gd name="connsiteY26" fmla="*/ 948768 h 1218169"/>
                    <a:gd name="connsiteX27" fmla="*/ 1548365 w 1679949"/>
                    <a:gd name="connsiteY27" fmla="*/ 930585 h 1218169"/>
                    <a:gd name="connsiteX28" fmla="*/ 1466788 w 1679949"/>
                    <a:gd name="connsiteY28" fmla="*/ 830218 h 1218169"/>
                    <a:gd name="connsiteX29" fmla="*/ 1679844 w 1679949"/>
                    <a:gd name="connsiteY29" fmla="*/ 847007 h 1218169"/>
                    <a:gd name="connsiteX30" fmla="*/ 1454575 w 1679949"/>
                    <a:gd name="connsiteY30" fmla="*/ 670661 h 1218169"/>
                    <a:gd name="connsiteX31" fmla="*/ 1473455 w 1679949"/>
                    <a:gd name="connsiteY31" fmla="*/ 580961 h 1218169"/>
                    <a:gd name="connsiteX32" fmla="*/ 1506072 w 1679949"/>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7533 w 1679939"/>
                    <a:gd name="connsiteY30" fmla="*/ 668231 h 1218169"/>
                    <a:gd name="connsiteX31" fmla="*/ 1473455 w 1679939"/>
                    <a:gd name="connsiteY31" fmla="*/ 580961 h 1218169"/>
                    <a:gd name="connsiteX32" fmla="*/ 1506072 w 1679939"/>
                    <a:gd name="connsiteY32" fmla="*/ 539697 h 1218169"/>
                    <a:gd name="connsiteX0" fmla="*/ 1506072 w 1679931"/>
                    <a:gd name="connsiteY0" fmla="*/ 539697 h 1218169"/>
                    <a:gd name="connsiteX1" fmla="*/ 953197 w 1679931"/>
                    <a:gd name="connsiteY1" fmla="*/ 411277 h 1218169"/>
                    <a:gd name="connsiteX2" fmla="*/ 853715 w 1679931"/>
                    <a:gd name="connsiteY2" fmla="*/ 203537 h 1218169"/>
                    <a:gd name="connsiteX3" fmla="*/ 845737 w 1679931"/>
                    <a:gd name="connsiteY3" fmla="*/ 27806 h 1218169"/>
                    <a:gd name="connsiteX4" fmla="*/ 661506 w 1679931"/>
                    <a:gd name="connsiteY4" fmla="*/ 58488 h 1218169"/>
                    <a:gd name="connsiteX5" fmla="*/ 670016 w 1679931"/>
                    <a:gd name="connsiteY5" fmla="*/ 228881 h 1218169"/>
                    <a:gd name="connsiteX6" fmla="*/ 652070 w 1679931"/>
                    <a:gd name="connsiteY6" fmla="*/ 405446 h 1218169"/>
                    <a:gd name="connsiteX7" fmla="*/ 664687 w 1679931"/>
                    <a:gd name="connsiteY7" fmla="*/ 231902 h 1218169"/>
                    <a:gd name="connsiteX8" fmla="*/ 312889 w 1679931"/>
                    <a:gd name="connsiteY8" fmla="*/ 21239 h 1218169"/>
                    <a:gd name="connsiteX9" fmla="*/ 176677 w 1679931"/>
                    <a:gd name="connsiteY9" fmla="*/ 126429 h 1218169"/>
                    <a:gd name="connsiteX10" fmla="*/ 400324 w 1679931"/>
                    <a:gd name="connsiteY10" fmla="*/ 313946 h 1218169"/>
                    <a:gd name="connsiteX11" fmla="*/ 389673 w 1679931"/>
                    <a:gd name="connsiteY11" fmla="*/ 340567 h 1218169"/>
                    <a:gd name="connsiteX12" fmla="*/ 83438 w 1679931"/>
                    <a:gd name="connsiteY12" fmla="*/ 285604 h 1218169"/>
                    <a:gd name="connsiteX13" fmla="*/ 14686 w 1679931"/>
                    <a:gd name="connsiteY13" fmla="*/ 400947 h 1218169"/>
                    <a:gd name="connsiteX14" fmla="*/ 255604 w 1679931"/>
                    <a:gd name="connsiteY14" fmla="*/ 530121 h 1218169"/>
                    <a:gd name="connsiteX15" fmla="*/ 254890 w 1679931"/>
                    <a:gd name="connsiteY15" fmla="*/ 548981 h 1218169"/>
                    <a:gd name="connsiteX16" fmla="*/ 50805 w 1679931"/>
                    <a:gd name="connsiteY16" fmla="*/ 546249 h 1218169"/>
                    <a:gd name="connsiteX17" fmla="*/ 55551 w 1679931"/>
                    <a:gd name="connsiteY17" fmla="*/ 718874 h 1218169"/>
                    <a:gd name="connsiteX18" fmla="*/ 285869 w 1679931"/>
                    <a:gd name="connsiteY18" fmla="*/ 743868 h 1218169"/>
                    <a:gd name="connsiteX19" fmla="*/ 468832 w 1679931"/>
                    <a:gd name="connsiteY19" fmla="*/ 783181 h 1218169"/>
                    <a:gd name="connsiteX20" fmla="*/ 707792 w 1679931"/>
                    <a:gd name="connsiteY20" fmla="*/ 884253 h 1218169"/>
                    <a:gd name="connsiteX21" fmla="*/ 942388 w 1679931"/>
                    <a:gd name="connsiteY21" fmla="*/ 643991 h 1218169"/>
                    <a:gd name="connsiteX22" fmla="*/ 714758 w 1679931"/>
                    <a:gd name="connsiteY22" fmla="*/ 886840 h 1218169"/>
                    <a:gd name="connsiteX23" fmla="*/ 1151648 w 1679931"/>
                    <a:gd name="connsiteY23" fmla="*/ 1218169 h 1218169"/>
                    <a:gd name="connsiteX24" fmla="*/ 1239170 w 1679931"/>
                    <a:gd name="connsiteY24" fmla="*/ 1187630 h 1218169"/>
                    <a:gd name="connsiteX25" fmla="*/ 1387840 w 1679931"/>
                    <a:gd name="connsiteY25" fmla="*/ 1124226 h 1218169"/>
                    <a:gd name="connsiteX26" fmla="*/ 1219703 w 1679931"/>
                    <a:gd name="connsiteY26" fmla="*/ 948768 h 1218169"/>
                    <a:gd name="connsiteX27" fmla="*/ 1548365 w 1679931"/>
                    <a:gd name="connsiteY27" fmla="*/ 930585 h 1218169"/>
                    <a:gd name="connsiteX28" fmla="*/ 1466788 w 1679931"/>
                    <a:gd name="connsiteY28" fmla="*/ 830218 h 1218169"/>
                    <a:gd name="connsiteX29" fmla="*/ 1679844 w 1679931"/>
                    <a:gd name="connsiteY29" fmla="*/ 847007 h 1218169"/>
                    <a:gd name="connsiteX30" fmla="*/ 1398059 w 1679931"/>
                    <a:gd name="connsiteY30" fmla="*/ 653210 h 1218169"/>
                    <a:gd name="connsiteX31" fmla="*/ 1473455 w 1679931"/>
                    <a:gd name="connsiteY31" fmla="*/ 580961 h 1218169"/>
                    <a:gd name="connsiteX32" fmla="*/ 1506072 w 1679931"/>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5815 w 1679939"/>
                    <a:gd name="connsiteY30" fmla="*/ 652350 h 1218169"/>
                    <a:gd name="connsiteX31" fmla="*/ 1473455 w 1679939"/>
                    <a:gd name="connsiteY31" fmla="*/ 580961 h 1218169"/>
                    <a:gd name="connsiteX32" fmla="*/ 1506072 w 1679939"/>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25815 w 1679844"/>
                    <a:gd name="connsiteY30" fmla="*/ 652350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39827 w 1679844"/>
                    <a:gd name="connsiteY30" fmla="*/ 659509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6072 w 1679844"/>
                    <a:gd name="connsiteY32" fmla="*/ 539697 h 1218169"/>
                    <a:gd name="connsiteX0" fmla="*/ 1319357 w 1679844"/>
                    <a:gd name="connsiteY0" fmla="*/ 526691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319357 w 1679844"/>
                    <a:gd name="connsiteY32" fmla="*/ 526691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261710 w 1679844"/>
                    <a:gd name="connsiteY31" fmla="*/ 643501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89475 w 1679844"/>
                    <a:gd name="connsiteY30" fmla="*/ 653068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28085"/>
                    <a:gd name="connsiteX1" fmla="*/ 953197 w 1679844"/>
                    <a:gd name="connsiteY1" fmla="*/ 411277 h 1228085"/>
                    <a:gd name="connsiteX2" fmla="*/ 853715 w 1679844"/>
                    <a:gd name="connsiteY2" fmla="*/ 203537 h 1228085"/>
                    <a:gd name="connsiteX3" fmla="*/ 845737 w 1679844"/>
                    <a:gd name="connsiteY3" fmla="*/ 27806 h 1228085"/>
                    <a:gd name="connsiteX4" fmla="*/ 661506 w 1679844"/>
                    <a:gd name="connsiteY4" fmla="*/ 58488 h 1228085"/>
                    <a:gd name="connsiteX5" fmla="*/ 670016 w 1679844"/>
                    <a:gd name="connsiteY5" fmla="*/ 228881 h 1228085"/>
                    <a:gd name="connsiteX6" fmla="*/ 652070 w 1679844"/>
                    <a:gd name="connsiteY6" fmla="*/ 405446 h 1228085"/>
                    <a:gd name="connsiteX7" fmla="*/ 664687 w 1679844"/>
                    <a:gd name="connsiteY7" fmla="*/ 231902 h 1228085"/>
                    <a:gd name="connsiteX8" fmla="*/ 312889 w 1679844"/>
                    <a:gd name="connsiteY8" fmla="*/ 21239 h 1228085"/>
                    <a:gd name="connsiteX9" fmla="*/ 176677 w 1679844"/>
                    <a:gd name="connsiteY9" fmla="*/ 126429 h 1228085"/>
                    <a:gd name="connsiteX10" fmla="*/ 400324 w 1679844"/>
                    <a:gd name="connsiteY10" fmla="*/ 313946 h 1228085"/>
                    <a:gd name="connsiteX11" fmla="*/ 389673 w 1679844"/>
                    <a:gd name="connsiteY11" fmla="*/ 340567 h 1228085"/>
                    <a:gd name="connsiteX12" fmla="*/ 83438 w 1679844"/>
                    <a:gd name="connsiteY12" fmla="*/ 285604 h 1228085"/>
                    <a:gd name="connsiteX13" fmla="*/ 14686 w 1679844"/>
                    <a:gd name="connsiteY13" fmla="*/ 400947 h 1228085"/>
                    <a:gd name="connsiteX14" fmla="*/ 255604 w 1679844"/>
                    <a:gd name="connsiteY14" fmla="*/ 530121 h 1228085"/>
                    <a:gd name="connsiteX15" fmla="*/ 254890 w 1679844"/>
                    <a:gd name="connsiteY15" fmla="*/ 548981 h 1228085"/>
                    <a:gd name="connsiteX16" fmla="*/ 50805 w 1679844"/>
                    <a:gd name="connsiteY16" fmla="*/ 546249 h 1228085"/>
                    <a:gd name="connsiteX17" fmla="*/ 55551 w 1679844"/>
                    <a:gd name="connsiteY17" fmla="*/ 718874 h 1228085"/>
                    <a:gd name="connsiteX18" fmla="*/ 281863 w 1679844"/>
                    <a:gd name="connsiteY18" fmla="*/ 746443 h 1228085"/>
                    <a:gd name="connsiteX19" fmla="*/ 468832 w 1679844"/>
                    <a:gd name="connsiteY19" fmla="*/ 783181 h 1228085"/>
                    <a:gd name="connsiteX20" fmla="*/ 707792 w 1679844"/>
                    <a:gd name="connsiteY20" fmla="*/ 884253 h 1228085"/>
                    <a:gd name="connsiteX21" fmla="*/ 942388 w 1679844"/>
                    <a:gd name="connsiteY21" fmla="*/ 643991 h 1228085"/>
                    <a:gd name="connsiteX22" fmla="*/ 714758 w 1679844"/>
                    <a:gd name="connsiteY22" fmla="*/ 886840 h 1228085"/>
                    <a:gd name="connsiteX23" fmla="*/ 1151648 w 1679844"/>
                    <a:gd name="connsiteY23" fmla="*/ 1218169 h 1228085"/>
                    <a:gd name="connsiteX24" fmla="*/ 1387840 w 1679844"/>
                    <a:gd name="connsiteY24" fmla="*/ 1124226 h 1228085"/>
                    <a:gd name="connsiteX25" fmla="*/ 1219703 w 1679844"/>
                    <a:gd name="connsiteY25" fmla="*/ 948768 h 1228085"/>
                    <a:gd name="connsiteX26" fmla="*/ 1548365 w 1679844"/>
                    <a:gd name="connsiteY26" fmla="*/ 930585 h 1228085"/>
                    <a:gd name="connsiteX27" fmla="*/ 1466788 w 1679844"/>
                    <a:gd name="connsiteY27" fmla="*/ 830218 h 1228085"/>
                    <a:gd name="connsiteX28" fmla="*/ 1679844 w 1679844"/>
                    <a:gd name="connsiteY28" fmla="*/ 847007 h 1228085"/>
                    <a:gd name="connsiteX29" fmla="*/ 1400777 w 1679844"/>
                    <a:gd name="connsiteY29" fmla="*/ 648631 h 1228085"/>
                    <a:gd name="connsiteX30" fmla="*/ 1509220 w 1679844"/>
                    <a:gd name="connsiteY30" fmla="*/ 548997 h 1228085"/>
                    <a:gd name="connsiteX0" fmla="*/ 1509220 w 1679844"/>
                    <a:gd name="connsiteY0" fmla="*/ 548997 h 1225835"/>
                    <a:gd name="connsiteX1" fmla="*/ 953197 w 1679844"/>
                    <a:gd name="connsiteY1" fmla="*/ 411277 h 1225835"/>
                    <a:gd name="connsiteX2" fmla="*/ 853715 w 1679844"/>
                    <a:gd name="connsiteY2" fmla="*/ 203537 h 1225835"/>
                    <a:gd name="connsiteX3" fmla="*/ 845737 w 1679844"/>
                    <a:gd name="connsiteY3" fmla="*/ 27806 h 1225835"/>
                    <a:gd name="connsiteX4" fmla="*/ 661506 w 1679844"/>
                    <a:gd name="connsiteY4" fmla="*/ 58488 h 1225835"/>
                    <a:gd name="connsiteX5" fmla="*/ 670016 w 1679844"/>
                    <a:gd name="connsiteY5" fmla="*/ 228881 h 1225835"/>
                    <a:gd name="connsiteX6" fmla="*/ 652070 w 1679844"/>
                    <a:gd name="connsiteY6" fmla="*/ 405446 h 1225835"/>
                    <a:gd name="connsiteX7" fmla="*/ 664687 w 1679844"/>
                    <a:gd name="connsiteY7" fmla="*/ 231902 h 1225835"/>
                    <a:gd name="connsiteX8" fmla="*/ 312889 w 1679844"/>
                    <a:gd name="connsiteY8" fmla="*/ 21239 h 1225835"/>
                    <a:gd name="connsiteX9" fmla="*/ 176677 w 1679844"/>
                    <a:gd name="connsiteY9" fmla="*/ 126429 h 1225835"/>
                    <a:gd name="connsiteX10" fmla="*/ 400324 w 1679844"/>
                    <a:gd name="connsiteY10" fmla="*/ 313946 h 1225835"/>
                    <a:gd name="connsiteX11" fmla="*/ 389673 w 1679844"/>
                    <a:gd name="connsiteY11" fmla="*/ 340567 h 1225835"/>
                    <a:gd name="connsiteX12" fmla="*/ 83438 w 1679844"/>
                    <a:gd name="connsiteY12" fmla="*/ 285604 h 1225835"/>
                    <a:gd name="connsiteX13" fmla="*/ 14686 w 1679844"/>
                    <a:gd name="connsiteY13" fmla="*/ 400947 h 1225835"/>
                    <a:gd name="connsiteX14" fmla="*/ 255604 w 1679844"/>
                    <a:gd name="connsiteY14" fmla="*/ 530121 h 1225835"/>
                    <a:gd name="connsiteX15" fmla="*/ 254890 w 1679844"/>
                    <a:gd name="connsiteY15" fmla="*/ 548981 h 1225835"/>
                    <a:gd name="connsiteX16" fmla="*/ 50805 w 1679844"/>
                    <a:gd name="connsiteY16" fmla="*/ 546249 h 1225835"/>
                    <a:gd name="connsiteX17" fmla="*/ 55551 w 1679844"/>
                    <a:gd name="connsiteY17" fmla="*/ 718874 h 1225835"/>
                    <a:gd name="connsiteX18" fmla="*/ 281863 w 1679844"/>
                    <a:gd name="connsiteY18" fmla="*/ 746443 h 1225835"/>
                    <a:gd name="connsiteX19" fmla="*/ 468832 w 1679844"/>
                    <a:gd name="connsiteY19" fmla="*/ 783181 h 1225835"/>
                    <a:gd name="connsiteX20" fmla="*/ 707792 w 1679844"/>
                    <a:gd name="connsiteY20" fmla="*/ 884253 h 1225835"/>
                    <a:gd name="connsiteX21" fmla="*/ 942388 w 1679844"/>
                    <a:gd name="connsiteY21" fmla="*/ 643991 h 1225835"/>
                    <a:gd name="connsiteX22" fmla="*/ 714758 w 1679844"/>
                    <a:gd name="connsiteY22" fmla="*/ 886840 h 1225835"/>
                    <a:gd name="connsiteX23" fmla="*/ 1151648 w 1679844"/>
                    <a:gd name="connsiteY23" fmla="*/ 1218169 h 1225835"/>
                    <a:gd name="connsiteX24" fmla="*/ 1387840 w 1679844"/>
                    <a:gd name="connsiteY24" fmla="*/ 1124226 h 1225835"/>
                    <a:gd name="connsiteX25" fmla="*/ 1219703 w 1679844"/>
                    <a:gd name="connsiteY25" fmla="*/ 948768 h 1225835"/>
                    <a:gd name="connsiteX26" fmla="*/ 1548365 w 1679844"/>
                    <a:gd name="connsiteY26" fmla="*/ 930585 h 1225835"/>
                    <a:gd name="connsiteX27" fmla="*/ 1466788 w 1679844"/>
                    <a:gd name="connsiteY27" fmla="*/ 830218 h 1225835"/>
                    <a:gd name="connsiteX28" fmla="*/ 1679844 w 1679844"/>
                    <a:gd name="connsiteY28" fmla="*/ 847007 h 1225835"/>
                    <a:gd name="connsiteX29" fmla="*/ 1400777 w 1679844"/>
                    <a:gd name="connsiteY29" fmla="*/ 648631 h 1225835"/>
                    <a:gd name="connsiteX30" fmla="*/ 1509220 w 1679844"/>
                    <a:gd name="connsiteY30" fmla="*/ 548997 h 1225835"/>
                    <a:gd name="connsiteX0" fmla="*/ 1509220 w 1679844"/>
                    <a:gd name="connsiteY0" fmla="*/ 548997 h 1228678"/>
                    <a:gd name="connsiteX1" fmla="*/ 953197 w 1679844"/>
                    <a:gd name="connsiteY1" fmla="*/ 411277 h 1228678"/>
                    <a:gd name="connsiteX2" fmla="*/ 853715 w 1679844"/>
                    <a:gd name="connsiteY2" fmla="*/ 203537 h 1228678"/>
                    <a:gd name="connsiteX3" fmla="*/ 845737 w 1679844"/>
                    <a:gd name="connsiteY3" fmla="*/ 27806 h 1228678"/>
                    <a:gd name="connsiteX4" fmla="*/ 661506 w 1679844"/>
                    <a:gd name="connsiteY4" fmla="*/ 58488 h 1228678"/>
                    <a:gd name="connsiteX5" fmla="*/ 670016 w 1679844"/>
                    <a:gd name="connsiteY5" fmla="*/ 228881 h 1228678"/>
                    <a:gd name="connsiteX6" fmla="*/ 652070 w 1679844"/>
                    <a:gd name="connsiteY6" fmla="*/ 405446 h 1228678"/>
                    <a:gd name="connsiteX7" fmla="*/ 664687 w 1679844"/>
                    <a:gd name="connsiteY7" fmla="*/ 231902 h 1228678"/>
                    <a:gd name="connsiteX8" fmla="*/ 312889 w 1679844"/>
                    <a:gd name="connsiteY8" fmla="*/ 21239 h 1228678"/>
                    <a:gd name="connsiteX9" fmla="*/ 176677 w 1679844"/>
                    <a:gd name="connsiteY9" fmla="*/ 126429 h 1228678"/>
                    <a:gd name="connsiteX10" fmla="*/ 400324 w 1679844"/>
                    <a:gd name="connsiteY10" fmla="*/ 313946 h 1228678"/>
                    <a:gd name="connsiteX11" fmla="*/ 389673 w 1679844"/>
                    <a:gd name="connsiteY11" fmla="*/ 340567 h 1228678"/>
                    <a:gd name="connsiteX12" fmla="*/ 83438 w 1679844"/>
                    <a:gd name="connsiteY12" fmla="*/ 285604 h 1228678"/>
                    <a:gd name="connsiteX13" fmla="*/ 14686 w 1679844"/>
                    <a:gd name="connsiteY13" fmla="*/ 400947 h 1228678"/>
                    <a:gd name="connsiteX14" fmla="*/ 255604 w 1679844"/>
                    <a:gd name="connsiteY14" fmla="*/ 530121 h 1228678"/>
                    <a:gd name="connsiteX15" fmla="*/ 254890 w 1679844"/>
                    <a:gd name="connsiteY15" fmla="*/ 548981 h 1228678"/>
                    <a:gd name="connsiteX16" fmla="*/ 50805 w 1679844"/>
                    <a:gd name="connsiteY16" fmla="*/ 546249 h 1228678"/>
                    <a:gd name="connsiteX17" fmla="*/ 55551 w 1679844"/>
                    <a:gd name="connsiteY17" fmla="*/ 718874 h 1228678"/>
                    <a:gd name="connsiteX18" fmla="*/ 281863 w 1679844"/>
                    <a:gd name="connsiteY18" fmla="*/ 746443 h 1228678"/>
                    <a:gd name="connsiteX19" fmla="*/ 468832 w 1679844"/>
                    <a:gd name="connsiteY19" fmla="*/ 783181 h 1228678"/>
                    <a:gd name="connsiteX20" fmla="*/ 707792 w 1679844"/>
                    <a:gd name="connsiteY20" fmla="*/ 884253 h 1228678"/>
                    <a:gd name="connsiteX21" fmla="*/ 942388 w 1679844"/>
                    <a:gd name="connsiteY21" fmla="*/ 643991 h 1228678"/>
                    <a:gd name="connsiteX22" fmla="*/ 714758 w 1679844"/>
                    <a:gd name="connsiteY22" fmla="*/ 886840 h 1228678"/>
                    <a:gd name="connsiteX23" fmla="*/ 1151648 w 1679844"/>
                    <a:gd name="connsiteY23" fmla="*/ 1218169 h 1228678"/>
                    <a:gd name="connsiteX24" fmla="*/ 1387840 w 1679844"/>
                    <a:gd name="connsiteY24" fmla="*/ 1124226 h 1228678"/>
                    <a:gd name="connsiteX25" fmla="*/ 1219703 w 1679844"/>
                    <a:gd name="connsiteY25" fmla="*/ 948768 h 1228678"/>
                    <a:gd name="connsiteX26" fmla="*/ 1548365 w 1679844"/>
                    <a:gd name="connsiteY26" fmla="*/ 930585 h 1228678"/>
                    <a:gd name="connsiteX27" fmla="*/ 1466788 w 1679844"/>
                    <a:gd name="connsiteY27" fmla="*/ 830218 h 1228678"/>
                    <a:gd name="connsiteX28" fmla="*/ 1679844 w 1679844"/>
                    <a:gd name="connsiteY28" fmla="*/ 847007 h 1228678"/>
                    <a:gd name="connsiteX29" fmla="*/ 1400777 w 1679844"/>
                    <a:gd name="connsiteY29" fmla="*/ 648631 h 1228678"/>
                    <a:gd name="connsiteX30" fmla="*/ 1509220 w 1679844"/>
                    <a:gd name="connsiteY30" fmla="*/ 548997 h 1228678"/>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79844" h="1218169">
                      <a:moveTo>
                        <a:pt x="1509220" y="548997"/>
                      </a:moveTo>
                      <a:cubicBezTo>
                        <a:pt x="1469535" y="505588"/>
                        <a:pt x="1205345" y="502559"/>
                        <a:pt x="953197" y="411277"/>
                      </a:cubicBezTo>
                      <a:cubicBezTo>
                        <a:pt x="949228" y="300152"/>
                        <a:pt x="907690" y="255131"/>
                        <a:pt x="853715" y="203537"/>
                      </a:cubicBezTo>
                      <a:cubicBezTo>
                        <a:pt x="859270" y="152410"/>
                        <a:pt x="874197" y="68436"/>
                        <a:pt x="845737" y="27806"/>
                      </a:cubicBezTo>
                      <a:cubicBezTo>
                        <a:pt x="817277" y="-12824"/>
                        <a:pt x="707736" y="-13990"/>
                        <a:pt x="661506" y="58488"/>
                      </a:cubicBezTo>
                      <a:cubicBezTo>
                        <a:pt x="615733" y="128603"/>
                        <a:pt x="694056" y="171600"/>
                        <a:pt x="670016" y="228881"/>
                      </a:cubicBezTo>
                      <a:cubicBezTo>
                        <a:pt x="659200" y="301596"/>
                        <a:pt x="610418" y="353843"/>
                        <a:pt x="652070" y="405446"/>
                      </a:cubicBezTo>
                      <a:cubicBezTo>
                        <a:pt x="633191" y="355629"/>
                        <a:pt x="660699" y="330688"/>
                        <a:pt x="664687" y="231902"/>
                      </a:cubicBezTo>
                      <a:cubicBezTo>
                        <a:pt x="564675" y="166550"/>
                        <a:pt x="407695" y="50421"/>
                        <a:pt x="312889" y="21239"/>
                      </a:cubicBezTo>
                      <a:cubicBezTo>
                        <a:pt x="216941" y="-8661"/>
                        <a:pt x="167153" y="88593"/>
                        <a:pt x="176677" y="126429"/>
                      </a:cubicBezTo>
                      <a:cubicBezTo>
                        <a:pt x="212660" y="196014"/>
                        <a:pt x="347673" y="270555"/>
                        <a:pt x="400324" y="313946"/>
                      </a:cubicBezTo>
                      <a:lnTo>
                        <a:pt x="389673" y="340567"/>
                      </a:lnTo>
                      <a:cubicBezTo>
                        <a:pt x="335260" y="326018"/>
                        <a:pt x="151325" y="269245"/>
                        <a:pt x="83438" y="285604"/>
                      </a:cubicBezTo>
                      <a:cubicBezTo>
                        <a:pt x="-1493" y="296717"/>
                        <a:pt x="-12303" y="346971"/>
                        <a:pt x="14686" y="400947"/>
                      </a:cubicBezTo>
                      <a:cubicBezTo>
                        <a:pt x="93003" y="488524"/>
                        <a:pt x="168487" y="493602"/>
                        <a:pt x="255604" y="530121"/>
                      </a:cubicBezTo>
                      <a:cubicBezTo>
                        <a:pt x="249068" y="555012"/>
                        <a:pt x="263555" y="515486"/>
                        <a:pt x="254890" y="548981"/>
                      </a:cubicBezTo>
                      <a:cubicBezTo>
                        <a:pt x="219612" y="554291"/>
                        <a:pt x="82241" y="526162"/>
                        <a:pt x="50805" y="546249"/>
                      </a:cubicBezTo>
                      <a:cubicBezTo>
                        <a:pt x="-19445" y="576726"/>
                        <a:pt x="-15886" y="678657"/>
                        <a:pt x="55551" y="718874"/>
                      </a:cubicBezTo>
                      <a:cubicBezTo>
                        <a:pt x="181055" y="739378"/>
                        <a:pt x="182819" y="747308"/>
                        <a:pt x="281863" y="746443"/>
                      </a:cubicBezTo>
                      <a:cubicBezTo>
                        <a:pt x="335268" y="752156"/>
                        <a:pt x="429938" y="769158"/>
                        <a:pt x="468832" y="783181"/>
                      </a:cubicBezTo>
                      <a:cubicBezTo>
                        <a:pt x="582603" y="843506"/>
                        <a:pt x="573880" y="873108"/>
                        <a:pt x="707792" y="884253"/>
                      </a:cubicBezTo>
                      <a:cubicBezTo>
                        <a:pt x="752839" y="878693"/>
                        <a:pt x="912734" y="814142"/>
                        <a:pt x="942388" y="643991"/>
                      </a:cubicBezTo>
                      <a:cubicBezTo>
                        <a:pt x="906707" y="822367"/>
                        <a:pt x="816311" y="842391"/>
                        <a:pt x="714758" y="886840"/>
                      </a:cubicBezTo>
                      <a:cubicBezTo>
                        <a:pt x="808105" y="968535"/>
                        <a:pt x="1060812" y="1142881"/>
                        <a:pt x="1151648" y="1218169"/>
                      </a:cubicBezTo>
                      <a:cubicBezTo>
                        <a:pt x="1211449" y="1070594"/>
                        <a:pt x="1268048" y="1176574"/>
                        <a:pt x="1387840" y="1124226"/>
                      </a:cubicBezTo>
                      <a:cubicBezTo>
                        <a:pt x="1438642" y="1106235"/>
                        <a:pt x="1166284" y="1109393"/>
                        <a:pt x="1219703" y="948768"/>
                      </a:cubicBezTo>
                      <a:cubicBezTo>
                        <a:pt x="1232931" y="862778"/>
                        <a:pt x="1428989" y="1028064"/>
                        <a:pt x="1548365" y="930585"/>
                      </a:cubicBezTo>
                      <a:cubicBezTo>
                        <a:pt x="1480077" y="903050"/>
                        <a:pt x="1442409" y="851666"/>
                        <a:pt x="1466788" y="830218"/>
                      </a:cubicBezTo>
                      <a:cubicBezTo>
                        <a:pt x="1552145" y="755933"/>
                        <a:pt x="1645183" y="857987"/>
                        <a:pt x="1679844" y="847007"/>
                      </a:cubicBezTo>
                      <a:cubicBezTo>
                        <a:pt x="1659223" y="676812"/>
                        <a:pt x="1481134" y="752987"/>
                        <a:pt x="1400777" y="648631"/>
                      </a:cubicBezTo>
                      <a:cubicBezTo>
                        <a:pt x="1459610" y="514542"/>
                        <a:pt x="1586034" y="587602"/>
                        <a:pt x="1509220" y="548997"/>
                      </a:cubicBezTo>
                      <a:close/>
                    </a:path>
                  </a:pathLst>
                </a:custGeom>
                <a:solidFill>
                  <a:srgbClr val="FFD10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93" name="Group 92"/>
              <p:cNvGrpSpPr/>
              <p:nvPr/>
            </p:nvGrpSpPr>
            <p:grpSpPr>
              <a:xfrm>
                <a:off x="9574529" y="3985991"/>
                <a:ext cx="1492777" cy="1825523"/>
                <a:chOff x="9574529" y="3985991"/>
                <a:chExt cx="1492777" cy="1825523"/>
              </a:xfrm>
            </p:grpSpPr>
            <p:pic>
              <p:nvPicPr>
                <p:cNvPr id="85" name="Picture 2" descr="15,874 Detective cartoon Vectors, Royalty-free Vector Detective cartoon  Images | Depositphotos®"/>
                <p:cNvPicPr>
                  <a:picLocks noChangeAspect="1" noChangeArrowheads="1"/>
                </p:cNvPicPr>
                <p:nvPr/>
              </p:nvPicPr>
              <p:blipFill rotWithShape="1">
                <a:blip r:embed="rId2" cstate="email">
                  <a:extLst>
                    <a:ext uri="{BEBA8EAE-BF5A-486C-A8C5-ECC9F3942E4B}">
                      <a14:imgProps xmlns:a14="http://schemas.microsoft.com/office/drawing/2010/main">
                        <a14:imgLayer r:embed="rId3">
                          <a14:imgEffect>
                            <a14:backgroundRemoval t="0" b="100000" l="0" r="74316">
                              <a14:foregroundMark x1="52000" y1="96000" x2="62105" y2="98833"/>
                              <a14:foregroundMark x1="52842" y1="54000" x2="48211" y2="54167"/>
                              <a14:backgroundMark x1="21474" y1="48000" x2="21474" y2="48000"/>
                              <a14:backgroundMark x1="58316" y1="53667" x2="53474" y2="64000"/>
                              <a14:backgroundMark x1="36842" y1="30000" x2="55158" y2="31500"/>
                              <a14:backgroundMark x1="53263" y1="48000" x2="52211" y2="51333"/>
                              <a14:backgroundMark x1="52211" y1="55667" x2="55579" y2="61000"/>
                              <a14:backgroundMark x1="26737" y1="40333" x2="22947" y2="45500"/>
                              <a14:backgroundMark x1="24842" y1="40333" x2="12000" y2="56333"/>
                              <a14:backgroundMark x1="38526" y1="30333" x2="36211" y2="37833"/>
                              <a14:backgroundMark x1="36421" y1="37833" x2="44000" y2="38833"/>
                            </a14:backgroundRemoval>
                          </a14:imgEffect>
                        </a14:imgLayer>
                      </a14:imgProps>
                    </a:ext>
                    <a:ext uri="{28A0092B-C50C-407E-A947-70E740481C1C}">
                      <a14:useLocalDpi xmlns:a14="http://schemas.microsoft.com/office/drawing/2010/main"/>
                    </a:ext>
                  </a:extLst>
                </a:blip>
                <a:srcRect t="27316" r="24070"/>
                <a:stretch/>
              </p:blipFill>
              <p:spPr bwMode="auto">
                <a:xfrm>
                  <a:off x="9574529" y="3985991"/>
                  <a:ext cx="1492777" cy="1825523"/>
                </a:xfrm>
                <a:prstGeom prst="rect">
                  <a:avLst/>
                </a:prstGeom>
                <a:noFill/>
                <a:extLst>
                  <a:ext uri="{909E8E84-426E-40DD-AFC4-6F175D3DCCD1}">
                    <a14:hiddenFill xmlns:a14="http://schemas.microsoft.com/office/drawing/2010/main">
                      <a:solidFill>
                        <a:srgbClr val="FFFFFF"/>
                      </a:solidFill>
                    </a14:hiddenFill>
                  </a:ext>
                </a:extLst>
              </p:spPr>
            </p:pic>
            <p:sp>
              <p:nvSpPr>
                <p:cNvPr id="7" name="Freeform 6"/>
                <p:cNvSpPr/>
                <p:nvPr/>
              </p:nvSpPr>
              <p:spPr>
                <a:xfrm>
                  <a:off x="9865297" y="4356179"/>
                  <a:ext cx="221501" cy="329411"/>
                </a:xfrm>
                <a:custGeom>
                  <a:avLst/>
                  <a:gdLst>
                    <a:gd name="connsiteX0" fmla="*/ 0 w 221501"/>
                    <a:gd name="connsiteY0" fmla="*/ 329411 h 329411"/>
                    <a:gd name="connsiteX1" fmla="*/ 127789 w 221501"/>
                    <a:gd name="connsiteY1" fmla="*/ 244219 h 329411"/>
                    <a:gd name="connsiteX2" fmla="*/ 133468 w 221501"/>
                    <a:gd name="connsiteY2" fmla="*/ 238539 h 329411"/>
                    <a:gd name="connsiteX3" fmla="*/ 99391 w 221501"/>
                    <a:gd name="connsiteY3" fmla="*/ 195943 h 329411"/>
                    <a:gd name="connsiteX4" fmla="*/ 124949 w 221501"/>
                    <a:gd name="connsiteY4" fmla="*/ 178904 h 329411"/>
                    <a:gd name="connsiteX5" fmla="*/ 167545 w 221501"/>
                    <a:gd name="connsiteY5" fmla="*/ 173225 h 329411"/>
                    <a:gd name="connsiteX6" fmla="*/ 153346 w 221501"/>
                    <a:gd name="connsiteY6" fmla="*/ 133468 h 329411"/>
                    <a:gd name="connsiteX7" fmla="*/ 150507 w 221501"/>
                    <a:gd name="connsiteY7" fmla="*/ 113590 h 329411"/>
                    <a:gd name="connsiteX8" fmla="*/ 221501 w 221501"/>
                    <a:gd name="connsiteY8" fmla="*/ 0 h 329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501" h="329411">
                      <a:moveTo>
                        <a:pt x="0" y="329411"/>
                      </a:moveTo>
                      <a:lnTo>
                        <a:pt x="127789" y="244219"/>
                      </a:lnTo>
                      <a:cubicBezTo>
                        <a:pt x="150034" y="229074"/>
                        <a:pt x="138201" y="246585"/>
                        <a:pt x="133468" y="238539"/>
                      </a:cubicBezTo>
                      <a:cubicBezTo>
                        <a:pt x="128735" y="230493"/>
                        <a:pt x="100811" y="205882"/>
                        <a:pt x="99391" y="195943"/>
                      </a:cubicBezTo>
                      <a:cubicBezTo>
                        <a:pt x="97971" y="186004"/>
                        <a:pt x="113590" y="182690"/>
                        <a:pt x="124949" y="178904"/>
                      </a:cubicBezTo>
                      <a:cubicBezTo>
                        <a:pt x="136308" y="175118"/>
                        <a:pt x="162812" y="180798"/>
                        <a:pt x="167545" y="173225"/>
                      </a:cubicBezTo>
                      <a:cubicBezTo>
                        <a:pt x="172278" y="165652"/>
                        <a:pt x="156186" y="143407"/>
                        <a:pt x="153346" y="133468"/>
                      </a:cubicBezTo>
                      <a:cubicBezTo>
                        <a:pt x="150506" y="123529"/>
                        <a:pt x="139148" y="135835"/>
                        <a:pt x="150507" y="113590"/>
                      </a:cubicBezTo>
                      <a:cubicBezTo>
                        <a:pt x="161866" y="91345"/>
                        <a:pt x="191683" y="45672"/>
                        <a:pt x="221501"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 name="Group 8"/>
              <p:cNvGrpSpPr/>
              <p:nvPr/>
            </p:nvGrpSpPr>
            <p:grpSpPr>
              <a:xfrm>
                <a:off x="9655508" y="2985997"/>
                <a:ext cx="1840220" cy="1408900"/>
                <a:chOff x="9655508" y="2985997"/>
                <a:chExt cx="1840220" cy="1408900"/>
              </a:xfrm>
            </p:grpSpPr>
            <p:grpSp>
              <p:nvGrpSpPr>
                <p:cNvPr id="67" name="Group 66"/>
                <p:cNvGrpSpPr/>
                <p:nvPr/>
              </p:nvGrpSpPr>
              <p:grpSpPr>
                <a:xfrm>
                  <a:off x="9655508" y="2985997"/>
                  <a:ext cx="1840220" cy="1408900"/>
                  <a:chOff x="645181" y="1937835"/>
                  <a:chExt cx="3520207" cy="2785457"/>
                </a:xfrm>
              </p:grpSpPr>
              <p:grpSp>
                <p:nvGrpSpPr>
                  <p:cNvPr id="68" name="Group 67"/>
                  <p:cNvGrpSpPr/>
                  <p:nvPr/>
                </p:nvGrpSpPr>
                <p:grpSpPr>
                  <a:xfrm>
                    <a:off x="885840" y="2256419"/>
                    <a:ext cx="2962232" cy="2466873"/>
                    <a:chOff x="1257099" y="2544523"/>
                    <a:chExt cx="2258592" cy="1980743"/>
                  </a:xfrm>
                </p:grpSpPr>
                <p:sp>
                  <p:nvSpPr>
                    <p:cNvPr id="76" name="Oval 75">
                      <a:extLst>
                        <a:ext uri="{FF2B5EF4-FFF2-40B4-BE49-F238E27FC236}">
                          <a16:creationId xmlns:a16="http://schemas.microsoft.com/office/drawing/2014/main" id="{80261D00-6B62-42BE-8A43-F4FC1690ED78}"/>
                        </a:ext>
                      </a:extLst>
                    </p:cNvPr>
                    <p:cNvSpPr/>
                    <p:nvPr/>
                  </p:nvSpPr>
                  <p:spPr>
                    <a:xfrm rot="1258334" flipH="1">
                      <a:off x="1609986" y="2948101"/>
                      <a:ext cx="1465556" cy="1391047"/>
                    </a:xfrm>
                    <a:prstGeom prst="ellipse">
                      <a:avLst/>
                    </a:prstGeom>
                    <a:gradFill flip="none" rotWithShape="1">
                      <a:gsLst>
                        <a:gs pos="0">
                          <a:srgbClr val="FBF8F0">
                            <a:lumMod val="0"/>
                            <a:lumOff val="100000"/>
                          </a:srgbClr>
                        </a:gs>
                        <a:gs pos="92000">
                          <a:srgbClr val="F5C209"/>
                        </a:gs>
                        <a:gs pos="100000">
                          <a:srgbClr val="F69D00"/>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77" name="Freeform: Shape 32">
                      <a:extLst>
                        <a:ext uri="{FF2B5EF4-FFF2-40B4-BE49-F238E27FC236}">
                          <a16:creationId xmlns:a16="http://schemas.microsoft.com/office/drawing/2014/main" id="{E7EAA197-367D-4668-90B8-F1FDD9301AC0}"/>
                        </a:ext>
                      </a:extLst>
                    </p:cNvPr>
                    <p:cNvSpPr/>
                    <p:nvPr/>
                  </p:nvSpPr>
                  <p:spPr>
                    <a:xfrm rot="1258334" flipH="1">
                      <a:off x="1257099" y="2544523"/>
                      <a:ext cx="2258592" cy="1919354"/>
                    </a:xfrm>
                    <a:custGeom>
                      <a:avLst/>
                      <a:gdLst>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38162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800100 w 4543425"/>
                        <a:gd name="connsiteY31" fmla="*/ 523875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938212 h 3809999"/>
                        <a:gd name="connsiteX1" fmla="*/ 1662112 w 4543425"/>
                        <a:gd name="connsiteY1" fmla="*/ 442912 h 3809999"/>
                        <a:gd name="connsiteX2" fmla="*/ 2019300 w 4543425"/>
                        <a:gd name="connsiteY2" fmla="*/ 833437 h 3809999"/>
                        <a:gd name="connsiteX3" fmla="*/ 2643187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9838 w 4543425"/>
                        <a:gd name="connsiteY19" fmla="*/ 9334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6211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28625 w 4581525"/>
                        <a:gd name="connsiteY28" fmla="*/ 2867024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48049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595437 w 4576762"/>
                        <a:gd name="connsiteY0" fmla="*/ 938212 h 3809999"/>
                        <a:gd name="connsiteX1" fmla="*/ 1685924 w 4576762"/>
                        <a:gd name="connsiteY1" fmla="*/ 414337 h 3809999"/>
                        <a:gd name="connsiteX2" fmla="*/ 2052637 w 4576762"/>
                        <a:gd name="connsiteY2" fmla="*/ 833437 h 3809999"/>
                        <a:gd name="connsiteX3" fmla="*/ 2666999 w 4576762"/>
                        <a:gd name="connsiteY3" fmla="*/ 0 h 3809999"/>
                        <a:gd name="connsiteX4" fmla="*/ 2933699 w 4576762"/>
                        <a:gd name="connsiteY4" fmla="*/ 938212 h 3809999"/>
                        <a:gd name="connsiteX5" fmla="*/ 3405187 w 4576762"/>
                        <a:gd name="connsiteY5" fmla="*/ 676275 h 3809999"/>
                        <a:gd name="connsiteX6" fmla="*/ 3295649 w 4576762"/>
                        <a:gd name="connsiteY6" fmla="*/ 1123949 h 3809999"/>
                        <a:gd name="connsiteX7" fmla="*/ 4310062 w 4576762"/>
                        <a:gd name="connsiteY7" fmla="*/ 761999 h 3809999"/>
                        <a:gd name="connsiteX8" fmla="*/ 3690937 w 4576762"/>
                        <a:gd name="connsiteY8" fmla="*/ 1824037 h 3809999"/>
                        <a:gd name="connsiteX9" fmla="*/ 3700462 w 4576762"/>
                        <a:gd name="connsiteY9" fmla="*/ 2005012 h 3809999"/>
                        <a:gd name="connsiteX10" fmla="*/ 4576762 w 4576762"/>
                        <a:gd name="connsiteY10" fmla="*/ 2462212 h 3809999"/>
                        <a:gd name="connsiteX11" fmla="*/ 3586162 w 4576762"/>
                        <a:gd name="connsiteY11" fmla="*/ 2800349 h 3809999"/>
                        <a:gd name="connsiteX12" fmla="*/ 4157662 w 4576762"/>
                        <a:gd name="connsiteY12" fmla="*/ 3629025 h 3809999"/>
                        <a:gd name="connsiteX13" fmla="*/ 3333749 w 4576762"/>
                        <a:gd name="connsiteY13" fmla="*/ 3348037 h 3809999"/>
                        <a:gd name="connsiteX14" fmla="*/ 3481387 w 4576762"/>
                        <a:gd name="connsiteY14" fmla="*/ 3809999 h 3809999"/>
                        <a:gd name="connsiteX15" fmla="*/ 2747962 w 4576762"/>
                        <a:gd name="connsiteY15" fmla="*/ 3433762 h 3809999"/>
                        <a:gd name="connsiteX16" fmla="*/ 3538536 w 4576762"/>
                        <a:gd name="connsiteY16" fmla="*/ 2767012 h 3809999"/>
                        <a:gd name="connsiteX17" fmla="*/ 3648074 w 4576762"/>
                        <a:gd name="connsiteY17" fmla="*/ 1814512 h 3809999"/>
                        <a:gd name="connsiteX18" fmla="*/ 3138487 w 4576762"/>
                        <a:gd name="connsiteY18" fmla="*/ 1171574 h 3809999"/>
                        <a:gd name="connsiteX19" fmla="*/ 2514600 w 4576762"/>
                        <a:gd name="connsiteY19" fmla="*/ 947737 h 3809999"/>
                        <a:gd name="connsiteX20" fmla="*/ 1828799 w 4576762"/>
                        <a:gd name="connsiteY20" fmla="*/ 942974 h 3809999"/>
                        <a:gd name="connsiteX21" fmla="*/ 1133474 w 4576762"/>
                        <a:gd name="connsiteY21" fmla="*/ 1309687 h 3809999"/>
                        <a:gd name="connsiteX22" fmla="*/ 985837 w 4576762"/>
                        <a:gd name="connsiteY22" fmla="*/ 1643062 h 3809999"/>
                        <a:gd name="connsiteX23" fmla="*/ 833437 w 4576762"/>
                        <a:gd name="connsiteY23" fmla="*/ 2138362 h 3809999"/>
                        <a:gd name="connsiteX24" fmla="*/ 957261 w 4576762"/>
                        <a:gd name="connsiteY24" fmla="*/ 2743199 h 3809999"/>
                        <a:gd name="connsiteX25" fmla="*/ 1438274 w 4576762"/>
                        <a:gd name="connsiteY25" fmla="*/ 3314699 h 3809999"/>
                        <a:gd name="connsiteX26" fmla="*/ 328611 w 4576762"/>
                        <a:gd name="connsiteY26" fmla="*/ 3476624 h 3809999"/>
                        <a:gd name="connsiteX27" fmla="*/ 842962 w 4576762"/>
                        <a:gd name="connsiteY27" fmla="*/ 2924175 h 3809999"/>
                        <a:gd name="connsiteX28" fmla="*/ 409575 w 4576762"/>
                        <a:gd name="connsiteY28" fmla="*/ 2857499 h 3809999"/>
                        <a:gd name="connsiteX29" fmla="*/ 838199 w 4576762"/>
                        <a:gd name="connsiteY29" fmla="*/ 2443162 h 3809999"/>
                        <a:gd name="connsiteX30" fmla="*/ 0 w 4576762"/>
                        <a:gd name="connsiteY30" fmla="*/ 2024061 h 3809999"/>
                        <a:gd name="connsiteX31" fmla="*/ 981074 w 4576762"/>
                        <a:gd name="connsiteY31" fmla="*/ 1638299 h 3809999"/>
                        <a:gd name="connsiteX32" fmla="*/ 804862 w 4576762"/>
                        <a:gd name="connsiteY32" fmla="*/ 542925 h 3809999"/>
                        <a:gd name="connsiteX33" fmla="*/ 1595437 w 4576762"/>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690937 w 4586287"/>
                        <a:gd name="connsiteY9" fmla="*/ 2014537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90937 w 4586287"/>
                        <a:gd name="connsiteY9" fmla="*/ 2014537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86175 w 4586287"/>
                        <a:gd name="connsiteY9" fmla="*/ 1971675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86175 w 4586287"/>
                        <a:gd name="connsiteY9" fmla="*/ 1971675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09624 w 4586287"/>
                        <a:gd name="connsiteY29" fmla="*/ 2447925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719512 w 4586287"/>
                        <a:gd name="connsiteY9" fmla="*/ 1966913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09624 w 4586287"/>
                        <a:gd name="connsiteY29" fmla="*/ 2447925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86287" h="3809999">
                          <a:moveTo>
                            <a:pt x="1604962" y="938212"/>
                          </a:moveTo>
                          <a:cubicBezTo>
                            <a:pt x="1614486" y="758825"/>
                            <a:pt x="1633537" y="631825"/>
                            <a:pt x="1695449" y="414337"/>
                          </a:cubicBezTo>
                          <a:cubicBezTo>
                            <a:pt x="1847850" y="534986"/>
                            <a:pt x="1943099" y="703262"/>
                            <a:pt x="2062162" y="833437"/>
                          </a:cubicBezTo>
                          <a:cubicBezTo>
                            <a:pt x="2254249" y="560387"/>
                            <a:pt x="2432050" y="239712"/>
                            <a:pt x="2676524" y="0"/>
                          </a:cubicBezTo>
                          <a:cubicBezTo>
                            <a:pt x="2779712" y="312737"/>
                            <a:pt x="2854324" y="625475"/>
                            <a:pt x="2943224" y="938212"/>
                          </a:cubicBezTo>
                          <a:cubicBezTo>
                            <a:pt x="3092449" y="865187"/>
                            <a:pt x="3246437" y="730250"/>
                            <a:pt x="3414712" y="676275"/>
                          </a:cubicBezTo>
                          <a:cubicBezTo>
                            <a:pt x="3409949" y="820737"/>
                            <a:pt x="3333749" y="989012"/>
                            <a:pt x="3305174" y="1123949"/>
                          </a:cubicBezTo>
                          <a:cubicBezTo>
                            <a:pt x="3643312" y="1003299"/>
                            <a:pt x="3952874" y="868362"/>
                            <a:pt x="4319587" y="761999"/>
                          </a:cubicBezTo>
                          <a:cubicBezTo>
                            <a:pt x="4129087" y="1135061"/>
                            <a:pt x="3881438" y="1527174"/>
                            <a:pt x="3667125" y="1876424"/>
                          </a:cubicBezTo>
                          <a:lnTo>
                            <a:pt x="3719512" y="1966913"/>
                          </a:lnTo>
                          <a:cubicBezTo>
                            <a:pt x="4011612" y="2119313"/>
                            <a:pt x="4294187" y="2295525"/>
                            <a:pt x="4586287" y="2462212"/>
                          </a:cubicBezTo>
                          <a:cubicBezTo>
                            <a:pt x="4298949" y="2603499"/>
                            <a:pt x="3940175" y="2697162"/>
                            <a:pt x="3595687" y="2800349"/>
                          </a:cubicBezTo>
                          <a:cubicBezTo>
                            <a:pt x="3857625" y="3036887"/>
                            <a:pt x="4005262" y="3335337"/>
                            <a:pt x="4167187" y="3629025"/>
                          </a:cubicBezTo>
                          <a:cubicBezTo>
                            <a:pt x="3892549" y="3570288"/>
                            <a:pt x="3617912" y="3430587"/>
                            <a:pt x="3343274" y="3348037"/>
                          </a:cubicBezTo>
                          <a:cubicBezTo>
                            <a:pt x="3392487" y="3502024"/>
                            <a:pt x="3470274" y="3646487"/>
                            <a:pt x="3490912" y="3809999"/>
                          </a:cubicBezTo>
                          <a:cubicBezTo>
                            <a:pt x="3236912" y="3703637"/>
                            <a:pt x="3001962" y="3559174"/>
                            <a:pt x="2757487" y="3433762"/>
                          </a:cubicBezTo>
                          <a:cubicBezTo>
                            <a:pt x="3132137" y="3305174"/>
                            <a:pt x="3359149" y="3067049"/>
                            <a:pt x="3548061" y="2767012"/>
                          </a:cubicBezTo>
                          <a:cubicBezTo>
                            <a:pt x="3719511" y="2336800"/>
                            <a:pt x="3709987" y="2135187"/>
                            <a:pt x="3657599" y="1814512"/>
                          </a:cubicBezTo>
                          <a:cubicBezTo>
                            <a:pt x="3525837" y="1400174"/>
                            <a:pt x="3370262" y="1357312"/>
                            <a:pt x="3148012" y="1171574"/>
                          </a:cubicBezTo>
                          <a:cubicBezTo>
                            <a:pt x="3052763" y="1108073"/>
                            <a:pt x="2905125" y="968374"/>
                            <a:pt x="2524125" y="947737"/>
                          </a:cubicBezTo>
                          <a:cubicBezTo>
                            <a:pt x="2293937" y="912812"/>
                            <a:pt x="2106612" y="877886"/>
                            <a:pt x="1838324" y="942974"/>
                          </a:cubicBezTo>
                          <a:cubicBezTo>
                            <a:pt x="1416049" y="1027112"/>
                            <a:pt x="1379537" y="1116012"/>
                            <a:pt x="1142999" y="1309687"/>
                          </a:cubicBezTo>
                          <a:cubicBezTo>
                            <a:pt x="1108074" y="1414462"/>
                            <a:pt x="1016000" y="1533524"/>
                            <a:pt x="995362" y="1643062"/>
                          </a:cubicBezTo>
                          <a:cubicBezTo>
                            <a:pt x="906462" y="1790700"/>
                            <a:pt x="846137" y="1943099"/>
                            <a:pt x="842962" y="2138362"/>
                          </a:cubicBezTo>
                          <a:cubicBezTo>
                            <a:pt x="841374" y="2405062"/>
                            <a:pt x="882649" y="2543174"/>
                            <a:pt x="966786" y="2743199"/>
                          </a:cubicBezTo>
                          <a:cubicBezTo>
                            <a:pt x="1027111" y="2873373"/>
                            <a:pt x="1173162" y="3063081"/>
                            <a:pt x="1464468" y="3300411"/>
                          </a:cubicBezTo>
                          <a:cubicBezTo>
                            <a:pt x="1094580" y="3354386"/>
                            <a:pt x="727074" y="3455987"/>
                            <a:pt x="338136" y="3476624"/>
                          </a:cubicBezTo>
                          <a:cubicBezTo>
                            <a:pt x="442911" y="3297237"/>
                            <a:pt x="695324" y="3103562"/>
                            <a:pt x="852487" y="2924175"/>
                          </a:cubicBezTo>
                          <a:cubicBezTo>
                            <a:pt x="701675" y="2909887"/>
                            <a:pt x="574674" y="2924174"/>
                            <a:pt x="419100" y="2857499"/>
                          </a:cubicBezTo>
                          <a:cubicBezTo>
                            <a:pt x="523875" y="2714624"/>
                            <a:pt x="666749" y="2586037"/>
                            <a:pt x="809624" y="2447925"/>
                          </a:cubicBezTo>
                          <a:cubicBezTo>
                            <a:pt x="541337" y="2312987"/>
                            <a:pt x="263525" y="2239962"/>
                            <a:pt x="0" y="2033586"/>
                          </a:cubicBezTo>
                          <a:cubicBezTo>
                            <a:pt x="296863" y="1847849"/>
                            <a:pt x="674687" y="1771649"/>
                            <a:pt x="990599" y="1638299"/>
                          </a:cubicBezTo>
                          <a:lnTo>
                            <a:pt x="814387" y="542925"/>
                          </a:lnTo>
                          <a:cubicBezTo>
                            <a:pt x="1098550" y="642937"/>
                            <a:pt x="1339849" y="809625"/>
                            <a:pt x="1604962" y="938212"/>
                          </a:cubicBezTo>
                          <a:close/>
                        </a:path>
                      </a:pathLst>
                    </a:custGeom>
                    <a:gradFill flip="none" rotWithShape="1">
                      <a:gsLst>
                        <a:gs pos="54000">
                          <a:srgbClr val="F5C209"/>
                        </a:gs>
                        <a:gs pos="75000">
                          <a:srgbClr val="FE7500"/>
                        </a:gs>
                      </a:gsLst>
                      <a:path path="circle">
                        <a:fillToRect l="50000" t="50000" r="50000" b="50000"/>
                      </a:path>
                      <a:tileRect/>
                    </a:gradFill>
                    <a:ln w="12700" cap="flat" cmpd="sng" algn="ctr">
                      <a:solidFill>
                        <a:sysClr val="windowText" lastClr="000000"/>
                      </a:soli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78" name="Freeform: Shape 33">
                      <a:extLst>
                        <a:ext uri="{FF2B5EF4-FFF2-40B4-BE49-F238E27FC236}">
                          <a16:creationId xmlns:a16="http://schemas.microsoft.com/office/drawing/2014/main" id="{0F12E5CB-F96A-4100-BECD-5791743C3C9B}"/>
                        </a:ext>
                      </a:extLst>
                    </p:cNvPr>
                    <p:cNvSpPr/>
                    <p:nvPr/>
                  </p:nvSpPr>
                  <p:spPr>
                    <a:xfrm rot="1258334" flipH="1">
                      <a:off x="1440310" y="3234030"/>
                      <a:ext cx="1694928" cy="596083"/>
                    </a:xfrm>
                    <a:custGeom>
                      <a:avLst/>
                      <a:gdLst>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3050 w 3377191"/>
                        <a:gd name="connsiteY4" fmla="*/ 6254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3050 w 3377191"/>
                        <a:gd name="connsiteY4" fmla="*/ 6254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25725 w 3377191"/>
                        <a:gd name="connsiteY3" fmla="*/ 90170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7018 h 1170768"/>
                        <a:gd name="connsiteX1" fmla="*/ 1568450 w 3377191"/>
                        <a:gd name="connsiteY1" fmla="*/ 907243 h 1170768"/>
                        <a:gd name="connsiteX2" fmla="*/ 2092325 w 3377191"/>
                        <a:gd name="connsiteY2" fmla="*/ 1170768 h 1170768"/>
                        <a:gd name="connsiteX3" fmla="*/ 2635250 w 3377191"/>
                        <a:gd name="connsiteY3" fmla="*/ 910418 h 1170768"/>
                        <a:gd name="connsiteX4" fmla="*/ 2784475 w 3377191"/>
                        <a:gd name="connsiteY4" fmla="*/ 634193 h 1170768"/>
                        <a:gd name="connsiteX5" fmla="*/ 2924175 w 3377191"/>
                        <a:gd name="connsiteY5" fmla="*/ 602443 h 1170768"/>
                        <a:gd name="connsiteX6" fmla="*/ 2924175 w 3377191"/>
                        <a:gd name="connsiteY6" fmla="*/ 561168 h 1170768"/>
                        <a:gd name="connsiteX7" fmla="*/ 3216275 w 3377191"/>
                        <a:gd name="connsiteY7" fmla="*/ 681818 h 1170768"/>
                        <a:gd name="connsiteX8" fmla="*/ 3308350 w 3377191"/>
                        <a:gd name="connsiteY8" fmla="*/ 738968 h 1170768"/>
                        <a:gd name="connsiteX9" fmla="*/ 3375025 w 3377191"/>
                        <a:gd name="connsiteY9" fmla="*/ 618318 h 1170768"/>
                        <a:gd name="connsiteX10" fmla="*/ 3324225 w 3377191"/>
                        <a:gd name="connsiteY10" fmla="*/ 478618 h 1170768"/>
                        <a:gd name="connsiteX11" fmla="*/ 2847975 w 3377191"/>
                        <a:gd name="connsiteY11" fmla="*/ 351618 h 1170768"/>
                        <a:gd name="connsiteX12" fmla="*/ 2206625 w 3377191"/>
                        <a:gd name="connsiteY12" fmla="*/ 148418 h 1170768"/>
                        <a:gd name="connsiteX13" fmla="*/ 1600200 w 3377191"/>
                        <a:gd name="connsiteY13" fmla="*/ 167468 h 1170768"/>
                        <a:gd name="connsiteX14" fmla="*/ 1577975 w 3377191"/>
                        <a:gd name="connsiteY14" fmla="*/ 189693 h 1170768"/>
                        <a:gd name="connsiteX15" fmla="*/ 1190625 w 3377191"/>
                        <a:gd name="connsiteY15" fmla="*/ 173818 h 1170768"/>
                        <a:gd name="connsiteX16" fmla="*/ 1149350 w 3377191"/>
                        <a:gd name="connsiteY16" fmla="*/ 142068 h 1170768"/>
                        <a:gd name="connsiteX17" fmla="*/ 53975 w 3377191"/>
                        <a:gd name="connsiteY17" fmla="*/ 2368 h 1170768"/>
                        <a:gd name="connsiteX18" fmla="*/ 0 w 3377191"/>
                        <a:gd name="connsiteY18" fmla="*/ 202393 h 1170768"/>
                        <a:gd name="connsiteX19" fmla="*/ 66675 w 3377191"/>
                        <a:gd name="connsiteY19" fmla="*/ 230968 h 1170768"/>
                        <a:gd name="connsiteX20" fmla="*/ 269875 w 3377191"/>
                        <a:gd name="connsiteY20" fmla="*/ 853268 h 1170768"/>
                        <a:gd name="connsiteX21" fmla="*/ 920750 w 3377191"/>
                        <a:gd name="connsiteY21" fmla="*/ 888193 h 1170768"/>
                        <a:gd name="connsiteX22" fmla="*/ 1257300 w 3377191"/>
                        <a:gd name="connsiteY22" fmla="*/ 380193 h 1170768"/>
                        <a:gd name="connsiteX23" fmla="*/ 1454150 w 3377191"/>
                        <a:gd name="connsiteY23" fmla="*/ 377018 h 1170768"/>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63675 w 3386716"/>
                        <a:gd name="connsiteY0" fmla="*/ 378551 h 1172301"/>
                        <a:gd name="connsiteX1" fmla="*/ 1577975 w 3386716"/>
                        <a:gd name="connsiteY1" fmla="*/ 908776 h 1172301"/>
                        <a:gd name="connsiteX2" fmla="*/ 2101850 w 3386716"/>
                        <a:gd name="connsiteY2" fmla="*/ 1172301 h 1172301"/>
                        <a:gd name="connsiteX3" fmla="*/ 2644775 w 3386716"/>
                        <a:gd name="connsiteY3" fmla="*/ 911951 h 1172301"/>
                        <a:gd name="connsiteX4" fmla="*/ 2794000 w 3386716"/>
                        <a:gd name="connsiteY4" fmla="*/ 635726 h 1172301"/>
                        <a:gd name="connsiteX5" fmla="*/ 2933700 w 3386716"/>
                        <a:gd name="connsiteY5" fmla="*/ 603976 h 1172301"/>
                        <a:gd name="connsiteX6" fmla="*/ 2933700 w 3386716"/>
                        <a:gd name="connsiteY6" fmla="*/ 562701 h 1172301"/>
                        <a:gd name="connsiteX7" fmla="*/ 3225800 w 3386716"/>
                        <a:gd name="connsiteY7" fmla="*/ 683351 h 1172301"/>
                        <a:gd name="connsiteX8" fmla="*/ 3317875 w 3386716"/>
                        <a:gd name="connsiteY8" fmla="*/ 740501 h 1172301"/>
                        <a:gd name="connsiteX9" fmla="*/ 3384550 w 3386716"/>
                        <a:gd name="connsiteY9" fmla="*/ 619851 h 1172301"/>
                        <a:gd name="connsiteX10" fmla="*/ 3333750 w 3386716"/>
                        <a:gd name="connsiteY10" fmla="*/ 480151 h 1172301"/>
                        <a:gd name="connsiteX11" fmla="*/ 2857500 w 3386716"/>
                        <a:gd name="connsiteY11" fmla="*/ 353151 h 1172301"/>
                        <a:gd name="connsiteX12" fmla="*/ 2216150 w 3386716"/>
                        <a:gd name="connsiteY12" fmla="*/ 149951 h 1172301"/>
                        <a:gd name="connsiteX13" fmla="*/ 1609725 w 3386716"/>
                        <a:gd name="connsiteY13" fmla="*/ 169001 h 1172301"/>
                        <a:gd name="connsiteX14" fmla="*/ 1587500 w 3386716"/>
                        <a:gd name="connsiteY14" fmla="*/ 191226 h 1172301"/>
                        <a:gd name="connsiteX15" fmla="*/ 1200150 w 3386716"/>
                        <a:gd name="connsiteY15" fmla="*/ 175351 h 1172301"/>
                        <a:gd name="connsiteX16" fmla="*/ 1158875 w 3386716"/>
                        <a:gd name="connsiteY16" fmla="*/ 143601 h 1172301"/>
                        <a:gd name="connsiteX17" fmla="*/ 63500 w 3386716"/>
                        <a:gd name="connsiteY17" fmla="*/ 3901 h 1172301"/>
                        <a:gd name="connsiteX18" fmla="*/ 0 w 3386716"/>
                        <a:gd name="connsiteY18" fmla="*/ 194401 h 1172301"/>
                        <a:gd name="connsiteX19" fmla="*/ 76200 w 3386716"/>
                        <a:gd name="connsiteY19" fmla="*/ 232501 h 1172301"/>
                        <a:gd name="connsiteX20" fmla="*/ 279400 w 3386716"/>
                        <a:gd name="connsiteY20" fmla="*/ 854801 h 1172301"/>
                        <a:gd name="connsiteX21" fmla="*/ 930275 w 3386716"/>
                        <a:gd name="connsiteY21" fmla="*/ 889726 h 1172301"/>
                        <a:gd name="connsiteX22" fmla="*/ 1266825 w 3386716"/>
                        <a:gd name="connsiteY22" fmla="*/ 381726 h 1172301"/>
                        <a:gd name="connsiteX23" fmla="*/ 1463675 w 3386716"/>
                        <a:gd name="connsiteY23" fmla="*/ 378551 h 1172301"/>
                        <a:gd name="connsiteX0" fmla="*/ 1463675 w 3386716"/>
                        <a:gd name="connsiteY0" fmla="*/ 378551 h 1172301"/>
                        <a:gd name="connsiteX1" fmla="*/ 1577975 w 3386716"/>
                        <a:gd name="connsiteY1" fmla="*/ 908776 h 1172301"/>
                        <a:gd name="connsiteX2" fmla="*/ 2101850 w 3386716"/>
                        <a:gd name="connsiteY2" fmla="*/ 1172301 h 1172301"/>
                        <a:gd name="connsiteX3" fmla="*/ 2644775 w 3386716"/>
                        <a:gd name="connsiteY3" fmla="*/ 911951 h 1172301"/>
                        <a:gd name="connsiteX4" fmla="*/ 2794000 w 3386716"/>
                        <a:gd name="connsiteY4" fmla="*/ 635726 h 1172301"/>
                        <a:gd name="connsiteX5" fmla="*/ 2933700 w 3386716"/>
                        <a:gd name="connsiteY5" fmla="*/ 603976 h 1172301"/>
                        <a:gd name="connsiteX6" fmla="*/ 2933700 w 3386716"/>
                        <a:gd name="connsiteY6" fmla="*/ 562701 h 1172301"/>
                        <a:gd name="connsiteX7" fmla="*/ 3225800 w 3386716"/>
                        <a:gd name="connsiteY7" fmla="*/ 683351 h 1172301"/>
                        <a:gd name="connsiteX8" fmla="*/ 3317875 w 3386716"/>
                        <a:gd name="connsiteY8" fmla="*/ 740501 h 1172301"/>
                        <a:gd name="connsiteX9" fmla="*/ 3384550 w 3386716"/>
                        <a:gd name="connsiteY9" fmla="*/ 619851 h 1172301"/>
                        <a:gd name="connsiteX10" fmla="*/ 3333750 w 3386716"/>
                        <a:gd name="connsiteY10" fmla="*/ 480151 h 1172301"/>
                        <a:gd name="connsiteX11" fmla="*/ 2857500 w 3386716"/>
                        <a:gd name="connsiteY11" fmla="*/ 353151 h 1172301"/>
                        <a:gd name="connsiteX12" fmla="*/ 2216150 w 3386716"/>
                        <a:gd name="connsiteY12" fmla="*/ 149951 h 1172301"/>
                        <a:gd name="connsiteX13" fmla="*/ 1609725 w 3386716"/>
                        <a:gd name="connsiteY13" fmla="*/ 169001 h 1172301"/>
                        <a:gd name="connsiteX14" fmla="*/ 1587500 w 3386716"/>
                        <a:gd name="connsiteY14" fmla="*/ 191226 h 1172301"/>
                        <a:gd name="connsiteX15" fmla="*/ 1200150 w 3386716"/>
                        <a:gd name="connsiteY15" fmla="*/ 175351 h 1172301"/>
                        <a:gd name="connsiteX16" fmla="*/ 1158875 w 3386716"/>
                        <a:gd name="connsiteY16" fmla="*/ 143601 h 1172301"/>
                        <a:gd name="connsiteX17" fmla="*/ 63500 w 3386716"/>
                        <a:gd name="connsiteY17" fmla="*/ 3901 h 1172301"/>
                        <a:gd name="connsiteX18" fmla="*/ 0 w 3386716"/>
                        <a:gd name="connsiteY18" fmla="*/ 194401 h 1172301"/>
                        <a:gd name="connsiteX19" fmla="*/ 76200 w 3386716"/>
                        <a:gd name="connsiteY19" fmla="*/ 232501 h 1172301"/>
                        <a:gd name="connsiteX20" fmla="*/ 279400 w 3386716"/>
                        <a:gd name="connsiteY20" fmla="*/ 854801 h 1172301"/>
                        <a:gd name="connsiteX21" fmla="*/ 930275 w 3386716"/>
                        <a:gd name="connsiteY21" fmla="*/ 889726 h 1172301"/>
                        <a:gd name="connsiteX22" fmla="*/ 1266825 w 3386716"/>
                        <a:gd name="connsiteY22" fmla="*/ 381726 h 1172301"/>
                        <a:gd name="connsiteX23" fmla="*/ 1463675 w 3386716"/>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459 w 3377500"/>
                        <a:gd name="connsiteY0" fmla="*/ 378551 h 1172301"/>
                        <a:gd name="connsiteX1" fmla="*/ 1568759 w 3377500"/>
                        <a:gd name="connsiteY1" fmla="*/ 908776 h 1172301"/>
                        <a:gd name="connsiteX2" fmla="*/ 2092634 w 3377500"/>
                        <a:gd name="connsiteY2" fmla="*/ 1172301 h 1172301"/>
                        <a:gd name="connsiteX3" fmla="*/ 2635559 w 3377500"/>
                        <a:gd name="connsiteY3" fmla="*/ 911951 h 1172301"/>
                        <a:gd name="connsiteX4" fmla="*/ 2784784 w 3377500"/>
                        <a:gd name="connsiteY4" fmla="*/ 635726 h 1172301"/>
                        <a:gd name="connsiteX5" fmla="*/ 2924484 w 3377500"/>
                        <a:gd name="connsiteY5" fmla="*/ 603976 h 1172301"/>
                        <a:gd name="connsiteX6" fmla="*/ 2924484 w 3377500"/>
                        <a:gd name="connsiteY6" fmla="*/ 562701 h 1172301"/>
                        <a:gd name="connsiteX7" fmla="*/ 3216584 w 3377500"/>
                        <a:gd name="connsiteY7" fmla="*/ 683351 h 1172301"/>
                        <a:gd name="connsiteX8" fmla="*/ 3308659 w 3377500"/>
                        <a:gd name="connsiteY8" fmla="*/ 740501 h 1172301"/>
                        <a:gd name="connsiteX9" fmla="*/ 3375334 w 3377500"/>
                        <a:gd name="connsiteY9" fmla="*/ 619851 h 1172301"/>
                        <a:gd name="connsiteX10" fmla="*/ 3324534 w 3377500"/>
                        <a:gd name="connsiteY10" fmla="*/ 480151 h 1172301"/>
                        <a:gd name="connsiteX11" fmla="*/ 2848284 w 3377500"/>
                        <a:gd name="connsiteY11" fmla="*/ 353151 h 1172301"/>
                        <a:gd name="connsiteX12" fmla="*/ 2206934 w 3377500"/>
                        <a:gd name="connsiteY12" fmla="*/ 149951 h 1172301"/>
                        <a:gd name="connsiteX13" fmla="*/ 1600509 w 3377500"/>
                        <a:gd name="connsiteY13" fmla="*/ 169001 h 1172301"/>
                        <a:gd name="connsiteX14" fmla="*/ 1578284 w 3377500"/>
                        <a:gd name="connsiteY14" fmla="*/ 191226 h 1172301"/>
                        <a:gd name="connsiteX15" fmla="*/ 1190934 w 3377500"/>
                        <a:gd name="connsiteY15" fmla="*/ 175351 h 1172301"/>
                        <a:gd name="connsiteX16" fmla="*/ 1149659 w 3377500"/>
                        <a:gd name="connsiteY16" fmla="*/ 143601 h 1172301"/>
                        <a:gd name="connsiteX17" fmla="*/ 54284 w 3377500"/>
                        <a:gd name="connsiteY17" fmla="*/ 3901 h 1172301"/>
                        <a:gd name="connsiteX18" fmla="*/ 309 w 3377500"/>
                        <a:gd name="connsiteY18" fmla="*/ 203926 h 1172301"/>
                        <a:gd name="connsiteX19" fmla="*/ 66984 w 3377500"/>
                        <a:gd name="connsiteY19" fmla="*/ 232501 h 1172301"/>
                        <a:gd name="connsiteX20" fmla="*/ 270184 w 3377500"/>
                        <a:gd name="connsiteY20" fmla="*/ 854801 h 1172301"/>
                        <a:gd name="connsiteX21" fmla="*/ 921059 w 3377500"/>
                        <a:gd name="connsiteY21" fmla="*/ 889726 h 1172301"/>
                        <a:gd name="connsiteX22" fmla="*/ 1257609 w 3377500"/>
                        <a:gd name="connsiteY22" fmla="*/ 381726 h 1172301"/>
                        <a:gd name="connsiteX23" fmla="*/ 1454459 w 3377500"/>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32578 w 3377669"/>
                        <a:gd name="connsiteY5" fmla="*/ 59762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5128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5603 w 3377669"/>
                        <a:gd name="connsiteY5" fmla="*/ 6008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80390"/>
                        <a:gd name="connsiteY0" fmla="*/ 378551 h 1172301"/>
                        <a:gd name="connsiteX1" fmla="*/ 1568928 w 3380390"/>
                        <a:gd name="connsiteY1" fmla="*/ 908776 h 1172301"/>
                        <a:gd name="connsiteX2" fmla="*/ 2092803 w 3380390"/>
                        <a:gd name="connsiteY2" fmla="*/ 1172301 h 1172301"/>
                        <a:gd name="connsiteX3" fmla="*/ 2635728 w 3380390"/>
                        <a:gd name="connsiteY3" fmla="*/ 911951 h 1172301"/>
                        <a:gd name="connsiteX4" fmla="*/ 2797653 w 3380390"/>
                        <a:gd name="connsiteY4" fmla="*/ 642076 h 1172301"/>
                        <a:gd name="connsiteX5" fmla="*/ 2908778 w 3380390"/>
                        <a:gd name="connsiteY5" fmla="*/ 619851 h 1172301"/>
                        <a:gd name="connsiteX6" fmla="*/ 3216753 w 3380390"/>
                        <a:gd name="connsiteY6" fmla="*/ 683351 h 1172301"/>
                        <a:gd name="connsiteX7" fmla="*/ 3308828 w 3380390"/>
                        <a:gd name="connsiteY7" fmla="*/ 740501 h 1172301"/>
                        <a:gd name="connsiteX8" fmla="*/ 3375503 w 3380390"/>
                        <a:gd name="connsiteY8" fmla="*/ 619851 h 1172301"/>
                        <a:gd name="connsiteX9" fmla="*/ 3324703 w 3380390"/>
                        <a:gd name="connsiteY9" fmla="*/ 480151 h 1172301"/>
                        <a:gd name="connsiteX10" fmla="*/ 2848453 w 3380390"/>
                        <a:gd name="connsiteY10" fmla="*/ 353151 h 1172301"/>
                        <a:gd name="connsiteX11" fmla="*/ 2207103 w 3380390"/>
                        <a:gd name="connsiteY11" fmla="*/ 149951 h 1172301"/>
                        <a:gd name="connsiteX12" fmla="*/ 1600678 w 3380390"/>
                        <a:gd name="connsiteY12" fmla="*/ 169001 h 1172301"/>
                        <a:gd name="connsiteX13" fmla="*/ 1578453 w 3380390"/>
                        <a:gd name="connsiteY13" fmla="*/ 191226 h 1172301"/>
                        <a:gd name="connsiteX14" fmla="*/ 1191103 w 3380390"/>
                        <a:gd name="connsiteY14" fmla="*/ 175351 h 1172301"/>
                        <a:gd name="connsiteX15" fmla="*/ 1149828 w 3380390"/>
                        <a:gd name="connsiteY15" fmla="*/ 143601 h 1172301"/>
                        <a:gd name="connsiteX16" fmla="*/ 54453 w 3380390"/>
                        <a:gd name="connsiteY16" fmla="*/ 3901 h 1172301"/>
                        <a:gd name="connsiteX17" fmla="*/ 478 w 3380390"/>
                        <a:gd name="connsiteY17" fmla="*/ 203926 h 1172301"/>
                        <a:gd name="connsiteX18" fmla="*/ 67153 w 3380390"/>
                        <a:gd name="connsiteY18" fmla="*/ 232501 h 1172301"/>
                        <a:gd name="connsiteX19" fmla="*/ 270353 w 3380390"/>
                        <a:gd name="connsiteY19" fmla="*/ 854801 h 1172301"/>
                        <a:gd name="connsiteX20" fmla="*/ 921228 w 3380390"/>
                        <a:gd name="connsiteY20" fmla="*/ 889726 h 1172301"/>
                        <a:gd name="connsiteX21" fmla="*/ 1257778 w 3380390"/>
                        <a:gd name="connsiteY21" fmla="*/ 381726 h 1172301"/>
                        <a:gd name="connsiteX22" fmla="*/ 1454628 w 3380390"/>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27933"/>
                        <a:gd name="connsiteY0" fmla="*/ 378551 h 1172301"/>
                        <a:gd name="connsiteX1" fmla="*/ 1568928 w 3427933"/>
                        <a:gd name="connsiteY1" fmla="*/ 908776 h 1172301"/>
                        <a:gd name="connsiteX2" fmla="*/ 2092803 w 3427933"/>
                        <a:gd name="connsiteY2" fmla="*/ 1172301 h 1172301"/>
                        <a:gd name="connsiteX3" fmla="*/ 2635728 w 3427933"/>
                        <a:gd name="connsiteY3" fmla="*/ 911951 h 1172301"/>
                        <a:gd name="connsiteX4" fmla="*/ 2797653 w 3427933"/>
                        <a:gd name="connsiteY4" fmla="*/ 642076 h 1172301"/>
                        <a:gd name="connsiteX5" fmla="*/ 2908778 w 3427933"/>
                        <a:gd name="connsiteY5" fmla="*/ 619851 h 1172301"/>
                        <a:gd name="connsiteX6" fmla="*/ 3216753 w 3427933"/>
                        <a:gd name="connsiteY6" fmla="*/ 683351 h 1172301"/>
                        <a:gd name="connsiteX7" fmla="*/ 3331053 w 3427933"/>
                        <a:gd name="connsiteY7" fmla="*/ 743676 h 1172301"/>
                        <a:gd name="connsiteX8" fmla="*/ 3410428 w 3427933"/>
                        <a:gd name="connsiteY8" fmla="*/ 616676 h 1172301"/>
                        <a:gd name="connsiteX9" fmla="*/ 3324703 w 3427933"/>
                        <a:gd name="connsiteY9" fmla="*/ 480151 h 1172301"/>
                        <a:gd name="connsiteX10" fmla="*/ 2848453 w 3427933"/>
                        <a:gd name="connsiteY10" fmla="*/ 353151 h 1172301"/>
                        <a:gd name="connsiteX11" fmla="*/ 2207103 w 3427933"/>
                        <a:gd name="connsiteY11" fmla="*/ 149951 h 1172301"/>
                        <a:gd name="connsiteX12" fmla="*/ 1600678 w 3427933"/>
                        <a:gd name="connsiteY12" fmla="*/ 169001 h 1172301"/>
                        <a:gd name="connsiteX13" fmla="*/ 1578453 w 3427933"/>
                        <a:gd name="connsiteY13" fmla="*/ 191226 h 1172301"/>
                        <a:gd name="connsiteX14" fmla="*/ 1191103 w 3427933"/>
                        <a:gd name="connsiteY14" fmla="*/ 175351 h 1172301"/>
                        <a:gd name="connsiteX15" fmla="*/ 1149828 w 3427933"/>
                        <a:gd name="connsiteY15" fmla="*/ 143601 h 1172301"/>
                        <a:gd name="connsiteX16" fmla="*/ 54453 w 3427933"/>
                        <a:gd name="connsiteY16" fmla="*/ 3901 h 1172301"/>
                        <a:gd name="connsiteX17" fmla="*/ 478 w 3427933"/>
                        <a:gd name="connsiteY17" fmla="*/ 203926 h 1172301"/>
                        <a:gd name="connsiteX18" fmla="*/ 67153 w 3427933"/>
                        <a:gd name="connsiteY18" fmla="*/ 232501 h 1172301"/>
                        <a:gd name="connsiteX19" fmla="*/ 270353 w 3427933"/>
                        <a:gd name="connsiteY19" fmla="*/ 854801 h 1172301"/>
                        <a:gd name="connsiteX20" fmla="*/ 921228 w 3427933"/>
                        <a:gd name="connsiteY20" fmla="*/ 889726 h 1172301"/>
                        <a:gd name="connsiteX21" fmla="*/ 1257778 w 3427933"/>
                        <a:gd name="connsiteY21" fmla="*/ 381726 h 1172301"/>
                        <a:gd name="connsiteX22" fmla="*/ 1454628 w 3427933"/>
                        <a:gd name="connsiteY22" fmla="*/ 378551 h 1172301"/>
                        <a:gd name="connsiteX0" fmla="*/ 1454628 w 3439315"/>
                        <a:gd name="connsiteY0" fmla="*/ 378551 h 1172301"/>
                        <a:gd name="connsiteX1" fmla="*/ 1568928 w 3439315"/>
                        <a:gd name="connsiteY1" fmla="*/ 908776 h 1172301"/>
                        <a:gd name="connsiteX2" fmla="*/ 2092803 w 3439315"/>
                        <a:gd name="connsiteY2" fmla="*/ 1172301 h 1172301"/>
                        <a:gd name="connsiteX3" fmla="*/ 2635728 w 3439315"/>
                        <a:gd name="connsiteY3" fmla="*/ 911951 h 1172301"/>
                        <a:gd name="connsiteX4" fmla="*/ 2797653 w 3439315"/>
                        <a:gd name="connsiteY4" fmla="*/ 642076 h 1172301"/>
                        <a:gd name="connsiteX5" fmla="*/ 2908778 w 3439315"/>
                        <a:gd name="connsiteY5" fmla="*/ 619851 h 1172301"/>
                        <a:gd name="connsiteX6" fmla="*/ 3216753 w 3439315"/>
                        <a:gd name="connsiteY6" fmla="*/ 683351 h 1172301"/>
                        <a:gd name="connsiteX7" fmla="*/ 3331053 w 3439315"/>
                        <a:gd name="connsiteY7" fmla="*/ 743676 h 1172301"/>
                        <a:gd name="connsiteX8" fmla="*/ 3410428 w 3439315"/>
                        <a:gd name="connsiteY8" fmla="*/ 616676 h 1172301"/>
                        <a:gd name="connsiteX9" fmla="*/ 3324703 w 3439315"/>
                        <a:gd name="connsiteY9" fmla="*/ 480151 h 1172301"/>
                        <a:gd name="connsiteX10" fmla="*/ 2848453 w 3439315"/>
                        <a:gd name="connsiteY10" fmla="*/ 353151 h 1172301"/>
                        <a:gd name="connsiteX11" fmla="*/ 2207103 w 3439315"/>
                        <a:gd name="connsiteY11" fmla="*/ 149951 h 1172301"/>
                        <a:gd name="connsiteX12" fmla="*/ 1600678 w 3439315"/>
                        <a:gd name="connsiteY12" fmla="*/ 169001 h 1172301"/>
                        <a:gd name="connsiteX13" fmla="*/ 1578453 w 3439315"/>
                        <a:gd name="connsiteY13" fmla="*/ 191226 h 1172301"/>
                        <a:gd name="connsiteX14" fmla="*/ 1191103 w 3439315"/>
                        <a:gd name="connsiteY14" fmla="*/ 175351 h 1172301"/>
                        <a:gd name="connsiteX15" fmla="*/ 1149828 w 3439315"/>
                        <a:gd name="connsiteY15" fmla="*/ 143601 h 1172301"/>
                        <a:gd name="connsiteX16" fmla="*/ 54453 w 3439315"/>
                        <a:gd name="connsiteY16" fmla="*/ 3901 h 1172301"/>
                        <a:gd name="connsiteX17" fmla="*/ 478 w 3439315"/>
                        <a:gd name="connsiteY17" fmla="*/ 203926 h 1172301"/>
                        <a:gd name="connsiteX18" fmla="*/ 67153 w 3439315"/>
                        <a:gd name="connsiteY18" fmla="*/ 232501 h 1172301"/>
                        <a:gd name="connsiteX19" fmla="*/ 270353 w 3439315"/>
                        <a:gd name="connsiteY19" fmla="*/ 854801 h 1172301"/>
                        <a:gd name="connsiteX20" fmla="*/ 921228 w 3439315"/>
                        <a:gd name="connsiteY20" fmla="*/ 889726 h 1172301"/>
                        <a:gd name="connsiteX21" fmla="*/ 1257778 w 3439315"/>
                        <a:gd name="connsiteY21" fmla="*/ 381726 h 1172301"/>
                        <a:gd name="connsiteX22" fmla="*/ 1454628 w 3439315"/>
                        <a:gd name="connsiteY22" fmla="*/ 378551 h 1172301"/>
                        <a:gd name="connsiteX0" fmla="*/ 1454628 w 3429160"/>
                        <a:gd name="connsiteY0" fmla="*/ 378551 h 1172301"/>
                        <a:gd name="connsiteX1" fmla="*/ 1568928 w 3429160"/>
                        <a:gd name="connsiteY1" fmla="*/ 908776 h 1172301"/>
                        <a:gd name="connsiteX2" fmla="*/ 2092803 w 3429160"/>
                        <a:gd name="connsiteY2" fmla="*/ 1172301 h 1172301"/>
                        <a:gd name="connsiteX3" fmla="*/ 2635728 w 3429160"/>
                        <a:gd name="connsiteY3" fmla="*/ 911951 h 1172301"/>
                        <a:gd name="connsiteX4" fmla="*/ 2797653 w 3429160"/>
                        <a:gd name="connsiteY4" fmla="*/ 642076 h 1172301"/>
                        <a:gd name="connsiteX5" fmla="*/ 2908778 w 3429160"/>
                        <a:gd name="connsiteY5" fmla="*/ 619851 h 1172301"/>
                        <a:gd name="connsiteX6" fmla="*/ 3216753 w 3429160"/>
                        <a:gd name="connsiteY6" fmla="*/ 683351 h 1172301"/>
                        <a:gd name="connsiteX7" fmla="*/ 3331053 w 3429160"/>
                        <a:gd name="connsiteY7" fmla="*/ 743676 h 1172301"/>
                        <a:gd name="connsiteX8" fmla="*/ 3410428 w 3429160"/>
                        <a:gd name="connsiteY8" fmla="*/ 616676 h 1172301"/>
                        <a:gd name="connsiteX9" fmla="*/ 3324703 w 3429160"/>
                        <a:gd name="connsiteY9" fmla="*/ 480151 h 1172301"/>
                        <a:gd name="connsiteX10" fmla="*/ 2848453 w 3429160"/>
                        <a:gd name="connsiteY10" fmla="*/ 353151 h 1172301"/>
                        <a:gd name="connsiteX11" fmla="*/ 2207103 w 3429160"/>
                        <a:gd name="connsiteY11" fmla="*/ 149951 h 1172301"/>
                        <a:gd name="connsiteX12" fmla="*/ 1600678 w 3429160"/>
                        <a:gd name="connsiteY12" fmla="*/ 169001 h 1172301"/>
                        <a:gd name="connsiteX13" fmla="*/ 1578453 w 3429160"/>
                        <a:gd name="connsiteY13" fmla="*/ 191226 h 1172301"/>
                        <a:gd name="connsiteX14" fmla="*/ 1191103 w 3429160"/>
                        <a:gd name="connsiteY14" fmla="*/ 175351 h 1172301"/>
                        <a:gd name="connsiteX15" fmla="*/ 1149828 w 3429160"/>
                        <a:gd name="connsiteY15" fmla="*/ 143601 h 1172301"/>
                        <a:gd name="connsiteX16" fmla="*/ 54453 w 3429160"/>
                        <a:gd name="connsiteY16" fmla="*/ 3901 h 1172301"/>
                        <a:gd name="connsiteX17" fmla="*/ 478 w 3429160"/>
                        <a:gd name="connsiteY17" fmla="*/ 203926 h 1172301"/>
                        <a:gd name="connsiteX18" fmla="*/ 67153 w 3429160"/>
                        <a:gd name="connsiteY18" fmla="*/ 232501 h 1172301"/>
                        <a:gd name="connsiteX19" fmla="*/ 270353 w 3429160"/>
                        <a:gd name="connsiteY19" fmla="*/ 854801 h 1172301"/>
                        <a:gd name="connsiteX20" fmla="*/ 921228 w 3429160"/>
                        <a:gd name="connsiteY20" fmla="*/ 889726 h 1172301"/>
                        <a:gd name="connsiteX21" fmla="*/ 1257778 w 3429160"/>
                        <a:gd name="connsiteY21" fmla="*/ 381726 h 1172301"/>
                        <a:gd name="connsiteX22" fmla="*/ 1454628 w 3429160"/>
                        <a:gd name="connsiteY22" fmla="*/ 378551 h 1172301"/>
                        <a:gd name="connsiteX0" fmla="*/ 1454628 w 3429160"/>
                        <a:gd name="connsiteY0" fmla="*/ 378551 h 1172301"/>
                        <a:gd name="connsiteX1" fmla="*/ 1568928 w 3429160"/>
                        <a:gd name="connsiteY1" fmla="*/ 908776 h 1172301"/>
                        <a:gd name="connsiteX2" fmla="*/ 2092803 w 3429160"/>
                        <a:gd name="connsiteY2" fmla="*/ 1172301 h 1172301"/>
                        <a:gd name="connsiteX3" fmla="*/ 2635728 w 3429160"/>
                        <a:gd name="connsiteY3" fmla="*/ 911951 h 1172301"/>
                        <a:gd name="connsiteX4" fmla="*/ 2797653 w 3429160"/>
                        <a:gd name="connsiteY4" fmla="*/ 642076 h 1172301"/>
                        <a:gd name="connsiteX5" fmla="*/ 2908778 w 3429160"/>
                        <a:gd name="connsiteY5" fmla="*/ 619851 h 1172301"/>
                        <a:gd name="connsiteX6" fmla="*/ 3216753 w 3429160"/>
                        <a:gd name="connsiteY6" fmla="*/ 683351 h 1172301"/>
                        <a:gd name="connsiteX7" fmla="*/ 3331053 w 3429160"/>
                        <a:gd name="connsiteY7" fmla="*/ 743676 h 1172301"/>
                        <a:gd name="connsiteX8" fmla="*/ 3410428 w 3429160"/>
                        <a:gd name="connsiteY8" fmla="*/ 616676 h 1172301"/>
                        <a:gd name="connsiteX9" fmla="*/ 3324703 w 3429160"/>
                        <a:gd name="connsiteY9" fmla="*/ 480151 h 1172301"/>
                        <a:gd name="connsiteX10" fmla="*/ 2848453 w 3429160"/>
                        <a:gd name="connsiteY10" fmla="*/ 353151 h 1172301"/>
                        <a:gd name="connsiteX11" fmla="*/ 2207103 w 3429160"/>
                        <a:gd name="connsiteY11" fmla="*/ 149951 h 1172301"/>
                        <a:gd name="connsiteX12" fmla="*/ 1600678 w 3429160"/>
                        <a:gd name="connsiteY12" fmla="*/ 169001 h 1172301"/>
                        <a:gd name="connsiteX13" fmla="*/ 1578453 w 3429160"/>
                        <a:gd name="connsiteY13" fmla="*/ 191226 h 1172301"/>
                        <a:gd name="connsiteX14" fmla="*/ 1191103 w 3429160"/>
                        <a:gd name="connsiteY14" fmla="*/ 175351 h 1172301"/>
                        <a:gd name="connsiteX15" fmla="*/ 1149828 w 3429160"/>
                        <a:gd name="connsiteY15" fmla="*/ 143601 h 1172301"/>
                        <a:gd name="connsiteX16" fmla="*/ 54453 w 3429160"/>
                        <a:gd name="connsiteY16" fmla="*/ 3901 h 1172301"/>
                        <a:gd name="connsiteX17" fmla="*/ 478 w 3429160"/>
                        <a:gd name="connsiteY17" fmla="*/ 203926 h 1172301"/>
                        <a:gd name="connsiteX18" fmla="*/ 67153 w 3429160"/>
                        <a:gd name="connsiteY18" fmla="*/ 232501 h 1172301"/>
                        <a:gd name="connsiteX19" fmla="*/ 270353 w 3429160"/>
                        <a:gd name="connsiteY19" fmla="*/ 854801 h 1172301"/>
                        <a:gd name="connsiteX20" fmla="*/ 921228 w 3429160"/>
                        <a:gd name="connsiteY20" fmla="*/ 889726 h 1172301"/>
                        <a:gd name="connsiteX21" fmla="*/ 1257778 w 3429160"/>
                        <a:gd name="connsiteY21" fmla="*/ 381726 h 1172301"/>
                        <a:gd name="connsiteX22" fmla="*/ 1454628 w 3429160"/>
                        <a:gd name="connsiteY22" fmla="*/ 378551 h 1172301"/>
                        <a:gd name="connsiteX0" fmla="*/ 1454628 w 3429718"/>
                        <a:gd name="connsiteY0" fmla="*/ 378551 h 1172301"/>
                        <a:gd name="connsiteX1" fmla="*/ 1568928 w 3429718"/>
                        <a:gd name="connsiteY1" fmla="*/ 908776 h 1172301"/>
                        <a:gd name="connsiteX2" fmla="*/ 2092803 w 3429718"/>
                        <a:gd name="connsiteY2" fmla="*/ 1172301 h 1172301"/>
                        <a:gd name="connsiteX3" fmla="*/ 2635728 w 3429718"/>
                        <a:gd name="connsiteY3" fmla="*/ 911951 h 1172301"/>
                        <a:gd name="connsiteX4" fmla="*/ 2797653 w 3429718"/>
                        <a:gd name="connsiteY4" fmla="*/ 642076 h 1172301"/>
                        <a:gd name="connsiteX5" fmla="*/ 2908778 w 3429718"/>
                        <a:gd name="connsiteY5" fmla="*/ 619851 h 1172301"/>
                        <a:gd name="connsiteX6" fmla="*/ 3216753 w 3429718"/>
                        <a:gd name="connsiteY6" fmla="*/ 683351 h 1172301"/>
                        <a:gd name="connsiteX7" fmla="*/ 3331053 w 3429718"/>
                        <a:gd name="connsiteY7" fmla="*/ 743676 h 1172301"/>
                        <a:gd name="connsiteX8" fmla="*/ 3429478 w 3429718"/>
                        <a:gd name="connsiteY8" fmla="*/ 621438 h 1172301"/>
                        <a:gd name="connsiteX9" fmla="*/ 3324703 w 3429718"/>
                        <a:gd name="connsiteY9" fmla="*/ 480151 h 1172301"/>
                        <a:gd name="connsiteX10" fmla="*/ 2848453 w 3429718"/>
                        <a:gd name="connsiteY10" fmla="*/ 353151 h 1172301"/>
                        <a:gd name="connsiteX11" fmla="*/ 2207103 w 3429718"/>
                        <a:gd name="connsiteY11" fmla="*/ 149951 h 1172301"/>
                        <a:gd name="connsiteX12" fmla="*/ 1600678 w 3429718"/>
                        <a:gd name="connsiteY12" fmla="*/ 169001 h 1172301"/>
                        <a:gd name="connsiteX13" fmla="*/ 1578453 w 3429718"/>
                        <a:gd name="connsiteY13" fmla="*/ 191226 h 1172301"/>
                        <a:gd name="connsiteX14" fmla="*/ 1191103 w 3429718"/>
                        <a:gd name="connsiteY14" fmla="*/ 175351 h 1172301"/>
                        <a:gd name="connsiteX15" fmla="*/ 1149828 w 3429718"/>
                        <a:gd name="connsiteY15" fmla="*/ 143601 h 1172301"/>
                        <a:gd name="connsiteX16" fmla="*/ 54453 w 3429718"/>
                        <a:gd name="connsiteY16" fmla="*/ 3901 h 1172301"/>
                        <a:gd name="connsiteX17" fmla="*/ 478 w 3429718"/>
                        <a:gd name="connsiteY17" fmla="*/ 203926 h 1172301"/>
                        <a:gd name="connsiteX18" fmla="*/ 67153 w 3429718"/>
                        <a:gd name="connsiteY18" fmla="*/ 232501 h 1172301"/>
                        <a:gd name="connsiteX19" fmla="*/ 270353 w 3429718"/>
                        <a:gd name="connsiteY19" fmla="*/ 854801 h 1172301"/>
                        <a:gd name="connsiteX20" fmla="*/ 921228 w 3429718"/>
                        <a:gd name="connsiteY20" fmla="*/ 889726 h 1172301"/>
                        <a:gd name="connsiteX21" fmla="*/ 1257778 w 3429718"/>
                        <a:gd name="connsiteY21" fmla="*/ 381726 h 1172301"/>
                        <a:gd name="connsiteX22" fmla="*/ 1454628 w 3429718"/>
                        <a:gd name="connsiteY22" fmla="*/ 378551 h 1172301"/>
                        <a:gd name="connsiteX0" fmla="*/ 1454628 w 3429718"/>
                        <a:gd name="connsiteY0" fmla="*/ 378551 h 1172301"/>
                        <a:gd name="connsiteX1" fmla="*/ 1568928 w 3429718"/>
                        <a:gd name="connsiteY1" fmla="*/ 908776 h 1172301"/>
                        <a:gd name="connsiteX2" fmla="*/ 2092803 w 3429718"/>
                        <a:gd name="connsiteY2" fmla="*/ 1172301 h 1172301"/>
                        <a:gd name="connsiteX3" fmla="*/ 2635728 w 3429718"/>
                        <a:gd name="connsiteY3" fmla="*/ 911951 h 1172301"/>
                        <a:gd name="connsiteX4" fmla="*/ 2797653 w 3429718"/>
                        <a:gd name="connsiteY4" fmla="*/ 642076 h 1172301"/>
                        <a:gd name="connsiteX5" fmla="*/ 2908778 w 3429718"/>
                        <a:gd name="connsiteY5" fmla="*/ 619851 h 1172301"/>
                        <a:gd name="connsiteX6" fmla="*/ 3216753 w 3429718"/>
                        <a:gd name="connsiteY6" fmla="*/ 683351 h 1172301"/>
                        <a:gd name="connsiteX7" fmla="*/ 3331053 w 3429718"/>
                        <a:gd name="connsiteY7" fmla="*/ 743676 h 1172301"/>
                        <a:gd name="connsiteX8" fmla="*/ 3429478 w 3429718"/>
                        <a:gd name="connsiteY8" fmla="*/ 621438 h 1172301"/>
                        <a:gd name="connsiteX9" fmla="*/ 3324703 w 3429718"/>
                        <a:gd name="connsiteY9" fmla="*/ 480151 h 1172301"/>
                        <a:gd name="connsiteX10" fmla="*/ 2848453 w 3429718"/>
                        <a:gd name="connsiteY10" fmla="*/ 353151 h 1172301"/>
                        <a:gd name="connsiteX11" fmla="*/ 2207103 w 3429718"/>
                        <a:gd name="connsiteY11" fmla="*/ 149951 h 1172301"/>
                        <a:gd name="connsiteX12" fmla="*/ 1600678 w 3429718"/>
                        <a:gd name="connsiteY12" fmla="*/ 169001 h 1172301"/>
                        <a:gd name="connsiteX13" fmla="*/ 1578453 w 3429718"/>
                        <a:gd name="connsiteY13" fmla="*/ 191226 h 1172301"/>
                        <a:gd name="connsiteX14" fmla="*/ 1191103 w 3429718"/>
                        <a:gd name="connsiteY14" fmla="*/ 175351 h 1172301"/>
                        <a:gd name="connsiteX15" fmla="*/ 1149828 w 3429718"/>
                        <a:gd name="connsiteY15" fmla="*/ 143601 h 1172301"/>
                        <a:gd name="connsiteX16" fmla="*/ 54453 w 3429718"/>
                        <a:gd name="connsiteY16" fmla="*/ 3901 h 1172301"/>
                        <a:gd name="connsiteX17" fmla="*/ 478 w 3429718"/>
                        <a:gd name="connsiteY17" fmla="*/ 203926 h 1172301"/>
                        <a:gd name="connsiteX18" fmla="*/ 67153 w 3429718"/>
                        <a:gd name="connsiteY18" fmla="*/ 232501 h 1172301"/>
                        <a:gd name="connsiteX19" fmla="*/ 270353 w 3429718"/>
                        <a:gd name="connsiteY19" fmla="*/ 854801 h 1172301"/>
                        <a:gd name="connsiteX20" fmla="*/ 921228 w 3429718"/>
                        <a:gd name="connsiteY20" fmla="*/ 889726 h 1172301"/>
                        <a:gd name="connsiteX21" fmla="*/ 1257778 w 3429718"/>
                        <a:gd name="connsiteY21" fmla="*/ 381726 h 1172301"/>
                        <a:gd name="connsiteX22" fmla="*/ 1454628 w 3429718"/>
                        <a:gd name="connsiteY22" fmla="*/ 378551 h 1172301"/>
                        <a:gd name="connsiteX0" fmla="*/ 1466623 w 3441713"/>
                        <a:gd name="connsiteY0" fmla="*/ 378551 h 1172301"/>
                        <a:gd name="connsiteX1" fmla="*/ 1580923 w 3441713"/>
                        <a:gd name="connsiteY1" fmla="*/ 908776 h 1172301"/>
                        <a:gd name="connsiteX2" fmla="*/ 2104798 w 3441713"/>
                        <a:gd name="connsiteY2" fmla="*/ 1172301 h 1172301"/>
                        <a:gd name="connsiteX3" fmla="*/ 2647723 w 3441713"/>
                        <a:gd name="connsiteY3" fmla="*/ 911951 h 1172301"/>
                        <a:gd name="connsiteX4" fmla="*/ 2809648 w 3441713"/>
                        <a:gd name="connsiteY4" fmla="*/ 642076 h 1172301"/>
                        <a:gd name="connsiteX5" fmla="*/ 2920773 w 3441713"/>
                        <a:gd name="connsiteY5" fmla="*/ 619851 h 1172301"/>
                        <a:gd name="connsiteX6" fmla="*/ 3228748 w 3441713"/>
                        <a:gd name="connsiteY6" fmla="*/ 683351 h 1172301"/>
                        <a:gd name="connsiteX7" fmla="*/ 3343048 w 3441713"/>
                        <a:gd name="connsiteY7" fmla="*/ 743676 h 1172301"/>
                        <a:gd name="connsiteX8" fmla="*/ 3441473 w 3441713"/>
                        <a:gd name="connsiteY8" fmla="*/ 621438 h 1172301"/>
                        <a:gd name="connsiteX9" fmla="*/ 3336698 w 3441713"/>
                        <a:gd name="connsiteY9" fmla="*/ 480151 h 1172301"/>
                        <a:gd name="connsiteX10" fmla="*/ 2860448 w 3441713"/>
                        <a:gd name="connsiteY10" fmla="*/ 353151 h 1172301"/>
                        <a:gd name="connsiteX11" fmla="*/ 2219098 w 3441713"/>
                        <a:gd name="connsiteY11" fmla="*/ 149951 h 1172301"/>
                        <a:gd name="connsiteX12" fmla="*/ 1612673 w 3441713"/>
                        <a:gd name="connsiteY12" fmla="*/ 169001 h 1172301"/>
                        <a:gd name="connsiteX13" fmla="*/ 1590448 w 3441713"/>
                        <a:gd name="connsiteY13" fmla="*/ 191226 h 1172301"/>
                        <a:gd name="connsiteX14" fmla="*/ 1203098 w 3441713"/>
                        <a:gd name="connsiteY14" fmla="*/ 175351 h 1172301"/>
                        <a:gd name="connsiteX15" fmla="*/ 1161823 w 3441713"/>
                        <a:gd name="connsiteY15" fmla="*/ 143601 h 1172301"/>
                        <a:gd name="connsiteX16" fmla="*/ 66448 w 3441713"/>
                        <a:gd name="connsiteY16" fmla="*/ 3901 h 1172301"/>
                        <a:gd name="connsiteX17" fmla="*/ 12473 w 3441713"/>
                        <a:gd name="connsiteY17" fmla="*/ 203926 h 1172301"/>
                        <a:gd name="connsiteX18" fmla="*/ 79148 w 3441713"/>
                        <a:gd name="connsiteY18" fmla="*/ 232501 h 1172301"/>
                        <a:gd name="connsiteX19" fmla="*/ 282348 w 3441713"/>
                        <a:gd name="connsiteY19" fmla="*/ 854801 h 1172301"/>
                        <a:gd name="connsiteX20" fmla="*/ 933223 w 3441713"/>
                        <a:gd name="connsiteY20" fmla="*/ 889726 h 1172301"/>
                        <a:gd name="connsiteX21" fmla="*/ 1269773 w 3441713"/>
                        <a:gd name="connsiteY21" fmla="*/ 381726 h 1172301"/>
                        <a:gd name="connsiteX22" fmla="*/ 1466623 w 3441713"/>
                        <a:gd name="connsiteY22" fmla="*/ 378551 h 1172301"/>
                        <a:gd name="connsiteX0" fmla="*/ 1466623 w 3441713"/>
                        <a:gd name="connsiteY0" fmla="*/ 389499 h 1183249"/>
                        <a:gd name="connsiteX1" fmla="*/ 1580923 w 3441713"/>
                        <a:gd name="connsiteY1" fmla="*/ 919724 h 1183249"/>
                        <a:gd name="connsiteX2" fmla="*/ 2104798 w 3441713"/>
                        <a:gd name="connsiteY2" fmla="*/ 1183249 h 1183249"/>
                        <a:gd name="connsiteX3" fmla="*/ 2647723 w 3441713"/>
                        <a:gd name="connsiteY3" fmla="*/ 922899 h 1183249"/>
                        <a:gd name="connsiteX4" fmla="*/ 2809648 w 3441713"/>
                        <a:gd name="connsiteY4" fmla="*/ 653024 h 1183249"/>
                        <a:gd name="connsiteX5" fmla="*/ 2920773 w 3441713"/>
                        <a:gd name="connsiteY5" fmla="*/ 630799 h 1183249"/>
                        <a:gd name="connsiteX6" fmla="*/ 3228748 w 3441713"/>
                        <a:gd name="connsiteY6" fmla="*/ 694299 h 1183249"/>
                        <a:gd name="connsiteX7" fmla="*/ 3343048 w 3441713"/>
                        <a:gd name="connsiteY7" fmla="*/ 754624 h 1183249"/>
                        <a:gd name="connsiteX8" fmla="*/ 3441473 w 3441713"/>
                        <a:gd name="connsiteY8" fmla="*/ 632386 h 1183249"/>
                        <a:gd name="connsiteX9" fmla="*/ 3336698 w 3441713"/>
                        <a:gd name="connsiteY9" fmla="*/ 491099 h 1183249"/>
                        <a:gd name="connsiteX10" fmla="*/ 2860448 w 3441713"/>
                        <a:gd name="connsiteY10" fmla="*/ 364099 h 1183249"/>
                        <a:gd name="connsiteX11" fmla="*/ 2219098 w 3441713"/>
                        <a:gd name="connsiteY11" fmla="*/ 160899 h 1183249"/>
                        <a:gd name="connsiteX12" fmla="*/ 1612673 w 3441713"/>
                        <a:gd name="connsiteY12" fmla="*/ 179949 h 1183249"/>
                        <a:gd name="connsiteX13" fmla="*/ 1590448 w 3441713"/>
                        <a:gd name="connsiteY13" fmla="*/ 202174 h 1183249"/>
                        <a:gd name="connsiteX14" fmla="*/ 1203098 w 3441713"/>
                        <a:gd name="connsiteY14" fmla="*/ 186299 h 1183249"/>
                        <a:gd name="connsiteX15" fmla="*/ 1161823 w 3441713"/>
                        <a:gd name="connsiteY15" fmla="*/ 154549 h 1183249"/>
                        <a:gd name="connsiteX16" fmla="*/ 66448 w 3441713"/>
                        <a:gd name="connsiteY16" fmla="*/ 14849 h 1183249"/>
                        <a:gd name="connsiteX17" fmla="*/ 12473 w 3441713"/>
                        <a:gd name="connsiteY17" fmla="*/ 214874 h 1183249"/>
                        <a:gd name="connsiteX18" fmla="*/ 79148 w 3441713"/>
                        <a:gd name="connsiteY18" fmla="*/ 243449 h 1183249"/>
                        <a:gd name="connsiteX19" fmla="*/ 282348 w 3441713"/>
                        <a:gd name="connsiteY19" fmla="*/ 865749 h 1183249"/>
                        <a:gd name="connsiteX20" fmla="*/ 933223 w 3441713"/>
                        <a:gd name="connsiteY20" fmla="*/ 900674 h 1183249"/>
                        <a:gd name="connsiteX21" fmla="*/ 1269773 w 3441713"/>
                        <a:gd name="connsiteY21" fmla="*/ 392674 h 1183249"/>
                        <a:gd name="connsiteX22" fmla="*/ 1466623 w 3441713"/>
                        <a:gd name="connsiteY22" fmla="*/ 389499 h 118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1713" h="1183249">
                          <a:moveTo>
                            <a:pt x="1466623" y="389499"/>
                          </a:moveTo>
                          <a:cubicBezTo>
                            <a:pt x="1444398" y="572591"/>
                            <a:pt x="1434873" y="739807"/>
                            <a:pt x="1580923" y="919724"/>
                          </a:cubicBezTo>
                          <a:cubicBezTo>
                            <a:pt x="1733323" y="1071066"/>
                            <a:pt x="1860323" y="1171607"/>
                            <a:pt x="2104798" y="1183249"/>
                          </a:cubicBezTo>
                          <a:cubicBezTo>
                            <a:pt x="2346098" y="1137741"/>
                            <a:pt x="2454048" y="1139857"/>
                            <a:pt x="2647723" y="922899"/>
                          </a:cubicBezTo>
                          <a:cubicBezTo>
                            <a:pt x="2734506" y="828707"/>
                            <a:pt x="2808590" y="763091"/>
                            <a:pt x="2809648" y="653024"/>
                          </a:cubicBezTo>
                          <a:cubicBezTo>
                            <a:pt x="2823406" y="618099"/>
                            <a:pt x="2929240" y="716524"/>
                            <a:pt x="2920773" y="630799"/>
                          </a:cubicBezTo>
                          <a:cubicBezTo>
                            <a:pt x="2912306" y="545074"/>
                            <a:pt x="3122915" y="672074"/>
                            <a:pt x="3228748" y="694299"/>
                          </a:cubicBezTo>
                          <a:cubicBezTo>
                            <a:pt x="3265790" y="694299"/>
                            <a:pt x="3307594" y="764943"/>
                            <a:pt x="3343048" y="754624"/>
                          </a:cubicBezTo>
                          <a:cubicBezTo>
                            <a:pt x="3378502" y="744305"/>
                            <a:pt x="3439356" y="723403"/>
                            <a:pt x="3441473" y="632386"/>
                          </a:cubicBezTo>
                          <a:cubicBezTo>
                            <a:pt x="3443590" y="541369"/>
                            <a:pt x="3433535" y="535813"/>
                            <a:pt x="3336698" y="491099"/>
                          </a:cubicBezTo>
                          <a:cubicBezTo>
                            <a:pt x="3239861" y="446385"/>
                            <a:pt x="3022373" y="415957"/>
                            <a:pt x="2860448" y="364099"/>
                          </a:cubicBezTo>
                          <a:cubicBezTo>
                            <a:pt x="2656190" y="255091"/>
                            <a:pt x="2540831" y="212757"/>
                            <a:pt x="2219098" y="160899"/>
                          </a:cubicBezTo>
                          <a:cubicBezTo>
                            <a:pt x="2020131" y="141849"/>
                            <a:pt x="1821165" y="148199"/>
                            <a:pt x="1612673" y="179949"/>
                          </a:cubicBezTo>
                          <a:lnTo>
                            <a:pt x="1590448" y="202174"/>
                          </a:lnTo>
                          <a:cubicBezTo>
                            <a:pt x="1461331" y="171482"/>
                            <a:pt x="1335390" y="147141"/>
                            <a:pt x="1203098" y="186299"/>
                          </a:cubicBezTo>
                          <a:lnTo>
                            <a:pt x="1161823" y="154549"/>
                          </a:lnTo>
                          <a:cubicBezTo>
                            <a:pt x="972381" y="125974"/>
                            <a:pt x="100315" y="-51826"/>
                            <a:pt x="66448" y="14849"/>
                          </a:cubicBezTo>
                          <a:cubicBezTo>
                            <a:pt x="32581" y="81524"/>
                            <a:pt x="-25627" y="218049"/>
                            <a:pt x="12473" y="214874"/>
                          </a:cubicBezTo>
                          <a:cubicBezTo>
                            <a:pt x="50573" y="211699"/>
                            <a:pt x="47398" y="224399"/>
                            <a:pt x="79148" y="243449"/>
                          </a:cubicBezTo>
                          <a:cubicBezTo>
                            <a:pt x="67506" y="463582"/>
                            <a:pt x="81265" y="674191"/>
                            <a:pt x="282348" y="865749"/>
                          </a:cubicBezTo>
                          <a:cubicBezTo>
                            <a:pt x="448506" y="944066"/>
                            <a:pt x="640065" y="1060482"/>
                            <a:pt x="933223" y="900674"/>
                          </a:cubicBezTo>
                          <a:cubicBezTo>
                            <a:pt x="1089856" y="769441"/>
                            <a:pt x="1214740" y="685832"/>
                            <a:pt x="1269773" y="392674"/>
                          </a:cubicBezTo>
                          <a:cubicBezTo>
                            <a:pt x="1335390" y="391616"/>
                            <a:pt x="1391481" y="403257"/>
                            <a:pt x="1466623" y="389499"/>
                          </a:cubicBezTo>
                          <a:close/>
                        </a:path>
                      </a:pathLst>
                    </a:custGeom>
                    <a:solidFill>
                      <a:srgbClr val="030004"/>
                    </a:solidFill>
                    <a:ln w="12700" cap="flat" cmpd="sng" algn="ctr">
                      <a:no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79" name="Oval 9">
                      <a:extLst>
                        <a:ext uri="{FF2B5EF4-FFF2-40B4-BE49-F238E27FC236}">
                          <a16:creationId xmlns:a16="http://schemas.microsoft.com/office/drawing/2014/main" id="{B510C77A-AFD2-4544-A129-3059FC5C126A}"/>
                        </a:ext>
                      </a:extLst>
                    </p:cNvPr>
                    <p:cNvSpPr/>
                    <p:nvPr/>
                  </p:nvSpPr>
                  <p:spPr>
                    <a:xfrm rot="19743128" flipH="1">
                      <a:off x="1824919" y="3262528"/>
                      <a:ext cx="630070" cy="437308"/>
                    </a:xfrm>
                    <a:custGeom>
                      <a:avLst/>
                      <a:gdLst>
                        <a:gd name="connsiteX0" fmla="*/ 0 w 1231107"/>
                        <a:gd name="connsiteY0" fmla="*/ 416720 h 833439"/>
                        <a:gd name="connsiteX1" fmla="*/ 615554 w 1231107"/>
                        <a:gd name="connsiteY1" fmla="*/ 0 h 833439"/>
                        <a:gd name="connsiteX2" fmla="*/ 1231108 w 1231107"/>
                        <a:gd name="connsiteY2" fmla="*/ 416720 h 833439"/>
                        <a:gd name="connsiteX3" fmla="*/ 615554 w 1231107"/>
                        <a:gd name="connsiteY3" fmla="*/ 833440 h 833439"/>
                        <a:gd name="connsiteX4" fmla="*/ 0 w 1231107"/>
                        <a:gd name="connsiteY4" fmla="*/ 416720 h 833439"/>
                        <a:gd name="connsiteX0" fmla="*/ 0 w 1343892"/>
                        <a:gd name="connsiteY0" fmla="*/ 420719 h 837439"/>
                        <a:gd name="connsiteX1" fmla="*/ 615554 w 1343892"/>
                        <a:gd name="connsiteY1" fmla="*/ 3999 h 837439"/>
                        <a:gd name="connsiteX2" fmla="*/ 1300163 w 1343892"/>
                        <a:gd name="connsiteY2" fmla="*/ 221927 h 837439"/>
                        <a:gd name="connsiteX3" fmla="*/ 1231108 w 1343892"/>
                        <a:gd name="connsiteY3" fmla="*/ 420719 h 837439"/>
                        <a:gd name="connsiteX4" fmla="*/ 615554 w 1343892"/>
                        <a:gd name="connsiteY4" fmla="*/ 837439 h 837439"/>
                        <a:gd name="connsiteX5" fmla="*/ 0 w 1343892"/>
                        <a:gd name="connsiteY5" fmla="*/ 420719 h 837439"/>
                        <a:gd name="connsiteX0" fmla="*/ 0 w 1335920"/>
                        <a:gd name="connsiteY0" fmla="*/ 420719 h 838211"/>
                        <a:gd name="connsiteX1" fmla="*/ 615554 w 1335920"/>
                        <a:gd name="connsiteY1" fmla="*/ 3999 h 838211"/>
                        <a:gd name="connsiteX2" fmla="*/ 1300163 w 1335920"/>
                        <a:gd name="connsiteY2" fmla="*/ 221927 h 838211"/>
                        <a:gd name="connsiteX3" fmla="*/ 1188246 w 1335920"/>
                        <a:gd name="connsiteY3" fmla="*/ 513588 h 838211"/>
                        <a:gd name="connsiteX4" fmla="*/ 615554 w 1335920"/>
                        <a:gd name="connsiteY4" fmla="*/ 837439 h 838211"/>
                        <a:gd name="connsiteX5" fmla="*/ 0 w 1335920"/>
                        <a:gd name="connsiteY5" fmla="*/ 420719 h 838211"/>
                        <a:gd name="connsiteX0" fmla="*/ 1 w 1335921"/>
                        <a:gd name="connsiteY0" fmla="*/ 420719 h 897585"/>
                        <a:gd name="connsiteX1" fmla="*/ 615555 w 1335921"/>
                        <a:gd name="connsiteY1" fmla="*/ 3999 h 897585"/>
                        <a:gd name="connsiteX2" fmla="*/ 1300164 w 1335921"/>
                        <a:gd name="connsiteY2" fmla="*/ 221927 h 897585"/>
                        <a:gd name="connsiteX3" fmla="*/ 1188247 w 1335921"/>
                        <a:gd name="connsiteY3" fmla="*/ 513588 h 897585"/>
                        <a:gd name="connsiteX4" fmla="*/ 610793 w 1335921"/>
                        <a:gd name="connsiteY4" fmla="*/ 896970 h 897585"/>
                        <a:gd name="connsiteX5" fmla="*/ 1 w 1335921"/>
                        <a:gd name="connsiteY5" fmla="*/ 420719 h 897585"/>
                        <a:gd name="connsiteX0" fmla="*/ 1 w 1334200"/>
                        <a:gd name="connsiteY0" fmla="*/ 420719 h 913023"/>
                        <a:gd name="connsiteX1" fmla="*/ 615555 w 1334200"/>
                        <a:gd name="connsiteY1" fmla="*/ 3999 h 913023"/>
                        <a:gd name="connsiteX2" fmla="*/ 1300164 w 1334200"/>
                        <a:gd name="connsiteY2" fmla="*/ 221927 h 913023"/>
                        <a:gd name="connsiteX3" fmla="*/ 1188247 w 1334200"/>
                        <a:gd name="connsiteY3" fmla="*/ 513588 h 913023"/>
                        <a:gd name="connsiteX4" fmla="*/ 966789 w 1334200"/>
                        <a:gd name="connsiteY4" fmla="*/ 774377 h 913023"/>
                        <a:gd name="connsiteX5" fmla="*/ 610793 w 1334200"/>
                        <a:gd name="connsiteY5" fmla="*/ 896970 h 913023"/>
                        <a:gd name="connsiteX6" fmla="*/ 1 w 1334200"/>
                        <a:gd name="connsiteY6" fmla="*/ 420719 h 913023"/>
                        <a:gd name="connsiteX0" fmla="*/ 22150 w 1356349"/>
                        <a:gd name="connsiteY0" fmla="*/ 419734 h 912038"/>
                        <a:gd name="connsiteX1" fmla="*/ 181694 w 1356349"/>
                        <a:gd name="connsiteY1" fmla="*/ 116167 h 912038"/>
                        <a:gd name="connsiteX2" fmla="*/ 637704 w 1356349"/>
                        <a:gd name="connsiteY2" fmla="*/ 3014 h 912038"/>
                        <a:gd name="connsiteX3" fmla="*/ 1322313 w 1356349"/>
                        <a:gd name="connsiteY3" fmla="*/ 220942 h 912038"/>
                        <a:gd name="connsiteX4" fmla="*/ 1210396 w 1356349"/>
                        <a:gd name="connsiteY4" fmla="*/ 512603 h 912038"/>
                        <a:gd name="connsiteX5" fmla="*/ 988938 w 1356349"/>
                        <a:gd name="connsiteY5" fmla="*/ 773392 h 912038"/>
                        <a:gd name="connsiteX6" fmla="*/ 632942 w 1356349"/>
                        <a:gd name="connsiteY6" fmla="*/ 895985 h 912038"/>
                        <a:gd name="connsiteX7" fmla="*/ 22150 w 1356349"/>
                        <a:gd name="connsiteY7" fmla="*/ 419734 h 912038"/>
                        <a:gd name="connsiteX0" fmla="*/ 16999 w 1351198"/>
                        <a:gd name="connsiteY0" fmla="*/ 419734 h 912038"/>
                        <a:gd name="connsiteX1" fmla="*/ 176543 w 1351198"/>
                        <a:gd name="connsiteY1" fmla="*/ 116167 h 912038"/>
                        <a:gd name="connsiteX2" fmla="*/ 632553 w 1351198"/>
                        <a:gd name="connsiteY2" fmla="*/ 3014 h 912038"/>
                        <a:gd name="connsiteX3" fmla="*/ 1317162 w 1351198"/>
                        <a:gd name="connsiteY3" fmla="*/ 220942 h 912038"/>
                        <a:gd name="connsiteX4" fmla="*/ 1205245 w 1351198"/>
                        <a:gd name="connsiteY4" fmla="*/ 512603 h 912038"/>
                        <a:gd name="connsiteX5" fmla="*/ 983787 w 1351198"/>
                        <a:gd name="connsiteY5" fmla="*/ 773392 h 912038"/>
                        <a:gd name="connsiteX6" fmla="*/ 627791 w 1351198"/>
                        <a:gd name="connsiteY6" fmla="*/ 895985 h 912038"/>
                        <a:gd name="connsiteX7" fmla="*/ 16999 w 1351198"/>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183 h 911487"/>
                        <a:gd name="connsiteX1" fmla="*/ 92963 w 1336675"/>
                        <a:gd name="connsiteY1" fmla="*/ 122759 h 911487"/>
                        <a:gd name="connsiteX2" fmla="*/ 618030 w 1336675"/>
                        <a:gd name="connsiteY2" fmla="*/ 2463 h 911487"/>
                        <a:gd name="connsiteX3" fmla="*/ 1302639 w 1336675"/>
                        <a:gd name="connsiteY3" fmla="*/ 220391 h 911487"/>
                        <a:gd name="connsiteX4" fmla="*/ 1190722 w 1336675"/>
                        <a:gd name="connsiteY4" fmla="*/ 512052 h 911487"/>
                        <a:gd name="connsiteX5" fmla="*/ 969264 w 1336675"/>
                        <a:gd name="connsiteY5" fmla="*/ 772841 h 911487"/>
                        <a:gd name="connsiteX6" fmla="*/ 613268 w 1336675"/>
                        <a:gd name="connsiteY6" fmla="*/ 895434 h 911487"/>
                        <a:gd name="connsiteX7" fmla="*/ 2476 w 1336675"/>
                        <a:gd name="connsiteY7" fmla="*/ 419183 h 911487"/>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0 w 1308005"/>
                        <a:gd name="connsiteY0" fmla="*/ 412039 h 911934"/>
                        <a:gd name="connsiteX1" fmla="*/ 64293 w 1308005"/>
                        <a:gd name="connsiteY1" fmla="*/ 122759 h 911934"/>
                        <a:gd name="connsiteX2" fmla="*/ 589360 w 1308005"/>
                        <a:gd name="connsiteY2" fmla="*/ 2463 h 911934"/>
                        <a:gd name="connsiteX3" fmla="*/ 1273969 w 1308005"/>
                        <a:gd name="connsiteY3" fmla="*/ 220391 h 911934"/>
                        <a:gd name="connsiteX4" fmla="*/ 1162052 w 1308005"/>
                        <a:gd name="connsiteY4" fmla="*/ 512052 h 911934"/>
                        <a:gd name="connsiteX5" fmla="*/ 940594 w 1308005"/>
                        <a:gd name="connsiteY5" fmla="*/ 772841 h 911934"/>
                        <a:gd name="connsiteX6" fmla="*/ 584598 w 1308005"/>
                        <a:gd name="connsiteY6" fmla="*/ 895434 h 911934"/>
                        <a:gd name="connsiteX7" fmla="*/ 0 w 1308005"/>
                        <a:gd name="connsiteY7" fmla="*/ 412039 h 911934"/>
                        <a:gd name="connsiteX0" fmla="*/ 15349 w 1256679"/>
                        <a:gd name="connsiteY0" fmla="*/ 412039 h 911934"/>
                        <a:gd name="connsiteX1" fmla="*/ 12967 w 1256679"/>
                        <a:gd name="connsiteY1" fmla="*/ 122759 h 911934"/>
                        <a:gd name="connsiteX2" fmla="*/ 538034 w 1256679"/>
                        <a:gd name="connsiteY2" fmla="*/ 2463 h 911934"/>
                        <a:gd name="connsiteX3" fmla="*/ 1222643 w 1256679"/>
                        <a:gd name="connsiteY3" fmla="*/ 220391 h 911934"/>
                        <a:gd name="connsiteX4" fmla="*/ 1110726 w 1256679"/>
                        <a:gd name="connsiteY4" fmla="*/ 512052 h 911934"/>
                        <a:gd name="connsiteX5" fmla="*/ 889268 w 1256679"/>
                        <a:gd name="connsiteY5" fmla="*/ 772841 h 911934"/>
                        <a:gd name="connsiteX6" fmla="*/ 533272 w 1256679"/>
                        <a:gd name="connsiteY6" fmla="*/ 895434 h 911934"/>
                        <a:gd name="connsiteX7" fmla="*/ 15349 w 1256679"/>
                        <a:gd name="connsiteY7" fmla="*/ 412039 h 911934"/>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897644"/>
                        <a:gd name="connsiteX1" fmla="*/ 69056 w 1312768"/>
                        <a:gd name="connsiteY1" fmla="*/ 122759 h 897644"/>
                        <a:gd name="connsiteX2" fmla="*/ 594123 w 1312768"/>
                        <a:gd name="connsiteY2" fmla="*/ 2463 h 897644"/>
                        <a:gd name="connsiteX3" fmla="*/ 1278732 w 1312768"/>
                        <a:gd name="connsiteY3" fmla="*/ 220391 h 897644"/>
                        <a:gd name="connsiteX4" fmla="*/ 1166815 w 1312768"/>
                        <a:gd name="connsiteY4" fmla="*/ 512052 h 897644"/>
                        <a:gd name="connsiteX5" fmla="*/ 945357 w 1312768"/>
                        <a:gd name="connsiteY5" fmla="*/ 772841 h 897644"/>
                        <a:gd name="connsiteX6" fmla="*/ 589361 w 1312768"/>
                        <a:gd name="connsiteY6" fmla="*/ 895434 h 897644"/>
                        <a:gd name="connsiteX7" fmla="*/ 0 w 1312768"/>
                        <a:gd name="connsiteY7" fmla="*/ 447758 h 897644"/>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89361 w 1312768"/>
                        <a:gd name="connsiteY6" fmla="*/ 895434 h 910082"/>
                        <a:gd name="connsiteX7" fmla="*/ 0 w 1312768"/>
                        <a:gd name="connsiteY7" fmla="*/ 447758 h 910082"/>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46499 w 1312768"/>
                        <a:gd name="connsiteY6" fmla="*/ 895434 h 910082"/>
                        <a:gd name="connsiteX7" fmla="*/ 0 w 1312768"/>
                        <a:gd name="connsiteY7" fmla="*/ 447758 h 910082"/>
                        <a:gd name="connsiteX0" fmla="*/ 0 w 1316483"/>
                        <a:gd name="connsiteY0" fmla="*/ 447758 h 910082"/>
                        <a:gd name="connsiteX1" fmla="*/ 69056 w 1316483"/>
                        <a:gd name="connsiteY1" fmla="*/ 122759 h 910082"/>
                        <a:gd name="connsiteX2" fmla="*/ 594123 w 1316483"/>
                        <a:gd name="connsiteY2" fmla="*/ 2463 h 910082"/>
                        <a:gd name="connsiteX3" fmla="*/ 1278732 w 1316483"/>
                        <a:gd name="connsiteY3" fmla="*/ 220391 h 910082"/>
                        <a:gd name="connsiteX4" fmla="*/ 1190627 w 1316483"/>
                        <a:gd name="connsiteY4" fmla="*/ 521577 h 910082"/>
                        <a:gd name="connsiteX5" fmla="*/ 954882 w 1316483"/>
                        <a:gd name="connsiteY5" fmla="*/ 775222 h 910082"/>
                        <a:gd name="connsiteX6" fmla="*/ 546499 w 1316483"/>
                        <a:gd name="connsiteY6" fmla="*/ 895434 h 910082"/>
                        <a:gd name="connsiteX7" fmla="*/ 0 w 1316483"/>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03193"/>
                        <a:gd name="connsiteY0" fmla="*/ 447758 h 910082"/>
                        <a:gd name="connsiteX1" fmla="*/ 69056 w 1303193"/>
                        <a:gd name="connsiteY1" fmla="*/ 122759 h 910082"/>
                        <a:gd name="connsiteX2" fmla="*/ 594123 w 1303193"/>
                        <a:gd name="connsiteY2" fmla="*/ 2463 h 910082"/>
                        <a:gd name="connsiteX3" fmla="*/ 1278732 w 1303193"/>
                        <a:gd name="connsiteY3" fmla="*/ 220391 h 910082"/>
                        <a:gd name="connsiteX4" fmla="*/ 1190627 w 1303193"/>
                        <a:gd name="connsiteY4" fmla="*/ 521577 h 910082"/>
                        <a:gd name="connsiteX5" fmla="*/ 954882 w 1303193"/>
                        <a:gd name="connsiteY5" fmla="*/ 775222 h 910082"/>
                        <a:gd name="connsiteX6" fmla="*/ 546499 w 1303193"/>
                        <a:gd name="connsiteY6" fmla="*/ 895434 h 910082"/>
                        <a:gd name="connsiteX7" fmla="*/ 0 w 1303193"/>
                        <a:gd name="connsiteY7" fmla="*/ 447758 h 910082"/>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5679"/>
                        <a:gd name="connsiteY0" fmla="*/ 429425 h 891749"/>
                        <a:gd name="connsiteX1" fmla="*/ 69056 w 1305679"/>
                        <a:gd name="connsiteY1" fmla="*/ 104426 h 891749"/>
                        <a:gd name="connsiteX2" fmla="*/ 598885 w 1305679"/>
                        <a:gd name="connsiteY2" fmla="*/ 3180 h 891749"/>
                        <a:gd name="connsiteX3" fmla="*/ 1278732 w 1305679"/>
                        <a:gd name="connsiteY3" fmla="*/ 202058 h 891749"/>
                        <a:gd name="connsiteX4" fmla="*/ 1190627 w 1305679"/>
                        <a:gd name="connsiteY4" fmla="*/ 503244 h 891749"/>
                        <a:gd name="connsiteX5" fmla="*/ 954882 w 1305679"/>
                        <a:gd name="connsiteY5" fmla="*/ 756889 h 891749"/>
                        <a:gd name="connsiteX6" fmla="*/ 546499 w 1305679"/>
                        <a:gd name="connsiteY6" fmla="*/ 877101 h 891749"/>
                        <a:gd name="connsiteX7" fmla="*/ 0 w 1305679"/>
                        <a:gd name="connsiteY7" fmla="*/ 429425 h 891749"/>
                        <a:gd name="connsiteX0" fmla="*/ 0 w 1303483"/>
                        <a:gd name="connsiteY0" fmla="*/ 429425 h 891749"/>
                        <a:gd name="connsiteX1" fmla="*/ 69056 w 1303483"/>
                        <a:gd name="connsiteY1" fmla="*/ 104426 h 891749"/>
                        <a:gd name="connsiteX2" fmla="*/ 598885 w 1303483"/>
                        <a:gd name="connsiteY2" fmla="*/ 3180 h 891749"/>
                        <a:gd name="connsiteX3" fmla="*/ 1278732 w 1303483"/>
                        <a:gd name="connsiteY3" fmla="*/ 202058 h 891749"/>
                        <a:gd name="connsiteX4" fmla="*/ 1190627 w 1303483"/>
                        <a:gd name="connsiteY4" fmla="*/ 503244 h 891749"/>
                        <a:gd name="connsiteX5" fmla="*/ 954882 w 1303483"/>
                        <a:gd name="connsiteY5" fmla="*/ 756889 h 891749"/>
                        <a:gd name="connsiteX6" fmla="*/ 546499 w 1303483"/>
                        <a:gd name="connsiteY6" fmla="*/ 877101 h 891749"/>
                        <a:gd name="connsiteX7" fmla="*/ 0 w 1303483"/>
                        <a:gd name="connsiteY7" fmla="*/ 429425 h 891749"/>
                        <a:gd name="connsiteX0" fmla="*/ 0 w 1301412"/>
                        <a:gd name="connsiteY0" fmla="*/ 429425 h 891749"/>
                        <a:gd name="connsiteX1" fmla="*/ 69056 w 1301412"/>
                        <a:gd name="connsiteY1" fmla="*/ 104426 h 891749"/>
                        <a:gd name="connsiteX2" fmla="*/ 598885 w 1301412"/>
                        <a:gd name="connsiteY2" fmla="*/ 3180 h 891749"/>
                        <a:gd name="connsiteX3" fmla="*/ 1278732 w 1301412"/>
                        <a:gd name="connsiteY3" fmla="*/ 202058 h 891749"/>
                        <a:gd name="connsiteX4" fmla="*/ 1173958 w 1301412"/>
                        <a:gd name="connsiteY4" fmla="*/ 538962 h 891749"/>
                        <a:gd name="connsiteX5" fmla="*/ 954882 w 1301412"/>
                        <a:gd name="connsiteY5" fmla="*/ 756889 h 891749"/>
                        <a:gd name="connsiteX6" fmla="*/ 546499 w 1301412"/>
                        <a:gd name="connsiteY6" fmla="*/ 877101 h 891749"/>
                        <a:gd name="connsiteX7" fmla="*/ 0 w 1301412"/>
                        <a:gd name="connsiteY7" fmla="*/ 429425 h 891749"/>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143"/>
                        <a:gd name="connsiteY0" fmla="*/ 429425 h 891955"/>
                        <a:gd name="connsiteX1" fmla="*/ 69056 w 1301143"/>
                        <a:gd name="connsiteY1" fmla="*/ 104426 h 891955"/>
                        <a:gd name="connsiteX2" fmla="*/ 598885 w 1301143"/>
                        <a:gd name="connsiteY2" fmla="*/ 3180 h 891955"/>
                        <a:gd name="connsiteX3" fmla="*/ 1278732 w 1301143"/>
                        <a:gd name="connsiteY3" fmla="*/ 202058 h 891955"/>
                        <a:gd name="connsiteX4" fmla="*/ 1171576 w 1301143"/>
                        <a:gd name="connsiteY4" fmla="*/ 531818 h 891955"/>
                        <a:gd name="connsiteX5" fmla="*/ 954882 w 1301143"/>
                        <a:gd name="connsiteY5" fmla="*/ 756889 h 891955"/>
                        <a:gd name="connsiteX6" fmla="*/ 546499 w 1301143"/>
                        <a:gd name="connsiteY6" fmla="*/ 877101 h 891955"/>
                        <a:gd name="connsiteX7" fmla="*/ 0 w 1301143"/>
                        <a:gd name="connsiteY7" fmla="*/ 429425 h 891955"/>
                        <a:gd name="connsiteX0" fmla="*/ 0 w 1302159"/>
                        <a:gd name="connsiteY0" fmla="*/ 429425 h 891955"/>
                        <a:gd name="connsiteX1" fmla="*/ 69056 w 1302159"/>
                        <a:gd name="connsiteY1" fmla="*/ 104426 h 891955"/>
                        <a:gd name="connsiteX2" fmla="*/ 598885 w 1302159"/>
                        <a:gd name="connsiteY2" fmla="*/ 3180 h 891955"/>
                        <a:gd name="connsiteX3" fmla="*/ 1278732 w 1302159"/>
                        <a:gd name="connsiteY3" fmla="*/ 202058 h 891955"/>
                        <a:gd name="connsiteX4" fmla="*/ 1171576 w 1302159"/>
                        <a:gd name="connsiteY4" fmla="*/ 531818 h 891955"/>
                        <a:gd name="connsiteX5" fmla="*/ 954882 w 1302159"/>
                        <a:gd name="connsiteY5" fmla="*/ 756889 h 891955"/>
                        <a:gd name="connsiteX6" fmla="*/ 546499 w 1302159"/>
                        <a:gd name="connsiteY6" fmla="*/ 877101 h 891955"/>
                        <a:gd name="connsiteX7" fmla="*/ 0 w 1302159"/>
                        <a:gd name="connsiteY7" fmla="*/ 429425 h 891955"/>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6607 h 891667"/>
                        <a:gd name="connsiteX1" fmla="*/ 54768 w 1280727"/>
                        <a:gd name="connsiteY1" fmla="*/ 108751 h 891667"/>
                        <a:gd name="connsiteX2" fmla="*/ 577453 w 1280727"/>
                        <a:gd name="connsiteY2" fmla="*/ 2743 h 891667"/>
                        <a:gd name="connsiteX3" fmla="*/ 1257300 w 1280727"/>
                        <a:gd name="connsiteY3" fmla="*/ 201621 h 891667"/>
                        <a:gd name="connsiteX4" fmla="*/ 1150144 w 1280727"/>
                        <a:gd name="connsiteY4" fmla="*/ 531381 h 891667"/>
                        <a:gd name="connsiteX5" fmla="*/ 933450 w 1280727"/>
                        <a:gd name="connsiteY5" fmla="*/ 756452 h 891667"/>
                        <a:gd name="connsiteX6" fmla="*/ 525067 w 1280727"/>
                        <a:gd name="connsiteY6" fmla="*/ 876664 h 891667"/>
                        <a:gd name="connsiteX7" fmla="*/ 0 w 1280727"/>
                        <a:gd name="connsiteY7" fmla="*/ 426607 h 891667"/>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87580"/>
                        <a:gd name="connsiteX1" fmla="*/ 54768 w 1280727"/>
                        <a:gd name="connsiteY1" fmla="*/ 109842 h 887580"/>
                        <a:gd name="connsiteX2" fmla="*/ 577453 w 1280727"/>
                        <a:gd name="connsiteY2" fmla="*/ 3834 h 887580"/>
                        <a:gd name="connsiteX3" fmla="*/ 1257300 w 1280727"/>
                        <a:gd name="connsiteY3" fmla="*/ 202712 h 887580"/>
                        <a:gd name="connsiteX4" fmla="*/ 1150144 w 1280727"/>
                        <a:gd name="connsiteY4" fmla="*/ 532472 h 887580"/>
                        <a:gd name="connsiteX5" fmla="*/ 933450 w 1280727"/>
                        <a:gd name="connsiteY5" fmla="*/ 757543 h 887580"/>
                        <a:gd name="connsiteX6" fmla="*/ 525067 w 1280727"/>
                        <a:gd name="connsiteY6" fmla="*/ 877755 h 887580"/>
                        <a:gd name="connsiteX7" fmla="*/ 0 w 1280727"/>
                        <a:gd name="connsiteY7" fmla="*/ 427698 h 887580"/>
                        <a:gd name="connsiteX0" fmla="*/ 0 w 1273584"/>
                        <a:gd name="connsiteY0" fmla="*/ 427698 h 892758"/>
                        <a:gd name="connsiteX1" fmla="*/ 47625 w 1273584"/>
                        <a:gd name="connsiteY1" fmla="*/ 109842 h 892758"/>
                        <a:gd name="connsiteX2" fmla="*/ 570310 w 1273584"/>
                        <a:gd name="connsiteY2" fmla="*/ 3834 h 892758"/>
                        <a:gd name="connsiteX3" fmla="*/ 1250157 w 1273584"/>
                        <a:gd name="connsiteY3" fmla="*/ 202712 h 892758"/>
                        <a:gd name="connsiteX4" fmla="*/ 1143001 w 1273584"/>
                        <a:gd name="connsiteY4" fmla="*/ 532472 h 892758"/>
                        <a:gd name="connsiteX5" fmla="*/ 926307 w 1273584"/>
                        <a:gd name="connsiteY5" fmla="*/ 757543 h 892758"/>
                        <a:gd name="connsiteX6" fmla="*/ 517924 w 1273584"/>
                        <a:gd name="connsiteY6" fmla="*/ 877755 h 892758"/>
                        <a:gd name="connsiteX7" fmla="*/ 0 w 127358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4245 w 1277829"/>
                        <a:gd name="connsiteY0" fmla="*/ 427125 h 892185"/>
                        <a:gd name="connsiteX1" fmla="*/ 59013 w 1277829"/>
                        <a:gd name="connsiteY1" fmla="*/ 114032 h 892185"/>
                        <a:gd name="connsiteX2" fmla="*/ 574555 w 1277829"/>
                        <a:gd name="connsiteY2" fmla="*/ 3261 h 892185"/>
                        <a:gd name="connsiteX3" fmla="*/ 1254402 w 1277829"/>
                        <a:gd name="connsiteY3" fmla="*/ 202139 h 892185"/>
                        <a:gd name="connsiteX4" fmla="*/ 1147246 w 1277829"/>
                        <a:gd name="connsiteY4" fmla="*/ 531899 h 892185"/>
                        <a:gd name="connsiteX5" fmla="*/ 930552 w 1277829"/>
                        <a:gd name="connsiteY5" fmla="*/ 756970 h 892185"/>
                        <a:gd name="connsiteX6" fmla="*/ 522169 w 1277829"/>
                        <a:gd name="connsiteY6" fmla="*/ 877182 h 892185"/>
                        <a:gd name="connsiteX7" fmla="*/ 4245 w 1277829"/>
                        <a:gd name="connsiteY7" fmla="*/ 427125 h 892185"/>
                        <a:gd name="connsiteX0" fmla="*/ 4245 w 1277829"/>
                        <a:gd name="connsiteY0" fmla="*/ 428314 h 893374"/>
                        <a:gd name="connsiteX1" fmla="*/ 59013 w 1277829"/>
                        <a:gd name="connsiteY1" fmla="*/ 115221 h 893374"/>
                        <a:gd name="connsiteX2" fmla="*/ 574555 w 1277829"/>
                        <a:gd name="connsiteY2" fmla="*/ 4450 h 893374"/>
                        <a:gd name="connsiteX3" fmla="*/ 1254402 w 1277829"/>
                        <a:gd name="connsiteY3" fmla="*/ 203328 h 893374"/>
                        <a:gd name="connsiteX4" fmla="*/ 1147246 w 1277829"/>
                        <a:gd name="connsiteY4" fmla="*/ 533088 h 893374"/>
                        <a:gd name="connsiteX5" fmla="*/ 930552 w 1277829"/>
                        <a:gd name="connsiteY5" fmla="*/ 758159 h 893374"/>
                        <a:gd name="connsiteX6" fmla="*/ 522169 w 1277829"/>
                        <a:gd name="connsiteY6" fmla="*/ 878371 h 893374"/>
                        <a:gd name="connsiteX7" fmla="*/ 4245 w 1277829"/>
                        <a:gd name="connsiteY7" fmla="*/ 428314 h 893374"/>
                        <a:gd name="connsiteX0" fmla="*/ 5834 w 1279418"/>
                        <a:gd name="connsiteY0" fmla="*/ 428314 h 893374"/>
                        <a:gd name="connsiteX1" fmla="*/ 60602 w 1279418"/>
                        <a:gd name="connsiteY1" fmla="*/ 115221 h 893374"/>
                        <a:gd name="connsiteX2" fmla="*/ 576144 w 1279418"/>
                        <a:gd name="connsiteY2" fmla="*/ 4450 h 893374"/>
                        <a:gd name="connsiteX3" fmla="*/ 1255991 w 1279418"/>
                        <a:gd name="connsiteY3" fmla="*/ 203328 h 893374"/>
                        <a:gd name="connsiteX4" fmla="*/ 1148835 w 1279418"/>
                        <a:gd name="connsiteY4" fmla="*/ 533088 h 893374"/>
                        <a:gd name="connsiteX5" fmla="*/ 932141 w 1279418"/>
                        <a:gd name="connsiteY5" fmla="*/ 758159 h 893374"/>
                        <a:gd name="connsiteX6" fmla="*/ 523758 w 1279418"/>
                        <a:gd name="connsiteY6" fmla="*/ 878371 h 893374"/>
                        <a:gd name="connsiteX7" fmla="*/ 5834 w 1279418"/>
                        <a:gd name="connsiteY7" fmla="*/ 428314 h 893374"/>
                        <a:gd name="connsiteX0" fmla="*/ 5834 w 1279418"/>
                        <a:gd name="connsiteY0" fmla="*/ 428314 h 868075"/>
                        <a:gd name="connsiteX1" fmla="*/ 60602 w 1279418"/>
                        <a:gd name="connsiteY1" fmla="*/ 115221 h 868075"/>
                        <a:gd name="connsiteX2" fmla="*/ 576144 w 1279418"/>
                        <a:gd name="connsiteY2" fmla="*/ 4450 h 868075"/>
                        <a:gd name="connsiteX3" fmla="*/ 1255991 w 1279418"/>
                        <a:gd name="connsiteY3" fmla="*/ 203328 h 868075"/>
                        <a:gd name="connsiteX4" fmla="*/ 1148835 w 1279418"/>
                        <a:gd name="connsiteY4" fmla="*/ 533088 h 868075"/>
                        <a:gd name="connsiteX5" fmla="*/ 932141 w 1279418"/>
                        <a:gd name="connsiteY5" fmla="*/ 758159 h 868075"/>
                        <a:gd name="connsiteX6" fmla="*/ 425333 w 1279418"/>
                        <a:gd name="connsiteY6" fmla="*/ 849796 h 868075"/>
                        <a:gd name="connsiteX7" fmla="*/ 5834 w 1279418"/>
                        <a:gd name="connsiteY7" fmla="*/ 428314 h 868075"/>
                        <a:gd name="connsiteX0" fmla="*/ 5834 w 1279418"/>
                        <a:gd name="connsiteY0" fmla="*/ 428314 h 868075"/>
                        <a:gd name="connsiteX1" fmla="*/ 60602 w 1279418"/>
                        <a:gd name="connsiteY1" fmla="*/ 115221 h 868075"/>
                        <a:gd name="connsiteX2" fmla="*/ 576144 w 1279418"/>
                        <a:gd name="connsiteY2" fmla="*/ 4450 h 868075"/>
                        <a:gd name="connsiteX3" fmla="*/ 1255991 w 1279418"/>
                        <a:gd name="connsiteY3" fmla="*/ 203328 h 868075"/>
                        <a:gd name="connsiteX4" fmla="*/ 1148835 w 1279418"/>
                        <a:gd name="connsiteY4" fmla="*/ 533088 h 868075"/>
                        <a:gd name="connsiteX5" fmla="*/ 932141 w 1279418"/>
                        <a:gd name="connsiteY5" fmla="*/ 758159 h 868075"/>
                        <a:gd name="connsiteX6" fmla="*/ 425333 w 1279418"/>
                        <a:gd name="connsiteY6" fmla="*/ 849796 h 868075"/>
                        <a:gd name="connsiteX7" fmla="*/ 5834 w 1279418"/>
                        <a:gd name="connsiteY7" fmla="*/ 428314 h 868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9418" h="868075">
                          <a:moveTo>
                            <a:pt x="5834" y="428314"/>
                          </a:moveTo>
                          <a:cubicBezTo>
                            <a:pt x="-7462" y="267387"/>
                            <a:pt x="-1510" y="194199"/>
                            <a:pt x="60602" y="115221"/>
                          </a:cubicBezTo>
                          <a:cubicBezTo>
                            <a:pt x="158431" y="7667"/>
                            <a:pt x="376913" y="-10234"/>
                            <a:pt x="576144" y="4450"/>
                          </a:cubicBezTo>
                          <a:cubicBezTo>
                            <a:pt x="775375" y="19134"/>
                            <a:pt x="1153399" y="133875"/>
                            <a:pt x="1255991" y="203328"/>
                          </a:cubicBezTo>
                          <a:cubicBezTo>
                            <a:pt x="1332390" y="298975"/>
                            <a:pt x="1202016" y="437044"/>
                            <a:pt x="1148835" y="533088"/>
                          </a:cubicBezTo>
                          <a:cubicBezTo>
                            <a:pt x="1086128" y="621988"/>
                            <a:pt x="1028383" y="682356"/>
                            <a:pt x="932141" y="758159"/>
                          </a:cubicBezTo>
                          <a:cubicBezTo>
                            <a:pt x="847805" y="824437"/>
                            <a:pt x="579717" y="904770"/>
                            <a:pt x="425333" y="849796"/>
                          </a:cubicBezTo>
                          <a:cubicBezTo>
                            <a:pt x="270949" y="794822"/>
                            <a:pt x="50086" y="694015"/>
                            <a:pt x="5834" y="428314"/>
                          </a:cubicBezTo>
                          <a:close/>
                        </a:path>
                      </a:pathLst>
                    </a:custGeom>
                    <a:gradFill flip="none" rotWithShape="1">
                      <a:gsLst>
                        <a:gs pos="45000">
                          <a:sysClr val="windowText" lastClr="000000"/>
                        </a:gs>
                        <a:gs pos="66000">
                          <a:sysClr val="windowText" lastClr="000000"/>
                        </a:gs>
                        <a:gs pos="56000">
                          <a:srgbClr val="525F79"/>
                        </a:gs>
                      </a:gsLst>
                      <a:lin ang="19200000" scaled="0"/>
                      <a:tileRect/>
                    </a:gradFill>
                    <a:ln w="12700" cap="flat" cmpd="sng" algn="ctr">
                      <a:no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80" name="Oval 9">
                      <a:extLst>
                        <a:ext uri="{FF2B5EF4-FFF2-40B4-BE49-F238E27FC236}">
                          <a16:creationId xmlns:a16="http://schemas.microsoft.com/office/drawing/2014/main" id="{9711ADF7-9214-426A-8B62-2CFC47155334}"/>
                        </a:ext>
                      </a:extLst>
                    </p:cNvPr>
                    <p:cNvSpPr/>
                    <p:nvPr/>
                  </p:nvSpPr>
                  <p:spPr>
                    <a:xfrm rot="2140143">
                      <a:off x="2524657" y="3451711"/>
                      <a:ext cx="533400" cy="411147"/>
                    </a:xfrm>
                    <a:custGeom>
                      <a:avLst/>
                      <a:gdLst>
                        <a:gd name="connsiteX0" fmla="*/ 0 w 1231107"/>
                        <a:gd name="connsiteY0" fmla="*/ 416720 h 833439"/>
                        <a:gd name="connsiteX1" fmla="*/ 615554 w 1231107"/>
                        <a:gd name="connsiteY1" fmla="*/ 0 h 833439"/>
                        <a:gd name="connsiteX2" fmla="*/ 1231108 w 1231107"/>
                        <a:gd name="connsiteY2" fmla="*/ 416720 h 833439"/>
                        <a:gd name="connsiteX3" fmla="*/ 615554 w 1231107"/>
                        <a:gd name="connsiteY3" fmla="*/ 833440 h 833439"/>
                        <a:gd name="connsiteX4" fmla="*/ 0 w 1231107"/>
                        <a:gd name="connsiteY4" fmla="*/ 416720 h 833439"/>
                        <a:gd name="connsiteX0" fmla="*/ 0 w 1343892"/>
                        <a:gd name="connsiteY0" fmla="*/ 420719 h 837439"/>
                        <a:gd name="connsiteX1" fmla="*/ 615554 w 1343892"/>
                        <a:gd name="connsiteY1" fmla="*/ 3999 h 837439"/>
                        <a:gd name="connsiteX2" fmla="*/ 1300163 w 1343892"/>
                        <a:gd name="connsiteY2" fmla="*/ 221927 h 837439"/>
                        <a:gd name="connsiteX3" fmla="*/ 1231108 w 1343892"/>
                        <a:gd name="connsiteY3" fmla="*/ 420719 h 837439"/>
                        <a:gd name="connsiteX4" fmla="*/ 615554 w 1343892"/>
                        <a:gd name="connsiteY4" fmla="*/ 837439 h 837439"/>
                        <a:gd name="connsiteX5" fmla="*/ 0 w 1343892"/>
                        <a:gd name="connsiteY5" fmla="*/ 420719 h 837439"/>
                        <a:gd name="connsiteX0" fmla="*/ 0 w 1335920"/>
                        <a:gd name="connsiteY0" fmla="*/ 420719 h 838211"/>
                        <a:gd name="connsiteX1" fmla="*/ 615554 w 1335920"/>
                        <a:gd name="connsiteY1" fmla="*/ 3999 h 838211"/>
                        <a:gd name="connsiteX2" fmla="*/ 1300163 w 1335920"/>
                        <a:gd name="connsiteY2" fmla="*/ 221927 h 838211"/>
                        <a:gd name="connsiteX3" fmla="*/ 1188246 w 1335920"/>
                        <a:gd name="connsiteY3" fmla="*/ 513588 h 838211"/>
                        <a:gd name="connsiteX4" fmla="*/ 615554 w 1335920"/>
                        <a:gd name="connsiteY4" fmla="*/ 837439 h 838211"/>
                        <a:gd name="connsiteX5" fmla="*/ 0 w 1335920"/>
                        <a:gd name="connsiteY5" fmla="*/ 420719 h 838211"/>
                        <a:gd name="connsiteX0" fmla="*/ 1 w 1335921"/>
                        <a:gd name="connsiteY0" fmla="*/ 420719 h 897585"/>
                        <a:gd name="connsiteX1" fmla="*/ 615555 w 1335921"/>
                        <a:gd name="connsiteY1" fmla="*/ 3999 h 897585"/>
                        <a:gd name="connsiteX2" fmla="*/ 1300164 w 1335921"/>
                        <a:gd name="connsiteY2" fmla="*/ 221927 h 897585"/>
                        <a:gd name="connsiteX3" fmla="*/ 1188247 w 1335921"/>
                        <a:gd name="connsiteY3" fmla="*/ 513588 h 897585"/>
                        <a:gd name="connsiteX4" fmla="*/ 610793 w 1335921"/>
                        <a:gd name="connsiteY4" fmla="*/ 896970 h 897585"/>
                        <a:gd name="connsiteX5" fmla="*/ 1 w 1335921"/>
                        <a:gd name="connsiteY5" fmla="*/ 420719 h 897585"/>
                        <a:gd name="connsiteX0" fmla="*/ 1 w 1334200"/>
                        <a:gd name="connsiteY0" fmla="*/ 420719 h 913023"/>
                        <a:gd name="connsiteX1" fmla="*/ 615555 w 1334200"/>
                        <a:gd name="connsiteY1" fmla="*/ 3999 h 913023"/>
                        <a:gd name="connsiteX2" fmla="*/ 1300164 w 1334200"/>
                        <a:gd name="connsiteY2" fmla="*/ 221927 h 913023"/>
                        <a:gd name="connsiteX3" fmla="*/ 1188247 w 1334200"/>
                        <a:gd name="connsiteY3" fmla="*/ 513588 h 913023"/>
                        <a:gd name="connsiteX4" fmla="*/ 966789 w 1334200"/>
                        <a:gd name="connsiteY4" fmla="*/ 774377 h 913023"/>
                        <a:gd name="connsiteX5" fmla="*/ 610793 w 1334200"/>
                        <a:gd name="connsiteY5" fmla="*/ 896970 h 913023"/>
                        <a:gd name="connsiteX6" fmla="*/ 1 w 1334200"/>
                        <a:gd name="connsiteY6" fmla="*/ 420719 h 913023"/>
                        <a:gd name="connsiteX0" fmla="*/ 22150 w 1356349"/>
                        <a:gd name="connsiteY0" fmla="*/ 419734 h 912038"/>
                        <a:gd name="connsiteX1" fmla="*/ 181694 w 1356349"/>
                        <a:gd name="connsiteY1" fmla="*/ 116167 h 912038"/>
                        <a:gd name="connsiteX2" fmla="*/ 637704 w 1356349"/>
                        <a:gd name="connsiteY2" fmla="*/ 3014 h 912038"/>
                        <a:gd name="connsiteX3" fmla="*/ 1322313 w 1356349"/>
                        <a:gd name="connsiteY3" fmla="*/ 220942 h 912038"/>
                        <a:gd name="connsiteX4" fmla="*/ 1210396 w 1356349"/>
                        <a:gd name="connsiteY4" fmla="*/ 512603 h 912038"/>
                        <a:gd name="connsiteX5" fmla="*/ 988938 w 1356349"/>
                        <a:gd name="connsiteY5" fmla="*/ 773392 h 912038"/>
                        <a:gd name="connsiteX6" fmla="*/ 632942 w 1356349"/>
                        <a:gd name="connsiteY6" fmla="*/ 895985 h 912038"/>
                        <a:gd name="connsiteX7" fmla="*/ 22150 w 1356349"/>
                        <a:gd name="connsiteY7" fmla="*/ 419734 h 912038"/>
                        <a:gd name="connsiteX0" fmla="*/ 16999 w 1351198"/>
                        <a:gd name="connsiteY0" fmla="*/ 419734 h 912038"/>
                        <a:gd name="connsiteX1" fmla="*/ 176543 w 1351198"/>
                        <a:gd name="connsiteY1" fmla="*/ 116167 h 912038"/>
                        <a:gd name="connsiteX2" fmla="*/ 632553 w 1351198"/>
                        <a:gd name="connsiteY2" fmla="*/ 3014 h 912038"/>
                        <a:gd name="connsiteX3" fmla="*/ 1317162 w 1351198"/>
                        <a:gd name="connsiteY3" fmla="*/ 220942 h 912038"/>
                        <a:gd name="connsiteX4" fmla="*/ 1205245 w 1351198"/>
                        <a:gd name="connsiteY4" fmla="*/ 512603 h 912038"/>
                        <a:gd name="connsiteX5" fmla="*/ 983787 w 1351198"/>
                        <a:gd name="connsiteY5" fmla="*/ 773392 h 912038"/>
                        <a:gd name="connsiteX6" fmla="*/ 627791 w 1351198"/>
                        <a:gd name="connsiteY6" fmla="*/ 895985 h 912038"/>
                        <a:gd name="connsiteX7" fmla="*/ 16999 w 1351198"/>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183 h 911487"/>
                        <a:gd name="connsiteX1" fmla="*/ 92963 w 1336675"/>
                        <a:gd name="connsiteY1" fmla="*/ 122759 h 911487"/>
                        <a:gd name="connsiteX2" fmla="*/ 618030 w 1336675"/>
                        <a:gd name="connsiteY2" fmla="*/ 2463 h 911487"/>
                        <a:gd name="connsiteX3" fmla="*/ 1302639 w 1336675"/>
                        <a:gd name="connsiteY3" fmla="*/ 220391 h 911487"/>
                        <a:gd name="connsiteX4" fmla="*/ 1190722 w 1336675"/>
                        <a:gd name="connsiteY4" fmla="*/ 512052 h 911487"/>
                        <a:gd name="connsiteX5" fmla="*/ 969264 w 1336675"/>
                        <a:gd name="connsiteY5" fmla="*/ 772841 h 911487"/>
                        <a:gd name="connsiteX6" fmla="*/ 613268 w 1336675"/>
                        <a:gd name="connsiteY6" fmla="*/ 895434 h 911487"/>
                        <a:gd name="connsiteX7" fmla="*/ 2476 w 1336675"/>
                        <a:gd name="connsiteY7" fmla="*/ 419183 h 911487"/>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0 w 1308005"/>
                        <a:gd name="connsiteY0" fmla="*/ 412039 h 911934"/>
                        <a:gd name="connsiteX1" fmla="*/ 64293 w 1308005"/>
                        <a:gd name="connsiteY1" fmla="*/ 122759 h 911934"/>
                        <a:gd name="connsiteX2" fmla="*/ 589360 w 1308005"/>
                        <a:gd name="connsiteY2" fmla="*/ 2463 h 911934"/>
                        <a:gd name="connsiteX3" fmla="*/ 1273969 w 1308005"/>
                        <a:gd name="connsiteY3" fmla="*/ 220391 h 911934"/>
                        <a:gd name="connsiteX4" fmla="*/ 1162052 w 1308005"/>
                        <a:gd name="connsiteY4" fmla="*/ 512052 h 911934"/>
                        <a:gd name="connsiteX5" fmla="*/ 940594 w 1308005"/>
                        <a:gd name="connsiteY5" fmla="*/ 772841 h 911934"/>
                        <a:gd name="connsiteX6" fmla="*/ 584598 w 1308005"/>
                        <a:gd name="connsiteY6" fmla="*/ 895434 h 911934"/>
                        <a:gd name="connsiteX7" fmla="*/ 0 w 1308005"/>
                        <a:gd name="connsiteY7" fmla="*/ 412039 h 911934"/>
                        <a:gd name="connsiteX0" fmla="*/ 15349 w 1256679"/>
                        <a:gd name="connsiteY0" fmla="*/ 412039 h 911934"/>
                        <a:gd name="connsiteX1" fmla="*/ 12967 w 1256679"/>
                        <a:gd name="connsiteY1" fmla="*/ 122759 h 911934"/>
                        <a:gd name="connsiteX2" fmla="*/ 538034 w 1256679"/>
                        <a:gd name="connsiteY2" fmla="*/ 2463 h 911934"/>
                        <a:gd name="connsiteX3" fmla="*/ 1222643 w 1256679"/>
                        <a:gd name="connsiteY3" fmla="*/ 220391 h 911934"/>
                        <a:gd name="connsiteX4" fmla="*/ 1110726 w 1256679"/>
                        <a:gd name="connsiteY4" fmla="*/ 512052 h 911934"/>
                        <a:gd name="connsiteX5" fmla="*/ 889268 w 1256679"/>
                        <a:gd name="connsiteY5" fmla="*/ 772841 h 911934"/>
                        <a:gd name="connsiteX6" fmla="*/ 533272 w 1256679"/>
                        <a:gd name="connsiteY6" fmla="*/ 895434 h 911934"/>
                        <a:gd name="connsiteX7" fmla="*/ 15349 w 1256679"/>
                        <a:gd name="connsiteY7" fmla="*/ 412039 h 911934"/>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897644"/>
                        <a:gd name="connsiteX1" fmla="*/ 69056 w 1312768"/>
                        <a:gd name="connsiteY1" fmla="*/ 122759 h 897644"/>
                        <a:gd name="connsiteX2" fmla="*/ 594123 w 1312768"/>
                        <a:gd name="connsiteY2" fmla="*/ 2463 h 897644"/>
                        <a:gd name="connsiteX3" fmla="*/ 1278732 w 1312768"/>
                        <a:gd name="connsiteY3" fmla="*/ 220391 h 897644"/>
                        <a:gd name="connsiteX4" fmla="*/ 1166815 w 1312768"/>
                        <a:gd name="connsiteY4" fmla="*/ 512052 h 897644"/>
                        <a:gd name="connsiteX5" fmla="*/ 945357 w 1312768"/>
                        <a:gd name="connsiteY5" fmla="*/ 772841 h 897644"/>
                        <a:gd name="connsiteX6" fmla="*/ 589361 w 1312768"/>
                        <a:gd name="connsiteY6" fmla="*/ 895434 h 897644"/>
                        <a:gd name="connsiteX7" fmla="*/ 0 w 1312768"/>
                        <a:gd name="connsiteY7" fmla="*/ 447758 h 897644"/>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89361 w 1312768"/>
                        <a:gd name="connsiteY6" fmla="*/ 895434 h 910082"/>
                        <a:gd name="connsiteX7" fmla="*/ 0 w 1312768"/>
                        <a:gd name="connsiteY7" fmla="*/ 447758 h 910082"/>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46499 w 1312768"/>
                        <a:gd name="connsiteY6" fmla="*/ 895434 h 910082"/>
                        <a:gd name="connsiteX7" fmla="*/ 0 w 1312768"/>
                        <a:gd name="connsiteY7" fmla="*/ 447758 h 910082"/>
                        <a:gd name="connsiteX0" fmla="*/ 0 w 1316483"/>
                        <a:gd name="connsiteY0" fmla="*/ 447758 h 910082"/>
                        <a:gd name="connsiteX1" fmla="*/ 69056 w 1316483"/>
                        <a:gd name="connsiteY1" fmla="*/ 122759 h 910082"/>
                        <a:gd name="connsiteX2" fmla="*/ 594123 w 1316483"/>
                        <a:gd name="connsiteY2" fmla="*/ 2463 h 910082"/>
                        <a:gd name="connsiteX3" fmla="*/ 1278732 w 1316483"/>
                        <a:gd name="connsiteY3" fmla="*/ 220391 h 910082"/>
                        <a:gd name="connsiteX4" fmla="*/ 1190627 w 1316483"/>
                        <a:gd name="connsiteY4" fmla="*/ 521577 h 910082"/>
                        <a:gd name="connsiteX5" fmla="*/ 954882 w 1316483"/>
                        <a:gd name="connsiteY5" fmla="*/ 775222 h 910082"/>
                        <a:gd name="connsiteX6" fmla="*/ 546499 w 1316483"/>
                        <a:gd name="connsiteY6" fmla="*/ 895434 h 910082"/>
                        <a:gd name="connsiteX7" fmla="*/ 0 w 1316483"/>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03193"/>
                        <a:gd name="connsiteY0" fmla="*/ 447758 h 910082"/>
                        <a:gd name="connsiteX1" fmla="*/ 69056 w 1303193"/>
                        <a:gd name="connsiteY1" fmla="*/ 122759 h 910082"/>
                        <a:gd name="connsiteX2" fmla="*/ 594123 w 1303193"/>
                        <a:gd name="connsiteY2" fmla="*/ 2463 h 910082"/>
                        <a:gd name="connsiteX3" fmla="*/ 1278732 w 1303193"/>
                        <a:gd name="connsiteY3" fmla="*/ 220391 h 910082"/>
                        <a:gd name="connsiteX4" fmla="*/ 1190627 w 1303193"/>
                        <a:gd name="connsiteY4" fmla="*/ 521577 h 910082"/>
                        <a:gd name="connsiteX5" fmla="*/ 954882 w 1303193"/>
                        <a:gd name="connsiteY5" fmla="*/ 775222 h 910082"/>
                        <a:gd name="connsiteX6" fmla="*/ 546499 w 1303193"/>
                        <a:gd name="connsiteY6" fmla="*/ 895434 h 910082"/>
                        <a:gd name="connsiteX7" fmla="*/ 0 w 1303193"/>
                        <a:gd name="connsiteY7" fmla="*/ 447758 h 910082"/>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5679"/>
                        <a:gd name="connsiteY0" fmla="*/ 429425 h 891749"/>
                        <a:gd name="connsiteX1" fmla="*/ 69056 w 1305679"/>
                        <a:gd name="connsiteY1" fmla="*/ 104426 h 891749"/>
                        <a:gd name="connsiteX2" fmla="*/ 598885 w 1305679"/>
                        <a:gd name="connsiteY2" fmla="*/ 3180 h 891749"/>
                        <a:gd name="connsiteX3" fmla="*/ 1278732 w 1305679"/>
                        <a:gd name="connsiteY3" fmla="*/ 202058 h 891749"/>
                        <a:gd name="connsiteX4" fmla="*/ 1190627 w 1305679"/>
                        <a:gd name="connsiteY4" fmla="*/ 503244 h 891749"/>
                        <a:gd name="connsiteX5" fmla="*/ 954882 w 1305679"/>
                        <a:gd name="connsiteY5" fmla="*/ 756889 h 891749"/>
                        <a:gd name="connsiteX6" fmla="*/ 546499 w 1305679"/>
                        <a:gd name="connsiteY6" fmla="*/ 877101 h 891749"/>
                        <a:gd name="connsiteX7" fmla="*/ 0 w 1305679"/>
                        <a:gd name="connsiteY7" fmla="*/ 429425 h 891749"/>
                        <a:gd name="connsiteX0" fmla="*/ 0 w 1303483"/>
                        <a:gd name="connsiteY0" fmla="*/ 429425 h 891749"/>
                        <a:gd name="connsiteX1" fmla="*/ 69056 w 1303483"/>
                        <a:gd name="connsiteY1" fmla="*/ 104426 h 891749"/>
                        <a:gd name="connsiteX2" fmla="*/ 598885 w 1303483"/>
                        <a:gd name="connsiteY2" fmla="*/ 3180 h 891749"/>
                        <a:gd name="connsiteX3" fmla="*/ 1278732 w 1303483"/>
                        <a:gd name="connsiteY3" fmla="*/ 202058 h 891749"/>
                        <a:gd name="connsiteX4" fmla="*/ 1190627 w 1303483"/>
                        <a:gd name="connsiteY4" fmla="*/ 503244 h 891749"/>
                        <a:gd name="connsiteX5" fmla="*/ 954882 w 1303483"/>
                        <a:gd name="connsiteY5" fmla="*/ 756889 h 891749"/>
                        <a:gd name="connsiteX6" fmla="*/ 546499 w 1303483"/>
                        <a:gd name="connsiteY6" fmla="*/ 877101 h 891749"/>
                        <a:gd name="connsiteX7" fmla="*/ 0 w 1303483"/>
                        <a:gd name="connsiteY7" fmla="*/ 429425 h 891749"/>
                        <a:gd name="connsiteX0" fmla="*/ 0 w 1301412"/>
                        <a:gd name="connsiteY0" fmla="*/ 429425 h 891749"/>
                        <a:gd name="connsiteX1" fmla="*/ 69056 w 1301412"/>
                        <a:gd name="connsiteY1" fmla="*/ 104426 h 891749"/>
                        <a:gd name="connsiteX2" fmla="*/ 598885 w 1301412"/>
                        <a:gd name="connsiteY2" fmla="*/ 3180 h 891749"/>
                        <a:gd name="connsiteX3" fmla="*/ 1278732 w 1301412"/>
                        <a:gd name="connsiteY3" fmla="*/ 202058 h 891749"/>
                        <a:gd name="connsiteX4" fmla="*/ 1173958 w 1301412"/>
                        <a:gd name="connsiteY4" fmla="*/ 538962 h 891749"/>
                        <a:gd name="connsiteX5" fmla="*/ 954882 w 1301412"/>
                        <a:gd name="connsiteY5" fmla="*/ 756889 h 891749"/>
                        <a:gd name="connsiteX6" fmla="*/ 546499 w 1301412"/>
                        <a:gd name="connsiteY6" fmla="*/ 877101 h 891749"/>
                        <a:gd name="connsiteX7" fmla="*/ 0 w 1301412"/>
                        <a:gd name="connsiteY7" fmla="*/ 429425 h 891749"/>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143"/>
                        <a:gd name="connsiteY0" fmla="*/ 429425 h 891955"/>
                        <a:gd name="connsiteX1" fmla="*/ 69056 w 1301143"/>
                        <a:gd name="connsiteY1" fmla="*/ 104426 h 891955"/>
                        <a:gd name="connsiteX2" fmla="*/ 598885 w 1301143"/>
                        <a:gd name="connsiteY2" fmla="*/ 3180 h 891955"/>
                        <a:gd name="connsiteX3" fmla="*/ 1278732 w 1301143"/>
                        <a:gd name="connsiteY3" fmla="*/ 202058 h 891955"/>
                        <a:gd name="connsiteX4" fmla="*/ 1171576 w 1301143"/>
                        <a:gd name="connsiteY4" fmla="*/ 531818 h 891955"/>
                        <a:gd name="connsiteX5" fmla="*/ 954882 w 1301143"/>
                        <a:gd name="connsiteY5" fmla="*/ 756889 h 891955"/>
                        <a:gd name="connsiteX6" fmla="*/ 546499 w 1301143"/>
                        <a:gd name="connsiteY6" fmla="*/ 877101 h 891955"/>
                        <a:gd name="connsiteX7" fmla="*/ 0 w 1301143"/>
                        <a:gd name="connsiteY7" fmla="*/ 429425 h 891955"/>
                        <a:gd name="connsiteX0" fmla="*/ 0 w 1302159"/>
                        <a:gd name="connsiteY0" fmla="*/ 429425 h 891955"/>
                        <a:gd name="connsiteX1" fmla="*/ 69056 w 1302159"/>
                        <a:gd name="connsiteY1" fmla="*/ 104426 h 891955"/>
                        <a:gd name="connsiteX2" fmla="*/ 598885 w 1302159"/>
                        <a:gd name="connsiteY2" fmla="*/ 3180 h 891955"/>
                        <a:gd name="connsiteX3" fmla="*/ 1278732 w 1302159"/>
                        <a:gd name="connsiteY3" fmla="*/ 202058 h 891955"/>
                        <a:gd name="connsiteX4" fmla="*/ 1171576 w 1302159"/>
                        <a:gd name="connsiteY4" fmla="*/ 531818 h 891955"/>
                        <a:gd name="connsiteX5" fmla="*/ 954882 w 1302159"/>
                        <a:gd name="connsiteY5" fmla="*/ 756889 h 891955"/>
                        <a:gd name="connsiteX6" fmla="*/ 546499 w 1302159"/>
                        <a:gd name="connsiteY6" fmla="*/ 877101 h 891955"/>
                        <a:gd name="connsiteX7" fmla="*/ 0 w 1302159"/>
                        <a:gd name="connsiteY7" fmla="*/ 429425 h 891955"/>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6607 h 891667"/>
                        <a:gd name="connsiteX1" fmla="*/ 54768 w 1280727"/>
                        <a:gd name="connsiteY1" fmla="*/ 108751 h 891667"/>
                        <a:gd name="connsiteX2" fmla="*/ 577453 w 1280727"/>
                        <a:gd name="connsiteY2" fmla="*/ 2743 h 891667"/>
                        <a:gd name="connsiteX3" fmla="*/ 1257300 w 1280727"/>
                        <a:gd name="connsiteY3" fmla="*/ 201621 h 891667"/>
                        <a:gd name="connsiteX4" fmla="*/ 1150144 w 1280727"/>
                        <a:gd name="connsiteY4" fmla="*/ 531381 h 891667"/>
                        <a:gd name="connsiteX5" fmla="*/ 933450 w 1280727"/>
                        <a:gd name="connsiteY5" fmla="*/ 756452 h 891667"/>
                        <a:gd name="connsiteX6" fmla="*/ 525067 w 1280727"/>
                        <a:gd name="connsiteY6" fmla="*/ 876664 h 891667"/>
                        <a:gd name="connsiteX7" fmla="*/ 0 w 1280727"/>
                        <a:gd name="connsiteY7" fmla="*/ 426607 h 891667"/>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87580"/>
                        <a:gd name="connsiteX1" fmla="*/ 54768 w 1280727"/>
                        <a:gd name="connsiteY1" fmla="*/ 109842 h 887580"/>
                        <a:gd name="connsiteX2" fmla="*/ 577453 w 1280727"/>
                        <a:gd name="connsiteY2" fmla="*/ 3834 h 887580"/>
                        <a:gd name="connsiteX3" fmla="*/ 1257300 w 1280727"/>
                        <a:gd name="connsiteY3" fmla="*/ 202712 h 887580"/>
                        <a:gd name="connsiteX4" fmla="*/ 1150144 w 1280727"/>
                        <a:gd name="connsiteY4" fmla="*/ 532472 h 887580"/>
                        <a:gd name="connsiteX5" fmla="*/ 933450 w 1280727"/>
                        <a:gd name="connsiteY5" fmla="*/ 757543 h 887580"/>
                        <a:gd name="connsiteX6" fmla="*/ 525067 w 1280727"/>
                        <a:gd name="connsiteY6" fmla="*/ 877755 h 887580"/>
                        <a:gd name="connsiteX7" fmla="*/ 0 w 1280727"/>
                        <a:gd name="connsiteY7" fmla="*/ 427698 h 887580"/>
                        <a:gd name="connsiteX0" fmla="*/ 74932 w 1355659"/>
                        <a:gd name="connsiteY0" fmla="*/ 517776 h 977658"/>
                        <a:gd name="connsiteX1" fmla="*/ 12632 w 1355659"/>
                        <a:gd name="connsiteY1" fmla="*/ 35702 h 977658"/>
                        <a:gd name="connsiteX2" fmla="*/ 652385 w 1355659"/>
                        <a:gd name="connsiteY2" fmla="*/ 93912 h 977658"/>
                        <a:gd name="connsiteX3" fmla="*/ 1332232 w 1355659"/>
                        <a:gd name="connsiteY3" fmla="*/ 292790 h 977658"/>
                        <a:gd name="connsiteX4" fmla="*/ 1225076 w 1355659"/>
                        <a:gd name="connsiteY4" fmla="*/ 622550 h 977658"/>
                        <a:gd name="connsiteX5" fmla="*/ 1008382 w 1355659"/>
                        <a:gd name="connsiteY5" fmla="*/ 847621 h 977658"/>
                        <a:gd name="connsiteX6" fmla="*/ 599999 w 1355659"/>
                        <a:gd name="connsiteY6" fmla="*/ 967833 h 977658"/>
                        <a:gd name="connsiteX7" fmla="*/ 74932 w 1355659"/>
                        <a:gd name="connsiteY7" fmla="*/ 517776 h 977658"/>
                        <a:gd name="connsiteX0" fmla="*/ 19637 w 1365265"/>
                        <a:gd name="connsiteY0" fmla="*/ 540411 h 981433"/>
                        <a:gd name="connsiteX1" fmla="*/ 22238 w 1365265"/>
                        <a:gd name="connsiteY1" fmla="*/ 35702 h 981433"/>
                        <a:gd name="connsiteX2" fmla="*/ 661991 w 1365265"/>
                        <a:gd name="connsiteY2" fmla="*/ 93912 h 981433"/>
                        <a:gd name="connsiteX3" fmla="*/ 1341838 w 1365265"/>
                        <a:gd name="connsiteY3" fmla="*/ 292790 h 981433"/>
                        <a:gd name="connsiteX4" fmla="*/ 1234682 w 1365265"/>
                        <a:gd name="connsiteY4" fmla="*/ 622550 h 981433"/>
                        <a:gd name="connsiteX5" fmla="*/ 1017988 w 1365265"/>
                        <a:gd name="connsiteY5" fmla="*/ 847621 h 981433"/>
                        <a:gd name="connsiteX6" fmla="*/ 609605 w 1365265"/>
                        <a:gd name="connsiteY6" fmla="*/ 967833 h 981433"/>
                        <a:gd name="connsiteX7" fmla="*/ 19637 w 1365265"/>
                        <a:gd name="connsiteY7" fmla="*/ 540411 h 981433"/>
                        <a:gd name="connsiteX0" fmla="*/ 19637 w 1365265"/>
                        <a:gd name="connsiteY0" fmla="*/ 540411 h 1001785"/>
                        <a:gd name="connsiteX1" fmla="*/ 22238 w 1365265"/>
                        <a:gd name="connsiteY1" fmla="*/ 35702 h 1001785"/>
                        <a:gd name="connsiteX2" fmla="*/ 661991 w 1365265"/>
                        <a:gd name="connsiteY2" fmla="*/ 93912 h 1001785"/>
                        <a:gd name="connsiteX3" fmla="*/ 1341838 w 1365265"/>
                        <a:gd name="connsiteY3" fmla="*/ 292790 h 1001785"/>
                        <a:gd name="connsiteX4" fmla="*/ 1234682 w 1365265"/>
                        <a:gd name="connsiteY4" fmla="*/ 622550 h 1001785"/>
                        <a:gd name="connsiteX5" fmla="*/ 1017988 w 1365265"/>
                        <a:gd name="connsiteY5" fmla="*/ 847621 h 1001785"/>
                        <a:gd name="connsiteX6" fmla="*/ 600027 w 1365265"/>
                        <a:gd name="connsiteY6" fmla="*/ 989932 h 1001785"/>
                        <a:gd name="connsiteX7" fmla="*/ 19637 w 1365265"/>
                        <a:gd name="connsiteY7" fmla="*/ 540411 h 1001785"/>
                        <a:gd name="connsiteX0" fmla="*/ 19637 w 1365265"/>
                        <a:gd name="connsiteY0" fmla="*/ 540411 h 1002322"/>
                        <a:gd name="connsiteX1" fmla="*/ 22238 w 1365265"/>
                        <a:gd name="connsiteY1" fmla="*/ 35702 h 1002322"/>
                        <a:gd name="connsiteX2" fmla="*/ 661991 w 1365265"/>
                        <a:gd name="connsiteY2" fmla="*/ 93912 h 1002322"/>
                        <a:gd name="connsiteX3" fmla="*/ 1341838 w 1365265"/>
                        <a:gd name="connsiteY3" fmla="*/ 292790 h 1002322"/>
                        <a:gd name="connsiteX4" fmla="*/ 1234682 w 1365265"/>
                        <a:gd name="connsiteY4" fmla="*/ 622550 h 1002322"/>
                        <a:gd name="connsiteX5" fmla="*/ 1017988 w 1365265"/>
                        <a:gd name="connsiteY5" fmla="*/ 847621 h 1002322"/>
                        <a:gd name="connsiteX6" fmla="*/ 600027 w 1365265"/>
                        <a:gd name="connsiteY6" fmla="*/ 989932 h 1002322"/>
                        <a:gd name="connsiteX7" fmla="*/ 19637 w 1365265"/>
                        <a:gd name="connsiteY7" fmla="*/ 540411 h 1002322"/>
                        <a:gd name="connsiteX0" fmla="*/ 19637 w 1365265"/>
                        <a:gd name="connsiteY0" fmla="*/ 540411 h 999624"/>
                        <a:gd name="connsiteX1" fmla="*/ 22238 w 1365265"/>
                        <a:gd name="connsiteY1" fmla="*/ 35702 h 999624"/>
                        <a:gd name="connsiteX2" fmla="*/ 661991 w 1365265"/>
                        <a:gd name="connsiteY2" fmla="*/ 93912 h 999624"/>
                        <a:gd name="connsiteX3" fmla="*/ 1341838 w 1365265"/>
                        <a:gd name="connsiteY3" fmla="*/ 292790 h 999624"/>
                        <a:gd name="connsiteX4" fmla="*/ 1234682 w 1365265"/>
                        <a:gd name="connsiteY4" fmla="*/ 622550 h 999624"/>
                        <a:gd name="connsiteX5" fmla="*/ 1017988 w 1365265"/>
                        <a:gd name="connsiteY5" fmla="*/ 847621 h 999624"/>
                        <a:gd name="connsiteX6" fmla="*/ 600027 w 1365265"/>
                        <a:gd name="connsiteY6" fmla="*/ 989932 h 999624"/>
                        <a:gd name="connsiteX7" fmla="*/ 19637 w 1365265"/>
                        <a:gd name="connsiteY7" fmla="*/ 540411 h 999624"/>
                        <a:gd name="connsiteX0" fmla="*/ 19637 w 1365265"/>
                        <a:gd name="connsiteY0" fmla="*/ 540411 h 1004334"/>
                        <a:gd name="connsiteX1" fmla="*/ 22238 w 1365265"/>
                        <a:gd name="connsiteY1" fmla="*/ 35702 h 1004334"/>
                        <a:gd name="connsiteX2" fmla="*/ 661991 w 1365265"/>
                        <a:gd name="connsiteY2" fmla="*/ 93912 h 1004334"/>
                        <a:gd name="connsiteX3" fmla="*/ 1341838 w 1365265"/>
                        <a:gd name="connsiteY3" fmla="*/ 292790 h 1004334"/>
                        <a:gd name="connsiteX4" fmla="*/ 1234682 w 1365265"/>
                        <a:gd name="connsiteY4" fmla="*/ 622550 h 1004334"/>
                        <a:gd name="connsiteX5" fmla="*/ 1017988 w 1365265"/>
                        <a:gd name="connsiteY5" fmla="*/ 847621 h 1004334"/>
                        <a:gd name="connsiteX6" fmla="*/ 556539 w 1365265"/>
                        <a:gd name="connsiteY6" fmla="*/ 994938 h 1004334"/>
                        <a:gd name="connsiteX7" fmla="*/ 19637 w 1365265"/>
                        <a:gd name="connsiteY7" fmla="*/ 540411 h 1004334"/>
                        <a:gd name="connsiteX0" fmla="*/ 19637 w 1365265"/>
                        <a:gd name="connsiteY0" fmla="*/ 540411 h 1004333"/>
                        <a:gd name="connsiteX1" fmla="*/ 22238 w 1365265"/>
                        <a:gd name="connsiteY1" fmla="*/ 35702 h 1004333"/>
                        <a:gd name="connsiteX2" fmla="*/ 661991 w 1365265"/>
                        <a:gd name="connsiteY2" fmla="*/ 93912 h 1004333"/>
                        <a:gd name="connsiteX3" fmla="*/ 1341838 w 1365265"/>
                        <a:gd name="connsiteY3" fmla="*/ 292790 h 1004333"/>
                        <a:gd name="connsiteX4" fmla="*/ 1234682 w 1365265"/>
                        <a:gd name="connsiteY4" fmla="*/ 622550 h 1004333"/>
                        <a:gd name="connsiteX5" fmla="*/ 1017988 w 1365265"/>
                        <a:gd name="connsiteY5" fmla="*/ 847621 h 1004333"/>
                        <a:gd name="connsiteX6" fmla="*/ 556539 w 1365265"/>
                        <a:gd name="connsiteY6" fmla="*/ 994937 h 1004333"/>
                        <a:gd name="connsiteX7" fmla="*/ 19637 w 1365265"/>
                        <a:gd name="connsiteY7" fmla="*/ 540411 h 1004333"/>
                        <a:gd name="connsiteX0" fmla="*/ 19637 w 1365265"/>
                        <a:gd name="connsiteY0" fmla="*/ 540411 h 1009914"/>
                        <a:gd name="connsiteX1" fmla="*/ 22238 w 1365265"/>
                        <a:gd name="connsiteY1" fmla="*/ 35702 h 1009914"/>
                        <a:gd name="connsiteX2" fmla="*/ 661991 w 1365265"/>
                        <a:gd name="connsiteY2" fmla="*/ 93912 h 1009914"/>
                        <a:gd name="connsiteX3" fmla="*/ 1341838 w 1365265"/>
                        <a:gd name="connsiteY3" fmla="*/ 292790 h 1009914"/>
                        <a:gd name="connsiteX4" fmla="*/ 1234682 w 1365265"/>
                        <a:gd name="connsiteY4" fmla="*/ 622550 h 1009914"/>
                        <a:gd name="connsiteX5" fmla="*/ 1039221 w 1365265"/>
                        <a:gd name="connsiteY5" fmla="*/ 872783 h 1009914"/>
                        <a:gd name="connsiteX6" fmla="*/ 556539 w 1365265"/>
                        <a:gd name="connsiteY6" fmla="*/ 994937 h 1009914"/>
                        <a:gd name="connsiteX7" fmla="*/ 19637 w 1365265"/>
                        <a:gd name="connsiteY7" fmla="*/ 540411 h 1009914"/>
                        <a:gd name="connsiteX0" fmla="*/ 19637 w 1370879"/>
                        <a:gd name="connsiteY0" fmla="*/ 540411 h 1009914"/>
                        <a:gd name="connsiteX1" fmla="*/ 22238 w 1370879"/>
                        <a:gd name="connsiteY1" fmla="*/ 35702 h 1009914"/>
                        <a:gd name="connsiteX2" fmla="*/ 661991 w 1370879"/>
                        <a:gd name="connsiteY2" fmla="*/ 93912 h 1009914"/>
                        <a:gd name="connsiteX3" fmla="*/ 1341838 w 1370879"/>
                        <a:gd name="connsiteY3" fmla="*/ 292790 h 1009914"/>
                        <a:gd name="connsiteX4" fmla="*/ 1272539 w 1370879"/>
                        <a:gd name="connsiteY4" fmla="*/ 641132 h 1009914"/>
                        <a:gd name="connsiteX5" fmla="*/ 1039221 w 1370879"/>
                        <a:gd name="connsiteY5" fmla="*/ 872783 h 1009914"/>
                        <a:gd name="connsiteX6" fmla="*/ 556539 w 1370879"/>
                        <a:gd name="connsiteY6" fmla="*/ 994937 h 1009914"/>
                        <a:gd name="connsiteX7" fmla="*/ 19637 w 1370879"/>
                        <a:gd name="connsiteY7" fmla="*/ 540411 h 1009914"/>
                        <a:gd name="connsiteX0" fmla="*/ 19637 w 1445416"/>
                        <a:gd name="connsiteY0" fmla="*/ 540500 h 1010003"/>
                        <a:gd name="connsiteX1" fmla="*/ 22238 w 1445416"/>
                        <a:gd name="connsiteY1" fmla="*/ 35791 h 1010003"/>
                        <a:gd name="connsiteX2" fmla="*/ 661991 w 1445416"/>
                        <a:gd name="connsiteY2" fmla="*/ 94001 h 1010003"/>
                        <a:gd name="connsiteX3" fmla="*/ 1426585 w 1445416"/>
                        <a:gd name="connsiteY3" fmla="*/ 295955 h 1010003"/>
                        <a:gd name="connsiteX4" fmla="*/ 1272539 w 1445416"/>
                        <a:gd name="connsiteY4" fmla="*/ 641221 h 1010003"/>
                        <a:gd name="connsiteX5" fmla="*/ 1039221 w 1445416"/>
                        <a:gd name="connsiteY5" fmla="*/ 872872 h 1010003"/>
                        <a:gd name="connsiteX6" fmla="*/ 556539 w 1445416"/>
                        <a:gd name="connsiteY6" fmla="*/ 995026 h 1010003"/>
                        <a:gd name="connsiteX7" fmla="*/ 19637 w 1445416"/>
                        <a:gd name="connsiteY7" fmla="*/ 540500 h 1010003"/>
                        <a:gd name="connsiteX0" fmla="*/ 19637 w 1426585"/>
                        <a:gd name="connsiteY0" fmla="*/ 540500 h 1010003"/>
                        <a:gd name="connsiteX1" fmla="*/ 22238 w 1426585"/>
                        <a:gd name="connsiteY1" fmla="*/ 35791 h 1010003"/>
                        <a:gd name="connsiteX2" fmla="*/ 661991 w 1426585"/>
                        <a:gd name="connsiteY2" fmla="*/ 94001 h 1010003"/>
                        <a:gd name="connsiteX3" fmla="*/ 1426585 w 1426585"/>
                        <a:gd name="connsiteY3" fmla="*/ 295955 h 1010003"/>
                        <a:gd name="connsiteX4" fmla="*/ 1272539 w 1426585"/>
                        <a:gd name="connsiteY4" fmla="*/ 641221 h 1010003"/>
                        <a:gd name="connsiteX5" fmla="*/ 1039221 w 1426585"/>
                        <a:gd name="connsiteY5" fmla="*/ 872872 h 1010003"/>
                        <a:gd name="connsiteX6" fmla="*/ 556539 w 1426585"/>
                        <a:gd name="connsiteY6" fmla="*/ 995026 h 1010003"/>
                        <a:gd name="connsiteX7" fmla="*/ 19637 w 1426585"/>
                        <a:gd name="connsiteY7" fmla="*/ 540500 h 1010003"/>
                        <a:gd name="connsiteX0" fmla="*/ 19637 w 1435463"/>
                        <a:gd name="connsiteY0" fmla="*/ 540598 h 1010101"/>
                        <a:gd name="connsiteX1" fmla="*/ 22238 w 1435463"/>
                        <a:gd name="connsiteY1" fmla="*/ 35889 h 1010101"/>
                        <a:gd name="connsiteX2" fmla="*/ 661991 w 1435463"/>
                        <a:gd name="connsiteY2" fmla="*/ 94099 h 1010101"/>
                        <a:gd name="connsiteX3" fmla="*/ 1435463 w 1435463"/>
                        <a:gd name="connsiteY3" fmla="*/ 299407 h 1010101"/>
                        <a:gd name="connsiteX4" fmla="*/ 1272539 w 1435463"/>
                        <a:gd name="connsiteY4" fmla="*/ 641319 h 1010101"/>
                        <a:gd name="connsiteX5" fmla="*/ 1039221 w 1435463"/>
                        <a:gd name="connsiteY5" fmla="*/ 872970 h 1010101"/>
                        <a:gd name="connsiteX6" fmla="*/ 556539 w 1435463"/>
                        <a:gd name="connsiteY6" fmla="*/ 995124 h 1010101"/>
                        <a:gd name="connsiteX7" fmla="*/ 19637 w 1435463"/>
                        <a:gd name="connsiteY7" fmla="*/ 540598 h 1010101"/>
                        <a:gd name="connsiteX0" fmla="*/ 19637 w 1435463"/>
                        <a:gd name="connsiteY0" fmla="*/ 551800 h 1021303"/>
                        <a:gd name="connsiteX1" fmla="*/ 22238 w 1435463"/>
                        <a:gd name="connsiteY1" fmla="*/ 47091 h 1021303"/>
                        <a:gd name="connsiteX2" fmla="*/ 681144 w 1435463"/>
                        <a:gd name="connsiteY2" fmla="*/ 61103 h 1021303"/>
                        <a:gd name="connsiteX3" fmla="*/ 1435463 w 1435463"/>
                        <a:gd name="connsiteY3" fmla="*/ 310609 h 1021303"/>
                        <a:gd name="connsiteX4" fmla="*/ 1272539 w 1435463"/>
                        <a:gd name="connsiteY4" fmla="*/ 652521 h 1021303"/>
                        <a:gd name="connsiteX5" fmla="*/ 1039221 w 1435463"/>
                        <a:gd name="connsiteY5" fmla="*/ 884172 h 1021303"/>
                        <a:gd name="connsiteX6" fmla="*/ 556539 w 1435463"/>
                        <a:gd name="connsiteY6" fmla="*/ 1006326 h 1021303"/>
                        <a:gd name="connsiteX7" fmla="*/ 19637 w 1435463"/>
                        <a:gd name="connsiteY7" fmla="*/ 551800 h 1021303"/>
                        <a:gd name="connsiteX0" fmla="*/ 26213 w 1442039"/>
                        <a:gd name="connsiteY0" fmla="*/ 551800 h 1021303"/>
                        <a:gd name="connsiteX1" fmla="*/ 28814 w 1442039"/>
                        <a:gd name="connsiteY1" fmla="*/ 47091 h 1021303"/>
                        <a:gd name="connsiteX2" fmla="*/ 687720 w 1442039"/>
                        <a:gd name="connsiteY2" fmla="*/ 61103 h 1021303"/>
                        <a:gd name="connsiteX3" fmla="*/ 1442039 w 1442039"/>
                        <a:gd name="connsiteY3" fmla="*/ 310609 h 1021303"/>
                        <a:gd name="connsiteX4" fmla="*/ 1279115 w 1442039"/>
                        <a:gd name="connsiteY4" fmla="*/ 652521 h 1021303"/>
                        <a:gd name="connsiteX5" fmla="*/ 1045797 w 1442039"/>
                        <a:gd name="connsiteY5" fmla="*/ 884172 h 1021303"/>
                        <a:gd name="connsiteX6" fmla="*/ 563115 w 1442039"/>
                        <a:gd name="connsiteY6" fmla="*/ 1006326 h 1021303"/>
                        <a:gd name="connsiteX7" fmla="*/ 26213 w 1442039"/>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1860" h="1021303">
                          <a:moveTo>
                            <a:pt x="36034" y="551800"/>
                          </a:moveTo>
                          <a:cubicBezTo>
                            <a:pt x="3269" y="384487"/>
                            <a:pt x="-26366" y="139532"/>
                            <a:pt x="38635" y="47091"/>
                          </a:cubicBezTo>
                          <a:cubicBezTo>
                            <a:pt x="148371" y="-43794"/>
                            <a:pt x="462004" y="17183"/>
                            <a:pt x="697541" y="61103"/>
                          </a:cubicBezTo>
                          <a:cubicBezTo>
                            <a:pt x="933079" y="105023"/>
                            <a:pt x="1349267" y="241157"/>
                            <a:pt x="1451860" y="310609"/>
                          </a:cubicBezTo>
                          <a:cubicBezTo>
                            <a:pt x="1426051" y="467304"/>
                            <a:pt x="1342117" y="556477"/>
                            <a:pt x="1288936" y="652521"/>
                          </a:cubicBezTo>
                          <a:cubicBezTo>
                            <a:pt x="1226229" y="741421"/>
                            <a:pt x="1151860" y="808369"/>
                            <a:pt x="1055618" y="884172"/>
                          </a:cubicBezTo>
                          <a:cubicBezTo>
                            <a:pt x="971282" y="950450"/>
                            <a:pt x="742867" y="1061721"/>
                            <a:pt x="572936" y="1006326"/>
                          </a:cubicBezTo>
                          <a:cubicBezTo>
                            <a:pt x="403005" y="950931"/>
                            <a:pt x="96954" y="812739"/>
                            <a:pt x="36034" y="551800"/>
                          </a:cubicBezTo>
                          <a:close/>
                        </a:path>
                      </a:pathLst>
                    </a:custGeom>
                    <a:gradFill>
                      <a:gsLst>
                        <a:gs pos="45000">
                          <a:sysClr val="windowText" lastClr="000000"/>
                        </a:gs>
                        <a:gs pos="66000">
                          <a:sysClr val="windowText" lastClr="000000"/>
                        </a:gs>
                        <a:gs pos="56000">
                          <a:srgbClr val="525F79"/>
                        </a:gs>
                      </a:gsLst>
                      <a:lin ang="13800000" scaled="0"/>
                    </a:gradFill>
                    <a:ln w="12700" cap="flat" cmpd="sng" algn="ctr">
                      <a:no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82" name="Freeform: Shape 30">
                      <a:extLst>
                        <a:ext uri="{FF2B5EF4-FFF2-40B4-BE49-F238E27FC236}">
                          <a16:creationId xmlns:a16="http://schemas.microsoft.com/office/drawing/2014/main" id="{55F1A62B-1D14-46B7-959C-FCCA73543AB5}"/>
                        </a:ext>
                      </a:extLst>
                    </p:cNvPr>
                    <p:cNvSpPr/>
                    <p:nvPr/>
                  </p:nvSpPr>
                  <p:spPr>
                    <a:xfrm rot="1258334" flipH="1">
                      <a:off x="2010177" y="4237363"/>
                      <a:ext cx="259554" cy="287903"/>
                    </a:xfrm>
                    <a:custGeom>
                      <a:avLst/>
                      <a:gdLst>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Lst>
                      <a:ahLst/>
                      <a:cxnLst>
                        <a:cxn ang="0">
                          <a:pos x="connsiteX0" y="connsiteY0"/>
                        </a:cxn>
                        <a:cxn ang="0">
                          <a:pos x="connsiteX1" y="connsiteY1"/>
                        </a:cxn>
                        <a:cxn ang="0">
                          <a:pos x="connsiteX2" y="connsiteY2"/>
                        </a:cxn>
                        <a:cxn ang="0">
                          <a:pos x="connsiteX3" y="connsiteY3"/>
                        </a:cxn>
                      </a:cxnLst>
                      <a:rect l="l" t="t" r="r" b="b"/>
                      <a:pathLst>
                        <a:path w="527050" h="571500">
                          <a:moveTo>
                            <a:pt x="0" y="0"/>
                          </a:moveTo>
                          <a:cubicBezTo>
                            <a:pt x="31750" y="190500"/>
                            <a:pt x="25400" y="381000"/>
                            <a:pt x="95250" y="571500"/>
                          </a:cubicBezTo>
                          <a:cubicBezTo>
                            <a:pt x="270933" y="423333"/>
                            <a:pt x="383117" y="237067"/>
                            <a:pt x="527050" y="69850"/>
                          </a:cubicBezTo>
                          <a:lnTo>
                            <a:pt x="0" y="0"/>
                          </a:lnTo>
                          <a:close/>
                        </a:path>
                      </a:pathLst>
                    </a:custGeom>
                    <a:gradFill>
                      <a:gsLst>
                        <a:gs pos="30000">
                          <a:srgbClr val="FFCD04"/>
                        </a:gs>
                        <a:gs pos="100000">
                          <a:srgbClr val="FC8702"/>
                        </a:gs>
                      </a:gsLst>
                      <a:lin ang="5700000" scaled="0"/>
                    </a:gradFill>
                    <a:ln w="12700" cap="flat" cmpd="sng" algn="ctr">
                      <a:gradFill flip="none" rotWithShape="1">
                        <a:gsLst>
                          <a:gs pos="14000">
                            <a:srgbClr val="FFCD04"/>
                          </a:gs>
                          <a:gs pos="23000">
                            <a:sysClr val="windowText" lastClr="000000"/>
                          </a:gs>
                        </a:gsLst>
                        <a:lin ang="5700000" scaled="0"/>
                        <a:tileRect/>
                      </a:gra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69" name="Group 68"/>
                  <p:cNvGrpSpPr/>
                  <p:nvPr/>
                </p:nvGrpSpPr>
                <p:grpSpPr>
                  <a:xfrm>
                    <a:off x="645181" y="1937835"/>
                    <a:ext cx="3520207" cy="1503664"/>
                    <a:chOff x="630866" y="2045573"/>
                    <a:chExt cx="3520207" cy="1503664"/>
                  </a:xfrm>
                </p:grpSpPr>
                <p:pic>
                  <p:nvPicPr>
                    <p:cNvPr id="70" name="Picture 2" descr="15,874 Detective cartoon Vectors, Royalty-free Vector Detective cartoon  Images | Depositphotos®"/>
                    <p:cNvPicPr>
                      <a:picLocks noChangeAspect="1" noChangeArrowheads="1"/>
                    </p:cNvPicPr>
                    <p:nvPr/>
                  </p:nvPicPr>
                  <p:blipFill rotWithShape="1">
                    <a:blip r:embed="rId4" cstate="email">
                      <a:extLst>
                        <a:ext uri="{BEBA8EAE-BF5A-486C-A8C5-ECC9F3942E4B}">
                          <a14:imgProps xmlns:a14="http://schemas.microsoft.com/office/drawing/2010/main">
                            <a14:imgLayer r:embed="rId5">
                              <a14:imgEffect>
                                <a14:backgroundRemoval t="0" b="100000" l="0" r="74316">
                                  <a14:foregroundMark x1="52000" y1="96000" x2="62105" y2="98833"/>
                                  <a14:foregroundMark x1="34105" y1="8500" x2="57895" y2="14333"/>
                                  <a14:foregroundMark x1="45263" y1="11333" x2="50316" y2="13167"/>
                                  <a14:foregroundMark x1="49684" y1="13167" x2="56632" y2="16000"/>
                                  <a14:backgroundMark x1="21474" y1="48000" x2="21474" y2="48000"/>
                                  <a14:backgroundMark x1="44000" y1="11833" x2="61684" y2="18167"/>
                                  <a14:backgroundMark x1="37895" y1="12833" x2="60421" y2="18833"/>
                                  <a14:backgroundMark x1="34947" y1="19333" x2="62316" y2="19333"/>
                                </a14:backgroundRemoval>
                              </a14:imgEffect>
                            </a14:imgLayer>
                          </a14:imgProps>
                        </a:ext>
                        <a:ext uri="{28A0092B-C50C-407E-A947-70E740481C1C}">
                          <a14:useLocalDpi xmlns:a14="http://schemas.microsoft.com/office/drawing/2010/main"/>
                        </a:ext>
                      </a:extLst>
                    </a:blip>
                    <a:srcRect l="29958" r="24070" b="80032"/>
                    <a:stretch/>
                  </p:blipFill>
                  <p:spPr bwMode="auto">
                    <a:xfrm>
                      <a:off x="630866" y="2048659"/>
                      <a:ext cx="3520207" cy="1500578"/>
                    </a:xfrm>
                    <a:prstGeom prst="rect">
                      <a:avLst/>
                    </a:prstGeom>
                    <a:noFill/>
                    <a:extLst>
                      <a:ext uri="{909E8E84-426E-40DD-AFC4-6F175D3DCCD1}">
                        <a14:hiddenFill xmlns:a14="http://schemas.microsoft.com/office/drawing/2010/main">
                          <a:solidFill>
                            <a:srgbClr val="FFFFFF"/>
                          </a:solidFill>
                        </a14:hiddenFill>
                      </a:ext>
                    </a:extLst>
                  </p:spPr>
                </p:pic>
                <p:sp>
                  <p:nvSpPr>
                    <p:cNvPr id="71" name="Freeform 70"/>
                    <p:cNvSpPr/>
                    <p:nvPr/>
                  </p:nvSpPr>
                  <p:spPr>
                    <a:xfrm>
                      <a:off x="872962" y="2638205"/>
                      <a:ext cx="3077467" cy="737709"/>
                    </a:xfrm>
                    <a:custGeom>
                      <a:avLst/>
                      <a:gdLst>
                        <a:gd name="connsiteX0" fmla="*/ 0 w 3077467"/>
                        <a:gd name="connsiteY0" fmla="*/ 27644 h 737709"/>
                        <a:gd name="connsiteX1" fmla="*/ 204428 w 3077467"/>
                        <a:gd name="connsiteY1" fmla="*/ 19 h 737709"/>
                        <a:gd name="connsiteX2" fmla="*/ 430956 w 3077467"/>
                        <a:gd name="connsiteY2" fmla="*/ 24881 h 737709"/>
                        <a:gd name="connsiteX3" fmla="*/ 643671 w 3077467"/>
                        <a:gd name="connsiteY3" fmla="*/ 104995 h 737709"/>
                        <a:gd name="connsiteX4" fmla="*/ 895062 w 3077467"/>
                        <a:gd name="connsiteY4" fmla="*/ 226547 h 737709"/>
                        <a:gd name="connsiteX5" fmla="*/ 1276292 w 3077467"/>
                        <a:gd name="connsiteY5" fmla="*/ 389536 h 737709"/>
                        <a:gd name="connsiteX6" fmla="*/ 2058091 w 3077467"/>
                        <a:gd name="connsiteY6" fmla="*/ 701703 h 737709"/>
                        <a:gd name="connsiteX7" fmla="*/ 3077467 w 3077467"/>
                        <a:gd name="connsiteY7" fmla="*/ 718278 h 737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7467" h="737709">
                          <a:moveTo>
                            <a:pt x="0" y="27644"/>
                          </a:moveTo>
                          <a:cubicBezTo>
                            <a:pt x="66301" y="14061"/>
                            <a:pt x="132602" y="479"/>
                            <a:pt x="204428" y="19"/>
                          </a:cubicBezTo>
                          <a:cubicBezTo>
                            <a:pt x="276254" y="-442"/>
                            <a:pt x="357749" y="7385"/>
                            <a:pt x="430956" y="24881"/>
                          </a:cubicBezTo>
                          <a:cubicBezTo>
                            <a:pt x="504163" y="42377"/>
                            <a:pt x="566320" y="71384"/>
                            <a:pt x="643671" y="104995"/>
                          </a:cubicBezTo>
                          <a:cubicBezTo>
                            <a:pt x="721022" y="138606"/>
                            <a:pt x="789625" y="179124"/>
                            <a:pt x="895062" y="226547"/>
                          </a:cubicBezTo>
                          <a:cubicBezTo>
                            <a:pt x="1000499" y="273971"/>
                            <a:pt x="1276292" y="389536"/>
                            <a:pt x="1276292" y="389536"/>
                          </a:cubicBezTo>
                          <a:cubicBezTo>
                            <a:pt x="1470130" y="468729"/>
                            <a:pt x="1757895" y="646913"/>
                            <a:pt x="2058091" y="701703"/>
                          </a:cubicBezTo>
                          <a:cubicBezTo>
                            <a:pt x="2358287" y="756493"/>
                            <a:pt x="2717877" y="737385"/>
                            <a:pt x="3077467" y="718278"/>
                          </a:cubicBezTo>
                        </a:path>
                      </a:pathLst>
                    </a:custGeom>
                    <a:ln w="19050"/>
                    <a:effectLst>
                      <a:outerShdw blurRad="63500" sx="102000" sy="102000" algn="ctr" rotWithShape="0">
                        <a:prstClr val="black">
                          <a:alpha val="40000"/>
                        </a:prstClr>
                      </a:outerShdw>
                    </a:effectLst>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72" name="Freeform 71"/>
                    <p:cNvSpPr/>
                    <p:nvPr/>
                  </p:nvSpPr>
                  <p:spPr>
                    <a:xfrm>
                      <a:off x="889537" y="2668611"/>
                      <a:ext cx="1555309" cy="502782"/>
                    </a:xfrm>
                    <a:custGeom>
                      <a:avLst/>
                      <a:gdLst>
                        <a:gd name="connsiteX0" fmla="*/ 0 w 1555309"/>
                        <a:gd name="connsiteY0" fmla="*/ 0 h 502782"/>
                        <a:gd name="connsiteX1" fmla="*/ 55251 w 1555309"/>
                        <a:gd name="connsiteY1" fmla="*/ 35913 h 502782"/>
                        <a:gd name="connsiteX2" fmla="*/ 221003 w 1555309"/>
                        <a:gd name="connsiteY2" fmla="*/ 96689 h 502782"/>
                        <a:gd name="connsiteX3" fmla="*/ 889537 w 1555309"/>
                        <a:gd name="connsiteY3" fmla="*/ 234816 h 502782"/>
                        <a:gd name="connsiteX4" fmla="*/ 1555309 w 1555309"/>
                        <a:gd name="connsiteY4" fmla="*/ 502782 h 502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5309" h="502782">
                          <a:moveTo>
                            <a:pt x="0" y="0"/>
                          </a:moveTo>
                          <a:cubicBezTo>
                            <a:pt x="9208" y="9899"/>
                            <a:pt x="18417" y="19798"/>
                            <a:pt x="55251" y="35913"/>
                          </a:cubicBezTo>
                          <a:cubicBezTo>
                            <a:pt x="92085" y="52028"/>
                            <a:pt x="81955" y="63539"/>
                            <a:pt x="221003" y="96689"/>
                          </a:cubicBezTo>
                          <a:cubicBezTo>
                            <a:pt x="360051" y="129839"/>
                            <a:pt x="667153" y="167134"/>
                            <a:pt x="889537" y="234816"/>
                          </a:cubicBezTo>
                          <a:cubicBezTo>
                            <a:pt x="1111921" y="302498"/>
                            <a:pt x="1333615" y="402640"/>
                            <a:pt x="1555309" y="502782"/>
                          </a:cubicBezTo>
                        </a:path>
                      </a:pathLst>
                    </a:custGeom>
                    <a:ln w="28575"/>
                    <a:effectLst>
                      <a:outerShdw blurRad="63500" sx="102000" sy="102000" algn="ctr" rotWithShape="0">
                        <a:prstClr val="black">
                          <a:alpha val="40000"/>
                        </a:prstClr>
                      </a:outerShdw>
                    </a:effectLst>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73" name="Freeform 72"/>
                    <p:cNvSpPr/>
                    <p:nvPr/>
                  </p:nvSpPr>
                  <p:spPr>
                    <a:xfrm>
                      <a:off x="3027741" y="2969728"/>
                      <a:ext cx="925451" cy="386755"/>
                    </a:xfrm>
                    <a:custGeom>
                      <a:avLst/>
                      <a:gdLst>
                        <a:gd name="connsiteX0" fmla="*/ 0 w 925451"/>
                        <a:gd name="connsiteY0" fmla="*/ 0 h 386755"/>
                        <a:gd name="connsiteX1" fmla="*/ 85639 w 925451"/>
                        <a:gd name="connsiteY1" fmla="*/ 93926 h 386755"/>
                        <a:gd name="connsiteX2" fmla="*/ 331505 w 925451"/>
                        <a:gd name="connsiteY2" fmla="*/ 223766 h 386755"/>
                        <a:gd name="connsiteX3" fmla="*/ 546983 w 925451"/>
                        <a:gd name="connsiteY3" fmla="*/ 317692 h 386755"/>
                        <a:gd name="connsiteX4" fmla="*/ 925451 w 925451"/>
                        <a:gd name="connsiteY4" fmla="*/ 386755 h 386755"/>
                        <a:gd name="connsiteX5" fmla="*/ 925451 w 925451"/>
                        <a:gd name="connsiteY5" fmla="*/ 386755 h 386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5451" h="386755">
                          <a:moveTo>
                            <a:pt x="0" y="0"/>
                          </a:moveTo>
                          <a:cubicBezTo>
                            <a:pt x="15194" y="28316"/>
                            <a:pt x="30388" y="56632"/>
                            <a:pt x="85639" y="93926"/>
                          </a:cubicBezTo>
                          <a:cubicBezTo>
                            <a:pt x="140890" y="131220"/>
                            <a:pt x="254614" y="186472"/>
                            <a:pt x="331505" y="223766"/>
                          </a:cubicBezTo>
                          <a:cubicBezTo>
                            <a:pt x="408396" y="261060"/>
                            <a:pt x="447992" y="290527"/>
                            <a:pt x="546983" y="317692"/>
                          </a:cubicBezTo>
                          <a:cubicBezTo>
                            <a:pt x="645974" y="344857"/>
                            <a:pt x="925451" y="386755"/>
                            <a:pt x="925451" y="386755"/>
                          </a:cubicBezTo>
                          <a:lnTo>
                            <a:pt x="925451" y="386755"/>
                          </a:lnTo>
                        </a:path>
                      </a:pathLst>
                    </a:custGeom>
                    <a:ln w="28575"/>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74" name="Freeform 73"/>
                    <p:cNvSpPr/>
                    <p:nvPr/>
                  </p:nvSpPr>
                  <p:spPr>
                    <a:xfrm>
                      <a:off x="1245905" y="2643749"/>
                      <a:ext cx="1812224" cy="395043"/>
                    </a:xfrm>
                    <a:custGeom>
                      <a:avLst/>
                      <a:gdLst>
                        <a:gd name="connsiteX0" fmla="*/ 1812224 w 1812224"/>
                        <a:gd name="connsiteY0" fmla="*/ 395043 h 395043"/>
                        <a:gd name="connsiteX1" fmla="*/ 1422706 w 1812224"/>
                        <a:gd name="connsiteY1" fmla="*/ 303879 h 395043"/>
                        <a:gd name="connsiteX2" fmla="*/ 1143690 w 1812224"/>
                        <a:gd name="connsiteY2" fmla="*/ 221003 h 395043"/>
                        <a:gd name="connsiteX3" fmla="*/ 837048 w 1812224"/>
                        <a:gd name="connsiteY3" fmla="*/ 165752 h 395043"/>
                        <a:gd name="connsiteX4" fmla="*/ 555270 w 1812224"/>
                        <a:gd name="connsiteY4" fmla="*/ 116026 h 395043"/>
                        <a:gd name="connsiteX5" fmla="*/ 519357 w 1812224"/>
                        <a:gd name="connsiteY5" fmla="*/ 93926 h 395043"/>
                        <a:gd name="connsiteX6" fmla="*/ 0 w 1812224"/>
                        <a:gd name="connsiteY6" fmla="*/ 0 h 39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2224" h="395043">
                          <a:moveTo>
                            <a:pt x="1812224" y="395043"/>
                          </a:moveTo>
                          <a:cubicBezTo>
                            <a:pt x="1673176" y="363964"/>
                            <a:pt x="1534128" y="332886"/>
                            <a:pt x="1422706" y="303879"/>
                          </a:cubicBezTo>
                          <a:cubicBezTo>
                            <a:pt x="1311284" y="274872"/>
                            <a:pt x="1241300" y="244024"/>
                            <a:pt x="1143690" y="221003"/>
                          </a:cubicBezTo>
                          <a:cubicBezTo>
                            <a:pt x="1046080" y="197982"/>
                            <a:pt x="837048" y="165752"/>
                            <a:pt x="837048" y="165752"/>
                          </a:cubicBezTo>
                          <a:cubicBezTo>
                            <a:pt x="738978" y="148256"/>
                            <a:pt x="608218" y="127997"/>
                            <a:pt x="555270" y="116026"/>
                          </a:cubicBezTo>
                          <a:cubicBezTo>
                            <a:pt x="502322" y="104055"/>
                            <a:pt x="611902" y="113264"/>
                            <a:pt x="519357" y="93926"/>
                          </a:cubicBezTo>
                          <a:cubicBezTo>
                            <a:pt x="426812" y="74588"/>
                            <a:pt x="213406" y="37294"/>
                            <a:pt x="0" y="0"/>
                          </a:cubicBezTo>
                        </a:path>
                      </a:pathLst>
                    </a:custGeom>
                    <a:ln w="28575"/>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75" name="Freeform 74"/>
                    <p:cNvSpPr/>
                    <p:nvPr/>
                  </p:nvSpPr>
                  <p:spPr>
                    <a:xfrm>
                      <a:off x="1831563" y="2045573"/>
                      <a:ext cx="1215930" cy="932443"/>
                    </a:xfrm>
                    <a:custGeom>
                      <a:avLst/>
                      <a:gdLst>
                        <a:gd name="connsiteX0" fmla="*/ 0 w 1215930"/>
                        <a:gd name="connsiteY0" fmla="*/ 711440 h 932443"/>
                        <a:gd name="connsiteX1" fmla="*/ 33150 w 1215930"/>
                        <a:gd name="connsiteY1" fmla="*/ 598176 h 932443"/>
                        <a:gd name="connsiteX2" fmla="*/ 116026 w 1215930"/>
                        <a:gd name="connsiteY2" fmla="*/ 520825 h 932443"/>
                        <a:gd name="connsiteX3" fmla="*/ 207190 w 1215930"/>
                        <a:gd name="connsiteY3" fmla="*/ 460049 h 932443"/>
                        <a:gd name="connsiteX4" fmla="*/ 182327 w 1215930"/>
                        <a:gd name="connsiteY4" fmla="*/ 435186 h 932443"/>
                        <a:gd name="connsiteX5" fmla="*/ 35913 w 1215930"/>
                        <a:gd name="connsiteY5" fmla="*/ 410323 h 932443"/>
                        <a:gd name="connsiteX6" fmla="*/ 5525 w 1215930"/>
                        <a:gd name="connsiteY6" fmla="*/ 377173 h 932443"/>
                        <a:gd name="connsiteX7" fmla="*/ 41438 w 1215930"/>
                        <a:gd name="connsiteY7" fmla="*/ 344022 h 932443"/>
                        <a:gd name="connsiteX8" fmla="*/ 232053 w 1215930"/>
                        <a:gd name="connsiteY8" fmla="*/ 338497 h 932443"/>
                        <a:gd name="connsiteX9" fmla="*/ 323216 w 1215930"/>
                        <a:gd name="connsiteY9" fmla="*/ 332972 h 932443"/>
                        <a:gd name="connsiteX10" fmla="*/ 314929 w 1215930"/>
                        <a:gd name="connsiteY10" fmla="*/ 305347 h 932443"/>
                        <a:gd name="connsiteX11" fmla="*/ 198902 w 1215930"/>
                        <a:gd name="connsiteY11" fmla="*/ 227996 h 932443"/>
                        <a:gd name="connsiteX12" fmla="*/ 132601 w 1215930"/>
                        <a:gd name="connsiteY12" fmla="*/ 125782 h 932443"/>
                        <a:gd name="connsiteX13" fmla="*/ 168514 w 1215930"/>
                        <a:gd name="connsiteY13" fmla="*/ 53956 h 932443"/>
                        <a:gd name="connsiteX14" fmla="*/ 245865 w 1215930"/>
                        <a:gd name="connsiteY14" fmla="*/ 6993 h 932443"/>
                        <a:gd name="connsiteX15" fmla="*/ 464106 w 1215930"/>
                        <a:gd name="connsiteY15" fmla="*/ 4230 h 932443"/>
                        <a:gd name="connsiteX16" fmla="*/ 552507 w 1215930"/>
                        <a:gd name="connsiteY16" fmla="*/ 45668 h 932443"/>
                        <a:gd name="connsiteX17" fmla="*/ 616045 w 1215930"/>
                        <a:gd name="connsiteY17" fmla="*/ 136832 h 932443"/>
                        <a:gd name="connsiteX18" fmla="*/ 663009 w 1215930"/>
                        <a:gd name="connsiteY18" fmla="*/ 194845 h 932443"/>
                        <a:gd name="connsiteX19" fmla="*/ 718259 w 1215930"/>
                        <a:gd name="connsiteY19" fmla="*/ 239046 h 932443"/>
                        <a:gd name="connsiteX20" fmla="*/ 892299 w 1215930"/>
                        <a:gd name="connsiteY20" fmla="*/ 230758 h 932443"/>
                        <a:gd name="connsiteX21" fmla="*/ 1038714 w 1215930"/>
                        <a:gd name="connsiteY21" fmla="*/ 211420 h 932443"/>
                        <a:gd name="connsiteX22" fmla="*/ 1096727 w 1215930"/>
                        <a:gd name="connsiteY22" fmla="*/ 211420 h 932443"/>
                        <a:gd name="connsiteX23" fmla="*/ 1151978 w 1215930"/>
                        <a:gd name="connsiteY23" fmla="*/ 261146 h 932443"/>
                        <a:gd name="connsiteX24" fmla="*/ 1207229 w 1215930"/>
                        <a:gd name="connsiteY24" fmla="*/ 507012 h 932443"/>
                        <a:gd name="connsiteX25" fmla="*/ 1215516 w 1215930"/>
                        <a:gd name="connsiteY25" fmla="*/ 741828 h 932443"/>
                        <a:gd name="connsiteX26" fmla="*/ 1204466 w 1215930"/>
                        <a:gd name="connsiteY26" fmla="*/ 932443 h 932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5930" h="932443">
                          <a:moveTo>
                            <a:pt x="0" y="711440"/>
                          </a:moveTo>
                          <a:cubicBezTo>
                            <a:pt x="6906" y="670692"/>
                            <a:pt x="13812" y="629945"/>
                            <a:pt x="33150" y="598176"/>
                          </a:cubicBezTo>
                          <a:cubicBezTo>
                            <a:pt x="52488" y="566407"/>
                            <a:pt x="87019" y="543846"/>
                            <a:pt x="116026" y="520825"/>
                          </a:cubicBezTo>
                          <a:cubicBezTo>
                            <a:pt x="145033" y="497804"/>
                            <a:pt x="196140" y="474322"/>
                            <a:pt x="207190" y="460049"/>
                          </a:cubicBezTo>
                          <a:cubicBezTo>
                            <a:pt x="218240" y="445776"/>
                            <a:pt x="210873" y="443474"/>
                            <a:pt x="182327" y="435186"/>
                          </a:cubicBezTo>
                          <a:cubicBezTo>
                            <a:pt x="153781" y="426898"/>
                            <a:pt x="65380" y="419992"/>
                            <a:pt x="35913" y="410323"/>
                          </a:cubicBezTo>
                          <a:cubicBezTo>
                            <a:pt x="6446" y="400654"/>
                            <a:pt x="4604" y="388223"/>
                            <a:pt x="5525" y="377173"/>
                          </a:cubicBezTo>
                          <a:cubicBezTo>
                            <a:pt x="6446" y="366123"/>
                            <a:pt x="3683" y="350468"/>
                            <a:pt x="41438" y="344022"/>
                          </a:cubicBezTo>
                          <a:cubicBezTo>
                            <a:pt x="79193" y="337576"/>
                            <a:pt x="185090" y="340339"/>
                            <a:pt x="232053" y="338497"/>
                          </a:cubicBezTo>
                          <a:cubicBezTo>
                            <a:pt x="279016" y="336655"/>
                            <a:pt x="309403" y="338497"/>
                            <a:pt x="323216" y="332972"/>
                          </a:cubicBezTo>
                          <a:cubicBezTo>
                            <a:pt x="337029" y="327447"/>
                            <a:pt x="335648" y="322843"/>
                            <a:pt x="314929" y="305347"/>
                          </a:cubicBezTo>
                          <a:cubicBezTo>
                            <a:pt x="294210" y="287851"/>
                            <a:pt x="229290" y="257923"/>
                            <a:pt x="198902" y="227996"/>
                          </a:cubicBezTo>
                          <a:cubicBezTo>
                            <a:pt x="168514" y="198069"/>
                            <a:pt x="137666" y="154789"/>
                            <a:pt x="132601" y="125782"/>
                          </a:cubicBezTo>
                          <a:cubicBezTo>
                            <a:pt x="127536" y="96775"/>
                            <a:pt x="149637" y="73754"/>
                            <a:pt x="168514" y="53956"/>
                          </a:cubicBezTo>
                          <a:cubicBezTo>
                            <a:pt x="187391" y="34158"/>
                            <a:pt x="196600" y="15281"/>
                            <a:pt x="245865" y="6993"/>
                          </a:cubicBezTo>
                          <a:cubicBezTo>
                            <a:pt x="295130" y="-1295"/>
                            <a:pt x="412999" y="-2216"/>
                            <a:pt x="464106" y="4230"/>
                          </a:cubicBezTo>
                          <a:cubicBezTo>
                            <a:pt x="515213" y="10676"/>
                            <a:pt x="527184" y="23568"/>
                            <a:pt x="552507" y="45668"/>
                          </a:cubicBezTo>
                          <a:cubicBezTo>
                            <a:pt x="577830" y="67768"/>
                            <a:pt x="597628" y="111969"/>
                            <a:pt x="616045" y="136832"/>
                          </a:cubicBezTo>
                          <a:cubicBezTo>
                            <a:pt x="634462" y="161695"/>
                            <a:pt x="645973" y="177809"/>
                            <a:pt x="663009" y="194845"/>
                          </a:cubicBezTo>
                          <a:cubicBezTo>
                            <a:pt x="680045" y="211881"/>
                            <a:pt x="680044" y="233060"/>
                            <a:pt x="718259" y="239046"/>
                          </a:cubicBezTo>
                          <a:cubicBezTo>
                            <a:pt x="756474" y="245031"/>
                            <a:pt x="838890" y="235362"/>
                            <a:pt x="892299" y="230758"/>
                          </a:cubicBezTo>
                          <a:cubicBezTo>
                            <a:pt x="945708" y="226154"/>
                            <a:pt x="1004643" y="214643"/>
                            <a:pt x="1038714" y="211420"/>
                          </a:cubicBezTo>
                          <a:cubicBezTo>
                            <a:pt x="1072785" y="208197"/>
                            <a:pt x="1077850" y="203132"/>
                            <a:pt x="1096727" y="211420"/>
                          </a:cubicBezTo>
                          <a:cubicBezTo>
                            <a:pt x="1115604" y="219708"/>
                            <a:pt x="1133561" y="211881"/>
                            <a:pt x="1151978" y="261146"/>
                          </a:cubicBezTo>
                          <a:cubicBezTo>
                            <a:pt x="1170395" y="310411"/>
                            <a:pt x="1196639" y="426898"/>
                            <a:pt x="1207229" y="507012"/>
                          </a:cubicBezTo>
                          <a:cubicBezTo>
                            <a:pt x="1217819" y="587126"/>
                            <a:pt x="1215976" y="670923"/>
                            <a:pt x="1215516" y="741828"/>
                          </a:cubicBezTo>
                          <a:cubicBezTo>
                            <a:pt x="1215056" y="812733"/>
                            <a:pt x="1209761" y="872588"/>
                            <a:pt x="1204466" y="932443"/>
                          </a:cubicBezTo>
                        </a:path>
                      </a:pathLst>
                    </a:custGeom>
                    <a:ln w="28575"/>
                    <a:effectLst>
                      <a:outerShdw blurRad="63500" sx="102000" sy="102000" algn="ctr" rotWithShape="0">
                        <a:prstClr val="black">
                          <a:alpha val="40000"/>
                        </a:prstClr>
                      </a:outerShdw>
                    </a:effectLst>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grpSp>
            </p:grpSp>
            <p:sp>
              <p:nvSpPr>
                <p:cNvPr id="6" name="Freeform 5"/>
                <p:cNvSpPr/>
                <p:nvPr/>
              </p:nvSpPr>
              <p:spPr>
                <a:xfrm>
                  <a:off x="10194708" y="3952315"/>
                  <a:ext cx="600124" cy="225165"/>
                </a:xfrm>
                <a:custGeom>
                  <a:avLst/>
                  <a:gdLst>
                    <a:gd name="connsiteX0" fmla="*/ 0 w 600124"/>
                    <a:gd name="connsiteY0" fmla="*/ 34696 h 225165"/>
                    <a:gd name="connsiteX1" fmla="*/ 14199 w 600124"/>
                    <a:gd name="connsiteY1" fmla="*/ 94331 h 225165"/>
                    <a:gd name="connsiteX2" fmla="*/ 59635 w 600124"/>
                    <a:gd name="connsiteY2" fmla="*/ 114209 h 225165"/>
                    <a:gd name="connsiteX3" fmla="*/ 11359 w 600124"/>
                    <a:gd name="connsiteY3" fmla="*/ 88651 h 225165"/>
                    <a:gd name="connsiteX4" fmla="*/ 261257 w 600124"/>
                    <a:gd name="connsiteY4" fmla="*/ 619 h 225165"/>
                    <a:gd name="connsiteX5" fmla="*/ 474239 w 600124"/>
                    <a:gd name="connsiteY5" fmla="*/ 54574 h 225165"/>
                    <a:gd name="connsiteX6" fmla="*/ 542393 w 600124"/>
                    <a:gd name="connsiteY6" fmla="*/ 151126 h 225165"/>
                    <a:gd name="connsiteX7" fmla="*/ 559431 w 600124"/>
                    <a:gd name="connsiteY7" fmla="*/ 199402 h 225165"/>
                    <a:gd name="connsiteX8" fmla="*/ 599188 w 600124"/>
                    <a:gd name="connsiteY8" fmla="*/ 168165 h 225165"/>
                    <a:gd name="connsiteX9" fmla="*/ 579309 w 600124"/>
                    <a:gd name="connsiteY9" fmla="*/ 205081 h 225165"/>
                    <a:gd name="connsiteX10" fmla="*/ 491277 w 600124"/>
                    <a:gd name="connsiteY10" fmla="*/ 224960 h 225165"/>
                    <a:gd name="connsiteX11" fmla="*/ 562271 w 600124"/>
                    <a:gd name="connsiteY11" fmla="*/ 213601 h 225165"/>
                    <a:gd name="connsiteX12" fmla="*/ 372008 w 600124"/>
                    <a:gd name="connsiteY12" fmla="*/ 185203 h 225165"/>
                    <a:gd name="connsiteX13" fmla="*/ 227180 w 600124"/>
                    <a:gd name="connsiteY13" fmla="*/ 159645 h 225165"/>
                    <a:gd name="connsiteX14" fmla="*/ 113590 w 600124"/>
                    <a:gd name="connsiteY14" fmla="*/ 111369 h 225165"/>
                    <a:gd name="connsiteX15" fmla="*/ 14199 w 600124"/>
                    <a:gd name="connsiteY15" fmla="*/ 91491 h 225165"/>
                    <a:gd name="connsiteX16" fmla="*/ 8519 w 600124"/>
                    <a:gd name="connsiteY16" fmla="*/ 91491 h 225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0124" h="225165">
                      <a:moveTo>
                        <a:pt x="0" y="34696"/>
                      </a:moveTo>
                      <a:cubicBezTo>
                        <a:pt x="2130" y="57887"/>
                        <a:pt x="4260" y="81079"/>
                        <a:pt x="14199" y="94331"/>
                      </a:cubicBezTo>
                      <a:cubicBezTo>
                        <a:pt x="24138" y="107583"/>
                        <a:pt x="60108" y="115156"/>
                        <a:pt x="59635" y="114209"/>
                      </a:cubicBezTo>
                      <a:cubicBezTo>
                        <a:pt x="59162" y="113262"/>
                        <a:pt x="-22245" y="107583"/>
                        <a:pt x="11359" y="88651"/>
                      </a:cubicBezTo>
                      <a:cubicBezTo>
                        <a:pt x="44963" y="69719"/>
                        <a:pt x="184110" y="6298"/>
                        <a:pt x="261257" y="619"/>
                      </a:cubicBezTo>
                      <a:cubicBezTo>
                        <a:pt x="338404" y="-5060"/>
                        <a:pt x="427383" y="29490"/>
                        <a:pt x="474239" y="54574"/>
                      </a:cubicBezTo>
                      <a:cubicBezTo>
                        <a:pt x="521095" y="79658"/>
                        <a:pt x="528194" y="126988"/>
                        <a:pt x="542393" y="151126"/>
                      </a:cubicBezTo>
                      <a:cubicBezTo>
                        <a:pt x="556592" y="175264"/>
                        <a:pt x="549965" y="196562"/>
                        <a:pt x="559431" y="199402"/>
                      </a:cubicBezTo>
                      <a:cubicBezTo>
                        <a:pt x="568897" y="202242"/>
                        <a:pt x="595875" y="167219"/>
                        <a:pt x="599188" y="168165"/>
                      </a:cubicBezTo>
                      <a:cubicBezTo>
                        <a:pt x="602501" y="169111"/>
                        <a:pt x="597294" y="195615"/>
                        <a:pt x="579309" y="205081"/>
                      </a:cubicBezTo>
                      <a:cubicBezTo>
                        <a:pt x="561324" y="214547"/>
                        <a:pt x="494117" y="223540"/>
                        <a:pt x="491277" y="224960"/>
                      </a:cubicBezTo>
                      <a:cubicBezTo>
                        <a:pt x="488437" y="226380"/>
                        <a:pt x="582149" y="220227"/>
                        <a:pt x="562271" y="213601"/>
                      </a:cubicBezTo>
                      <a:cubicBezTo>
                        <a:pt x="542393" y="206975"/>
                        <a:pt x="427857" y="194196"/>
                        <a:pt x="372008" y="185203"/>
                      </a:cubicBezTo>
                      <a:cubicBezTo>
                        <a:pt x="316160" y="176210"/>
                        <a:pt x="270250" y="171951"/>
                        <a:pt x="227180" y="159645"/>
                      </a:cubicBezTo>
                      <a:cubicBezTo>
                        <a:pt x="184110" y="147339"/>
                        <a:pt x="149087" y="122728"/>
                        <a:pt x="113590" y="111369"/>
                      </a:cubicBezTo>
                      <a:cubicBezTo>
                        <a:pt x="78093" y="100010"/>
                        <a:pt x="14199" y="91491"/>
                        <a:pt x="14199" y="91491"/>
                      </a:cubicBezTo>
                      <a:cubicBezTo>
                        <a:pt x="-3313" y="88178"/>
                        <a:pt x="2603" y="89834"/>
                        <a:pt x="8519" y="91491"/>
                      </a:cubicBezTo>
                    </a:path>
                  </a:pathLst>
                </a:custGeom>
                <a:gradFill flip="none" rotWithShape="1">
                  <a:gsLst>
                    <a:gs pos="0">
                      <a:schemeClr val="bg1">
                        <a:lumMod val="85000"/>
                        <a:shade val="30000"/>
                        <a:satMod val="115000"/>
                      </a:schemeClr>
                    </a:gs>
                    <a:gs pos="50000">
                      <a:schemeClr val="bg1">
                        <a:lumMod val="85000"/>
                        <a:shade val="67500"/>
                        <a:satMod val="115000"/>
                      </a:schemeClr>
                    </a:gs>
                    <a:gs pos="100000">
                      <a:schemeClr val="bg1">
                        <a:lumMod val="85000"/>
                        <a:shade val="100000"/>
                        <a:satMod val="115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4" name="Cube 43"/>
            <p:cNvSpPr/>
            <p:nvPr/>
          </p:nvSpPr>
          <p:spPr>
            <a:xfrm>
              <a:off x="5389282" y="5913416"/>
              <a:ext cx="1816100" cy="824338"/>
            </a:xfrm>
            <a:prstGeom prst="cube">
              <a:avLst/>
            </a:prstGeom>
            <a:blipFill>
              <a:blip r:embed="rId11">
                <a:duotone>
                  <a:prstClr val="black"/>
                  <a:schemeClr val="accent5">
                    <a:tint val="45000"/>
                    <a:satMod val="400000"/>
                  </a:schemeClr>
                </a:duotone>
              </a:blip>
              <a:tile tx="0" ty="0" sx="100000" sy="100000" flip="none" algn="tl"/>
            </a:blip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Cube 46"/>
            <p:cNvSpPr/>
            <p:nvPr/>
          </p:nvSpPr>
          <p:spPr>
            <a:xfrm rot="20547147">
              <a:off x="4512324" y="5967044"/>
              <a:ext cx="842546" cy="717081"/>
            </a:xfrm>
            <a:prstGeom prst="cube">
              <a:avLst/>
            </a:prstGeom>
            <a:blipFill>
              <a:blip r:embed="rId11">
                <a:duotone>
                  <a:prstClr val="black"/>
                  <a:schemeClr val="accent5">
                    <a:tint val="45000"/>
                    <a:satMod val="400000"/>
                  </a:schemeClr>
                </a:duotone>
              </a:blip>
              <a:tile tx="0" ty="0" sx="100000" sy="100000" flip="none" algn="tl"/>
            </a:blip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Cube 47"/>
            <p:cNvSpPr/>
            <p:nvPr/>
          </p:nvSpPr>
          <p:spPr>
            <a:xfrm>
              <a:off x="5389282" y="5257711"/>
              <a:ext cx="1816100" cy="824338"/>
            </a:xfrm>
            <a:prstGeom prst="cube">
              <a:avLst/>
            </a:prstGeom>
            <a:blipFill>
              <a:blip r:embed="rId11">
                <a:duotone>
                  <a:prstClr val="black"/>
                  <a:schemeClr val="accent5">
                    <a:tint val="45000"/>
                    <a:satMod val="400000"/>
                  </a:schemeClr>
                </a:duotone>
              </a:blip>
              <a:tile tx="0" ty="0" sx="100000" sy="100000" flip="none" algn="tl"/>
            </a:blip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Cube 44"/>
            <p:cNvSpPr/>
            <p:nvPr/>
          </p:nvSpPr>
          <p:spPr>
            <a:xfrm>
              <a:off x="6974673" y="5222116"/>
              <a:ext cx="1816100" cy="1498600"/>
            </a:xfrm>
            <a:prstGeom prst="cube">
              <a:avLst/>
            </a:prstGeom>
            <a:blipFill>
              <a:blip r:embed="rId11">
                <a:duotone>
                  <a:prstClr val="black"/>
                  <a:schemeClr val="accent5">
                    <a:tint val="45000"/>
                    <a:satMod val="400000"/>
                  </a:schemeClr>
                </a:duotone>
              </a:blip>
              <a:tile tx="0" ty="0" sx="100000" sy="100000" flip="none" algn="tl"/>
            </a:blip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Cube 49"/>
            <p:cNvSpPr/>
            <p:nvPr/>
          </p:nvSpPr>
          <p:spPr>
            <a:xfrm>
              <a:off x="5511945" y="4691781"/>
              <a:ext cx="842546" cy="717081"/>
            </a:xfrm>
            <a:prstGeom prst="cube">
              <a:avLst/>
            </a:prstGeom>
            <a:blipFill>
              <a:blip r:embed="rId11">
                <a:duotone>
                  <a:prstClr val="black"/>
                  <a:schemeClr val="accent5">
                    <a:tint val="45000"/>
                    <a:satMod val="400000"/>
                  </a:schemeClr>
                </a:duotone>
              </a:blip>
              <a:tile tx="0" ty="0" sx="100000" sy="100000" flip="none" algn="tl"/>
            </a:blip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Cube 50"/>
            <p:cNvSpPr/>
            <p:nvPr/>
          </p:nvSpPr>
          <p:spPr>
            <a:xfrm>
              <a:off x="5520041" y="4088626"/>
              <a:ext cx="842546" cy="717081"/>
            </a:xfrm>
            <a:prstGeom prst="cube">
              <a:avLst/>
            </a:prstGeom>
            <a:blipFill>
              <a:blip r:embed="rId11">
                <a:duotone>
                  <a:prstClr val="black"/>
                  <a:schemeClr val="accent5">
                    <a:tint val="45000"/>
                    <a:satMod val="400000"/>
                  </a:schemeClr>
                </a:duotone>
              </a:blip>
              <a:tile tx="0" ty="0" sx="100000" sy="100000" flip="none" algn="tl"/>
            </a:blip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Cube 51"/>
            <p:cNvSpPr/>
            <p:nvPr/>
          </p:nvSpPr>
          <p:spPr>
            <a:xfrm>
              <a:off x="5545132" y="3500375"/>
              <a:ext cx="842546" cy="717081"/>
            </a:xfrm>
            <a:prstGeom prst="cube">
              <a:avLst/>
            </a:prstGeom>
            <a:blipFill>
              <a:blip r:embed="rId11">
                <a:duotone>
                  <a:prstClr val="black"/>
                  <a:schemeClr val="accent5">
                    <a:tint val="45000"/>
                    <a:satMod val="400000"/>
                  </a:schemeClr>
                </a:duotone>
              </a:blip>
              <a:tile tx="0" ty="0" sx="100000" sy="100000" flip="none" algn="tl"/>
            </a:blip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Cube 48"/>
            <p:cNvSpPr/>
            <p:nvPr/>
          </p:nvSpPr>
          <p:spPr>
            <a:xfrm>
              <a:off x="6263790" y="4076734"/>
              <a:ext cx="1476689" cy="1498600"/>
            </a:xfrm>
            <a:prstGeom prst="cube">
              <a:avLst/>
            </a:prstGeom>
            <a:blipFill>
              <a:blip r:embed="rId11">
                <a:duotone>
                  <a:prstClr val="black"/>
                  <a:schemeClr val="accent5">
                    <a:tint val="45000"/>
                    <a:satMod val="400000"/>
                  </a:schemeClr>
                </a:duotone>
              </a:blip>
              <a:tile tx="0" ty="0" sx="100000" sy="100000" flip="none" algn="tl"/>
            </a:blip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Cube 45"/>
            <p:cNvSpPr/>
            <p:nvPr/>
          </p:nvSpPr>
          <p:spPr>
            <a:xfrm>
              <a:off x="7497493" y="4025544"/>
              <a:ext cx="1476689" cy="1498600"/>
            </a:xfrm>
            <a:prstGeom prst="cube">
              <a:avLst/>
            </a:prstGeom>
            <a:blipFill>
              <a:blip r:embed="rId11">
                <a:duotone>
                  <a:prstClr val="black"/>
                  <a:schemeClr val="accent5">
                    <a:tint val="45000"/>
                    <a:satMod val="400000"/>
                  </a:schemeClr>
                </a:duotone>
              </a:blip>
              <a:tile tx="0" ty="0" sx="100000" sy="100000" flip="none" algn="tl"/>
            </a:blip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Cube 54"/>
            <p:cNvSpPr/>
            <p:nvPr/>
          </p:nvSpPr>
          <p:spPr>
            <a:xfrm>
              <a:off x="6486145" y="3763362"/>
              <a:ext cx="2340404" cy="476933"/>
            </a:xfrm>
            <a:prstGeom prst="cube">
              <a:avLst/>
            </a:prstGeom>
            <a:blipFill>
              <a:blip r:embed="rId11">
                <a:duotone>
                  <a:prstClr val="black"/>
                  <a:schemeClr val="accent5">
                    <a:tint val="45000"/>
                    <a:satMod val="400000"/>
                  </a:schemeClr>
                </a:duotone>
              </a:blip>
              <a:tile tx="0" ty="0" sx="100000" sy="100000" flip="none" algn="tl"/>
            </a:blip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Cube 55"/>
            <p:cNvSpPr/>
            <p:nvPr/>
          </p:nvSpPr>
          <p:spPr>
            <a:xfrm rot="578525">
              <a:off x="5999141" y="3229404"/>
              <a:ext cx="2340404" cy="476933"/>
            </a:xfrm>
            <a:prstGeom prst="cube">
              <a:avLst/>
            </a:prstGeom>
            <a:blipFill>
              <a:blip r:embed="rId11">
                <a:duotone>
                  <a:prstClr val="black"/>
                  <a:schemeClr val="accent5">
                    <a:tint val="45000"/>
                    <a:satMod val="400000"/>
                  </a:schemeClr>
                </a:duotone>
              </a:blip>
              <a:tile tx="0" ty="0" sx="100000" sy="100000" flip="none" algn="tl"/>
            </a:blip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6" name="Content Placeholder 2"/>
          <p:cNvSpPr txBox="1">
            <a:spLocks/>
          </p:cNvSpPr>
          <p:nvPr/>
        </p:nvSpPr>
        <p:spPr>
          <a:xfrm>
            <a:off x="462124" y="3076683"/>
            <a:ext cx="3505396" cy="999272"/>
          </a:xfrm>
          <a:prstGeom prst="rect">
            <a:avLst/>
          </a:prstGeom>
        </p:spPr>
        <p:txBody>
          <a:bodyPr vert="horz" lIns="91440" tIns="45720" rIns="91440" bIns="45720" rtlCol="0" anchor="t">
            <a:normAutofit/>
          </a:bodyPr>
          <a:lstStyle>
            <a:lvl1pPr marL="228600" indent="-228600" algn="l" defTabSz="685800" rtl="0" eaLnBrk="1" latinLnBrk="0" hangingPunct="1">
              <a:lnSpc>
                <a:spcPct val="120000"/>
              </a:lnSpc>
              <a:spcBef>
                <a:spcPts val="1000"/>
              </a:spcBef>
              <a:buClr>
                <a:schemeClr val="accent1"/>
              </a:buClr>
              <a:buSzPct val="100000"/>
              <a:buFont typeface="Arial" panose="020B0604020202020204" pitchFamily="34" charset="0"/>
              <a:buChar char="•"/>
              <a:defRPr sz="2000" kern="1200" cap="none">
                <a:solidFill>
                  <a:schemeClr val="tx1"/>
                </a:solidFill>
                <a:effectLst/>
                <a:latin typeface="+mn-lt"/>
                <a:ea typeface="+mn-ea"/>
                <a:cs typeface="+mn-cs"/>
              </a:defRPr>
            </a:lvl1pPr>
            <a:lvl2pPr marL="6858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baseline="0">
                <a:solidFill>
                  <a:schemeClr val="tx1"/>
                </a:solidFill>
                <a:effectLst/>
                <a:latin typeface="+mn-lt"/>
                <a:ea typeface="+mn-ea"/>
                <a:cs typeface="+mn-cs"/>
              </a:defRPr>
            </a:lvl2pPr>
            <a:lvl3pPr marL="11430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a:solidFill>
                  <a:schemeClr val="tx1"/>
                </a:solidFill>
                <a:effectLst/>
                <a:latin typeface="+mn-lt"/>
                <a:ea typeface="+mn-ea"/>
                <a:cs typeface="+mn-cs"/>
              </a:defRPr>
            </a:lvl3pPr>
            <a:lvl4pPr marL="16002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400" kern="1200" cap="none" baseline="0">
                <a:solidFill>
                  <a:schemeClr val="tx1"/>
                </a:solidFill>
                <a:effectLst/>
                <a:latin typeface="+mn-lt"/>
                <a:ea typeface="+mn-ea"/>
                <a:cs typeface="+mn-cs"/>
              </a:defRPr>
            </a:lvl4pPr>
            <a:lvl5pPr marL="20574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200" kern="1200" cap="none">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9pPr>
          </a:lstStyle>
          <a:p>
            <a:pPr marL="0" indent="0">
              <a:lnSpc>
                <a:spcPct val="100000"/>
              </a:lnSpc>
              <a:buFont typeface="Arial" panose="020B0604020202020204" pitchFamily="34" charset="0"/>
              <a:buNone/>
            </a:pPr>
            <a:r>
              <a:rPr lang="en-US" sz="2600" dirty="0">
                <a:latin typeface="Calibri" panose="020F0502020204030204" pitchFamily="34" charset="0"/>
                <a:cs typeface="Calibri" panose="020F0502020204030204" pitchFamily="34" charset="0"/>
              </a:rPr>
              <a:t>Frequently over-ordered ingredients include:</a:t>
            </a:r>
          </a:p>
        </p:txBody>
      </p:sp>
      <p:sp>
        <p:nvSpPr>
          <p:cNvPr id="117" name="Content Placeholder 2"/>
          <p:cNvSpPr txBox="1">
            <a:spLocks/>
          </p:cNvSpPr>
          <p:nvPr/>
        </p:nvSpPr>
        <p:spPr>
          <a:xfrm>
            <a:off x="1146475" y="4013250"/>
            <a:ext cx="3250899" cy="2128506"/>
          </a:xfrm>
          <a:prstGeom prst="rect">
            <a:avLst/>
          </a:prstGeom>
        </p:spPr>
        <p:txBody>
          <a:bodyPr vert="horz" lIns="91440" tIns="45720" rIns="91440" bIns="45720" rtlCol="0" anchor="t">
            <a:normAutofit/>
          </a:bodyPr>
          <a:lstStyle>
            <a:lvl1pPr marL="228600" indent="-228600" algn="l" defTabSz="685800" rtl="0" eaLnBrk="1" latinLnBrk="0" hangingPunct="1">
              <a:lnSpc>
                <a:spcPct val="120000"/>
              </a:lnSpc>
              <a:spcBef>
                <a:spcPts val="1000"/>
              </a:spcBef>
              <a:buClr>
                <a:schemeClr val="accent1"/>
              </a:buClr>
              <a:buSzPct val="100000"/>
              <a:buFont typeface="Arial" panose="020B0604020202020204" pitchFamily="34" charset="0"/>
              <a:buChar char="•"/>
              <a:defRPr sz="2000" kern="1200" cap="none">
                <a:solidFill>
                  <a:schemeClr val="tx1"/>
                </a:solidFill>
                <a:effectLst/>
                <a:latin typeface="+mn-lt"/>
                <a:ea typeface="+mn-ea"/>
                <a:cs typeface="+mn-cs"/>
              </a:defRPr>
            </a:lvl1pPr>
            <a:lvl2pPr marL="6858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baseline="0">
                <a:solidFill>
                  <a:schemeClr val="tx1"/>
                </a:solidFill>
                <a:effectLst/>
                <a:latin typeface="+mn-lt"/>
                <a:ea typeface="+mn-ea"/>
                <a:cs typeface="+mn-cs"/>
              </a:defRPr>
            </a:lvl2pPr>
            <a:lvl3pPr marL="11430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a:solidFill>
                  <a:schemeClr val="tx1"/>
                </a:solidFill>
                <a:effectLst/>
                <a:latin typeface="+mn-lt"/>
                <a:ea typeface="+mn-ea"/>
                <a:cs typeface="+mn-cs"/>
              </a:defRPr>
            </a:lvl3pPr>
            <a:lvl4pPr marL="16002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400" kern="1200" cap="none" baseline="0">
                <a:solidFill>
                  <a:schemeClr val="tx1"/>
                </a:solidFill>
                <a:effectLst/>
                <a:latin typeface="+mn-lt"/>
                <a:ea typeface="+mn-ea"/>
                <a:cs typeface="+mn-cs"/>
              </a:defRPr>
            </a:lvl4pPr>
            <a:lvl5pPr marL="20574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200" kern="1200" cap="none">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9pPr>
          </a:lstStyle>
          <a:p>
            <a:pPr>
              <a:lnSpc>
                <a:spcPct val="100000"/>
              </a:lnSpc>
            </a:pPr>
            <a:r>
              <a:rPr lang="en-US" sz="2600" dirty="0">
                <a:latin typeface="Calibri" panose="020F0502020204030204" pitchFamily="34" charset="0"/>
                <a:cs typeface="Calibri" panose="020F0502020204030204" pitchFamily="34" charset="0"/>
              </a:rPr>
              <a:t>Seasonings</a:t>
            </a:r>
          </a:p>
          <a:p>
            <a:pPr>
              <a:lnSpc>
                <a:spcPct val="100000"/>
              </a:lnSpc>
            </a:pPr>
            <a:r>
              <a:rPr lang="en-US" sz="2600" dirty="0">
                <a:latin typeface="Calibri" panose="020F0502020204030204" pitchFamily="34" charset="0"/>
                <a:cs typeface="Calibri" panose="020F0502020204030204" pitchFamily="34" charset="0"/>
              </a:rPr>
              <a:t>Mayonnaise </a:t>
            </a:r>
          </a:p>
          <a:p>
            <a:pPr>
              <a:lnSpc>
                <a:spcPct val="100000"/>
              </a:lnSpc>
            </a:pPr>
            <a:r>
              <a:rPr lang="en-US" sz="2600" dirty="0">
                <a:latin typeface="Calibri" panose="020F0502020204030204" pitchFamily="34" charset="0"/>
                <a:cs typeface="Calibri" panose="020F0502020204030204" pitchFamily="34" charset="0"/>
              </a:rPr>
              <a:t>Pickled relish</a:t>
            </a:r>
          </a:p>
          <a:p>
            <a:pPr>
              <a:lnSpc>
                <a:spcPct val="100000"/>
              </a:lnSpc>
            </a:pPr>
            <a:r>
              <a:rPr lang="en-US" sz="2600" dirty="0">
                <a:latin typeface="Calibri" panose="020F0502020204030204" pitchFamily="34" charset="0"/>
                <a:cs typeface="Calibri" panose="020F0502020204030204" pitchFamily="34" charset="0"/>
              </a:rPr>
              <a:t>Canned </a:t>
            </a:r>
            <a:r>
              <a:rPr lang="en-US" sz="2600" dirty="0" err="1">
                <a:latin typeface="Calibri" panose="020F0502020204030204" pitchFamily="34" charset="0"/>
                <a:cs typeface="Calibri" panose="020F0502020204030204" pitchFamily="34" charset="0"/>
              </a:rPr>
              <a:t>chile</a:t>
            </a:r>
            <a:endParaRPr lang="en-US" sz="2600"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6271712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nodeType="withEffect">
                                  <p:stCondLst>
                                    <p:cond delay="0"/>
                                  </p:stCondLst>
                                  <p:childTnLst>
                                    <p:animMotion origin="layout" path="M 3.88889E-6 7.40741E-7 L 0.51979 7.40741E-7 " pathEditMode="relative" rAng="0" ptsTypes="AA">
                                      <p:cBhvr>
                                        <p:cTn id="6" dur="2000" fill="hold"/>
                                        <p:tgtEl>
                                          <p:spTgt spid="5"/>
                                        </p:tgtEl>
                                        <p:attrNameLst>
                                          <p:attrName>ppt_x</p:attrName>
                                          <p:attrName>ppt_y</p:attrName>
                                        </p:attrNameLst>
                                      </p:cBhvr>
                                      <p:rCtr x="25990" y="0"/>
                                    </p:animMotion>
                                  </p:childTnLst>
                                </p:cTn>
                              </p:par>
                              <p:par>
                                <p:cTn id="7" presetID="10" presetClass="entr" presetSubtype="0" fill="hold" grpId="0" nodeType="withEffect">
                                  <p:stCondLst>
                                    <p:cond delay="0"/>
                                  </p:stCondLst>
                                  <p:childTnLst>
                                    <p:set>
                                      <p:cBhvr>
                                        <p:cTn id="8" dur="1" fill="hold">
                                          <p:stCondLst>
                                            <p:cond delay="0"/>
                                          </p:stCondLst>
                                        </p:cTn>
                                        <p:tgtEl>
                                          <p:spTgt spid="117"/>
                                        </p:tgtEl>
                                        <p:attrNameLst>
                                          <p:attrName>style.visibility</p:attrName>
                                        </p:attrNameLst>
                                      </p:cBhvr>
                                      <p:to>
                                        <p:strVal val="visible"/>
                                      </p:to>
                                    </p:set>
                                    <p:animEffect transition="in" filter="fade">
                                      <p:cBhvr>
                                        <p:cTn id="9" dur="500"/>
                                        <p:tgtEl>
                                          <p:spTgt spid="117"/>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116"/>
                                        </p:tgtEl>
                                        <p:attrNameLst>
                                          <p:attrName>style.visibility</p:attrName>
                                        </p:attrNameLst>
                                      </p:cBhvr>
                                      <p:to>
                                        <p:strVal val="visible"/>
                                      </p:to>
                                    </p:set>
                                    <p:animEffect transition="in" filter="fade">
                                      <p:cBhvr>
                                        <p:cTn id="12" dur="500"/>
                                        <p:tgtEl>
                                          <p:spTgt spid="116"/>
                                        </p:tgtEl>
                                      </p:cBhvr>
                                    </p:animEffect>
                                  </p:childTnLst>
                                </p:cTn>
                              </p:par>
                            </p:childTnLst>
                          </p:cTn>
                        </p:par>
                        <p:par>
                          <p:cTn id="13" fill="hold">
                            <p:stCondLst>
                              <p:cond delay="2000"/>
                            </p:stCondLst>
                            <p:childTnLst>
                              <p:par>
                                <p:cTn id="14" presetID="10" presetClass="exit" presetSubtype="0" fill="hold" nodeType="afterEffect">
                                  <p:stCondLst>
                                    <p:cond delay="0"/>
                                  </p:stCondLst>
                                  <p:childTnLst>
                                    <p:animEffect transition="out" filter="fade">
                                      <p:cBhvr>
                                        <p:cTn id="15" dur="500"/>
                                        <p:tgtEl>
                                          <p:spTgt spid="81"/>
                                        </p:tgtEl>
                                      </p:cBhvr>
                                    </p:animEffect>
                                    <p:set>
                                      <p:cBhvr>
                                        <p:cTn id="16" dur="1" fill="hold">
                                          <p:stCondLst>
                                            <p:cond delay="499"/>
                                          </p:stCondLst>
                                        </p:cTn>
                                        <p:tgtEl>
                                          <p:spTgt spid="81"/>
                                        </p:tgtEl>
                                        <p:attrNameLst>
                                          <p:attrName>style.visibility</p:attrName>
                                        </p:attrNameLst>
                                      </p:cBhvr>
                                      <p:to>
                                        <p:strVal val="hidden"/>
                                      </p:to>
                                    </p:set>
                                  </p:childTnLst>
                                </p:cTn>
                              </p:par>
                              <p:par>
                                <p:cTn id="17" presetID="10" presetClass="entr" presetSubtype="0" fill="hold" nodeType="withEffect">
                                  <p:stCondLst>
                                    <p:cond delay="0"/>
                                  </p:stCondLst>
                                  <p:childTnLst>
                                    <p:set>
                                      <p:cBhvr>
                                        <p:cTn id="18" dur="1" fill="hold">
                                          <p:stCondLst>
                                            <p:cond delay="0"/>
                                          </p:stCondLst>
                                        </p:cTn>
                                        <p:tgtEl>
                                          <p:spTgt spid="118"/>
                                        </p:tgtEl>
                                        <p:attrNameLst>
                                          <p:attrName>style.visibility</p:attrName>
                                        </p:attrNameLst>
                                      </p:cBhvr>
                                      <p:to>
                                        <p:strVal val="visible"/>
                                      </p:to>
                                    </p:set>
                                    <p:animEffect transition="in" filter="fade">
                                      <p:cBhvr>
                                        <p:cTn id="19" dur="500"/>
                                        <p:tgtEl>
                                          <p:spTgt spid="1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 grpId="0"/>
      <p:bldP spid="117"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46100" y="956173"/>
            <a:ext cx="7153927" cy="656728"/>
          </a:xfrm>
        </p:spPr>
        <p:txBody>
          <a:bodyPr>
            <a:normAutofit/>
          </a:bodyPr>
          <a:lstStyle/>
          <a:p>
            <a:r>
              <a:rPr lang="en-US" sz="4000" b="1" dirty="0">
                <a:latin typeface="Calibri" panose="020F0502020204030204" pitchFamily="34" charset="0"/>
                <a:cs typeface="Calibri" panose="020F0502020204030204" pitchFamily="34" charset="0"/>
              </a:rPr>
              <a:t>Completing the Shopping List</a:t>
            </a:r>
          </a:p>
        </p:txBody>
      </p:sp>
      <p:sp>
        <p:nvSpPr>
          <p:cNvPr id="3" name="Content Placeholder 2"/>
          <p:cNvSpPr>
            <a:spLocks noGrp="1"/>
          </p:cNvSpPr>
          <p:nvPr>
            <p:ph idx="1"/>
          </p:nvPr>
        </p:nvSpPr>
        <p:spPr>
          <a:xfrm>
            <a:off x="546100" y="1799256"/>
            <a:ext cx="8140700" cy="3703420"/>
          </a:xfrm>
        </p:spPr>
        <p:txBody>
          <a:bodyPr>
            <a:normAutofit/>
          </a:bodyPr>
          <a:lstStyle/>
          <a:p>
            <a:pPr marL="0" indent="0">
              <a:lnSpc>
                <a:spcPct val="100000"/>
              </a:lnSpc>
              <a:buNone/>
            </a:pPr>
            <a:r>
              <a:rPr lang="en-US" sz="2600" dirty="0">
                <a:latin typeface="Calibri" panose="020F0502020204030204" pitchFamily="34" charset="0"/>
                <a:cs typeface="Calibri" panose="020F0502020204030204" pitchFamily="34" charset="0"/>
              </a:rPr>
              <a:t>Prior to completing the shopping list, consider par levels and remove any low usage items not needed (ex: spices, tomato paste, beans, green </a:t>
            </a:r>
            <a:r>
              <a:rPr lang="en-US" sz="2600" dirty="0" err="1">
                <a:latin typeface="Calibri" panose="020F0502020204030204" pitchFamily="34" charset="0"/>
                <a:cs typeface="Calibri" panose="020F0502020204030204" pitchFamily="34" charset="0"/>
              </a:rPr>
              <a:t>chile</a:t>
            </a:r>
            <a:r>
              <a:rPr lang="en-US" sz="2600" dirty="0">
                <a:latin typeface="Calibri" panose="020F0502020204030204" pitchFamily="34" charset="0"/>
                <a:cs typeface="Calibri" panose="020F0502020204030204" pitchFamily="34" charset="0"/>
              </a:rPr>
              <a:t>).</a:t>
            </a:r>
          </a:p>
        </p:txBody>
      </p:sp>
      <p:pic>
        <p:nvPicPr>
          <p:cNvPr id="5" name="Picture 4"/>
          <p:cNvPicPr>
            <a:picLocks noChangeAspect="1"/>
          </p:cNvPicPr>
          <p:nvPr/>
        </p:nvPicPr>
        <p:blipFill rotWithShape="1">
          <a:blip r:embed="rId2" cstate="email">
            <a:extLst>
              <a:ext uri="{28A0092B-C50C-407E-A947-70E740481C1C}">
                <a14:useLocalDpi xmlns:a14="http://schemas.microsoft.com/office/drawing/2010/main"/>
              </a:ext>
            </a:extLst>
          </a:blip>
          <a:srcRect b="4211"/>
          <a:stretch/>
        </p:blipFill>
        <p:spPr>
          <a:xfrm>
            <a:off x="503003" y="3128211"/>
            <a:ext cx="8226893" cy="3263964"/>
          </a:xfrm>
          <a:prstGeom prst="rect">
            <a:avLst/>
          </a:prstGeom>
          <a:ln>
            <a:solidFill>
              <a:schemeClr val="tx1"/>
            </a:solidFill>
          </a:ln>
        </p:spPr>
      </p:pic>
      <p:sp>
        <p:nvSpPr>
          <p:cNvPr id="6" name="Oval 5"/>
          <p:cNvSpPr/>
          <p:nvPr/>
        </p:nvSpPr>
        <p:spPr>
          <a:xfrm>
            <a:off x="5414211" y="4800600"/>
            <a:ext cx="312821" cy="180474"/>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p:cNvSpPr/>
          <p:nvPr/>
        </p:nvSpPr>
        <p:spPr>
          <a:xfrm>
            <a:off x="5416464" y="5232936"/>
            <a:ext cx="312821" cy="180474"/>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a:off x="5431463" y="5832624"/>
            <a:ext cx="312821" cy="180474"/>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163177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afterEffect">
                                  <p:stCondLst>
                                    <p:cond delay="500"/>
                                  </p:stCondLst>
                                  <p:childTnLst>
                                    <p:set>
                                      <p:cBhvr>
                                        <p:cTn id="6" dur="1" fill="hold">
                                          <p:stCondLst>
                                            <p:cond delay="0"/>
                                          </p:stCondLst>
                                        </p:cTn>
                                        <p:tgtEl>
                                          <p:spTgt spid="6"/>
                                        </p:tgtEl>
                                        <p:attrNameLst>
                                          <p:attrName>style.visibility</p:attrName>
                                        </p:attrNameLst>
                                      </p:cBhvr>
                                      <p:to>
                                        <p:strVal val="visible"/>
                                      </p:to>
                                    </p:set>
                                    <p:animEffect transition="in" filter="wheel(1)">
                                      <p:cBhvr>
                                        <p:cTn id="7" dur="1000"/>
                                        <p:tgtEl>
                                          <p:spTgt spid="6"/>
                                        </p:tgtEl>
                                      </p:cBhvr>
                                    </p:animEffect>
                                  </p:childTnLst>
                                </p:cTn>
                              </p:par>
                            </p:childTnLst>
                          </p:cTn>
                        </p:par>
                        <p:par>
                          <p:cTn id="8" fill="hold">
                            <p:stCondLst>
                              <p:cond delay="1500"/>
                            </p:stCondLst>
                            <p:childTnLst>
                              <p:par>
                                <p:cTn id="9" presetID="21" presetClass="entr" presetSubtype="1" fill="hold" grpId="0" nodeType="afterEffect">
                                  <p:stCondLst>
                                    <p:cond delay="500"/>
                                  </p:stCondLst>
                                  <p:childTnLst>
                                    <p:set>
                                      <p:cBhvr>
                                        <p:cTn id="10" dur="1" fill="hold">
                                          <p:stCondLst>
                                            <p:cond delay="0"/>
                                          </p:stCondLst>
                                        </p:cTn>
                                        <p:tgtEl>
                                          <p:spTgt spid="9"/>
                                        </p:tgtEl>
                                        <p:attrNameLst>
                                          <p:attrName>style.visibility</p:attrName>
                                        </p:attrNameLst>
                                      </p:cBhvr>
                                      <p:to>
                                        <p:strVal val="visible"/>
                                      </p:to>
                                    </p:set>
                                    <p:animEffect transition="in" filter="wheel(1)">
                                      <p:cBhvr>
                                        <p:cTn id="11" dur="1000"/>
                                        <p:tgtEl>
                                          <p:spTgt spid="9"/>
                                        </p:tgtEl>
                                      </p:cBhvr>
                                    </p:animEffect>
                                  </p:childTnLst>
                                </p:cTn>
                              </p:par>
                            </p:childTnLst>
                          </p:cTn>
                        </p:par>
                        <p:par>
                          <p:cTn id="12" fill="hold">
                            <p:stCondLst>
                              <p:cond delay="3000"/>
                            </p:stCondLst>
                            <p:childTnLst>
                              <p:par>
                                <p:cTn id="13" presetID="21" presetClass="entr" presetSubtype="1" fill="hold" grpId="0" nodeType="afterEffect">
                                  <p:stCondLst>
                                    <p:cond delay="500"/>
                                  </p:stCondLst>
                                  <p:childTnLst>
                                    <p:set>
                                      <p:cBhvr>
                                        <p:cTn id="14" dur="1" fill="hold">
                                          <p:stCondLst>
                                            <p:cond delay="0"/>
                                          </p:stCondLst>
                                        </p:cTn>
                                        <p:tgtEl>
                                          <p:spTgt spid="12"/>
                                        </p:tgtEl>
                                        <p:attrNameLst>
                                          <p:attrName>style.visibility</p:attrName>
                                        </p:attrNameLst>
                                      </p:cBhvr>
                                      <p:to>
                                        <p:strVal val="visible"/>
                                      </p:to>
                                    </p:set>
                                    <p:animEffect transition="in" filter="wheel(1)">
                                      <p:cBhvr>
                                        <p:cTn id="15" dur="1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9" grpId="0" animBg="1"/>
      <p:bldP spid="12"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46100" y="956173"/>
            <a:ext cx="7441960" cy="656728"/>
          </a:xfrm>
        </p:spPr>
        <p:txBody>
          <a:bodyPr>
            <a:normAutofit/>
          </a:bodyPr>
          <a:lstStyle/>
          <a:p>
            <a:r>
              <a:rPr lang="en-US" sz="4000" b="1" dirty="0">
                <a:latin typeface="Calibri" panose="020F0502020204030204" pitchFamily="34" charset="0"/>
                <a:cs typeface="Calibri" panose="020F0502020204030204" pitchFamily="34" charset="0"/>
              </a:rPr>
              <a:t>4 Components of Inventory Recap</a:t>
            </a:r>
          </a:p>
        </p:txBody>
      </p:sp>
      <p:sp>
        <p:nvSpPr>
          <p:cNvPr id="3" name="Content Placeholder 2"/>
          <p:cNvSpPr>
            <a:spLocks noGrp="1"/>
          </p:cNvSpPr>
          <p:nvPr>
            <p:ph idx="1"/>
          </p:nvPr>
        </p:nvSpPr>
        <p:spPr>
          <a:xfrm>
            <a:off x="546100" y="1836581"/>
            <a:ext cx="7735258" cy="1489798"/>
          </a:xfrm>
        </p:spPr>
        <p:txBody>
          <a:bodyPr>
            <a:normAutofit/>
          </a:bodyPr>
          <a:lstStyle/>
          <a:p>
            <a:pPr marL="0" indent="0">
              <a:lnSpc>
                <a:spcPct val="100000"/>
              </a:lnSpc>
              <a:buNone/>
            </a:pPr>
            <a:r>
              <a:rPr lang="en-US" sz="2600" dirty="0">
                <a:latin typeface="Calibri" panose="020F0502020204030204" pitchFamily="34" charset="0"/>
                <a:cs typeface="Calibri" panose="020F0502020204030204" pitchFamily="34" charset="0"/>
              </a:rPr>
              <a:t>In conclusion, a successful inventory management is dependent on the consideration of the 4 components:</a:t>
            </a:r>
          </a:p>
        </p:txBody>
      </p:sp>
      <p:sp>
        <p:nvSpPr>
          <p:cNvPr id="6" name="Content Placeholder 2"/>
          <p:cNvSpPr txBox="1">
            <a:spLocks/>
          </p:cNvSpPr>
          <p:nvPr/>
        </p:nvSpPr>
        <p:spPr>
          <a:xfrm>
            <a:off x="546101" y="2792731"/>
            <a:ext cx="5219700" cy="3564937"/>
          </a:xfrm>
          <a:prstGeom prst="rect">
            <a:avLst/>
          </a:prstGeom>
        </p:spPr>
        <p:txBody>
          <a:bodyPr vert="horz" lIns="91440" tIns="45720" rIns="91440" bIns="45720" rtlCol="0" anchor="t">
            <a:normAutofit/>
          </a:bodyPr>
          <a:lstStyle>
            <a:lvl1pPr marL="228600" indent="-228600" algn="l" defTabSz="685800" rtl="0" eaLnBrk="1" latinLnBrk="0" hangingPunct="1">
              <a:lnSpc>
                <a:spcPct val="120000"/>
              </a:lnSpc>
              <a:spcBef>
                <a:spcPts val="1000"/>
              </a:spcBef>
              <a:buClr>
                <a:schemeClr val="accent1"/>
              </a:buClr>
              <a:buSzPct val="100000"/>
              <a:buFont typeface="Arial" panose="020B0604020202020204" pitchFamily="34" charset="0"/>
              <a:buChar char="•"/>
              <a:defRPr sz="2000" kern="1200" cap="none">
                <a:solidFill>
                  <a:schemeClr val="tx1"/>
                </a:solidFill>
                <a:effectLst/>
                <a:latin typeface="+mn-lt"/>
                <a:ea typeface="+mn-ea"/>
                <a:cs typeface="+mn-cs"/>
              </a:defRPr>
            </a:lvl1pPr>
            <a:lvl2pPr marL="6858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baseline="0">
                <a:solidFill>
                  <a:schemeClr val="tx1"/>
                </a:solidFill>
                <a:effectLst/>
                <a:latin typeface="+mn-lt"/>
                <a:ea typeface="+mn-ea"/>
                <a:cs typeface="+mn-cs"/>
              </a:defRPr>
            </a:lvl2pPr>
            <a:lvl3pPr marL="11430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a:solidFill>
                  <a:schemeClr val="tx1"/>
                </a:solidFill>
                <a:effectLst/>
                <a:latin typeface="+mn-lt"/>
                <a:ea typeface="+mn-ea"/>
                <a:cs typeface="+mn-cs"/>
              </a:defRPr>
            </a:lvl3pPr>
            <a:lvl4pPr marL="16002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400" kern="1200" cap="none" baseline="0">
                <a:solidFill>
                  <a:schemeClr val="tx1"/>
                </a:solidFill>
                <a:effectLst/>
                <a:latin typeface="+mn-lt"/>
                <a:ea typeface="+mn-ea"/>
                <a:cs typeface="+mn-cs"/>
              </a:defRPr>
            </a:lvl4pPr>
            <a:lvl5pPr marL="20574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200" kern="1200" cap="none">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9pPr>
          </a:lstStyle>
          <a:p>
            <a:pPr indent="-274320">
              <a:lnSpc>
                <a:spcPct val="100000"/>
              </a:lnSpc>
              <a:buFont typeface="Wingdings" panose="05000000000000000000" pitchFamily="2" charset="2"/>
              <a:buChar char="Ø"/>
            </a:pPr>
            <a:r>
              <a:rPr lang="en-US" sz="2600" dirty="0">
                <a:latin typeface="Calibri" panose="020F0502020204030204" pitchFamily="34" charset="0"/>
                <a:cs typeface="Calibri" panose="020F0502020204030204" pitchFamily="34" charset="0"/>
              </a:rPr>
              <a:t>Menu planning during EZ-Steps </a:t>
            </a:r>
          </a:p>
          <a:p>
            <a:pPr indent="-274320">
              <a:lnSpc>
                <a:spcPct val="100000"/>
              </a:lnSpc>
              <a:buFont typeface="Wingdings" panose="05000000000000000000" pitchFamily="2" charset="2"/>
              <a:buChar char="Ø"/>
            </a:pPr>
            <a:r>
              <a:rPr lang="en-US" sz="2600" dirty="0">
                <a:latin typeface="Calibri" panose="020F0502020204030204" pitchFamily="34" charset="0"/>
                <a:cs typeface="Calibri" panose="020F0502020204030204" pitchFamily="34" charset="0"/>
              </a:rPr>
              <a:t>Consider participation and review                </a:t>
            </a:r>
          </a:p>
          <a:p>
            <a:pPr marL="0" indent="0">
              <a:lnSpc>
                <a:spcPct val="100000"/>
              </a:lnSpc>
              <a:spcBef>
                <a:spcPts val="0"/>
              </a:spcBef>
              <a:buNone/>
            </a:pPr>
            <a:r>
              <a:rPr lang="en-US" sz="2600" dirty="0">
                <a:latin typeface="Calibri" panose="020F0502020204030204" pitchFamily="34" charset="0"/>
                <a:cs typeface="Calibri" panose="020F0502020204030204" pitchFamily="34" charset="0"/>
              </a:rPr>
              <a:t>    shopping lists when forecasting</a:t>
            </a:r>
          </a:p>
          <a:p>
            <a:pPr indent="-274320">
              <a:lnSpc>
                <a:spcPct val="100000"/>
              </a:lnSpc>
              <a:buFont typeface="Wingdings" panose="05000000000000000000" pitchFamily="2" charset="2"/>
              <a:buChar char="Ø"/>
            </a:pPr>
            <a:r>
              <a:rPr lang="en-US" sz="2600" dirty="0">
                <a:latin typeface="Calibri" panose="020F0502020204030204" pitchFamily="34" charset="0"/>
                <a:cs typeface="Calibri" panose="020F0502020204030204" pitchFamily="34" charset="0"/>
              </a:rPr>
              <a:t>Proper accounting for product </a:t>
            </a:r>
          </a:p>
          <a:p>
            <a:pPr marL="0" indent="0">
              <a:lnSpc>
                <a:spcPct val="100000"/>
              </a:lnSpc>
              <a:spcBef>
                <a:spcPts val="0"/>
              </a:spcBef>
              <a:buNone/>
            </a:pPr>
            <a:r>
              <a:rPr lang="en-US" sz="2600" dirty="0">
                <a:latin typeface="Calibri" panose="020F0502020204030204" pitchFamily="34" charset="0"/>
                <a:cs typeface="Calibri" panose="020F0502020204030204" pitchFamily="34" charset="0"/>
              </a:rPr>
              <a:t>    received</a:t>
            </a:r>
          </a:p>
          <a:p>
            <a:pPr indent="-274320">
              <a:lnSpc>
                <a:spcPct val="100000"/>
              </a:lnSpc>
              <a:buFont typeface="Wingdings" panose="05000000000000000000" pitchFamily="2" charset="2"/>
              <a:buChar char="Ø"/>
            </a:pPr>
            <a:r>
              <a:rPr lang="en-US" sz="2600" dirty="0">
                <a:latin typeface="Calibri" panose="020F0502020204030204" pitchFamily="34" charset="0"/>
                <a:cs typeface="Calibri" panose="020F0502020204030204" pitchFamily="34" charset="0"/>
              </a:rPr>
              <a:t>Accurate counting practices when completing end of month inventory</a:t>
            </a:r>
          </a:p>
        </p:txBody>
      </p:sp>
      <p:graphicFrame>
        <p:nvGraphicFramePr>
          <p:cNvPr id="8" name="Diagram 7"/>
          <p:cNvGraphicFramePr/>
          <p:nvPr>
            <p:extLst>
              <p:ext uri="{D42A27DB-BD31-4B8C-83A1-F6EECF244321}">
                <p14:modId xmlns:p14="http://schemas.microsoft.com/office/powerpoint/2010/main" val="525342158"/>
              </p:ext>
            </p:extLst>
          </p:nvPr>
        </p:nvGraphicFramePr>
        <p:xfrm>
          <a:off x="4809067" y="2913372"/>
          <a:ext cx="4732549" cy="357209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7013756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ircle(out)">
                                      <p:cBhvr>
                                        <p:cTn id="7"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8" grpId="0">
        <p:bldAsOne/>
      </p:bldGraphic>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46100" y="956173"/>
            <a:ext cx="7441960" cy="656728"/>
          </a:xfrm>
        </p:spPr>
        <p:txBody>
          <a:bodyPr>
            <a:normAutofit/>
          </a:bodyPr>
          <a:lstStyle/>
          <a:p>
            <a:r>
              <a:rPr lang="en-US" sz="4000" b="1" dirty="0">
                <a:latin typeface="Calibri" panose="020F0502020204030204" pitchFamily="34" charset="0"/>
                <a:cs typeface="Calibri" panose="020F0502020204030204" pitchFamily="34" charset="0"/>
              </a:rPr>
              <a:t>Reports Guideline</a:t>
            </a:r>
          </a:p>
        </p:txBody>
      </p:sp>
      <p:sp>
        <p:nvSpPr>
          <p:cNvPr id="7" name="Content Placeholder 2"/>
          <p:cNvSpPr txBox="1">
            <a:spLocks/>
          </p:cNvSpPr>
          <p:nvPr/>
        </p:nvSpPr>
        <p:spPr>
          <a:xfrm>
            <a:off x="546100" y="1815447"/>
            <a:ext cx="8066958" cy="896786"/>
          </a:xfrm>
          <a:prstGeom prst="rect">
            <a:avLst/>
          </a:prstGeom>
        </p:spPr>
        <p:txBody>
          <a:bodyPr vert="horz" lIns="91440" tIns="45720" rIns="91440" bIns="45720" rtlCol="0" anchor="t">
            <a:normAutofit/>
          </a:bodyPr>
          <a:lstStyle>
            <a:lvl1pPr marL="228600" indent="-228600" algn="l" defTabSz="685800" rtl="0" eaLnBrk="1" latinLnBrk="0" hangingPunct="1">
              <a:lnSpc>
                <a:spcPct val="120000"/>
              </a:lnSpc>
              <a:spcBef>
                <a:spcPts val="1000"/>
              </a:spcBef>
              <a:buClr>
                <a:schemeClr val="accent1"/>
              </a:buClr>
              <a:buSzPct val="100000"/>
              <a:buFont typeface="Arial" panose="020B0604020202020204" pitchFamily="34" charset="0"/>
              <a:buChar char="•"/>
              <a:defRPr sz="2000" kern="1200" cap="none">
                <a:solidFill>
                  <a:schemeClr val="tx1"/>
                </a:solidFill>
                <a:effectLst/>
                <a:latin typeface="+mn-lt"/>
                <a:ea typeface="+mn-ea"/>
                <a:cs typeface="+mn-cs"/>
              </a:defRPr>
            </a:lvl1pPr>
            <a:lvl2pPr marL="6858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baseline="0">
                <a:solidFill>
                  <a:schemeClr val="tx1"/>
                </a:solidFill>
                <a:effectLst/>
                <a:latin typeface="+mn-lt"/>
                <a:ea typeface="+mn-ea"/>
                <a:cs typeface="+mn-cs"/>
              </a:defRPr>
            </a:lvl2pPr>
            <a:lvl3pPr marL="11430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a:solidFill>
                  <a:schemeClr val="tx1"/>
                </a:solidFill>
                <a:effectLst/>
                <a:latin typeface="+mn-lt"/>
                <a:ea typeface="+mn-ea"/>
                <a:cs typeface="+mn-cs"/>
              </a:defRPr>
            </a:lvl3pPr>
            <a:lvl4pPr marL="16002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400" kern="1200" cap="none" baseline="0">
                <a:solidFill>
                  <a:schemeClr val="tx1"/>
                </a:solidFill>
                <a:effectLst/>
                <a:latin typeface="+mn-lt"/>
                <a:ea typeface="+mn-ea"/>
                <a:cs typeface="+mn-cs"/>
              </a:defRPr>
            </a:lvl4pPr>
            <a:lvl5pPr marL="20574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200" kern="1200" cap="none">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9pPr>
          </a:lstStyle>
          <a:p>
            <a:pPr marL="0" indent="0">
              <a:lnSpc>
                <a:spcPct val="100000"/>
              </a:lnSpc>
              <a:buFont typeface="Arial" panose="020B0604020202020204" pitchFamily="34" charset="0"/>
              <a:buNone/>
            </a:pPr>
            <a:r>
              <a:rPr lang="en-US" sz="2600" dirty="0">
                <a:latin typeface="Calibri" panose="020F0502020204030204" pitchFamily="34" charset="0"/>
                <a:cs typeface="Calibri" panose="020F0502020204030204" pitchFamily="34" charset="0"/>
              </a:rPr>
              <a:t>The reports mentioned in this presentation can be found at the following location in CMS: Reports &gt;</a:t>
            </a:r>
          </a:p>
          <a:p>
            <a:pPr marL="0" indent="0">
              <a:lnSpc>
                <a:spcPct val="100000"/>
              </a:lnSpc>
              <a:spcBef>
                <a:spcPts val="0"/>
              </a:spcBef>
              <a:buNone/>
            </a:pPr>
            <a:endParaRPr lang="en-US" sz="2600" dirty="0">
              <a:latin typeface="Calibri" panose="020F0502020204030204" pitchFamily="34" charset="0"/>
              <a:cs typeface="Calibri" panose="020F0502020204030204" pitchFamily="34" charset="0"/>
            </a:endParaRPr>
          </a:p>
          <a:p>
            <a:pPr marL="0" indent="0">
              <a:lnSpc>
                <a:spcPct val="100000"/>
              </a:lnSpc>
              <a:buFont typeface="Arial" panose="020B0604020202020204" pitchFamily="34" charset="0"/>
              <a:buNone/>
            </a:pPr>
            <a:endParaRPr lang="en-US" sz="2600" dirty="0">
              <a:latin typeface="Calibri" panose="020F0502020204030204" pitchFamily="34" charset="0"/>
              <a:cs typeface="Calibri" panose="020F0502020204030204" pitchFamily="34" charset="0"/>
            </a:endParaRPr>
          </a:p>
        </p:txBody>
      </p:sp>
      <p:sp>
        <p:nvSpPr>
          <p:cNvPr id="9" name="Content Placeholder 2"/>
          <p:cNvSpPr txBox="1">
            <a:spLocks/>
          </p:cNvSpPr>
          <p:nvPr/>
        </p:nvSpPr>
        <p:spPr>
          <a:xfrm>
            <a:off x="546100" y="2552066"/>
            <a:ext cx="8340008" cy="4137572"/>
          </a:xfrm>
          <a:prstGeom prst="rect">
            <a:avLst/>
          </a:prstGeom>
        </p:spPr>
        <p:txBody>
          <a:bodyPr vert="horz" lIns="91440" tIns="45720" rIns="91440" bIns="45720" rtlCol="0" anchor="t">
            <a:normAutofit/>
          </a:bodyPr>
          <a:lstStyle>
            <a:lvl1pPr marL="228600" indent="-228600" algn="l" defTabSz="685800" rtl="0" eaLnBrk="1" latinLnBrk="0" hangingPunct="1">
              <a:lnSpc>
                <a:spcPct val="120000"/>
              </a:lnSpc>
              <a:spcBef>
                <a:spcPts val="1000"/>
              </a:spcBef>
              <a:buClr>
                <a:schemeClr val="accent1"/>
              </a:buClr>
              <a:buSzPct val="100000"/>
              <a:buFont typeface="Arial" panose="020B0604020202020204" pitchFamily="34" charset="0"/>
              <a:buChar char="•"/>
              <a:defRPr sz="2000" kern="1200" cap="none">
                <a:solidFill>
                  <a:schemeClr val="tx1"/>
                </a:solidFill>
                <a:effectLst/>
                <a:latin typeface="+mn-lt"/>
                <a:ea typeface="+mn-ea"/>
                <a:cs typeface="+mn-cs"/>
              </a:defRPr>
            </a:lvl1pPr>
            <a:lvl2pPr marL="6858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baseline="0">
                <a:solidFill>
                  <a:schemeClr val="tx1"/>
                </a:solidFill>
                <a:effectLst/>
                <a:latin typeface="+mn-lt"/>
                <a:ea typeface="+mn-ea"/>
                <a:cs typeface="+mn-cs"/>
              </a:defRPr>
            </a:lvl2pPr>
            <a:lvl3pPr marL="11430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600" kern="1200" cap="none">
                <a:solidFill>
                  <a:schemeClr val="tx1"/>
                </a:solidFill>
                <a:effectLst/>
                <a:latin typeface="+mn-lt"/>
                <a:ea typeface="+mn-ea"/>
                <a:cs typeface="+mn-cs"/>
              </a:defRPr>
            </a:lvl3pPr>
            <a:lvl4pPr marL="16002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400" kern="1200" cap="none" baseline="0">
                <a:solidFill>
                  <a:schemeClr val="tx1"/>
                </a:solidFill>
                <a:effectLst/>
                <a:latin typeface="+mn-lt"/>
                <a:ea typeface="+mn-ea"/>
                <a:cs typeface="+mn-cs"/>
              </a:defRPr>
            </a:lvl4pPr>
            <a:lvl5pPr marL="2057400" indent="-228600" algn="l" defTabSz="685800" rtl="0" eaLnBrk="1" latinLnBrk="0" hangingPunct="1">
              <a:lnSpc>
                <a:spcPct val="120000"/>
              </a:lnSpc>
              <a:spcBef>
                <a:spcPts val="500"/>
              </a:spcBef>
              <a:buClr>
                <a:schemeClr val="accent1"/>
              </a:buClr>
              <a:buSzPct val="100000"/>
              <a:buFont typeface="Arial" panose="020B0604020202020204" pitchFamily="34" charset="0"/>
              <a:buChar char="•"/>
              <a:defRPr sz="1200" kern="1200" cap="none">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00000"/>
              <a:buFont typeface="Arial" panose="020B0604020202020204" pitchFamily="34" charset="0"/>
              <a:buChar char="•"/>
              <a:defRPr sz="1200" kern="1200" baseline="0">
                <a:solidFill>
                  <a:schemeClr val="tx1"/>
                </a:solidFill>
                <a:effectLst/>
                <a:latin typeface="+mn-lt"/>
                <a:ea typeface="+mn-ea"/>
                <a:cs typeface="+mn-cs"/>
              </a:defRPr>
            </a:lvl9pPr>
          </a:lstStyle>
          <a:p>
            <a:pPr marL="182880">
              <a:lnSpc>
                <a:spcPct val="100000"/>
              </a:lnSpc>
              <a:spcBef>
                <a:spcPts val="400"/>
              </a:spcBef>
              <a:buFont typeface="Wingdings" panose="05000000000000000000" pitchFamily="2" charset="2"/>
              <a:buChar char="Ø"/>
            </a:pPr>
            <a:r>
              <a:rPr lang="en-US" sz="2600" u="sng" dirty="0">
                <a:latin typeface="Calibri" panose="020F0502020204030204" pitchFamily="34" charset="0"/>
                <a:cs typeface="Calibri" panose="020F0502020204030204" pitchFamily="34" charset="0"/>
              </a:rPr>
              <a:t>Production Worksheet Report </a:t>
            </a:r>
            <a:r>
              <a:rPr lang="en-US" sz="2600" dirty="0">
                <a:latin typeface="Calibri" panose="020F0502020204030204" pitchFamily="34" charset="0"/>
                <a:cs typeface="Calibri" panose="020F0502020204030204" pitchFamily="34" charset="0"/>
              </a:rPr>
              <a:t>(slide 8)</a:t>
            </a:r>
          </a:p>
          <a:p>
            <a:pPr marL="0" indent="0">
              <a:lnSpc>
                <a:spcPct val="100000"/>
              </a:lnSpc>
              <a:spcBef>
                <a:spcPts val="400"/>
              </a:spcBef>
              <a:buNone/>
            </a:pPr>
            <a:r>
              <a:rPr lang="en-US" sz="2600" dirty="0">
                <a:latin typeface="Calibri" panose="020F0502020204030204" pitchFamily="34" charset="0"/>
                <a:cs typeface="Calibri" panose="020F0502020204030204" pitchFamily="34" charset="0"/>
              </a:rPr>
              <a:t>    Production &gt; Production Worksheet Report</a:t>
            </a:r>
          </a:p>
          <a:p>
            <a:pPr marL="182880">
              <a:lnSpc>
                <a:spcPct val="100000"/>
              </a:lnSpc>
              <a:spcBef>
                <a:spcPts val="400"/>
              </a:spcBef>
              <a:buFont typeface="Wingdings" panose="05000000000000000000" pitchFamily="2" charset="2"/>
              <a:buChar char="Ø"/>
            </a:pPr>
            <a:r>
              <a:rPr lang="en-US" sz="2600" u="sng" dirty="0">
                <a:latin typeface="Calibri" panose="020F0502020204030204" pitchFamily="34" charset="0"/>
                <a:cs typeface="Calibri" panose="020F0502020204030204" pitchFamily="34" charset="0"/>
              </a:rPr>
              <a:t>Receiving Tickets </a:t>
            </a:r>
            <a:r>
              <a:rPr lang="en-US" sz="2600" dirty="0">
                <a:latin typeface="Calibri" panose="020F0502020204030204" pitchFamily="34" charset="0"/>
                <a:cs typeface="Calibri" panose="020F0502020204030204" pitchFamily="34" charset="0"/>
              </a:rPr>
              <a:t>(slide 12)</a:t>
            </a:r>
          </a:p>
          <a:p>
            <a:pPr marL="0" indent="0">
              <a:lnSpc>
                <a:spcPct val="100000"/>
              </a:lnSpc>
              <a:spcBef>
                <a:spcPts val="400"/>
              </a:spcBef>
              <a:buNone/>
            </a:pPr>
            <a:r>
              <a:rPr lang="en-US" sz="2600" dirty="0">
                <a:latin typeface="Calibri" panose="020F0502020204030204" pitchFamily="34" charset="0"/>
                <a:cs typeface="Calibri" panose="020F0502020204030204" pitchFamily="34" charset="0"/>
              </a:rPr>
              <a:t>    Inventory &gt; Receiving Tickets</a:t>
            </a:r>
          </a:p>
          <a:p>
            <a:pPr marL="182880">
              <a:lnSpc>
                <a:spcPct val="100000"/>
              </a:lnSpc>
              <a:spcBef>
                <a:spcPts val="400"/>
              </a:spcBef>
              <a:buFont typeface="Wingdings" panose="05000000000000000000" pitchFamily="2" charset="2"/>
              <a:buChar char="Ø"/>
            </a:pPr>
            <a:r>
              <a:rPr lang="en-US" sz="2600" u="sng" dirty="0">
                <a:latin typeface="Calibri" panose="020F0502020204030204" pitchFamily="34" charset="0"/>
                <a:cs typeface="Calibri" panose="020F0502020204030204" pitchFamily="34" charset="0"/>
              </a:rPr>
              <a:t>Sites Shopping Lists Orders </a:t>
            </a:r>
            <a:r>
              <a:rPr lang="en-US" sz="2600" dirty="0">
                <a:latin typeface="Calibri" panose="020F0502020204030204" pitchFamily="34" charset="0"/>
                <a:cs typeface="Calibri" panose="020F0502020204030204" pitchFamily="34" charset="0"/>
              </a:rPr>
              <a:t>(slide 13)</a:t>
            </a:r>
          </a:p>
          <a:p>
            <a:pPr marL="0" indent="0">
              <a:lnSpc>
                <a:spcPct val="100000"/>
              </a:lnSpc>
              <a:spcBef>
                <a:spcPts val="400"/>
              </a:spcBef>
              <a:buNone/>
            </a:pPr>
            <a:r>
              <a:rPr lang="en-US" sz="2600" dirty="0">
                <a:latin typeface="Calibri" panose="020F0502020204030204" pitchFamily="34" charset="0"/>
                <a:cs typeface="Calibri" panose="020F0502020204030204" pitchFamily="34" charset="0"/>
              </a:rPr>
              <a:t>   Procurement &gt; Sites Shopping Lists Orders</a:t>
            </a:r>
          </a:p>
          <a:p>
            <a:pPr>
              <a:lnSpc>
                <a:spcPct val="100000"/>
              </a:lnSpc>
              <a:spcBef>
                <a:spcPts val="400"/>
              </a:spcBef>
              <a:buFont typeface="Wingdings" panose="05000000000000000000" pitchFamily="2" charset="2"/>
              <a:buChar char="Ø"/>
            </a:pPr>
            <a:r>
              <a:rPr lang="en-US" sz="2600" u="sng" dirty="0">
                <a:latin typeface="Calibri" panose="020F0502020204030204" pitchFamily="34" charset="0"/>
                <a:cs typeface="Calibri" panose="020F0502020204030204" pitchFamily="34" charset="0"/>
              </a:rPr>
              <a:t>Physical Inventory Worksheet </a:t>
            </a:r>
            <a:r>
              <a:rPr lang="en-US" sz="2600" dirty="0">
                <a:latin typeface="Calibri" panose="020F0502020204030204" pitchFamily="34" charset="0"/>
                <a:cs typeface="Calibri" panose="020F0502020204030204" pitchFamily="34" charset="0"/>
              </a:rPr>
              <a:t>(slide 24)</a:t>
            </a:r>
          </a:p>
          <a:p>
            <a:pPr marL="0" indent="0">
              <a:lnSpc>
                <a:spcPct val="100000"/>
              </a:lnSpc>
              <a:spcBef>
                <a:spcPts val="400"/>
              </a:spcBef>
              <a:buNone/>
            </a:pPr>
            <a:r>
              <a:rPr lang="en-US" sz="2600" dirty="0">
                <a:latin typeface="Calibri" panose="020F0502020204030204" pitchFamily="34" charset="0"/>
                <a:cs typeface="Calibri" panose="020F0502020204030204" pitchFamily="34" charset="0"/>
              </a:rPr>
              <a:t>    Inventory &gt; Physical Inventory Worksheet</a:t>
            </a:r>
          </a:p>
          <a:p>
            <a:pPr marL="182880">
              <a:lnSpc>
                <a:spcPct val="100000"/>
              </a:lnSpc>
              <a:spcBef>
                <a:spcPts val="400"/>
              </a:spcBef>
              <a:buFont typeface="Wingdings" panose="05000000000000000000" pitchFamily="2" charset="2"/>
              <a:buChar char="Ø"/>
            </a:pPr>
            <a:endParaRPr lang="en-US" sz="2600"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529914387"/>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406106" y="2570672"/>
            <a:ext cx="6349041" cy="1015663"/>
          </a:xfrm>
          <a:prstGeom prst="rect">
            <a:avLst/>
          </a:prstGeom>
          <a:noFill/>
        </p:spPr>
        <p:txBody>
          <a:bodyPr wrap="square" rtlCol="0">
            <a:spAutoFit/>
          </a:bodyPr>
          <a:lstStyle/>
          <a:p>
            <a:pPr algn="ctr"/>
            <a:r>
              <a:rPr lang="en-US" sz="6000" b="1" dirty="0">
                <a:latin typeface="Calibri" panose="020F0502020204030204" pitchFamily="34" charset="0"/>
                <a:cs typeface="Calibri" panose="020F0502020204030204" pitchFamily="34" charset="0"/>
              </a:rPr>
              <a:t>Thank You!</a:t>
            </a:r>
          </a:p>
        </p:txBody>
      </p:sp>
      <p:sp>
        <p:nvSpPr>
          <p:cNvPr id="7" name="TextBox 6"/>
          <p:cNvSpPr txBox="1"/>
          <p:nvPr/>
        </p:nvSpPr>
        <p:spPr>
          <a:xfrm>
            <a:off x="146649" y="5357004"/>
            <a:ext cx="6349041" cy="707886"/>
          </a:xfrm>
          <a:prstGeom prst="rect">
            <a:avLst/>
          </a:prstGeom>
          <a:noFill/>
        </p:spPr>
        <p:txBody>
          <a:bodyPr wrap="square" rtlCol="0">
            <a:spAutoFit/>
          </a:bodyPr>
          <a:lstStyle/>
          <a:p>
            <a:r>
              <a:rPr lang="en-US" sz="2000" dirty="0">
                <a:latin typeface="Calibri" panose="020F0502020204030204" pitchFamily="34" charset="0"/>
                <a:cs typeface="Calibri" panose="020F0502020204030204" pitchFamily="34" charset="0"/>
              </a:rPr>
              <a:t>LAUSD Food Services Division</a:t>
            </a:r>
          </a:p>
          <a:p>
            <a:r>
              <a:rPr lang="en-US" sz="2000" dirty="0">
                <a:latin typeface="Calibri" panose="020F0502020204030204" pitchFamily="34" charset="0"/>
                <a:cs typeface="Calibri" panose="020F0502020204030204" pitchFamily="34" charset="0"/>
              </a:rPr>
              <a:t>Nourishing Children to Achieve Excellence</a:t>
            </a:r>
          </a:p>
        </p:txBody>
      </p:sp>
    </p:spTree>
    <p:extLst>
      <p:ext uri="{BB962C8B-B14F-4D97-AF65-F5344CB8AC3E}">
        <p14:creationId xmlns:p14="http://schemas.microsoft.com/office/powerpoint/2010/main" val="682640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46100" y="956173"/>
            <a:ext cx="7153927" cy="656728"/>
          </a:xfrm>
          <a:solidFill>
            <a:schemeClr val="accent6">
              <a:lumMod val="60000"/>
              <a:lumOff val="40000"/>
            </a:schemeClr>
          </a:solidFill>
        </p:spPr>
        <p:txBody>
          <a:bodyPr>
            <a:normAutofit/>
          </a:bodyPr>
          <a:lstStyle/>
          <a:p>
            <a:r>
              <a:rPr lang="en-US" sz="4000" b="1" dirty="0">
                <a:latin typeface="Calibri" panose="020F0502020204030204" pitchFamily="34" charset="0"/>
                <a:cs typeface="Calibri" panose="020F0502020204030204" pitchFamily="34" charset="0"/>
              </a:rPr>
              <a:t>Forecasting</a:t>
            </a:r>
          </a:p>
        </p:txBody>
      </p:sp>
      <p:sp>
        <p:nvSpPr>
          <p:cNvPr id="3" name="Content Placeholder 2"/>
          <p:cNvSpPr>
            <a:spLocks noGrp="1"/>
          </p:cNvSpPr>
          <p:nvPr>
            <p:ph idx="1"/>
          </p:nvPr>
        </p:nvSpPr>
        <p:spPr>
          <a:xfrm>
            <a:off x="433957" y="1911073"/>
            <a:ext cx="8381331" cy="2564217"/>
          </a:xfrm>
        </p:spPr>
        <p:txBody>
          <a:bodyPr>
            <a:noAutofit/>
          </a:bodyPr>
          <a:lstStyle/>
          <a:p>
            <a:pPr marL="0" indent="0">
              <a:lnSpc>
                <a:spcPct val="100000"/>
              </a:lnSpc>
              <a:buNone/>
            </a:pPr>
            <a:r>
              <a:rPr lang="en-US" sz="2600" dirty="0">
                <a:latin typeface="Calibri" panose="020F0502020204030204" pitchFamily="34" charset="0"/>
                <a:cs typeface="Calibri" panose="020F0502020204030204" pitchFamily="34" charset="0"/>
              </a:rPr>
              <a:t>Forecasting provides an opportunity to plan and adjust menu quantities based on anticipated participation.</a:t>
            </a:r>
          </a:p>
          <a:p>
            <a:pPr lvl="1">
              <a:buFont typeface="Wingdings" panose="05000000000000000000" pitchFamily="2" charset="2"/>
              <a:buChar char="Ø"/>
            </a:pPr>
            <a:r>
              <a:rPr lang="en-US" sz="2600" dirty="0">
                <a:latin typeface="Calibri" panose="020F0502020204030204" pitchFamily="34" charset="0"/>
                <a:cs typeface="Calibri" panose="020F0502020204030204" pitchFamily="34" charset="0"/>
              </a:rPr>
              <a:t>Forecast is for 3 weeks out</a:t>
            </a:r>
          </a:p>
          <a:p>
            <a:pPr lvl="1">
              <a:buFont typeface="Wingdings" panose="05000000000000000000" pitchFamily="2" charset="2"/>
              <a:buChar char="Ø"/>
            </a:pPr>
            <a:r>
              <a:rPr lang="en-US" sz="2600" dirty="0">
                <a:latin typeface="Calibri" panose="020F0502020204030204" pitchFamily="34" charset="0"/>
                <a:cs typeface="Calibri" panose="020F0502020204030204" pitchFamily="34" charset="0"/>
              </a:rPr>
              <a:t>Consider school events when forecasting</a:t>
            </a:r>
          </a:p>
          <a:p>
            <a:pPr lvl="1">
              <a:buFont typeface="Wingdings" panose="05000000000000000000" pitchFamily="2" charset="2"/>
              <a:buChar char="Ø"/>
            </a:pPr>
            <a:r>
              <a:rPr lang="en-US" sz="2600" dirty="0">
                <a:latin typeface="Calibri" panose="020F0502020204030204" pitchFamily="34" charset="0"/>
                <a:cs typeface="Calibri" panose="020F0502020204030204" pitchFamily="34" charset="0"/>
              </a:rPr>
              <a:t>Use production history for anticipating demand</a:t>
            </a:r>
          </a:p>
        </p:txBody>
      </p:sp>
      <p:pic>
        <p:nvPicPr>
          <p:cNvPr id="5" name="Picture 4"/>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691584" y="4475290"/>
            <a:ext cx="3514086" cy="2195124"/>
          </a:xfrm>
          <a:prstGeom prst="rect">
            <a:avLst/>
          </a:prstGeom>
          <a:ln>
            <a:noFill/>
          </a:ln>
          <a:effectLst>
            <a:outerShdw blurRad="292100" dist="139700" dir="2700000" algn="tl" rotWithShape="0">
              <a:srgbClr val="333333">
                <a:alpha val="65000"/>
              </a:srgbClr>
            </a:outerShdw>
          </a:effectLst>
        </p:spPr>
      </p:pic>
      <p:pic>
        <p:nvPicPr>
          <p:cNvPr id="6" name="Content Placeholder 6"/>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b="3831"/>
          <a:stretch/>
        </p:blipFill>
        <p:spPr>
          <a:xfrm>
            <a:off x="933940" y="4475290"/>
            <a:ext cx="3568820" cy="2213341"/>
          </a:xfrm>
          <a:prstGeom prst="rect">
            <a:avLst/>
          </a:prstGeom>
          <a:ln w="38100" cap="sq">
            <a:noFill/>
            <a:prstDash val="solid"/>
            <a:miter lim="800000"/>
          </a:ln>
          <a:effectLst>
            <a:outerShdw blurRad="50800" dist="38100" dir="2700000" algn="tl" rotWithShape="0">
              <a:srgbClr val="000000">
                <a:alpha val="43000"/>
              </a:srgbClr>
            </a:outerShdw>
          </a:effectLst>
        </p:spPr>
      </p:pic>
    </p:spTree>
    <p:extLst>
      <p:ext uri="{BB962C8B-B14F-4D97-AF65-F5344CB8AC3E}">
        <p14:creationId xmlns:p14="http://schemas.microsoft.com/office/powerpoint/2010/main" val="18543896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000" fill="hold"/>
                                        <p:tgtEl>
                                          <p:spTgt spid="6"/>
                                        </p:tgtEl>
                                        <p:attrNameLst>
                                          <p:attrName>ppt_x</p:attrName>
                                        </p:attrNameLst>
                                      </p:cBhvr>
                                      <p:tavLst>
                                        <p:tav tm="0">
                                          <p:val>
                                            <p:strVal val="0-#ppt_w/2"/>
                                          </p:val>
                                        </p:tav>
                                        <p:tav tm="100000">
                                          <p:val>
                                            <p:strVal val="#ppt_x"/>
                                          </p:val>
                                        </p:tav>
                                      </p:tavLst>
                                    </p:anim>
                                    <p:anim calcmode="lin" valueType="num">
                                      <p:cBhvr additive="base">
                                        <p:cTn id="8" dur="10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50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1+#ppt_w/2"/>
                                          </p:val>
                                        </p:tav>
                                        <p:tav tm="100000">
                                          <p:val>
                                            <p:strVal val="#ppt_x"/>
                                          </p:val>
                                        </p:tav>
                                      </p:tavLst>
                                    </p:anim>
                                    <p:anim calcmode="lin" valueType="num">
                                      <p:cBhvr additive="base">
                                        <p:cTn id="12" dur="10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46100" y="956173"/>
            <a:ext cx="7153927" cy="656728"/>
          </a:xfrm>
          <a:solidFill>
            <a:schemeClr val="accent6">
              <a:lumMod val="60000"/>
              <a:lumOff val="40000"/>
            </a:schemeClr>
          </a:solidFill>
        </p:spPr>
        <p:txBody>
          <a:bodyPr>
            <a:normAutofit/>
          </a:bodyPr>
          <a:lstStyle/>
          <a:p>
            <a:r>
              <a:rPr lang="en-US" sz="4000" b="1" dirty="0">
                <a:latin typeface="Calibri" panose="020F0502020204030204" pitchFamily="34" charset="0"/>
                <a:cs typeface="Calibri" panose="020F0502020204030204" pitchFamily="34" charset="0"/>
              </a:rPr>
              <a:t>Daily Forecasting</a:t>
            </a:r>
          </a:p>
        </p:txBody>
      </p:sp>
      <p:sp>
        <p:nvSpPr>
          <p:cNvPr id="3" name="Content Placeholder 2"/>
          <p:cNvSpPr>
            <a:spLocks noGrp="1"/>
          </p:cNvSpPr>
          <p:nvPr>
            <p:ph idx="1"/>
          </p:nvPr>
        </p:nvSpPr>
        <p:spPr>
          <a:xfrm>
            <a:off x="546100" y="2034424"/>
            <a:ext cx="8140700" cy="3703420"/>
          </a:xfrm>
        </p:spPr>
        <p:txBody>
          <a:bodyPr>
            <a:normAutofit/>
          </a:bodyPr>
          <a:lstStyle/>
          <a:p>
            <a:pPr marL="0" indent="0">
              <a:lnSpc>
                <a:spcPct val="100000"/>
              </a:lnSpc>
              <a:buNone/>
            </a:pPr>
            <a:r>
              <a:rPr lang="en-US" sz="2600" dirty="0">
                <a:latin typeface="Calibri" panose="020F0502020204030204" pitchFamily="34" charset="0"/>
                <a:cs typeface="Calibri" panose="020F0502020204030204" pitchFamily="34" charset="0"/>
              </a:rPr>
              <a:t>Although forecasting is done 3 weeks prior, daily forecasting of meals can reduce food cost and waste. By making adjustments to the daily forecast of meals, managers can:</a:t>
            </a:r>
          </a:p>
          <a:p>
            <a:pPr lvl="1">
              <a:buFont typeface="Wingdings" panose="05000000000000000000" pitchFamily="2" charset="2"/>
              <a:buChar char="Ø"/>
            </a:pPr>
            <a:r>
              <a:rPr lang="en-US" sz="2600" dirty="0">
                <a:latin typeface="Calibri" panose="020F0502020204030204" pitchFamily="34" charset="0"/>
                <a:cs typeface="Calibri" panose="020F0502020204030204" pitchFamily="34" charset="0"/>
              </a:rPr>
              <a:t>Eliminate over production of food items</a:t>
            </a:r>
          </a:p>
          <a:p>
            <a:pPr lvl="1">
              <a:buFont typeface="Wingdings" panose="05000000000000000000" pitchFamily="2" charset="2"/>
              <a:buChar char="Ø"/>
            </a:pPr>
            <a:r>
              <a:rPr lang="en-US" sz="2600" dirty="0">
                <a:latin typeface="Calibri" panose="020F0502020204030204" pitchFamily="34" charset="0"/>
                <a:cs typeface="Calibri" panose="020F0502020204030204" pitchFamily="34" charset="0"/>
              </a:rPr>
              <a:t>Control production costs</a:t>
            </a:r>
          </a:p>
          <a:p>
            <a:pPr lvl="1">
              <a:buFont typeface="Wingdings" panose="05000000000000000000" pitchFamily="2" charset="2"/>
              <a:buChar char="Ø"/>
            </a:pPr>
            <a:r>
              <a:rPr lang="en-US" sz="2600" dirty="0">
                <a:latin typeface="Calibri" panose="020F0502020204030204" pitchFamily="34" charset="0"/>
                <a:cs typeface="Calibri" panose="020F0502020204030204" pitchFamily="34" charset="0"/>
              </a:rPr>
              <a:t>Reduce labor costs</a:t>
            </a:r>
          </a:p>
        </p:txBody>
      </p:sp>
      <p:pic>
        <p:nvPicPr>
          <p:cNvPr id="6" name="Picture 4" descr="Bar chart, chart, decrease, downward, graph, infographer, presentation icon  - Download on Iconfinder"/>
          <p:cNvPicPr>
            <a:picLocks noChangeAspect="1" noChangeArrowheads="1"/>
          </p:cNvPicPr>
          <p:nvPr/>
        </p:nvPicPr>
        <p:blipFill>
          <a:blip r:embed="rId2" cstate="email">
            <a:duotone>
              <a:schemeClr val="accent5">
                <a:shade val="45000"/>
                <a:satMod val="135000"/>
              </a:schemeClr>
              <a:prstClr val="white"/>
            </a:duotone>
            <a:extLst>
              <a:ext uri="{28A0092B-C50C-407E-A947-70E740481C1C}">
                <a14:useLocalDpi xmlns:a14="http://schemas.microsoft.com/office/drawing/2010/main"/>
              </a:ext>
            </a:extLst>
          </a:blip>
          <a:srcRect/>
          <a:stretch>
            <a:fillRect/>
          </a:stretch>
        </p:blipFill>
        <p:spPr bwMode="auto">
          <a:xfrm>
            <a:off x="6127000" y="4350580"/>
            <a:ext cx="2666776" cy="235002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56040240"/>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heme/theme1.xml><?xml version="1.0" encoding="utf-8"?>
<a:theme xmlns:a="http://schemas.openxmlformats.org/drawingml/2006/main" name="Cafe LA design1">
  <a:themeElements>
    <a:clrScheme name="Cafe LA">
      <a:dk1>
        <a:srgbClr val="008000"/>
      </a:dk1>
      <a:lt1>
        <a:sysClr val="window" lastClr="FFFFFF"/>
      </a:lt1>
      <a:dk2>
        <a:srgbClr val="1F497D"/>
      </a:dk2>
      <a:lt2>
        <a:srgbClr val="FFCC66"/>
      </a:lt2>
      <a:accent1>
        <a:srgbClr val="FF0000"/>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xml><?xml version="1.0" encoding="utf-8"?>
<a:theme xmlns:a="http://schemas.openxmlformats.org/drawingml/2006/main" name="Retrospect">
  <a:themeElements>
    <a:clrScheme name="Retrospect">
      <a:dk1>
        <a:srgbClr val="000000"/>
      </a:dk1>
      <a:lt1>
        <a:sysClr val="window" lastClr="FFFFFF"/>
      </a:lt1>
      <a:dk2>
        <a:srgbClr val="637052"/>
      </a:dk2>
      <a:lt2>
        <a:srgbClr val="CCDDEA"/>
      </a:lt2>
      <a:accent1>
        <a:srgbClr val="E48312"/>
      </a:accent1>
      <a:accent2>
        <a:srgbClr val="BD582C"/>
      </a:accent2>
      <a:accent3>
        <a:srgbClr val="865640"/>
      </a:accent3>
      <a:accent4>
        <a:srgbClr val="9B8357"/>
      </a:accent4>
      <a:accent5>
        <a:srgbClr val="C2BC80"/>
      </a:accent5>
      <a:accent6>
        <a:srgbClr val="94A088"/>
      </a:accent6>
      <a:hlink>
        <a:srgbClr val="2998E3"/>
      </a:hlink>
      <a:folHlink>
        <a:srgbClr val="8C8C8C"/>
      </a:folHlink>
    </a:clrScheme>
    <a:fontScheme name="Retrospect">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Retrospect">
      <a:fillStyleLst>
        <a:solidFill>
          <a:schemeClr val="phClr"/>
        </a:solidFill>
        <a:gradFill rotWithShape="1">
          <a:gsLst>
            <a:gs pos="0">
              <a:schemeClr val="phClr">
                <a:tint val="65000"/>
                <a:shade val="92000"/>
                <a:satMod val="130000"/>
              </a:schemeClr>
            </a:gs>
            <a:gs pos="45000">
              <a:schemeClr val="phClr">
                <a:tint val="60000"/>
                <a:shade val="99000"/>
                <a:satMod val="120000"/>
              </a:schemeClr>
            </a:gs>
            <a:gs pos="100000">
              <a:schemeClr val="phClr">
                <a:tint val="55000"/>
                <a:satMod val="140000"/>
              </a:schemeClr>
            </a:gs>
          </a:gsLst>
          <a:path path="circle">
            <a:fillToRect l="100000" t="100000" r="100000" b="100000"/>
          </a:path>
        </a:gradFill>
        <a:gradFill rotWithShape="1">
          <a:gsLst>
            <a:gs pos="0">
              <a:schemeClr val="phClr">
                <a:shade val="85000"/>
                <a:satMod val="130000"/>
              </a:schemeClr>
            </a:gs>
            <a:gs pos="34000">
              <a:schemeClr val="phClr">
                <a:shade val="87000"/>
                <a:satMod val="125000"/>
              </a:schemeClr>
            </a:gs>
            <a:gs pos="70000">
              <a:schemeClr val="phClr">
                <a:tint val="100000"/>
                <a:shade val="90000"/>
                <a:satMod val="130000"/>
              </a:schemeClr>
            </a:gs>
            <a:gs pos="100000">
              <a:schemeClr val="phClr">
                <a:tint val="100000"/>
                <a:shade val="100000"/>
                <a:satMod val="110000"/>
              </a:schemeClr>
            </a:gs>
          </a:gsLst>
          <a:path path="circle">
            <a:fillToRect l="100000" t="100000" r="100000" b="100000"/>
          </a:path>
        </a:gradFill>
      </a:fillStyleLst>
      <a:lnStyleLst>
        <a:ln w="12700" cap="flat" cmpd="sng" algn="ctr">
          <a:solidFill>
            <a:schemeClr val="phClr"/>
          </a:solidFill>
          <a:prstDash val="solid"/>
        </a:ln>
        <a:ln w="15875" cap="flat" cmpd="sng" algn="ctr">
          <a:solidFill>
            <a:schemeClr val="phClr"/>
          </a:solidFill>
          <a:prstDash val="solid"/>
        </a:ln>
        <a:ln w="25400" cap="flat" cmpd="sng" algn="ctr">
          <a:solidFill>
            <a:schemeClr val="phClr"/>
          </a:solidFill>
          <a:prstDash val="solid"/>
        </a:ln>
      </a:lnStyleLst>
      <a:effectStyleLst>
        <a:effectStyle>
          <a:effectLst/>
        </a:effectStyle>
        <a:effectStyle>
          <a:effectLst>
            <a:outerShdw blurRad="38100" dist="25400" dir="2700000" algn="br" rotWithShape="0">
              <a:srgbClr val="000000">
                <a:alpha val="60000"/>
              </a:srgbClr>
            </a:outerShdw>
          </a:effectLst>
        </a:effectStyle>
        <a:effectStyle>
          <a:effectLst>
            <a:outerShdw blurRad="44450" dist="25400" dir="2700000" algn="br" rotWithShape="0">
              <a:srgbClr val="000000">
                <a:alpha val="60000"/>
              </a:srgbClr>
            </a:outerShdw>
          </a:effectLst>
          <a:scene3d>
            <a:camera prst="orthographicFront">
              <a:rot lat="0" lon="0" rev="0"/>
            </a:camera>
            <a:lightRig rig="threePt" dir="t">
              <a:rot lat="0" lon="0" rev="19800000"/>
            </a:lightRig>
          </a:scene3d>
          <a:sp3d prstMaterial="flat">
            <a:bevelT w="25400" h="31750"/>
          </a:sp3d>
        </a:effectStyle>
      </a:effectStyleLst>
      <a:bgFillStyleLst>
        <a:solidFill>
          <a:schemeClr val="phClr"/>
        </a:solidFill>
        <a:solidFill>
          <a:schemeClr val="phClr">
            <a:tint val="90000"/>
            <a:shade val="97000"/>
            <a:satMod val="130000"/>
          </a:schemeClr>
        </a:solidFill>
        <a:gradFill rotWithShape="1">
          <a:gsLst>
            <a:gs pos="0">
              <a:schemeClr val="phClr">
                <a:tint val="96000"/>
                <a:shade val="99000"/>
                <a:satMod val="140000"/>
              </a:schemeClr>
            </a:gs>
            <a:gs pos="65000">
              <a:schemeClr val="phClr">
                <a:tint val="100000"/>
                <a:shade val="80000"/>
                <a:satMod val="130000"/>
              </a:schemeClr>
            </a:gs>
            <a:gs pos="100000">
              <a:schemeClr val="phClr">
                <a:tint val="100000"/>
                <a:shade val="48000"/>
                <a:satMod val="120000"/>
              </a:schemeClr>
            </a:gs>
          </a:gsLst>
          <a:lin ang="16200000" scaled="0"/>
        </a:gradFill>
      </a:bgFillStyleLst>
    </a:fmtScheme>
  </a:themeElements>
  <a:objectDefaults/>
  <a:extraClrSchemeLst/>
  <a:extLst>
    <a:ext uri="{05A4C25C-085E-4340-85A3-A5531E510DB2}">
      <thm15:themeFamily xmlns:thm15="http://schemas.microsoft.com/office/thememl/2012/main" name="Retrospect" id="{5F128B03-DCCA-4EEB-AB3B-CF2899314A46}" vid="{3F1AAB62-24C6-49D2-8E01-B56FAC9A3DCD}"/>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 ma:contentTypeID="0x0101004EE02F034B8BF54BAE9AA0D60582A4B6" ma:contentTypeVersion="15" ma:contentTypeDescription="Create a new document." ma:contentTypeScope="" ma:versionID="eee16c4b0a70e0305c26db6321992320">
  <xsd:schema xmlns:xsd="http://www.w3.org/2001/XMLSchema" xmlns:xs="http://www.w3.org/2001/XMLSchema" xmlns:p="http://schemas.microsoft.com/office/2006/metadata/properties" xmlns:ns2="8bf10d84-95c4-446b-a6dc-317de1800774" xmlns:ns3="b523212d-ee6b-416a-b870-f85da76adb72" xmlns:ns4="a038a585-4f1b-4b82-9716-f9d38f63b763" targetNamespace="http://schemas.microsoft.com/office/2006/metadata/properties" ma:root="true" ma:fieldsID="1385811ed7e0e77f498314b8be9c91f1" ns2:_="" ns3:_="" ns4:_="">
    <xsd:import namespace="8bf10d84-95c4-446b-a6dc-317de1800774"/>
    <xsd:import namespace="b523212d-ee6b-416a-b870-f85da76adb72"/>
    <xsd:import namespace="a038a585-4f1b-4b82-9716-f9d38f63b763"/>
    <xsd:element name="properties">
      <xsd:complexType>
        <xsd:sequence>
          <xsd:element name="documentManagement">
            <xsd:complexType>
              <xsd:all>
                <xsd:element ref="ns2:MediaServiceMetadata" minOccurs="0"/>
                <xsd:element ref="ns2:MediaServiceFastMetadata" minOccurs="0"/>
                <xsd:element ref="ns2:MediaServiceObjectDetectorVersions" minOccurs="0"/>
                <xsd:element ref="ns2:MediaServiceDateTaken" minOccurs="0"/>
                <xsd:element ref="ns2:MediaLengthInSeconds" minOccurs="0"/>
                <xsd:element ref="ns2:MediaServiceLocation" minOccurs="0"/>
                <xsd:element ref="ns2:MediaServiceGenerationTime" minOccurs="0"/>
                <xsd:element ref="ns2:MediaServiceEventHashCode" minOccurs="0"/>
                <xsd:element ref="ns2:lcf76f155ced4ddcb4097134ff3c332f" minOccurs="0"/>
                <xsd:element ref="ns3:TaxCatchAll" minOccurs="0"/>
                <xsd:element ref="ns2:MediaServiceOCR" minOccurs="0"/>
                <xsd:element ref="ns4:SharedWithUsers" minOccurs="0"/>
                <xsd:element ref="ns4:SharedWithDetails" minOccurs="0"/>
                <xsd:element ref="ns2: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8bf10d84-95c4-446b-a6dc-317de1800774"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bjectDetectorVersions" ma:index="10" nillable="true" ma:displayName="MediaServiceObjectDetectorVersions" ma:hidden="true" ma:indexed="true" ma:internalName="MediaServiceObjectDetectorVersions" ma:readOnly="true">
      <xsd:simpleType>
        <xsd:restriction base="dms:Text"/>
      </xsd:simpleType>
    </xsd:element>
    <xsd:element name="MediaServiceDateTaken" ma:index="11" nillable="true" ma:displayName="MediaServiceDateTaken" ma:hidden="true" ma:indexed="true" ma:internalName="MediaServiceDateTaken" ma:readOnly="true">
      <xsd:simpleType>
        <xsd:restriction base="dms:Text"/>
      </xsd:simpleType>
    </xsd:element>
    <xsd:element name="MediaLengthInSeconds" ma:index="12" nillable="true" ma:displayName="MediaLengthInSeconds" ma:hidden="true" ma:internalName="MediaLengthInSeconds" ma:readOnly="true">
      <xsd:simpleType>
        <xsd:restriction base="dms:Unknown"/>
      </xsd:simpleType>
    </xsd:element>
    <xsd:element name="MediaServiceLocation" ma:index="13" nillable="true" ma:displayName="Location" ma:indexed="true" ma:internalName="MediaServiceLocation" ma:readOnly="true">
      <xsd:simpleType>
        <xsd:restriction base="dms:Text"/>
      </xsd:simpleType>
    </xsd:element>
    <xsd:element name="MediaServiceGenerationTime" ma:index="14" nillable="true" ma:displayName="MediaServiceGenerationTime" ma:hidden="true" ma:internalName="MediaServiceGenerationTime" ma:readOnly="true">
      <xsd:simpleType>
        <xsd:restriction base="dms:Text"/>
      </xsd:simpleType>
    </xsd:element>
    <xsd:element name="MediaServiceEventHashCode" ma:index="15" nillable="true" ma:displayName="MediaServiceEventHashCode" ma:hidden="true" ma:internalName="MediaServiceEventHashCode" ma:readOnly="true">
      <xsd:simpleType>
        <xsd:restriction base="dms:Text"/>
      </xsd:simpleType>
    </xsd:element>
    <xsd:element name="lcf76f155ced4ddcb4097134ff3c332f" ma:index="17" nillable="true" ma:taxonomy="true" ma:internalName="lcf76f155ced4ddcb4097134ff3c332f" ma:taxonomyFieldName="MediaServiceImageTags" ma:displayName="Image Tags" ma:readOnly="false" ma:fieldId="{5cf76f15-5ced-4ddc-b409-7134ff3c332f}" ma:taxonomyMulti="true" ma:sspId="522e4ffc-addb-439b-972d-eea4499adeee" ma:termSetId="09814cd3-568e-fe90-9814-8d621ff8fb84" ma:anchorId="fba54fb3-c3e1-fe81-a776-ca4b69148c4d" ma:open="true" ma:isKeyword="false">
      <xsd:complexType>
        <xsd:sequence>
          <xsd:element ref="pc:Terms" minOccurs="0" maxOccurs="1"/>
        </xsd:sequence>
      </xsd:complexType>
    </xsd:element>
    <xsd:element name="MediaServiceOCR" ma:index="19" nillable="true" ma:displayName="Extracted Text" ma:internalName="MediaServiceOCR" ma:readOnly="true">
      <xsd:simpleType>
        <xsd:restriction base="dms:Note">
          <xsd:maxLength value="255"/>
        </xsd:restriction>
      </xsd:simpleType>
    </xsd:element>
    <xsd:element name="MediaServiceSearchProperties" ma:index="22"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b523212d-ee6b-416a-b870-f85da76adb72" elementFormDefault="qualified">
    <xsd:import namespace="http://schemas.microsoft.com/office/2006/documentManagement/types"/>
    <xsd:import namespace="http://schemas.microsoft.com/office/infopath/2007/PartnerControls"/>
    <xsd:element name="TaxCatchAll" ma:index="18" nillable="true" ma:displayName="Taxonomy Catch All Column" ma:hidden="true" ma:list="{ec9a4619-c281-4fc8-b204-49f0b9119d60}" ma:internalName="TaxCatchAll" ma:showField="CatchAllData" ma:web="b523212d-ee6b-416a-b870-f85da76adb72">
      <xsd:complexType>
        <xsd:complexContent>
          <xsd:extension base="dms:MultiChoiceLookup">
            <xsd:sequence>
              <xsd:element name="Value" type="dms:Lookup" maxOccurs="unbounded" minOccurs="0" nillable="true"/>
            </xsd:sequence>
          </xsd:extension>
        </xsd:complexContent>
      </xsd:complexType>
    </xsd:element>
  </xsd:schema>
  <xsd:schema xmlns:xsd="http://www.w3.org/2001/XMLSchema" xmlns:xs="http://www.w3.org/2001/XMLSchema" xmlns:dms="http://schemas.microsoft.com/office/2006/documentManagement/types" xmlns:pc="http://schemas.microsoft.com/office/infopath/2007/PartnerControls" targetNamespace="a038a585-4f1b-4b82-9716-f9d38f63b763" elementFormDefault="qualified">
    <xsd:import namespace="http://schemas.microsoft.com/office/2006/documentManagement/types"/>
    <xsd:import namespace="http://schemas.microsoft.com/office/infopath/2007/PartnerControls"/>
    <xsd:element name="SharedWithUsers" ma:index="2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1"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7EC483DC-A557-4078-B90A-3626BC8940A3}">
  <ds:schemaRefs>
    <ds:schemaRef ds:uri="http://schemas.microsoft.com/sharepoint/v3/contenttype/forms"/>
  </ds:schemaRefs>
</ds:datastoreItem>
</file>

<file path=customXml/itemProps2.xml><?xml version="1.0" encoding="utf-8"?>
<ds:datastoreItem xmlns:ds="http://schemas.openxmlformats.org/officeDocument/2006/customXml" ds:itemID="{CD0D7473-9CF9-46CE-A4DF-9A0F33DF3FDE}">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8bf10d84-95c4-446b-a6dc-317de1800774"/>
    <ds:schemaRef ds:uri="b523212d-ee6b-416a-b870-f85da76adb72"/>
    <ds:schemaRef ds:uri="a038a585-4f1b-4b82-9716-f9d38f63b763"/>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emplate>TM10001114[[fn=Gallery]]</Template>
  <TotalTime>6957</TotalTime>
  <Words>3599</Words>
  <Application>Microsoft Office PowerPoint</Application>
  <PresentationFormat>On-screen Show (4:3)</PresentationFormat>
  <Paragraphs>427</Paragraphs>
  <Slides>76</Slides>
  <Notes>1</Notes>
  <HiddenSlides>0</HiddenSlides>
  <MMClips>6</MMClips>
  <ScaleCrop>false</ScaleCrop>
  <HeadingPairs>
    <vt:vector size="6" baseType="variant">
      <vt:variant>
        <vt:lpstr>Fonts Used</vt:lpstr>
      </vt:variant>
      <vt:variant>
        <vt:i4>7</vt:i4>
      </vt:variant>
      <vt:variant>
        <vt:lpstr>Theme</vt:lpstr>
      </vt:variant>
      <vt:variant>
        <vt:i4>2</vt:i4>
      </vt:variant>
      <vt:variant>
        <vt:lpstr>Slide Titles</vt:lpstr>
      </vt:variant>
      <vt:variant>
        <vt:i4>76</vt:i4>
      </vt:variant>
    </vt:vector>
  </HeadingPairs>
  <TitlesOfParts>
    <vt:vector size="85" baseType="lpstr">
      <vt:lpstr>Arial</vt:lpstr>
      <vt:lpstr>Calibri</vt:lpstr>
      <vt:lpstr>Calibri Light</vt:lpstr>
      <vt:lpstr>Engravers MT</vt:lpstr>
      <vt:lpstr>Ink Free</vt:lpstr>
      <vt:lpstr>Segoe Print</vt:lpstr>
      <vt:lpstr>Wingdings</vt:lpstr>
      <vt:lpstr>Cafe LA design1</vt:lpstr>
      <vt:lpstr>Retrospect</vt:lpstr>
      <vt:lpstr>PowerPoint Presentation</vt:lpstr>
      <vt:lpstr>Overview</vt:lpstr>
      <vt:lpstr>Benefits of Managing Inventory</vt:lpstr>
      <vt:lpstr>Inventory Management Components</vt:lpstr>
      <vt:lpstr>EZ- Steps Ordering</vt:lpstr>
      <vt:lpstr>Shopping Lists</vt:lpstr>
      <vt:lpstr>Menu Planning</vt:lpstr>
      <vt:lpstr>Forecasting</vt:lpstr>
      <vt:lpstr>Daily Forecasting</vt:lpstr>
      <vt:lpstr>Factors Affecting Forecast</vt:lpstr>
      <vt:lpstr>How Do We Acquire Inventory</vt:lpstr>
      <vt:lpstr>Receiving Tickets</vt:lpstr>
      <vt:lpstr>Sites Shopping List Orders Report</vt:lpstr>
      <vt:lpstr>Adjusting Orders</vt:lpstr>
      <vt:lpstr>Adjusting Orders - Dairy</vt:lpstr>
      <vt:lpstr>Effect of Receiving on Inventory</vt:lpstr>
      <vt:lpstr>Receiving Deliveries</vt:lpstr>
      <vt:lpstr>Importance of Timely Receiving</vt:lpstr>
      <vt:lpstr>Preparing for Counting Inventory</vt:lpstr>
      <vt:lpstr>Physically Counting Inventory</vt:lpstr>
      <vt:lpstr>What to Exclude from Inventory Count</vt:lpstr>
      <vt:lpstr>What to Include in Inventory Count</vt:lpstr>
      <vt:lpstr>Counting Inventory</vt:lpstr>
      <vt:lpstr>Customizing Inventory Worksheet</vt:lpstr>
      <vt:lpstr>How to Create a Customized Inventory Worksheet</vt:lpstr>
      <vt:lpstr>How to Create a Customized Inventory Worksheet</vt:lpstr>
      <vt:lpstr>How to Create a Customized Inventory Worksheet</vt:lpstr>
      <vt:lpstr>How to Create a Customized Inventory Worksheet</vt:lpstr>
      <vt:lpstr>How to Create a Customized Inventory Worksheet</vt:lpstr>
      <vt:lpstr>Inventory Value: High to Low</vt:lpstr>
      <vt:lpstr>Inventory Value </vt:lpstr>
      <vt:lpstr>Total Values Column</vt:lpstr>
      <vt:lpstr>Total Value Column</vt:lpstr>
      <vt:lpstr>Physical Inventory Value report</vt:lpstr>
      <vt:lpstr>How to Count Inventory</vt:lpstr>
      <vt:lpstr>How to Count Inventory: Broken Cases</vt:lpstr>
      <vt:lpstr>Using Decimal to count Broken Cases</vt:lpstr>
      <vt:lpstr>When to Use Each or Decimal</vt:lpstr>
      <vt:lpstr>When to Use Individual or Decimal</vt:lpstr>
      <vt:lpstr>Individual or Decimal in CMS</vt:lpstr>
      <vt:lpstr>Individual or Decimal in CMS</vt:lpstr>
      <vt:lpstr>Inventory Value Practice</vt:lpstr>
      <vt:lpstr>Inventory Value Practice</vt:lpstr>
      <vt:lpstr>Inventory Value Practice</vt:lpstr>
      <vt:lpstr>Inventory Value Practice</vt:lpstr>
      <vt:lpstr>Inventory Value Practice</vt:lpstr>
      <vt:lpstr>Inventory Value Practice</vt:lpstr>
      <vt:lpstr>Inventory Value Practice</vt:lpstr>
      <vt:lpstr>Inventory Scenario</vt:lpstr>
      <vt:lpstr>PowerPoint Presentation</vt:lpstr>
      <vt:lpstr>PowerPoint Presentation</vt:lpstr>
      <vt:lpstr>PowerPoint Presentation</vt:lpstr>
      <vt:lpstr>Inventory Activity 1 Introduction </vt:lpstr>
      <vt:lpstr>Activity 1</vt:lpstr>
      <vt:lpstr>Individual or Decimal Activity 1</vt:lpstr>
      <vt:lpstr>PowerPoint Presentation</vt:lpstr>
      <vt:lpstr>PowerPoint Presentation</vt:lpstr>
      <vt:lpstr>Individual or Decimal Activity 1</vt:lpstr>
      <vt:lpstr>Individual or Decimal Activity 1</vt:lpstr>
      <vt:lpstr>Individual or Decimal Activity 1</vt:lpstr>
      <vt:lpstr>Inventory Total Value Column</vt:lpstr>
      <vt:lpstr>Money on the Shelf</vt:lpstr>
      <vt:lpstr>“Just in Case” Ordering</vt:lpstr>
      <vt:lpstr>“Just in Case” Ordering</vt:lpstr>
      <vt:lpstr>Activity 2</vt:lpstr>
      <vt:lpstr>Ordering Using Par Levels</vt:lpstr>
      <vt:lpstr>How Much Goods to Order</vt:lpstr>
      <vt:lpstr>Par Stock Daily Average</vt:lpstr>
      <vt:lpstr>Par Stock Daily Average</vt:lpstr>
      <vt:lpstr>Par Stock Level Activity 3</vt:lpstr>
      <vt:lpstr>Why Is There So Much Inventory?</vt:lpstr>
      <vt:lpstr>Escape the Inventory Surplus</vt:lpstr>
      <vt:lpstr>Completing the Shopping List</vt:lpstr>
      <vt:lpstr>4 Components of Inventory Recap</vt:lpstr>
      <vt:lpstr>Reports Guideline</vt:lpstr>
      <vt:lpstr>PowerPoint Presentation</vt:lpstr>
    </vt:vector>
  </TitlesOfParts>
  <Company>W10 1903 X64</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Inventory Management</dc:title>
  <dc:creator>Uribe, Anthony</dc:creator>
  <cp:lastModifiedBy>Chaney, Genea</cp:lastModifiedBy>
  <cp:revision>280</cp:revision>
  <dcterms:created xsi:type="dcterms:W3CDTF">2021-01-12T17:32:02Z</dcterms:created>
  <dcterms:modified xsi:type="dcterms:W3CDTF">2024-10-22T18:00:45Z</dcterms:modified>
</cp:coreProperties>
</file>